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20"/>
  </p:notesMasterIdLst>
  <p:sldIdLst>
    <p:sldId id="256" r:id="rId2"/>
    <p:sldId id="295" r:id="rId3"/>
    <p:sldId id="257" r:id="rId4"/>
    <p:sldId id="293" r:id="rId5"/>
    <p:sldId id="294" r:id="rId6"/>
    <p:sldId id="296" r:id="rId7"/>
    <p:sldId id="259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264" r:id="rId17"/>
    <p:sldId id="306" r:id="rId18"/>
    <p:sldId id="275" r:id="rId19"/>
  </p:sldIdLst>
  <p:sldSz cx="9144000" cy="5143500" type="screen16x9"/>
  <p:notesSz cx="6858000" cy="9144000"/>
  <p:embeddedFontLst>
    <p:embeddedFont>
      <p:font typeface="Luckiest Guy" panose="020B0604020202020204" charset="0"/>
      <p:regular r:id="rId21"/>
    </p:embeddedFont>
    <p:embeddedFont>
      <p:font typeface="Didact Gothic" panose="020B0604020202020204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Bangers" panose="020B0604020202020204" charset="0"/>
      <p:regular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2C0"/>
    <a:srgbClr val="00FAF4"/>
    <a:srgbClr val="00CEC9"/>
    <a:srgbClr val="00B1AD"/>
    <a:srgbClr val="F2E8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95404C4-06A7-4731-A454-AA170BD50EA5}">
  <a:tblStyle styleId="{795404C4-06A7-4731-A454-AA170BD50EA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2" name="Google Shape;1083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33" name="Google Shape;1083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7" name="Google Shape;10867;g7076504a00_0_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68" name="Google Shape;10868;g7076504a00_0_9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7" name="Google Shape;10867;g7076504a00_0_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68" name="Google Shape;10868;g7076504a00_0_9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1394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9" name="Google Shape;10979;g640739e702_1_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0" name="Google Shape;10980;g640739e702_1_4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9" name="Google Shape;10979;g640739e702_1_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0" name="Google Shape;10980;g640739e702_1_4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6021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5" name="Google Shape;11135;g70726946d3_0_55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36" name="Google Shape;11136;g70726946d3_0_55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7" name="Google Shape;11817;g7076504a00_0_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8" name="Google Shape;11818;g7076504a00_0_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FF5F94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0" y="-25"/>
            <a:ext cx="5819804" cy="5143538"/>
            <a:chOff x="0" y="-25"/>
            <a:chExt cx="5819804" cy="5143538"/>
          </a:xfrm>
        </p:grpSpPr>
        <p:sp>
          <p:nvSpPr>
            <p:cNvPr id="10" name="Google Shape;10;p2"/>
            <p:cNvSpPr/>
            <p:nvPr/>
          </p:nvSpPr>
          <p:spPr>
            <a:xfrm>
              <a:off x="0" y="-25"/>
              <a:ext cx="4817152" cy="5143495"/>
            </a:xfrm>
            <a:custGeom>
              <a:avLst/>
              <a:gdLst/>
              <a:ahLst/>
              <a:cxnLst/>
              <a:rect l="l" t="t" r="r" b="b"/>
              <a:pathLst>
                <a:path w="51147" h="54612" extrusionOk="0">
                  <a:moveTo>
                    <a:pt x="0" y="1"/>
                  </a:moveTo>
                  <a:lnTo>
                    <a:pt x="0" y="54612"/>
                  </a:lnTo>
                  <a:lnTo>
                    <a:pt x="22011" y="54612"/>
                  </a:lnTo>
                  <a:lnTo>
                    <a:pt x="51147" y="21868"/>
                  </a:lnTo>
                  <a:lnTo>
                    <a:pt x="32888" y="21976"/>
                  </a:lnTo>
                  <a:lnTo>
                    <a:pt x="51134" y="1"/>
                  </a:lnTo>
                  <a:close/>
                </a:path>
              </a:pathLst>
            </a:custGeom>
            <a:solidFill>
              <a:srgbClr val="00CE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730577" y="-13"/>
              <a:ext cx="4089227" cy="5143526"/>
            </a:xfrm>
            <a:custGeom>
              <a:avLst/>
              <a:gdLst/>
              <a:ahLst/>
              <a:cxnLst/>
              <a:rect l="l" t="t" r="r" b="b"/>
              <a:pathLst>
                <a:path w="90081" h="113306" extrusionOk="0">
                  <a:moveTo>
                    <a:pt x="67909" y="1"/>
                  </a:moveTo>
                  <a:lnTo>
                    <a:pt x="1" y="63170"/>
                  </a:lnTo>
                  <a:lnTo>
                    <a:pt x="1" y="63170"/>
                  </a:lnTo>
                  <a:lnTo>
                    <a:pt x="67936" y="45371"/>
                  </a:lnTo>
                  <a:lnTo>
                    <a:pt x="7485" y="113306"/>
                  </a:lnTo>
                  <a:lnTo>
                    <a:pt x="90080" y="34392"/>
                  </a:lnTo>
                  <a:lnTo>
                    <a:pt x="30052" y="45596"/>
                  </a:lnTo>
                  <a:lnTo>
                    <a:pt x="67909" y="1"/>
                  </a:lnTo>
                  <a:close/>
                </a:path>
              </a:pathLst>
            </a:custGeom>
            <a:solidFill>
              <a:srgbClr val="FFE3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2;p2"/>
          <p:cNvGrpSpPr/>
          <p:nvPr/>
        </p:nvGrpSpPr>
        <p:grpSpPr>
          <a:xfrm>
            <a:off x="-1685000" y="-1711125"/>
            <a:ext cx="12293125" cy="8417300"/>
            <a:chOff x="-1685000" y="-1711125"/>
            <a:chExt cx="12293125" cy="8417300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-1685000" y="-1711125"/>
              <a:ext cx="5186150" cy="5237325"/>
              <a:chOff x="1217525" y="238125"/>
              <a:chExt cx="5186150" cy="5237325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3064700" y="2105425"/>
                <a:ext cx="1488400" cy="1501400"/>
              </a:xfrm>
              <a:custGeom>
                <a:avLst/>
                <a:gdLst/>
                <a:ahLst/>
                <a:cxnLst/>
                <a:rect l="l" t="t" r="r" b="b"/>
                <a:pathLst>
                  <a:path w="59536" h="60056" extrusionOk="0">
                    <a:moveTo>
                      <a:pt x="35171" y="5672"/>
                    </a:moveTo>
                    <a:cubicBezTo>
                      <a:pt x="35857" y="6721"/>
                      <a:pt x="36948" y="7490"/>
                      <a:pt x="38284" y="7490"/>
                    </a:cubicBezTo>
                    <a:cubicBezTo>
                      <a:pt x="38312" y="7490"/>
                      <a:pt x="38341" y="7490"/>
                      <a:pt x="38370" y="7489"/>
                    </a:cubicBezTo>
                    <a:lnTo>
                      <a:pt x="38370" y="7489"/>
                    </a:lnTo>
                    <a:lnTo>
                      <a:pt x="36351" y="10618"/>
                    </a:lnTo>
                    <a:lnTo>
                      <a:pt x="33545" y="9039"/>
                    </a:lnTo>
                    <a:cubicBezTo>
                      <a:pt x="34040" y="8015"/>
                      <a:pt x="34614" y="6827"/>
                      <a:pt x="35171" y="5672"/>
                    </a:cubicBezTo>
                    <a:close/>
                    <a:moveTo>
                      <a:pt x="27767" y="8151"/>
                    </a:moveTo>
                    <a:lnTo>
                      <a:pt x="30691" y="9794"/>
                    </a:lnTo>
                    <a:lnTo>
                      <a:pt x="28892" y="12601"/>
                    </a:lnTo>
                    <a:lnTo>
                      <a:pt x="26273" y="11127"/>
                    </a:lnTo>
                    <a:cubicBezTo>
                      <a:pt x="26765" y="10146"/>
                      <a:pt x="27303" y="9075"/>
                      <a:pt x="27767" y="8151"/>
                    </a:cubicBezTo>
                    <a:close/>
                    <a:moveTo>
                      <a:pt x="20447" y="10270"/>
                    </a:moveTo>
                    <a:cubicBezTo>
                      <a:pt x="21294" y="10808"/>
                      <a:pt x="22283" y="11438"/>
                      <a:pt x="23213" y="12029"/>
                    </a:cubicBezTo>
                    <a:lnTo>
                      <a:pt x="21695" y="14729"/>
                    </a:lnTo>
                    <a:lnTo>
                      <a:pt x="18758" y="13273"/>
                    </a:lnTo>
                    <a:cubicBezTo>
                      <a:pt x="19285" y="12336"/>
                      <a:pt x="19897" y="11248"/>
                      <a:pt x="20447" y="10270"/>
                    </a:cubicBezTo>
                    <a:close/>
                    <a:moveTo>
                      <a:pt x="44513" y="11007"/>
                    </a:moveTo>
                    <a:cubicBezTo>
                      <a:pt x="45226" y="11938"/>
                      <a:pt x="46252" y="12716"/>
                      <a:pt x="47536" y="12716"/>
                    </a:cubicBezTo>
                    <a:cubicBezTo>
                      <a:pt x="47615" y="12716"/>
                      <a:pt x="47694" y="12713"/>
                      <a:pt x="47774" y="12707"/>
                    </a:cubicBezTo>
                    <a:lnTo>
                      <a:pt x="47774" y="12707"/>
                    </a:lnTo>
                    <a:lnTo>
                      <a:pt x="45710" y="15877"/>
                    </a:lnTo>
                    <a:lnTo>
                      <a:pt x="42913" y="14304"/>
                    </a:lnTo>
                    <a:cubicBezTo>
                      <a:pt x="43401" y="13297"/>
                      <a:pt x="43956" y="12154"/>
                      <a:pt x="44513" y="11007"/>
                    </a:cubicBezTo>
                    <a:close/>
                    <a:moveTo>
                      <a:pt x="12830" y="11513"/>
                    </a:moveTo>
                    <a:lnTo>
                      <a:pt x="12830" y="11513"/>
                    </a:lnTo>
                    <a:cubicBezTo>
                      <a:pt x="13700" y="12980"/>
                      <a:pt x="14705" y="13874"/>
                      <a:pt x="16122" y="13917"/>
                    </a:cubicBezTo>
                    <a:lnTo>
                      <a:pt x="16123" y="13917"/>
                    </a:lnTo>
                    <a:lnTo>
                      <a:pt x="14378" y="17019"/>
                    </a:lnTo>
                    <a:lnTo>
                      <a:pt x="10974" y="15469"/>
                    </a:lnTo>
                    <a:cubicBezTo>
                      <a:pt x="12166" y="14729"/>
                      <a:pt x="12887" y="13457"/>
                      <a:pt x="12830" y="11513"/>
                    </a:cubicBezTo>
                    <a:close/>
                    <a:moveTo>
                      <a:pt x="37204" y="13597"/>
                    </a:moveTo>
                    <a:lnTo>
                      <a:pt x="39925" y="15127"/>
                    </a:lnTo>
                    <a:lnTo>
                      <a:pt x="38315" y="17574"/>
                    </a:lnTo>
                    <a:lnTo>
                      <a:pt x="35937" y="16238"/>
                    </a:lnTo>
                    <a:lnTo>
                      <a:pt x="37204" y="13597"/>
                    </a:lnTo>
                    <a:close/>
                    <a:moveTo>
                      <a:pt x="29867" y="15955"/>
                    </a:moveTo>
                    <a:lnTo>
                      <a:pt x="32225" y="17281"/>
                    </a:lnTo>
                    <a:cubicBezTo>
                      <a:pt x="31790" y="17960"/>
                      <a:pt x="31338" y="18669"/>
                      <a:pt x="30866" y="19406"/>
                    </a:cubicBezTo>
                    <a:lnTo>
                      <a:pt x="28780" y="18233"/>
                    </a:lnTo>
                    <a:lnTo>
                      <a:pt x="29867" y="15955"/>
                    </a:lnTo>
                    <a:close/>
                    <a:moveTo>
                      <a:pt x="22541" y="18031"/>
                    </a:moveTo>
                    <a:cubicBezTo>
                      <a:pt x="23224" y="18498"/>
                      <a:pt x="23938" y="18983"/>
                      <a:pt x="24624" y="19452"/>
                    </a:cubicBezTo>
                    <a:lnTo>
                      <a:pt x="23419" y="21596"/>
                    </a:lnTo>
                    <a:lnTo>
                      <a:pt x="21149" y="20504"/>
                    </a:lnTo>
                    <a:cubicBezTo>
                      <a:pt x="21593" y="19717"/>
                      <a:pt x="22054" y="18893"/>
                      <a:pt x="22541" y="18031"/>
                    </a:cubicBezTo>
                    <a:close/>
                    <a:moveTo>
                      <a:pt x="46568" y="18718"/>
                    </a:moveTo>
                    <a:lnTo>
                      <a:pt x="49498" y="20365"/>
                    </a:lnTo>
                    <a:lnTo>
                      <a:pt x="47698" y="23125"/>
                    </a:lnTo>
                    <a:lnTo>
                      <a:pt x="45107" y="21668"/>
                    </a:lnTo>
                    <a:cubicBezTo>
                      <a:pt x="45598" y="20678"/>
                      <a:pt x="46084" y="19695"/>
                      <a:pt x="46568" y="18718"/>
                    </a:cubicBezTo>
                    <a:close/>
                    <a:moveTo>
                      <a:pt x="15096" y="19957"/>
                    </a:moveTo>
                    <a:lnTo>
                      <a:pt x="17551" y="21599"/>
                    </a:lnTo>
                    <a:lnTo>
                      <a:pt x="16163" y="24067"/>
                    </a:lnTo>
                    <a:lnTo>
                      <a:pt x="13481" y="22829"/>
                    </a:lnTo>
                    <a:lnTo>
                      <a:pt x="15096" y="19957"/>
                    </a:lnTo>
                    <a:close/>
                    <a:moveTo>
                      <a:pt x="39356" y="21292"/>
                    </a:moveTo>
                    <a:lnTo>
                      <a:pt x="41706" y="22613"/>
                    </a:lnTo>
                    <a:lnTo>
                      <a:pt x="40334" y="24726"/>
                    </a:lnTo>
                    <a:lnTo>
                      <a:pt x="38265" y="23563"/>
                    </a:lnTo>
                    <a:cubicBezTo>
                      <a:pt x="38620" y="22823"/>
                      <a:pt x="38974" y="22088"/>
                      <a:pt x="39356" y="21292"/>
                    </a:cubicBezTo>
                    <a:close/>
                    <a:moveTo>
                      <a:pt x="32036" y="23833"/>
                    </a:moveTo>
                    <a:lnTo>
                      <a:pt x="33850" y="24852"/>
                    </a:lnTo>
                    <a:lnTo>
                      <a:pt x="32838" y="26400"/>
                    </a:lnTo>
                    <a:lnTo>
                      <a:pt x="31254" y="25508"/>
                    </a:lnTo>
                    <a:lnTo>
                      <a:pt x="32036" y="23833"/>
                    </a:lnTo>
                    <a:close/>
                    <a:moveTo>
                      <a:pt x="7495" y="21569"/>
                    </a:moveTo>
                    <a:lnTo>
                      <a:pt x="10643" y="23738"/>
                    </a:lnTo>
                    <a:lnTo>
                      <a:pt x="8883" y="26868"/>
                    </a:lnTo>
                    <a:cubicBezTo>
                      <a:pt x="8157" y="25803"/>
                      <a:pt x="7066" y="25308"/>
                      <a:pt x="5548" y="25308"/>
                    </a:cubicBezTo>
                    <a:cubicBezTo>
                      <a:pt x="5382" y="25308"/>
                      <a:pt x="5211" y="25314"/>
                      <a:pt x="5034" y="25325"/>
                    </a:cubicBezTo>
                    <a:cubicBezTo>
                      <a:pt x="6680" y="24337"/>
                      <a:pt x="7533" y="23106"/>
                      <a:pt x="7495" y="21569"/>
                    </a:cubicBezTo>
                    <a:close/>
                    <a:moveTo>
                      <a:pt x="24561" y="25944"/>
                    </a:moveTo>
                    <a:lnTo>
                      <a:pt x="26176" y="26994"/>
                    </a:lnTo>
                    <a:lnTo>
                      <a:pt x="25208" y="28718"/>
                    </a:lnTo>
                    <a:lnTo>
                      <a:pt x="23488" y="27851"/>
                    </a:lnTo>
                    <a:lnTo>
                      <a:pt x="24561" y="25944"/>
                    </a:lnTo>
                    <a:close/>
                    <a:moveTo>
                      <a:pt x="48560" y="26304"/>
                    </a:moveTo>
                    <a:lnTo>
                      <a:pt x="51478" y="27699"/>
                    </a:lnTo>
                    <a:lnTo>
                      <a:pt x="49773" y="30731"/>
                    </a:lnTo>
                    <a:lnTo>
                      <a:pt x="47063" y="28967"/>
                    </a:lnTo>
                    <a:lnTo>
                      <a:pt x="48560" y="26304"/>
                    </a:lnTo>
                    <a:close/>
                    <a:moveTo>
                      <a:pt x="17079" y="27695"/>
                    </a:moveTo>
                    <a:lnTo>
                      <a:pt x="19313" y="29098"/>
                    </a:lnTo>
                    <a:cubicBezTo>
                      <a:pt x="18895" y="29844"/>
                      <a:pt x="18479" y="30583"/>
                      <a:pt x="18065" y="31317"/>
                    </a:cubicBezTo>
                    <a:lnTo>
                      <a:pt x="15696" y="30157"/>
                    </a:lnTo>
                    <a:lnTo>
                      <a:pt x="17079" y="27695"/>
                    </a:lnTo>
                    <a:close/>
                    <a:moveTo>
                      <a:pt x="41457" y="28918"/>
                    </a:moveTo>
                    <a:lnTo>
                      <a:pt x="43731" y="29975"/>
                    </a:lnTo>
                    <a:lnTo>
                      <a:pt x="42356" y="32421"/>
                    </a:lnTo>
                    <a:lnTo>
                      <a:pt x="40250" y="31065"/>
                    </a:lnTo>
                    <a:lnTo>
                      <a:pt x="41457" y="28918"/>
                    </a:lnTo>
                    <a:close/>
                    <a:moveTo>
                      <a:pt x="9766" y="29422"/>
                    </a:moveTo>
                    <a:lnTo>
                      <a:pt x="12507" y="31154"/>
                    </a:lnTo>
                    <a:lnTo>
                      <a:pt x="10948" y="33930"/>
                    </a:lnTo>
                    <a:lnTo>
                      <a:pt x="7892" y="32439"/>
                    </a:lnTo>
                    <a:cubicBezTo>
                      <a:pt x="8447" y="31546"/>
                      <a:pt x="9147" y="30418"/>
                      <a:pt x="9766" y="29422"/>
                    </a:cubicBezTo>
                    <a:close/>
                    <a:moveTo>
                      <a:pt x="34175" y="31534"/>
                    </a:moveTo>
                    <a:lnTo>
                      <a:pt x="35962" y="32310"/>
                    </a:lnTo>
                    <a:lnTo>
                      <a:pt x="34894" y="34211"/>
                    </a:lnTo>
                    <a:lnTo>
                      <a:pt x="33203" y="33261"/>
                    </a:lnTo>
                    <a:lnTo>
                      <a:pt x="34175" y="31534"/>
                    </a:lnTo>
                    <a:close/>
                    <a:moveTo>
                      <a:pt x="26533" y="33625"/>
                    </a:moveTo>
                    <a:lnTo>
                      <a:pt x="28370" y="34658"/>
                    </a:lnTo>
                    <a:lnTo>
                      <a:pt x="27377" y="36425"/>
                    </a:lnTo>
                    <a:lnTo>
                      <a:pt x="25538" y="35392"/>
                    </a:lnTo>
                    <a:lnTo>
                      <a:pt x="26533" y="33625"/>
                    </a:lnTo>
                    <a:close/>
                    <a:moveTo>
                      <a:pt x="50598" y="33318"/>
                    </a:moveTo>
                    <a:cubicBezTo>
                      <a:pt x="51296" y="34276"/>
                      <a:pt x="52310" y="34826"/>
                      <a:pt x="53784" y="34826"/>
                    </a:cubicBezTo>
                    <a:cubicBezTo>
                      <a:pt x="53996" y="34826"/>
                      <a:pt x="54217" y="34815"/>
                      <a:pt x="54448" y="34792"/>
                    </a:cubicBezTo>
                    <a:lnTo>
                      <a:pt x="54448" y="34792"/>
                    </a:lnTo>
                    <a:cubicBezTo>
                      <a:pt x="52730" y="35837"/>
                      <a:pt x="51925" y="37060"/>
                      <a:pt x="51970" y="38530"/>
                    </a:cubicBezTo>
                    <a:lnTo>
                      <a:pt x="48869" y="36395"/>
                    </a:lnTo>
                    <a:lnTo>
                      <a:pt x="50598" y="33318"/>
                    </a:lnTo>
                    <a:close/>
                    <a:moveTo>
                      <a:pt x="19142" y="35281"/>
                    </a:moveTo>
                    <a:lnTo>
                      <a:pt x="21347" y="36520"/>
                    </a:lnTo>
                    <a:cubicBezTo>
                      <a:pt x="20917" y="37400"/>
                      <a:pt x="20544" y="38163"/>
                      <a:pt x="20155" y="38959"/>
                    </a:cubicBezTo>
                    <a:lnTo>
                      <a:pt x="17664" y="37559"/>
                    </a:lnTo>
                    <a:cubicBezTo>
                      <a:pt x="18112" y="36871"/>
                      <a:pt x="18625" y="36078"/>
                      <a:pt x="19142" y="35281"/>
                    </a:cubicBezTo>
                    <a:close/>
                    <a:moveTo>
                      <a:pt x="43302" y="36072"/>
                    </a:moveTo>
                    <a:lnTo>
                      <a:pt x="45978" y="37321"/>
                    </a:lnTo>
                    <a:lnTo>
                      <a:pt x="44362" y="40196"/>
                    </a:lnTo>
                    <a:lnTo>
                      <a:pt x="41914" y="38541"/>
                    </a:lnTo>
                    <a:lnTo>
                      <a:pt x="43302" y="36072"/>
                    </a:lnTo>
                    <a:close/>
                    <a:moveTo>
                      <a:pt x="11785" y="36908"/>
                    </a:moveTo>
                    <a:lnTo>
                      <a:pt x="14489" y="38427"/>
                    </a:lnTo>
                    <a:lnTo>
                      <a:pt x="12928" y="41537"/>
                    </a:lnTo>
                    <a:lnTo>
                      <a:pt x="9840" y="39799"/>
                    </a:lnTo>
                    <a:lnTo>
                      <a:pt x="11785" y="36908"/>
                    </a:lnTo>
                    <a:close/>
                    <a:moveTo>
                      <a:pt x="35983" y="38469"/>
                    </a:moveTo>
                    <a:lnTo>
                      <a:pt x="38342" y="39639"/>
                    </a:lnTo>
                    <a:lnTo>
                      <a:pt x="36949" y="42116"/>
                    </a:lnTo>
                    <a:lnTo>
                      <a:pt x="34733" y="40694"/>
                    </a:lnTo>
                    <a:cubicBezTo>
                      <a:pt x="35141" y="39966"/>
                      <a:pt x="35574" y="39196"/>
                      <a:pt x="35983" y="38469"/>
                    </a:cubicBezTo>
                    <a:close/>
                    <a:moveTo>
                      <a:pt x="28560" y="40610"/>
                    </a:moveTo>
                    <a:cubicBezTo>
                      <a:pt x="29266" y="41008"/>
                      <a:pt x="30043" y="41444"/>
                      <a:pt x="30775" y="41855"/>
                    </a:cubicBezTo>
                    <a:lnTo>
                      <a:pt x="29602" y="44270"/>
                    </a:lnTo>
                    <a:lnTo>
                      <a:pt x="27118" y="42875"/>
                    </a:lnTo>
                    <a:lnTo>
                      <a:pt x="28560" y="40610"/>
                    </a:lnTo>
                    <a:close/>
                    <a:moveTo>
                      <a:pt x="21139" y="42437"/>
                    </a:moveTo>
                    <a:lnTo>
                      <a:pt x="23637" y="43841"/>
                    </a:lnTo>
                    <a:lnTo>
                      <a:pt x="22308" y="46640"/>
                    </a:lnTo>
                    <a:lnTo>
                      <a:pt x="19436" y="45026"/>
                    </a:lnTo>
                    <a:lnTo>
                      <a:pt x="21139" y="42437"/>
                    </a:lnTo>
                    <a:close/>
                    <a:moveTo>
                      <a:pt x="45072" y="43062"/>
                    </a:moveTo>
                    <a:lnTo>
                      <a:pt x="48470" y="44659"/>
                    </a:lnTo>
                    <a:cubicBezTo>
                      <a:pt x="47334" y="45414"/>
                      <a:pt x="46517" y="46671"/>
                      <a:pt x="46688" y="48760"/>
                    </a:cubicBezTo>
                    <a:cubicBezTo>
                      <a:pt x="45770" y="47147"/>
                      <a:pt x="44730" y="46237"/>
                      <a:pt x="43292" y="46228"/>
                    </a:cubicBezTo>
                    <a:lnTo>
                      <a:pt x="45072" y="43062"/>
                    </a:lnTo>
                    <a:close/>
                    <a:moveTo>
                      <a:pt x="13507" y="44000"/>
                    </a:moveTo>
                    <a:lnTo>
                      <a:pt x="16851" y="45879"/>
                    </a:lnTo>
                    <a:cubicBezTo>
                      <a:pt x="15827" y="46762"/>
                      <a:pt x="15128" y="47967"/>
                      <a:pt x="15224" y="49565"/>
                    </a:cubicBezTo>
                    <a:cubicBezTo>
                      <a:pt x="14342" y="48171"/>
                      <a:pt x="13158" y="47461"/>
                      <a:pt x="11371" y="47461"/>
                    </a:cubicBezTo>
                    <a:cubicBezTo>
                      <a:pt x="11227" y="47461"/>
                      <a:pt x="11079" y="47466"/>
                      <a:pt x="10927" y="47475"/>
                    </a:cubicBezTo>
                    <a:cubicBezTo>
                      <a:pt x="12554" y="46556"/>
                      <a:pt x="13471" y="45462"/>
                      <a:pt x="13507" y="44000"/>
                    </a:cubicBezTo>
                    <a:close/>
                    <a:moveTo>
                      <a:pt x="37873" y="45409"/>
                    </a:moveTo>
                    <a:lnTo>
                      <a:pt x="40797" y="46856"/>
                    </a:lnTo>
                    <a:cubicBezTo>
                      <a:pt x="40246" y="47836"/>
                      <a:pt x="39599" y="48990"/>
                      <a:pt x="39052" y="49960"/>
                    </a:cubicBezTo>
                    <a:lnTo>
                      <a:pt x="36204" y="48079"/>
                    </a:lnTo>
                    <a:cubicBezTo>
                      <a:pt x="36665" y="47341"/>
                      <a:pt x="37279" y="46361"/>
                      <a:pt x="37873" y="45409"/>
                    </a:cubicBezTo>
                    <a:close/>
                    <a:moveTo>
                      <a:pt x="30517" y="47440"/>
                    </a:moveTo>
                    <a:lnTo>
                      <a:pt x="33226" y="48963"/>
                    </a:lnTo>
                    <a:lnTo>
                      <a:pt x="31712" y="52113"/>
                    </a:lnTo>
                    <a:lnTo>
                      <a:pt x="28762" y="50229"/>
                    </a:lnTo>
                    <a:lnTo>
                      <a:pt x="30517" y="47440"/>
                    </a:lnTo>
                    <a:close/>
                    <a:moveTo>
                      <a:pt x="23140" y="49413"/>
                    </a:moveTo>
                    <a:lnTo>
                      <a:pt x="26233" y="51153"/>
                    </a:lnTo>
                    <a:cubicBezTo>
                      <a:pt x="25155" y="52004"/>
                      <a:pt x="24495" y="53237"/>
                      <a:pt x="24693" y="55151"/>
                    </a:cubicBezTo>
                    <a:cubicBezTo>
                      <a:pt x="23725" y="53585"/>
                      <a:pt x="22615" y="52666"/>
                      <a:pt x="21236" y="52666"/>
                    </a:cubicBezTo>
                    <a:cubicBezTo>
                      <a:pt x="21137" y="52666"/>
                      <a:pt x="21038" y="52671"/>
                      <a:pt x="20937" y="52680"/>
                    </a:cubicBezTo>
                    <a:cubicBezTo>
                      <a:pt x="21653" y="51617"/>
                      <a:pt x="22415" y="50489"/>
                      <a:pt x="23140" y="49413"/>
                    </a:cubicBezTo>
                    <a:close/>
                    <a:moveTo>
                      <a:pt x="38465" y="1"/>
                    </a:moveTo>
                    <a:cubicBezTo>
                      <a:pt x="38343" y="1"/>
                      <a:pt x="38220" y="7"/>
                      <a:pt x="38097" y="19"/>
                    </a:cubicBezTo>
                    <a:cubicBezTo>
                      <a:pt x="36239" y="204"/>
                      <a:pt x="35219" y="1366"/>
                      <a:pt x="34547" y="4138"/>
                    </a:cubicBezTo>
                    <a:cubicBezTo>
                      <a:pt x="33728" y="2800"/>
                      <a:pt x="32640" y="2040"/>
                      <a:pt x="31269" y="2040"/>
                    </a:cubicBezTo>
                    <a:cubicBezTo>
                      <a:pt x="30935" y="2040"/>
                      <a:pt x="30584" y="2085"/>
                      <a:pt x="30217" y="2178"/>
                    </a:cubicBezTo>
                    <a:cubicBezTo>
                      <a:pt x="28338" y="2653"/>
                      <a:pt x="27470" y="4084"/>
                      <a:pt x="27200" y="6260"/>
                    </a:cubicBezTo>
                    <a:cubicBezTo>
                      <a:pt x="26092" y="4297"/>
                      <a:pt x="24455" y="4113"/>
                      <a:pt x="22744" y="4104"/>
                    </a:cubicBezTo>
                    <a:lnTo>
                      <a:pt x="22726" y="4109"/>
                    </a:lnTo>
                    <a:cubicBezTo>
                      <a:pt x="21231" y="5040"/>
                      <a:pt x="19932" y="6119"/>
                      <a:pt x="19968" y="8410"/>
                    </a:cubicBezTo>
                    <a:cubicBezTo>
                      <a:pt x="18961" y="7026"/>
                      <a:pt x="17879" y="6301"/>
                      <a:pt x="16602" y="6301"/>
                    </a:cubicBezTo>
                    <a:cubicBezTo>
                      <a:pt x="16245" y="6301"/>
                      <a:pt x="15873" y="6358"/>
                      <a:pt x="15484" y="6472"/>
                    </a:cubicBezTo>
                    <a:cubicBezTo>
                      <a:pt x="13471" y="7065"/>
                      <a:pt x="12676" y="8630"/>
                      <a:pt x="12634" y="10774"/>
                    </a:cubicBezTo>
                    <a:cubicBezTo>
                      <a:pt x="11614" y="9261"/>
                      <a:pt x="10437" y="8514"/>
                      <a:pt x="9182" y="8514"/>
                    </a:cubicBezTo>
                    <a:cubicBezTo>
                      <a:pt x="8759" y="8514"/>
                      <a:pt x="8328" y="8599"/>
                      <a:pt x="7890" y="8768"/>
                    </a:cubicBezTo>
                    <a:cubicBezTo>
                      <a:pt x="6350" y="9363"/>
                      <a:pt x="5348" y="10956"/>
                      <a:pt x="5478" y="12608"/>
                    </a:cubicBezTo>
                    <a:cubicBezTo>
                      <a:pt x="5630" y="14564"/>
                      <a:pt x="6906" y="15675"/>
                      <a:pt x="9554" y="16070"/>
                    </a:cubicBezTo>
                    <a:cubicBezTo>
                      <a:pt x="7971" y="16978"/>
                      <a:pt x="7265" y="18333"/>
                      <a:pt x="7271" y="20172"/>
                    </a:cubicBezTo>
                    <a:cubicBezTo>
                      <a:pt x="6205" y="18717"/>
                      <a:pt x="5061" y="18006"/>
                      <a:pt x="3850" y="18006"/>
                    </a:cubicBezTo>
                    <a:cubicBezTo>
                      <a:pt x="3408" y="18006"/>
                      <a:pt x="2956" y="18101"/>
                      <a:pt x="2497" y="18289"/>
                    </a:cubicBezTo>
                    <a:cubicBezTo>
                      <a:pt x="967" y="18915"/>
                      <a:pt x="0" y="20529"/>
                      <a:pt x="167" y="22176"/>
                    </a:cubicBezTo>
                    <a:cubicBezTo>
                      <a:pt x="364" y="24141"/>
                      <a:pt x="1590" y="25141"/>
                      <a:pt x="4396" y="25557"/>
                    </a:cubicBezTo>
                    <a:cubicBezTo>
                      <a:pt x="2637" y="26513"/>
                      <a:pt x="1764" y="27925"/>
                      <a:pt x="2136" y="29846"/>
                    </a:cubicBezTo>
                    <a:cubicBezTo>
                      <a:pt x="2539" y="31929"/>
                      <a:pt x="4003" y="32842"/>
                      <a:pt x="6225" y="32926"/>
                    </a:cubicBezTo>
                    <a:cubicBezTo>
                      <a:pt x="4445" y="34102"/>
                      <a:pt x="3659" y="35570"/>
                      <a:pt x="4153" y="37459"/>
                    </a:cubicBezTo>
                    <a:cubicBezTo>
                      <a:pt x="4658" y="39391"/>
                      <a:pt x="6081" y="40250"/>
                      <a:pt x="8281" y="40288"/>
                    </a:cubicBezTo>
                    <a:cubicBezTo>
                      <a:pt x="6359" y="41528"/>
                      <a:pt x="5612" y="43082"/>
                      <a:pt x="6241" y="45038"/>
                    </a:cubicBezTo>
                    <a:cubicBezTo>
                      <a:pt x="6822" y="46844"/>
                      <a:pt x="8189" y="47588"/>
                      <a:pt x="10013" y="47588"/>
                    </a:cubicBezTo>
                    <a:cubicBezTo>
                      <a:pt x="10124" y="47588"/>
                      <a:pt x="10236" y="47585"/>
                      <a:pt x="10350" y="47580"/>
                    </a:cubicBezTo>
                    <a:lnTo>
                      <a:pt x="10350" y="47580"/>
                    </a:lnTo>
                    <a:cubicBezTo>
                      <a:pt x="8158" y="49453"/>
                      <a:pt x="7615" y="50931"/>
                      <a:pt x="8419" y="52718"/>
                    </a:cubicBezTo>
                    <a:cubicBezTo>
                      <a:pt x="9008" y="54029"/>
                      <a:pt x="10307" y="54849"/>
                      <a:pt x="11711" y="54849"/>
                    </a:cubicBezTo>
                    <a:cubicBezTo>
                      <a:pt x="11884" y="54849"/>
                      <a:pt x="12059" y="54836"/>
                      <a:pt x="12234" y="54811"/>
                    </a:cubicBezTo>
                    <a:cubicBezTo>
                      <a:pt x="14113" y="54535"/>
                      <a:pt x="15130" y="53268"/>
                      <a:pt x="15500" y="50820"/>
                    </a:cubicBezTo>
                    <a:cubicBezTo>
                      <a:pt x="16046" y="51326"/>
                      <a:pt x="16559" y="51993"/>
                      <a:pt x="17236" y="52369"/>
                    </a:cubicBezTo>
                    <a:cubicBezTo>
                      <a:pt x="17903" y="52742"/>
                      <a:pt x="18736" y="52817"/>
                      <a:pt x="19492" y="53022"/>
                    </a:cubicBezTo>
                    <a:cubicBezTo>
                      <a:pt x="17701" y="54291"/>
                      <a:pt x="17038" y="55827"/>
                      <a:pt x="17555" y="57522"/>
                    </a:cubicBezTo>
                    <a:cubicBezTo>
                      <a:pt x="17981" y="58922"/>
                      <a:pt x="19262" y="60055"/>
                      <a:pt x="20674" y="60055"/>
                    </a:cubicBezTo>
                    <a:cubicBezTo>
                      <a:pt x="20807" y="60055"/>
                      <a:pt x="20941" y="60045"/>
                      <a:pt x="21076" y="60024"/>
                    </a:cubicBezTo>
                    <a:cubicBezTo>
                      <a:pt x="22031" y="59877"/>
                      <a:pt x="23124" y="59389"/>
                      <a:pt x="23768" y="58691"/>
                    </a:cubicBezTo>
                    <a:cubicBezTo>
                      <a:pt x="24425" y="57976"/>
                      <a:pt x="24609" y="56816"/>
                      <a:pt x="24971" y="55925"/>
                    </a:cubicBezTo>
                    <a:cubicBezTo>
                      <a:pt x="25853" y="57332"/>
                      <a:pt x="26854" y="58053"/>
                      <a:pt x="28151" y="58053"/>
                    </a:cubicBezTo>
                    <a:cubicBezTo>
                      <a:pt x="28355" y="58053"/>
                      <a:pt x="28565" y="58035"/>
                      <a:pt x="28784" y="58000"/>
                    </a:cubicBezTo>
                    <a:cubicBezTo>
                      <a:pt x="31024" y="57637"/>
                      <a:pt x="32014" y="56100"/>
                      <a:pt x="32212" y="53792"/>
                    </a:cubicBezTo>
                    <a:cubicBezTo>
                      <a:pt x="33079" y="55195"/>
                      <a:pt x="34155" y="55952"/>
                      <a:pt x="35514" y="55952"/>
                    </a:cubicBezTo>
                    <a:cubicBezTo>
                      <a:pt x="35786" y="55952"/>
                      <a:pt x="36069" y="55921"/>
                      <a:pt x="36364" y="55860"/>
                    </a:cubicBezTo>
                    <a:cubicBezTo>
                      <a:pt x="38470" y="55422"/>
                      <a:pt x="39394" y="53897"/>
                      <a:pt x="39553" y="51678"/>
                    </a:cubicBezTo>
                    <a:cubicBezTo>
                      <a:pt x="40446" y="53048"/>
                      <a:pt x="41517" y="53801"/>
                      <a:pt x="42829" y="53801"/>
                    </a:cubicBezTo>
                    <a:cubicBezTo>
                      <a:pt x="43212" y="53801"/>
                      <a:pt x="43616" y="53737"/>
                      <a:pt x="44042" y="53605"/>
                    </a:cubicBezTo>
                    <a:cubicBezTo>
                      <a:pt x="46018" y="52995"/>
                      <a:pt x="46815" y="51469"/>
                      <a:pt x="46778" y="49385"/>
                    </a:cubicBezTo>
                    <a:lnTo>
                      <a:pt x="46778" y="49385"/>
                    </a:lnTo>
                    <a:cubicBezTo>
                      <a:pt x="47978" y="50907"/>
                      <a:pt x="49082" y="51619"/>
                      <a:pt x="50275" y="51619"/>
                    </a:cubicBezTo>
                    <a:cubicBezTo>
                      <a:pt x="50691" y="51619"/>
                      <a:pt x="51117" y="51533"/>
                      <a:pt x="51562" y="51364"/>
                    </a:cubicBezTo>
                    <a:cubicBezTo>
                      <a:pt x="53026" y="50808"/>
                      <a:pt x="54161" y="49314"/>
                      <a:pt x="53952" y="47771"/>
                    </a:cubicBezTo>
                    <a:cubicBezTo>
                      <a:pt x="53823" y="46840"/>
                      <a:pt x="53389" y="45786"/>
                      <a:pt x="52742" y="45150"/>
                    </a:cubicBezTo>
                    <a:cubicBezTo>
                      <a:pt x="52080" y="44501"/>
                      <a:pt x="50991" y="44295"/>
                      <a:pt x="50132" y="43913"/>
                    </a:cubicBezTo>
                    <a:cubicBezTo>
                      <a:pt x="51538" y="43134"/>
                      <a:pt x="52186" y="41781"/>
                      <a:pt x="52198" y="39982"/>
                    </a:cubicBezTo>
                    <a:cubicBezTo>
                      <a:pt x="53282" y="41428"/>
                      <a:pt x="54416" y="42128"/>
                      <a:pt x="55621" y="42128"/>
                    </a:cubicBezTo>
                    <a:cubicBezTo>
                      <a:pt x="56033" y="42128"/>
                      <a:pt x="56453" y="42046"/>
                      <a:pt x="56883" y="41884"/>
                    </a:cubicBezTo>
                    <a:cubicBezTo>
                      <a:pt x="58386" y="41318"/>
                      <a:pt x="59535" y="39761"/>
                      <a:pt x="59283" y="38186"/>
                    </a:cubicBezTo>
                    <a:cubicBezTo>
                      <a:pt x="59136" y="37259"/>
                      <a:pt x="58661" y="36223"/>
                      <a:pt x="57995" y="35604"/>
                    </a:cubicBezTo>
                    <a:cubicBezTo>
                      <a:pt x="57317" y="34975"/>
                      <a:pt x="56225" y="34798"/>
                      <a:pt x="55375" y="34447"/>
                    </a:cubicBezTo>
                    <a:cubicBezTo>
                      <a:pt x="57065" y="33259"/>
                      <a:pt x="57754" y="31864"/>
                      <a:pt x="57351" y="30153"/>
                    </a:cubicBezTo>
                    <a:cubicBezTo>
                      <a:pt x="56896" y="28214"/>
                      <a:pt x="55486" y="27356"/>
                      <a:pt x="53303" y="27107"/>
                    </a:cubicBezTo>
                    <a:cubicBezTo>
                      <a:pt x="55278" y="26005"/>
                      <a:pt x="55475" y="24404"/>
                      <a:pt x="55559" y="22754"/>
                    </a:cubicBezTo>
                    <a:lnTo>
                      <a:pt x="55461" y="22389"/>
                    </a:lnTo>
                    <a:cubicBezTo>
                      <a:pt x="54599" y="20977"/>
                      <a:pt x="53549" y="19827"/>
                      <a:pt x="51419" y="19827"/>
                    </a:cubicBezTo>
                    <a:cubicBezTo>
                      <a:pt x="51390" y="19827"/>
                      <a:pt x="51360" y="19827"/>
                      <a:pt x="51330" y="19828"/>
                    </a:cubicBezTo>
                    <a:cubicBezTo>
                      <a:pt x="53209" y="18481"/>
                      <a:pt x="53860" y="16951"/>
                      <a:pt x="53290" y="15106"/>
                    </a:cubicBezTo>
                    <a:cubicBezTo>
                      <a:pt x="52720" y="13264"/>
                      <a:pt x="51274" y="12499"/>
                      <a:pt x="49320" y="12457"/>
                    </a:cubicBezTo>
                    <a:cubicBezTo>
                      <a:pt x="51289" y="10756"/>
                      <a:pt x="51830" y="9254"/>
                      <a:pt x="51170" y="7558"/>
                    </a:cubicBezTo>
                    <a:cubicBezTo>
                      <a:pt x="50632" y="6181"/>
                      <a:pt x="49334" y="5238"/>
                      <a:pt x="47877" y="5238"/>
                    </a:cubicBezTo>
                    <a:cubicBezTo>
                      <a:pt x="47782" y="5238"/>
                      <a:pt x="47685" y="5242"/>
                      <a:pt x="47589" y="5251"/>
                    </a:cubicBezTo>
                    <a:cubicBezTo>
                      <a:pt x="45250" y="5450"/>
                      <a:pt x="44208" y="6982"/>
                      <a:pt x="43964" y="8933"/>
                    </a:cubicBezTo>
                    <a:lnTo>
                      <a:pt x="40406" y="6934"/>
                    </a:lnTo>
                    <a:cubicBezTo>
                      <a:pt x="42077" y="5320"/>
                      <a:pt x="42543" y="3829"/>
                      <a:pt x="41790" y="2156"/>
                    </a:cubicBezTo>
                    <a:cubicBezTo>
                      <a:pt x="41198" y="836"/>
                      <a:pt x="39890" y="1"/>
                      <a:pt x="3846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4444725" y="2552100"/>
                <a:ext cx="190550" cy="183550"/>
              </a:xfrm>
              <a:custGeom>
                <a:avLst/>
                <a:gdLst/>
                <a:ahLst/>
                <a:cxnLst/>
                <a:rect l="l" t="t" r="r" b="b"/>
                <a:pathLst>
                  <a:path w="7622" h="7342" extrusionOk="0">
                    <a:moveTo>
                      <a:pt x="3875" y="0"/>
                    </a:moveTo>
                    <a:cubicBezTo>
                      <a:pt x="3254" y="0"/>
                      <a:pt x="2625" y="187"/>
                      <a:pt x="2004" y="566"/>
                    </a:cubicBezTo>
                    <a:cubicBezTo>
                      <a:pt x="537" y="1462"/>
                      <a:pt x="0" y="2836"/>
                      <a:pt x="260" y="4522"/>
                    </a:cubicBezTo>
                    <a:lnTo>
                      <a:pt x="358" y="4887"/>
                    </a:lnTo>
                    <a:cubicBezTo>
                      <a:pt x="1086" y="6485"/>
                      <a:pt x="2261" y="7342"/>
                      <a:pt x="3704" y="7342"/>
                    </a:cubicBezTo>
                    <a:cubicBezTo>
                      <a:pt x="3854" y="7342"/>
                      <a:pt x="4007" y="7333"/>
                      <a:pt x="4162" y="7314"/>
                    </a:cubicBezTo>
                    <a:cubicBezTo>
                      <a:pt x="5743" y="7124"/>
                      <a:pt x="7041" y="5952"/>
                      <a:pt x="7337" y="4395"/>
                    </a:cubicBezTo>
                    <a:cubicBezTo>
                      <a:pt x="7622" y="2896"/>
                      <a:pt x="7188" y="1638"/>
                      <a:pt x="5973" y="745"/>
                    </a:cubicBezTo>
                    <a:cubicBezTo>
                      <a:pt x="5301" y="251"/>
                      <a:pt x="4593" y="0"/>
                      <a:pt x="387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3510175" y="2029875"/>
                <a:ext cx="200650" cy="181350"/>
              </a:xfrm>
              <a:custGeom>
                <a:avLst/>
                <a:gdLst/>
                <a:ahLst/>
                <a:cxnLst/>
                <a:rect l="l" t="t" r="r" b="b"/>
                <a:pathLst>
                  <a:path w="8026" h="7254" extrusionOk="0">
                    <a:moveTo>
                      <a:pt x="4030" y="0"/>
                    </a:moveTo>
                    <a:cubicBezTo>
                      <a:pt x="3696" y="0"/>
                      <a:pt x="3357" y="48"/>
                      <a:pt x="3021" y="147"/>
                    </a:cubicBezTo>
                    <a:cubicBezTo>
                      <a:pt x="1141" y="697"/>
                      <a:pt x="0" y="2660"/>
                      <a:pt x="457" y="4564"/>
                    </a:cubicBezTo>
                    <a:cubicBezTo>
                      <a:pt x="856" y="6230"/>
                      <a:pt x="2220" y="7253"/>
                      <a:pt x="3889" y="7253"/>
                    </a:cubicBezTo>
                    <a:cubicBezTo>
                      <a:pt x="4218" y="7253"/>
                      <a:pt x="4559" y="7213"/>
                      <a:pt x="4907" y="7131"/>
                    </a:cubicBezTo>
                    <a:lnTo>
                      <a:pt x="4925" y="7126"/>
                    </a:lnTo>
                    <a:cubicBezTo>
                      <a:pt x="6981" y="6407"/>
                      <a:pt x="8025" y="4487"/>
                      <a:pt x="7429" y="2526"/>
                    </a:cubicBezTo>
                    <a:cubicBezTo>
                      <a:pt x="6964" y="991"/>
                      <a:pt x="5555" y="0"/>
                      <a:pt x="403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3689650" y="1977200"/>
                <a:ext cx="205175" cy="181775"/>
              </a:xfrm>
              <a:custGeom>
                <a:avLst/>
                <a:gdLst/>
                <a:ahLst/>
                <a:cxnLst/>
                <a:rect l="l" t="t" r="r" b="b"/>
                <a:pathLst>
                  <a:path w="8207" h="7271" extrusionOk="0">
                    <a:moveTo>
                      <a:pt x="4153" y="1"/>
                    </a:moveTo>
                    <a:cubicBezTo>
                      <a:pt x="2899" y="1"/>
                      <a:pt x="1685" y="671"/>
                      <a:pt x="1006" y="1873"/>
                    </a:cubicBezTo>
                    <a:cubicBezTo>
                      <a:pt x="1" y="3650"/>
                      <a:pt x="590" y="5838"/>
                      <a:pt x="2342" y="6814"/>
                    </a:cubicBezTo>
                    <a:cubicBezTo>
                      <a:pt x="2896" y="7123"/>
                      <a:pt x="3490" y="7270"/>
                      <a:pt x="4075" y="7270"/>
                    </a:cubicBezTo>
                    <a:cubicBezTo>
                      <a:pt x="5343" y="7270"/>
                      <a:pt x="6567" y="6578"/>
                      <a:pt x="7246" y="5346"/>
                    </a:cubicBezTo>
                    <a:cubicBezTo>
                      <a:pt x="8207" y="3601"/>
                      <a:pt x="7626" y="1453"/>
                      <a:pt x="5932" y="480"/>
                    </a:cubicBezTo>
                    <a:cubicBezTo>
                      <a:pt x="5366" y="155"/>
                      <a:pt x="4755" y="1"/>
                      <a:pt x="415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4486650" y="2737400"/>
                <a:ext cx="205300" cy="181675"/>
              </a:xfrm>
              <a:custGeom>
                <a:avLst/>
                <a:gdLst/>
                <a:ahLst/>
                <a:cxnLst/>
                <a:rect l="l" t="t" r="r" b="b"/>
                <a:pathLst>
                  <a:path w="8212" h="7267" extrusionOk="0">
                    <a:moveTo>
                      <a:pt x="4158" y="0"/>
                    </a:moveTo>
                    <a:cubicBezTo>
                      <a:pt x="2904" y="0"/>
                      <a:pt x="1690" y="670"/>
                      <a:pt x="1011" y="1871"/>
                    </a:cubicBezTo>
                    <a:cubicBezTo>
                      <a:pt x="0" y="3655"/>
                      <a:pt x="585" y="5830"/>
                      <a:pt x="2343" y="6812"/>
                    </a:cubicBezTo>
                    <a:cubicBezTo>
                      <a:pt x="2895" y="7120"/>
                      <a:pt x="3488" y="7267"/>
                      <a:pt x="4073" y="7267"/>
                    </a:cubicBezTo>
                    <a:cubicBezTo>
                      <a:pt x="5342" y="7267"/>
                      <a:pt x="6572" y="6576"/>
                      <a:pt x="7249" y="5347"/>
                    </a:cubicBezTo>
                    <a:cubicBezTo>
                      <a:pt x="8211" y="3602"/>
                      <a:pt x="7632" y="1454"/>
                      <a:pt x="5937" y="480"/>
                    </a:cubicBezTo>
                    <a:cubicBezTo>
                      <a:pt x="5372" y="155"/>
                      <a:pt x="4760" y="0"/>
                      <a:pt x="415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3324450" y="2083775"/>
                <a:ext cx="204650" cy="181225"/>
              </a:xfrm>
              <a:custGeom>
                <a:avLst/>
                <a:gdLst/>
                <a:ahLst/>
                <a:cxnLst/>
                <a:rect l="l" t="t" r="r" b="b"/>
                <a:pathLst>
                  <a:path w="8186" h="7249" extrusionOk="0">
                    <a:moveTo>
                      <a:pt x="4134" y="0"/>
                    </a:moveTo>
                    <a:cubicBezTo>
                      <a:pt x="2869" y="0"/>
                      <a:pt x="1639" y="683"/>
                      <a:pt x="965" y="1896"/>
                    </a:cubicBezTo>
                    <a:cubicBezTo>
                      <a:pt x="1" y="3629"/>
                      <a:pt x="571" y="5788"/>
                      <a:pt x="2248" y="6762"/>
                    </a:cubicBezTo>
                    <a:cubicBezTo>
                      <a:pt x="2815" y="7092"/>
                      <a:pt x="3431" y="7249"/>
                      <a:pt x="4038" y="7249"/>
                    </a:cubicBezTo>
                    <a:cubicBezTo>
                      <a:pt x="5285" y="7249"/>
                      <a:pt x="6495" y="6587"/>
                      <a:pt x="7173" y="5402"/>
                    </a:cubicBezTo>
                    <a:cubicBezTo>
                      <a:pt x="8185" y="3637"/>
                      <a:pt x="7605" y="1438"/>
                      <a:pt x="5870" y="460"/>
                    </a:cubicBezTo>
                    <a:cubicBezTo>
                      <a:pt x="5319" y="148"/>
                      <a:pt x="4723" y="0"/>
                      <a:pt x="413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4087475" y="3449425"/>
                <a:ext cx="204300" cy="180300"/>
              </a:xfrm>
              <a:custGeom>
                <a:avLst/>
                <a:gdLst/>
                <a:ahLst/>
                <a:cxnLst/>
                <a:rect l="l" t="t" r="r" b="b"/>
                <a:pathLst>
                  <a:path w="8172" h="7212" extrusionOk="0">
                    <a:moveTo>
                      <a:pt x="4155" y="1"/>
                    </a:moveTo>
                    <a:cubicBezTo>
                      <a:pt x="2905" y="1"/>
                      <a:pt x="1678" y="662"/>
                      <a:pt x="1006" y="1832"/>
                    </a:cubicBezTo>
                    <a:cubicBezTo>
                      <a:pt x="1" y="3581"/>
                      <a:pt x="598" y="5815"/>
                      <a:pt x="2326" y="6776"/>
                    </a:cubicBezTo>
                    <a:cubicBezTo>
                      <a:pt x="2859" y="7072"/>
                      <a:pt x="3440" y="7212"/>
                      <a:pt x="4016" y="7212"/>
                    </a:cubicBezTo>
                    <a:cubicBezTo>
                      <a:pt x="5266" y="7212"/>
                      <a:pt x="6495" y="6550"/>
                      <a:pt x="7167" y="5382"/>
                    </a:cubicBezTo>
                    <a:cubicBezTo>
                      <a:pt x="8172" y="3632"/>
                      <a:pt x="7575" y="1398"/>
                      <a:pt x="5847" y="438"/>
                    </a:cubicBezTo>
                    <a:cubicBezTo>
                      <a:pt x="5313" y="141"/>
                      <a:pt x="4731" y="1"/>
                      <a:pt x="415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2924475" y="2795625"/>
                <a:ext cx="204325" cy="180275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7211" extrusionOk="0">
                    <a:moveTo>
                      <a:pt x="4156" y="0"/>
                    </a:moveTo>
                    <a:cubicBezTo>
                      <a:pt x="2906" y="0"/>
                      <a:pt x="1678" y="662"/>
                      <a:pt x="1006" y="1830"/>
                    </a:cubicBezTo>
                    <a:cubicBezTo>
                      <a:pt x="1" y="3579"/>
                      <a:pt x="598" y="5813"/>
                      <a:pt x="2326" y="6774"/>
                    </a:cubicBezTo>
                    <a:cubicBezTo>
                      <a:pt x="2859" y="7070"/>
                      <a:pt x="3439" y="7211"/>
                      <a:pt x="4015" y="7211"/>
                    </a:cubicBezTo>
                    <a:cubicBezTo>
                      <a:pt x="5266" y="7211"/>
                      <a:pt x="6495" y="6549"/>
                      <a:pt x="7167" y="5380"/>
                    </a:cubicBezTo>
                    <a:cubicBezTo>
                      <a:pt x="8172" y="3631"/>
                      <a:pt x="7575" y="1399"/>
                      <a:pt x="5845" y="438"/>
                    </a:cubicBezTo>
                    <a:cubicBezTo>
                      <a:pt x="5312" y="141"/>
                      <a:pt x="4732" y="0"/>
                      <a:pt x="415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3722100" y="3555800"/>
                <a:ext cx="203250" cy="180300"/>
              </a:xfrm>
              <a:custGeom>
                <a:avLst/>
                <a:gdLst/>
                <a:ahLst/>
                <a:cxnLst/>
                <a:rect l="l" t="t" r="r" b="b"/>
                <a:pathLst>
                  <a:path w="8130" h="7212" extrusionOk="0">
                    <a:moveTo>
                      <a:pt x="4133" y="0"/>
                    </a:moveTo>
                    <a:cubicBezTo>
                      <a:pt x="2873" y="0"/>
                      <a:pt x="1638" y="671"/>
                      <a:pt x="967" y="1860"/>
                    </a:cubicBezTo>
                    <a:cubicBezTo>
                      <a:pt x="1" y="3579"/>
                      <a:pt x="570" y="5764"/>
                      <a:pt x="2239" y="6737"/>
                    </a:cubicBezTo>
                    <a:cubicBezTo>
                      <a:pt x="2791" y="7058"/>
                      <a:pt x="3397" y="7211"/>
                      <a:pt x="3998" y="7211"/>
                    </a:cubicBezTo>
                    <a:cubicBezTo>
                      <a:pt x="5257" y="7211"/>
                      <a:pt x="6493" y="6541"/>
                      <a:pt x="7162" y="5351"/>
                    </a:cubicBezTo>
                    <a:cubicBezTo>
                      <a:pt x="8129" y="3633"/>
                      <a:pt x="7560" y="1448"/>
                      <a:pt x="5892" y="475"/>
                    </a:cubicBezTo>
                    <a:cubicBezTo>
                      <a:pt x="5340" y="153"/>
                      <a:pt x="4733" y="0"/>
                      <a:pt x="413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4105650" y="2055275"/>
                <a:ext cx="204750" cy="180700"/>
              </a:xfrm>
              <a:custGeom>
                <a:avLst/>
                <a:gdLst/>
                <a:ahLst/>
                <a:cxnLst/>
                <a:rect l="l" t="t" r="r" b="b"/>
                <a:pathLst>
                  <a:path w="8190" h="7228" extrusionOk="0">
                    <a:moveTo>
                      <a:pt x="4154" y="0"/>
                    </a:moveTo>
                    <a:cubicBezTo>
                      <a:pt x="2912" y="0"/>
                      <a:pt x="1696" y="654"/>
                      <a:pt x="1022" y="1818"/>
                    </a:cubicBezTo>
                    <a:cubicBezTo>
                      <a:pt x="0" y="3576"/>
                      <a:pt x="579" y="5798"/>
                      <a:pt x="2314" y="6775"/>
                    </a:cubicBezTo>
                    <a:cubicBezTo>
                      <a:pt x="2858" y="7082"/>
                      <a:pt x="3450" y="7227"/>
                      <a:pt x="4036" y="7227"/>
                    </a:cubicBezTo>
                    <a:cubicBezTo>
                      <a:pt x="5277" y="7227"/>
                      <a:pt x="6492" y="6573"/>
                      <a:pt x="7168" y="5410"/>
                    </a:cubicBezTo>
                    <a:cubicBezTo>
                      <a:pt x="8189" y="3651"/>
                      <a:pt x="7610" y="1429"/>
                      <a:pt x="5876" y="452"/>
                    </a:cubicBezTo>
                    <a:cubicBezTo>
                      <a:pt x="5332" y="146"/>
                      <a:pt x="4740" y="0"/>
                      <a:pt x="415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3024250" y="3163500"/>
                <a:ext cx="203375" cy="180325"/>
              </a:xfrm>
              <a:custGeom>
                <a:avLst/>
                <a:gdLst/>
                <a:ahLst/>
                <a:cxnLst/>
                <a:rect l="l" t="t" r="r" b="b"/>
                <a:pathLst>
                  <a:path w="8135" h="7213" extrusionOk="0">
                    <a:moveTo>
                      <a:pt x="4134" y="1"/>
                    </a:moveTo>
                    <a:cubicBezTo>
                      <a:pt x="2857" y="1"/>
                      <a:pt x="1605" y="693"/>
                      <a:pt x="942" y="1910"/>
                    </a:cubicBezTo>
                    <a:cubicBezTo>
                      <a:pt x="0" y="3639"/>
                      <a:pt x="603" y="5815"/>
                      <a:pt x="2287" y="6763"/>
                    </a:cubicBezTo>
                    <a:cubicBezTo>
                      <a:pt x="2828" y="7068"/>
                      <a:pt x="3416" y="7212"/>
                      <a:pt x="3999" y="7212"/>
                    </a:cubicBezTo>
                    <a:cubicBezTo>
                      <a:pt x="5277" y="7212"/>
                      <a:pt x="6529" y="6519"/>
                      <a:pt x="7192" y="5302"/>
                    </a:cubicBezTo>
                    <a:cubicBezTo>
                      <a:pt x="8135" y="3572"/>
                      <a:pt x="7532" y="1399"/>
                      <a:pt x="5846" y="450"/>
                    </a:cubicBezTo>
                    <a:cubicBezTo>
                      <a:pt x="5306" y="145"/>
                      <a:pt x="4718" y="1"/>
                      <a:pt x="413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2973775" y="2979125"/>
                <a:ext cx="205125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8205" h="7247" extrusionOk="0">
                    <a:moveTo>
                      <a:pt x="4153" y="0"/>
                    </a:moveTo>
                    <a:cubicBezTo>
                      <a:pt x="2911" y="0"/>
                      <a:pt x="1698" y="657"/>
                      <a:pt x="1022" y="1824"/>
                    </a:cubicBezTo>
                    <a:cubicBezTo>
                      <a:pt x="1" y="3585"/>
                      <a:pt x="566" y="5791"/>
                      <a:pt x="2292" y="6777"/>
                    </a:cubicBezTo>
                    <a:cubicBezTo>
                      <a:pt x="2849" y="7095"/>
                      <a:pt x="3452" y="7246"/>
                      <a:pt x="4048" y="7246"/>
                    </a:cubicBezTo>
                    <a:cubicBezTo>
                      <a:pt x="5306" y="7246"/>
                      <a:pt x="6531" y="6573"/>
                      <a:pt x="7207" y="5373"/>
                    </a:cubicBezTo>
                    <a:cubicBezTo>
                      <a:pt x="8204" y="3600"/>
                      <a:pt x="7606" y="1412"/>
                      <a:pt x="5860" y="444"/>
                    </a:cubicBezTo>
                    <a:cubicBezTo>
                      <a:pt x="5319" y="143"/>
                      <a:pt x="4733" y="0"/>
                      <a:pt x="415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3904175" y="3502150"/>
                <a:ext cx="204550" cy="181225"/>
              </a:xfrm>
              <a:custGeom>
                <a:avLst/>
                <a:gdLst/>
                <a:ahLst/>
                <a:cxnLst/>
                <a:rect l="l" t="t" r="r" b="b"/>
                <a:pathLst>
                  <a:path w="8182" h="7249" extrusionOk="0">
                    <a:moveTo>
                      <a:pt x="4146" y="1"/>
                    </a:moveTo>
                    <a:cubicBezTo>
                      <a:pt x="2898" y="1"/>
                      <a:pt x="1686" y="663"/>
                      <a:pt x="1008" y="1851"/>
                    </a:cubicBezTo>
                    <a:cubicBezTo>
                      <a:pt x="0" y="3614"/>
                      <a:pt x="582" y="5815"/>
                      <a:pt x="2317" y="6792"/>
                    </a:cubicBezTo>
                    <a:cubicBezTo>
                      <a:pt x="2867" y="7101"/>
                      <a:pt x="3461" y="7248"/>
                      <a:pt x="4049" y="7248"/>
                    </a:cubicBezTo>
                    <a:cubicBezTo>
                      <a:pt x="5315" y="7248"/>
                      <a:pt x="6547" y="6564"/>
                      <a:pt x="7221" y="5349"/>
                    </a:cubicBezTo>
                    <a:cubicBezTo>
                      <a:pt x="8182" y="3616"/>
                      <a:pt x="7610" y="1457"/>
                      <a:pt x="5931" y="485"/>
                    </a:cubicBezTo>
                    <a:cubicBezTo>
                      <a:pt x="5366" y="157"/>
                      <a:pt x="4751" y="1"/>
                      <a:pt x="414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4387350" y="2369550"/>
                <a:ext cx="205225" cy="181600"/>
              </a:xfrm>
              <a:custGeom>
                <a:avLst/>
                <a:gdLst/>
                <a:ahLst/>
                <a:cxnLst/>
                <a:rect l="l" t="t" r="r" b="b"/>
                <a:pathLst>
                  <a:path w="8209" h="7264" extrusionOk="0">
                    <a:moveTo>
                      <a:pt x="4160" y="0"/>
                    </a:moveTo>
                    <a:cubicBezTo>
                      <a:pt x="2912" y="0"/>
                      <a:pt x="1703" y="661"/>
                      <a:pt x="1024" y="1847"/>
                    </a:cubicBezTo>
                    <a:cubicBezTo>
                      <a:pt x="1" y="3630"/>
                      <a:pt x="573" y="5807"/>
                      <a:pt x="2322" y="6799"/>
                    </a:cubicBezTo>
                    <a:cubicBezTo>
                      <a:pt x="2879" y="7114"/>
                      <a:pt x="3480" y="7264"/>
                      <a:pt x="4072" y="7264"/>
                    </a:cubicBezTo>
                    <a:cubicBezTo>
                      <a:pt x="5335" y="7264"/>
                      <a:pt x="6560" y="6582"/>
                      <a:pt x="7238" y="5368"/>
                    </a:cubicBezTo>
                    <a:cubicBezTo>
                      <a:pt x="8209" y="3626"/>
                      <a:pt x="7643" y="1470"/>
                      <a:pt x="5960" y="490"/>
                    </a:cubicBezTo>
                    <a:cubicBezTo>
                      <a:pt x="5389" y="158"/>
                      <a:pt x="4770" y="0"/>
                      <a:pt x="416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4404375" y="3159375"/>
                <a:ext cx="203025" cy="179825"/>
              </a:xfrm>
              <a:custGeom>
                <a:avLst/>
                <a:gdLst/>
                <a:ahLst/>
                <a:cxnLst/>
                <a:rect l="l" t="t" r="r" b="b"/>
                <a:pathLst>
                  <a:path w="8121" h="7193" extrusionOk="0">
                    <a:moveTo>
                      <a:pt x="4134" y="0"/>
                    </a:moveTo>
                    <a:cubicBezTo>
                      <a:pt x="2848" y="0"/>
                      <a:pt x="1584" y="701"/>
                      <a:pt x="929" y="1925"/>
                    </a:cubicBezTo>
                    <a:cubicBezTo>
                      <a:pt x="1" y="3664"/>
                      <a:pt x="631" y="5851"/>
                      <a:pt x="2330" y="6775"/>
                    </a:cubicBezTo>
                    <a:cubicBezTo>
                      <a:pt x="2853" y="7058"/>
                      <a:pt x="3422" y="7193"/>
                      <a:pt x="3986" y="7193"/>
                    </a:cubicBezTo>
                    <a:cubicBezTo>
                      <a:pt x="5255" y="7193"/>
                      <a:pt x="6503" y="6512"/>
                      <a:pt x="7165" y="5317"/>
                    </a:cubicBezTo>
                    <a:cubicBezTo>
                      <a:pt x="8120" y="3592"/>
                      <a:pt x="7525" y="1397"/>
                      <a:pt x="5839" y="447"/>
                    </a:cubicBezTo>
                    <a:cubicBezTo>
                      <a:pt x="5303" y="144"/>
                      <a:pt x="4716" y="0"/>
                      <a:pt x="413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3008750" y="2374775"/>
                <a:ext cx="203050" cy="179825"/>
              </a:xfrm>
              <a:custGeom>
                <a:avLst/>
                <a:gdLst/>
                <a:ahLst/>
                <a:cxnLst/>
                <a:rect l="l" t="t" r="r" b="b"/>
                <a:pathLst>
                  <a:path w="8122" h="7193" extrusionOk="0">
                    <a:moveTo>
                      <a:pt x="4136" y="0"/>
                    </a:moveTo>
                    <a:cubicBezTo>
                      <a:pt x="2865" y="0"/>
                      <a:pt x="1613" y="684"/>
                      <a:pt x="951" y="1887"/>
                    </a:cubicBezTo>
                    <a:cubicBezTo>
                      <a:pt x="0" y="3616"/>
                      <a:pt x="606" y="5807"/>
                      <a:pt x="2294" y="6753"/>
                    </a:cubicBezTo>
                    <a:cubicBezTo>
                      <a:pt x="2827" y="7051"/>
                      <a:pt x="3410" y="7193"/>
                      <a:pt x="3988" y="7193"/>
                    </a:cubicBezTo>
                    <a:cubicBezTo>
                      <a:pt x="5241" y="7193"/>
                      <a:pt x="6475" y="6528"/>
                      <a:pt x="7144" y="5355"/>
                    </a:cubicBezTo>
                    <a:cubicBezTo>
                      <a:pt x="8121" y="3641"/>
                      <a:pt x="7549" y="1439"/>
                      <a:pt x="5877" y="467"/>
                    </a:cubicBezTo>
                    <a:cubicBezTo>
                      <a:pt x="5331" y="150"/>
                      <a:pt x="4731" y="0"/>
                      <a:pt x="413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4272025" y="3397550"/>
                <a:ext cx="201050" cy="177675"/>
              </a:xfrm>
              <a:custGeom>
                <a:avLst/>
                <a:gdLst/>
                <a:ahLst/>
                <a:cxnLst/>
                <a:rect l="l" t="t" r="r" b="b"/>
                <a:pathLst>
                  <a:path w="8042" h="7107" extrusionOk="0">
                    <a:moveTo>
                      <a:pt x="4118" y="0"/>
                    </a:moveTo>
                    <a:cubicBezTo>
                      <a:pt x="2863" y="0"/>
                      <a:pt x="1619" y="663"/>
                      <a:pt x="962" y="1817"/>
                    </a:cubicBezTo>
                    <a:cubicBezTo>
                      <a:pt x="0" y="3507"/>
                      <a:pt x="609" y="5761"/>
                      <a:pt x="2275" y="6687"/>
                    </a:cubicBezTo>
                    <a:cubicBezTo>
                      <a:pt x="2787" y="6972"/>
                      <a:pt x="3353" y="7106"/>
                      <a:pt x="3919" y="7106"/>
                    </a:cubicBezTo>
                    <a:cubicBezTo>
                      <a:pt x="5196" y="7106"/>
                      <a:pt x="6470" y="6422"/>
                      <a:pt x="7110" y="5243"/>
                    </a:cubicBezTo>
                    <a:cubicBezTo>
                      <a:pt x="8041" y="3528"/>
                      <a:pt x="7398" y="1282"/>
                      <a:pt x="5721" y="394"/>
                    </a:cubicBezTo>
                    <a:cubicBezTo>
                      <a:pt x="5216" y="127"/>
                      <a:pt x="4666" y="0"/>
                      <a:pt x="411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3874375" y="1925425"/>
                <a:ext cx="202075" cy="178850"/>
              </a:xfrm>
              <a:custGeom>
                <a:avLst/>
                <a:gdLst/>
                <a:ahLst/>
                <a:cxnLst/>
                <a:rect l="l" t="t" r="r" b="b"/>
                <a:pathLst>
                  <a:path w="8083" h="7154" extrusionOk="0">
                    <a:moveTo>
                      <a:pt x="4133" y="0"/>
                    </a:moveTo>
                    <a:cubicBezTo>
                      <a:pt x="2882" y="0"/>
                      <a:pt x="1639" y="660"/>
                      <a:pt x="974" y="1820"/>
                    </a:cubicBezTo>
                    <a:cubicBezTo>
                      <a:pt x="0" y="3516"/>
                      <a:pt x="584" y="5747"/>
                      <a:pt x="2252" y="6705"/>
                    </a:cubicBezTo>
                    <a:cubicBezTo>
                      <a:pt x="2782" y="7010"/>
                      <a:pt x="3367" y="7154"/>
                      <a:pt x="3952" y="7154"/>
                    </a:cubicBezTo>
                    <a:cubicBezTo>
                      <a:pt x="5202" y="7154"/>
                      <a:pt x="6444" y="6494"/>
                      <a:pt x="7110" y="5335"/>
                    </a:cubicBezTo>
                    <a:cubicBezTo>
                      <a:pt x="8083" y="3637"/>
                      <a:pt x="7501" y="1408"/>
                      <a:pt x="5833" y="448"/>
                    </a:cubicBezTo>
                    <a:cubicBezTo>
                      <a:pt x="5303" y="144"/>
                      <a:pt x="4717" y="0"/>
                      <a:pt x="413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3142775" y="2138425"/>
                <a:ext cx="201675" cy="178300"/>
              </a:xfrm>
              <a:custGeom>
                <a:avLst/>
                <a:gdLst/>
                <a:ahLst/>
                <a:cxnLst/>
                <a:rect l="l" t="t" r="r" b="b"/>
                <a:pathLst>
                  <a:path w="8067" h="7132" extrusionOk="0">
                    <a:moveTo>
                      <a:pt x="4129" y="1"/>
                    </a:moveTo>
                    <a:cubicBezTo>
                      <a:pt x="2886" y="1"/>
                      <a:pt x="1650" y="651"/>
                      <a:pt x="983" y="1791"/>
                    </a:cubicBezTo>
                    <a:cubicBezTo>
                      <a:pt x="0" y="3469"/>
                      <a:pt x="587" y="5736"/>
                      <a:pt x="2249" y="6689"/>
                    </a:cubicBezTo>
                    <a:cubicBezTo>
                      <a:pt x="2772" y="6989"/>
                      <a:pt x="3354" y="7131"/>
                      <a:pt x="3934" y="7131"/>
                    </a:cubicBezTo>
                    <a:cubicBezTo>
                      <a:pt x="5196" y="7131"/>
                      <a:pt x="6455" y="6460"/>
                      <a:pt x="7110" y="5291"/>
                    </a:cubicBezTo>
                    <a:cubicBezTo>
                      <a:pt x="8066" y="3586"/>
                      <a:pt x="7448" y="1336"/>
                      <a:pt x="5768" y="415"/>
                    </a:cubicBezTo>
                    <a:cubicBezTo>
                      <a:pt x="5255" y="134"/>
                      <a:pt x="4691" y="1"/>
                      <a:pt x="412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2877150" y="2613250"/>
                <a:ext cx="199650" cy="177150"/>
              </a:xfrm>
              <a:custGeom>
                <a:avLst/>
                <a:gdLst/>
                <a:ahLst/>
                <a:cxnLst/>
                <a:rect l="l" t="t" r="r" b="b"/>
                <a:pathLst>
                  <a:path w="7986" h="7086" extrusionOk="0">
                    <a:moveTo>
                      <a:pt x="4096" y="0"/>
                    </a:moveTo>
                    <a:cubicBezTo>
                      <a:pt x="2821" y="0"/>
                      <a:pt x="1546" y="685"/>
                      <a:pt x="910" y="1866"/>
                    </a:cubicBezTo>
                    <a:cubicBezTo>
                      <a:pt x="0" y="3554"/>
                      <a:pt x="603" y="5735"/>
                      <a:pt x="2234" y="6657"/>
                    </a:cubicBezTo>
                    <a:cubicBezTo>
                      <a:pt x="2748" y="6948"/>
                      <a:pt x="3319" y="7085"/>
                      <a:pt x="3890" y="7085"/>
                    </a:cubicBezTo>
                    <a:cubicBezTo>
                      <a:pt x="5165" y="7085"/>
                      <a:pt x="6439" y="6400"/>
                      <a:pt x="7077" y="5219"/>
                    </a:cubicBezTo>
                    <a:cubicBezTo>
                      <a:pt x="7986" y="3532"/>
                      <a:pt x="7383" y="1351"/>
                      <a:pt x="5752" y="428"/>
                    </a:cubicBezTo>
                    <a:cubicBezTo>
                      <a:pt x="5238" y="137"/>
                      <a:pt x="4667" y="0"/>
                      <a:pt x="409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3307150" y="3478950"/>
                <a:ext cx="202075" cy="178825"/>
              </a:xfrm>
              <a:custGeom>
                <a:avLst/>
                <a:gdLst/>
                <a:ahLst/>
                <a:cxnLst/>
                <a:rect l="l" t="t" r="r" b="b"/>
                <a:pathLst>
                  <a:path w="8083" h="7153" extrusionOk="0">
                    <a:moveTo>
                      <a:pt x="4133" y="0"/>
                    </a:moveTo>
                    <a:cubicBezTo>
                      <a:pt x="2879" y="0"/>
                      <a:pt x="1633" y="664"/>
                      <a:pt x="970" y="1827"/>
                    </a:cubicBezTo>
                    <a:cubicBezTo>
                      <a:pt x="0" y="3524"/>
                      <a:pt x="588" y="5755"/>
                      <a:pt x="2258" y="6709"/>
                    </a:cubicBezTo>
                    <a:cubicBezTo>
                      <a:pt x="2786" y="7010"/>
                      <a:pt x="3369" y="7153"/>
                      <a:pt x="3950" y="7153"/>
                    </a:cubicBezTo>
                    <a:cubicBezTo>
                      <a:pt x="5204" y="7153"/>
                      <a:pt x="6450" y="6489"/>
                      <a:pt x="7113" y="5326"/>
                    </a:cubicBezTo>
                    <a:cubicBezTo>
                      <a:pt x="8083" y="3627"/>
                      <a:pt x="7493" y="1398"/>
                      <a:pt x="5825" y="444"/>
                    </a:cubicBezTo>
                    <a:cubicBezTo>
                      <a:pt x="5297" y="143"/>
                      <a:pt x="4714" y="0"/>
                      <a:pt x="413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4538325" y="2923050"/>
                <a:ext cx="201175" cy="178250"/>
              </a:xfrm>
              <a:custGeom>
                <a:avLst/>
                <a:gdLst/>
                <a:ahLst/>
                <a:cxnLst/>
                <a:rect l="l" t="t" r="r" b="b"/>
                <a:pathLst>
                  <a:path w="8047" h="7130" extrusionOk="0">
                    <a:moveTo>
                      <a:pt x="4141" y="0"/>
                    </a:moveTo>
                    <a:cubicBezTo>
                      <a:pt x="2888" y="0"/>
                      <a:pt x="1634" y="660"/>
                      <a:pt x="972" y="1814"/>
                    </a:cubicBezTo>
                    <a:cubicBezTo>
                      <a:pt x="1" y="3510"/>
                      <a:pt x="602" y="5764"/>
                      <a:pt x="2276" y="6702"/>
                    </a:cubicBezTo>
                    <a:cubicBezTo>
                      <a:pt x="2794" y="6992"/>
                      <a:pt x="3366" y="7129"/>
                      <a:pt x="3937" y="7129"/>
                    </a:cubicBezTo>
                    <a:cubicBezTo>
                      <a:pt x="5210" y="7129"/>
                      <a:pt x="6478" y="6448"/>
                      <a:pt x="7127" y="5265"/>
                    </a:cubicBezTo>
                    <a:cubicBezTo>
                      <a:pt x="8047" y="3587"/>
                      <a:pt x="7464" y="1406"/>
                      <a:pt x="5843" y="454"/>
                    </a:cubicBezTo>
                    <a:cubicBezTo>
                      <a:pt x="5317" y="146"/>
                      <a:pt x="4729" y="0"/>
                      <a:pt x="414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4339575" y="2186975"/>
                <a:ext cx="202100" cy="178800"/>
              </a:xfrm>
              <a:custGeom>
                <a:avLst/>
                <a:gdLst/>
                <a:ahLst/>
                <a:cxnLst/>
                <a:rect l="l" t="t" r="r" b="b"/>
                <a:pathLst>
                  <a:path w="8084" h="7152" extrusionOk="0">
                    <a:moveTo>
                      <a:pt x="4130" y="0"/>
                    </a:moveTo>
                    <a:cubicBezTo>
                      <a:pt x="2858" y="0"/>
                      <a:pt x="1599" y="682"/>
                      <a:pt x="947" y="1868"/>
                    </a:cubicBezTo>
                    <a:cubicBezTo>
                      <a:pt x="1" y="3586"/>
                      <a:pt x="618" y="5807"/>
                      <a:pt x="2299" y="6731"/>
                    </a:cubicBezTo>
                    <a:cubicBezTo>
                      <a:pt x="2818" y="7016"/>
                      <a:pt x="3387" y="7151"/>
                      <a:pt x="3953" y="7151"/>
                    </a:cubicBezTo>
                    <a:cubicBezTo>
                      <a:pt x="5225" y="7151"/>
                      <a:pt x="6485" y="6470"/>
                      <a:pt x="7137" y="5284"/>
                    </a:cubicBezTo>
                    <a:cubicBezTo>
                      <a:pt x="8083" y="3567"/>
                      <a:pt x="7466" y="1346"/>
                      <a:pt x="5785" y="421"/>
                    </a:cubicBezTo>
                    <a:cubicBezTo>
                      <a:pt x="5265" y="135"/>
                      <a:pt x="4697" y="0"/>
                      <a:pt x="413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3076000" y="3349125"/>
                <a:ext cx="199125" cy="176950"/>
              </a:xfrm>
              <a:custGeom>
                <a:avLst/>
                <a:gdLst/>
                <a:ahLst/>
                <a:cxnLst/>
                <a:rect l="l" t="t" r="r" b="b"/>
                <a:pathLst>
                  <a:path w="7965" h="7078" extrusionOk="0">
                    <a:moveTo>
                      <a:pt x="4096" y="0"/>
                    </a:moveTo>
                    <a:cubicBezTo>
                      <a:pt x="2910" y="0"/>
                      <a:pt x="1709" y="604"/>
                      <a:pt x="1015" y="1690"/>
                    </a:cubicBezTo>
                    <a:cubicBezTo>
                      <a:pt x="1" y="3275"/>
                      <a:pt x="472" y="5472"/>
                      <a:pt x="2057" y="6536"/>
                    </a:cubicBezTo>
                    <a:cubicBezTo>
                      <a:pt x="2602" y="6903"/>
                      <a:pt x="3234" y="7077"/>
                      <a:pt x="3870" y="7077"/>
                    </a:cubicBezTo>
                    <a:cubicBezTo>
                      <a:pt x="5055" y="7077"/>
                      <a:pt x="6256" y="6473"/>
                      <a:pt x="6950" y="5388"/>
                    </a:cubicBezTo>
                    <a:cubicBezTo>
                      <a:pt x="7964" y="3803"/>
                      <a:pt x="7493" y="1606"/>
                      <a:pt x="5908" y="540"/>
                    </a:cubicBezTo>
                    <a:cubicBezTo>
                      <a:pt x="5363" y="174"/>
                      <a:pt x="4731" y="0"/>
                      <a:pt x="409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3540625" y="3610700"/>
                <a:ext cx="200300" cy="176875"/>
              </a:xfrm>
              <a:custGeom>
                <a:avLst/>
                <a:gdLst/>
                <a:ahLst/>
                <a:cxnLst/>
                <a:rect l="l" t="t" r="r" b="b"/>
                <a:pathLst>
                  <a:path w="8012" h="7075" extrusionOk="0">
                    <a:moveTo>
                      <a:pt x="4108" y="0"/>
                    </a:moveTo>
                    <a:cubicBezTo>
                      <a:pt x="2902" y="0"/>
                      <a:pt x="1695" y="622"/>
                      <a:pt x="1013" y="1726"/>
                    </a:cubicBezTo>
                    <a:cubicBezTo>
                      <a:pt x="1" y="3365"/>
                      <a:pt x="556" y="5641"/>
                      <a:pt x="2210" y="6618"/>
                    </a:cubicBezTo>
                    <a:cubicBezTo>
                      <a:pt x="2733" y="6928"/>
                      <a:pt x="3318" y="7074"/>
                      <a:pt x="3903" y="7074"/>
                    </a:cubicBezTo>
                    <a:cubicBezTo>
                      <a:pt x="5109" y="7074"/>
                      <a:pt x="6317" y="6452"/>
                      <a:pt x="6999" y="5348"/>
                    </a:cubicBezTo>
                    <a:cubicBezTo>
                      <a:pt x="8011" y="3709"/>
                      <a:pt x="7456" y="1433"/>
                      <a:pt x="5801" y="456"/>
                    </a:cubicBezTo>
                    <a:cubicBezTo>
                      <a:pt x="5277" y="147"/>
                      <a:pt x="4693" y="0"/>
                      <a:pt x="410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4674675" y="2688875"/>
                <a:ext cx="195200" cy="172375"/>
              </a:xfrm>
              <a:custGeom>
                <a:avLst/>
                <a:gdLst/>
                <a:ahLst/>
                <a:cxnLst/>
                <a:rect l="l" t="t" r="r" b="b"/>
                <a:pathLst>
                  <a:path w="7808" h="6895" extrusionOk="0">
                    <a:moveTo>
                      <a:pt x="3932" y="0"/>
                    </a:moveTo>
                    <a:cubicBezTo>
                      <a:pt x="2766" y="0"/>
                      <a:pt x="1646" y="618"/>
                      <a:pt x="998" y="1737"/>
                    </a:cubicBezTo>
                    <a:cubicBezTo>
                      <a:pt x="0" y="3458"/>
                      <a:pt x="544" y="5517"/>
                      <a:pt x="2245" y="6460"/>
                    </a:cubicBezTo>
                    <a:cubicBezTo>
                      <a:pt x="2774" y="6754"/>
                      <a:pt x="3339" y="6894"/>
                      <a:pt x="3893" y="6894"/>
                    </a:cubicBezTo>
                    <a:cubicBezTo>
                      <a:pt x="5074" y="6894"/>
                      <a:pt x="6209" y="6255"/>
                      <a:pt x="6856" y="5106"/>
                    </a:cubicBezTo>
                    <a:cubicBezTo>
                      <a:pt x="7808" y="3418"/>
                      <a:pt x="7276" y="1401"/>
                      <a:pt x="5630" y="459"/>
                    </a:cubicBezTo>
                    <a:cubicBezTo>
                      <a:pt x="5086" y="149"/>
                      <a:pt x="4504" y="0"/>
                      <a:pt x="393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4142400" y="3637900"/>
                <a:ext cx="193750" cy="171275"/>
              </a:xfrm>
              <a:custGeom>
                <a:avLst/>
                <a:gdLst/>
                <a:ahLst/>
                <a:cxnLst/>
                <a:rect l="l" t="t" r="r" b="b"/>
                <a:pathLst>
                  <a:path w="7750" h="6851" extrusionOk="0">
                    <a:moveTo>
                      <a:pt x="3900" y="1"/>
                    </a:moveTo>
                    <a:cubicBezTo>
                      <a:pt x="2729" y="1"/>
                      <a:pt x="1603" y="626"/>
                      <a:pt x="959" y="1754"/>
                    </a:cubicBezTo>
                    <a:cubicBezTo>
                      <a:pt x="1" y="3433"/>
                      <a:pt x="531" y="5463"/>
                      <a:pt x="2172" y="6398"/>
                    </a:cubicBezTo>
                    <a:cubicBezTo>
                      <a:pt x="2708" y="6705"/>
                      <a:pt x="3284" y="6851"/>
                      <a:pt x="3850" y="6851"/>
                    </a:cubicBezTo>
                    <a:cubicBezTo>
                      <a:pt x="5021" y="6851"/>
                      <a:pt x="6147" y="6225"/>
                      <a:pt x="6791" y="5097"/>
                    </a:cubicBezTo>
                    <a:cubicBezTo>
                      <a:pt x="7749" y="3419"/>
                      <a:pt x="7219" y="1388"/>
                      <a:pt x="5579" y="452"/>
                    </a:cubicBezTo>
                    <a:cubicBezTo>
                      <a:pt x="5042" y="147"/>
                      <a:pt x="4466" y="1"/>
                      <a:pt x="390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3360900" y="3666625"/>
                <a:ext cx="193875" cy="171375"/>
              </a:xfrm>
              <a:custGeom>
                <a:avLst/>
                <a:gdLst/>
                <a:ahLst/>
                <a:cxnLst/>
                <a:rect l="l" t="t" r="r" b="b"/>
                <a:pathLst>
                  <a:path w="7755" h="6855" extrusionOk="0">
                    <a:moveTo>
                      <a:pt x="3903" y="1"/>
                    </a:moveTo>
                    <a:cubicBezTo>
                      <a:pt x="2721" y="1"/>
                      <a:pt x="1583" y="641"/>
                      <a:pt x="942" y="1789"/>
                    </a:cubicBezTo>
                    <a:cubicBezTo>
                      <a:pt x="0" y="3472"/>
                      <a:pt x="553" y="5495"/>
                      <a:pt x="2206" y="6419"/>
                    </a:cubicBezTo>
                    <a:cubicBezTo>
                      <a:pt x="2734" y="6714"/>
                      <a:pt x="3297" y="6854"/>
                      <a:pt x="3851" y="6854"/>
                    </a:cubicBezTo>
                    <a:cubicBezTo>
                      <a:pt x="5033" y="6854"/>
                      <a:pt x="6170" y="6213"/>
                      <a:pt x="6811" y="5065"/>
                    </a:cubicBezTo>
                    <a:cubicBezTo>
                      <a:pt x="7754" y="3378"/>
                      <a:pt x="7200" y="1360"/>
                      <a:pt x="5547" y="435"/>
                    </a:cubicBezTo>
                    <a:cubicBezTo>
                      <a:pt x="5020" y="141"/>
                      <a:pt x="4457" y="1"/>
                      <a:pt x="390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3128350" y="3535900"/>
                <a:ext cx="193700" cy="171275"/>
              </a:xfrm>
              <a:custGeom>
                <a:avLst/>
                <a:gdLst/>
                <a:ahLst/>
                <a:cxnLst/>
                <a:rect l="l" t="t" r="r" b="b"/>
                <a:pathLst>
                  <a:path w="7748" h="6851" extrusionOk="0">
                    <a:moveTo>
                      <a:pt x="3901" y="1"/>
                    </a:moveTo>
                    <a:cubicBezTo>
                      <a:pt x="2729" y="1"/>
                      <a:pt x="1602" y="627"/>
                      <a:pt x="959" y="1755"/>
                    </a:cubicBezTo>
                    <a:cubicBezTo>
                      <a:pt x="1" y="3433"/>
                      <a:pt x="531" y="5464"/>
                      <a:pt x="2171" y="6399"/>
                    </a:cubicBezTo>
                    <a:cubicBezTo>
                      <a:pt x="2708" y="6705"/>
                      <a:pt x="3283" y="6851"/>
                      <a:pt x="3849" y="6851"/>
                    </a:cubicBezTo>
                    <a:cubicBezTo>
                      <a:pt x="5020" y="6851"/>
                      <a:pt x="6147" y="6225"/>
                      <a:pt x="6791" y="5097"/>
                    </a:cubicBezTo>
                    <a:cubicBezTo>
                      <a:pt x="7748" y="3417"/>
                      <a:pt x="7219" y="1388"/>
                      <a:pt x="5577" y="452"/>
                    </a:cubicBezTo>
                    <a:cubicBezTo>
                      <a:pt x="5041" y="146"/>
                      <a:pt x="4466" y="1"/>
                      <a:pt x="390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3462050" y="1850575"/>
                <a:ext cx="195600" cy="173375"/>
              </a:xfrm>
              <a:custGeom>
                <a:avLst/>
                <a:gdLst/>
                <a:ahLst/>
                <a:cxnLst/>
                <a:rect l="l" t="t" r="r" b="b"/>
                <a:pathLst>
                  <a:path w="7824" h="6935" extrusionOk="0">
                    <a:moveTo>
                      <a:pt x="3939" y="0"/>
                    </a:moveTo>
                    <a:cubicBezTo>
                      <a:pt x="2742" y="0"/>
                      <a:pt x="1590" y="648"/>
                      <a:pt x="941" y="1812"/>
                    </a:cubicBezTo>
                    <a:cubicBezTo>
                      <a:pt x="1" y="3498"/>
                      <a:pt x="539" y="5526"/>
                      <a:pt x="2176" y="6469"/>
                    </a:cubicBezTo>
                    <a:cubicBezTo>
                      <a:pt x="2722" y="6784"/>
                      <a:pt x="3310" y="6935"/>
                      <a:pt x="3886" y="6935"/>
                    </a:cubicBezTo>
                    <a:cubicBezTo>
                      <a:pt x="5083" y="6935"/>
                      <a:pt x="6234" y="6287"/>
                      <a:pt x="6884" y="5124"/>
                    </a:cubicBezTo>
                    <a:cubicBezTo>
                      <a:pt x="7824" y="3438"/>
                      <a:pt x="7286" y="1409"/>
                      <a:pt x="5649" y="466"/>
                    </a:cubicBezTo>
                    <a:cubicBezTo>
                      <a:pt x="5102" y="150"/>
                      <a:pt x="4515" y="0"/>
                      <a:pt x="393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2962950" y="2194300"/>
                <a:ext cx="195275" cy="172875"/>
              </a:xfrm>
              <a:custGeom>
                <a:avLst/>
                <a:gdLst/>
                <a:ahLst/>
                <a:cxnLst/>
                <a:rect l="l" t="t" r="r" b="b"/>
                <a:pathLst>
                  <a:path w="7811" h="6915" extrusionOk="0">
                    <a:moveTo>
                      <a:pt x="3927" y="1"/>
                    </a:moveTo>
                    <a:cubicBezTo>
                      <a:pt x="2737" y="1"/>
                      <a:pt x="1596" y="644"/>
                      <a:pt x="946" y="1808"/>
                    </a:cubicBezTo>
                    <a:cubicBezTo>
                      <a:pt x="0" y="3502"/>
                      <a:pt x="546" y="5523"/>
                      <a:pt x="2202" y="6463"/>
                    </a:cubicBezTo>
                    <a:cubicBezTo>
                      <a:pt x="2741" y="6768"/>
                      <a:pt x="3318" y="6914"/>
                      <a:pt x="3885" y="6914"/>
                    </a:cubicBezTo>
                    <a:cubicBezTo>
                      <a:pt x="5060" y="6914"/>
                      <a:pt x="6190" y="6288"/>
                      <a:pt x="6841" y="5157"/>
                    </a:cubicBezTo>
                    <a:cubicBezTo>
                      <a:pt x="7810" y="3471"/>
                      <a:pt x="7296" y="1435"/>
                      <a:pt x="5662" y="480"/>
                    </a:cubicBezTo>
                    <a:cubicBezTo>
                      <a:pt x="5107" y="155"/>
                      <a:pt x="4511" y="1"/>
                      <a:pt x="392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4591150" y="3109650"/>
                <a:ext cx="195400" cy="172925"/>
              </a:xfrm>
              <a:custGeom>
                <a:avLst/>
                <a:gdLst/>
                <a:ahLst/>
                <a:cxnLst/>
                <a:rect l="l" t="t" r="r" b="b"/>
                <a:pathLst>
                  <a:path w="7816" h="6917" extrusionOk="0">
                    <a:moveTo>
                      <a:pt x="3932" y="1"/>
                    </a:moveTo>
                    <a:cubicBezTo>
                      <a:pt x="2741" y="1"/>
                      <a:pt x="1597" y="647"/>
                      <a:pt x="948" y="1805"/>
                    </a:cubicBezTo>
                    <a:cubicBezTo>
                      <a:pt x="1" y="3500"/>
                      <a:pt x="545" y="5522"/>
                      <a:pt x="2198" y="6462"/>
                    </a:cubicBezTo>
                    <a:cubicBezTo>
                      <a:pt x="2740" y="6770"/>
                      <a:pt x="3319" y="6916"/>
                      <a:pt x="3886" y="6916"/>
                    </a:cubicBezTo>
                    <a:cubicBezTo>
                      <a:pt x="5093" y="6916"/>
                      <a:pt x="6249" y="6253"/>
                      <a:pt x="6896" y="5062"/>
                    </a:cubicBezTo>
                    <a:cubicBezTo>
                      <a:pt x="7815" y="3366"/>
                      <a:pt x="7239" y="1347"/>
                      <a:pt x="5570" y="429"/>
                    </a:cubicBezTo>
                    <a:cubicBezTo>
                      <a:pt x="5043" y="139"/>
                      <a:pt x="4482" y="1"/>
                      <a:pt x="393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4060075" y="1875000"/>
                <a:ext cx="196575" cy="173350"/>
              </a:xfrm>
              <a:custGeom>
                <a:avLst/>
                <a:gdLst/>
                <a:ahLst/>
                <a:cxnLst/>
                <a:rect l="l" t="t" r="r" b="b"/>
                <a:pathLst>
                  <a:path w="7863" h="6934" extrusionOk="0">
                    <a:moveTo>
                      <a:pt x="3960" y="0"/>
                    </a:moveTo>
                    <a:cubicBezTo>
                      <a:pt x="2784" y="0"/>
                      <a:pt x="1648" y="625"/>
                      <a:pt x="995" y="1749"/>
                    </a:cubicBezTo>
                    <a:cubicBezTo>
                      <a:pt x="0" y="3460"/>
                      <a:pt x="543" y="5538"/>
                      <a:pt x="2230" y="6488"/>
                    </a:cubicBezTo>
                    <a:cubicBezTo>
                      <a:pt x="2765" y="6789"/>
                      <a:pt x="3339" y="6933"/>
                      <a:pt x="3904" y="6933"/>
                    </a:cubicBezTo>
                    <a:cubicBezTo>
                      <a:pt x="5080" y="6933"/>
                      <a:pt x="6216" y="6309"/>
                      <a:pt x="6869" y="5185"/>
                    </a:cubicBezTo>
                    <a:cubicBezTo>
                      <a:pt x="7862" y="3473"/>
                      <a:pt x="7321" y="1395"/>
                      <a:pt x="5633" y="445"/>
                    </a:cubicBezTo>
                    <a:cubicBezTo>
                      <a:pt x="5098" y="144"/>
                      <a:pt x="4524" y="0"/>
                      <a:pt x="396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3279075" y="1904300"/>
                <a:ext cx="195150" cy="172350"/>
              </a:xfrm>
              <a:custGeom>
                <a:avLst/>
                <a:gdLst/>
                <a:ahLst/>
                <a:cxnLst/>
                <a:rect l="l" t="t" r="r" b="b"/>
                <a:pathLst>
                  <a:path w="7806" h="6894" extrusionOk="0">
                    <a:moveTo>
                      <a:pt x="3932" y="0"/>
                    </a:moveTo>
                    <a:cubicBezTo>
                      <a:pt x="2767" y="0"/>
                      <a:pt x="1648" y="617"/>
                      <a:pt x="999" y="1734"/>
                    </a:cubicBezTo>
                    <a:cubicBezTo>
                      <a:pt x="0" y="3455"/>
                      <a:pt x="543" y="5514"/>
                      <a:pt x="2243" y="6458"/>
                    </a:cubicBezTo>
                    <a:cubicBezTo>
                      <a:pt x="2773" y="6753"/>
                      <a:pt x="3338" y="6894"/>
                      <a:pt x="3893" y="6894"/>
                    </a:cubicBezTo>
                    <a:cubicBezTo>
                      <a:pt x="5074" y="6894"/>
                      <a:pt x="6208" y="6255"/>
                      <a:pt x="6855" y="5107"/>
                    </a:cubicBezTo>
                    <a:cubicBezTo>
                      <a:pt x="7806" y="3421"/>
                      <a:pt x="7275" y="1402"/>
                      <a:pt x="5631" y="461"/>
                    </a:cubicBezTo>
                    <a:cubicBezTo>
                      <a:pt x="5087" y="149"/>
                      <a:pt x="4504" y="0"/>
                      <a:pt x="393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4293225" y="2005750"/>
                <a:ext cx="195500" cy="173400"/>
              </a:xfrm>
              <a:custGeom>
                <a:avLst/>
                <a:gdLst/>
                <a:ahLst/>
                <a:cxnLst/>
                <a:rect l="l" t="t" r="r" b="b"/>
                <a:pathLst>
                  <a:path w="7820" h="6936" extrusionOk="0">
                    <a:moveTo>
                      <a:pt x="3935" y="0"/>
                    </a:moveTo>
                    <a:cubicBezTo>
                      <a:pt x="2749" y="0"/>
                      <a:pt x="1607" y="635"/>
                      <a:pt x="954" y="1783"/>
                    </a:cubicBezTo>
                    <a:cubicBezTo>
                      <a:pt x="1" y="3460"/>
                      <a:pt x="521" y="5499"/>
                      <a:pt x="2145" y="6454"/>
                    </a:cubicBezTo>
                    <a:cubicBezTo>
                      <a:pt x="2700" y="6780"/>
                      <a:pt x="3297" y="6935"/>
                      <a:pt x="3884" y="6935"/>
                    </a:cubicBezTo>
                    <a:cubicBezTo>
                      <a:pt x="5070" y="6935"/>
                      <a:pt x="6212" y="6299"/>
                      <a:pt x="6865" y="5151"/>
                    </a:cubicBezTo>
                    <a:cubicBezTo>
                      <a:pt x="7820" y="3474"/>
                      <a:pt x="7300" y="1435"/>
                      <a:pt x="5674" y="482"/>
                    </a:cubicBezTo>
                    <a:cubicBezTo>
                      <a:pt x="5120" y="156"/>
                      <a:pt x="4522" y="0"/>
                      <a:pt x="393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3959175" y="3690800"/>
                <a:ext cx="194325" cy="171850"/>
              </a:xfrm>
              <a:custGeom>
                <a:avLst/>
                <a:gdLst/>
                <a:ahLst/>
                <a:cxnLst/>
                <a:rect l="l" t="t" r="r" b="b"/>
                <a:pathLst>
                  <a:path w="7773" h="6874" extrusionOk="0">
                    <a:moveTo>
                      <a:pt x="3908" y="0"/>
                    </a:moveTo>
                    <a:cubicBezTo>
                      <a:pt x="2730" y="0"/>
                      <a:pt x="1599" y="635"/>
                      <a:pt x="954" y="1777"/>
                    </a:cubicBezTo>
                    <a:cubicBezTo>
                      <a:pt x="0" y="3466"/>
                      <a:pt x="540" y="5491"/>
                      <a:pt x="2196" y="6426"/>
                    </a:cubicBezTo>
                    <a:cubicBezTo>
                      <a:pt x="2731" y="6729"/>
                      <a:pt x="3303" y="6873"/>
                      <a:pt x="3864" y="6873"/>
                    </a:cubicBezTo>
                    <a:cubicBezTo>
                      <a:pt x="5042" y="6873"/>
                      <a:pt x="6173" y="6239"/>
                      <a:pt x="6819" y="5096"/>
                    </a:cubicBezTo>
                    <a:cubicBezTo>
                      <a:pt x="7772" y="3407"/>
                      <a:pt x="7233" y="1382"/>
                      <a:pt x="5576" y="447"/>
                    </a:cubicBezTo>
                    <a:cubicBezTo>
                      <a:pt x="5041" y="144"/>
                      <a:pt x="4469" y="0"/>
                      <a:pt x="390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4624575" y="2504400"/>
                <a:ext cx="196600" cy="17340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6936" extrusionOk="0">
                    <a:moveTo>
                      <a:pt x="3960" y="0"/>
                    </a:moveTo>
                    <a:cubicBezTo>
                      <a:pt x="2772" y="0"/>
                      <a:pt x="1627" y="639"/>
                      <a:pt x="976" y="1783"/>
                    </a:cubicBezTo>
                    <a:cubicBezTo>
                      <a:pt x="0" y="3500"/>
                      <a:pt x="565" y="5573"/>
                      <a:pt x="2264" y="6508"/>
                    </a:cubicBezTo>
                    <a:cubicBezTo>
                      <a:pt x="2790" y="6797"/>
                      <a:pt x="3351" y="6935"/>
                      <a:pt x="3904" y="6935"/>
                    </a:cubicBezTo>
                    <a:cubicBezTo>
                      <a:pt x="5092" y="6935"/>
                      <a:pt x="6237" y="6297"/>
                      <a:pt x="6888" y="5152"/>
                    </a:cubicBezTo>
                    <a:cubicBezTo>
                      <a:pt x="7863" y="3435"/>
                      <a:pt x="7299" y="1362"/>
                      <a:pt x="5600" y="428"/>
                    </a:cubicBezTo>
                    <a:cubicBezTo>
                      <a:pt x="5074" y="138"/>
                      <a:pt x="4512" y="0"/>
                      <a:pt x="396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2829925" y="2431675"/>
                <a:ext cx="194725" cy="172375"/>
              </a:xfrm>
              <a:custGeom>
                <a:avLst/>
                <a:gdLst/>
                <a:ahLst/>
                <a:cxnLst/>
                <a:rect l="l" t="t" r="r" b="b"/>
                <a:pathLst>
                  <a:path w="7789" h="6895" extrusionOk="0">
                    <a:moveTo>
                      <a:pt x="3913" y="1"/>
                    </a:moveTo>
                    <a:cubicBezTo>
                      <a:pt x="2724" y="1"/>
                      <a:pt x="1585" y="647"/>
                      <a:pt x="937" y="1814"/>
                    </a:cubicBezTo>
                    <a:cubicBezTo>
                      <a:pt x="0" y="3506"/>
                      <a:pt x="550" y="5518"/>
                      <a:pt x="2206" y="6449"/>
                    </a:cubicBezTo>
                    <a:cubicBezTo>
                      <a:pt x="2742" y="6751"/>
                      <a:pt x="3315" y="6895"/>
                      <a:pt x="3877" y="6895"/>
                    </a:cubicBezTo>
                    <a:cubicBezTo>
                      <a:pt x="5051" y="6895"/>
                      <a:pt x="6178" y="6265"/>
                      <a:pt x="6826" y="5130"/>
                    </a:cubicBezTo>
                    <a:cubicBezTo>
                      <a:pt x="7788" y="3446"/>
                      <a:pt x="7269" y="1421"/>
                      <a:pt x="5634" y="473"/>
                    </a:cubicBezTo>
                    <a:cubicBezTo>
                      <a:pt x="5082" y="153"/>
                      <a:pt x="4492" y="1"/>
                      <a:pt x="39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4575350" y="2320950"/>
                <a:ext cx="195275" cy="172425"/>
              </a:xfrm>
              <a:custGeom>
                <a:avLst/>
                <a:gdLst/>
                <a:ahLst/>
                <a:cxnLst/>
                <a:rect l="l" t="t" r="r" b="b"/>
                <a:pathLst>
                  <a:path w="7811" h="6897" extrusionOk="0">
                    <a:moveTo>
                      <a:pt x="3934" y="1"/>
                    </a:moveTo>
                    <a:cubicBezTo>
                      <a:pt x="2761" y="1"/>
                      <a:pt x="1635" y="629"/>
                      <a:pt x="986" y="1762"/>
                    </a:cubicBezTo>
                    <a:cubicBezTo>
                      <a:pt x="1" y="3485"/>
                      <a:pt x="561" y="5539"/>
                      <a:pt x="2270" y="6475"/>
                    </a:cubicBezTo>
                    <a:cubicBezTo>
                      <a:pt x="2791" y="6760"/>
                      <a:pt x="3346" y="6896"/>
                      <a:pt x="3891" y="6896"/>
                    </a:cubicBezTo>
                    <a:cubicBezTo>
                      <a:pt x="5082" y="6896"/>
                      <a:pt x="6226" y="6246"/>
                      <a:pt x="6872" y="5084"/>
                    </a:cubicBezTo>
                    <a:cubicBezTo>
                      <a:pt x="7811" y="3392"/>
                      <a:pt x="7263" y="1381"/>
                      <a:pt x="5608" y="448"/>
                    </a:cubicBezTo>
                    <a:cubicBezTo>
                      <a:pt x="5071" y="145"/>
                      <a:pt x="4497" y="1"/>
                      <a:pt x="393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2796075" y="3036950"/>
                <a:ext cx="194500" cy="171925"/>
              </a:xfrm>
              <a:custGeom>
                <a:avLst/>
                <a:gdLst/>
                <a:ahLst/>
                <a:cxnLst/>
                <a:rect l="l" t="t" r="r" b="b"/>
                <a:pathLst>
                  <a:path w="7780" h="6877" extrusionOk="0">
                    <a:moveTo>
                      <a:pt x="3915" y="0"/>
                    </a:moveTo>
                    <a:cubicBezTo>
                      <a:pt x="2725" y="0"/>
                      <a:pt x="1583" y="649"/>
                      <a:pt x="939" y="1812"/>
                    </a:cubicBezTo>
                    <a:cubicBezTo>
                      <a:pt x="0" y="3503"/>
                      <a:pt x="563" y="5522"/>
                      <a:pt x="2230" y="6446"/>
                    </a:cubicBezTo>
                    <a:cubicBezTo>
                      <a:pt x="2755" y="6737"/>
                      <a:pt x="3315" y="6876"/>
                      <a:pt x="3865" y="6876"/>
                    </a:cubicBezTo>
                    <a:cubicBezTo>
                      <a:pt x="5054" y="6876"/>
                      <a:pt x="6197" y="6227"/>
                      <a:pt x="6840" y="5064"/>
                    </a:cubicBezTo>
                    <a:cubicBezTo>
                      <a:pt x="7779" y="3371"/>
                      <a:pt x="7216" y="1353"/>
                      <a:pt x="5550" y="429"/>
                    </a:cubicBezTo>
                    <a:cubicBezTo>
                      <a:pt x="5024" y="139"/>
                      <a:pt x="4465" y="0"/>
                      <a:pt x="391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3645375" y="1797875"/>
                <a:ext cx="194825" cy="172425"/>
              </a:xfrm>
              <a:custGeom>
                <a:avLst/>
                <a:gdLst/>
                <a:ahLst/>
                <a:cxnLst/>
                <a:rect l="l" t="t" r="r" b="b"/>
                <a:pathLst>
                  <a:path w="7793" h="6897" extrusionOk="0">
                    <a:moveTo>
                      <a:pt x="3918" y="0"/>
                    </a:moveTo>
                    <a:cubicBezTo>
                      <a:pt x="2714" y="0"/>
                      <a:pt x="1563" y="664"/>
                      <a:pt x="917" y="1854"/>
                    </a:cubicBezTo>
                    <a:cubicBezTo>
                      <a:pt x="0" y="3548"/>
                      <a:pt x="578" y="5555"/>
                      <a:pt x="2246" y="6471"/>
                    </a:cubicBezTo>
                    <a:cubicBezTo>
                      <a:pt x="2770" y="6759"/>
                      <a:pt x="3328" y="6897"/>
                      <a:pt x="3876" y="6897"/>
                    </a:cubicBezTo>
                    <a:cubicBezTo>
                      <a:pt x="5064" y="6897"/>
                      <a:pt x="6204" y="6250"/>
                      <a:pt x="6850" y="5090"/>
                    </a:cubicBezTo>
                    <a:cubicBezTo>
                      <a:pt x="7793" y="3400"/>
                      <a:pt x="7249" y="1387"/>
                      <a:pt x="5597" y="452"/>
                    </a:cubicBezTo>
                    <a:cubicBezTo>
                      <a:pt x="5057" y="146"/>
                      <a:pt x="4482" y="0"/>
                      <a:pt x="391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4457675" y="3347050"/>
                <a:ext cx="195300" cy="172400"/>
              </a:xfrm>
              <a:custGeom>
                <a:avLst/>
                <a:gdLst/>
                <a:ahLst/>
                <a:cxnLst/>
                <a:rect l="l" t="t" r="r" b="b"/>
                <a:pathLst>
                  <a:path w="7812" h="6896" extrusionOk="0">
                    <a:moveTo>
                      <a:pt x="3935" y="1"/>
                    </a:moveTo>
                    <a:cubicBezTo>
                      <a:pt x="2765" y="1"/>
                      <a:pt x="1642" y="624"/>
                      <a:pt x="993" y="1751"/>
                    </a:cubicBezTo>
                    <a:cubicBezTo>
                      <a:pt x="1" y="3472"/>
                      <a:pt x="554" y="5527"/>
                      <a:pt x="2259" y="6468"/>
                    </a:cubicBezTo>
                    <a:cubicBezTo>
                      <a:pt x="2784" y="6757"/>
                      <a:pt x="3343" y="6895"/>
                      <a:pt x="3892" y="6895"/>
                    </a:cubicBezTo>
                    <a:cubicBezTo>
                      <a:pt x="5079" y="6895"/>
                      <a:pt x="6218" y="6251"/>
                      <a:pt x="6865" y="5096"/>
                    </a:cubicBezTo>
                    <a:cubicBezTo>
                      <a:pt x="7811" y="3404"/>
                      <a:pt x="7270" y="1391"/>
                      <a:pt x="5620" y="454"/>
                    </a:cubicBezTo>
                    <a:cubicBezTo>
                      <a:pt x="5080" y="147"/>
                      <a:pt x="4502" y="1"/>
                      <a:pt x="393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2746950" y="2853475"/>
                <a:ext cx="193525" cy="170900"/>
              </a:xfrm>
              <a:custGeom>
                <a:avLst/>
                <a:gdLst/>
                <a:ahLst/>
                <a:cxnLst/>
                <a:rect l="l" t="t" r="r" b="b"/>
                <a:pathLst>
                  <a:path w="7741" h="6836" extrusionOk="0">
                    <a:moveTo>
                      <a:pt x="3904" y="1"/>
                    </a:moveTo>
                    <a:cubicBezTo>
                      <a:pt x="2732" y="1"/>
                      <a:pt x="1596" y="631"/>
                      <a:pt x="957" y="1756"/>
                    </a:cubicBezTo>
                    <a:cubicBezTo>
                      <a:pt x="1" y="3438"/>
                      <a:pt x="546" y="5476"/>
                      <a:pt x="2199" y="6401"/>
                    </a:cubicBezTo>
                    <a:cubicBezTo>
                      <a:pt x="2724" y="6695"/>
                      <a:pt x="3287" y="6836"/>
                      <a:pt x="3839" y="6836"/>
                    </a:cubicBezTo>
                    <a:cubicBezTo>
                      <a:pt x="5027" y="6836"/>
                      <a:pt x="6170" y="6188"/>
                      <a:pt x="6809" y="5032"/>
                    </a:cubicBezTo>
                    <a:cubicBezTo>
                      <a:pt x="7740" y="3346"/>
                      <a:pt x="7161" y="1317"/>
                      <a:pt x="5490" y="408"/>
                    </a:cubicBezTo>
                    <a:cubicBezTo>
                      <a:pt x="4983" y="132"/>
                      <a:pt x="4440" y="1"/>
                      <a:pt x="390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3776750" y="3744500"/>
                <a:ext cx="193325" cy="170775"/>
              </a:xfrm>
              <a:custGeom>
                <a:avLst/>
                <a:gdLst/>
                <a:ahLst/>
                <a:cxnLst/>
                <a:rect l="l" t="t" r="r" b="b"/>
                <a:pathLst>
                  <a:path w="7733" h="6831" extrusionOk="0">
                    <a:moveTo>
                      <a:pt x="3895" y="1"/>
                    </a:moveTo>
                    <a:cubicBezTo>
                      <a:pt x="2737" y="1"/>
                      <a:pt x="1616" y="612"/>
                      <a:pt x="977" y="1711"/>
                    </a:cubicBezTo>
                    <a:cubicBezTo>
                      <a:pt x="0" y="3388"/>
                      <a:pt x="516" y="5434"/>
                      <a:pt x="2153" y="6375"/>
                    </a:cubicBezTo>
                    <a:cubicBezTo>
                      <a:pt x="2690" y="6684"/>
                      <a:pt x="3268" y="6831"/>
                      <a:pt x="3836" y="6831"/>
                    </a:cubicBezTo>
                    <a:cubicBezTo>
                      <a:pt x="5009" y="6831"/>
                      <a:pt x="6140" y="6202"/>
                      <a:pt x="6782" y="5071"/>
                    </a:cubicBezTo>
                    <a:cubicBezTo>
                      <a:pt x="7732" y="3391"/>
                      <a:pt x="7184" y="1353"/>
                      <a:pt x="5528" y="429"/>
                    </a:cubicBezTo>
                    <a:cubicBezTo>
                      <a:pt x="5007" y="139"/>
                      <a:pt x="4447" y="1"/>
                      <a:pt x="389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2846275" y="3221400"/>
                <a:ext cx="193475" cy="170825"/>
              </a:xfrm>
              <a:custGeom>
                <a:avLst/>
                <a:gdLst/>
                <a:ahLst/>
                <a:cxnLst/>
                <a:rect l="l" t="t" r="r" b="b"/>
                <a:pathLst>
                  <a:path w="7739" h="6833" extrusionOk="0">
                    <a:moveTo>
                      <a:pt x="3899" y="1"/>
                    </a:moveTo>
                    <a:cubicBezTo>
                      <a:pt x="2735" y="1"/>
                      <a:pt x="1609" y="621"/>
                      <a:pt x="969" y="1731"/>
                    </a:cubicBezTo>
                    <a:cubicBezTo>
                      <a:pt x="1" y="3409"/>
                      <a:pt x="530" y="5452"/>
                      <a:pt x="2174" y="6386"/>
                    </a:cubicBezTo>
                    <a:cubicBezTo>
                      <a:pt x="2706" y="6689"/>
                      <a:pt x="3277" y="6833"/>
                      <a:pt x="3838" y="6833"/>
                    </a:cubicBezTo>
                    <a:cubicBezTo>
                      <a:pt x="5017" y="6833"/>
                      <a:pt x="6154" y="6196"/>
                      <a:pt x="6794" y="5054"/>
                    </a:cubicBezTo>
                    <a:cubicBezTo>
                      <a:pt x="7738" y="3368"/>
                      <a:pt x="7175" y="1339"/>
                      <a:pt x="5512" y="421"/>
                    </a:cubicBezTo>
                    <a:cubicBezTo>
                      <a:pt x="4997" y="136"/>
                      <a:pt x="4444" y="1"/>
                      <a:pt x="389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3829575" y="1746025"/>
                <a:ext cx="192350" cy="169750"/>
              </a:xfrm>
              <a:custGeom>
                <a:avLst/>
                <a:gdLst/>
                <a:ahLst/>
                <a:cxnLst/>
                <a:rect l="l" t="t" r="r" b="b"/>
                <a:pathLst>
                  <a:path w="7694" h="6790" extrusionOk="0">
                    <a:moveTo>
                      <a:pt x="3893" y="0"/>
                    </a:moveTo>
                    <a:cubicBezTo>
                      <a:pt x="2742" y="0"/>
                      <a:pt x="1620" y="600"/>
                      <a:pt x="982" y="1675"/>
                    </a:cubicBezTo>
                    <a:cubicBezTo>
                      <a:pt x="0" y="3330"/>
                      <a:pt x="519" y="5409"/>
                      <a:pt x="2146" y="6345"/>
                    </a:cubicBezTo>
                    <a:cubicBezTo>
                      <a:pt x="2669" y="6646"/>
                      <a:pt x="3239" y="6790"/>
                      <a:pt x="3802" y="6790"/>
                    </a:cubicBezTo>
                    <a:cubicBezTo>
                      <a:pt x="4953" y="6790"/>
                      <a:pt x="6076" y="6190"/>
                      <a:pt x="6714" y="5115"/>
                    </a:cubicBezTo>
                    <a:cubicBezTo>
                      <a:pt x="7694" y="3460"/>
                      <a:pt x="7177" y="1381"/>
                      <a:pt x="5550" y="445"/>
                    </a:cubicBezTo>
                    <a:cubicBezTo>
                      <a:pt x="5026" y="144"/>
                      <a:pt x="4456" y="0"/>
                      <a:pt x="389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3098375" y="1958950"/>
                <a:ext cx="191150" cy="169325"/>
              </a:xfrm>
              <a:custGeom>
                <a:avLst/>
                <a:gdLst/>
                <a:ahLst/>
                <a:cxnLst/>
                <a:rect l="l" t="t" r="r" b="b"/>
                <a:pathLst>
                  <a:path w="7646" h="6773" extrusionOk="0">
                    <a:moveTo>
                      <a:pt x="3875" y="1"/>
                    </a:moveTo>
                    <a:cubicBezTo>
                      <a:pt x="2701" y="1"/>
                      <a:pt x="1555" y="629"/>
                      <a:pt x="923" y="1743"/>
                    </a:cubicBezTo>
                    <a:cubicBezTo>
                      <a:pt x="0" y="3373"/>
                      <a:pt x="537" y="5416"/>
                      <a:pt x="2122" y="6329"/>
                    </a:cubicBezTo>
                    <a:cubicBezTo>
                      <a:pt x="2644" y="6630"/>
                      <a:pt x="3210" y="6773"/>
                      <a:pt x="3771" y="6773"/>
                    </a:cubicBezTo>
                    <a:cubicBezTo>
                      <a:pt x="4962" y="6773"/>
                      <a:pt x="6123" y="6127"/>
                      <a:pt x="6751" y="4982"/>
                    </a:cubicBezTo>
                    <a:cubicBezTo>
                      <a:pt x="7645" y="3345"/>
                      <a:pt x="7077" y="1309"/>
                      <a:pt x="5475" y="417"/>
                    </a:cubicBezTo>
                    <a:cubicBezTo>
                      <a:pt x="4967" y="135"/>
                      <a:pt x="4418" y="1"/>
                      <a:pt x="387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4726650" y="2874375"/>
                <a:ext cx="191050" cy="169250"/>
              </a:xfrm>
              <a:custGeom>
                <a:avLst/>
                <a:gdLst/>
                <a:ahLst/>
                <a:cxnLst/>
                <a:rect l="l" t="t" r="r" b="b"/>
                <a:pathLst>
                  <a:path w="7642" h="6770" extrusionOk="0">
                    <a:moveTo>
                      <a:pt x="3874" y="0"/>
                    </a:moveTo>
                    <a:cubicBezTo>
                      <a:pt x="2716" y="0"/>
                      <a:pt x="1585" y="606"/>
                      <a:pt x="950" y="1688"/>
                    </a:cubicBezTo>
                    <a:cubicBezTo>
                      <a:pt x="1" y="3306"/>
                      <a:pt x="500" y="5360"/>
                      <a:pt x="2070" y="6299"/>
                    </a:cubicBezTo>
                    <a:cubicBezTo>
                      <a:pt x="2604" y="6618"/>
                      <a:pt x="3190" y="6770"/>
                      <a:pt x="3769" y="6770"/>
                    </a:cubicBezTo>
                    <a:cubicBezTo>
                      <a:pt x="4942" y="6770"/>
                      <a:pt x="6086" y="6147"/>
                      <a:pt x="6719" y="5032"/>
                    </a:cubicBezTo>
                    <a:cubicBezTo>
                      <a:pt x="7641" y="3405"/>
                      <a:pt x="7108" y="1358"/>
                      <a:pt x="5522" y="443"/>
                    </a:cubicBezTo>
                    <a:cubicBezTo>
                      <a:pt x="5003" y="143"/>
                      <a:pt x="4435" y="0"/>
                      <a:pt x="387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4527400" y="2138325"/>
                <a:ext cx="192400" cy="169750"/>
              </a:xfrm>
              <a:custGeom>
                <a:avLst/>
                <a:gdLst/>
                <a:ahLst/>
                <a:cxnLst/>
                <a:rect l="l" t="t" r="r" b="b"/>
                <a:pathLst>
                  <a:path w="7696" h="6790" extrusionOk="0">
                    <a:moveTo>
                      <a:pt x="3893" y="1"/>
                    </a:moveTo>
                    <a:cubicBezTo>
                      <a:pt x="2740" y="1"/>
                      <a:pt x="1617" y="602"/>
                      <a:pt x="979" y="1680"/>
                    </a:cubicBezTo>
                    <a:cubicBezTo>
                      <a:pt x="0" y="3336"/>
                      <a:pt x="522" y="5414"/>
                      <a:pt x="2150" y="6348"/>
                    </a:cubicBezTo>
                    <a:cubicBezTo>
                      <a:pt x="2672" y="6648"/>
                      <a:pt x="3240" y="6790"/>
                      <a:pt x="3801" y="6790"/>
                    </a:cubicBezTo>
                    <a:cubicBezTo>
                      <a:pt x="4954" y="6790"/>
                      <a:pt x="6078" y="6189"/>
                      <a:pt x="6715" y="5111"/>
                    </a:cubicBezTo>
                    <a:cubicBezTo>
                      <a:pt x="7695" y="3454"/>
                      <a:pt x="7173" y="1377"/>
                      <a:pt x="5544" y="442"/>
                    </a:cubicBezTo>
                    <a:cubicBezTo>
                      <a:pt x="5022" y="143"/>
                      <a:pt x="4454" y="1"/>
                      <a:pt x="389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3595375" y="3798975"/>
                <a:ext cx="190075" cy="168150"/>
              </a:xfrm>
              <a:custGeom>
                <a:avLst/>
                <a:gdLst/>
                <a:ahLst/>
                <a:cxnLst/>
                <a:rect l="l" t="t" r="r" b="b"/>
                <a:pathLst>
                  <a:path w="7603" h="6726" extrusionOk="0">
                    <a:moveTo>
                      <a:pt x="3880" y="1"/>
                    </a:moveTo>
                    <a:cubicBezTo>
                      <a:pt x="2685" y="1"/>
                      <a:pt x="1505" y="643"/>
                      <a:pt x="889" y="1763"/>
                    </a:cubicBezTo>
                    <a:cubicBezTo>
                      <a:pt x="1" y="3381"/>
                      <a:pt x="581" y="5461"/>
                      <a:pt x="2168" y="6332"/>
                    </a:cubicBezTo>
                    <a:cubicBezTo>
                      <a:pt x="2656" y="6599"/>
                      <a:pt x="3190" y="6726"/>
                      <a:pt x="3721" y="6726"/>
                    </a:cubicBezTo>
                    <a:cubicBezTo>
                      <a:pt x="4917" y="6726"/>
                      <a:pt x="6098" y="6084"/>
                      <a:pt x="6714" y="4964"/>
                    </a:cubicBezTo>
                    <a:cubicBezTo>
                      <a:pt x="7603" y="3346"/>
                      <a:pt x="7022" y="1267"/>
                      <a:pt x="5435" y="396"/>
                    </a:cubicBezTo>
                    <a:cubicBezTo>
                      <a:pt x="4946" y="128"/>
                      <a:pt x="4412" y="1"/>
                      <a:pt x="388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2698950" y="2670900"/>
                <a:ext cx="190150" cy="168200"/>
              </a:xfrm>
              <a:custGeom>
                <a:avLst/>
                <a:gdLst/>
                <a:ahLst/>
                <a:cxnLst/>
                <a:rect l="l" t="t" r="r" b="b"/>
                <a:pathLst>
                  <a:path w="7606" h="6728" extrusionOk="0">
                    <a:moveTo>
                      <a:pt x="3882" y="0"/>
                    </a:moveTo>
                    <a:cubicBezTo>
                      <a:pt x="2705" y="0"/>
                      <a:pt x="1541" y="623"/>
                      <a:pt x="916" y="1718"/>
                    </a:cubicBezTo>
                    <a:cubicBezTo>
                      <a:pt x="1" y="3322"/>
                      <a:pt x="552" y="5408"/>
                      <a:pt x="2126" y="6306"/>
                    </a:cubicBezTo>
                    <a:cubicBezTo>
                      <a:pt x="2626" y="6592"/>
                      <a:pt x="3177" y="6727"/>
                      <a:pt x="3725" y="6727"/>
                    </a:cubicBezTo>
                    <a:cubicBezTo>
                      <a:pt x="4901" y="6727"/>
                      <a:pt x="6065" y="6104"/>
                      <a:pt x="6689" y="5010"/>
                    </a:cubicBezTo>
                    <a:cubicBezTo>
                      <a:pt x="7606" y="3405"/>
                      <a:pt x="7055" y="1318"/>
                      <a:pt x="5481" y="421"/>
                    </a:cubicBezTo>
                    <a:cubicBezTo>
                      <a:pt x="4981" y="135"/>
                      <a:pt x="4430" y="0"/>
                      <a:pt x="388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4326475" y="3586000"/>
                <a:ext cx="191025" cy="168750"/>
              </a:xfrm>
              <a:custGeom>
                <a:avLst/>
                <a:gdLst/>
                <a:ahLst/>
                <a:cxnLst/>
                <a:rect l="l" t="t" r="r" b="b"/>
                <a:pathLst>
                  <a:path w="7641" h="6750" extrusionOk="0">
                    <a:moveTo>
                      <a:pt x="3902" y="0"/>
                    </a:moveTo>
                    <a:cubicBezTo>
                      <a:pt x="2718" y="0"/>
                      <a:pt x="1553" y="633"/>
                      <a:pt x="928" y="1743"/>
                    </a:cubicBezTo>
                    <a:cubicBezTo>
                      <a:pt x="0" y="3392"/>
                      <a:pt x="598" y="5504"/>
                      <a:pt x="2240" y="6373"/>
                    </a:cubicBezTo>
                    <a:cubicBezTo>
                      <a:pt x="2722" y="6629"/>
                      <a:pt x="3243" y="6750"/>
                      <a:pt x="3760" y="6750"/>
                    </a:cubicBezTo>
                    <a:cubicBezTo>
                      <a:pt x="4963" y="6750"/>
                      <a:pt x="6144" y="6095"/>
                      <a:pt x="6759" y="4957"/>
                    </a:cubicBezTo>
                    <a:cubicBezTo>
                      <a:pt x="7641" y="3330"/>
                      <a:pt x="7060" y="1279"/>
                      <a:pt x="5470" y="402"/>
                    </a:cubicBezTo>
                    <a:cubicBezTo>
                      <a:pt x="4976" y="130"/>
                      <a:pt x="4437" y="0"/>
                      <a:pt x="390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2897700" y="3406925"/>
                <a:ext cx="189800" cy="167650"/>
              </a:xfrm>
              <a:custGeom>
                <a:avLst/>
                <a:gdLst/>
                <a:ahLst/>
                <a:cxnLst/>
                <a:rect l="l" t="t" r="r" b="b"/>
                <a:pathLst>
                  <a:path w="7592" h="6706" extrusionOk="0">
                    <a:moveTo>
                      <a:pt x="3881" y="1"/>
                    </a:moveTo>
                    <a:cubicBezTo>
                      <a:pt x="2699" y="1"/>
                      <a:pt x="1529" y="628"/>
                      <a:pt x="910" y="1721"/>
                    </a:cubicBezTo>
                    <a:cubicBezTo>
                      <a:pt x="1" y="3328"/>
                      <a:pt x="572" y="5433"/>
                      <a:pt x="2157" y="6309"/>
                    </a:cubicBezTo>
                    <a:cubicBezTo>
                      <a:pt x="2643" y="6579"/>
                      <a:pt x="3177" y="6706"/>
                      <a:pt x="3710" y="6706"/>
                    </a:cubicBezTo>
                    <a:cubicBezTo>
                      <a:pt x="4911" y="6706"/>
                      <a:pt x="6102" y="6059"/>
                      <a:pt x="6710" y="4938"/>
                    </a:cubicBezTo>
                    <a:cubicBezTo>
                      <a:pt x="7591" y="3312"/>
                      <a:pt x="6984" y="1215"/>
                      <a:pt x="5388" y="371"/>
                    </a:cubicBezTo>
                    <a:cubicBezTo>
                      <a:pt x="4913" y="120"/>
                      <a:pt x="4396" y="1"/>
                      <a:pt x="388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2784125" y="2250825"/>
                <a:ext cx="187125" cy="166175"/>
              </a:xfrm>
              <a:custGeom>
                <a:avLst/>
                <a:gdLst/>
                <a:ahLst/>
                <a:cxnLst/>
                <a:rect l="l" t="t" r="r" b="b"/>
                <a:pathLst>
                  <a:path w="7485" h="6647" extrusionOk="0">
                    <a:moveTo>
                      <a:pt x="3847" y="1"/>
                    </a:moveTo>
                    <a:cubicBezTo>
                      <a:pt x="2692" y="1"/>
                      <a:pt x="1528" y="604"/>
                      <a:pt x="902" y="1666"/>
                    </a:cubicBezTo>
                    <a:cubicBezTo>
                      <a:pt x="1" y="3197"/>
                      <a:pt x="503" y="5260"/>
                      <a:pt x="2006" y="6191"/>
                    </a:cubicBezTo>
                    <a:cubicBezTo>
                      <a:pt x="2504" y="6500"/>
                      <a:pt x="3070" y="6646"/>
                      <a:pt x="3638" y="6646"/>
                    </a:cubicBezTo>
                    <a:cubicBezTo>
                      <a:pt x="4793" y="6646"/>
                      <a:pt x="5956" y="6043"/>
                      <a:pt x="6582" y="4983"/>
                    </a:cubicBezTo>
                    <a:cubicBezTo>
                      <a:pt x="7485" y="3450"/>
                      <a:pt x="6982" y="1387"/>
                      <a:pt x="5479" y="456"/>
                    </a:cubicBezTo>
                    <a:cubicBezTo>
                      <a:pt x="4981" y="147"/>
                      <a:pt x="4415" y="1"/>
                      <a:pt x="384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4644675" y="3296775"/>
                <a:ext cx="187625" cy="166550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6662" extrusionOk="0">
                    <a:moveTo>
                      <a:pt x="3850" y="1"/>
                    </a:moveTo>
                    <a:cubicBezTo>
                      <a:pt x="2649" y="1"/>
                      <a:pt x="1450" y="647"/>
                      <a:pt x="851" y="1760"/>
                    </a:cubicBezTo>
                    <a:cubicBezTo>
                      <a:pt x="1" y="3345"/>
                      <a:pt x="571" y="5399"/>
                      <a:pt x="2102" y="6261"/>
                    </a:cubicBezTo>
                    <a:cubicBezTo>
                      <a:pt x="2586" y="6533"/>
                      <a:pt x="3121" y="6662"/>
                      <a:pt x="3657" y="6662"/>
                    </a:cubicBezTo>
                    <a:cubicBezTo>
                      <a:pt x="4858" y="6662"/>
                      <a:pt x="6057" y="6015"/>
                      <a:pt x="6654" y="4902"/>
                    </a:cubicBezTo>
                    <a:cubicBezTo>
                      <a:pt x="7504" y="3317"/>
                      <a:pt x="6934" y="1265"/>
                      <a:pt x="5405" y="402"/>
                    </a:cubicBezTo>
                    <a:cubicBezTo>
                      <a:pt x="4921" y="129"/>
                      <a:pt x="4386" y="1"/>
                      <a:pt x="385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4246750" y="1824900"/>
                <a:ext cx="189125" cy="167175"/>
              </a:xfrm>
              <a:custGeom>
                <a:avLst/>
                <a:gdLst/>
                <a:ahLst/>
                <a:cxnLst/>
                <a:rect l="l" t="t" r="r" b="b"/>
                <a:pathLst>
                  <a:path w="7565" h="6687" extrusionOk="0">
                    <a:moveTo>
                      <a:pt x="3882" y="1"/>
                    </a:moveTo>
                    <a:cubicBezTo>
                      <a:pt x="2718" y="1"/>
                      <a:pt x="1550" y="609"/>
                      <a:pt x="924" y="1678"/>
                    </a:cubicBezTo>
                    <a:cubicBezTo>
                      <a:pt x="0" y="3255"/>
                      <a:pt x="550" y="5378"/>
                      <a:pt x="2112" y="6273"/>
                    </a:cubicBezTo>
                    <a:cubicBezTo>
                      <a:pt x="2601" y="6553"/>
                      <a:pt x="3145" y="6686"/>
                      <a:pt x="3688" y="6686"/>
                    </a:cubicBezTo>
                    <a:cubicBezTo>
                      <a:pt x="4833" y="6686"/>
                      <a:pt x="5977" y="6097"/>
                      <a:pt x="6614" y="5057"/>
                    </a:cubicBezTo>
                    <a:cubicBezTo>
                      <a:pt x="7564" y="3504"/>
                      <a:pt x="7051" y="1370"/>
                      <a:pt x="5503" y="442"/>
                    </a:cubicBezTo>
                    <a:cubicBezTo>
                      <a:pt x="5004" y="142"/>
                      <a:pt x="4443" y="1"/>
                      <a:pt x="388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4479975" y="1956475"/>
                <a:ext cx="187325" cy="165550"/>
              </a:xfrm>
              <a:custGeom>
                <a:avLst/>
                <a:gdLst/>
                <a:ahLst/>
                <a:cxnLst/>
                <a:rect l="l" t="t" r="r" b="b"/>
                <a:pathLst>
                  <a:path w="7493" h="6622" extrusionOk="0">
                    <a:moveTo>
                      <a:pt x="3856" y="0"/>
                    </a:moveTo>
                    <a:cubicBezTo>
                      <a:pt x="2715" y="0"/>
                      <a:pt x="1569" y="593"/>
                      <a:pt x="941" y="1638"/>
                    </a:cubicBezTo>
                    <a:cubicBezTo>
                      <a:pt x="1" y="3198"/>
                      <a:pt x="556" y="5348"/>
                      <a:pt x="2127" y="6226"/>
                    </a:cubicBezTo>
                    <a:cubicBezTo>
                      <a:pt x="2607" y="6494"/>
                      <a:pt x="3137" y="6621"/>
                      <a:pt x="3666" y="6621"/>
                    </a:cubicBezTo>
                    <a:cubicBezTo>
                      <a:pt x="4830" y="6621"/>
                      <a:pt x="5989" y="6008"/>
                      <a:pt x="6602" y="4937"/>
                    </a:cubicBezTo>
                    <a:cubicBezTo>
                      <a:pt x="7492" y="3384"/>
                      <a:pt x="6959" y="1319"/>
                      <a:pt x="5438" y="423"/>
                    </a:cubicBezTo>
                    <a:cubicBezTo>
                      <a:pt x="4950" y="136"/>
                      <a:pt x="4404" y="0"/>
                      <a:pt x="385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3181625" y="3723025"/>
                <a:ext cx="186475" cy="164975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6599" extrusionOk="0">
                    <a:moveTo>
                      <a:pt x="3819" y="0"/>
                    </a:moveTo>
                    <a:cubicBezTo>
                      <a:pt x="2664" y="0"/>
                      <a:pt x="1512" y="610"/>
                      <a:pt x="897" y="1679"/>
                    </a:cubicBezTo>
                    <a:cubicBezTo>
                      <a:pt x="1" y="3236"/>
                      <a:pt x="541" y="5302"/>
                      <a:pt x="2077" y="6187"/>
                    </a:cubicBezTo>
                    <a:cubicBezTo>
                      <a:pt x="2563" y="6466"/>
                      <a:pt x="3102" y="6598"/>
                      <a:pt x="3641" y="6598"/>
                    </a:cubicBezTo>
                    <a:cubicBezTo>
                      <a:pt x="4796" y="6598"/>
                      <a:pt x="5947" y="5989"/>
                      <a:pt x="6561" y="4921"/>
                    </a:cubicBezTo>
                    <a:cubicBezTo>
                      <a:pt x="7459" y="3360"/>
                      <a:pt x="6918" y="1296"/>
                      <a:pt x="5381" y="412"/>
                    </a:cubicBezTo>
                    <a:cubicBezTo>
                      <a:pt x="4895" y="132"/>
                      <a:pt x="4357" y="0"/>
                      <a:pt x="381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2651475" y="2488875"/>
                <a:ext cx="185800" cy="164350"/>
              </a:xfrm>
              <a:custGeom>
                <a:avLst/>
                <a:gdLst/>
                <a:ahLst/>
                <a:cxnLst/>
                <a:rect l="l" t="t" r="r" b="b"/>
                <a:pathLst>
                  <a:path w="7432" h="6574" extrusionOk="0">
                    <a:moveTo>
                      <a:pt x="3788" y="1"/>
                    </a:moveTo>
                    <a:cubicBezTo>
                      <a:pt x="2616" y="1"/>
                      <a:pt x="1464" y="632"/>
                      <a:pt x="867" y="1731"/>
                    </a:cubicBezTo>
                    <a:cubicBezTo>
                      <a:pt x="0" y="3324"/>
                      <a:pt x="573" y="5349"/>
                      <a:pt x="2128" y="6192"/>
                    </a:cubicBezTo>
                    <a:cubicBezTo>
                      <a:pt x="2606" y="6451"/>
                      <a:pt x="3127" y="6573"/>
                      <a:pt x="3644" y="6573"/>
                    </a:cubicBezTo>
                    <a:cubicBezTo>
                      <a:pt x="4816" y="6573"/>
                      <a:pt x="5969" y="5943"/>
                      <a:pt x="6565" y="4843"/>
                    </a:cubicBezTo>
                    <a:cubicBezTo>
                      <a:pt x="7431" y="3249"/>
                      <a:pt x="6858" y="1225"/>
                      <a:pt x="5304" y="383"/>
                    </a:cubicBezTo>
                    <a:cubicBezTo>
                      <a:pt x="4825" y="123"/>
                      <a:pt x="4305" y="1"/>
                      <a:pt x="378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4512325" y="3535000"/>
                <a:ext cx="185775" cy="164350"/>
              </a:xfrm>
              <a:custGeom>
                <a:avLst/>
                <a:gdLst/>
                <a:ahLst/>
                <a:cxnLst/>
                <a:rect l="l" t="t" r="r" b="b"/>
                <a:pathLst>
                  <a:path w="7431" h="6574" extrusionOk="0">
                    <a:moveTo>
                      <a:pt x="3788" y="1"/>
                    </a:moveTo>
                    <a:cubicBezTo>
                      <a:pt x="2622" y="1"/>
                      <a:pt x="1473" y="626"/>
                      <a:pt x="873" y="1718"/>
                    </a:cubicBezTo>
                    <a:cubicBezTo>
                      <a:pt x="0" y="3304"/>
                      <a:pt x="563" y="5332"/>
                      <a:pt x="2113" y="6183"/>
                    </a:cubicBezTo>
                    <a:cubicBezTo>
                      <a:pt x="2595" y="6448"/>
                      <a:pt x="3121" y="6573"/>
                      <a:pt x="3642" y="6573"/>
                    </a:cubicBezTo>
                    <a:cubicBezTo>
                      <a:pt x="4808" y="6573"/>
                      <a:pt x="5956" y="5948"/>
                      <a:pt x="6556" y="4857"/>
                    </a:cubicBezTo>
                    <a:cubicBezTo>
                      <a:pt x="7430" y="3270"/>
                      <a:pt x="6866" y="1242"/>
                      <a:pt x="5316" y="391"/>
                    </a:cubicBezTo>
                    <a:cubicBezTo>
                      <a:pt x="4834" y="126"/>
                      <a:pt x="4309" y="1"/>
                      <a:pt x="378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4014750" y="1694925"/>
                <a:ext cx="187375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7495" h="6621" extrusionOk="0">
                    <a:moveTo>
                      <a:pt x="3858" y="1"/>
                    </a:moveTo>
                    <a:cubicBezTo>
                      <a:pt x="2715" y="1"/>
                      <a:pt x="1569" y="594"/>
                      <a:pt x="940" y="1639"/>
                    </a:cubicBezTo>
                    <a:cubicBezTo>
                      <a:pt x="1" y="3201"/>
                      <a:pt x="558" y="5351"/>
                      <a:pt x="2129" y="6227"/>
                    </a:cubicBezTo>
                    <a:cubicBezTo>
                      <a:pt x="2608" y="6494"/>
                      <a:pt x="3137" y="6621"/>
                      <a:pt x="3666" y="6621"/>
                    </a:cubicBezTo>
                    <a:cubicBezTo>
                      <a:pt x="4831" y="6621"/>
                      <a:pt x="5991" y="6007"/>
                      <a:pt x="6606" y="4935"/>
                    </a:cubicBezTo>
                    <a:cubicBezTo>
                      <a:pt x="7494" y="3383"/>
                      <a:pt x="6959" y="1319"/>
                      <a:pt x="5437" y="423"/>
                    </a:cubicBezTo>
                    <a:cubicBezTo>
                      <a:pt x="4949" y="136"/>
                      <a:pt x="4404" y="1"/>
                      <a:pt x="385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2917825" y="2014350"/>
                <a:ext cx="186350" cy="164900"/>
              </a:xfrm>
              <a:custGeom>
                <a:avLst/>
                <a:gdLst/>
                <a:ahLst/>
                <a:cxnLst/>
                <a:rect l="l" t="t" r="r" b="b"/>
                <a:pathLst>
                  <a:path w="7454" h="6596" extrusionOk="0">
                    <a:moveTo>
                      <a:pt x="3810" y="0"/>
                    </a:moveTo>
                    <a:cubicBezTo>
                      <a:pt x="2628" y="0"/>
                      <a:pt x="1458" y="635"/>
                      <a:pt x="862" y="1733"/>
                    </a:cubicBezTo>
                    <a:cubicBezTo>
                      <a:pt x="0" y="3323"/>
                      <a:pt x="581" y="5378"/>
                      <a:pt x="2130" y="6216"/>
                    </a:cubicBezTo>
                    <a:cubicBezTo>
                      <a:pt x="2605" y="6474"/>
                      <a:pt x="3125" y="6595"/>
                      <a:pt x="3642" y="6595"/>
                    </a:cubicBezTo>
                    <a:cubicBezTo>
                      <a:pt x="4825" y="6595"/>
                      <a:pt x="5995" y="5961"/>
                      <a:pt x="6590" y="4862"/>
                    </a:cubicBezTo>
                    <a:cubicBezTo>
                      <a:pt x="7454" y="3272"/>
                      <a:pt x="6872" y="1218"/>
                      <a:pt x="5323" y="379"/>
                    </a:cubicBezTo>
                    <a:cubicBezTo>
                      <a:pt x="4848" y="122"/>
                      <a:pt x="4328" y="0"/>
                      <a:pt x="381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4778625" y="3060475"/>
                <a:ext cx="186375" cy="164900"/>
              </a:xfrm>
              <a:custGeom>
                <a:avLst/>
                <a:gdLst/>
                <a:ahLst/>
                <a:cxnLst/>
                <a:rect l="l" t="t" r="r" b="b"/>
                <a:pathLst>
                  <a:path w="7455" h="6596" extrusionOk="0">
                    <a:moveTo>
                      <a:pt x="3812" y="1"/>
                    </a:moveTo>
                    <a:cubicBezTo>
                      <a:pt x="2634" y="1"/>
                      <a:pt x="1467" y="631"/>
                      <a:pt x="869" y="1725"/>
                    </a:cubicBezTo>
                    <a:cubicBezTo>
                      <a:pt x="1" y="3311"/>
                      <a:pt x="576" y="5367"/>
                      <a:pt x="2123" y="6212"/>
                    </a:cubicBezTo>
                    <a:cubicBezTo>
                      <a:pt x="2599" y="6473"/>
                      <a:pt x="3121" y="6596"/>
                      <a:pt x="3642" y="6596"/>
                    </a:cubicBezTo>
                    <a:cubicBezTo>
                      <a:pt x="4820" y="6596"/>
                      <a:pt x="5987" y="5965"/>
                      <a:pt x="6586" y="4872"/>
                    </a:cubicBezTo>
                    <a:cubicBezTo>
                      <a:pt x="7454" y="3286"/>
                      <a:pt x="6880" y="1230"/>
                      <a:pt x="5332" y="384"/>
                    </a:cubicBezTo>
                    <a:cubicBezTo>
                      <a:pt x="4855" y="124"/>
                      <a:pt x="4332" y="1"/>
                      <a:pt x="381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4813125" y="2456000"/>
                <a:ext cx="185425" cy="163850"/>
              </a:xfrm>
              <a:custGeom>
                <a:avLst/>
                <a:gdLst/>
                <a:ahLst/>
                <a:cxnLst/>
                <a:rect l="l" t="t" r="r" b="b"/>
                <a:pathLst>
                  <a:path w="7417" h="6554" extrusionOk="0">
                    <a:moveTo>
                      <a:pt x="3765" y="0"/>
                    </a:moveTo>
                    <a:cubicBezTo>
                      <a:pt x="2657" y="0"/>
                      <a:pt x="1570" y="577"/>
                      <a:pt x="943" y="1609"/>
                    </a:cubicBezTo>
                    <a:cubicBezTo>
                      <a:pt x="0" y="3165"/>
                      <a:pt x="492" y="5193"/>
                      <a:pt x="2035" y="6111"/>
                    </a:cubicBezTo>
                    <a:cubicBezTo>
                      <a:pt x="2539" y="6411"/>
                      <a:pt x="3095" y="6553"/>
                      <a:pt x="3646" y="6553"/>
                    </a:cubicBezTo>
                    <a:cubicBezTo>
                      <a:pt x="4773" y="6553"/>
                      <a:pt x="5883" y="5957"/>
                      <a:pt x="6500" y="4895"/>
                    </a:cubicBezTo>
                    <a:cubicBezTo>
                      <a:pt x="7417" y="3317"/>
                      <a:pt x="6891" y="1303"/>
                      <a:pt x="5332" y="416"/>
                    </a:cubicBezTo>
                    <a:cubicBezTo>
                      <a:pt x="4838" y="134"/>
                      <a:pt x="4299" y="0"/>
                      <a:pt x="376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3417475" y="1671425"/>
                <a:ext cx="185450" cy="163775"/>
              </a:xfrm>
              <a:custGeom>
                <a:avLst/>
                <a:gdLst/>
                <a:ahLst/>
                <a:cxnLst/>
                <a:rect l="l" t="t" r="r" b="b"/>
                <a:pathLst>
                  <a:path w="7418" h="6551" extrusionOk="0">
                    <a:moveTo>
                      <a:pt x="3765" y="1"/>
                    </a:moveTo>
                    <a:cubicBezTo>
                      <a:pt x="2636" y="1"/>
                      <a:pt x="1533" y="598"/>
                      <a:pt x="917" y="1658"/>
                    </a:cubicBezTo>
                    <a:cubicBezTo>
                      <a:pt x="1" y="3234"/>
                      <a:pt x="527" y="5249"/>
                      <a:pt x="2084" y="6137"/>
                    </a:cubicBezTo>
                    <a:cubicBezTo>
                      <a:pt x="2578" y="6418"/>
                      <a:pt x="3117" y="6551"/>
                      <a:pt x="3650" y="6551"/>
                    </a:cubicBezTo>
                    <a:cubicBezTo>
                      <a:pt x="4799" y="6551"/>
                      <a:pt x="5924" y="5935"/>
                      <a:pt x="6530" y="4845"/>
                    </a:cubicBezTo>
                    <a:cubicBezTo>
                      <a:pt x="7417" y="3246"/>
                      <a:pt x="6859" y="1241"/>
                      <a:pt x="5285" y="387"/>
                    </a:cubicBezTo>
                    <a:cubicBezTo>
                      <a:pt x="4802" y="125"/>
                      <a:pt x="4281" y="1"/>
                      <a:pt x="376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4863250" y="2640575"/>
                <a:ext cx="184425" cy="162575"/>
              </a:xfrm>
              <a:custGeom>
                <a:avLst/>
                <a:gdLst/>
                <a:ahLst/>
                <a:cxnLst/>
                <a:rect l="l" t="t" r="r" b="b"/>
                <a:pathLst>
                  <a:path w="7377" h="6503" extrusionOk="0">
                    <a:moveTo>
                      <a:pt x="3715" y="0"/>
                    </a:moveTo>
                    <a:cubicBezTo>
                      <a:pt x="2600" y="0"/>
                      <a:pt x="1526" y="600"/>
                      <a:pt x="916" y="1675"/>
                    </a:cubicBezTo>
                    <a:cubicBezTo>
                      <a:pt x="1" y="3286"/>
                      <a:pt x="534" y="5232"/>
                      <a:pt x="2130" y="6105"/>
                    </a:cubicBezTo>
                    <a:cubicBezTo>
                      <a:pt x="2622" y="6374"/>
                      <a:pt x="3146" y="6502"/>
                      <a:pt x="3662" y="6502"/>
                    </a:cubicBezTo>
                    <a:cubicBezTo>
                      <a:pt x="4777" y="6502"/>
                      <a:pt x="5850" y="5903"/>
                      <a:pt x="6461" y="4829"/>
                    </a:cubicBezTo>
                    <a:cubicBezTo>
                      <a:pt x="7376" y="3217"/>
                      <a:pt x="6843" y="1270"/>
                      <a:pt x="5247" y="398"/>
                    </a:cubicBezTo>
                    <a:cubicBezTo>
                      <a:pt x="4755" y="129"/>
                      <a:pt x="4231" y="0"/>
                      <a:pt x="371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3414925" y="3854675"/>
                <a:ext cx="185050" cy="163150"/>
              </a:xfrm>
              <a:custGeom>
                <a:avLst/>
                <a:gdLst/>
                <a:ahLst/>
                <a:cxnLst/>
                <a:rect l="l" t="t" r="r" b="b"/>
                <a:pathLst>
                  <a:path w="7402" h="6526" extrusionOk="0">
                    <a:moveTo>
                      <a:pt x="3737" y="0"/>
                    </a:moveTo>
                    <a:cubicBezTo>
                      <a:pt x="2628" y="0"/>
                      <a:pt x="1552" y="587"/>
                      <a:pt x="935" y="1641"/>
                    </a:cubicBezTo>
                    <a:cubicBezTo>
                      <a:pt x="1" y="3239"/>
                      <a:pt x="517" y="5221"/>
                      <a:pt x="2099" y="6111"/>
                    </a:cubicBezTo>
                    <a:cubicBezTo>
                      <a:pt x="2599" y="6392"/>
                      <a:pt x="3137" y="6526"/>
                      <a:pt x="3667" y="6526"/>
                    </a:cubicBezTo>
                    <a:cubicBezTo>
                      <a:pt x="4776" y="6526"/>
                      <a:pt x="5850" y="5939"/>
                      <a:pt x="6467" y="4885"/>
                    </a:cubicBezTo>
                    <a:cubicBezTo>
                      <a:pt x="7401" y="3287"/>
                      <a:pt x="6886" y="1305"/>
                      <a:pt x="5304" y="415"/>
                    </a:cubicBezTo>
                    <a:cubicBezTo>
                      <a:pt x="4805" y="134"/>
                      <a:pt x="4267" y="0"/>
                      <a:pt x="373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2949800" y="3593125"/>
                <a:ext cx="184925" cy="163175"/>
              </a:xfrm>
              <a:custGeom>
                <a:avLst/>
                <a:gdLst/>
                <a:ahLst/>
                <a:cxnLst/>
                <a:rect l="l" t="t" r="r" b="b"/>
                <a:pathLst>
                  <a:path w="7397" h="6527" extrusionOk="0">
                    <a:moveTo>
                      <a:pt x="3736" y="1"/>
                    </a:moveTo>
                    <a:cubicBezTo>
                      <a:pt x="2644" y="1"/>
                      <a:pt x="1583" y="568"/>
                      <a:pt x="960" y="1596"/>
                    </a:cubicBezTo>
                    <a:cubicBezTo>
                      <a:pt x="0" y="3179"/>
                      <a:pt x="484" y="5170"/>
                      <a:pt x="2050" y="6085"/>
                    </a:cubicBezTo>
                    <a:cubicBezTo>
                      <a:pt x="2561" y="6384"/>
                      <a:pt x="3115" y="6526"/>
                      <a:pt x="3662" y="6526"/>
                    </a:cubicBezTo>
                    <a:cubicBezTo>
                      <a:pt x="4753" y="6526"/>
                      <a:pt x="5814" y="5959"/>
                      <a:pt x="6437" y="4931"/>
                    </a:cubicBezTo>
                    <a:cubicBezTo>
                      <a:pt x="7396" y="3349"/>
                      <a:pt x="6913" y="1358"/>
                      <a:pt x="5347" y="441"/>
                    </a:cubicBezTo>
                    <a:cubicBezTo>
                      <a:pt x="4836" y="143"/>
                      <a:pt x="4282" y="1"/>
                      <a:pt x="373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3601025" y="1618875"/>
                <a:ext cx="184275" cy="162525"/>
              </a:xfrm>
              <a:custGeom>
                <a:avLst/>
                <a:gdLst/>
                <a:ahLst/>
                <a:cxnLst/>
                <a:rect l="l" t="t" r="r" b="b"/>
                <a:pathLst>
                  <a:path w="7371" h="6501" extrusionOk="0">
                    <a:moveTo>
                      <a:pt x="3710" y="0"/>
                    </a:moveTo>
                    <a:cubicBezTo>
                      <a:pt x="2616" y="0"/>
                      <a:pt x="1560" y="576"/>
                      <a:pt x="945" y="1617"/>
                    </a:cubicBezTo>
                    <a:cubicBezTo>
                      <a:pt x="0" y="3216"/>
                      <a:pt x="495" y="5173"/>
                      <a:pt x="2072" y="6073"/>
                    </a:cubicBezTo>
                    <a:cubicBezTo>
                      <a:pt x="2579" y="6362"/>
                      <a:pt x="3124" y="6501"/>
                      <a:pt x="3661" y="6501"/>
                    </a:cubicBezTo>
                    <a:cubicBezTo>
                      <a:pt x="4755" y="6501"/>
                      <a:pt x="5811" y="5925"/>
                      <a:pt x="6426" y="4884"/>
                    </a:cubicBezTo>
                    <a:cubicBezTo>
                      <a:pt x="7371" y="3285"/>
                      <a:pt x="6876" y="1328"/>
                      <a:pt x="5299" y="428"/>
                    </a:cubicBezTo>
                    <a:cubicBezTo>
                      <a:pt x="4792" y="138"/>
                      <a:pt x="4247" y="0"/>
                      <a:pt x="371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4197825" y="3826825"/>
                <a:ext cx="182225" cy="161300"/>
              </a:xfrm>
              <a:custGeom>
                <a:avLst/>
                <a:gdLst/>
                <a:ahLst/>
                <a:cxnLst/>
                <a:rect l="l" t="t" r="r" b="b"/>
                <a:pathLst>
                  <a:path w="7289" h="6452" extrusionOk="0">
                    <a:moveTo>
                      <a:pt x="3659" y="1"/>
                    </a:moveTo>
                    <a:cubicBezTo>
                      <a:pt x="2580" y="1"/>
                      <a:pt x="1544" y="564"/>
                      <a:pt x="935" y="1593"/>
                    </a:cubicBezTo>
                    <a:cubicBezTo>
                      <a:pt x="0" y="3171"/>
                      <a:pt x="456" y="5083"/>
                      <a:pt x="1982" y="5990"/>
                    </a:cubicBezTo>
                    <a:cubicBezTo>
                      <a:pt x="2508" y="6302"/>
                      <a:pt x="3075" y="6452"/>
                      <a:pt x="3630" y="6452"/>
                    </a:cubicBezTo>
                    <a:cubicBezTo>
                      <a:pt x="4709" y="6452"/>
                      <a:pt x="5744" y="5888"/>
                      <a:pt x="6354" y="4859"/>
                    </a:cubicBezTo>
                    <a:cubicBezTo>
                      <a:pt x="7289" y="3283"/>
                      <a:pt x="6833" y="1369"/>
                      <a:pt x="5307" y="462"/>
                    </a:cubicBezTo>
                    <a:cubicBezTo>
                      <a:pt x="4781" y="150"/>
                      <a:pt x="4214" y="1"/>
                      <a:pt x="365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4014550" y="3879675"/>
                <a:ext cx="182825" cy="161950"/>
              </a:xfrm>
              <a:custGeom>
                <a:avLst/>
                <a:gdLst/>
                <a:ahLst/>
                <a:cxnLst/>
                <a:rect l="l" t="t" r="r" b="b"/>
                <a:pathLst>
                  <a:path w="7313" h="6478" extrusionOk="0">
                    <a:moveTo>
                      <a:pt x="3675" y="1"/>
                    </a:moveTo>
                    <a:cubicBezTo>
                      <a:pt x="2572" y="1"/>
                      <a:pt x="1514" y="590"/>
                      <a:pt x="902" y="1661"/>
                    </a:cubicBezTo>
                    <a:cubicBezTo>
                      <a:pt x="0" y="3244"/>
                      <a:pt x="486" y="5142"/>
                      <a:pt x="2025" y="6035"/>
                    </a:cubicBezTo>
                    <a:cubicBezTo>
                      <a:pt x="2541" y="6335"/>
                      <a:pt x="3096" y="6478"/>
                      <a:pt x="3640" y="6478"/>
                    </a:cubicBezTo>
                    <a:cubicBezTo>
                      <a:pt x="4727" y="6478"/>
                      <a:pt x="5771" y="5906"/>
                      <a:pt x="6384" y="4867"/>
                    </a:cubicBezTo>
                    <a:cubicBezTo>
                      <a:pt x="7312" y="3294"/>
                      <a:pt x="6857" y="1385"/>
                      <a:pt x="5337" y="472"/>
                    </a:cubicBezTo>
                    <a:cubicBezTo>
                      <a:pt x="4807" y="153"/>
                      <a:pt x="4235" y="1"/>
                      <a:pt x="367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3235525" y="1725225"/>
                <a:ext cx="183900" cy="162550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502" extrusionOk="0">
                    <a:moveTo>
                      <a:pt x="3695" y="0"/>
                    </a:moveTo>
                    <a:cubicBezTo>
                      <a:pt x="2553" y="0"/>
                      <a:pt x="1456" y="629"/>
                      <a:pt x="855" y="1750"/>
                    </a:cubicBezTo>
                    <a:cubicBezTo>
                      <a:pt x="1" y="3337"/>
                      <a:pt x="537" y="5229"/>
                      <a:pt x="2087" y="6091"/>
                    </a:cubicBezTo>
                    <a:cubicBezTo>
                      <a:pt x="2586" y="6369"/>
                      <a:pt x="3119" y="6501"/>
                      <a:pt x="3644" y="6501"/>
                    </a:cubicBezTo>
                    <a:cubicBezTo>
                      <a:pt x="4750" y="6501"/>
                      <a:pt x="5816" y="5912"/>
                      <a:pt x="6428" y="4850"/>
                    </a:cubicBezTo>
                    <a:cubicBezTo>
                      <a:pt x="7355" y="3246"/>
                      <a:pt x="6838" y="1295"/>
                      <a:pt x="5251" y="410"/>
                    </a:cubicBezTo>
                    <a:cubicBezTo>
                      <a:pt x="4752" y="132"/>
                      <a:pt x="4219" y="0"/>
                      <a:pt x="369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2618975" y="3095100"/>
                <a:ext cx="18267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7307" h="6477" extrusionOk="0">
                    <a:moveTo>
                      <a:pt x="3668" y="0"/>
                    </a:moveTo>
                    <a:cubicBezTo>
                      <a:pt x="2580" y="0"/>
                      <a:pt x="1535" y="574"/>
                      <a:pt x="921" y="1622"/>
                    </a:cubicBezTo>
                    <a:cubicBezTo>
                      <a:pt x="0" y="3198"/>
                      <a:pt x="463" y="5105"/>
                      <a:pt x="1987" y="6014"/>
                    </a:cubicBezTo>
                    <a:cubicBezTo>
                      <a:pt x="2513" y="6327"/>
                      <a:pt x="3080" y="6477"/>
                      <a:pt x="3637" y="6477"/>
                    </a:cubicBezTo>
                    <a:cubicBezTo>
                      <a:pt x="4711" y="6477"/>
                      <a:pt x="5744" y="5920"/>
                      <a:pt x="6360" y="4903"/>
                    </a:cubicBezTo>
                    <a:cubicBezTo>
                      <a:pt x="7307" y="3336"/>
                      <a:pt x="6878" y="1422"/>
                      <a:pt x="5370" y="494"/>
                    </a:cubicBezTo>
                    <a:cubicBezTo>
                      <a:pt x="4829" y="160"/>
                      <a:pt x="4242" y="0"/>
                      <a:pt x="366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4764000" y="2272700"/>
                <a:ext cx="184350" cy="162550"/>
              </a:xfrm>
              <a:custGeom>
                <a:avLst/>
                <a:gdLst/>
                <a:ahLst/>
                <a:cxnLst/>
                <a:rect l="l" t="t" r="r" b="b"/>
                <a:pathLst>
                  <a:path w="7374" h="6502" extrusionOk="0">
                    <a:moveTo>
                      <a:pt x="3712" y="0"/>
                    </a:moveTo>
                    <a:cubicBezTo>
                      <a:pt x="2611" y="0"/>
                      <a:pt x="1549" y="584"/>
                      <a:pt x="935" y="1637"/>
                    </a:cubicBezTo>
                    <a:cubicBezTo>
                      <a:pt x="1" y="3240"/>
                      <a:pt x="509" y="5194"/>
                      <a:pt x="2092" y="6084"/>
                    </a:cubicBezTo>
                    <a:cubicBezTo>
                      <a:pt x="2594" y="6366"/>
                      <a:pt x="3132" y="6501"/>
                      <a:pt x="3661" y="6501"/>
                    </a:cubicBezTo>
                    <a:cubicBezTo>
                      <a:pt x="4762" y="6501"/>
                      <a:pt x="5825" y="5917"/>
                      <a:pt x="6439" y="4864"/>
                    </a:cubicBezTo>
                    <a:cubicBezTo>
                      <a:pt x="7373" y="3262"/>
                      <a:pt x="6865" y="1308"/>
                      <a:pt x="5282" y="418"/>
                    </a:cubicBezTo>
                    <a:cubicBezTo>
                      <a:pt x="4780" y="135"/>
                      <a:pt x="4242" y="0"/>
                      <a:pt x="371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4715775" y="2089925"/>
                <a:ext cx="181075" cy="160250"/>
              </a:xfrm>
              <a:custGeom>
                <a:avLst/>
                <a:gdLst/>
                <a:ahLst/>
                <a:cxnLst/>
                <a:rect l="l" t="t" r="r" b="b"/>
                <a:pathLst>
                  <a:path w="7243" h="6410" extrusionOk="0">
                    <a:moveTo>
                      <a:pt x="3654" y="1"/>
                    </a:moveTo>
                    <a:cubicBezTo>
                      <a:pt x="2551" y="1"/>
                      <a:pt x="1491" y="595"/>
                      <a:pt x="890" y="1665"/>
                    </a:cubicBezTo>
                    <a:cubicBezTo>
                      <a:pt x="1" y="3249"/>
                      <a:pt x="523" y="5147"/>
                      <a:pt x="2086" y="6011"/>
                    </a:cubicBezTo>
                    <a:cubicBezTo>
                      <a:pt x="2574" y="6281"/>
                      <a:pt x="3094" y="6409"/>
                      <a:pt x="3605" y="6409"/>
                    </a:cubicBezTo>
                    <a:cubicBezTo>
                      <a:pt x="4724" y="6409"/>
                      <a:pt x="5799" y="5793"/>
                      <a:pt x="6398" y="4693"/>
                    </a:cubicBezTo>
                    <a:cubicBezTo>
                      <a:pt x="7242" y="3145"/>
                      <a:pt x="6729" y="1285"/>
                      <a:pt x="5223" y="424"/>
                    </a:cubicBezTo>
                    <a:cubicBezTo>
                      <a:pt x="4721" y="138"/>
                      <a:pt x="4182" y="1"/>
                      <a:pt x="365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2569800" y="2911725"/>
                <a:ext cx="181825" cy="160775"/>
              </a:xfrm>
              <a:custGeom>
                <a:avLst/>
                <a:gdLst/>
                <a:ahLst/>
                <a:cxnLst/>
                <a:rect l="l" t="t" r="r" b="b"/>
                <a:pathLst>
                  <a:path w="7273" h="6431" extrusionOk="0">
                    <a:moveTo>
                      <a:pt x="3655" y="0"/>
                    </a:moveTo>
                    <a:cubicBezTo>
                      <a:pt x="2557" y="0"/>
                      <a:pt x="1504" y="589"/>
                      <a:pt x="899" y="1653"/>
                    </a:cubicBezTo>
                    <a:cubicBezTo>
                      <a:pt x="0" y="3234"/>
                      <a:pt x="498" y="5128"/>
                      <a:pt x="2044" y="6007"/>
                    </a:cubicBezTo>
                    <a:cubicBezTo>
                      <a:pt x="2548" y="6294"/>
                      <a:pt x="3087" y="6431"/>
                      <a:pt x="3617" y="6431"/>
                    </a:cubicBezTo>
                    <a:cubicBezTo>
                      <a:pt x="4715" y="6431"/>
                      <a:pt x="5769" y="5841"/>
                      <a:pt x="6375" y="4778"/>
                    </a:cubicBezTo>
                    <a:cubicBezTo>
                      <a:pt x="7272" y="3197"/>
                      <a:pt x="6774" y="1304"/>
                      <a:pt x="5229" y="424"/>
                    </a:cubicBezTo>
                    <a:cubicBezTo>
                      <a:pt x="4724" y="137"/>
                      <a:pt x="4185" y="0"/>
                      <a:pt x="365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3785400" y="1566850"/>
                <a:ext cx="181025" cy="160250"/>
              </a:xfrm>
              <a:custGeom>
                <a:avLst/>
                <a:gdLst/>
                <a:ahLst/>
                <a:cxnLst/>
                <a:rect l="l" t="t" r="r" b="b"/>
                <a:pathLst>
                  <a:path w="7241" h="6410" extrusionOk="0">
                    <a:moveTo>
                      <a:pt x="3650" y="1"/>
                    </a:moveTo>
                    <a:cubicBezTo>
                      <a:pt x="2551" y="1"/>
                      <a:pt x="1495" y="592"/>
                      <a:pt x="893" y="1657"/>
                    </a:cubicBezTo>
                    <a:cubicBezTo>
                      <a:pt x="0" y="3238"/>
                      <a:pt x="518" y="5141"/>
                      <a:pt x="2077" y="6007"/>
                    </a:cubicBezTo>
                    <a:cubicBezTo>
                      <a:pt x="2567" y="6279"/>
                      <a:pt x="3091" y="6409"/>
                      <a:pt x="3605" y="6409"/>
                    </a:cubicBezTo>
                    <a:cubicBezTo>
                      <a:pt x="4720" y="6409"/>
                      <a:pt x="5792" y="5797"/>
                      <a:pt x="6391" y="4701"/>
                    </a:cubicBezTo>
                    <a:cubicBezTo>
                      <a:pt x="7240" y="3153"/>
                      <a:pt x="6733" y="1292"/>
                      <a:pt x="5230" y="430"/>
                    </a:cubicBezTo>
                    <a:cubicBezTo>
                      <a:pt x="4724" y="139"/>
                      <a:pt x="4182" y="1"/>
                      <a:pt x="365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3832025" y="3933400"/>
                <a:ext cx="182000" cy="160875"/>
              </a:xfrm>
              <a:custGeom>
                <a:avLst/>
                <a:gdLst/>
                <a:ahLst/>
                <a:cxnLst/>
                <a:rect l="l" t="t" r="r" b="b"/>
                <a:pathLst>
                  <a:path w="7280" h="6435" extrusionOk="0">
                    <a:moveTo>
                      <a:pt x="3660" y="0"/>
                    </a:moveTo>
                    <a:cubicBezTo>
                      <a:pt x="2547" y="0"/>
                      <a:pt x="1479" y="609"/>
                      <a:pt x="876" y="1700"/>
                    </a:cubicBezTo>
                    <a:cubicBezTo>
                      <a:pt x="1" y="3287"/>
                      <a:pt x="529" y="5171"/>
                      <a:pt x="2092" y="6034"/>
                    </a:cubicBezTo>
                    <a:cubicBezTo>
                      <a:pt x="2583" y="6305"/>
                      <a:pt x="3106" y="6434"/>
                      <a:pt x="3619" y="6434"/>
                    </a:cubicBezTo>
                    <a:cubicBezTo>
                      <a:pt x="4733" y="6434"/>
                      <a:pt x="5800" y="5826"/>
                      <a:pt x="6402" y="4734"/>
                    </a:cubicBezTo>
                    <a:cubicBezTo>
                      <a:pt x="7279" y="3147"/>
                      <a:pt x="6751" y="1264"/>
                      <a:pt x="5187" y="401"/>
                    </a:cubicBezTo>
                    <a:cubicBezTo>
                      <a:pt x="4696" y="129"/>
                      <a:pt x="4173" y="0"/>
                      <a:pt x="366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2669075" y="3279600"/>
                <a:ext cx="181875" cy="160800"/>
              </a:xfrm>
              <a:custGeom>
                <a:avLst/>
                <a:gdLst/>
                <a:ahLst/>
                <a:cxnLst/>
                <a:rect l="l" t="t" r="r" b="b"/>
                <a:pathLst>
                  <a:path w="7275" h="6432" extrusionOk="0">
                    <a:moveTo>
                      <a:pt x="3655" y="1"/>
                    </a:moveTo>
                    <a:cubicBezTo>
                      <a:pt x="2559" y="1"/>
                      <a:pt x="1507" y="588"/>
                      <a:pt x="902" y="1649"/>
                    </a:cubicBezTo>
                    <a:cubicBezTo>
                      <a:pt x="1" y="3230"/>
                      <a:pt x="496" y="5123"/>
                      <a:pt x="2040" y="6005"/>
                    </a:cubicBezTo>
                    <a:cubicBezTo>
                      <a:pt x="2546" y="6293"/>
                      <a:pt x="3088" y="6431"/>
                      <a:pt x="3619" y="6431"/>
                    </a:cubicBezTo>
                    <a:cubicBezTo>
                      <a:pt x="4715" y="6431"/>
                      <a:pt x="5768" y="5844"/>
                      <a:pt x="6372" y="4783"/>
                    </a:cubicBezTo>
                    <a:cubicBezTo>
                      <a:pt x="7274" y="3203"/>
                      <a:pt x="6779" y="1308"/>
                      <a:pt x="5235" y="427"/>
                    </a:cubicBezTo>
                    <a:cubicBezTo>
                      <a:pt x="4728" y="138"/>
                      <a:pt x="4186" y="1"/>
                      <a:pt x="365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4434375" y="1775500"/>
                <a:ext cx="180275" cy="159625"/>
              </a:xfrm>
              <a:custGeom>
                <a:avLst/>
                <a:gdLst/>
                <a:ahLst/>
                <a:cxnLst/>
                <a:rect l="l" t="t" r="r" b="b"/>
                <a:pathLst>
                  <a:path w="7211" h="6385" extrusionOk="0">
                    <a:moveTo>
                      <a:pt x="3626" y="1"/>
                    </a:moveTo>
                    <a:cubicBezTo>
                      <a:pt x="2519" y="1"/>
                      <a:pt x="1452" y="599"/>
                      <a:pt x="855" y="1672"/>
                    </a:cubicBezTo>
                    <a:cubicBezTo>
                      <a:pt x="0" y="3209"/>
                      <a:pt x="489" y="5081"/>
                      <a:pt x="1973" y="5946"/>
                    </a:cubicBezTo>
                    <a:cubicBezTo>
                      <a:pt x="2482" y="6243"/>
                      <a:pt x="3031" y="6385"/>
                      <a:pt x="3571" y="6385"/>
                    </a:cubicBezTo>
                    <a:cubicBezTo>
                      <a:pt x="4660" y="6385"/>
                      <a:pt x="5710" y="5806"/>
                      <a:pt x="6310" y="4762"/>
                    </a:cubicBezTo>
                    <a:cubicBezTo>
                      <a:pt x="7211" y="3193"/>
                      <a:pt x="6709" y="1283"/>
                      <a:pt x="5170" y="412"/>
                    </a:cubicBezTo>
                    <a:cubicBezTo>
                      <a:pt x="4676" y="133"/>
                      <a:pt x="4147" y="1"/>
                      <a:pt x="362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3053950" y="1779850"/>
                <a:ext cx="180275" cy="159625"/>
              </a:xfrm>
              <a:custGeom>
                <a:avLst/>
                <a:gdLst/>
                <a:ahLst/>
                <a:cxnLst/>
                <a:rect l="l" t="t" r="r" b="b"/>
                <a:pathLst>
                  <a:path w="7211" h="6385" extrusionOk="0">
                    <a:moveTo>
                      <a:pt x="3638" y="1"/>
                    </a:moveTo>
                    <a:cubicBezTo>
                      <a:pt x="2549" y="1"/>
                      <a:pt x="1500" y="579"/>
                      <a:pt x="901" y="1623"/>
                    </a:cubicBezTo>
                    <a:cubicBezTo>
                      <a:pt x="0" y="3193"/>
                      <a:pt x="500" y="5103"/>
                      <a:pt x="2040" y="5974"/>
                    </a:cubicBezTo>
                    <a:cubicBezTo>
                      <a:pt x="2532" y="6252"/>
                      <a:pt x="3062" y="6385"/>
                      <a:pt x="3583" y="6385"/>
                    </a:cubicBezTo>
                    <a:cubicBezTo>
                      <a:pt x="4690" y="6385"/>
                      <a:pt x="5758" y="5785"/>
                      <a:pt x="6354" y="4712"/>
                    </a:cubicBezTo>
                    <a:cubicBezTo>
                      <a:pt x="7210" y="3177"/>
                      <a:pt x="6720" y="1305"/>
                      <a:pt x="5236" y="440"/>
                    </a:cubicBezTo>
                    <a:cubicBezTo>
                      <a:pt x="4727" y="143"/>
                      <a:pt x="4177" y="1"/>
                      <a:pt x="363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4914750" y="2825975"/>
                <a:ext cx="180800" cy="159625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385" extrusionOk="0">
                    <a:moveTo>
                      <a:pt x="3647" y="1"/>
                    </a:moveTo>
                    <a:cubicBezTo>
                      <a:pt x="2558" y="1"/>
                      <a:pt x="1503" y="580"/>
                      <a:pt x="906" y="1617"/>
                    </a:cubicBezTo>
                    <a:cubicBezTo>
                      <a:pt x="1" y="3186"/>
                      <a:pt x="496" y="5096"/>
                      <a:pt x="2034" y="5970"/>
                    </a:cubicBezTo>
                    <a:cubicBezTo>
                      <a:pt x="2529" y="6251"/>
                      <a:pt x="3061" y="6385"/>
                      <a:pt x="3584" y="6385"/>
                    </a:cubicBezTo>
                    <a:cubicBezTo>
                      <a:pt x="4688" y="6385"/>
                      <a:pt x="5754" y="5789"/>
                      <a:pt x="6352" y="4720"/>
                    </a:cubicBezTo>
                    <a:cubicBezTo>
                      <a:pt x="7232" y="3144"/>
                      <a:pt x="6703" y="1244"/>
                      <a:pt x="5147" y="389"/>
                    </a:cubicBezTo>
                    <a:cubicBezTo>
                      <a:pt x="4668" y="126"/>
                      <a:pt x="4154" y="1"/>
                      <a:pt x="364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4201350" y="1644725"/>
                <a:ext cx="180700" cy="159625"/>
              </a:xfrm>
              <a:custGeom>
                <a:avLst/>
                <a:gdLst/>
                <a:ahLst/>
                <a:cxnLst/>
                <a:rect l="l" t="t" r="r" b="b"/>
                <a:pathLst>
                  <a:path w="7228" h="6385" extrusionOk="0">
                    <a:moveTo>
                      <a:pt x="3644" y="1"/>
                    </a:moveTo>
                    <a:cubicBezTo>
                      <a:pt x="2561" y="1"/>
                      <a:pt x="1513" y="572"/>
                      <a:pt x="914" y="1597"/>
                    </a:cubicBezTo>
                    <a:cubicBezTo>
                      <a:pt x="1" y="3163"/>
                      <a:pt x="481" y="5077"/>
                      <a:pt x="2011" y="5957"/>
                    </a:cubicBezTo>
                    <a:cubicBezTo>
                      <a:pt x="2513" y="6247"/>
                      <a:pt x="3054" y="6385"/>
                      <a:pt x="3586" y="6385"/>
                    </a:cubicBezTo>
                    <a:cubicBezTo>
                      <a:pt x="4683" y="6385"/>
                      <a:pt x="5740" y="5797"/>
                      <a:pt x="6339" y="4740"/>
                    </a:cubicBezTo>
                    <a:cubicBezTo>
                      <a:pt x="7227" y="3172"/>
                      <a:pt x="6713" y="1262"/>
                      <a:pt x="5166" y="400"/>
                    </a:cubicBezTo>
                    <a:cubicBezTo>
                      <a:pt x="4681" y="130"/>
                      <a:pt x="4158" y="1"/>
                      <a:pt x="364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2738125" y="2070750"/>
                <a:ext cx="179350" cy="158475"/>
              </a:xfrm>
              <a:custGeom>
                <a:avLst/>
                <a:gdLst/>
                <a:ahLst/>
                <a:cxnLst/>
                <a:rect l="l" t="t" r="r" b="b"/>
                <a:pathLst>
                  <a:path w="7174" h="6339" extrusionOk="0">
                    <a:moveTo>
                      <a:pt x="3640" y="0"/>
                    </a:moveTo>
                    <a:cubicBezTo>
                      <a:pt x="2564" y="0"/>
                      <a:pt x="1514" y="560"/>
                      <a:pt x="920" y="1566"/>
                    </a:cubicBezTo>
                    <a:cubicBezTo>
                      <a:pt x="0" y="3119"/>
                      <a:pt x="500" y="5076"/>
                      <a:pt x="2037" y="5941"/>
                    </a:cubicBezTo>
                    <a:cubicBezTo>
                      <a:pt x="2516" y="6210"/>
                      <a:pt x="3036" y="6339"/>
                      <a:pt x="3549" y="6339"/>
                    </a:cubicBezTo>
                    <a:cubicBezTo>
                      <a:pt x="4643" y="6339"/>
                      <a:pt x="5710" y="5757"/>
                      <a:pt x="6301" y="4723"/>
                    </a:cubicBezTo>
                    <a:cubicBezTo>
                      <a:pt x="7174" y="3200"/>
                      <a:pt x="6686" y="1289"/>
                      <a:pt x="5205" y="425"/>
                    </a:cubicBezTo>
                    <a:cubicBezTo>
                      <a:pt x="4711" y="137"/>
                      <a:pt x="4172" y="0"/>
                      <a:pt x="364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4832050" y="3247650"/>
                <a:ext cx="178875" cy="158450"/>
              </a:xfrm>
              <a:custGeom>
                <a:avLst/>
                <a:gdLst/>
                <a:ahLst/>
                <a:cxnLst/>
                <a:rect l="l" t="t" r="r" b="b"/>
                <a:pathLst>
                  <a:path w="7155" h="6338" extrusionOk="0">
                    <a:moveTo>
                      <a:pt x="3621" y="1"/>
                    </a:moveTo>
                    <a:cubicBezTo>
                      <a:pt x="2537" y="1"/>
                      <a:pt x="1479" y="570"/>
                      <a:pt x="886" y="1587"/>
                    </a:cubicBezTo>
                    <a:cubicBezTo>
                      <a:pt x="1" y="3108"/>
                      <a:pt x="469" y="5025"/>
                      <a:pt x="1941" y="5897"/>
                    </a:cubicBezTo>
                    <a:cubicBezTo>
                      <a:pt x="2443" y="6196"/>
                      <a:pt x="2991" y="6337"/>
                      <a:pt x="3532" y="6337"/>
                    </a:cubicBezTo>
                    <a:cubicBezTo>
                      <a:pt x="4632" y="6337"/>
                      <a:pt x="5702" y="5750"/>
                      <a:pt x="6294" y="4701"/>
                    </a:cubicBezTo>
                    <a:cubicBezTo>
                      <a:pt x="7155" y="3173"/>
                      <a:pt x="6652" y="1267"/>
                      <a:pt x="5163" y="413"/>
                    </a:cubicBezTo>
                    <a:cubicBezTo>
                      <a:pt x="4675" y="133"/>
                      <a:pt x="4145" y="1"/>
                      <a:pt x="362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4698225" y="3484775"/>
                <a:ext cx="179350" cy="158500"/>
              </a:xfrm>
              <a:custGeom>
                <a:avLst/>
                <a:gdLst/>
                <a:ahLst/>
                <a:cxnLst/>
                <a:rect l="l" t="t" r="r" b="b"/>
                <a:pathLst>
                  <a:path w="7174" h="6340" extrusionOk="0">
                    <a:moveTo>
                      <a:pt x="3642" y="1"/>
                    </a:moveTo>
                    <a:cubicBezTo>
                      <a:pt x="2560" y="1"/>
                      <a:pt x="1505" y="567"/>
                      <a:pt x="911" y="1582"/>
                    </a:cubicBezTo>
                    <a:cubicBezTo>
                      <a:pt x="0" y="3138"/>
                      <a:pt x="510" y="5092"/>
                      <a:pt x="2053" y="5950"/>
                    </a:cubicBezTo>
                    <a:cubicBezTo>
                      <a:pt x="2528" y="6214"/>
                      <a:pt x="3042" y="6339"/>
                      <a:pt x="3550" y="6339"/>
                    </a:cubicBezTo>
                    <a:cubicBezTo>
                      <a:pt x="4648" y="6339"/>
                      <a:pt x="5719" y="5751"/>
                      <a:pt x="6310" y="4707"/>
                    </a:cubicBezTo>
                    <a:cubicBezTo>
                      <a:pt x="7174" y="3181"/>
                      <a:pt x="6677" y="1272"/>
                      <a:pt x="5189" y="416"/>
                    </a:cubicBezTo>
                    <a:cubicBezTo>
                      <a:pt x="4700" y="135"/>
                      <a:pt x="4168" y="1"/>
                      <a:pt x="364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2605150" y="2308150"/>
                <a:ext cx="178675" cy="157925"/>
              </a:xfrm>
              <a:custGeom>
                <a:avLst/>
                <a:gdLst/>
                <a:ahLst/>
                <a:cxnLst/>
                <a:rect l="l" t="t" r="r" b="b"/>
                <a:pathLst>
                  <a:path w="7147" h="6317" extrusionOk="0">
                    <a:moveTo>
                      <a:pt x="3639" y="0"/>
                    </a:moveTo>
                    <a:cubicBezTo>
                      <a:pt x="2571" y="0"/>
                      <a:pt x="1521" y="549"/>
                      <a:pt x="925" y="1534"/>
                    </a:cubicBezTo>
                    <a:cubicBezTo>
                      <a:pt x="1" y="3063"/>
                      <a:pt x="489" y="5043"/>
                      <a:pt x="2003" y="5911"/>
                    </a:cubicBezTo>
                    <a:cubicBezTo>
                      <a:pt x="2483" y="6186"/>
                      <a:pt x="3007" y="6316"/>
                      <a:pt x="3526" y="6316"/>
                    </a:cubicBezTo>
                    <a:cubicBezTo>
                      <a:pt x="4613" y="6316"/>
                      <a:pt x="5678" y="5746"/>
                      <a:pt x="6270" y="4732"/>
                    </a:cubicBezTo>
                    <a:cubicBezTo>
                      <a:pt x="7146" y="3229"/>
                      <a:pt x="6672" y="1300"/>
                      <a:pt x="5210" y="432"/>
                    </a:cubicBezTo>
                    <a:cubicBezTo>
                      <a:pt x="4719" y="140"/>
                      <a:pt x="4177" y="0"/>
                      <a:pt x="363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3235525" y="3910725"/>
                <a:ext cx="177950" cy="157425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6297" extrusionOk="0">
                    <a:moveTo>
                      <a:pt x="3627" y="0"/>
                    </a:moveTo>
                    <a:cubicBezTo>
                      <a:pt x="2529" y="0"/>
                      <a:pt x="1446" y="582"/>
                      <a:pt x="860" y="1607"/>
                    </a:cubicBezTo>
                    <a:cubicBezTo>
                      <a:pt x="1" y="3113"/>
                      <a:pt x="512" y="5056"/>
                      <a:pt x="1988" y="5901"/>
                    </a:cubicBezTo>
                    <a:cubicBezTo>
                      <a:pt x="2460" y="6169"/>
                      <a:pt x="2977" y="6297"/>
                      <a:pt x="3491" y="6297"/>
                    </a:cubicBezTo>
                    <a:cubicBezTo>
                      <a:pt x="4589" y="6297"/>
                      <a:pt x="5672" y="5715"/>
                      <a:pt x="6257" y="4689"/>
                    </a:cubicBezTo>
                    <a:cubicBezTo>
                      <a:pt x="7118" y="3183"/>
                      <a:pt x="6607" y="1240"/>
                      <a:pt x="5130" y="397"/>
                    </a:cubicBezTo>
                    <a:cubicBezTo>
                      <a:pt x="4659" y="128"/>
                      <a:pt x="4141" y="0"/>
                      <a:pt x="362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3002875" y="3779925"/>
                <a:ext cx="178050" cy="157475"/>
              </a:xfrm>
              <a:custGeom>
                <a:avLst/>
                <a:gdLst/>
                <a:ahLst/>
                <a:cxnLst/>
                <a:rect l="l" t="t" r="r" b="b"/>
                <a:pathLst>
                  <a:path w="7122" h="6299" extrusionOk="0">
                    <a:moveTo>
                      <a:pt x="3629" y="0"/>
                    </a:moveTo>
                    <a:cubicBezTo>
                      <a:pt x="2506" y="0"/>
                      <a:pt x="1400" y="611"/>
                      <a:pt x="826" y="1674"/>
                    </a:cubicBezTo>
                    <a:cubicBezTo>
                      <a:pt x="1" y="3199"/>
                      <a:pt x="558" y="5129"/>
                      <a:pt x="2053" y="5937"/>
                    </a:cubicBezTo>
                    <a:cubicBezTo>
                      <a:pt x="2508" y="6183"/>
                      <a:pt x="3003" y="6299"/>
                      <a:pt x="3493" y="6299"/>
                    </a:cubicBezTo>
                    <a:cubicBezTo>
                      <a:pt x="4617" y="6299"/>
                      <a:pt x="5723" y="5689"/>
                      <a:pt x="6296" y="4627"/>
                    </a:cubicBezTo>
                    <a:cubicBezTo>
                      <a:pt x="7121" y="3100"/>
                      <a:pt x="6564" y="1170"/>
                      <a:pt x="5068" y="362"/>
                    </a:cubicBezTo>
                    <a:cubicBezTo>
                      <a:pt x="4614" y="116"/>
                      <a:pt x="4120" y="0"/>
                      <a:pt x="362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3651075" y="3988075"/>
                <a:ext cx="178075" cy="157900"/>
              </a:xfrm>
              <a:custGeom>
                <a:avLst/>
                <a:gdLst/>
                <a:ahLst/>
                <a:cxnLst/>
                <a:rect l="l" t="t" r="r" b="b"/>
                <a:pathLst>
                  <a:path w="7123" h="6316" extrusionOk="0">
                    <a:moveTo>
                      <a:pt x="3615" y="0"/>
                    </a:moveTo>
                    <a:cubicBezTo>
                      <a:pt x="2550" y="0"/>
                      <a:pt x="1502" y="546"/>
                      <a:pt x="905" y="1526"/>
                    </a:cubicBezTo>
                    <a:cubicBezTo>
                      <a:pt x="1" y="3014"/>
                      <a:pt x="438" y="4957"/>
                      <a:pt x="1878" y="5851"/>
                    </a:cubicBezTo>
                    <a:cubicBezTo>
                      <a:pt x="2384" y="6166"/>
                      <a:pt x="2946" y="6315"/>
                      <a:pt x="3503" y="6315"/>
                    </a:cubicBezTo>
                    <a:cubicBezTo>
                      <a:pt x="4585" y="6315"/>
                      <a:pt x="5648" y="5752"/>
                      <a:pt x="6241" y="4740"/>
                    </a:cubicBezTo>
                    <a:cubicBezTo>
                      <a:pt x="7123" y="3238"/>
                      <a:pt x="6652" y="1308"/>
                      <a:pt x="5194" y="436"/>
                    </a:cubicBezTo>
                    <a:cubicBezTo>
                      <a:pt x="4701" y="141"/>
                      <a:pt x="4156" y="0"/>
                      <a:pt x="361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2720000" y="3465000"/>
                <a:ext cx="178825" cy="157975"/>
              </a:xfrm>
              <a:custGeom>
                <a:avLst/>
                <a:gdLst/>
                <a:ahLst/>
                <a:cxnLst/>
                <a:rect l="l" t="t" r="r" b="b"/>
                <a:pathLst>
                  <a:path w="7153" h="6319" extrusionOk="0">
                    <a:moveTo>
                      <a:pt x="3642" y="1"/>
                    </a:moveTo>
                    <a:cubicBezTo>
                      <a:pt x="2552" y="1"/>
                      <a:pt x="1482" y="576"/>
                      <a:pt x="893" y="1596"/>
                    </a:cubicBezTo>
                    <a:cubicBezTo>
                      <a:pt x="0" y="3142"/>
                      <a:pt x="529" y="5106"/>
                      <a:pt x="2066" y="5946"/>
                    </a:cubicBezTo>
                    <a:cubicBezTo>
                      <a:pt x="2528" y="6199"/>
                      <a:pt x="3030" y="6319"/>
                      <a:pt x="3527" y="6319"/>
                    </a:cubicBezTo>
                    <a:cubicBezTo>
                      <a:pt x="4636" y="6319"/>
                      <a:pt x="5723" y="5722"/>
                      <a:pt x="6307" y="4673"/>
                    </a:cubicBezTo>
                    <a:cubicBezTo>
                      <a:pt x="7153" y="3154"/>
                      <a:pt x="6637" y="1240"/>
                      <a:pt x="5153" y="400"/>
                    </a:cubicBezTo>
                    <a:cubicBezTo>
                      <a:pt x="4677" y="129"/>
                      <a:pt x="4158" y="1"/>
                      <a:pt x="364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2521050" y="2728900"/>
                <a:ext cx="179550" cy="158525"/>
              </a:xfrm>
              <a:custGeom>
                <a:avLst/>
                <a:gdLst/>
                <a:ahLst/>
                <a:cxnLst/>
                <a:rect l="l" t="t" r="r" b="b"/>
                <a:pathLst>
                  <a:path w="7182" h="6341" extrusionOk="0">
                    <a:moveTo>
                      <a:pt x="3647" y="0"/>
                    </a:moveTo>
                    <a:cubicBezTo>
                      <a:pt x="2549" y="0"/>
                      <a:pt x="1479" y="587"/>
                      <a:pt x="888" y="1629"/>
                    </a:cubicBezTo>
                    <a:cubicBezTo>
                      <a:pt x="1" y="3194"/>
                      <a:pt x="544" y="5139"/>
                      <a:pt x="2102" y="5976"/>
                    </a:cubicBezTo>
                    <a:cubicBezTo>
                      <a:pt x="2563" y="6223"/>
                      <a:pt x="3059" y="6341"/>
                      <a:pt x="3549" y="6341"/>
                    </a:cubicBezTo>
                    <a:cubicBezTo>
                      <a:pt x="4666" y="6341"/>
                      <a:pt x="5755" y="5733"/>
                      <a:pt x="6340" y="4663"/>
                    </a:cubicBezTo>
                    <a:cubicBezTo>
                      <a:pt x="7181" y="3127"/>
                      <a:pt x="6651" y="1229"/>
                      <a:pt x="5148" y="392"/>
                    </a:cubicBezTo>
                    <a:cubicBezTo>
                      <a:pt x="4672" y="127"/>
                      <a:pt x="4156" y="0"/>
                      <a:pt x="364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4382375" y="3775050"/>
                <a:ext cx="178925" cy="158500"/>
              </a:xfrm>
              <a:custGeom>
                <a:avLst/>
                <a:gdLst/>
                <a:ahLst/>
                <a:cxnLst/>
                <a:rect l="l" t="t" r="r" b="b"/>
                <a:pathLst>
                  <a:path w="7157" h="6340" extrusionOk="0">
                    <a:moveTo>
                      <a:pt x="3625" y="1"/>
                    </a:moveTo>
                    <a:cubicBezTo>
                      <a:pt x="2519" y="1"/>
                      <a:pt x="1444" y="594"/>
                      <a:pt x="854" y="1654"/>
                    </a:cubicBezTo>
                    <a:cubicBezTo>
                      <a:pt x="1" y="3186"/>
                      <a:pt x="514" y="5087"/>
                      <a:pt x="2009" y="5936"/>
                    </a:cubicBezTo>
                    <a:cubicBezTo>
                      <a:pt x="2492" y="6209"/>
                      <a:pt x="3016" y="6339"/>
                      <a:pt x="3534" y="6339"/>
                    </a:cubicBezTo>
                    <a:cubicBezTo>
                      <a:pt x="4624" y="6339"/>
                      <a:pt x="5686" y="5764"/>
                      <a:pt x="6278" y="4736"/>
                    </a:cubicBezTo>
                    <a:cubicBezTo>
                      <a:pt x="7157" y="3214"/>
                      <a:pt x="6676" y="1300"/>
                      <a:pt x="5200" y="432"/>
                    </a:cubicBezTo>
                    <a:cubicBezTo>
                      <a:pt x="4702" y="140"/>
                      <a:pt x="4160" y="1"/>
                      <a:pt x="362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4567400" y="3723500"/>
                <a:ext cx="174875" cy="155225"/>
              </a:xfrm>
              <a:custGeom>
                <a:avLst/>
                <a:gdLst/>
                <a:ahLst/>
                <a:cxnLst/>
                <a:rect l="l" t="t" r="r" b="b"/>
                <a:pathLst>
                  <a:path w="6995" h="6209" extrusionOk="0">
                    <a:moveTo>
                      <a:pt x="3589" y="1"/>
                    </a:moveTo>
                    <a:cubicBezTo>
                      <a:pt x="2470" y="1"/>
                      <a:pt x="1352" y="602"/>
                      <a:pt x="795" y="1639"/>
                    </a:cubicBezTo>
                    <a:cubicBezTo>
                      <a:pt x="0" y="3113"/>
                      <a:pt x="528" y="5024"/>
                      <a:pt x="1953" y="5832"/>
                    </a:cubicBezTo>
                    <a:cubicBezTo>
                      <a:pt x="2404" y="6088"/>
                      <a:pt x="2905" y="6209"/>
                      <a:pt x="3406" y="6209"/>
                    </a:cubicBezTo>
                    <a:cubicBezTo>
                      <a:pt x="4524" y="6209"/>
                      <a:pt x="5642" y="5608"/>
                      <a:pt x="6200" y="4572"/>
                    </a:cubicBezTo>
                    <a:cubicBezTo>
                      <a:pt x="6994" y="3097"/>
                      <a:pt x="6466" y="1187"/>
                      <a:pt x="5042" y="378"/>
                    </a:cubicBezTo>
                    <a:cubicBezTo>
                      <a:pt x="4591" y="122"/>
                      <a:pt x="4090" y="1"/>
                      <a:pt x="358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4966400" y="3011825"/>
                <a:ext cx="176725" cy="155825"/>
              </a:xfrm>
              <a:custGeom>
                <a:avLst/>
                <a:gdLst/>
                <a:ahLst/>
                <a:cxnLst/>
                <a:rect l="l" t="t" r="r" b="b"/>
                <a:pathLst>
                  <a:path w="7069" h="6233" extrusionOk="0">
                    <a:moveTo>
                      <a:pt x="3619" y="0"/>
                    </a:moveTo>
                    <a:cubicBezTo>
                      <a:pt x="2514" y="0"/>
                      <a:pt x="1418" y="587"/>
                      <a:pt x="845" y="1605"/>
                    </a:cubicBezTo>
                    <a:cubicBezTo>
                      <a:pt x="1" y="3107"/>
                      <a:pt x="556" y="5092"/>
                      <a:pt x="2042" y="5885"/>
                    </a:cubicBezTo>
                    <a:cubicBezTo>
                      <a:pt x="2484" y="6121"/>
                      <a:pt x="2968" y="6233"/>
                      <a:pt x="3451" y="6233"/>
                    </a:cubicBezTo>
                    <a:cubicBezTo>
                      <a:pt x="4555" y="6233"/>
                      <a:pt x="5651" y="5647"/>
                      <a:pt x="6224" y="4629"/>
                    </a:cubicBezTo>
                    <a:cubicBezTo>
                      <a:pt x="7068" y="3128"/>
                      <a:pt x="6513" y="1141"/>
                      <a:pt x="5027" y="348"/>
                    </a:cubicBezTo>
                    <a:cubicBezTo>
                      <a:pt x="4585" y="112"/>
                      <a:pt x="4101" y="0"/>
                      <a:pt x="361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3971075" y="1515550"/>
                <a:ext cx="17652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7061" h="6259" extrusionOk="0">
                    <a:moveTo>
                      <a:pt x="3600" y="0"/>
                    </a:moveTo>
                    <a:cubicBezTo>
                      <a:pt x="2497" y="0"/>
                      <a:pt x="1402" y="586"/>
                      <a:pt x="824" y="1612"/>
                    </a:cubicBezTo>
                    <a:cubicBezTo>
                      <a:pt x="0" y="3075"/>
                      <a:pt x="485" y="4981"/>
                      <a:pt x="1901" y="5835"/>
                    </a:cubicBezTo>
                    <a:cubicBezTo>
                      <a:pt x="2376" y="6123"/>
                      <a:pt x="2907" y="6259"/>
                      <a:pt x="3438" y="6259"/>
                    </a:cubicBezTo>
                    <a:cubicBezTo>
                      <a:pt x="4520" y="6259"/>
                      <a:pt x="5599" y="5694"/>
                      <a:pt x="6188" y="4695"/>
                    </a:cubicBezTo>
                    <a:cubicBezTo>
                      <a:pt x="7060" y="3214"/>
                      <a:pt x="6558" y="1241"/>
                      <a:pt x="5092" y="395"/>
                    </a:cubicBezTo>
                    <a:cubicBezTo>
                      <a:pt x="4627" y="127"/>
                      <a:pt x="4112" y="0"/>
                      <a:pt x="360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2873575" y="1834875"/>
                <a:ext cx="175525" cy="155950"/>
              </a:xfrm>
              <a:custGeom>
                <a:avLst/>
                <a:gdLst/>
                <a:ahLst/>
                <a:cxnLst/>
                <a:rect l="l" t="t" r="r" b="b"/>
                <a:pathLst>
                  <a:path w="7021" h="6238" extrusionOk="0">
                    <a:moveTo>
                      <a:pt x="3605" y="1"/>
                    </a:moveTo>
                    <a:cubicBezTo>
                      <a:pt x="2537" y="1"/>
                      <a:pt x="1460" y="551"/>
                      <a:pt x="865" y="1528"/>
                    </a:cubicBezTo>
                    <a:cubicBezTo>
                      <a:pt x="0" y="2953"/>
                      <a:pt x="445" y="4891"/>
                      <a:pt x="1845" y="5787"/>
                    </a:cubicBezTo>
                    <a:cubicBezTo>
                      <a:pt x="2323" y="6093"/>
                      <a:pt x="2868" y="6237"/>
                      <a:pt x="3416" y="6237"/>
                    </a:cubicBezTo>
                    <a:cubicBezTo>
                      <a:pt x="4485" y="6237"/>
                      <a:pt x="5561" y="5687"/>
                      <a:pt x="6156" y="4710"/>
                    </a:cubicBezTo>
                    <a:cubicBezTo>
                      <a:pt x="7021" y="3285"/>
                      <a:pt x="6576" y="1347"/>
                      <a:pt x="5176" y="451"/>
                    </a:cubicBezTo>
                    <a:cubicBezTo>
                      <a:pt x="4698" y="145"/>
                      <a:pt x="4153" y="1"/>
                      <a:pt x="360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4668350" y="1907825"/>
                <a:ext cx="1770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7083" h="6259" extrusionOk="0">
                    <a:moveTo>
                      <a:pt x="3618" y="1"/>
                    </a:moveTo>
                    <a:cubicBezTo>
                      <a:pt x="2518" y="1"/>
                      <a:pt x="1431" y="584"/>
                      <a:pt x="852" y="1602"/>
                    </a:cubicBezTo>
                    <a:cubicBezTo>
                      <a:pt x="0" y="3100"/>
                      <a:pt x="530" y="5065"/>
                      <a:pt x="2009" y="5885"/>
                    </a:cubicBezTo>
                    <a:cubicBezTo>
                      <a:pt x="2464" y="6138"/>
                      <a:pt x="2965" y="6258"/>
                      <a:pt x="3463" y="6258"/>
                    </a:cubicBezTo>
                    <a:cubicBezTo>
                      <a:pt x="4581" y="6258"/>
                      <a:pt x="5690" y="5656"/>
                      <a:pt x="6258" y="4609"/>
                    </a:cubicBezTo>
                    <a:cubicBezTo>
                      <a:pt x="7082" y="3091"/>
                      <a:pt x="6516" y="1136"/>
                      <a:pt x="5026" y="348"/>
                    </a:cubicBezTo>
                    <a:cubicBezTo>
                      <a:pt x="4582" y="112"/>
                      <a:pt x="4099" y="1"/>
                      <a:pt x="361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3470150" y="4043250"/>
                <a:ext cx="173925" cy="153925"/>
              </a:xfrm>
              <a:custGeom>
                <a:avLst/>
                <a:gdLst/>
                <a:ahLst/>
                <a:cxnLst/>
                <a:rect l="l" t="t" r="r" b="b"/>
                <a:pathLst>
                  <a:path w="6957" h="6157" extrusionOk="0">
                    <a:moveTo>
                      <a:pt x="3566" y="0"/>
                    </a:moveTo>
                    <a:cubicBezTo>
                      <a:pt x="2458" y="0"/>
                      <a:pt x="1355" y="594"/>
                      <a:pt x="801" y="1618"/>
                    </a:cubicBezTo>
                    <a:cubicBezTo>
                      <a:pt x="1" y="3096"/>
                      <a:pt x="549" y="5029"/>
                      <a:pt x="1989" y="5807"/>
                    </a:cubicBezTo>
                    <a:cubicBezTo>
                      <a:pt x="2427" y="6045"/>
                      <a:pt x="2910" y="6156"/>
                      <a:pt x="3391" y="6156"/>
                    </a:cubicBezTo>
                    <a:cubicBezTo>
                      <a:pt x="4499" y="6156"/>
                      <a:pt x="5602" y="5562"/>
                      <a:pt x="6156" y="4539"/>
                    </a:cubicBezTo>
                    <a:cubicBezTo>
                      <a:pt x="6956" y="3061"/>
                      <a:pt x="6408" y="1127"/>
                      <a:pt x="4968" y="349"/>
                    </a:cubicBezTo>
                    <a:cubicBezTo>
                      <a:pt x="4530" y="112"/>
                      <a:pt x="4047" y="0"/>
                      <a:pt x="356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2772350" y="3650925"/>
                <a:ext cx="173900" cy="153925"/>
              </a:xfrm>
              <a:custGeom>
                <a:avLst/>
                <a:gdLst/>
                <a:ahLst/>
                <a:cxnLst/>
                <a:rect l="l" t="t" r="r" b="b"/>
                <a:pathLst>
                  <a:path w="6956" h="6157" extrusionOk="0">
                    <a:moveTo>
                      <a:pt x="3568" y="0"/>
                    </a:moveTo>
                    <a:cubicBezTo>
                      <a:pt x="2472" y="0"/>
                      <a:pt x="1379" y="582"/>
                      <a:pt x="816" y="1592"/>
                    </a:cubicBezTo>
                    <a:cubicBezTo>
                      <a:pt x="0" y="3054"/>
                      <a:pt x="528" y="4993"/>
                      <a:pt x="1961" y="5793"/>
                    </a:cubicBezTo>
                    <a:cubicBezTo>
                      <a:pt x="2405" y="6040"/>
                      <a:pt x="2896" y="6157"/>
                      <a:pt x="3387" y="6157"/>
                    </a:cubicBezTo>
                    <a:cubicBezTo>
                      <a:pt x="4483" y="6157"/>
                      <a:pt x="5578" y="5575"/>
                      <a:pt x="6140" y="4566"/>
                    </a:cubicBezTo>
                    <a:cubicBezTo>
                      <a:pt x="6955" y="3104"/>
                      <a:pt x="6428" y="1165"/>
                      <a:pt x="4994" y="365"/>
                    </a:cubicBezTo>
                    <a:cubicBezTo>
                      <a:pt x="4550" y="117"/>
                      <a:pt x="4058" y="0"/>
                      <a:pt x="356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2474200" y="2546925"/>
                <a:ext cx="174425" cy="154625"/>
              </a:xfrm>
              <a:custGeom>
                <a:avLst/>
                <a:gdLst/>
                <a:ahLst/>
                <a:cxnLst/>
                <a:rect l="l" t="t" r="r" b="b"/>
                <a:pathLst>
                  <a:path w="6977" h="6185" extrusionOk="0">
                    <a:moveTo>
                      <a:pt x="3580" y="1"/>
                    </a:moveTo>
                    <a:cubicBezTo>
                      <a:pt x="2488" y="1"/>
                      <a:pt x="1398" y="577"/>
                      <a:pt x="825" y="1580"/>
                    </a:cubicBezTo>
                    <a:cubicBezTo>
                      <a:pt x="0" y="3028"/>
                      <a:pt x="504" y="4963"/>
                      <a:pt x="1922" y="5794"/>
                    </a:cubicBezTo>
                    <a:cubicBezTo>
                      <a:pt x="2375" y="6059"/>
                      <a:pt x="2883" y="6184"/>
                      <a:pt x="3392" y="6184"/>
                    </a:cubicBezTo>
                    <a:cubicBezTo>
                      <a:pt x="4505" y="6184"/>
                      <a:pt x="5622" y="5587"/>
                      <a:pt x="6179" y="4556"/>
                    </a:cubicBezTo>
                    <a:cubicBezTo>
                      <a:pt x="6976" y="3083"/>
                      <a:pt x="6437" y="1157"/>
                      <a:pt x="5008" y="364"/>
                    </a:cubicBezTo>
                    <a:cubicBezTo>
                      <a:pt x="4562" y="117"/>
                      <a:pt x="4071" y="1"/>
                      <a:pt x="358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3557275" y="1440125"/>
                <a:ext cx="172525" cy="152125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6085" extrusionOk="0">
                    <a:moveTo>
                      <a:pt x="3499" y="1"/>
                    </a:moveTo>
                    <a:cubicBezTo>
                      <a:pt x="2463" y="1"/>
                      <a:pt x="1449" y="544"/>
                      <a:pt x="873" y="1515"/>
                    </a:cubicBezTo>
                    <a:cubicBezTo>
                      <a:pt x="1" y="2989"/>
                      <a:pt x="481" y="4868"/>
                      <a:pt x="1943" y="5697"/>
                    </a:cubicBezTo>
                    <a:cubicBezTo>
                      <a:pt x="2404" y="5960"/>
                      <a:pt x="2906" y="6084"/>
                      <a:pt x="3402" y="6084"/>
                    </a:cubicBezTo>
                    <a:cubicBezTo>
                      <a:pt x="4438" y="6084"/>
                      <a:pt x="5451" y="5541"/>
                      <a:pt x="6026" y="4570"/>
                    </a:cubicBezTo>
                    <a:cubicBezTo>
                      <a:pt x="6900" y="3097"/>
                      <a:pt x="6418" y="1218"/>
                      <a:pt x="4957" y="387"/>
                    </a:cubicBezTo>
                    <a:cubicBezTo>
                      <a:pt x="4496" y="125"/>
                      <a:pt x="3995" y="1"/>
                      <a:pt x="349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4953400" y="2224725"/>
                <a:ext cx="171475" cy="152125"/>
              </a:xfrm>
              <a:custGeom>
                <a:avLst/>
                <a:gdLst/>
                <a:ahLst/>
                <a:cxnLst/>
                <a:rect l="l" t="t" r="r" b="b"/>
                <a:pathLst>
                  <a:path w="6859" h="6085" extrusionOk="0">
                    <a:moveTo>
                      <a:pt x="3479" y="1"/>
                    </a:moveTo>
                    <a:cubicBezTo>
                      <a:pt x="2418" y="1"/>
                      <a:pt x="1381" y="570"/>
                      <a:pt x="816" y="1582"/>
                    </a:cubicBezTo>
                    <a:cubicBezTo>
                      <a:pt x="1" y="3040"/>
                      <a:pt x="477" y="4852"/>
                      <a:pt x="1891" y="5680"/>
                    </a:cubicBezTo>
                    <a:cubicBezTo>
                      <a:pt x="2360" y="5954"/>
                      <a:pt x="2873" y="6085"/>
                      <a:pt x="3380" y="6085"/>
                    </a:cubicBezTo>
                    <a:cubicBezTo>
                      <a:pt x="4440" y="6085"/>
                      <a:pt x="5478" y="5515"/>
                      <a:pt x="6044" y="4503"/>
                    </a:cubicBezTo>
                    <a:cubicBezTo>
                      <a:pt x="6859" y="3044"/>
                      <a:pt x="6383" y="1233"/>
                      <a:pt x="4967" y="405"/>
                    </a:cubicBezTo>
                    <a:cubicBezTo>
                      <a:pt x="4498" y="131"/>
                      <a:pt x="3986" y="1"/>
                      <a:pt x="347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3374075" y="1492950"/>
                <a:ext cx="173000" cy="152850"/>
              </a:xfrm>
              <a:custGeom>
                <a:avLst/>
                <a:gdLst/>
                <a:ahLst/>
                <a:cxnLst/>
                <a:rect l="l" t="t" r="r" b="b"/>
                <a:pathLst>
                  <a:path w="6920" h="6114" extrusionOk="0">
                    <a:moveTo>
                      <a:pt x="3529" y="1"/>
                    </a:moveTo>
                    <a:cubicBezTo>
                      <a:pt x="2495" y="1"/>
                      <a:pt x="1471" y="534"/>
                      <a:pt x="883" y="1486"/>
                    </a:cubicBezTo>
                    <a:cubicBezTo>
                      <a:pt x="1" y="2920"/>
                      <a:pt x="458" y="4837"/>
                      <a:pt x="1885" y="5699"/>
                    </a:cubicBezTo>
                    <a:cubicBezTo>
                      <a:pt x="2351" y="5981"/>
                      <a:pt x="2870" y="6114"/>
                      <a:pt x="3387" y="6114"/>
                    </a:cubicBezTo>
                    <a:cubicBezTo>
                      <a:pt x="4441" y="6114"/>
                      <a:pt x="5487" y="5561"/>
                      <a:pt x="6065" y="4579"/>
                    </a:cubicBezTo>
                    <a:cubicBezTo>
                      <a:pt x="6919" y="3123"/>
                      <a:pt x="6427" y="1215"/>
                      <a:pt x="4986" y="387"/>
                    </a:cubicBezTo>
                    <a:cubicBezTo>
                      <a:pt x="4530" y="125"/>
                      <a:pt x="4028" y="1"/>
                      <a:pt x="352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4388125" y="1594975"/>
                <a:ext cx="173025" cy="152800"/>
              </a:xfrm>
              <a:custGeom>
                <a:avLst/>
                <a:gdLst/>
                <a:ahLst/>
                <a:cxnLst/>
                <a:rect l="l" t="t" r="r" b="b"/>
                <a:pathLst>
                  <a:path w="6921" h="6112" extrusionOk="0">
                    <a:moveTo>
                      <a:pt x="3525" y="0"/>
                    </a:moveTo>
                    <a:cubicBezTo>
                      <a:pt x="2479" y="0"/>
                      <a:pt x="1447" y="545"/>
                      <a:pt x="867" y="1513"/>
                    </a:cubicBezTo>
                    <a:cubicBezTo>
                      <a:pt x="1" y="2959"/>
                      <a:pt x="478" y="4873"/>
                      <a:pt x="1915" y="5715"/>
                    </a:cubicBezTo>
                    <a:cubicBezTo>
                      <a:pt x="2375" y="5984"/>
                      <a:pt x="2883" y="6112"/>
                      <a:pt x="3390" y="6112"/>
                    </a:cubicBezTo>
                    <a:cubicBezTo>
                      <a:pt x="4456" y="6112"/>
                      <a:pt x="5513" y="5546"/>
                      <a:pt x="6082" y="4548"/>
                    </a:cubicBezTo>
                    <a:cubicBezTo>
                      <a:pt x="6921" y="3077"/>
                      <a:pt x="6408" y="1176"/>
                      <a:pt x="4958" y="370"/>
                    </a:cubicBezTo>
                    <a:cubicBezTo>
                      <a:pt x="4507" y="119"/>
                      <a:pt x="4015" y="0"/>
                      <a:pt x="352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3191875" y="1546475"/>
                <a:ext cx="171475" cy="152125"/>
              </a:xfrm>
              <a:custGeom>
                <a:avLst/>
                <a:gdLst/>
                <a:ahLst/>
                <a:cxnLst/>
                <a:rect l="l" t="t" r="r" b="b"/>
                <a:pathLst>
                  <a:path w="6859" h="6085" extrusionOk="0">
                    <a:moveTo>
                      <a:pt x="3478" y="1"/>
                    </a:moveTo>
                    <a:cubicBezTo>
                      <a:pt x="2420" y="1"/>
                      <a:pt x="1386" y="566"/>
                      <a:pt x="820" y="1573"/>
                    </a:cubicBezTo>
                    <a:cubicBezTo>
                      <a:pt x="0" y="3029"/>
                      <a:pt x="472" y="4845"/>
                      <a:pt x="1884" y="5676"/>
                    </a:cubicBezTo>
                    <a:cubicBezTo>
                      <a:pt x="2354" y="5953"/>
                      <a:pt x="2870" y="6085"/>
                      <a:pt x="3380" y="6085"/>
                    </a:cubicBezTo>
                    <a:cubicBezTo>
                      <a:pt x="4438" y="6085"/>
                      <a:pt x="5472" y="5519"/>
                      <a:pt x="6039" y="4512"/>
                    </a:cubicBezTo>
                    <a:cubicBezTo>
                      <a:pt x="6858" y="3057"/>
                      <a:pt x="6387" y="1242"/>
                      <a:pt x="4975" y="410"/>
                    </a:cubicBezTo>
                    <a:cubicBezTo>
                      <a:pt x="4504" y="133"/>
                      <a:pt x="3988" y="1"/>
                      <a:pt x="347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5052700" y="2592625"/>
                <a:ext cx="171475" cy="152125"/>
              </a:xfrm>
              <a:custGeom>
                <a:avLst/>
                <a:gdLst/>
                <a:ahLst/>
                <a:cxnLst/>
                <a:rect l="l" t="t" r="r" b="b"/>
                <a:pathLst>
                  <a:path w="6859" h="6085" extrusionOk="0">
                    <a:moveTo>
                      <a:pt x="3478" y="0"/>
                    </a:moveTo>
                    <a:cubicBezTo>
                      <a:pt x="2420" y="0"/>
                      <a:pt x="1384" y="567"/>
                      <a:pt x="818" y="1576"/>
                    </a:cubicBezTo>
                    <a:cubicBezTo>
                      <a:pt x="0" y="3030"/>
                      <a:pt x="473" y="4846"/>
                      <a:pt x="1885" y="5677"/>
                    </a:cubicBezTo>
                    <a:cubicBezTo>
                      <a:pt x="2355" y="5953"/>
                      <a:pt x="2870" y="6084"/>
                      <a:pt x="3379" y="6084"/>
                    </a:cubicBezTo>
                    <a:cubicBezTo>
                      <a:pt x="4438" y="6084"/>
                      <a:pt x="5473" y="5517"/>
                      <a:pt x="6040" y="4508"/>
                    </a:cubicBezTo>
                    <a:cubicBezTo>
                      <a:pt x="6858" y="3054"/>
                      <a:pt x="6387" y="1238"/>
                      <a:pt x="4972" y="407"/>
                    </a:cubicBezTo>
                    <a:cubicBezTo>
                      <a:pt x="4502" y="131"/>
                      <a:pt x="3988" y="0"/>
                      <a:pt x="347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5002850" y="2408375"/>
                <a:ext cx="172400" cy="152725"/>
              </a:xfrm>
              <a:custGeom>
                <a:avLst/>
                <a:gdLst/>
                <a:ahLst/>
                <a:cxnLst/>
                <a:rect l="l" t="t" r="r" b="b"/>
                <a:pathLst>
                  <a:path w="6896" h="6109" extrusionOk="0">
                    <a:moveTo>
                      <a:pt x="3504" y="1"/>
                    </a:moveTo>
                    <a:cubicBezTo>
                      <a:pt x="2399" y="1"/>
                      <a:pt x="1313" y="604"/>
                      <a:pt x="768" y="1649"/>
                    </a:cubicBezTo>
                    <a:cubicBezTo>
                      <a:pt x="0" y="3118"/>
                      <a:pt x="519" y="4939"/>
                      <a:pt x="1929" y="5733"/>
                    </a:cubicBezTo>
                    <a:cubicBezTo>
                      <a:pt x="2381" y="5988"/>
                      <a:pt x="2877" y="6109"/>
                      <a:pt x="3370" y="6109"/>
                    </a:cubicBezTo>
                    <a:cubicBezTo>
                      <a:pt x="4453" y="6109"/>
                      <a:pt x="5521" y="5527"/>
                      <a:pt x="6079" y="4510"/>
                    </a:cubicBezTo>
                    <a:cubicBezTo>
                      <a:pt x="6895" y="3025"/>
                      <a:pt x="6357" y="1128"/>
                      <a:pt x="4898" y="347"/>
                    </a:cubicBezTo>
                    <a:cubicBezTo>
                      <a:pt x="4458" y="112"/>
                      <a:pt x="3979" y="1"/>
                      <a:pt x="350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4885150" y="3435125"/>
                <a:ext cx="171350" cy="151400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6056" extrusionOk="0">
                    <a:moveTo>
                      <a:pt x="3469" y="1"/>
                    </a:moveTo>
                    <a:cubicBezTo>
                      <a:pt x="2453" y="1"/>
                      <a:pt x="1467" y="531"/>
                      <a:pt x="892" y="1490"/>
                    </a:cubicBezTo>
                    <a:cubicBezTo>
                      <a:pt x="0" y="2977"/>
                      <a:pt x="469" y="4829"/>
                      <a:pt x="1945" y="5666"/>
                    </a:cubicBezTo>
                    <a:cubicBezTo>
                      <a:pt x="2411" y="5930"/>
                      <a:pt x="2913" y="6055"/>
                      <a:pt x="3407" y="6055"/>
                    </a:cubicBezTo>
                    <a:cubicBezTo>
                      <a:pt x="4441" y="6055"/>
                      <a:pt x="5442" y="5505"/>
                      <a:pt x="6011" y="4517"/>
                    </a:cubicBezTo>
                    <a:cubicBezTo>
                      <a:pt x="6854" y="3057"/>
                      <a:pt x="6401" y="1256"/>
                      <a:pt x="4979" y="417"/>
                    </a:cubicBezTo>
                    <a:cubicBezTo>
                      <a:pt x="4501" y="135"/>
                      <a:pt x="3981" y="1"/>
                      <a:pt x="346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4753075" y="3673125"/>
                <a:ext cx="169525" cy="149600"/>
              </a:xfrm>
              <a:custGeom>
                <a:avLst/>
                <a:gdLst/>
                <a:ahLst/>
                <a:cxnLst/>
                <a:rect l="l" t="t" r="r" b="b"/>
                <a:pathLst>
                  <a:path w="6781" h="5984" extrusionOk="0">
                    <a:moveTo>
                      <a:pt x="3404" y="0"/>
                    </a:moveTo>
                    <a:cubicBezTo>
                      <a:pt x="2391" y="0"/>
                      <a:pt x="1418" y="541"/>
                      <a:pt x="855" y="1518"/>
                    </a:cubicBezTo>
                    <a:cubicBezTo>
                      <a:pt x="0" y="2998"/>
                      <a:pt x="459" y="4765"/>
                      <a:pt x="1912" y="5591"/>
                    </a:cubicBezTo>
                    <a:cubicBezTo>
                      <a:pt x="2381" y="5857"/>
                      <a:pt x="2882" y="5984"/>
                      <a:pt x="3373" y="5984"/>
                    </a:cubicBezTo>
                    <a:cubicBezTo>
                      <a:pt x="4402" y="5984"/>
                      <a:pt x="5388" y="5426"/>
                      <a:pt x="5951" y="4418"/>
                    </a:cubicBezTo>
                    <a:cubicBezTo>
                      <a:pt x="6780" y="2929"/>
                      <a:pt x="6290" y="1174"/>
                      <a:pt x="4817" y="368"/>
                    </a:cubicBezTo>
                    <a:cubicBezTo>
                      <a:pt x="4363" y="119"/>
                      <a:pt x="3879" y="0"/>
                      <a:pt x="340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4156850" y="1465225"/>
                <a:ext cx="170300" cy="150750"/>
              </a:xfrm>
              <a:custGeom>
                <a:avLst/>
                <a:gdLst/>
                <a:ahLst/>
                <a:cxnLst/>
                <a:rect l="l" t="t" r="r" b="b"/>
                <a:pathLst>
                  <a:path w="6812" h="6030" extrusionOk="0">
                    <a:moveTo>
                      <a:pt x="3430" y="1"/>
                    </a:moveTo>
                    <a:cubicBezTo>
                      <a:pt x="2376" y="1"/>
                      <a:pt x="1364" y="579"/>
                      <a:pt x="802" y="1615"/>
                    </a:cubicBezTo>
                    <a:cubicBezTo>
                      <a:pt x="1" y="3095"/>
                      <a:pt x="503" y="4856"/>
                      <a:pt x="1955" y="5656"/>
                    </a:cubicBezTo>
                    <a:cubicBezTo>
                      <a:pt x="2414" y="5909"/>
                      <a:pt x="2903" y="6029"/>
                      <a:pt x="3384" y="6029"/>
                    </a:cubicBezTo>
                    <a:cubicBezTo>
                      <a:pt x="4421" y="6029"/>
                      <a:pt x="5419" y="5468"/>
                      <a:pt x="5985" y="4464"/>
                    </a:cubicBezTo>
                    <a:cubicBezTo>
                      <a:pt x="6812" y="2993"/>
                      <a:pt x="6343" y="1223"/>
                      <a:pt x="4908" y="401"/>
                    </a:cubicBezTo>
                    <a:cubicBezTo>
                      <a:pt x="4435" y="130"/>
                      <a:pt x="3928" y="1"/>
                      <a:pt x="343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4622150" y="1726775"/>
                <a:ext cx="170100" cy="150675"/>
              </a:xfrm>
              <a:custGeom>
                <a:avLst/>
                <a:gdLst/>
                <a:ahLst/>
                <a:cxnLst/>
                <a:rect l="l" t="t" r="r" b="b"/>
                <a:pathLst>
                  <a:path w="6804" h="6027" extrusionOk="0">
                    <a:moveTo>
                      <a:pt x="3424" y="0"/>
                    </a:moveTo>
                    <a:cubicBezTo>
                      <a:pt x="2394" y="0"/>
                      <a:pt x="1403" y="552"/>
                      <a:pt x="834" y="1551"/>
                    </a:cubicBezTo>
                    <a:cubicBezTo>
                      <a:pt x="0" y="3019"/>
                      <a:pt x="460" y="4793"/>
                      <a:pt x="1888" y="5619"/>
                    </a:cubicBezTo>
                    <a:cubicBezTo>
                      <a:pt x="2364" y="5895"/>
                      <a:pt x="2877" y="6027"/>
                      <a:pt x="3381" y="6027"/>
                    </a:cubicBezTo>
                    <a:cubicBezTo>
                      <a:pt x="4396" y="6027"/>
                      <a:pt x="5376" y="5493"/>
                      <a:pt x="5945" y="4528"/>
                    </a:cubicBezTo>
                    <a:cubicBezTo>
                      <a:pt x="6804" y="3069"/>
                      <a:pt x="6376" y="1284"/>
                      <a:pt x="4968" y="437"/>
                    </a:cubicBezTo>
                    <a:cubicBezTo>
                      <a:pt x="4476" y="141"/>
                      <a:pt x="3945" y="0"/>
                      <a:pt x="342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4904550" y="2041775"/>
                <a:ext cx="16982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6793" h="6006" extrusionOk="0">
                    <a:moveTo>
                      <a:pt x="3412" y="0"/>
                    </a:moveTo>
                    <a:cubicBezTo>
                      <a:pt x="2392" y="0"/>
                      <a:pt x="1415" y="545"/>
                      <a:pt x="848" y="1532"/>
                    </a:cubicBezTo>
                    <a:cubicBezTo>
                      <a:pt x="1" y="3007"/>
                      <a:pt x="458" y="4774"/>
                      <a:pt x="1899" y="5601"/>
                    </a:cubicBezTo>
                    <a:cubicBezTo>
                      <a:pt x="2374" y="5875"/>
                      <a:pt x="2883" y="6005"/>
                      <a:pt x="3382" y="6005"/>
                    </a:cubicBezTo>
                    <a:cubicBezTo>
                      <a:pt x="4402" y="6005"/>
                      <a:pt x="5379" y="5460"/>
                      <a:pt x="5945" y="4474"/>
                    </a:cubicBezTo>
                    <a:cubicBezTo>
                      <a:pt x="6792" y="2997"/>
                      <a:pt x="6337" y="1232"/>
                      <a:pt x="4896" y="404"/>
                    </a:cubicBezTo>
                    <a:cubicBezTo>
                      <a:pt x="4420" y="131"/>
                      <a:pt x="3911" y="0"/>
                      <a:pt x="341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4070475" y="4069250"/>
                <a:ext cx="170250" cy="150725"/>
              </a:xfrm>
              <a:custGeom>
                <a:avLst/>
                <a:gdLst/>
                <a:ahLst/>
                <a:cxnLst/>
                <a:rect l="l" t="t" r="r" b="b"/>
                <a:pathLst>
                  <a:path w="6810" h="6029" extrusionOk="0">
                    <a:moveTo>
                      <a:pt x="3428" y="0"/>
                    </a:moveTo>
                    <a:cubicBezTo>
                      <a:pt x="2379" y="0"/>
                      <a:pt x="1371" y="574"/>
                      <a:pt x="808" y="1602"/>
                    </a:cubicBezTo>
                    <a:cubicBezTo>
                      <a:pt x="0" y="3079"/>
                      <a:pt x="495" y="4844"/>
                      <a:pt x="1941" y="5649"/>
                    </a:cubicBezTo>
                    <a:cubicBezTo>
                      <a:pt x="2404" y="5906"/>
                      <a:pt x="2898" y="6029"/>
                      <a:pt x="3384" y="6029"/>
                    </a:cubicBezTo>
                    <a:cubicBezTo>
                      <a:pt x="4416" y="6029"/>
                      <a:pt x="5409" y="5474"/>
                      <a:pt x="5975" y="4476"/>
                    </a:cubicBezTo>
                    <a:cubicBezTo>
                      <a:pt x="6810" y="3006"/>
                      <a:pt x="6348" y="1234"/>
                      <a:pt x="4919" y="407"/>
                    </a:cubicBezTo>
                    <a:cubicBezTo>
                      <a:pt x="4442" y="131"/>
                      <a:pt x="3930" y="0"/>
                      <a:pt x="342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2441850" y="3153925"/>
                <a:ext cx="170625" cy="150700"/>
              </a:xfrm>
              <a:custGeom>
                <a:avLst/>
                <a:gdLst/>
                <a:ahLst/>
                <a:cxnLst/>
                <a:rect l="l" t="t" r="r" b="b"/>
                <a:pathLst>
                  <a:path w="6825" h="6028" extrusionOk="0">
                    <a:moveTo>
                      <a:pt x="3446" y="0"/>
                    </a:moveTo>
                    <a:cubicBezTo>
                      <a:pt x="2432" y="0"/>
                      <a:pt x="1454" y="531"/>
                      <a:pt x="885" y="1495"/>
                    </a:cubicBezTo>
                    <a:cubicBezTo>
                      <a:pt x="0" y="2989"/>
                      <a:pt x="468" y="4812"/>
                      <a:pt x="1949" y="5643"/>
                    </a:cubicBezTo>
                    <a:cubicBezTo>
                      <a:pt x="2414" y="5903"/>
                      <a:pt x="2911" y="6027"/>
                      <a:pt x="3400" y="6027"/>
                    </a:cubicBezTo>
                    <a:cubicBezTo>
                      <a:pt x="4430" y="6027"/>
                      <a:pt x="5421" y="5475"/>
                      <a:pt x="5988" y="4482"/>
                    </a:cubicBezTo>
                    <a:cubicBezTo>
                      <a:pt x="6825" y="3017"/>
                      <a:pt x="6371" y="1240"/>
                      <a:pt x="4943" y="410"/>
                    </a:cubicBezTo>
                    <a:cubicBezTo>
                      <a:pt x="4466" y="133"/>
                      <a:pt x="3952" y="0"/>
                      <a:pt x="344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3056825" y="3967775"/>
                <a:ext cx="169525" cy="149650"/>
              </a:xfrm>
              <a:custGeom>
                <a:avLst/>
                <a:gdLst/>
                <a:ahLst/>
                <a:cxnLst/>
                <a:rect l="l" t="t" r="r" b="b"/>
                <a:pathLst>
                  <a:path w="6781" h="5986" extrusionOk="0">
                    <a:moveTo>
                      <a:pt x="3408" y="1"/>
                    </a:moveTo>
                    <a:cubicBezTo>
                      <a:pt x="2390" y="1"/>
                      <a:pt x="1411" y="548"/>
                      <a:pt x="849" y="1531"/>
                    </a:cubicBezTo>
                    <a:cubicBezTo>
                      <a:pt x="0" y="3012"/>
                      <a:pt x="467" y="4777"/>
                      <a:pt x="1923" y="5598"/>
                    </a:cubicBezTo>
                    <a:cubicBezTo>
                      <a:pt x="2389" y="5860"/>
                      <a:pt x="2886" y="5986"/>
                      <a:pt x="3372" y="5986"/>
                    </a:cubicBezTo>
                    <a:cubicBezTo>
                      <a:pt x="4405" y="5986"/>
                      <a:pt x="5395" y="5422"/>
                      <a:pt x="5956" y="4407"/>
                    </a:cubicBezTo>
                    <a:cubicBezTo>
                      <a:pt x="6780" y="2919"/>
                      <a:pt x="6282" y="1164"/>
                      <a:pt x="4807" y="362"/>
                    </a:cubicBezTo>
                    <a:cubicBezTo>
                      <a:pt x="4357" y="118"/>
                      <a:pt x="3879" y="1"/>
                      <a:pt x="340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3887800" y="4122725"/>
                <a:ext cx="169725" cy="150100"/>
              </a:xfrm>
              <a:custGeom>
                <a:avLst/>
                <a:gdLst/>
                <a:ahLst/>
                <a:cxnLst/>
                <a:rect l="l" t="t" r="r" b="b"/>
                <a:pathLst>
                  <a:path w="6789" h="6004" extrusionOk="0">
                    <a:moveTo>
                      <a:pt x="3411" y="1"/>
                    </a:moveTo>
                    <a:cubicBezTo>
                      <a:pt x="2396" y="1"/>
                      <a:pt x="1421" y="539"/>
                      <a:pt x="854" y="1516"/>
                    </a:cubicBezTo>
                    <a:cubicBezTo>
                      <a:pt x="1" y="2986"/>
                      <a:pt x="447" y="4759"/>
                      <a:pt x="1880" y="5592"/>
                    </a:cubicBezTo>
                    <a:cubicBezTo>
                      <a:pt x="2360" y="5870"/>
                      <a:pt x="2874" y="6004"/>
                      <a:pt x="3379" y="6004"/>
                    </a:cubicBezTo>
                    <a:cubicBezTo>
                      <a:pt x="4393" y="6004"/>
                      <a:pt x="5367" y="5466"/>
                      <a:pt x="5934" y="4490"/>
                    </a:cubicBezTo>
                    <a:cubicBezTo>
                      <a:pt x="6788" y="3017"/>
                      <a:pt x="6343" y="1245"/>
                      <a:pt x="4908" y="412"/>
                    </a:cubicBezTo>
                    <a:cubicBezTo>
                      <a:pt x="4429" y="134"/>
                      <a:pt x="3915" y="1"/>
                      <a:pt x="341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5019725" y="3198900"/>
                <a:ext cx="169475" cy="149600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5984" extrusionOk="0">
                    <a:moveTo>
                      <a:pt x="3406" y="0"/>
                    </a:moveTo>
                    <a:cubicBezTo>
                      <a:pt x="2388" y="0"/>
                      <a:pt x="1410" y="546"/>
                      <a:pt x="847" y="1529"/>
                    </a:cubicBezTo>
                    <a:cubicBezTo>
                      <a:pt x="0" y="3010"/>
                      <a:pt x="466" y="4777"/>
                      <a:pt x="1922" y="5596"/>
                    </a:cubicBezTo>
                    <a:cubicBezTo>
                      <a:pt x="2388" y="5858"/>
                      <a:pt x="2885" y="5984"/>
                      <a:pt x="3373" y="5984"/>
                    </a:cubicBezTo>
                    <a:cubicBezTo>
                      <a:pt x="4405" y="5984"/>
                      <a:pt x="5393" y="5420"/>
                      <a:pt x="5955" y="4405"/>
                    </a:cubicBezTo>
                    <a:cubicBezTo>
                      <a:pt x="6779" y="2918"/>
                      <a:pt x="6281" y="1162"/>
                      <a:pt x="4806" y="362"/>
                    </a:cubicBezTo>
                    <a:cubicBezTo>
                      <a:pt x="4355" y="117"/>
                      <a:pt x="3876" y="0"/>
                      <a:pt x="340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2492050" y="3338075"/>
                <a:ext cx="169975" cy="150200"/>
              </a:xfrm>
              <a:custGeom>
                <a:avLst/>
                <a:gdLst/>
                <a:ahLst/>
                <a:cxnLst/>
                <a:rect l="l" t="t" r="r" b="b"/>
                <a:pathLst>
                  <a:path w="6799" h="6008" extrusionOk="0">
                    <a:moveTo>
                      <a:pt x="3419" y="1"/>
                    </a:moveTo>
                    <a:cubicBezTo>
                      <a:pt x="2374" y="1"/>
                      <a:pt x="1372" y="577"/>
                      <a:pt x="811" y="1606"/>
                    </a:cubicBezTo>
                    <a:cubicBezTo>
                      <a:pt x="1" y="3089"/>
                      <a:pt x="506" y="4845"/>
                      <a:pt x="1971" y="5643"/>
                    </a:cubicBezTo>
                    <a:cubicBezTo>
                      <a:pt x="2424" y="5890"/>
                      <a:pt x="2906" y="6008"/>
                      <a:pt x="3379" y="6008"/>
                    </a:cubicBezTo>
                    <a:cubicBezTo>
                      <a:pt x="4424" y="6008"/>
                      <a:pt x="5427" y="5432"/>
                      <a:pt x="5988" y="4404"/>
                    </a:cubicBezTo>
                    <a:cubicBezTo>
                      <a:pt x="6799" y="2920"/>
                      <a:pt x="6293" y="1165"/>
                      <a:pt x="4828" y="366"/>
                    </a:cubicBezTo>
                    <a:cubicBezTo>
                      <a:pt x="4374" y="119"/>
                      <a:pt x="3892" y="1"/>
                      <a:pt x="341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2392775" y="2970200"/>
                <a:ext cx="169975" cy="150175"/>
              </a:xfrm>
              <a:custGeom>
                <a:avLst/>
                <a:gdLst/>
                <a:ahLst/>
                <a:cxnLst/>
                <a:rect l="l" t="t" r="r" b="b"/>
                <a:pathLst>
                  <a:path w="6799" h="6007" extrusionOk="0">
                    <a:moveTo>
                      <a:pt x="3414" y="0"/>
                    </a:moveTo>
                    <a:cubicBezTo>
                      <a:pt x="2379" y="0"/>
                      <a:pt x="1388" y="564"/>
                      <a:pt x="826" y="1577"/>
                    </a:cubicBezTo>
                    <a:cubicBezTo>
                      <a:pt x="1" y="3061"/>
                      <a:pt x="487" y="4816"/>
                      <a:pt x="1946" y="5627"/>
                    </a:cubicBezTo>
                    <a:cubicBezTo>
                      <a:pt x="2409" y="5884"/>
                      <a:pt x="2901" y="6007"/>
                      <a:pt x="3384" y="6007"/>
                    </a:cubicBezTo>
                    <a:cubicBezTo>
                      <a:pt x="4418" y="6007"/>
                      <a:pt x="5409" y="5443"/>
                      <a:pt x="5973" y="4430"/>
                    </a:cubicBezTo>
                    <a:cubicBezTo>
                      <a:pt x="6798" y="2946"/>
                      <a:pt x="6312" y="1190"/>
                      <a:pt x="4853" y="381"/>
                    </a:cubicBezTo>
                    <a:cubicBezTo>
                      <a:pt x="4390" y="123"/>
                      <a:pt x="3897" y="0"/>
                      <a:pt x="34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3742175" y="1388175"/>
                <a:ext cx="169125" cy="149650"/>
              </a:xfrm>
              <a:custGeom>
                <a:avLst/>
                <a:gdLst/>
                <a:ahLst/>
                <a:cxnLst/>
                <a:rect l="l" t="t" r="r" b="b"/>
                <a:pathLst>
                  <a:path w="6765" h="5986" extrusionOk="0">
                    <a:moveTo>
                      <a:pt x="3391" y="1"/>
                    </a:moveTo>
                    <a:cubicBezTo>
                      <a:pt x="2344" y="1"/>
                      <a:pt x="1341" y="582"/>
                      <a:pt x="782" y="1620"/>
                    </a:cubicBezTo>
                    <a:cubicBezTo>
                      <a:pt x="1" y="3072"/>
                      <a:pt x="484" y="4791"/>
                      <a:pt x="1897" y="5593"/>
                    </a:cubicBezTo>
                    <a:cubicBezTo>
                      <a:pt x="2367" y="5859"/>
                      <a:pt x="2867" y="5986"/>
                      <a:pt x="3358" y="5986"/>
                    </a:cubicBezTo>
                    <a:cubicBezTo>
                      <a:pt x="4387" y="5986"/>
                      <a:pt x="5373" y="5426"/>
                      <a:pt x="5935" y="4417"/>
                    </a:cubicBezTo>
                    <a:cubicBezTo>
                      <a:pt x="6765" y="2927"/>
                      <a:pt x="6271" y="1172"/>
                      <a:pt x="4800" y="368"/>
                    </a:cubicBezTo>
                    <a:cubicBezTo>
                      <a:pt x="4346" y="119"/>
                      <a:pt x="3864" y="1"/>
                      <a:pt x="339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2559950" y="2127775"/>
                <a:ext cx="170225" cy="150750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6030" extrusionOk="0">
                    <a:moveTo>
                      <a:pt x="3427" y="1"/>
                    </a:moveTo>
                    <a:cubicBezTo>
                      <a:pt x="2378" y="1"/>
                      <a:pt x="1370" y="574"/>
                      <a:pt x="807" y="1603"/>
                    </a:cubicBezTo>
                    <a:cubicBezTo>
                      <a:pt x="1" y="3079"/>
                      <a:pt x="494" y="4844"/>
                      <a:pt x="1940" y="5649"/>
                    </a:cubicBezTo>
                    <a:cubicBezTo>
                      <a:pt x="2403" y="5907"/>
                      <a:pt x="2897" y="6030"/>
                      <a:pt x="3383" y="6030"/>
                    </a:cubicBezTo>
                    <a:cubicBezTo>
                      <a:pt x="4416" y="6030"/>
                      <a:pt x="5409" y="5475"/>
                      <a:pt x="5975" y="4476"/>
                    </a:cubicBezTo>
                    <a:cubicBezTo>
                      <a:pt x="6809" y="3008"/>
                      <a:pt x="6348" y="1236"/>
                      <a:pt x="4918" y="409"/>
                    </a:cubicBezTo>
                    <a:cubicBezTo>
                      <a:pt x="4441" y="133"/>
                      <a:pt x="3929" y="1"/>
                      <a:pt x="342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4253600" y="4016325"/>
                <a:ext cx="169925" cy="150200"/>
              </a:xfrm>
              <a:custGeom>
                <a:avLst/>
                <a:gdLst/>
                <a:ahLst/>
                <a:cxnLst/>
                <a:rect l="l" t="t" r="r" b="b"/>
                <a:pathLst>
                  <a:path w="6797" h="6008" extrusionOk="0">
                    <a:moveTo>
                      <a:pt x="3416" y="1"/>
                    </a:moveTo>
                    <a:cubicBezTo>
                      <a:pt x="2379" y="1"/>
                      <a:pt x="1385" y="567"/>
                      <a:pt x="821" y="1584"/>
                    </a:cubicBezTo>
                    <a:cubicBezTo>
                      <a:pt x="0" y="3068"/>
                      <a:pt x="490" y="4823"/>
                      <a:pt x="1950" y="5630"/>
                    </a:cubicBezTo>
                    <a:cubicBezTo>
                      <a:pt x="2411" y="5886"/>
                      <a:pt x="2902" y="6008"/>
                      <a:pt x="3383" y="6008"/>
                    </a:cubicBezTo>
                    <a:cubicBezTo>
                      <a:pt x="4420" y="6008"/>
                      <a:pt x="5413" y="5441"/>
                      <a:pt x="5976" y="4423"/>
                    </a:cubicBezTo>
                    <a:cubicBezTo>
                      <a:pt x="6797" y="2941"/>
                      <a:pt x="6307" y="1185"/>
                      <a:pt x="4848" y="377"/>
                    </a:cubicBezTo>
                    <a:cubicBezTo>
                      <a:pt x="4387" y="122"/>
                      <a:pt x="3897" y="1"/>
                      <a:pt x="341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3009950" y="1600925"/>
                <a:ext cx="169450" cy="149600"/>
              </a:xfrm>
              <a:custGeom>
                <a:avLst/>
                <a:gdLst/>
                <a:ahLst/>
                <a:cxnLst/>
                <a:rect l="l" t="t" r="r" b="b"/>
                <a:pathLst>
                  <a:path w="6778" h="5984" extrusionOk="0">
                    <a:moveTo>
                      <a:pt x="3403" y="0"/>
                    </a:moveTo>
                    <a:cubicBezTo>
                      <a:pt x="2394" y="0"/>
                      <a:pt x="1425" y="536"/>
                      <a:pt x="861" y="1504"/>
                    </a:cubicBezTo>
                    <a:cubicBezTo>
                      <a:pt x="1" y="2983"/>
                      <a:pt x="450" y="4753"/>
                      <a:pt x="1897" y="5583"/>
                    </a:cubicBezTo>
                    <a:cubicBezTo>
                      <a:pt x="2371" y="5854"/>
                      <a:pt x="2877" y="5983"/>
                      <a:pt x="3373" y="5983"/>
                    </a:cubicBezTo>
                    <a:cubicBezTo>
                      <a:pt x="4398" y="5983"/>
                      <a:pt x="5379" y="5430"/>
                      <a:pt x="5942" y="4430"/>
                    </a:cubicBezTo>
                    <a:cubicBezTo>
                      <a:pt x="6778" y="2948"/>
                      <a:pt x="6294" y="1186"/>
                      <a:pt x="4830" y="375"/>
                    </a:cubicBezTo>
                    <a:cubicBezTo>
                      <a:pt x="4371" y="121"/>
                      <a:pt x="3883" y="0"/>
                      <a:pt x="340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5103300" y="2777825"/>
                <a:ext cx="169050" cy="149625"/>
              </a:xfrm>
              <a:custGeom>
                <a:avLst/>
                <a:gdLst/>
                <a:ahLst/>
                <a:cxnLst/>
                <a:rect l="l" t="t" r="r" b="b"/>
                <a:pathLst>
                  <a:path w="6762" h="5985" extrusionOk="0">
                    <a:moveTo>
                      <a:pt x="3403" y="1"/>
                    </a:moveTo>
                    <a:cubicBezTo>
                      <a:pt x="2385" y="1"/>
                      <a:pt x="1410" y="547"/>
                      <a:pt x="845" y="1537"/>
                    </a:cubicBezTo>
                    <a:cubicBezTo>
                      <a:pt x="1" y="3020"/>
                      <a:pt x="472" y="4784"/>
                      <a:pt x="1933" y="5600"/>
                    </a:cubicBezTo>
                    <a:cubicBezTo>
                      <a:pt x="2398" y="5860"/>
                      <a:pt x="2892" y="5985"/>
                      <a:pt x="3377" y="5985"/>
                    </a:cubicBezTo>
                    <a:cubicBezTo>
                      <a:pt x="4412" y="5985"/>
                      <a:pt x="5402" y="5417"/>
                      <a:pt x="5963" y="4398"/>
                    </a:cubicBezTo>
                    <a:cubicBezTo>
                      <a:pt x="6762" y="2948"/>
                      <a:pt x="6300" y="1225"/>
                      <a:pt x="4897" y="411"/>
                    </a:cubicBezTo>
                    <a:cubicBezTo>
                      <a:pt x="4418" y="134"/>
                      <a:pt x="3906" y="1"/>
                      <a:pt x="340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2694125" y="1891225"/>
                <a:ext cx="168975" cy="149600"/>
              </a:xfrm>
              <a:custGeom>
                <a:avLst/>
                <a:gdLst/>
                <a:ahLst/>
                <a:cxnLst/>
                <a:rect l="l" t="t" r="r" b="b"/>
                <a:pathLst>
                  <a:path w="6759" h="5984" extrusionOk="0">
                    <a:moveTo>
                      <a:pt x="3386" y="0"/>
                    </a:moveTo>
                    <a:cubicBezTo>
                      <a:pt x="2353" y="0"/>
                      <a:pt x="1365" y="563"/>
                      <a:pt x="804" y="1577"/>
                    </a:cubicBezTo>
                    <a:cubicBezTo>
                      <a:pt x="1" y="3026"/>
                      <a:pt x="456" y="4753"/>
                      <a:pt x="1856" y="5568"/>
                    </a:cubicBezTo>
                    <a:cubicBezTo>
                      <a:pt x="2338" y="5849"/>
                      <a:pt x="2853" y="5983"/>
                      <a:pt x="3358" y="5983"/>
                    </a:cubicBezTo>
                    <a:cubicBezTo>
                      <a:pt x="4374" y="5983"/>
                      <a:pt x="5346" y="5441"/>
                      <a:pt x="5911" y="4455"/>
                    </a:cubicBezTo>
                    <a:cubicBezTo>
                      <a:pt x="6758" y="2974"/>
                      <a:pt x="6293" y="1209"/>
                      <a:pt x="4837" y="388"/>
                    </a:cubicBezTo>
                    <a:cubicBezTo>
                      <a:pt x="4370" y="126"/>
                      <a:pt x="3873" y="0"/>
                      <a:pt x="338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2427850" y="2365750"/>
                <a:ext cx="168300" cy="149025"/>
              </a:xfrm>
              <a:custGeom>
                <a:avLst/>
                <a:gdLst/>
                <a:ahLst/>
                <a:cxnLst/>
                <a:rect l="l" t="t" r="r" b="b"/>
                <a:pathLst>
                  <a:path w="6732" h="5961" extrusionOk="0">
                    <a:moveTo>
                      <a:pt x="3375" y="0"/>
                    </a:moveTo>
                    <a:cubicBezTo>
                      <a:pt x="2344" y="0"/>
                      <a:pt x="1356" y="563"/>
                      <a:pt x="796" y="1575"/>
                    </a:cubicBezTo>
                    <a:cubicBezTo>
                      <a:pt x="0" y="3016"/>
                      <a:pt x="457" y="4740"/>
                      <a:pt x="1851" y="5551"/>
                    </a:cubicBezTo>
                    <a:cubicBezTo>
                      <a:pt x="2328" y="5828"/>
                      <a:pt x="2840" y="5960"/>
                      <a:pt x="3341" y="5960"/>
                    </a:cubicBezTo>
                    <a:cubicBezTo>
                      <a:pt x="4356" y="5960"/>
                      <a:pt x="5329" y="5418"/>
                      <a:pt x="5890" y="4435"/>
                    </a:cubicBezTo>
                    <a:cubicBezTo>
                      <a:pt x="6732" y="2962"/>
                      <a:pt x="6265" y="1199"/>
                      <a:pt x="4815" y="384"/>
                    </a:cubicBezTo>
                    <a:cubicBezTo>
                      <a:pt x="4352" y="124"/>
                      <a:pt x="3859" y="0"/>
                      <a:pt x="337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2824900" y="3837650"/>
                <a:ext cx="168100" cy="148375"/>
              </a:xfrm>
              <a:custGeom>
                <a:avLst/>
                <a:gdLst/>
                <a:ahLst/>
                <a:cxnLst/>
                <a:rect l="l" t="t" r="r" b="b"/>
                <a:pathLst>
                  <a:path w="6724" h="5935" extrusionOk="0">
                    <a:moveTo>
                      <a:pt x="3384" y="1"/>
                    </a:moveTo>
                    <a:cubicBezTo>
                      <a:pt x="2390" y="1"/>
                      <a:pt x="1430" y="519"/>
                      <a:pt x="872" y="1457"/>
                    </a:cubicBezTo>
                    <a:cubicBezTo>
                      <a:pt x="1" y="2920"/>
                      <a:pt x="440" y="4709"/>
                      <a:pt x="1874" y="5536"/>
                    </a:cubicBezTo>
                    <a:cubicBezTo>
                      <a:pt x="2341" y="5806"/>
                      <a:pt x="2845" y="5934"/>
                      <a:pt x="3341" y="5934"/>
                    </a:cubicBezTo>
                    <a:cubicBezTo>
                      <a:pt x="4334" y="5934"/>
                      <a:pt x="5294" y="5417"/>
                      <a:pt x="5852" y="4480"/>
                    </a:cubicBezTo>
                    <a:cubicBezTo>
                      <a:pt x="6723" y="3015"/>
                      <a:pt x="6284" y="1226"/>
                      <a:pt x="4850" y="399"/>
                    </a:cubicBezTo>
                    <a:cubicBezTo>
                      <a:pt x="4383" y="130"/>
                      <a:pt x="3879" y="1"/>
                      <a:pt x="338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3705825" y="4177100"/>
                <a:ext cx="167275" cy="147750"/>
              </a:xfrm>
              <a:custGeom>
                <a:avLst/>
                <a:gdLst/>
                <a:ahLst/>
                <a:cxnLst/>
                <a:rect l="l" t="t" r="r" b="b"/>
                <a:pathLst>
                  <a:path w="6691" h="5910" extrusionOk="0">
                    <a:moveTo>
                      <a:pt x="3385" y="0"/>
                    </a:moveTo>
                    <a:cubicBezTo>
                      <a:pt x="2392" y="0"/>
                      <a:pt x="1428" y="515"/>
                      <a:pt x="871" y="1447"/>
                    </a:cubicBezTo>
                    <a:cubicBezTo>
                      <a:pt x="0" y="2904"/>
                      <a:pt x="453" y="4712"/>
                      <a:pt x="1894" y="5528"/>
                    </a:cubicBezTo>
                    <a:cubicBezTo>
                      <a:pt x="2349" y="5787"/>
                      <a:pt x="2840" y="5910"/>
                      <a:pt x="3324" y="5910"/>
                    </a:cubicBezTo>
                    <a:cubicBezTo>
                      <a:pt x="4334" y="5910"/>
                      <a:pt x="5312" y="5375"/>
                      <a:pt x="5867" y="4414"/>
                    </a:cubicBezTo>
                    <a:cubicBezTo>
                      <a:pt x="6691" y="2985"/>
                      <a:pt x="6250" y="1221"/>
                      <a:pt x="4866" y="408"/>
                    </a:cubicBezTo>
                    <a:cubicBezTo>
                      <a:pt x="4398" y="132"/>
                      <a:pt x="3888" y="0"/>
                      <a:pt x="338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2543275" y="3523225"/>
                <a:ext cx="166950" cy="147825"/>
              </a:xfrm>
              <a:custGeom>
                <a:avLst/>
                <a:gdLst/>
                <a:ahLst/>
                <a:cxnLst/>
                <a:rect l="l" t="t" r="r" b="b"/>
                <a:pathLst>
                  <a:path w="6678" h="5913" extrusionOk="0">
                    <a:moveTo>
                      <a:pt x="3370" y="0"/>
                    </a:moveTo>
                    <a:cubicBezTo>
                      <a:pt x="2348" y="0"/>
                      <a:pt x="1359" y="550"/>
                      <a:pt x="806" y="1531"/>
                    </a:cubicBezTo>
                    <a:cubicBezTo>
                      <a:pt x="0" y="2963"/>
                      <a:pt x="461" y="4720"/>
                      <a:pt x="1860" y="5521"/>
                    </a:cubicBezTo>
                    <a:cubicBezTo>
                      <a:pt x="2321" y="5786"/>
                      <a:pt x="2818" y="5912"/>
                      <a:pt x="3306" y="5912"/>
                    </a:cubicBezTo>
                    <a:cubicBezTo>
                      <a:pt x="4343" y="5912"/>
                      <a:pt x="5345" y="5345"/>
                      <a:pt x="5895" y="4332"/>
                    </a:cubicBezTo>
                    <a:cubicBezTo>
                      <a:pt x="6677" y="2892"/>
                      <a:pt x="6180" y="1146"/>
                      <a:pt x="4766" y="364"/>
                    </a:cubicBezTo>
                    <a:cubicBezTo>
                      <a:pt x="4320" y="117"/>
                      <a:pt x="3842" y="0"/>
                      <a:pt x="337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2344000" y="2787175"/>
                <a:ext cx="168225" cy="148350"/>
              </a:xfrm>
              <a:custGeom>
                <a:avLst/>
                <a:gdLst/>
                <a:ahLst/>
                <a:cxnLst/>
                <a:rect l="l" t="t" r="r" b="b"/>
                <a:pathLst>
                  <a:path w="6729" h="5934" extrusionOk="0">
                    <a:moveTo>
                      <a:pt x="3388" y="0"/>
                    </a:moveTo>
                    <a:cubicBezTo>
                      <a:pt x="2388" y="0"/>
                      <a:pt x="1422" y="525"/>
                      <a:pt x="864" y="1473"/>
                    </a:cubicBezTo>
                    <a:cubicBezTo>
                      <a:pt x="1" y="2939"/>
                      <a:pt x="450" y="4724"/>
                      <a:pt x="1891" y="5544"/>
                    </a:cubicBezTo>
                    <a:cubicBezTo>
                      <a:pt x="2354" y="5808"/>
                      <a:pt x="2852" y="5934"/>
                      <a:pt x="3341" y="5934"/>
                    </a:cubicBezTo>
                    <a:cubicBezTo>
                      <a:pt x="4341" y="5934"/>
                      <a:pt x="5306" y="5409"/>
                      <a:pt x="5864" y="4461"/>
                    </a:cubicBezTo>
                    <a:cubicBezTo>
                      <a:pt x="6729" y="2995"/>
                      <a:pt x="6278" y="1210"/>
                      <a:pt x="4837" y="390"/>
                    </a:cubicBezTo>
                    <a:cubicBezTo>
                      <a:pt x="4375" y="126"/>
                      <a:pt x="3877" y="0"/>
                      <a:pt x="338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4437900" y="3964050"/>
                <a:ext cx="167250" cy="148375"/>
              </a:xfrm>
              <a:custGeom>
                <a:avLst/>
                <a:gdLst/>
                <a:ahLst/>
                <a:cxnLst/>
                <a:rect l="l" t="t" r="r" b="b"/>
                <a:pathLst>
                  <a:path w="6690" h="5935" extrusionOk="0">
                    <a:moveTo>
                      <a:pt x="3366" y="1"/>
                    </a:moveTo>
                    <a:cubicBezTo>
                      <a:pt x="2354" y="1"/>
                      <a:pt x="1382" y="539"/>
                      <a:pt x="823" y="1513"/>
                    </a:cubicBezTo>
                    <a:cubicBezTo>
                      <a:pt x="1" y="2948"/>
                      <a:pt x="434" y="4693"/>
                      <a:pt x="1816" y="5512"/>
                    </a:cubicBezTo>
                    <a:cubicBezTo>
                      <a:pt x="2297" y="5798"/>
                      <a:pt x="2817" y="5935"/>
                      <a:pt x="3326" y="5935"/>
                    </a:cubicBezTo>
                    <a:cubicBezTo>
                      <a:pt x="4338" y="5935"/>
                      <a:pt x="5310" y="5397"/>
                      <a:pt x="5869" y="4422"/>
                    </a:cubicBezTo>
                    <a:cubicBezTo>
                      <a:pt x="6689" y="2988"/>
                      <a:pt x="6256" y="1243"/>
                      <a:pt x="4875" y="423"/>
                    </a:cubicBezTo>
                    <a:cubicBezTo>
                      <a:pt x="4394" y="137"/>
                      <a:pt x="3875" y="1"/>
                      <a:pt x="336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3290525" y="4099175"/>
                <a:ext cx="167250" cy="148400"/>
              </a:xfrm>
              <a:custGeom>
                <a:avLst/>
                <a:gdLst/>
                <a:ahLst/>
                <a:cxnLst/>
                <a:rect l="l" t="t" r="r" b="b"/>
                <a:pathLst>
                  <a:path w="6690" h="5936" extrusionOk="0">
                    <a:moveTo>
                      <a:pt x="3365" y="0"/>
                    </a:moveTo>
                    <a:cubicBezTo>
                      <a:pt x="2348" y="0"/>
                      <a:pt x="1369" y="546"/>
                      <a:pt x="811" y="1532"/>
                    </a:cubicBezTo>
                    <a:cubicBezTo>
                      <a:pt x="1" y="2968"/>
                      <a:pt x="447" y="4711"/>
                      <a:pt x="1834" y="5524"/>
                    </a:cubicBezTo>
                    <a:cubicBezTo>
                      <a:pt x="2309" y="5803"/>
                      <a:pt x="2821" y="5936"/>
                      <a:pt x="3323" y="5936"/>
                    </a:cubicBezTo>
                    <a:cubicBezTo>
                      <a:pt x="4342" y="5936"/>
                      <a:pt x="5320" y="5390"/>
                      <a:pt x="5879" y="4403"/>
                    </a:cubicBezTo>
                    <a:cubicBezTo>
                      <a:pt x="6689" y="2969"/>
                      <a:pt x="6243" y="1226"/>
                      <a:pt x="4856" y="412"/>
                    </a:cubicBezTo>
                    <a:cubicBezTo>
                      <a:pt x="4380" y="133"/>
                      <a:pt x="3868" y="0"/>
                      <a:pt x="336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4856850" y="1859525"/>
                <a:ext cx="165975" cy="146775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5871" extrusionOk="0">
                    <a:moveTo>
                      <a:pt x="3365" y="0"/>
                    </a:moveTo>
                    <a:cubicBezTo>
                      <a:pt x="2337" y="0"/>
                      <a:pt x="1335" y="555"/>
                      <a:pt x="792" y="1537"/>
                    </a:cubicBezTo>
                    <a:cubicBezTo>
                      <a:pt x="0" y="2966"/>
                      <a:pt x="491" y="4736"/>
                      <a:pt x="1894" y="5513"/>
                    </a:cubicBezTo>
                    <a:cubicBezTo>
                      <a:pt x="2332" y="5755"/>
                      <a:pt x="2806" y="5870"/>
                      <a:pt x="3274" y="5870"/>
                    </a:cubicBezTo>
                    <a:cubicBezTo>
                      <a:pt x="4302" y="5870"/>
                      <a:pt x="5304" y="5315"/>
                      <a:pt x="5848" y="4334"/>
                    </a:cubicBezTo>
                    <a:cubicBezTo>
                      <a:pt x="6639" y="2904"/>
                      <a:pt x="6147" y="1135"/>
                      <a:pt x="4745" y="358"/>
                    </a:cubicBezTo>
                    <a:cubicBezTo>
                      <a:pt x="4307" y="115"/>
                      <a:pt x="3833" y="0"/>
                      <a:pt x="336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2829325" y="1656150"/>
                <a:ext cx="164675" cy="145500"/>
              </a:xfrm>
              <a:custGeom>
                <a:avLst/>
                <a:gdLst/>
                <a:ahLst/>
                <a:cxnLst/>
                <a:rect l="l" t="t" r="r" b="b"/>
                <a:pathLst>
                  <a:path w="6587" h="5820" extrusionOk="0">
                    <a:moveTo>
                      <a:pt x="3365" y="1"/>
                    </a:moveTo>
                    <a:cubicBezTo>
                      <a:pt x="2343" y="1"/>
                      <a:pt x="1332" y="544"/>
                      <a:pt x="793" y="1491"/>
                    </a:cubicBezTo>
                    <a:cubicBezTo>
                      <a:pt x="1" y="2886"/>
                      <a:pt x="494" y="4710"/>
                      <a:pt x="1872" y="5474"/>
                    </a:cubicBezTo>
                    <a:cubicBezTo>
                      <a:pt x="2296" y="5708"/>
                      <a:pt x="2760" y="5819"/>
                      <a:pt x="3223" y="5819"/>
                    </a:cubicBezTo>
                    <a:cubicBezTo>
                      <a:pt x="4265" y="5819"/>
                      <a:pt x="5295" y="5257"/>
                      <a:pt x="5823" y="4282"/>
                    </a:cubicBezTo>
                    <a:cubicBezTo>
                      <a:pt x="6586" y="2871"/>
                      <a:pt x="6059" y="1051"/>
                      <a:pt x="4669" y="320"/>
                    </a:cubicBezTo>
                    <a:cubicBezTo>
                      <a:pt x="4258" y="103"/>
                      <a:pt x="3810" y="1"/>
                      <a:pt x="336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5155925" y="2963825"/>
                <a:ext cx="164175" cy="145475"/>
              </a:xfrm>
              <a:custGeom>
                <a:avLst/>
                <a:gdLst/>
                <a:ahLst/>
                <a:cxnLst/>
                <a:rect l="l" t="t" r="r" b="b"/>
                <a:pathLst>
                  <a:path w="6567" h="5819" extrusionOk="0">
                    <a:moveTo>
                      <a:pt x="3344" y="0"/>
                    </a:moveTo>
                    <a:cubicBezTo>
                      <a:pt x="2310" y="0"/>
                      <a:pt x="1285" y="555"/>
                      <a:pt x="753" y="1523"/>
                    </a:cubicBezTo>
                    <a:cubicBezTo>
                      <a:pt x="0" y="2892"/>
                      <a:pt x="464" y="4656"/>
                      <a:pt x="1785" y="5437"/>
                    </a:cubicBezTo>
                    <a:cubicBezTo>
                      <a:pt x="2223" y="5696"/>
                      <a:pt x="2711" y="5819"/>
                      <a:pt x="3198" y="5819"/>
                    </a:cubicBezTo>
                    <a:cubicBezTo>
                      <a:pt x="4212" y="5819"/>
                      <a:pt x="5221" y="5286"/>
                      <a:pt x="5763" y="4346"/>
                    </a:cubicBezTo>
                    <a:cubicBezTo>
                      <a:pt x="6566" y="2955"/>
                      <a:pt x="6083" y="1129"/>
                      <a:pt x="4711" y="356"/>
                    </a:cubicBezTo>
                    <a:cubicBezTo>
                      <a:pt x="4283" y="114"/>
                      <a:pt x="3813" y="0"/>
                      <a:pt x="334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3926725" y="1336750"/>
                <a:ext cx="165275" cy="146150"/>
              </a:xfrm>
              <a:custGeom>
                <a:avLst/>
                <a:gdLst/>
                <a:ahLst/>
                <a:cxnLst/>
                <a:rect l="l" t="t" r="r" b="b"/>
                <a:pathLst>
                  <a:path w="6611" h="5846" extrusionOk="0">
                    <a:moveTo>
                      <a:pt x="3370" y="1"/>
                    </a:moveTo>
                    <a:cubicBezTo>
                      <a:pt x="2377" y="1"/>
                      <a:pt x="1394" y="513"/>
                      <a:pt x="840" y="1431"/>
                    </a:cubicBezTo>
                    <a:cubicBezTo>
                      <a:pt x="0" y="2820"/>
                      <a:pt x="444" y="4644"/>
                      <a:pt x="1814" y="5456"/>
                    </a:cubicBezTo>
                    <a:cubicBezTo>
                      <a:pt x="2261" y="5720"/>
                      <a:pt x="2756" y="5846"/>
                      <a:pt x="3248" y="5846"/>
                    </a:cubicBezTo>
                    <a:cubicBezTo>
                      <a:pt x="4223" y="5846"/>
                      <a:pt x="5187" y="5352"/>
                      <a:pt x="5747" y="4464"/>
                    </a:cubicBezTo>
                    <a:cubicBezTo>
                      <a:pt x="6611" y="3094"/>
                      <a:pt x="6204" y="1258"/>
                      <a:pt x="4850" y="419"/>
                    </a:cubicBezTo>
                    <a:cubicBezTo>
                      <a:pt x="4392" y="135"/>
                      <a:pt x="3880" y="1"/>
                      <a:pt x="337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4622950" y="3912650"/>
                <a:ext cx="1630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6523" h="5794" extrusionOk="0">
                    <a:moveTo>
                      <a:pt x="3348" y="1"/>
                    </a:moveTo>
                    <a:cubicBezTo>
                      <a:pt x="2325" y="1"/>
                      <a:pt x="1301" y="541"/>
                      <a:pt x="767" y="1485"/>
                    </a:cubicBezTo>
                    <a:cubicBezTo>
                      <a:pt x="1" y="2838"/>
                      <a:pt x="459" y="4629"/>
                      <a:pt x="1773" y="5414"/>
                    </a:cubicBezTo>
                    <a:cubicBezTo>
                      <a:pt x="2205" y="5672"/>
                      <a:pt x="2690" y="5794"/>
                      <a:pt x="3176" y="5794"/>
                    </a:cubicBezTo>
                    <a:cubicBezTo>
                      <a:pt x="4198" y="5794"/>
                      <a:pt x="5222" y="5254"/>
                      <a:pt x="5756" y="4310"/>
                    </a:cubicBezTo>
                    <a:cubicBezTo>
                      <a:pt x="6523" y="2956"/>
                      <a:pt x="6064" y="1166"/>
                      <a:pt x="4750" y="380"/>
                    </a:cubicBezTo>
                    <a:cubicBezTo>
                      <a:pt x="4318" y="122"/>
                      <a:pt x="3833" y="1"/>
                      <a:pt x="334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3525450" y="4232075"/>
                <a:ext cx="162600" cy="144125"/>
              </a:xfrm>
              <a:custGeom>
                <a:avLst/>
                <a:gdLst/>
                <a:ahLst/>
                <a:cxnLst/>
                <a:rect l="l" t="t" r="r" b="b"/>
                <a:pathLst>
                  <a:path w="6504" h="5765" extrusionOk="0">
                    <a:moveTo>
                      <a:pt x="3346" y="0"/>
                    </a:moveTo>
                    <a:cubicBezTo>
                      <a:pt x="2312" y="0"/>
                      <a:pt x="1270" y="552"/>
                      <a:pt x="748" y="1507"/>
                    </a:cubicBezTo>
                    <a:cubicBezTo>
                      <a:pt x="1" y="2871"/>
                      <a:pt x="496" y="4675"/>
                      <a:pt x="1824" y="5421"/>
                    </a:cubicBezTo>
                    <a:cubicBezTo>
                      <a:pt x="2239" y="5654"/>
                      <a:pt x="2701" y="5765"/>
                      <a:pt x="3163" y="5765"/>
                    </a:cubicBezTo>
                    <a:cubicBezTo>
                      <a:pt x="4177" y="5765"/>
                      <a:pt x="5193" y="5234"/>
                      <a:pt x="5729" y="4309"/>
                    </a:cubicBezTo>
                    <a:cubicBezTo>
                      <a:pt x="6504" y="2968"/>
                      <a:pt x="6042" y="1153"/>
                      <a:pt x="4729" y="372"/>
                    </a:cubicBezTo>
                    <a:cubicBezTo>
                      <a:pt x="4305" y="119"/>
                      <a:pt x="3826" y="0"/>
                      <a:pt x="334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2595100" y="3709000"/>
                <a:ext cx="162575" cy="144125"/>
              </a:xfrm>
              <a:custGeom>
                <a:avLst/>
                <a:gdLst/>
                <a:ahLst/>
                <a:cxnLst/>
                <a:rect l="l" t="t" r="r" b="b"/>
                <a:pathLst>
                  <a:path w="6503" h="5765" extrusionOk="0">
                    <a:moveTo>
                      <a:pt x="3341" y="1"/>
                    </a:moveTo>
                    <a:cubicBezTo>
                      <a:pt x="2290" y="1"/>
                      <a:pt x="1236" y="570"/>
                      <a:pt x="724" y="1544"/>
                    </a:cubicBezTo>
                    <a:cubicBezTo>
                      <a:pt x="1" y="2925"/>
                      <a:pt x="524" y="4723"/>
                      <a:pt x="1859" y="5442"/>
                    </a:cubicBezTo>
                    <a:cubicBezTo>
                      <a:pt x="2265" y="5661"/>
                      <a:pt x="2713" y="5764"/>
                      <a:pt x="3161" y="5764"/>
                    </a:cubicBezTo>
                    <a:cubicBezTo>
                      <a:pt x="4192" y="5764"/>
                      <a:pt x="5224" y="5216"/>
                      <a:pt x="5748" y="4270"/>
                    </a:cubicBezTo>
                    <a:cubicBezTo>
                      <a:pt x="6502" y="2912"/>
                      <a:pt x="6014" y="1107"/>
                      <a:pt x="4690" y="351"/>
                    </a:cubicBezTo>
                    <a:cubicBezTo>
                      <a:pt x="4272" y="113"/>
                      <a:pt x="3807" y="1"/>
                      <a:pt x="334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4343750" y="1415375"/>
                <a:ext cx="162550" cy="144100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5764" extrusionOk="0">
                    <a:moveTo>
                      <a:pt x="3341" y="0"/>
                    </a:moveTo>
                    <a:cubicBezTo>
                      <a:pt x="2290" y="0"/>
                      <a:pt x="1235" y="569"/>
                      <a:pt x="724" y="1543"/>
                    </a:cubicBezTo>
                    <a:cubicBezTo>
                      <a:pt x="0" y="2925"/>
                      <a:pt x="523" y="4722"/>
                      <a:pt x="1858" y="5441"/>
                    </a:cubicBezTo>
                    <a:cubicBezTo>
                      <a:pt x="2265" y="5660"/>
                      <a:pt x="2713" y="5763"/>
                      <a:pt x="3161" y="5763"/>
                    </a:cubicBezTo>
                    <a:cubicBezTo>
                      <a:pt x="4192" y="5763"/>
                      <a:pt x="5223" y="5215"/>
                      <a:pt x="5747" y="4269"/>
                    </a:cubicBezTo>
                    <a:cubicBezTo>
                      <a:pt x="6502" y="2911"/>
                      <a:pt x="6014" y="1105"/>
                      <a:pt x="4689" y="350"/>
                    </a:cubicBezTo>
                    <a:cubicBezTo>
                      <a:pt x="4272" y="112"/>
                      <a:pt x="3807" y="0"/>
                      <a:pt x="334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4575750" y="1546125"/>
                <a:ext cx="163125" cy="144125"/>
              </a:xfrm>
              <a:custGeom>
                <a:avLst/>
                <a:gdLst/>
                <a:ahLst/>
                <a:cxnLst/>
                <a:rect l="l" t="t" r="r" b="b"/>
                <a:pathLst>
                  <a:path w="6525" h="5765" extrusionOk="0">
                    <a:moveTo>
                      <a:pt x="3364" y="0"/>
                    </a:moveTo>
                    <a:cubicBezTo>
                      <a:pt x="2350" y="0"/>
                      <a:pt x="1332" y="531"/>
                      <a:pt x="797" y="1456"/>
                    </a:cubicBezTo>
                    <a:cubicBezTo>
                      <a:pt x="1" y="2834"/>
                      <a:pt x="517" y="4717"/>
                      <a:pt x="1893" y="5448"/>
                    </a:cubicBezTo>
                    <a:cubicBezTo>
                      <a:pt x="2297" y="5663"/>
                      <a:pt x="2741" y="5764"/>
                      <a:pt x="3185" y="5764"/>
                    </a:cubicBezTo>
                    <a:cubicBezTo>
                      <a:pt x="4222" y="5764"/>
                      <a:pt x="5256" y="5210"/>
                      <a:pt x="5777" y="4259"/>
                    </a:cubicBezTo>
                    <a:cubicBezTo>
                      <a:pt x="6524" y="2894"/>
                      <a:pt x="6029" y="1091"/>
                      <a:pt x="4702" y="343"/>
                    </a:cubicBezTo>
                    <a:cubicBezTo>
                      <a:pt x="4287" y="110"/>
                      <a:pt x="3826" y="0"/>
                      <a:pt x="336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2296925" y="2604975"/>
                <a:ext cx="163075" cy="144825"/>
              </a:xfrm>
              <a:custGeom>
                <a:avLst/>
                <a:gdLst/>
                <a:ahLst/>
                <a:cxnLst/>
                <a:rect l="l" t="t" r="r" b="b"/>
                <a:pathLst>
                  <a:path w="6523" h="5793" extrusionOk="0">
                    <a:moveTo>
                      <a:pt x="3347" y="1"/>
                    </a:moveTo>
                    <a:cubicBezTo>
                      <a:pt x="2326" y="1"/>
                      <a:pt x="1304" y="539"/>
                      <a:pt x="768" y="1481"/>
                    </a:cubicBezTo>
                    <a:cubicBezTo>
                      <a:pt x="0" y="2832"/>
                      <a:pt x="456" y="4624"/>
                      <a:pt x="1769" y="5411"/>
                    </a:cubicBezTo>
                    <a:cubicBezTo>
                      <a:pt x="2201" y="5671"/>
                      <a:pt x="2687" y="5793"/>
                      <a:pt x="3174" y="5793"/>
                    </a:cubicBezTo>
                    <a:cubicBezTo>
                      <a:pt x="4195" y="5793"/>
                      <a:pt x="5218" y="5255"/>
                      <a:pt x="5753" y="4313"/>
                    </a:cubicBezTo>
                    <a:cubicBezTo>
                      <a:pt x="6522" y="2962"/>
                      <a:pt x="6067" y="1170"/>
                      <a:pt x="4753" y="383"/>
                    </a:cubicBezTo>
                    <a:cubicBezTo>
                      <a:pt x="4320" y="123"/>
                      <a:pt x="3834" y="1"/>
                      <a:pt x="334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2514750" y="1947825"/>
                <a:ext cx="161350" cy="142775"/>
              </a:xfrm>
              <a:custGeom>
                <a:avLst/>
                <a:gdLst/>
                <a:ahLst/>
                <a:cxnLst/>
                <a:rect l="l" t="t" r="r" b="b"/>
                <a:pathLst>
                  <a:path w="6454" h="5711" extrusionOk="0">
                    <a:moveTo>
                      <a:pt x="3313" y="0"/>
                    </a:moveTo>
                    <a:cubicBezTo>
                      <a:pt x="2277" y="0"/>
                      <a:pt x="1245" y="557"/>
                      <a:pt x="735" y="1511"/>
                    </a:cubicBezTo>
                    <a:cubicBezTo>
                      <a:pt x="1" y="2884"/>
                      <a:pt x="519" y="4682"/>
                      <a:pt x="1854" y="5395"/>
                    </a:cubicBezTo>
                    <a:cubicBezTo>
                      <a:pt x="2257" y="5609"/>
                      <a:pt x="2699" y="5710"/>
                      <a:pt x="3141" y="5710"/>
                    </a:cubicBezTo>
                    <a:cubicBezTo>
                      <a:pt x="4177" y="5710"/>
                      <a:pt x="5209" y="5154"/>
                      <a:pt x="5720" y="4200"/>
                    </a:cubicBezTo>
                    <a:cubicBezTo>
                      <a:pt x="6454" y="2827"/>
                      <a:pt x="5935" y="1029"/>
                      <a:pt x="4600" y="316"/>
                    </a:cubicBezTo>
                    <a:cubicBezTo>
                      <a:pt x="4197" y="101"/>
                      <a:pt x="3755" y="0"/>
                      <a:pt x="331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2381425" y="2184900"/>
                <a:ext cx="161400" cy="1428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5714" extrusionOk="0">
                    <a:moveTo>
                      <a:pt x="3314" y="1"/>
                    </a:moveTo>
                    <a:cubicBezTo>
                      <a:pt x="2294" y="1"/>
                      <a:pt x="1274" y="543"/>
                      <a:pt x="754" y="1481"/>
                    </a:cubicBezTo>
                    <a:cubicBezTo>
                      <a:pt x="1" y="2838"/>
                      <a:pt x="496" y="4642"/>
                      <a:pt x="1824" y="5378"/>
                    </a:cubicBezTo>
                    <a:cubicBezTo>
                      <a:pt x="2234" y="5606"/>
                      <a:pt x="2688" y="5713"/>
                      <a:pt x="3141" y="5713"/>
                    </a:cubicBezTo>
                    <a:cubicBezTo>
                      <a:pt x="4162" y="5713"/>
                      <a:pt x="5182" y="5171"/>
                      <a:pt x="5702" y="4233"/>
                    </a:cubicBezTo>
                    <a:cubicBezTo>
                      <a:pt x="6455" y="2876"/>
                      <a:pt x="5960" y="1073"/>
                      <a:pt x="4632" y="336"/>
                    </a:cubicBezTo>
                    <a:cubicBezTo>
                      <a:pt x="4222" y="108"/>
                      <a:pt x="3768" y="1"/>
                      <a:pt x="331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4940075" y="3623350"/>
                <a:ext cx="161350" cy="142825"/>
              </a:xfrm>
              <a:custGeom>
                <a:avLst/>
                <a:gdLst/>
                <a:ahLst/>
                <a:cxnLst/>
                <a:rect l="l" t="t" r="r" b="b"/>
                <a:pathLst>
                  <a:path w="6454" h="5713" extrusionOk="0">
                    <a:moveTo>
                      <a:pt x="3313" y="1"/>
                    </a:moveTo>
                    <a:cubicBezTo>
                      <a:pt x="2277" y="1"/>
                      <a:pt x="1245" y="558"/>
                      <a:pt x="734" y="1512"/>
                    </a:cubicBezTo>
                    <a:cubicBezTo>
                      <a:pt x="0" y="2885"/>
                      <a:pt x="519" y="4683"/>
                      <a:pt x="1855" y="5396"/>
                    </a:cubicBezTo>
                    <a:cubicBezTo>
                      <a:pt x="2258" y="5611"/>
                      <a:pt x="2700" y="5713"/>
                      <a:pt x="3142" y="5713"/>
                    </a:cubicBezTo>
                    <a:cubicBezTo>
                      <a:pt x="4177" y="5713"/>
                      <a:pt x="5209" y="5156"/>
                      <a:pt x="5719" y="4201"/>
                    </a:cubicBezTo>
                    <a:cubicBezTo>
                      <a:pt x="6453" y="2828"/>
                      <a:pt x="5936" y="1030"/>
                      <a:pt x="4599" y="317"/>
                    </a:cubicBezTo>
                    <a:cubicBezTo>
                      <a:pt x="4196" y="102"/>
                      <a:pt x="3754" y="1"/>
                      <a:pt x="33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5073350" y="3386225"/>
                <a:ext cx="161425" cy="142850"/>
              </a:xfrm>
              <a:custGeom>
                <a:avLst/>
                <a:gdLst/>
                <a:ahLst/>
                <a:cxnLst/>
                <a:rect l="l" t="t" r="r" b="b"/>
                <a:pathLst>
                  <a:path w="6457" h="5714" extrusionOk="0">
                    <a:moveTo>
                      <a:pt x="3314" y="0"/>
                    </a:moveTo>
                    <a:cubicBezTo>
                      <a:pt x="2294" y="0"/>
                      <a:pt x="1274" y="543"/>
                      <a:pt x="754" y="1480"/>
                    </a:cubicBezTo>
                    <a:cubicBezTo>
                      <a:pt x="1" y="2837"/>
                      <a:pt x="496" y="4641"/>
                      <a:pt x="1825" y="5378"/>
                    </a:cubicBezTo>
                    <a:cubicBezTo>
                      <a:pt x="2235" y="5606"/>
                      <a:pt x="2689" y="5713"/>
                      <a:pt x="3143" y="5713"/>
                    </a:cubicBezTo>
                    <a:cubicBezTo>
                      <a:pt x="4163" y="5713"/>
                      <a:pt x="5182" y="5170"/>
                      <a:pt x="5702" y="4233"/>
                    </a:cubicBezTo>
                    <a:cubicBezTo>
                      <a:pt x="6457" y="2876"/>
                      <a:pt x="5960" y="1072"/>
                      <a:pt x="4632" y="335"/>
                    </a:cubicBezTo>
                    <a:cubicBezTo>
                      <a:pt x="4222" y="108"/>
                      <a:pt x="3768" y="0"/>
                      <a:pt x="33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3331200" y="1314625"/>
                <a:ext cx="159475" cy="141575"/>
              </a:xfrm>
              <a:custGeom>
                <a:avLst/>
                <a:gdLst/>
                <a:ahLst/>
                <a:cxnLst/>
                <a:rect l="l" t="t" r="r" b="b"/>
                <a:pathLst>
                  <a:path w="6379" h="5663" extrusionOk="0">
                    <a:moveTo>
                      <a:pt x="3257" y="1"/>
                    </a:moveTo>
                    <a:cubicBezTo>
                      <a:pt x="2260" y="1"/>
                      <a:pt x="1269" y="533"/>
                      <a:pt x="748" y="1466"/>
                    </a:cubicBezTo>
                    <a:cubicBezTo>
                      <a:pt x="0" y="2806"/>
                      <a:pt x="450" y="4527"/>
                      <a:pt x="1748" y="5293"/>
                    </a:cubicBezTo>
                    <a:cubicBezTo>
                      <a:pt x="2174" y="5544"/>
                      <a:pt x="2647" y="5663"/>
                      <a:pt x="3118" y="5663"/>
                    </a:cubicBezTo>
                    <a:cubicBezTo>
                      <a:pt x="4117" y="5663"/>
                      <a:pt x="5108" y="5131"/>
                      <a:pt x="5630" y="4197"/>
                    </a:cubicBezTo>
                    <a:cubicBezTo>
                      <a:pt x="6378" y="2859"/>
                      <a:pt x="5927" y="1138"/>
                      <a:pt x="4629" y="371"/>
                    </a:cubicBezTo>
                    <a:cubicBezTo>
                      <a:pt x="4203" y="120"/>
                      <a:pt x="3729" y="1"/>
                      <a:pt x="325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5191675" y="2360725"/>
                <a:ext cx="160100" cy="141700"/>
              </a:xfrm>
              <a:custGeom>
                <a:avLst/>
                <a:gdLst/>
                <a:ahLst/>
                <a:cxnLst/>
                <a:rect l="l" t="t" r="r" b="b"/>
                <a:pathLst>
                  <a:path w="6404" h="5668" extrusionOk="0">
                    <a:moveTo>
                      <a:pt x="3269" y="0"/>
                    </a:moveTo>
                    <a:cubicBezTo>
                      <a:pt x="2359" y="0"/>
                      <a:pt x="1450" y="451"/>
                      <a:pt x="887" y="1276"/>
                    </a:cubicBezTo>
                    <a:cubicBezTo>
                      <a:pt x="1" y="2573"/>
                      <a:pt x="356" y="4371"/>
                      <a:pt x="1668" y="5232"/>
                    </a:cubicBezTo>
                    <a:cubicBezTo>
                      <a:pt x="2117" y="5526"/>
                      <a:pt x="2626" y="5667"/>
                      <a:pt x="3135" y="5667"/>
                    </a:cubicBezTo>
                    <a:cubicBezTo>
                      <a:pt x="4045" y="5667"/>
                      <a:pt x="4955" y="5217"/>
                      <a:pt x="5518" y="4392"/>
                    </a:cubicBezTo>
                    <a:cubicBezTo>
                      <a:pt x="6404" y="3093"/>
                      <a:pt x="6049" y="1296"/>
                      <a:pt x="4737" y="436"/>
                    </a:cubicBezTo>
                    <a:cubicBezTo>
                      <a:pt x="4288" y="141"/>
                      <a:pt x="3778" y="0"/>
                      <a:pt x="326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5142100" y="2177175"/>
                <a:ext cx="159500" cy="140875"/>
              </a:xfrm>
              <a:custGeom>
                <a:avLst/>
                <a:gdLst/>
                <a:ahLst/>
                <a:cxnLst/>
                <a:rect l="l" t="t" r="r" b="b"/>
                <a:pathLst>
                  <a:path w="6380" h="5635" extrusionOk="0">
                    <a:moveTo>
                      <a:pt x="3245" y="0"/>
                    </a:moveTo>
                    <a:cubicBezTo>
                      <a:pt x="2297" y="0"/>
                      <a:pt x="1367" y="491"/>
                      <a:pt x="830" y="1376"/>
                    </a:cubicBezTo>
                    <a:cubicBezTo>
                      <a:pt x="0" y="2743"/>
                      <a:pt x="440" y="4501"/>
                      <a:pt x="1807" y="5276"/>
                    </a:cubicBezTo>
                    <a:cubicBezTo>
                      <a:pt x="2235" y="5519"/>
                      <a:pt x="2699" y="5634"/>
                      <a:pt x="3158" y="5634"/>
                    </a:cubicBezTo>
                    <a:cubicBezTo>
                      <a:pt x="4124" y="5634"/>
                      <a:pt x="5068" y="5123"/>
                      <a:pt x="5597" y="4209"/>
                    </a:cubicBezTo>
                    <a:cubicBezTo>
                      <a:pt x="6380" y="2863"/>
                      <a:pt x="5954" y="1168"/>
                      <a:pt x="4642" y="385"/>
                    </a:cubicBezTo>
                    <a:cubicBezTo>
                      <a:pt x="4203" y="125"/>
                      <a:pt x="3722" y="0"/>
                      <a:pt x="324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3110900" y="4155750"/>
                <a:ext cx="160575" cy="141575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5663" extrusionOk="0">
                    <a:moveTo>
                      <a:pt x="3277" y="1"/>
                    </a:moveTo>
                    <a:cubicBezTo>
                      <a:pt x="2300" y="1"/>
                      <a:pt x="1333" y="512"/>
                      <a:pt x="801" y="1415"/>
                    </a:cubicBezTo>
                    <a:cubicBezTo>
                      <a:pt x="0" y="2769"/>
                      <a:pt x="469" y="4564"/>
                      <a:pt x="1817" y="5319"/>
                    </a:cubicBezTo>
                    <a:cubicBezTo>
                      <a:pt x="2234" y="5552"/>
                      <a:pt x="2692" y="5663"/>
                      <a:pt x="3147" y="5663"/>
                    </a:cubicBezTo>
                    <a:cubicBezTo>
                      <a:pt x="4124" y="5663"/>
                      <a:pt x="5091" y="5152"/>
                      <a:pt x="5624" y="4249"/>
                    </a:cubicBezTo>
                    <a:cubicBezTo>
                      <a:pt x="6422" y="2896"/>
                      <a:pt x="5955" y="1101"/>
                      <a:pt x="4605" y="345"/>
                    </a:cubicBezTo>
                    <a:cubicBezTo>
                      <a:pt x="4189" y="112"/>
                      <a:pt x="3732" y="1"/>
                      <a:pt x="327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3148425" y="1368150"/>
                <a:ext cx="159000" cy="140875"/>
              </a:xfrm>
              <a:custGeom>
                <a:avLst/>
                <a:gdLst/>
                <a:ahLst/>
                <a:cxnLst/>
                <a:rect l="l" t="t" r="r" b="b"/>
                <a:pathLst>
                  <a:path w="6360" h="5635" extrusionOk="0">
                    <a:moveTo>
                      <a:pt x="3227" y="1"/>
                    </a:moveTo>
                    <a:cubicBezTo>
                      <a:pt x="2242" y="1"/>
                      <a:pt x="1278" y="532"/>
                      <a:pt x="755" y="1475"/>
                    </a:cubicBezTo>
                    <a:cubicBezTo>
                      <a:pt x="1" y="2837"/>
                      <a:pt x="459" y="4523"/>
                      <a:pt x="1787" y="5276"/>
                    </a:cubicBezTo>
                    <a:cubicBezTo>
                      <a:pt x="2215" y="5519"/>
                      <a:pt x="2680" y="5634"/>
                      <a:pt x="3140" y="5634"/>
                    </a:cubicBezTo>
                    <a:cubicBezTo>
                      <a:pt x="4106" y="5634"/>
                      <a:pt x="5048" y="5123"/>
                      <a:pt x="5579" y="4210"/>
                    </a:cubicBezTo>
                    <a:cubicBezTo>
                      <a:pt x="6360" y="2863"/>
                      <a:pt x="5937" y="1169"/>
                      <a:pt x="4624" y="386"/>
                    </a:cubicBezTo>
                    <a:cubicBezTo>
                      <a:pt x="4185" y="125"/>
                      <a:pt x="3703" y="1"/>
                      <a:pt x="322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4810725" y="1678525"/>
                <a:ext cx="158950" cy="140850"/>
              </a:xfrm>
              <a:custGeom>
                <a:avLst/>
                <a:gdLst/>
                <a:ahLst/>
                <a:cxnLst/>
                <a:rect l="l" t="t" r="r" b="b"/>
                <a:pathLst>
                  <a:path w="6358" h="5634" extrusionOk="0">
                    <a:moveTo>
                      <a:pt x="3223" y="0"/>
                    </a:moveTo>
                    <a:cubicBezTo>
                      <a:pt x="2270" y="0"/>
                      <a:pt x="1337" y="497"/>
                      <a:pt x="802" y="1390"/>
                    </a:cubicBezTo>
                    <a:cubicBezTo>
                      <a:pt x="0" y="2725"/>
                      <a:pt x="403" y="4427"/>
                      <a:pt x="1704" y="5227"/>
                    </a:cubicBezTo>
                    <a:cubicBezTo>
                      <a:pt x="2152" y="5503"/>
                      <a:pt x="2646" y="5634"/>
                      <a:pt x="3135" y="5634"/>
                    </a:cubicBezTo>
                    <a:cubicBezTo>
                      <a:pt x="4105" y="5634"/>
                      <a:pt x="5055" y="5119"/>
                      <a:pt x="5584" y="4196"/>
                    </a:cubicBezTo>
                    <a:cubicBezTo>
                      <a:pt x="6358" y="2846"/>
                      <a:pt x="5924" y="1153"/>
                      <a:pt x="4608" y="379"/>
                    </a:cubicBezTo>
                    <a:cubicBezTo>
                      <a:pt x="4172" y="123"/>
                      <a:pt x="3695" y="0"/>
                      <a:pt x="322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4112900" y="1286225"/>
                <a:ext cx="159000" cy="140850"/>
              </a:xfrm>
              <a:custGeom>
                <a:avLst/>
                <a:gdLst/>
                <a:ahLst/>
                <a:cxnLst/>
                <a:rect l="l" t="t" r="r" b="b"/>
                <a:pathLst>
                  <a:path w="6360" h="5634" extrusionOk="0">
                    <a:moveTo>
                      <a:pt x="3222" y="0"/>
                    </a:moveTo>
                    <a:cubicBezTo>
                      <a:pt x="2248" y="0"/>
                      <a:pt x="1298" y="520"/>
                      <a:pt x="771" y="1444"/>
                    </a:cubicBezTo>
                    <a:cubicBezTo>
                      <a:pt x="1" y="2797"/>
                      <a:pt x="437" y="4488"/>
                      <a:pt x="1756" y="5259"/>
                    </a:cubicBezTo>
                    <a:cubicBezTo>
                      <a:pt x="2191" y="5513"/>
                      <a:pt x="2666" y="5634"/>
                      <a:pt x="3135" y="5634"/>
                    </a:cubicBezTo>
                    <a:cubicBezTo>
                      <a:pt x="4128" y="5634"/>
                      <a:pt x="5096" y="5095"/>
                      <a:pt x="5615" y="4141"/>
                    </a:cubicBezTo>
                    <a:cubicBezTo>
                      <a:pt x="6359" y="2773"/>
                      <a:pt x="5889" y="1090"/>
                      <a:pt x="4554" y="348"/>
                    </a:cubicBezTo>
                    <a:cubicBezTo>
                      <a:pt x="4131" y="112"/>
                      <a:pt x="3674" y="0"/>
                      <a:pt x="322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5241900" y="2545075"/>
                <a:ext cx="158975" cy="140850"/>
              </a:xfrm>
              <a:custGeom>
                <a:avLst/>
                <a:gdLst/>
                <a:ahLst/>
                <a:cxnLst/>
                <a:rect l="l" t="t" r="r" b="b"/>
                <a:pathLst>
                  <a:path w="6359" h="5634" extrusionOk="0">
                    <a:moveTo>
                      <a:pt x="3223" y="0"/>
                    </a:moveTo>
                    <a:cubicBezTo>
                      <a:pt x="2268" y="0"/>
                      <a:pt x="1334" y="500"/>
                      <a:pt x="799" y="1396"/>
                    </a:cubicBezTo>
                    <a:cubicBezTo>
                      <a:pt x="0" y="2732"/>
                      <a:pt x="407" y="4436"/>
                      <a:pt x="1710" y="5231"/>
                    </a:cubicBezTo>
                    <a:cubicBezTo>
                      <a:pt x="2156" y="5504"/>
                      <a:pt x="2648" y="5634"/>
                      <a:pt x="3135" y="5634"/>
                    </a:cubicBezTo>
                    <a:cubicBezTo>
                      <a:pt x="4108" y="5634"/>
                      <a:pt x="5060" y="5117"/>
                      <a:pt x="5588" y="4190"/>
                    </a:cubicBezTo>
                    <a:cubicBezTo>
                      <a:pt x="6359" y="2837"/>
                      <a:pt x="5921" y="1145"/>
                      <a:pt x="4602" y="374"/>
                    </a:cubicBezTo>
                    <a:cubicBezTo>
                      <a:pt x="4168" y="121"/>
                      <a:pt x="3693" y="0"/>
                      <a:pt x="322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2878325" y="4025025"/>
                <a:ext cx="160525" cy="141550"/>
              </a:xfrm>
              <a:custGeom>
                <a:avLst/>
                <a:gdLst/>
                <a:ahLst/>
                <a:cxnLst/>
                <a:rect l="l" t="t" r="r" b="b"/>
                <a:pathLst>
                  <a:path w="6421" h="5662" extrusionOk="0">
                    <a:moveTo>
                      <a:pt x="3275" y="0"/>
                    </a:moveTo>
                    <a:cubicBezTo>
                      <a:pt x="2279" y="0"/>
                      <a:pt x="1298" y="530"/>
                      <a:pt x="776" y="1457"/>
                    </a:cubicBezTo>
                    <a:cubicBezTo>
                      <a:pt x="1" y="2829"/>
                      <a:pt x="499" y="4615"/>
                      <a:pt x="1859" y="5341"/>
                    </a:cubicBezTo>
                    <a:cubicBezTo>
                      <a:pt x="2265" y="5559"/>
                      <a:pt x="2707" y="5662"/>
                      <a:pt x="3146" y="5662"/>
                    </a:cubicBezTo>
                    <a:cubicBezTo>
                      <a:pt x="4142" y="5662"/>
                      <a:pt x="5123" y="5132"/>
                      <a:pt x="5646" y="4205"/>
                    </a:cubicBezTo>
                    <a:cubicBezTo>
                      <a:pt x="6421" y="2832"/>
                      <a:pt x="5923" y="1046"/>
                      <a:pt x="4563" y="321"/>
                    </a:cubicBezTo>
                    <a:cubicBezTo>
                      <a:pt x="4156" y="103"/>
                      <a:pt x="3714" y="0"/>
                      <a:pt x="327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3514375" y="1261825"/>
                <a:ext cx="159025" cy="140850"/>
              </a:xfrm>
              <a:custGeom>
                <a:avLst/>
                <a:gdLst/>
                <a:ahLst/>
                <a:cxnLst/>
                <a:rect l="l" t="t" r="r" b="b"/>
                <a:pathLst>
                  <a:path w="6361" h="5634" extrusionOk="0">
                    <a:moveTo>
                      <a:pt x="3222" y="1"/>
                    </a:moveTo>
                    <a:cubicBezTo>
                      <a:pt x="2247" y="1"/>
                      <a:pt x="1297" y="521"/>
                      <a:pt x="771" y="1446"/>
                    </a:cubicBezTo>
                    <a:cubicBezTo>
                      <a:pt x="0" y="2799"/>
                      <a:pt x="439" y="4490"/>
                      <a:pt x="1758" y="5260"/>
                    </a:cubicBezTo>
                    <a:cubicBezTo>
                      <a:pt x="2193" y="5513"/>
                      <a:pt x="2667" y="5634"/>
                      <a:pt x="3136" y="5634"/>
                    </a:cubicBezTo>
                    <a:cubicBezTo>
                      <a:pt x="4129" y="5634"/>
                      <a:pt x="5099" y="5093"/>
                      <a:pt x="5617" y="4138"/>
                    </a:cubicBezTo>
                    <a:cubicBezTo>
                      <a:pt x="6360" y="2769"/>
                      <a:pt x="5887" y="1088"/>
                      <a:pt x="4552" y="347"/>
                    </a:cubicBezTo>
                    <a:cubicBezTo>
                      <a:pt x="4130" y="112"/>
                      <a:pt x="3673" y="1"/>
                      <a:pt x="322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4126425" y="4258800"/>
                <a:ext cx="157700" cy="139500"/>
              </a:xfrm>
              <a:custGeom>
                <a:avLst/>
                <a:gdLst/>
                <a:ahLst/>
                <a:cxnLst/>
                <a:rect l="l" t="t" r="r" b="b"/>
                <a:pathLst>
                  <a:path w="6308" h="5580" extrusionOk="0">
                    <a:moveTo>
                      <a:pt x="3166" y="0"/>
                    </a:moveTo>
                    <a:cubicBezTo>
                      <a:pt x="2226" y="0"/>
                      <a:pt x="1325" y="500"/>
                      <a:pt x="796" y="1407"/>
                    </a:cubicBezTo>
                    <a:cubicBezTo>
                      <a:pt x="0" y="2775"/>
                      <a:pt x="412" y="4416"/>
                      <a:pt x="1745" y="5194"/>
                    </a:cubicBezTo>
                    <a:cubicBezTo>
                      <a:pt x="2193" y="5455"/>
                      <a:pt x="2672" y="5580"/>
                      <a:pt x="3142" y="5580"/>
                    </a:cubicBezTo>
                    <a:cubicBezTo>
                      <a:pt x="4082" y="5580"/>
                      <a:pt x="4983" y="5081"/>
                      <a:pt x="5512" y="4173"/>
                    </a:cubicBezTo>
                    <a:cubicBezTo>
                      <a:pt x="6307" y="2806"/>
                      <a:pt x="5898" y="1164"/>
                      <a:pt x="4563" y="386"/>
                    </a:cubicBezTo>
                    <a:cubicBezTo>
                      <a:pt x="4115" y="125"/>
                      <a:pt x="3636" y="0"/>
                      <a:pt x="316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2649600" y="1712000"/>
                <a:ext cx="158325" cy="140175"/>
              </a:xfrm>
              <a:custGeom>
                <a:avLst/>
                <a:gdLst/>
                <a:ahLst/>
                <a:cxnLst/>
                <a:rect l="l" t="t" r="r" b="b"/>
                <a:pathLst>
                  <a:path w="6333" h="5607" extrusionOk="0">
                    <a:moveTo>
                      <a:pt x="3187" y="0"/>
                    </a:moveTo>
                    <a:cubicBezTo>
                      <a:pt x="2228" y="0"/>
                      <a:pt x="1304" y="515"/>
                      <a:pt x="777" y="1440"/>
                    </a:cubicBezTo>
                    <a:cubicBezTo>
                      <a:pt x="0" y="2802"/>
                      <a:pt x="427" y="4454"/>
                      <a:pt x="1754" y="5226"/>
                    </a:cubicBezTo>
                    <a:cubicBezTo>
                      <a:pt x="2196" y="5484"/>
                      <a:pt x="2673" y="5606"/>
                      <a:pt x="3141" y="5606"/>
                    </a:cubicBezTo>
                    <a:cubicBezTo>
                      <a:pt x="4119" y="5606"/>
                      <a:pt x="5061" y="5073"/>
                      <a:pt x="5582" y="4118"/>
                    </a:cubicBezTo>
                    <a:cubicBezTo>
                      <a:pt x="6332" y="2743"/>
                      <a:pt x="5872" y="1101"/>
                      <a:pt x="4530" y="354"/>
                    </a:cubicBezTo>
                    <a:cubicBezTo>
                      <a:pt x="4100" y="115"/>
                      <a:pt x="3640" y="0"/>
                      <a:pt x="318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2249900" y="2423675"/>
                <a:ext cx="157825" cy="139550"/>
              </a:xfrm>
              <a:custGeom>
                <a:avLst/>
                <a:gdLst/>
                <a:ahLst/>
                <a:cxnLst/>
                <a:rect l="l" t="t" r="r" b="b"/>
                <a:pathLst>
                  <a:path w="6313" h="5582" extrusionOk="0">
                    <a:moveTo>
                      <a:pt x="3167" y="1"/>
                    </a:moveTo>
                    <a:cubicBezTo>
                      <a:pt x="2216" y="1"/>
                      <a:pt x="1307" y="514"/>
                      <a:pt x="781" y="1442"/>
                    </a:cubicBezTo>
                    <a:cubicBezTo>
                      <a:pt x="1" y="2817"/>
                      <a:pt x="433" y="4449"/>
                      <a:pt x="1781" y="5214"/>
                    </a:cubicBezTo>
                    <a:cubicBezTo>
                      <a:pt x="2219" y="5463"/>
                      <a:pt x="2687" y="5582"/>
                      <a:pt x="3145" y="5582"/>
                    </a:cubicBezTo>
                    <a:cubicBezTo>
                      <a:pt x="4096" y="5582"/>
                      <a:pt x="5007" y="5069"/>
                      <a:pt x="5533" y="4141"/>
                    </a:cubicBezTo>
                    <a:cubicBezTo>
                      <a:pt x="6312" y="2765"/>
                      <a:pt x="5881" y="1134"/>
                      <a:pt x="4532" y="369"/>
                    </a:cubicBezTo>
                    <a:cubicBezTo>
                      <a:pt x="4093" y="120"/>
                      <a:pt x="3625" y="1"/>
                      <a:pt x="316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5208225" y="3150425"/>
                <a:ext cx="158300" cy="140175"/>
              </a:xfrm>
              <a:custGeom>
                <a:avLst/>
                <a:gdLst/>
                <a:ahLst/>
                <a:cxnLst/>
                <a:rect l="l" t="t" r="r" b="b"/>
                <a:pathLst>
                  <a:path w="6332" h="5607" extrusionOk="0">
                    <a:moveTo>
                      <a:pt x="3188" y="1"/>
                    </a:moveTo>
                    <a:cubicBezTo>
                      <a:pt x="2225" y="1"/>
                      <a:pt x="1299" y="519"/>
                      <a:pt x="773" y="1447"/>
                    </a:cubicBezTo>
                    <a:cubicBezTo>
                      <a:pt x="1" y="2810"/>
                      <a:pt x="431" y="4459"/>
                      <a:pt x="1759" y="5229"/>
                    </a:cubicBezTo>
                    <a:cubicBezTo>
                      <a:pt x="2200" y="5484"/>
                      <a:pt x="2675" y="5606"/>
                      <a:pt x="3142" y="5606"/>
                    </a:cubicBezTo>
                    <a:cubicBezTo>
                      <a:pt x="4122" y="5606"/>
                      <a:pt x="5065" y="5070"/>
                      <a:pt x="5585" y="4112"/>
                    </a:cubicBezTo>
                    <a:cubicBezTo>
                      <a:pt x="6331" y="2737"/>
                      <a:pt x="5867" y="1095"/>
                      <a:pt x="4524" y="351"/>
                    </a:cubicBezTo>
                    <a:cubicBezTo>
                      <a:pt x="4096" y="114"/>
                      <a:pt x="3638" y="1"/>
                      <a:pt x="318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4808475" y="3862100"/>
                <a:ext cx="157925" cy="139550"/>
              </a:xfrm>
              <a:custGeom>
                <a:avLst/>
                <a:gdLst/>
                <a:ahLst/>
                <a:cxnLst/>
                <a:rect l="l" t="t" r="r" b="b"/>
                <a:pathLst>
                  <a:path w="6317" h="5582" extrusionOk="0">
                    <a:moveTo>
                      <a:pt x="3171" y="1"/>
                    </a:moveTo>
                    <a:cubicBezTo>
                      <a:pt x="2208" y="1"/>
                      <a:pt x="1287" y="527"/>
                      <a:pt x="764" y="1474"/>
                    </a:cubicBezTo>
                    <a:cubicBezTo>
                      <a:pt x="1" y="2855"/>
                      <a:pt x="456" y="4481"/>
                      <a:pt x="1815" y="5232"/>
                    </a:cubicBezTo>
                    <a:cubicBezTo>
                      <a:pt x="2244" y="5469"/>
                      <a:pt x="2700" y="5582"/>
                      <a:pt x="3146" y="5582"/>
                    </a:cubicBezTo>
                    <a:cubicBezTo>
                      <a:pt x="4110" y="5582"/>
                      <a:pt x="5031" y="5055"/>
                      <a:pt x="5553" y="4109"/>
                    </a:cubicBezTo>
                    <a:cubicBezTo>
                      <a:pt x="6316" y="2728"/>
                      <a:pt x="5863" y="1101"/>
                      <a:pt x="4502" y="351"/>
                    </a:cubicBezTo>
                    <a:cubicBezTo>
                      <a:pt x="4073" y="114"/>
                      <a:pt x="3617" y="1"/>
                      <a:pt x="317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2265450" y="3212625"/>
                <a:ext cx="157975" cy="139600"/>
              </a:xfrm>
              <a:custGeom>
                <a:avLst/>
                <a:gdLst/>
                <a:ahLst/>
                <a:cxnLst/>
                <a:rect l="l" t="t" r="r" b="b"/>
                <a:pathLst>
                  <a:path w="6319" h="5584" extrusionOk="0">
                    <a:moveTo>
                      <a:pt x="3171" y="1"/>
                    </a:moveTo>
                    <a:cubicBezTo>
                      <a:pt x="2212" y="1"/>
                      <a:pt x="1296" y="523"/>
                      <a:pt x="772" y="1463"/>
                    </a:cubicBezTo>
                    <a:cubicBezTo>
                      <a:pt x="1" y="2844"/>
                      <a:pt x="449" y="4471"/>
                      <a:pt x="1805" y="5227"/>
                    </a:cubicBezTo>
                    <a:cubicBezTo>
                      <a:pt x="2238" y="5468"/>
                      <a:pt x="2698" y="5583"/>
                      <a:pt x="3149" y="5583"/>
                    </a:cubicBezTo>
                    <a:cubicBezTo>
                      <a:pt x="4108" y="5583"/>
                      <a:pt x="5023" y="5062"/>
                      <a:pt x="5547" y="4121"/>
                    </a:cubicBezTo>
                    <a:cubicBezTo>
                      <a:pt x="6318" y="2738"/>
                      <a:pt x="5872" y="1114"/>
                      <a:pt x="4514" y="358"/>
                    </a:cubicBezTo>
                    <a:cubicBezTo>
                      <a:pt x="4081" y="116"/>
                      <a:pt x="3621" y="1"/>
                      <a:pt x="317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3698675" y="1209650"/>
                <a:ext cx="156775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6271" h="5554" extrusionOk="0">
                    <a:moveTo>
                      <a:pt x="3133" y="1"/>
                    </a:moveTo>
                    <a:cubicBezTo>
                      <a:pt x="2184" y="1"/>
                      <a:pt x="1277" y="516"/>
                      <a:pt x="755" y="1449"/>
                    </a:cubicBezTo>
                    <a:cubicBezTo>
                      <a:pt x="1" y="2793"/>
                      <a:pt x="407" y="4388"/>
                      <a:pt x="1700" y="5154"/>
                    </a:cubicBezTo>
                    <a:cubicBezTo>
                      <a:pt x="2154" y="5424"/>
                      <a:pt x="2642" y="5553"/>
                      <a:pt x="3119" y="5553"/>
                    </a:cubicBezTo>
                    <a:cubicBezTo>
                      <a:pt x="4052" y="5553"/>
                      <a:pt x="4944" y="5059"/>
                      <a:pt x="5469" y="4155"/>
                    </a:cubicBezTo>
                    <a:cubicBezTo>
                      <a:pt x="6271" y="2778"/>
                      <a:pt x="5854" y="1144"/>
                      <a:pt x="4504" y="374"/>
                    </a:cubicBezTo>
                    <a:cubicBezTo>
                      <a:pt x="4063" y="121"/>
                      <a:pt x="3593" y="1"/>
                      <a:pt x="313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3762375" y="4366800"/>
                <a:ext cx="153975" cy="136225"/>
              </a:xfrm>
              <a:custGeom>
                <a:avLst/>
                <a:gdLst/>
                <a:ahLst/>
                <a:cxnLst/>
                <a:rect l="l" t="t" r="r" b="b"/>
                <a:pathLst>
                  <a:path w="6159" h="5449" extrusionOk="0">
                    <a:moveTo>
                      <a:pt x="3113" y="1"/>
                    </a:moveTo>
                    <a:cubicBezTo>
                      <a:pt x="2178" y="1"/>
                      <a:pt x="1269" y="498"/>
                      <a:pt x="758" y="1389"/>
                    </a:cubicBezTo>
                    <a:cubicBezTo>
                      <a:pt x="0" y="2712"/>
                      <a:pt x="425" y="4349"/>
                      <a:pt x="1719" y="5092"/>
                    </a:cubicBezTo>
                    <a:cubicBezTo>
                      <a:pt x="2140" y="5334"/>
                      <a:pt x="2596" y="5449"/>
                      <a:pt x="3046" y="5449"/>
                    </a:cubicBezTo>
                    <a:cubicBezTo>
                      <a:pt x="3981" y="5449"/>
                      <a:pt x="4889" y="4952"/>
                      <a:pt x="5400" y="4060"/>
                    </a:cubicBezTo>
                    <a:cubicBezTo>
                      <a:pt x="6159" y="2737"/>
                      <a:pt x="5734" y="1100"/>
                      <a:pt x="4440" y="357"/>
                    </a:cubicBezTo>
                    <a:cubicBezTo>
                      <a:pt x="4019" y="116"/>
                      <a:pt x="3563" y="1"/>
                      <a:pt x="31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2167900" y="2846100"/>
                <a:ext cx="154575" cy="136875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5475" extrusionOk="0">
                    <a:moveTo>
                      <a:pt x="3113" y="0"/>
                    </a:moveTo>
                    <a:cubicBezTo>
                      <a:pt x="2176" y="0"/>
                      <a:pt x="1272" y="502"/>
                      <a:pt x="760" y="1403"/>
                    </a:cubicBezTo>
                    <a:cubicBezTo>
                      <a:pt x="1" y="2733"/>
                      <a:pt x="413" y="4349"/>
                      <a:pt x="1707" y="5100"/>
                    </a:cubicBezTo>
                    <a:cubicBezTo>
                      <a:pt x="2143" y="5354"/>
                      <a:pt x="2610" y="5475"/>
                      <a:pt x="3070" y="5475"/>
                    </a:cubicBezTo>
                    <a:cubicBezTo>
                      <a:pt x="4022" y="5475"/>
                      <a:pt x="4938" y="4955"/>
                      <a:pt x="5449" y="4021"/>
                    </a:cubicBezTo>
                    <a:cubicBezTo>
                      <a:pt x="6183" y="2683"/>
                      <a:pt x="5736" y="1080"/>
                      <a:pt x="4425" y="346"/>
                    </a:cubicBezTo>
                    <a:cubicBezTo>
                      <a:pt x="4005" y="112"/>
                      <a:pt x="3555" y="0"/>
                      <a:pt x="311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2"/>
              <p:cNvSpPr/>
              <p:nvPr/>
            </p:nvSpPr>
            <p:spPr>
              <a:xfrm>
                <a:off x="4309675" y="4205975"/>
                <a:ext cx="157200" cy="138825"/>
              </a:xfrm>
              <a:custGeom>
                <a:avLst/>
                <a:gdLst/>
                <a:ahLst/>
                <a:cxnLst/>
                <a:rect l="l" t="t" r="r" b="b"/>
                <a:pathLst>
                  <a:path w="6288" h="5553" extrusionOk="0">
                    <a:moveTo>
                      <a:pt x="3151" y="0"/>
                    </a:moveTo>
                    <a:cubicBezTo>
                      <a:pt x="2228" y="0"/>
                      <a:pt x="1343" y="484"/>
                      <a:pt x="818" y="1364"/>
                    </a:cubicBezTo>
                    <a:cubicBezTo>
                      <a:pt x="0" y="2733"/>
                      <a:pt x="395" y="4378"/>
                      <a:pt x="1730" y="5160"/>
                    </a:cubicBezTo>
                    <a:cubicBezTo>
                      <a:pt x="2181" y="5425"/>
                      <a:pt x="2664" y="5552"/>
                      <a:pt x="3136" y="5552"/>
                    </a:cubicBezTo>
                    <a:cubicBezTo>
                      <a:pt x="4073" y="5552"/>
                      <a:pt x="4969" y="5052"/>
                      <a:pt x="5494" y="4139"/>
                    </a:cubicBezTo>
                    <a:cubicBezTo>
                      <a:pt x="6288" y="2760"/>
                      <a:pt x="5861" y="1129"/>
                      <a:pt x="4506" y="364"/>
                    </a:cubicBezTo>
                    <a:cubicBezTo>
                      <a:pt x="4071" y="118"/>
                      <a:pt x="3606" y="0"/>
                      <a:pt x="315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2"/>
              <p:cNvSpPr/>
              <p:nvPr/>
            </p:nvSpPr>
            <p:spPr>
              <a:xfrm>
                <a:off x="2966850" y="1422700"/>
                <a:ext cx="156375" cy="138150"/>
              </a:xfrm>
              <a:custGeom>
                <a:avLst/>
                <a:gdLst/>
                <a:ahLst/>
                <a:cxnLst/>
                <a:rect l="l" t="t" r="r" b="b"/>
                <a:pathLst>
                  <a:path w="6255" h="5526" extrusionOk="0">
                    <a:moveTo>
                      <a:pt x="3135" y="0"/>
                    </a:moveTo>
                    <a:cubicBezTo>
                      <a:pt x="2223" y="0"/>
                      <a:pt x="1346" y="474"/>
                      <a:pt x="823" y="1339"/>
                    </a:cubicBezTo>
                    <a:cubicBezTo>
                      <a:pt x="1" y="2700"/>
                      <a:pt x="382" y="4342"/>
                      <a:pt x="1701" y="5127"/>
                    </a:cubicBezTo>
                    <a:cubicBezTo>
                      <a:pt x="2155" y="5397"/>
                      <a:pt x="2641" y="5526"/>
                      <a:pt x="3117" y="5526"/>
                    </a:cubicBezTo>
                    <a:cubicBezTo>
                      <a:pt x="4046" y="5526"/>
                      <a:pt x="4935" y="5035"/>
                      <a:pt x="5457" y="4138"/>
                    </a:cubicBezTo>
                    <a:cubicBezTo>
                      <a:pt x="6255" y="2769"/>
                      <a:pt x="5842" y="1140"/>
                      <a:pt x="4502" y="372"/>
                    </a:cubicBezTo>
                    <a:cubicBezTo>
                      <a:pt x="4065" y="121"/>
                      <a:pt x="3595" y="0"/>
                      <a:pt x="313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4493450" y="4153800"/>
                <a:ext cx="154950" cy="136825"/>
              </a:xfrm>
              <a:custGeom>
                <a:avLst/>
                <a:gdLst/>
                <a:ahLst/>
                <a:cxnLst/>
                <a:rect l="l" t="t" r="r" b="b"/>
                <a:pathLst>
                  <a:path w="6198" h="5473" extrusionOk="0">
                    <a:moveTo>
                      <a:pt x="3130" y="0"/>
                    </a:moveTo>
                    <a:cubicBezTo>
                      <a:pt x="2214" y="0"/>
                      <a:pt x="1330" y="476"/>
                      <a:pt x="814" y="1338"/>
                    </a:cubicBezTo>
                    <a:cubicBezTo>
                      <a:pt x="1" y="2697"/>
                      <a:pt x="418" y="4359"/>
                      <a:pt x="1760" y="5118"/>
                    </a:cubicBezTo>
                    <a:cubicBezTo>
                      <a:pt x="2184" y="5358"/>
                      <a:pt x="2640" y="5473"/>
                      <a:pt x="3088" y="5473"/>
                    </a:cubicBezTo>
                    <a:cubicBezTo>
                      <a:pt x="4019" y="5473"/>
                      <a:pt x="4918" y="4976"/>
                      <a:pt x="5433" y="4084"/>
                    </a:cubicBezTo>
                    <a:cubicBezTo>
                      <a:pt x="6197" y="2756"/>
                      <a:pt x="5794" y="1138"/>
                      <a:pt x="4506" y="380"/>
                    </a:cubicBezTo>
                    <a:cubicBezTo>
                      <a:pt x="4069" y="123"/>
                      <a:pt x="3595" y="0"/>
                      <a:pt x="313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2"/>
              <p:cNvSpPr/>
              <p:nvPr/>
            </p:nvSpPr>
            <p:spPr>
              <a:xfrm>
                <a:off x="5292725" y="2730300"/>
                <a:ext cx="156675" cy="138275"/>
              </a:xfrm>
              <a:custGeom>
                <a:avLst/>
                <a:gdLst/>
                <a:ahLst/>
                <a:cxnLst/>
                <a:rect l="l" t="t" r="r" b="b"/>
                <a:pathLst>
                  <a:path w="6267" h="5531" extrusionOk="0">
                    <a:moveTo>
                      <a:pt x="3148" y="1"/>
                    </a:moveTo>
                    <a:cubicBezTo>
                      <a:pt x="2202" y="1"/>
                      <a:pt x="1295" y="515"/>
                      <a:pt x="775" y="1436"/>
                    </a:cubicBezTo>
                    <a:cubicBezTo>
                      <a:pt x="1" y="2811"/>
                      <a:pt x="443" y="4432"/>
                      <a:pt x="1800" y="5182"/>
                    </a:cubicBezTo>
                    <a:cubicBezTo>
                      <a:pt x="2226" y="5418"/>
                      <a:pt x="2678" y="5530"/>
                      <a:pt x="3121" y="5530"/>
                    </a:cubicBezTo>
                    <a:cubicBezTo>
                      <a:pt x="4082" y="5530"/>
                      <a:pt x="4999" y="4999"/>
                      <a:pt x="5517" y="4047"/>
                    </a:cubicBezTo>
                    <a:cubicBezTo>
                      <a:pt x="6267" y="2668"/>
                      <a:pt x="5789" y="1054"/>
                      <a:pt x="4416" y="323"/>
                    </a:cubicBezTo>
                    <a:cubicBezTo>
                      <a:pt x="4006" y="105"/>
                      <a:pt x="3573" y="1"/>
                      <a:pt x="314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2216125" y="3029075"/>
                <a:ext cx="156850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6274" h="5554" extrusionOk="0">
                    <a:moveTo>
                      <a:pt x="3154" y="0"/>
                    </a:moveTo>
                    <a:cubicBezTo>
                      <a:pt x="2212" y="0"/>
                      <a:pt x="1313" y="505"/>
                      <a:pt x="789" y="1424"/>
                    </a:cubicBezTo>
                    <a:cubicBezTo>
                      <a:pt x="1" y="2805"/>
                      <a:pt x="434" y="4433"/>
                      <a:pt x="1793" y="5195"/>
                    </a:cubicBezTo>
                    <a:cubicBezTo>
                      <a:pt x="2227" y="5438"/>
                      <a:pt x="2687" y="5554"/>
                      <a:pt x="3138" y="5554"/>
                    </a:cubicBezTo>
                    <a:cubicBezTo>
                      <a:pt x="4097" y="5554"/>
                      <a:pt x="5011" y="5028"/>
                      <a:pt x="5533" y="4081"/>
                    </a:cubicBezTo>
                    <a:cubicBezTo>
                      <a:pt x="6274" y="2732"/>
                      <a:pt x="5851" y="1144"/>
                      <a:pt x="4550" y="386"/>
                    </a:cubicBezTo>
                    <a:cubicBezTo>
                      <a:pt x="4101" y="125"/>
                      <a:pt x="3622" y="0"/>
                      <a:pt x="315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3943775" y="4312325"/>
                <a:ext cx="157175" cy="138825"/>
              </a:xfrm>
              <a:custGeom>
                <a:avLst/>
                <a:gdLst/>
                <a:ahLst/>
                <a:cxnLst/>
                <a:rect l="l" t="t" r="r" b="b"/>
                <a:pathLst>
                  <a:path w="6287" h="5553" extrusionOk="0">
                    <a:moveTo>
                      <a:pt x="3150" y="0"/>
                    </a:moveTo>
                    <a:cubicBezTo>
                      <a:pt x="2230" y="0"/>
                      <a:pt x="1348" y="480"/>
                      <a:pt x="823" y="1356"/>
                    </a:cubicBezTo>
                    <a:cubicBezTo>
                      <a:pt x="0" y="2723"/>
                      <a:pt x="389" y="4369"/>
                      <a:pt x="1720" y="5156"/>
                    </a:cubicBezTo>
                    <a:cubicBezTo>
                      <a:pt x="2174" y="5424"/>
                      <a:pt x="2659" y="5553"/>
                      <a:pt x="3134" y="5553"/>
                    </a:cubicBezTo>
                    <a:cubicBezTo>
                      <a:pt x="4070" y="5553"/>
                      <a:pt x="4963" y="5055"/>
                      <a:pt x="5488" y="4148"/>
                    </a:cubicBezTo>
                    <a:cubicBezTo>
                      <a:pt x="6287" y="2770"/>
                      <a:pt x="5865" y="1138"/>
                      <a:pt x="4514" y="369"/>
                    </a:cubicBezTo>
                    <a:cubicBezTo>
                      <a:pt x="4076" y="120"/>
                      <a:pt x="3609" y="0"/>
                      <a:pt x="315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2"/>
              <p:cNvSpPr/>
              <p:nvPr/>
            </p:nvSpPr>
            <p:spPr>
              <a:xfrm>
                <a:off x="3345500" y="4288225"/>
                <a:ext cx="156150" cy="138200"/>
              </a:xfrm>
              <a:custGeom>
                <a:avLst/>
                <a:gdLst/>
                <a:ahLst/>
                <a:cxnLst/>
                <a:rect l="l" t="t" r="r" b="b"/>
                <a:pathLst>
                  <a:path w="6246" h="5528" extrusionOk="0">
                    <a:moveTo>
                      <a:pt x="3140" y="0"/>
                    </a:moveTo>
                    <a:cubicBezTo>
                      <a:pt x="2195" y="0"/>
                      <a:pt x="1291" y="513"/>
                      <a:pt x="771" y="1440"/>
                    </a:cubicBezTo>
                    <a:cubicBezTo>
                      <a:pt x="0" y="2815"/>
                      <a:pt x="448" y="4434"/>
                      <a:pt x="1807" y="5183"/>
                    </a:cubicBezTo>
                    <a:cubicBezTo>
                      <a:pt x="2231" y="5417"/>
                      <a:pt x="2680" y="5528"/>
                      <a:pt x="3120" y="5528"/>
                    </a:cubicBezTo>
                    <a:cubicBezTo>
                      <a:pt x="4083" y="5528"/>
                      <a:pt x="5003" y="4995"/>
                      <a:pt x="5520" y="4038"/>
                    </a:cubicBezTo>
                    <a:cubicBezTo>
                      <a:pt x="6245" y="2696"/>
                      <a:pt x="5809" y="1117"/>
                      <a:pt x="4505" y="372"/>
                    </a:cubicBezTo>
                    <a:cubicBezTo>
                      <a:pt x="4066" y="120"/>
                      <a:pt x="3598" y="0"/>
                      <a:pt x="314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2"/>
              <p:cNvSpPr/>
              <p:nvPr/>
            </p:nvSpPr>
            <p:spPr>
              <a:xfrm>
                <a:off x="2315900" y="3396925"/>
                <a:ext cx="156850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6274" h="5554" extrusionOk="0">
                    <a:moveTo>
                      <a:pt x="3136" y="1"/>
                    </a:moveTo>
                    <a:cubicBezTo>
                      <a:pt x="2179" y="1"/>
                      <a:pt x="1266" y="525"/>
                      <a:pt x="744" y="1471"/>
                    </a:cubicBezTo>
                    <a:cubicBezTo>
                      <a:pt x="0" y="2818"/>
                      <a:pt x="420" y="4406"/>
                      <a:pt x="1721" y="5165"/>
                    </a:cubicBezTo>
                    <a:cubicBezTo>
                      <a:pt x="2171" y="5428"/>
                      <a:pt x="2652" y="5554"/>
                      <a:pt x="3121" y="5554"/>
                    </a:cubicBezTo>
                    <a:cubicBezTo>
                      <a:pt x="4061" y="5554"/>
                      <a:pt x="4959" y="5050"/>
                      <a:pt x="5483" y="4134"/>
                    </a:cubicBezTo>
                    <a:cubicBezTo>
                      <a:pt x="6273" y="2754"/>
                      <a:pt x="5843" y="1125"/>
                      <a:pt x="4486" y="363"/>
                    </a:cubicBezTo>
                    <a:cubicBezTo>
                      <a:pt x="4050" y="118"/>
                      <a:pt x="3588" y="1"/>
                      <a:pt x="313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5093875" y="1994275"/>
                <a:ext cx="156675" cy="138825"/>
              </a:xfrm>
              <a:custGeom>
                <a:avLst/>
                <a:gdLst/>
                <a:ahLst/>
                <a:cxnLst/>
                <a:rect l="l" t="t" r="r" b="b"/>
                <a:pathLst>
                  <a:path w="6267" h="5553" extrusionOk="0">
                    <a:moveTo>
                      <a:pt x="3148" y="0"/>
                    </a:moveTo>
                    <a:cubicBezTo>
                      <a:pt x="2225" y="0"/>
                      <a:pt x="1342" y="483"/>
                      <a:pt x="815" y="1369"/>
                    </a:cubicBezTo>
                    <a:cubicBezTo>
                      <a:pt x="0" y="2740"/>
                      <a:pt x="400" y="4383"/>
                      <a:pt x="1736" y="5164"/>
                    </a:cubicBezTo>
                    <a:cubicBezTo>
                      <a:pt x="2185" y="5426"/>
                      <a:pt x="2665" y="5552"/>
                      <a:pt x="3135" y="5552"/>
                    </a:cubicBezTo>
                    <a:cubicBezTo>
                      <a:pt x="4074" y="5552"/>
                      <a:pt x="4972" y="5048"/>
                      <a:pt x="5497" y="4132"/>
                    </a:cubicBezTo>
                    <a:cubicBezTo>
                      <a:pt x="6266" y="2791"/>
                      <a:pt x="5879" y="1194"/>
                      <a:pt x="4597" y="416"/>
                    </a:cubicBezTo>
                    <a:cubicBezTo>
                      <a:pt x="4134" y="135"/>
                      <a:pt x="3635" y="0"/>
                      <a:pt x="314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4530925" y="1366150"/>
                <a:ext cx="154025" cy="136200"/>
              </a:xfrm>
              <a:custGeom>
                <a:avLst/>
                <a:gdLst/>
                <a:ahLst/>
                <a:cxnLst/>
                <a:rect l="l" t="t" r="r" b="b"/>
                <a:pathLst>
                  <a:path w="6161" h="5448" extrusionOk="0">
                    <a:moveTo>
                      <a:pt x="3111" y="0"/>
                    </a:moveTo>
                    <a:cubicBezTo>
                      <a:pt x="2181" y="0"/>
                      <a:pt x="1278" y="492"/>
                      <a:pt x="767" y="1375"/>
                    </a:cubicBezTo>
                    <a:cubicBezTo>
                      <a:pt x="0" y="2697"/>
                      <a:pt x="416" y="4334"/>
                      <a:pt x="1707" y="5083"/>
                    </a:cubicBezTo>
                    <a:cubicBezTo>
                      <a:pt x="2133" y="5330"/>
                      <a:pt x="2595" y="5447"/>
                      <a:pt x="3050" y="5447"/>
                    </a:cubicBezTo>
                    <a:cubicBezTo>
                      <a:pt x="3980" y="5447"/>
                      <a:pt x="4882" y="4956"/>
                      <a:pt x="5394" y="4072"/>
                    </a:cubicBezTo>
                    <a:cubicBezTo>
                      <a:pt x="6160" y="2750"/>
                      <a:pt x="5745" y="1112"/>
                      <a:pt x="4454" y="365"/>
                    </a:cubicBezTo>
                    <a:cubicBezTo>
                      <a:pt x="4028" y="118"/>
                      <a:pt x="3566" y="0"/>
                      <a:pt x="311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2647825" y="3895925"/>
                <a:ext cx="156450" cy="138175"/>
              </a:xfrm>
              <a:custGeom>
                <a:avLst/>
                <a:gdLst/>
                <a:ahLst/>
                <a:cxnLst/>
                <a:rect l="l" t="t" r="r" b="b"/>
                <a:pathLst>
                  <a:path w="6258" h="5527" extrusionOk="0">
                    <a:moveTo>
                      <a:pt x="3135" y="1"/>
                    </a:moveTo>
                    <a:cubicBezTo>
                      <a:pt x="2217" y="1"/>
                      <a:pt x="1337" y="480"/>
                      <a:pt x="815" y="1353"/>
                    </a:cubicBezTo>
                    <a:cubicBezTo>
                      <a:pt x="0" y="2716"/>
                      <a:pt x="391" y="4356"/>
                      <a:pt x="1716" y="5136"/>
                    </a:cubicBezTo>
                    <a:cubicBezTo>
                      <a:pt x="2165" y="5400"/>
                      <a:pt x="2646" y="5526"/>
                      <a:pt x="3118" y="5526"/>
                    </a:cubicBezTo>
                    <a:cubicBezTo>
                      <a:pt x="4051" y="5526"/>
                      <a:pt x="4944" y="5030"/>
                      <a:pt x="5466" y="4126"/>
                    </a:cubicBezTo>
                    <a:cubicBezTo>
                      <a:pt x="6257" y="2756"/>
                      <a:pt x="5834" y="1127"/>
                      <a:pt x="4489" y="365"/>
                    </a:cubicBezTo>
                    <a:cubicBezTo>
                      <a:pt x="4054" y="119"/>
                      <a:pt x="3590" y="1"/>
                      <a:pt x="313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2"/>
              <p:cNvSpPr/>
              <p:nvPr/>
            </p:nvSpPr>
            <p:spPr>
              <a:xfrm>
                <a:off x="2366725" y="3582175"/>
                <a:ext cx="154025" cy="136250"/>
              </a:xfrm>
              <a:custGeom>
                <a:avLst/>
                <a:gdLst/>
                <a:ahLst/>
                <a:cxnLst/>
                <a:rect l="l" t="t" r="r" b="b"/>
                <a:pathLst>
                  <a:path w="6161" h="5450" extrusionOk="0">
                    <a:moveTo>
                      <a:pt x="3113" y="1"/>
                    </a:moveTo>
                    <a:cubicBezTo>
                      <a:pt x="2172" y="1"/>
                      <a:pt x="1260" y="505"/>
                      <a:pt x="751" y="1405"/>
                    </a:cubicBezTo>
                    <a:cubicBezTo>
                      <a:pt x="1" y="2730"/>
                      <a:pt x="435" y="4364"/>
                      <a:pt x="1735" y="5101"/>
                    </a:cubicBezTo>
                    <a:cubicBezTo>
                      <a:pt x="2152" y="5337"/>
                      <a:pt x="2603" y="5449"/>
                      <a:pt x="3047" y="5449"/>
                    </a:cubicBezTo>
                    <a:cubicBezTo>
                      <a:pt x="3988" y="5449"/>
                      <a:pt x="4901" y="4946"/>
                      <a:pt x="5410" y="4046"/>
                    </a:cubicBezTo>
                    <a:cubicBezTo>
                      <a:pt x="6160" y="2721"/>
                      <a:pt x="5727" y="1087"/>
                      <a:pt x="4426" y="350"/>
                    </a:cubicBezTo>
                    <a:cubicBezTo>
                      <a:pt x="4008" y="114"/>
                      <a:pt x="3557" y="1"/>
                      <a:pt x="31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2"/>
              <p:cNvSpPr/>
              <p:nvPr/>
            </p:nvSpPr>
            <p:spPr>
              <a:xfrm>
                <a:off x="2933025" y="4212925"/>
                <a:ext cx="150450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18" h="5345" extrusionOk="0">
                    <a:moveTo>
                      <a:pt x="3086" y="1"/>
                    </a:moveTo>
                    <a:cubicBezTo>
                      <a:pt x="2123" y="1"/>
                      <a:pt x="1162" y="520"/>
                      <a:pt x="680" y="1416"/>
                    </a:cubicBezTo>
                    <a:cubicBezTo>
                      <a:pt x="1" y="2681"/>
                      <a:pt x="456" y="4325"/>
                      <a:pt x="1678" y="5019"/>
                    </a:cubicBezTo>
                    <a:cubicBezTo>
                      <a:pt x="2067" y="5240"/>
                      <a:pt x="2499" y="5344"/>
                      <a:pt x="2931" y="5344"/>
                    </a:cubicBezTo>
                    <a:cubicBezTo>
                      <a:pt x="3895" y="5344"/>
                      <a:pt x="4857" y="4825"/>
                      <a:pt x="5338" y="3929"/>
                    </a:cubicBezTo>
                    <a:cubicBezTo>
                      <a:pt x="6018" y="2665"/>
                      <a:pt x="5561" y="1020"/>
                      <a:pt x="4339" y="326"/>
                    </a:cubicBezTo>
                    <a:cubicBezTo>
                      <a:pt x="3950" y="105"/>
                      <a:pt x="3518" y="1"/>
                      <a:pt x="308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2"/>
              <p:cNvSpPr/>
              <p:nvPr/>
            </p:nvSpPr>
            <p:spPr>
              <a:xfrm>
                <a:off x="5046975" y="1812275"/>
                <a:ext cx="152175" cy="134900"/>
              </a:xfrm>
              <a:custGeom>
                <a:avLst/>
                <a:gdLst/>
                <a:ahLst/>
                <a:cxnLst/>
                <a:rect l="l" t="t" r="r" b="b"/>
                <a:pathLst>
                  <a:path w="6087" h="5396" extrusionOk="0">
                    <a:moveTo>
                      <a:pt x="3095" y="1"/>
                    </a:moveTo>
                    <a:cubicBezTo>
                      <a:pt x="2145" y="1"/>
                      <a:pt x="1206" y="507"/>
                      <a:pt x="708" y="1396"/>
                    </a:cubicBezTo>
                    <a:cubicBezTo>
                      <a:pt x="1" y="2661"/>
                      <a:pt x="418" y="4293"/>
                      <a:pt x="1633" y="5027"/>
                    </a:cubicBezTo>
                    <a:cubicBezTo>
                      <a:pt x="2049" y="5277"/>
                      <a:pt x="2511" y="5395"/>
                      <a:pt x="2971" y="5395"/>
                    </a:cubicBezTo>
                    <a:cubicBezTo>
                      <a:pt x="3901" y="5395"/>
                      <a:pt x="4823" y="4911"/>
                      <a:pt x="5329" y="4049"/>
                    </a:cubicBezTo>
                    <a:cubicBezTo>
                      <a:pt x="6087" y="2759"/>
                      <a:pt x="5655" y="1072"/>
                      <a:pt x="4383" y="341"/>
                    </a:cubicBezTo>
                    <a:cubicBezTo>
                      <a:pt x="3980" y="110"/>
                      <a:pt x="3536" y="1"/>
                      <a:pt x="309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3883550" y="1158450"/>
                <a:ext cx="152575" cy="1348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5395" extrusionOk="0">
                    <a:moveTo>
                      <a:pt x="3109" y="0"/>
                    </a:moveTo>
                    <a:cubicBezTo>
                      <a:pt x="2198" y="0"/>
                      <a:pt x="1295" y="465"/>
                      <a:pt x="783" y="1294"/>
                    </a:cubicBezTo>
                    <a:cubicBezTo>
                      <a:pt x="0" y="2563"/>
                      <a:pt x="393" y="4266"/>
                      <a:pt x="1646" y="5024"/>
                    </a:cubicBezTo>
                    <a:cubicBezTo>
                      <a:pt x="2062" y="5275"/>
                      <a:pt x="2526" y="5395"/>
                      <a:pt x="2987" y="5395"/>
                    </a:cubicBezTo>
                    <a:cubicBezTo>
                      <a:pt x="3916" y="5395"/>
                      <a:pt x="4837" y="4912"/>
                      <a:pt x="5343" y="4051"/>
                    </a:cubicBezTo>
                    <a:cubicBezTo>
                      <a:pt x="6102" y="2763"/>
                      <a:pt x="5675" y="1076"/>
                      <a:pt x="4403" y="344"/>
                    </a:cubicBezTo>
                    <a:cubicBezTo>
                      <a:pt x="4000" y="111"/>
                      <a:pt x="3554" y="0"/>
                      <a:pt x="310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2"/>
              <p:cNvSpPr/>
              <p:nvPr/>
            </p:nvSpPr>
            <p:spPr>
              <a:xfrm>
                <a:off x="4764350" y="1497600"/>
                <a:ext cx="152500" cy="134850"/>
              </a:xfrm>
              <a:custGeom>
                <a:avLst/>
                <a:gdLst/>
                <a:ahLst/>
                <a:cxnLst/>
                <a:rect l="l" t="t" r="r" b="b"/>
                <a:pathLst>
                  <a:path w="6100" h="5394" extrusionOk="0">
                    <a:moveTo>
                      <a:pt x="3109" y="0"/>
                    </a:moveTo>
                    <a:cubicBezTo>
                      <a:pt x="2209" y="0"/>
                      <a:pt x="1316" y="452"/>
                      <a:pt x="800" y="1263"/>
                    </a:cubicBezTo>
                    <a:cubicBezTo>
                      <a:pt x="0" y="2522"/>
                      <a:pt x="373" y="4231"/>
                      <a:pt x="1615" y="5005"/>
                    </a:cubicBezTo>
                    <a:cubicBezTo>
                      <a:pt x="2038" y="5268"/>
                      <a:pt x="2513" y="5393"/>
                      <a:pt x="2986" y="5393"/>
                    </a:cubicBezTo>
                    <a:cubicBezTo>
                      <a:pt x="3904" y="5393"/>
                      <a:pt x="4814" y="4923"/>
                      <a:pt x="5326" y="4081"/>
                    </a:cubicBezTo>
                    <a:cubicBezTo>
                      <a:pt x="6099" y="2805"/>
                      <a:pt x="5691" y="1107"/>
                      <a:pt x="4433" y="360"/>
                    </a:cubicBezTo>
                    <a:cubicBezTo>
                      <a:pt x="4022" y="116"/>
                      <a:pt x="3565" y="0"/>
                      <a:pt x="310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2"/>
              <p:cNvSpPr/>
              <p:nvPr/>
            </p:nvSpPr>
            <p:spPr>
              <a:xfrm>
                <a:off x="5261300" y="3337650"/>
                <a:ext cx="151400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56" h="5345" extrusionOk="0">
                    <a:moveTo>
                      <a:pt x="3107" y="1"/>
                    </a:moveTo>
                    <a:cubicBezTo>
                      <a:pt x="2199" y="1"/>
                      <a:pt x="1288" y="462"/>
                      <a:pt x="778" y="1279"/>
                    </a:cubicBezTo>
                    <a:cubicBezTo>
                      <a:pt x="1" y="2523"/>
                      <a:pt x="412" y="4256"/>
                      <a:pt x="1659" y="4997"/>
                    </a:cubicBezTo>
                    <a:cubicBezTo>
                      <a:pt x="2056" y="5233"/>
                      <a:pt x="2502" y="5344"/>
                      <a:pt x="2949" y="5344"/>
                    </a:cubicBezTo>
                    <a:cubicBezTo>
                      <a:pt x="3857" y="5344"/>
                      <a:pt x="4768" y="4884"/>
                      <a:pt x="5279" y="4066"/>
                    </a:cubicBezTo>
                    <a:cubicBezTo>
                      <a:pt x="6056" y="2822"/>
                      <a:pt x="5645" y="1089"/>
                      <a:pt x="4397" y="348"/>
                    </a:cubicBezTo>
                    <a:cubicBezTo>
                      <a:pt x="4000" y="112"/>
                      <a:pt x="3554" y="1"/>
                      <a:pt x="310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2"/>
              <p:cNvSpPr/>
              <p:nvPr/>
            </p:nvSpPr>
            <p:spPr>
              <a:xfrm>
                <a:off x="2336200" y="2004950"/>
                <a:ext cx="152100" cy="134900"/>
              </a:xfrm>
              <a:custGeom>
                <a:avLst/>
                <a:gdLst/>
                <a:ahLst/>
                <a:cxnLst/>
                <a:rect l="l" t="t" r="r" b="b"/>
                <a:pathLst>
                  <a:path w="6084" h="5396" extrusionOk="0">
                    <a:moveTo>
                      <a:pt x="3113" y="1"/>
                    </a:moveTo>
                    <a:cubicBezTo>
                      <a:pt x="2193" y="1"/>
                      <a:pt x="1281" y="473"/>
                      <a:pt x="771" y="1318"/>
                    </a:cubicBezTo>
                    <a:cubicBezTo>
                      <a:pt x="0" y="2596"/>
                      <a:pt x="410" y="4292"/>
                      <a:pt x="1673" y="5038"/>
                    </a:cubicBezTo>
                    <a:cubicBezTo>
                      <a:pt x="2084" y="5280"/>
                      <a:pt x="2539" y="5395"/>
                      <a:pt x="2991" y="5395"/>
                    </a:cubicBezTo>
                    <a:cubicBezTo>
                      <a:pt x="3929" y="5395"/>
                      <a:pt x="4857" y="4901"/>
                      <a:pt x="5360" y="4027"/>
                    </a:cubicBezTo>
                    <a:cubicBezTo>
                      <a:pt x="6083" y="2771"/>
                      <a:pt x="5687" y="1134"/>
                      <a:pt x="4477" y="385"/>
                    </a:cubicBezTo>
                    <a:cubicBezTo>
                      <a:pt x="4056" y="124"/>
                      <a:pt x="3583" y="1"/>
                      <a:pt x="31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2"/>
              <p:cNvSpPr/>
              <p:nvPr/>
            </p:nvSpPr>
            <p:spPr>
              <a:xfrm>
                <a:off x="5127350" y="3574125"/>
                <a:ext cx="152750" cy="134900"/>
              </a:xfrm>
              <a:custGeom>
                <a:avLst/>
                <a:gdLst/>
                <a:ahLst/>
                <a:cxnLst/>
                <a:rect l="l" t="t" r="r" b="b"/>
                <a:pathLst>
                  <a:path w="6110" h="5396" extrusionOk="0">
                    <a:moveTo>
                      <a:pt x="3115" y="1"/>
                    </a:moveTo>
                    <a:cubicBezTo>
                      <a:pt x="2183" y="1"/>
                      <a:pt x="1262" y="489"/>
                      <a:pt x="757" y="1349"/>
                    </a:cubicBezTo>
                    <a:cubicBezTo>
                      <a:pt x="1" y="2638"/>
                      <a:pt x="431" y="4325"/>
                      <a:pt x="1703" y="5055"/>
                    </a:cubicBezTo>
                    <a:cubicBezTo>
                      <a:pt x="2107" y="5286"/>
                      <a:pt x="2551" y="5396"/>
                      <a:pt x="2993" y="5396"/>
                    </a:cubicBezTo>
                    <a:cubicBezTo>
                      <a:pt x="3943" y="5396"/>
                      <a:pt x="4880" y="4890"/>
                      <a:pt x="5378" y="4000"/>
                    </a:cubicBezTo>
                    <a:cubicBezTo>
                      <a:pt x="6109" y="2697"/>
                      <a:pt x="5642" y="1017"/>
                      <a:pt x="4357" y="316"/>
                    </a:cubicBezTo>
                    <a:cubicBezTo>
                      <a:pt x="3966" y="102"/>
                      <a:pt x="3539" y="1"/>
                      <a:pt x="311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2"/>
              <p:cNvSpPr/>
              <p:nvPr/>
            </p:nvSpPr>
            <p:spPr>
              <a:xfrm>
                <a:off x="4678400" y="4102200"/>
                <a:ext cx="151475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59" h="5345" extrusionOk="0">
                    <a:moveTo>
                      <a:pt x="3107" y="1"/>
                    </a:moveTo>
                    <a:cubicBezTo>
                      <a:pt x="2184" y="1"/>
                      <a:pt x="1260" y="478"/>
                      <a:pt x="756" y="1316"/>
                    </a:cubicBezTo>
                    <a:cubicBezTo>
                      <a:pt x="0" y="2577"/>
                      <a:pt x="438" y="4301"/>
                      <a:pt x="1696" y="5019"/>
                    </a:cubicBezTo>
                    <a:cubicBezTo>
                      <a:pt x="2086" y="5240"/>
                      <a:pt x="2518" y="5345"/>
                      <a:pt x="2951" y="5345"/>
                    </a:cubicBezTo>
                    <a:cubicBezTo>
                      <a:pt x="3875" y="5345"/>
                      <a:pt x="4799" y="4868"/>
                      <a:pt x="5302" y="4030"/>
                    </a:cubicBezTo>
                    <a:cubicBezTo>
                      <a:pt x="6058" y="2769"/>
                      <a:pt x="5621" y="1043"/>
                      <a:pt x="4362" y="327"/>
                    </a:cubicBezTo>
                    <a:cubicBezTo>
                      <a:pt x="3973" y="105"/>
                      <a:pt x="3540" y="1"/>
                      <a:pt x="310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2"/>
              <p:cNvSpPr/>
              <p:nvPr/>
            </p:nvSpPr>
            <p:spPr>
              <a:xfrm>
                <a:off x="4299750" y="1236325"/>
                <a:ext cx="151175" cy="134300"/>
              </a:xfrm>
              <a:custGeom>
                <a:avLst/>
                <a:gdLst/>
                <a:ahLst/>
                <a:cxnLst/>
                <a:rect l="l" t="t" r="r" b="b"/>
                <a:pathLst>
                  <a:path w="6047" h="5372" extrusionOk="0">
                    <a:moveTo>
                      <a:pt x="3095" y="1"/>
                    </a:moveTo>
                    <a:cubicBezTo>
                      <a:pt x="2155" y="1"/>
                      <a:pt x="1219" y="495"/>
                      <a:pt x="720" y="1365"/>
                    </a:cubicBezTo>
                    <a:cubicBezTo>
                      <a:pt x="1" y="2621"/>
                      <a:pt x="413" y="4273"/>
                      <a:pt x="1629" y="5008"/>
                    </a:cubicBezTo>
                    <a:cubicBezTo>
                      <a:pt x="2037" y="5255"/>
                      <a:pt x="2494" y="5371"/>
                      <a:pt x="2951" y="5371"/>
                    </a:cubicBezTo>
                    <a:cubicBezTo>
                      <a:pt x="3890" y="5371"/>
                      <a:pt x="4827" y="4877"/>
                      <a:pt x="5326" y="4006"/>
                    </a:cubicBezTo>
                    <a:cubicBezTo>
                      <a:pt x="6047" y="2752"/>
                      <a:pt x="5634" y="1100"/>
                      <a:pt x="4417" y="365"/>
                    </a:cubicBezTo>
                    <a:cubicBezTo>
                      <a:pt x="4009" y="117"/>
                      <a:pt x="3552" y="1"/>
                      <a:pt x="309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2"/>
              <p:cNvSpPr/>
              <p:nvPr/>
            </p:nvSpPr>
            <p:spPr>
              <a:xfrm>
                <a:off x="2120300" y="2663775"/>
                <a:ext cx="150425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17" h="5345" extrusionOk="0">
                    <a:moveTo>
                      <a:pt x="3086" y="0"/>
                    </a:moveTo>
                    <a:cubicBezTo>
                      <a:pt x="2123" y="0"/>
                      <a:pt x="1162" y="520"/>
                      <a:pt x="680" y="1416"/>
                    </a:cubicBezTo>
                    <a:cubicBezTo>
                      <a:pt x="1" y="2679"/>
                      <a:pt x="456" y="4324"/>
                      <a:pt x="1678" y="5019"/>
                    </a:cubicBezTo>
                    <a:cubicBezTo>
                      <a:pt x="2067" y="5240"/>
                      <a:pt x="2499" y="5344"/>
                      <a:pt x="2931" y="5344"/>
                    </a:cubicBezTo>
                    <a:cubicBezTo>
                      <a:pt x="3894" y="5344"/>
                      <a:pt x="4855" y="4825"/>
                      <a:pt x="5337" y="3929"/>
                    </a:cubicBezTo>
                    <a:cubicBezTo>
                      <a:pt x="6016" y="2664"/>
                      <a:pt x="5561" y="1020"/>
                      <a:pt x="4339" y="326"/>
                    </a:cubicBezTo>
                    <a:cubicBezTo>
                      <a:pt x="3950" y="105"/>
                      <a:pt x="3518" y="0"/>
                      <a:pt x="308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2"/>
              <p:cNvSpPr/>
              <p:nvPr/>
            </p:nvSpPr>
            <p:spPr>
              <a:xfrm>
                <a:off x="5345075" y="2916250"/>
                <a:ext cx="151200" cy="134275"/>
              </a:xfrm>
              <a:custGeom>
                <a:avLst/>
                <a:gdLst/>
                <a:ahLst/>
                <a:cxnLst/>
                <a:rect l="l" t="t" r="r" b="b"/>
                <a:pathLst>
                  <a:path w="6048" h="5371" extrusionOk="0">
                    <a:moveTo>
                      <a:pt x="3093" y="1"/>
                    </a:moveTo>
                    <a:cubicBezTo>
                      <a:pt x="2131" y="1"/>
                      <a:pt x="1176" y="520"/>
                      <a:pt x="689" y="1423"/>
                    </a:cubicBezTo>
                    <a:cubicBezTo>
                      <a:pt x="1" y="2698"/>
                      <a:pt x="455" y="4338"/>
                      <a:pt x="1688" y="5039"/>
                    </a:cubicBezTo>
                    <a:cubicBezTo>
                      <a:pt x="2084" y="5265"/>
                      <a:pt x="2520" y="5371"/>
                      <a:pt x="2955" y="5371"/>
                    </a:cubicBezTo>
                    <a:cubicBezTo>
                      <a:pt x="3918" y="5371"/>
                      <a:pt x="4873" y="4851"/>
                      <a:pt x="5360" y="3947"/>
                    </a:cubicBezTo>
                    <a:cubicBezTo>
                      <a:pt x="6047" y="2674"/>
                      <a:pt x="5595" y="1034"/>
                      <a:pt x="4361" y="333"/>
                    </a:cubicBezTo>
                    <a:cubicBezTo>
                      <a:pt x="3965" y="107"/>
                      <a:pt x="3529" y="1"/>
                      <a:pt x="309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2"/>
              <p:cNvSpPr/>
              <p:nvPr/>
            </p:nvSpPr>
            <p:spPr>
              <a:xfrm>
                <a:off x="2785975" y="1477825"/>
                <a:ext cx="152175" cy="134275"/>
              </a:xfrm>
              <a:custGeom>
                <a:avLst/>
                <a:gdLst/>
                <a:ahLst/>
                <a:cxnLst/>
                <a:rect l="l" t="t" r="r" b="b"/>
                <a:pathLst>
                  <a:path w="6087" h="5371" extrusionOk="0">
                    <a:moveTo>
                      <a:pt x="3112" y="1"/>
                    </a:moveTo>
                    <a:cubicBezTo>
                      <a:pt x="2196" y="1"/>
                      <a:pt x="1283" y="470"/>
                      <a:pt x="774" y="1304"/>
                    </a:cubicBezTo>
                    <a:cubicBezTo>
                      <a:pt x="0" y="2571"/>
                      <a:pt x="422" y="4293"/>
                      <a:pt x="1686" y="5028"/>
                    </a:cubicBezTo>
                    <a:cubicBezTo>
                      <a:pt x="2086" y="5260"/>
                      <a:pt x="2530" y="5370"/>
                      <a:pt x="2974" y="5370"/>
                    </a:cubicBezTo>
                    <a:cubicBezTo>
                      <a:pt x="3890" y="5370"/>
                      <a:pt x="4803" y="4900"/>
                      <a:pt x="5313" y="4067"/>
                    </a:cubicBezTo>
                    <a:cubicBezTo>
                      <a:pt x="6086" y="2798"/>
                      <a:pt x="5665" y="1079"/>
                      <a:pt x="4400" y="343"/>
                    </a:cubicBezTo>
                    <a:cubicBezTo>
                      <a:pt x="4000" y="111"/>
                      <a:pt x="3556" y="1"/>
                      <a:pt x="311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2"/>
              <p:cNvSpPr/>
              <p:nvPr/>
            </p:nvSpPr>
            <p:spPr>
              <a:xfrm>
                <a:off x="2470575" y="1768450"/>
                <a:ext cx="150425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17" h="5345" extrusionOk="0">
                    <a:moveTo>
                      <a:pt x="3089" y="1"/>
                    </a:moveTo>
                    <a:cubicBezTo>
                      <a:pt x="2146" y="1"/>
                      <a:pt x="1200" y="497"/>
                      <a:pt x="707" y="1366"/>
                    </a:cubicBezTo>
                    <a:cubicBezTo>
                      <a:pt x="1" y="2611"/>
                      <a:pt x="422" y="4266"/>
                      <a:pt x="1629" y="4991"/>
                    </a:cubicBezTo>
                    <a:cubicBezTo>
                      <a:pt x="2029" y="5231"/>
                      <a:pt x="2478" y="5345"/>
                      <a:pt x="2928" y="5345"/>
                    </a:cubicBezTo>
                    <a:cubicBezTo>
                      <a:pt x="3871" y="5345"/>
                      <a:pt x="4816" y="4848"/>
                      <a:pt x="5310" y="3979"/>
                    </a:cubicBezTo>
                    <a:cubicBezTo>
                      <a:pt x="6016" y="2734"/>
                      <a:pt x="5595" y="1079"/>
                      <a:pt x="4388" y="354"/>
                    </a:cubicBezTo>
                    <a:cubicBezTo>
                      <a:pt x="3988" y="114"/>
                      <a:pt x="3539" y="1"/>
                      <a:pt x="308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4994875" y="3812225"/>
                <a:ext cx="150500" cy="132950"/>
              </a:xfrm>
              <a:custGeom>
                <a:avLst/>
                <a:gdLst/>
                <a:ahLst/>
                <a:cxnLst/>
                <a:rect l="l" t="t" r="r" b="b"/>
                <a:pathLst>
                  <a:path w="6020" h="5318" extrusionOk="0">
                    <a:moveTo>
                      <a:pt x="3106" y="1"/>
                    </a:moveTo>
                    <a:cubicBezTo>
                      <a:pt x="2176" y="1"/>
                      <a:pt x="1242" y="485"/>
                      <a:pt x="745" y="1329"/>
                    </a:cubicBezTo>
                    <a:cubicBezTo>
                      <a:pt x="1" y="2595"/>
                      <a:pt x="471" y="4338"/>
                      <a:pt x="1740" y="5021"/>
                    </a:cubicBezTo>
                    <a:cubicBezTo>
                      <a:pt x="2115" y="5223"/>
                      <a:pt x="2528" y="5318"/>
                      <a:pt x="2940" y="5318"/>
                    </a:cubicBezTo>
                    <a:cubicBezTo>
                      <a:pt x="3891" y="5318"/>
                      <a:pt x="4841" y="4812"/>
                      <a:pt x="5325" y="3940"/>
                    </a:cubicBezTo>
                    <a:cubicBezTo>
                      <a:pt x="6019" y="2688"/>
                      <a:pt x="5573" y="1024"/>
                      <a:pt x="4352" y="326"/>
                    </a:cubicBezTo>
                    <a:cubicBezTo>
                      <a:pt x="3967" y="105"/>
                      <a:pt x="3537" y="1"/>
                      <a:pt x="310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2"/>
              <p:cNvSpPr/>
              <p:nvPr/>
            </p:nvSpPr>
            <p:spPr>
              <a:xfrm>
                <a:off x="2203800" y="2243025"/>
                <a:ext cx="150325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6013" h="5319" extrusionOk="0">
                    <a:moveTo>
                      <a:pt x="3106" y="1"/>
                    </a:moveTo>
                    <a:cubicBezTo>
                      <a:pt x="2214" y="1"/>
                      <a:pt x="1309" y="446"/>
                      <a:pt x="791" y="1242"/>
                    </a:cubicBezTo>
                    <a:cubicBezTo>
                      <a:pt x="0" y="2464"/>
                      <a:pt x="404" y="4226"/>
                      <a:pt x="1646" y="4972"/>
                    </a:cubicBezTo>
                    <a:cubicBezTo>
                      <a:pt x="2039" y="5207"/>
                      <a:pt x="2482" y="5319"/>
                      <a:pt x="2928" y="5319"/>
                    </a:cubicBezTo>
                    <a:cubicBezTo>
                      <a:pt x="3841" y="5319"/>
                      <a:pt x="4762" y="4852"/>
                      <a:pt x="5268" y="4029"/>
                    </a:cubicBezTo>
                    <a:cubicBezTo>
                      <a:pt x="6012" y="2819"/>
                      <a:pt x="5626" y="1135"/>
                      <a:pt x="4431" y="376"/>
                    </a:cubicBezTo>
                    <a:cubicBezTo>
                      <a:pt x="4030" y="121"/>
                      <a:pt x="3570" y="1"/>
                      <a:pt x="310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2"/>
              <p:cNvSpPr/>
              <p:nvPr/>
            </p:nvSpPr>
            <p:spPr>
              <a:xfrm>
                <a:off x="3580900" y="4421600"/>
                <a:ext cx="150475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5319" extrusionOk="0">
                    <a:moveTo>
                      <a:pt x="3106" y="1"/>
                    </a:moveTo>
                    <a:cubicBezTo>
                      <a:pt x="2184" y="1"/>
                      <a:pt x="1255" y="477"/>
                      <a:pt x="753" y="1313"/>
                    </a:cubicBezTo>
                    <a:cubicBezTo>
                      <a:pt x="0" y="2568"/>
                      <a:pt x="457" y="4317"/>
                      <a:pt x="1722" y="5012"/>
                    </a:cubicBezTo>
                    <a:cubicBezTo>
                      <a:pt x="2101" y="5220"/>
                      <a:pt x="2521" y="5319"/>
                      <a:pt x="2940" y="5319"/>
                    </a:cubicBezTo>
                    <a:cubicBezTo>
                      <a:pt x="3882" y="5319"/>
                      <a:pt x="4824" y="4821"/>
                      <a:pt x="5313" y="3958"/>
                    </a:cubicBezTo>
                    <a:cubicBezTo>
                      <a:pt x="6019" y="2711"/>
                      <a:pt x="5584" y="1045"/>
                      <a:pt x="4367" y="334"/>
                    </a:cubicBezTo>
                    <a:cubicBezTo>
                      <a:pt x="3979" y="108"/>
                      <a:pt x="3543" y="1"/>
                      <a:pt x="310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2"/>
              <p:cNvSpPr/>
              <p:nvPr/>
            </p:nvSpPr>
            <p:spPr>
              <a:xfrm>
                <a:off x="2417875" y="3767775"/>
                <a:ext cx="150475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5319" extrusionOk="0">
                    <a:moveTo>
                      <a:pt x="3106" y="1"/>
                    </a:moveTo>
                    <a:cubicBezTo>
                      <a:pt x="2178" y="1"/>
                      <a:pt x="1243" y="483"/>
                      <a:pt x="746" y="1326"/>
                    </a:cubicBezTo>
                    <a:cubicBezTo>
                      <a:pt x="0" y="2590"/>
                      <a:pt x="467" y="4333"/>
                      <a:pt x="1735" y="5018"/>
                    </a:cubicBezTo>
                    <a:cubicBezTo>
                      <a:pt x="2111" y="5222"/>
                      <a:pt x="2526" y="5318"/>
                      <a:pt x="2940" y="5318"/>
                    </a:cubicBezTo>
                    <a:cubicBezTo>
                      <a:pt x="3890" y="5318"/>
                      <a:pt x="4837" y="4814"/>
                      <a:pt x="5321" y="3944"/>
                    </a:cubicBezTo>
                    <a:cubicBezTo>
                      <a:pt x="6018" y="2695"/>
                      <a:pt x="5575" y="1028"/>
                      <a:pt x="4355" y="327"/>
                    </a:cubicBezTo>
                    <a:cubicBezTo>
                      <a:pt x="3969" y="105"/>
                      <a:pt x="3538" y="1"/>
                      <a:pt x="310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2"/>
              <p:cNvSpPr/>
              <p:nvPr/>
            </p:nvSpPr>
            <p:spPr>
              <a:xfrm>
                <a:off x="3166375" y="4344650"/>
                <a:ext cx="148925" cy="131675"/>
              </a:xfrm>
              <a:custGeom>
                <a:avLst/>
                <a:gdLst/>
                <a:ahLst/>
                <a:cxnLst/>
                <a:rect l="l" t="t" r="r" b="b"/>
                <a:pathLst>
                  <a:path w="5957" h="5267" extrusionOk="0">
                    <a:moveTo>
                      <a:pt x="3056" y="0"/>
                    </a:moveTo>
                    <a:cubicBezTo>
                      <a:pt x="2159" y="0"/>
                      <a:pt x="1261" y="458"/>
                      <a:pt x="755" y="1270"/>
                    </a:cubicBezTo>
                    <a:cubicBezTo>
                      <a:pt x="1" y="2482"/>
                      <a:pt x="400" y="4179"/>
                      <a:pt x="1616" y="4917"/>
                    </a:cubicBezTo>
                    <a:cubicBezTo>
                      <a:pt x="2007" y="5154"/>
                      <a:pt x="2450" y="5267"/>
                      <a:pt x="2894" y="5267"/>
                    </a:cubicBezTo>
                    <a:cubicBezTo>
                      <a:pt x="3812" y="5267"/>
                      <a:pt x="4737" y="4789"/>
                      <a:pt x="5230" y="3950"/>
                    </a:cubicBezTo>
                    <a:cubicBezTo>
                      <a:pt x="5957" y="2714"/>
                      <a:pt x="5521" y="1025"/>
                      <a:pt x="4295" y="324"/>
                    </a:cubicBezTo>
                    <a:cubicBezTo>
                      <a:pt x="3910" y="104"/>
                      <a:pt x="3483" y="0"/>
                      <a:pt x="305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2"/>
              <p:cNvSpPr/>
              <p:nvPr/>
            </p:nvSpPr>
            <p:spPr>
              <a:xfrm>
                <a:off x="2701125" y="4083150"/>
                <a:ext cx="148450" cy="131550"/>
              </a:xfrm>
              <a:custGeom>
                <a:avLst/>
                <a:gdLst/>
                <a:ahLst/>
                <a:cxnLst/>
                <a:rect l="l" t="t" r="r" b="b"/>
                <a:pathLst>
                  <a:path w="5938" h="5262" extrusionOk="0">
                    <a:moveTo>
                      <a:pt x="3061" y="1"/>
                    </a:moveTo>
                    <a:cubicBezTo>
                      <a:pt x="2127" y="1"/>
                      <a:pt x="1191" y="496"/>
                      <a:pt x="708" y="1356"/>
                    </a:cubicBezTo>
                    <a:cubicBezTo>
                      <a:pt x="1" y="2611"/>
                      <a:pt x="463" y="4288"/>
                      <a:pt x="1703" y="4963"/>
                    </a:cubicBezTo>
                    <a:cubicBezTo>
                      <a:pt x="2075" y="5166"/>
                      <a:pt x="2487" y="5261"/>
                      <a:pt x="2899" y="5261"/>
                    </a:cubicBezTo>
                    <a:cubicBezTo>
                      <a:pt x="3856" y="5261"/>
                      <a:pt x="4814" y="4745"/>
                      <a:pt x="5282" y="3861"/>
                    </a:cubicBezTo>
                    <a:cubicBezTo>
                      <a:pt x="5938" y="2620"/>
                      <a:pt x="5496" y="1020"/>
                      <a:pt x="4308" y="330"/>
                    </a:cubicBezTo>
                    <a:cubicBezTo>
                      <a:pt x="3922" y="106"/>
                      <a:pt x="3492" y="1"/>
                      <a:pt x="306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2"/>
              <p:cNvSpPr/>
              <p:nvPr/>
            </p:nvSpPr>
            <p:spPr>
              <a:xfrm>
                <a:off x="4999150" y="1630675"/>
                <a:ext cx="14747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5899" h="5207" extrusionOk="0">
                    <a:moveTo>
                      <a:pt x="3013" y="1"/>
                    </a:moveTo>
                    <a:cubicBezTo>
                      <a:pt x="2126" y="1"/>
                      <a:pt x="1250" y="462"/>
                      <a:pt x="755" y="1286"/>
                    </a:cubicBezTo>
                    <a:cubicBezTo>
                      <a:pt x="1" y="2542"/>
                      <a:pt x="431" y="4198"/>
                      <a:pt x="1691" y="4894"/>
                    </a:cubicBezTo>
                    <a:cubicBezTo>
                      <a:pt x="2075" y="5106"/>
                      <a:pt x="2493" y="5207"/>
                      <a:pt x="2908" y="5207"/>
                    </a:cubicBezTo>
                    <a:cubicBezTo>
                      <a:pt x="3817" y="5207"/>
                      <a:pt x="4709" y="4724"/>
                      <a:pt x="5192" y="3873"/>
                    </a:cubicBezTo>
                    <a:cubicBezTo>
                      <a:pt x="5898" y="2632"/>
                      <a:pt x="5486" y="1049"/>
                      <a:pt x="4277" y="342"/>
                    </a:cubicBezTo>
                    <a:cubicBezTo>
                      <a:pt x="3882" y="110"/>
                      <a:pt x="3446" y="1"/>
                      <a:pt x="30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2"/>
              <p:cNvSpPr/>
              <p:nvPr/>
            </p:nvSpPr>
            <p:spPr>
              <a:xfrm>
                <a:off x="4068775" y="1107625"/>
                <a:ext cx="147425" cy="130150"/>
              </a:xfrm>
              <a:custGeom>
                <a:avLst/>
                <a:gdLst/>
                <a:ahLst/>
                <a:cxnLst/>
                <a:rect l="l" t="t" r="r" b="b"/>
                <a:pathLst>
                  <a:path w="5897" h="5206" extrusionOk="0">
                    <a:moveTo>
                      <a:pt x="3011" y="1"/>
                    </a:moveTo>
                    <a:cubicBezTo>
                      <a:pt x="2103" y="1"/>
                      <a:pt x="1212" y="483"/>
                      <a:pt x="727" y="1332"/>
                    </a:cubicBezTo>
                    <a:cubicBezTo>
                      <a:pt x="0" y="2608"/>
                      <a:pt x="463" y="4254"/>
                      <a:pt x="1736" y="4919"/>
                    </a:cubicBezTo>
                    <a:cubicBezTo>
                      <a:pt x="2109" y="5113"/>
                      <a:pt x="2510" y="5206"/>
                      <a:pt x="2907" y="5206"/>
                    </a:cubicBezTo>
                    <a:cubicBezTo>
                      <a:pt x="3836" y="5206"/>
                      <a:pt x="4744" y="4701"/>
                      <a:pt x="5218" y="3824"/>
                    </a:cubicBezTo>
                    <a:cubicBezTo>
                      <a:pt x="5896" y="2567"/>
                      <a:pt x="5451" y="992"/>
                      <a:pt x="4229" y="315"/>
                    </a:cubicBezTo>
                    <a:cubicBezTo>
                      <a:pt x="3845" y="102"/>
                      <a:pt x="3426" y="1"/>
                      <a:pt x="301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5397325" y="3102675"/>
                <a:ext cx="146025" cy="129325"/>
              </a:xfrm>
              <a:custGeom>
                <a:avLst/>
                <a:gdLst/>
                <a:ahLst/>
                <a:cxnLst/>
                <a:rect l="l" t="t" r="r" b="b"/>
                <a:pathLst>
                  <a:path w="5841" h="5173" extrusionOk="0">
                    <a:moveTo>
                      <a:pt x="2950" y="0"/>
                    </a:moveTo>
                    <a:cubicBezTo>
                      <a:pt x="2050" y="0"/>
                      <a:pt x="1179" y="487"/>
                      <a:pt x="699" y="1350"/>
                    </a:cubicBezTo>
                    <a:cubicBezTo>
                      <a:pt x="0" y="2606"/>
                      <a:pt x="412" y="4138"/>
                      <a:pt x="1636" y="4837"/>
                    </a:cubicBezTo>
                    <a:cubicBezTo>
                      <a:pt x="2034" y="5064"/>
                      <a:pt x="2464" y="5172"/>
                      <a:pt x="2888" y="5172"/>
                    </a:cubicBezTo>
                    <a:cubicBezTo>
                      <a:pt x="3806" y="5172"/>
                      <a:pt x="4696" y="4667"/>
                      <a:pt x="5168" y="3773"/>
                    </a:cubicBezTo>
                    <a:cubicBezTo>
                      <a:pt x="5840" y="2506"/>
                      <a:pt x="5394" y="979"/>
                      <a:pt x="4156" y="309"/>
                    </a:cubicBezTo>
                    <a:cubicBezTo>
                      <a:pt x="3770" y="100"/>
                      <a:pt x="3357" y="0"/>
                      <a:pt x="295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2"/>
              <p:cNvSpPr/>
              <p:nvPr/>
            </p:nvSpPr>
            <p:spPr>
              <a:xfrm>
                <a:off x="4864350" y="4051550"/>
                <a:ext cx="145450" cy="128550"/>
              </a:xfrm>
              <a:custGeom>
                <a:avLst/>
                <a:gdLst/>
                <a:ahLst/>
                <a:cxnLst/>
                <a:rect l="l" t="t" r="r" b="b"/>
                <a:pathLst>
                  <a:path w="5818" h="5142" extrusionOk="0">
                    <a:moveTo>
                      <a:pt x="2928" y="1"/>
                    </a:moveTo>
                    <a:cubicBezTo>
                      <a:pt x="2028" y="1"/>
                      <a:pt x="1165" y="498"/>
                      <a:pt x="688" y="1382"/>
                    </a:cubicBezTo>
                    <a:cubicBezTo>
                      <a:pt x="1" y="2655"/>
                      <a:pt x="440" y="4161"/>
                      <a:pt x="1696" y="4836"/>
                    </a:cubicBezTo>
                    <a:cubicBezTo>
                      <a:pt x="2080" y="5043"/>
                      <a:pt x="2489" y="5142"/>
                      <a:pt x="2891" y="5142"/>
                    </a:cubicBezTo>
                    <a:cubicBezTo>
                      <a:pt x="3791" y="5142"/>
                      <a:pt x="4655" y="4645"/>
                      <a:pt x="5132" y="3760"/>
                    </a:cubicBezTo>
                    <a:cubicBezTo>
                      <a:pt x="5817" y="2488"/>
                      <a:pt x="5378" y="982"/>
                      <a:pt x="4124" y="307"/>
                    </a:cubicBezTo>
                    <a:cubicBezTo>
                      <a:pt x="3739" y="100"/>
                      <a:pt x="3330" y="1"/>
                      <a:pt x="292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2"/>
              <p:cNvSpPr/>
              <p:nvPr/>
            </p:nvSpPr>
            <p:spPr>
              <a:xfrm>
                <a:off x="5381675" y="2313700"/>
                <a:ext cx="146025" cy="129350"/>
              </a:xfrm>
              <a:custGeom>
                <a:avLst/>
                <a:gdLst/>
                <a:ahLst/>
                <a:cxnLst/>
                <a:rect l="l" t="t" r="r" b="b"/>
                <a:pathLst>
                  <a:path w="5841" h="5174" extrusionOk="0">
                    <a:moveTo>
                      <a:pt x="2951" y="1"/>
                    </a:moveTo>
                    <a:cubicBezTo>
                      <a:pt x="2058" y="1"/>
                      <a:pt x="1195" y="478"/>
                      <a:pt x="710" y="1332"/>
                    </a:cubicBezTo>
                    <a:cubicBezTo>
                      <a:pt x="0" y="2581"/>
                      <a:pt x="400" y="4118"/>
                      <a:pt x="1617" y="4827"/>
                    </a:cubicBezTo>
                    <a:cubicBezTo>
                      <a:pt x="2019" y="5062"/>
                      <a:pt x="2457" y="5174"/>
                      <a:pt x="2888" y="5174"/>
                    </a:cubicBezTo>
                    <a:cubicBezTo>
                      <a:pt x="3799" y="5174"/>
                      <a:pt x="4682" y="4677"/>
                      <a:pt x="5159" y="3794"/>
                    </a:cubicBezTo>
                    <a:cubicBezTo>
                      <a:pt x="5840" y="2530"/>
                      <a:pt x="5408" y="1002"/>
                      <a:pt x="4176" y="319"/>
                    </a:cubicBezTo>
                    <a:cubicBezTo>
                      <a:pt x="3785" y="103"/>
                      <a:pt x="3365" y="1"/>
                      <a:pt x="295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>
                <a:off x="5332425" y="2130175"/>
                <a:ext cx="145225" cy="128500"/>
              </a:xfrm>
              <a:custGeom>
                <a:avLst/>
                <a:gdLst/>
                <a:ahLst/>
                <a:cxnLst/>
                <a:rect l="l" t="t" r="r" b="b"/>
                <a:pathLst>
                  <a:path w="5809" h="5140" extrusionOk="0">
                    <a:moveTo>
                      <a:pt x="2922" y="0"/>
                    </a:moveTo>
                    <a:cubicBezTo>
                      <a:pt x="2046" y="0"/>
                      <a:pt x="1204" y="469"/>
                      <a:pt x="719" y="1315"/>
                    </a:cubicBezTo>
                    <a:cubicBezTo>
                      <a:pt x="0" y="2572"/>
                      <a:pt x="392" y="4091"/>
                      <a:pt x="1625" y="4799"/>
                    </a:cubicBezTo>
                    <a:cubicBezTo>
                      <a:pt x="2029" y="5029"/>
                      <a:pt x="2461" y="5140"/>
                      <a:pt x="2887" y="5140"/>
                    </a:cubicBezTo>
                    <a:cubicBezTo>
                      <a:pt x="3762" y="5140"/>
                      <a:pt x="4605" y="4672"/>
                      <a:pt x="5090" y="3826"/>
                    </a:cubicBezTo>
                    <a:cubicBezTo>
                      <a:pt x="5809" y="2569"/>
                      <a:pt x="5417" y="1050"/>
                      <a:pt x="4184" y="342"/>
                    </a:cubicBezTo>
                    <a:cubicBezTo>
                      <a:pt x="3780" y="111"/>
                      <a:pt x="3347" y="0"/>
                      <a:pt x="292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2"/>
              <p:cNvSpPr/>
              <p:nvPr/>
            </p:nvSpPr>
            <p:spPr>
              <a:xfrm>
                <a:off x="3471600" y="1084025"/>
                <a:ext cx="145275" cy="128525"/>
              </a:xfrm>
              <a:custGeom>
                <a:avLst/>
                <a:gdLst/>
                <a:ahLst/>
                <a:cxnLst/>
                <a:rect l="l" t="t" r="r" b="b"/>
                <a:pathLst>
                  <a:path w="5811" h="5141" extrusionOk="0">
                    <a:moveTo>
                      <a:pt x="2921" y="1"/>
                    </a:moveTo>
                    <a:cubicBezTo>
                      <a:pt x="2055" y="1"/>
                      <a:pt x="1220" y="459"/>
                      <a:pt x="734" y="1290"/>
                    </a:cubicBezTo>
                    <a:cubicBezTo>
                      <a:pt x="0" y="2544"/>
                      <a:pt x="378" y="4066"/>
                      <a:pt x="1601" y="4786"/>
                    </a:cubicBezTo>
                    <a:cubicBezTo>
                      <a:pt x="2011" y="5026"/>
                      <a:pt x="2453" y="5141"/>
                      <a:pt x="2887" y="5141"/>
                    </a:cubicBezTo>
                    <a:cubicBezTo>
                      <a:pt x="3754" y="5141"/>
                      <a:pt x="4589" y="4683"/>
                      <a:pt x="5075" y="3851"/>
                    </a:cubicBezTo>
                    <a:cubicBezTo>
                      <a:pt x="5811" y="2599"/>
                      <a:pt x="5432" y="1075"/>
                      <a:pt x="4209" y="357"/>
                    </a:cubicBezTo>
                    <a:cubicBezTo>
                      <a:pt x="3798" y="116"/>
                      <a:pt x="3356" y="1"/>
                      <a:pt x="292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2"/>
              <p:cNvSpPr/>
              <p:nvPr/>
            </p:nvSpPr>
            <p:spPr>
              <a:xfrm>
                <a:off x="5431575" y="2498050"/>
                <a:ext cx="145525" cy="128550"/>
              </a:xfrm>
              <a:custGeom>
                <a:avLst/>
                <a:gdLst/>
                <a:ahLst/>
                <a:cxnLst/>
                <a:rect l="l" t="t" r="r" b="b"/>
                <a:pathLst>
                  <a:path w="5821" h="5142" extrusionOk="0">
                    <a:moveTo>
                      <a:pt x="2927" y="0"/>
                    </a:moveTo>
                    <a:cubicBezTo>
                      <a:pt x="2038" y="0"/>
                      <a:pt x="1185" y="485"/>
                      <a:pt x="704" y="1354"/>
                    </a:cubicBezTo>
                    <a:cubicBezTo>
                      <a:pt x="1" y="2624"/>
                      <a:pt x="422" y="4130"/>
                      <a:pt x="1669" y="4820"/>
                    </a:cubicBezTo>
                    <a:cubicBezTo>
                      <a:pt x="2063" y="5037"/>
                      <a:pt x="2483" y="5141"/>
                      <a:pt x="2894" y="5141"/>
                    </a:cubicBezTo>
                    <a:cubicBezTo>
                      <a:pt x="3784" y="5141"/>
                      <a:pt x="4637" y="4656"/>
                      <a:pt x="5117" y="3788"/>
                    </a:cubicBezTo>
                    <a:cubicBezTo>
                      <a:pt x="5820" y="2516"/>
                      <a:pt x="5399" y="1012"/>
                      <a:pt x="4152" y="322"/>
                    </a:cubicBezTo>
                    <a:cubicBezTo>
                      <a:pt x="3758" y="104"/>
                      <a:pt x="3339" y="0"/>
                      <a:pt x="292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3288250" y="1136800"/>
                <a:ext cx="146050" cy="129350"/>
              </a:xfrm>
              <a:custGeom>
                <a:avLst/>
                <a:gdLst/>
                <a:ahLst/>
                <a:cxnLst/>
                <a:rect l="l" t="t" r="r" b="b"/>
                <a:pathLst>
                  <a:path w="5842" h="5174" extrusionOk="0">
                    <a:moveTo>
                      <a:pt x="2955" y="1"/>
                    </a:moveTo>
                    <a:cubicBezTo>
                      <a:pt x="2049" y="1"/>
                      <a:pt x="1169" y="492"/>
                      <a:pt x="690" y="1367"/>
                    </a:cubicBezTo>
                    <a:cubicBezTo>
                      <a:pt x="0" y="2627"/>
                      <a:pt x="423" y="4157"/>
                      <a:pt x="1652" y="4847"/>
                    </a:cubicBezTo>
                    <a:cubicBezTo>
                      <a:pt x="2047" y="5068"/>
                      <a:pt x="2472" y="5174"/>
                      <a:pt x="2891" y="5174"/>
                    </a:cubicBezTo>
                    <a:cubicBezTo>
                      <a:pt x="3777" y="5174"/>
                      <a:pt x="4637" y="4702"/>
                      <a:pt x="5124" y="3856"/>
                    </a:cubicBezTo>
                    <a:cubicBezTo>
                      <a:pt x="5842" y="2610"/>
                      <a:pt x="5450" y="1070"/>
                      <a:pt x="4237" y="354"/>
                    </a:cubicBezTo>
                    <a:cubicBezTo>
                      <a:pt x="3831" y="114"/>
                      <a:pt x="3390" y="1"/>
                      <a:pt x="295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2"/>
              <p:cNvSpPr/>
              <p:nvPr/>
            </p:nvSpPr>
            <p:spPr>
              <a:xfrm>
                <a:off x="2605575" y="1533450"/>
                <a:ext cx="146575" cy="129350"/>
              </a:xfrm>
              <a:custGeom>
                <a:avLst/>
                <a:gdLst/>
                <a:ahLst/>
                <a:cxnLst/>
                <a:rect l="l" t="t" r="r" b="b"/>
                <a:pathLst>
                  <a:path w="5863" h="5174" extrusionOk="0">
                    <a:moveTo>
                      <a:pt x="2972" y="1"/>
                    </a:moveTo>
                    <a:cubicBezTo>
                      <a:pt x="2096" y="1"/>
                      <a:pt x="1244" y="461"/>
                      <a:pt x="753" y="1291"/>
                    </a:cubicBezTo>
                    <a:cubicBezTo>
                      <a:pt x="0" y="2564"/>
                      <a:pt x="422" y="4162"/>
                      <a:pt x="1693" y="4859"/>
                    </a:cubicBezTo>
                    <a:cubicBezTo>
                      <a:pt x="2083" y="5072"/>
                      <a:pt x="2500" y="5174"/>
                      <a:pt x="2912" y="5174"/>
                    </a:cubicBezTo>
                    <a:cubicBezTo>
                      <a:pt x="3807" y="5174"/>
                      <a:pt x="4673" y="4693"/>
                      <a:pt x="5156" y="3834"/>
                    </a:cubicBezTo>
                    <a:cubicBezTo>
                      <a:pt x="5862" y="2583"/>
                      <a:pt x="5457" y="1048"/>
                      <a:pt x="4237" y="344"/>
                    </a:cubicBezTo>
                    <a:cubicBezTo>
                      <a:pt x="3836" y="111"/>
                      <a:pt x="3401" y="1"/>
                      <a:pt x="297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2"/>
              <p:cNvSpPr/>
              <p:nvPr/>
            </p:nvSpPr>
            <p:spPr>
              <a:xfrm>
                <a:off x="3106025" y="1190775"/>
                <a:ext cx="144700" cy="127750"/>
              </a:xfrm>
              <a:custGeom>
                <a:avLst/>
                <a:gdLst/>
                <a:ahLst/>
                <a:cxnLst/>
                <a:rect l="l" t="t" r="r" b="b"/>
                <a:pathLst>
                  <a:path w="5788" h="5110" extrusionOk="0">
                    <a:moveTo>
                      <a:pt x="2903" y="1"/>
                    </a:moveTo>
                    <a:cubicBezTo>
                      <a:pt x="2049" y="1"/>
                      <a:pt x="1229" y="450"/>
                      <a:pt x="745" y="1264"/>
                    </a:cubicBezTo>
                    <a:cubicBezTo>
                      <a:pt x="1" y="2523"/>
                      <a:pt x="374" y="4042"/>
                      <a:pt x="1603" y="4758"/>
                    </a:cubicBezTo>
                    <a:cubicBezTo>
                      <a:pt x="2012" y="4996"/>
                      <a:pt x="2450" y="5110"/>
                      <a:pt x="2879" y="5110"/>
                    </a:cubicBezTo>
                    <a:cubicBezTo>
                      <a:pt x="3750" y="5110"/>
                      <a:pt x="4583" y="4642"/>
                      <a:pt x="5066" y="3796"/>
                    </a:cubicBezTo>
                    <a:cubicBezTo>
                      <a:pt x="5788" y="2527"/>
                      <a:pt x="5382" y="1021"/>
                      <a:pt x="4131" y="325"/>
                    </a:cubicBezTo>
                    <a:cubicBezTo>
                      <a:pt x="3737" y="106"/>
                      <a:pt x="3316" y="1"/>
                      <a:pt x="290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2"/>
              <p:cNvSpPr/>
              <p:nvPr/>
            </p:nvSpPr>
            <p:spPr>
              <a:xfrm>
                <a:off x="2073525" y="2482750"/>
                <a:ext cx="144725" cy="127775"/>
              </a:xfrm>
              <a:custGeom>
                <a:avLst/>
                <a:gdLst/>
                <a:ahLst/>
                <a:cxnLst/>
                <a:rect l="l" t="t" r="r" b="b"/>
                <a:pathLst>
                  <a:path w="5789" h="5111" extrusionOk="0">
                    <a:moveTo>
                      <a:pt x="2906" y="0"/>
                    </a:moveTo>
                    <a:cubicBezTo>
                      <a:pt x="2049" y="0"/>
                      <a:pt x="1226" y="453"/>
                      <a:pt x="743" y="1272"/>
                    </a:cubicBezTo>
                    <a:cubicBezTo>
                      <a:pt x="0" y="2531"/>
                      <a:pt x="378" y="4048"/>
                      <a:pt x="1611" y="4762"/>
                    </a:cubicBezTo>
                    <a:cubicBezTo>
                      <a:pt x="2019" y="4998"/>
                      <a:pt x="2455" y="5111"/>
                      <a:pt x="2882" y="5111"/>
                    </a:cubicBezTo>
                    <a:cubicBezTo>
                      <a:pt x="3754" y="5111"/>
                      <a:pt x="4589" y="4641"/>
                      <a:pt x="5071" y="3790"/>
                    </a:cubicBezTo>
                    <a:cubicBezTo>
                      <a:pt x="5789" y="2521"/>
                      <a:pt x="5381" y="1015"/>
                      <a:pt x="4126" y="321"/>
                    </a:cubicBezTo>
                    <a:cubicBezTo>
                      <a:pt x="3734" y="104"/>
                      <a:pt x="3316" y="0"/>
                      <a:pt x="290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2"/>
              <p:cNvSpPr/>
              <p:nvPr/>
            </p:nvSpPr>
            <p:spPr>
              <a:xfrm>
                <a:off x="4000100" y="4502500"/>
                <a:ext cx="143300" cy="126400"/>
              </a:xfrm>
              <a:custGeom>
                <a:avLst/>
                <a:gdLst/>
                <a:ahLst/>
                <a:cxnLst/>
                <a:rect l="l" t="t" r="r" b="b"/>
                <a:pathLst>
                  <a:path w="5732" h="5056" extrusionOk="0">
                    <a:moveTo>
                      <a:pt x="2888" y="1"/>
                    </a:moveTo>
                    <a:cubicBezTo>
                      <a:pt x="2024" y="1"/>
                      <a:pt x="1197" y="466"/>
                      <a:pt x="723" y="1304"/>
                    </a:cubicBezTo>
                    <a:cubicBezTo>
                      <a:pt x="0" y="2577"/>
                      <a:pt x="428" y="4086"/>
                      <a:pt x="1701" y="4762"/>
                    </a:cubicBezTo>
                    <a:cubicBezTo>
                      <a:pt x="2075" y="4961"/>
                      <a:pt x="2470" y="5055"/>
                      <a:pt x="2858" y="5055"/>
                    </a:cubicBezTo>
                    <a:cubicBezTo>
                      <a:pt x="3739" y="5055"/>
                      <a:pt x="4582" y="4568"/>
                      <a:pt x="5055" y="3700"/>
                    </a:cubicBezTo>
                    <a:cubicBezTo>
                      <a:pt x="5731" y="2458"/>
                      <a:pt x="5317" y="996"/>
                      <a:pt x="4097" y="320"/>
                    </a:cubicBezTo>
                    <a:cubicBezTo>
                      <a:pt x="3708" y="104"/>
                      <a:pt x="3294" y="1"/>
                      <a:pt x="288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2"/>
              <p:cNvSpPr/>
              <p:nvPr/>
            </p:nvSpPr>
            <p:spPr>
              <a:xfrm>
                <a:off x="2158850" y="2063075"/>
                <a:ext cx="141325" cy="125000"/>
              </a:xfrm>
              <a:custGeom>
                <a:avLst/>
                <a:gdLst/>
                <a:ahLst/>
                <a:cxnLst/>
                <a:rect l="l" t="t" r="r" b="b"/>
                <a:pathLst>
                  <a:path w="5653" h="5000" extrusionOk="0">
                    <a:moveTo>
                      <a:pt x="2855" y="0"/>
                    </a:moveTo>
                    <a:cubicBezTo>
                      <a:pt x="1993" y="0"/>
                      <a:pt x="1157" y="463"/>
                      <a:pt x="690" y="1290"/>
                    </a:cubicBezTo>
                    <a:cubicBezTo>
                      <a:pt x="0" y="2508"/>
                      <a:pt x="400" y="4003"/>
                      <a:pt x="1593" y="4680"/>
                    </a:cubicBezTo>
                    <a:cubicBezTo>
                      <a:pt x="1976" y="4896"/>
                      <a:pt x="2390" y="4999"/>
                      <a:pt x="2797" y="4999"/>
                    </a:cubicBezTo>
                    <a:cubicBezTo>
                      <a:pt x="3661" y="4999"/>
                      <a:pt x="4497" y="4537"/>
                      <a:pt x="4965" y="3709"/>
                    </a:cubicBezTo>
                    <a:cubicBezTo>
                      <a:pt x="5653" y="2491"/>
                      <a:pt x="5255" y="996"/>
                      <a:pt x="4060" y="321"/>
                    </a:cubicBezTo>
                    <a:cubicBezTo>
                      <a:pt x="3676" y="104"/>
                      <a:pt x="3263" y="0"/>
                      <a:pt x="285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2"/>
              <p:cNvSpPr/>
              <p:nvPr/>
            </p:nvSpPr>
            <p:spPr>
              <a:xfrm>
                <a:off x="5182725" y="3763050"/>
                <a:ext cx="141250" cy="124950"/>
              </a:xfrm>
              <a:custGeom>
                <a:avLst/>
                <a:gdLst/>
                <a:ahLst/>
                <a:cxnLst/>
                <a:rect l="l" t="t" r="r" b="b"/>
                <a:pathLst>
                  <a:path w="5650" h="4998" extrusionOk="0">
                    <a:moveTo>
                      <a:pt x="2854" y="1"/>
                    </a:moveTo>
                    <a:cubicBezTo>
                      <a:pt x="2001" y="1"/>
                      <a:pt x="1171" y="452"/>
                      <a:pt x="702" y="1263"/>
                    </a:cubicBezTo>
                    <a:cubicBezTo>
                      <a:pt x="1" y="2474"/>
                      <a:pt x="382" y="3978"/>
                      <a:pt x="1566" y="4664"/>
                    </a:cubicBezTo>
                    <a:cubicBezTo>
                      <a:pt x="1956" y="4890"/>
                      <a:pt x="2378" y="4998"/>
                      <a:pt x="2796" y="4998"/>
                    </a:cubicBezTo>
                    <a:cubicBezTo>
                      <a:pt x="3649" y="4998"/>
                      <a:pt x="4478" y="4546"/>
                      <a:pt x="4948" y="3735"/>
                    </a:cubicBezTo>
                    <a:cubicBezTo>
                      <a:pt x="5649" y="2524"/>
                      <a:pt x="5267" y="1021"/>
                      <a:pt x="4084" y="334"/>
                    </a:cubicBezTo>
                    <a:cubicBezTo>
                      <a:pt x="3694" y="108"/>
                      <a:pt x="3271" y="1"/>
                      <a:pt x="285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2"/>
              <p:cNvSpPr/>
              <p:nvPr/>
            </p:nvSpPr>
            <p:spPr>
              <a:xfrm>
                <a:off x="5315975" y="3525925"/>
                <a:ext cx="141375" cy="124975"/>
              </a:xfrm>
              <a:custGeom>
                <a:avLst/>
                <a:gdLst/>
                <a:ahLst/>
                <a:cxnLst/>
                <a:rect l="l" t="t" r="r" b="b"/>
                <a:pathLst>
                  <a:path w="5655" h="4999" extrusionOk="0">
                    <a:moveTo>
                      <a:pt x="2860" y="0"/>
                    </a:moveTo>
                    <a:cubicBezTo>
                      <a:pt x="1980" y="0"/>
                      <a:pt x="1129" y="482"/>
                      <a:pt x="667" y="1333"/>
                    </a:cubicBezTo>
                    <a:cubicBezTo>
                      <a:pt x="1" y="2557"/>
                      <a:pt x="430" y="4047"/>
                      <a:pt x="1636" y="4701"/>
                    </a:cubicBezTo>
                    <a:cubicBezTo>
                      <a:pt x="2008" y="4903"/>
                      <a:pt x="2405" y="4999"/>
                      <a:pt x="2797" y="4999"/>
                    </a:cubicBezTo>
                    <a:cubicBezTo>
                      <a:pt x="3676" y="4999"/>
                      <a:pt x="4527" y="4518"/>
                      <a:pt x="4989" y="3667"/>
                    </a:cubicBezTo>
                    <a:cubicBezTo>
                      <a:pt x="5655" y="2441"/>
                      <a:pt x="5226" y="951"/>
                      <a:pt x="4019" y="297"/>
                    </a:cubicBezTo>
                    <a:cubicBezTo>
                      <a:pt x="3649" y="96"/>
                      <a:pt x="3251" y="0"/>
                      <a:pt x="286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2"/>
              <p:cNvSpPr/>
              <p:nvPr/>
            </p:nvSpPr>
            <p:spPr>
              <a:xfrm>
                <a:off x="2292175" y="1825950"/>
                <a:ext cx="141325" cy="124975"/>
              </a:xfrm>
              <a:custGeom>
                <a:avLst/>
                <a:gdLst/>
                <a:ahLst/>
                <a:cxnLst/>
                <a:rect l="l" t="t" r="r" b="b"/>
                <a:pathLst>
                  <a:path w="5653" h="4999" extrusionOk="0">
                    <a:moveTo>
                      <a:pt x="2855" y="0"/>
                    </a:moveTo>
                    <a:cubicBezTo>
                      <a:pt x="1992" y="0"/>
                      <a:pt x="1156" y="463"/>
                      <a:pt x="688" y="1290"/>
                    </a:cubicBezTo>
                    <a:cubicBezTo>
                      <a:pt x="0" y="2507"/>
                      <a:pt x="398" y="4004"/>
                      <a:pt x="1593" y="4679"/>
                    </a:cubicBezTo>
                    <a:cubicBezTo>
                      <a:pt x="1976" y="4896"/>
                      <a:pt x="2389" y="4999"/>
                      <a:pt x="2796" y="4999"/>
                    </a:cubicBezTo>
                    <a:cubicBezTo>
                      <a:pt x="3659" y="4999"/>
                      <a:pt x="4496" y="4536"/>
                      <a:pt x="4963" y="3710"/>
                    </a:cubicBezTo>
                    <a:cubicBezTo>
                      <a:pt x="5653" y="2491"/>
                      <a:pt x="5254" y="995"/>
                      <a:pt x="4060" y="320"/>
                    </a:cubicBezTo>
                    <a:cubicBezTo>
                      <a:pt x="3676" y="103"/>
                      <a:pt x="3263" y="0"/>
                      <a:pt x="285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2"/>
              <p:cNvSpPr/>
              <p:nvPr/>
            </p:nvSpPr>
            <p:spPr>
              <a:xfrm>
                <a:off x="2139275" y="3456375"/>
                <a:ext cx="143300" cy="126400"/>
              </a:xfrm>
              <a:custGeom>
                <a:avLst/>
                <a:gdLst/>
                <a:ahLst/>
                <a:cxnLst/>
                <a:rect l="l" t="t" r="r" b="b"/>
                <a:pathLst>
                  <a:path w="5732" h="5056" extrusionOk="0">
                    <a:moveTo>
                      <a:pt x="2888" y="0"/>
                    </a:moveTo>
                    <a:cubicBezTo>
                      <a:pt x="2025" y="0"/>
                      <a:pt x="1196" y="466"/>
                      <a:pt x="721" y="1305"/>
                    </a:cubicBezTo>
                    <a:cubicBezTo>
                      <a:pt x="1" y="2576"/>
                      <a:pt x="428" y="4087"/>
                      <a:pt x="1701" y="4762"/>
                    </a:cubicBezTo>
                    <a:cubicBezTo>
                      <a:pt x="2075" y="4961"/>
                      <a:pt x="2470" y="5055"/>
                      <a:pt x="2859" y="5055"/>
                    </a:cubicBezTo>
                    <a:cubicBezTo>
                      <a:pt x="3739" y="5055"/>
                      <a:pt x="4583" y="4568"/>
                      <a:pt x="5055" y="3699"/>
                    </a:cubicBezTo>
                    <a:cubicBezTo>
                      <a:pt x="5732" y="2457"/>
                      <a:pt x="5316" y="995"/>
                      <a:pt x="4096" y="319"/>
                    </a:cubicBezTo>
                    <a:cubicBezTo>
                      <a:pt x="3707" y="103"/>
                      <a:pt x="3294" y="0"/>
                      <a:pt x="288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2"/>
              <p:cNvSpPr/>
              <p:nvPr/>
            </p:nvSpPr>
            <p:spPr>
              <a:xfrm>
                <a:off x="4719650" y="1317900"/>
                <a:ext cx="142600" cy="126325"/>
              </a:xfrm>
              <a:custGeom>
                <a:avLst/>
                <a:gdLst/>
                <a:ahLst/>
                <a:cxnLst/>
                <a:rect l="l" t="t" r="r" b="b"/>
                <a:pathLst>
                  <a:path w="5704" h="5053" extrusionOk="0">
                    <a:moveTo>
                      <a:pt x="2860" y="0"/>
                    </a:moveTo>
                    <a:cubicBezTo>
                      <a:pt x="2015" y="0"/>
                      <a:pt x="1205" y="443"/>
                      <a:pt x="727" y="1250"/>
                    </a:cubicBezTo>
                    <a:cubicBezTo>
                      <a:pt x="1" y="2476"/>
                      <a:pt x="347" y="3963"/>
                      <a:pt x="1526" y="4677"/>
                    </a:cubicBezTo>
                    <a:cubicBezTo>
                      <a:pt x="1945" y="4931"/>
                      <a:pt x="2396" y="5053"/>
                      <a:pt x="2837" y="5053"/>
                    </a:cubicBezTo>
                    <a:cubicBezTo>
                      <a:pt x="3698" y="5053"/>
                      <a:pt x="4522" y="4592"/>
                      <a:pt x="4999" y="3753"/>
                    </a:cubicBezTo>
                    <a:cubicBezTo>
                      <a:pt x="5704" y="2519"/>
                      <a:pt x="5325" y="1046"/>
                      <a:pt x="4125" y="348"/>
                    </a:cubicBezTo>
                    <a:cubicBezTo>
                      <a:pt x="3720" y="113"/>
                      <a:pt x="3286" y="0"/>
                      <a:pt x="286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2"/>
              <p:cNvSpPr/>
              <p:nvPr/>
            </p:nvSpPr>
            <p:spPr>
              <a:xfrm>
                <a:off x="3656225" y="1032000"/>
                <a:ext cx="142100" cy="126275"/>
              </a:xfrm>
              <a:custGeom>
                <a:avLst/>
                <a:gdLst/>
                <a:ahLst/>
                <a:cxnLst/>
                <a:rect l="l" t="t" r="r" b="b"/>
                <a:pathLst>
                  <a:path w="5684" h="5051" extrusionOk="0">
                    <a:moveTo>
                      <a:pt x="2845" y="1"/>
                    </a:moveTo>
                    <a:cubicBezTo>
                      <a:pt x="2038" y="1"/>
                      <a:pt x="1260" y="402"/>
                      <a:pt x="779" y="1146"/>
                    </a:cubicBezTo>
                    <a:cubicBezTo>
                      <a:pt x="1" y="2353"/>
                      <a:pt x="277" y="3857"/>
                      <a:pt x="1416" y="4612"/>
                    </a:cubicBezTo>
                    <a:cubicBezTo>
                      <a:pt x="1862" y="4908"/>
                      <a:pt x="2353" y="5050"/>
                      <a:pt x="2832" y="5050"/>
                    </a:cubicBezTo>
                    <a:cubicBezTo>
                      <a:pt x="3655" y="5050"/>
                      <a:pt x="4445" y="4632"/>
                      <a:pt x="4927" y="3856"/>
                    </a:cubicBezTo>
                    <a:cubicBezTo>
                      <a:pt x="5683" y="2639"/>
                      <a:pt x="5374" y="1145"/>
                      <a:pt x="4214" y="408"/>
                    </a:cubicBezTo>
                    <a:cubicBezTo>
                      <a:pt x="3781" y="133"/>
                      <a:pt x="3308" y="1"/>
                      <a:pt x="284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2"/>
              <p:cNvSpPr/>
              <p:nvPr/>
            </p:nvSpPr>
            <p:spPr>
              <a:xfrm>
                <a:off x="2924000" y="1245025"/>
                <a:ext cx="142200" cy="125600"/>
              </a:xfrm>
              <a:custGeom>
                <a:avLst/>
                <a:gdLst/>
                <a:ahLst/>
                <a:cxnLst/>
                <a:rect l="l" t="t" r="r" b="b"/>
                <a:pathLst>
                  <a:path w="5688" h="5024" extrusionOk="0">
                    <a:moveTo>
                      <a:pt x="2874" y="0"/>
                    </a:moveTo>
                    <a:cubicBezTo>
                      <a:pt x="2040" y="0"/>
                      <a:pt x="1234" y="430"/>
                      <a:pt x="758" y="1212"/>
                    </a:cubicBezTo>
                    <a:cubicBezTo>
                      <a:pt x="1" y="2455"/>
                      <a:pt x="374" y="3988"/>
                      <a:pt x="1604" y="4692"/>
                    </a:cubicBezTo>
                    <a:cubicBezTo>
                      <a:pt x="1996" y="4917"/>
                      <a:pt x="2419" y="5024"/>
                      <a:pt x="2834" y="5024"/>
                    </a:cubicBezTo>
                    <a:cubicBezTo>
                      <a:pt x="3684" y="5024"/>
                      <a:pt x="4505" y="4575"/>
                      <a:pt x="4979" y="3764"/>
                    </a:cubicBezTo>
                    <a:cubicBezTo>
                      <a:pt x="5687" y="2550"/>
                      <a:pt x="5326" y="1060"/>
                      <a:pt x="4153" y="358"/>
                    </a:cubicBezTo>
                    <a:cubicBezTo>
                      <a:pt x="3747" y="116"/>
                      <a:pt x="3307" y="0"/>
                      <a:pt x="287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2"/>
              <p:cNvSpPr/>
              <p:nvPr/>
            </p:nvSpPr>
            <p:spPr>
              <a:xfrm>
                <a:off x="5482575" y="2683450"/>
                <a:ext cx="142400" cy="125675"/>
              </a:xfrm>
              <a:custGeom>
                <a:avLst/>
                <a:gdLst/>
                <a:ahLst/>
                <a:cxnLst/>
                <a:rect l="l" t="t" r="r" b="b"/>
                <a:pathLst>
                  <a:path w="5696" h="5027" extrusionOk="0">
                    <a:moveTo>
                      <a:pt x="2876" y="0"/>
                    </a:moveTo>
                    <a:cubicBezTo>
                      <a:pt x="2024" y="0"/>
                      <a:pt x="1202" y="452"/>
                      <a:pt x="730" y="1266"/>
                    </a:cubicBezTo>
                    <a:cubicBezTo>
                      <a:pt x="0" y="2518"/>
                      <a:pt x="410" y="4042"/>
                      <a:pt x="1658" y="4723"/>
                    </a:cubicBezTo>
                    <a:cubicBezTo>
                      <a:pt x="2035" y="4929"/>
                      <a:pt x="2438" y="5027"/>
                      <a:pt x="2834" y="5027"/>
                    </a:cubicBezTo>
                    <a:cubicBezTo>
                      <a:pt x="3703" y="5027"/>
                      <a:pt x="4541" y="4554"/>
                      <a:pt x="5011" y="3711"/>
                    </a:cubicBezTo>
                    <a:cubicBezTo>
                      <a:pt x="5696" y="2484"/>
                      <a:pt x="5298" y="1011"/>
                      <a:pt x="4103" y="330"/>
                    </a:cubicBezTo>
                    <a:cubicBezTo>
                      <a:pt x="3711" y="107"/>
                      <a:pt x="3290" y="0"/>
                      <a:pt x="287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2"/>
              <p:cNvSpPr/>
              <p:nvPr/>
            </p:nvSpPr>
            <p:spPr>
              <a:xfrm>
                <a:off x="4366100" y="4396150"/>
                <a:ext cx="143050" cy="126375"/>
              </a:xfrm>
              <a:custGeom>
                <a:avLst/>
                <a:gdLst/>
                <a:ahLst/>
                <a:cxnLst/>
                <a:rect l="l" t="t" r="r" b="b"/>
                <a:pathLst>
                  <a:path w="5722" h="5055" extrusionOk="0">
                    <a:moveTo>
                      <a:pt x="2881" y="1"/>
                    </a:moveTo>
                    <a:cubicBezTo>
                      <a:pt x="2047" y="1"/>
                      <a:pt x="1246" y="431"/>
                      <a:pt x="767" y="1218"/>
                    </a:cubicBezTo>
                    <a:cubicBezTo>
                      <a:pt x="1" y="2478"/>
                      <a:pt x="371" y="4002"/>
                      <a:pt x="1613" y="4715"/>
                    </a:cubicBezTo>
                    <a:cubicBezTo>
                      <a:pt x="2013" y="4945"/>
                      <a:pt x="2441" y="5054"/>
                      <a:pt x="2861" y="5054"/>
                    </a:cubicBezTo>
                    <a:cubicBezTo>
                      <a:pt x="3711" y="5054"/>
                      <a:pt x="4525" y="4604"/>
                      <a:pt x="5002" y="3787"/>
                    </a:cubicBezTo>
                    <a:cubicBezTo>
                      <a:pt x="5721" y="2558"/>
                      <a:pt x="5363" y="1074"/>
                      <a:pt x="4177" y="366"/>
                    </a:cubicBezTo>
                    <a:cubicBezTo>
                      <a:pt x="3764" y="119"/>
                      <a:pt x="3318" y="1"/>
                      <a:pt x="288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2471025" y="3954725"/>
                <a:ext cx="144025" cy="126950"/>
              </a:xfrm>
              <a:custGeom>
                <a:avLst/>
                <a:gdLst/>
                <a:ahLst/>
                <a:cxnLst/>
                <a:rect l="l" t="t" r="r" b="b"/>
                <a:pathLst>
                  <a:path w="5761" h="5078" extrusionOk="0">
                    <a:moveTo>
                      <a:pt x="2889" y="0"/>
                    </a:moveTo>
                    <a:cubicBezTo>
                      <a:pt x="2048" y="0"/>
                      <a:pt x="1241" y="436"/>
                      <a:pt x="761" y="1233"/>
                    </a:cubicBezTo>
                    <a:cubicBezTo>
                      <a:pt x="1" y="2493"/>
                      <a:pt x="366" y="4013"/>
                      <a:pt x="1601" y="4729"/>
                    </a:cubicBezTo>
                    <a:cubicBezTo>
                      <a:pt x="2008" y="4965"/>
                      <a:pt x="2445" y="5078"/>
                      <a:pt x="2873" y="5078"/>
                    </a:cubicBezTo>
                    <a:cubicBezTo>
                      <a:pt x="3713" y="5078"/>
                      <a:pt x="4520" y="4641"/>
                      <a:pt x="5000" y="3845"/>
                    </a:cubicBezTo>
                    <a:cubicBezTo>
                      <a:pt x="5761" y="2585"/>
                      <a:pt x="5397" y="1065"/>
                      <a:pt x="4160" y="349"/>
                    </a:cubicBezTo>
                    <a:cubicBezTo>
                      <a:pt x="3753" y="113"/>
                      <a:pt x="3317" y="0"/>
                      <a:pt x="288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2"/>
              <p:cNvSpPr/>
              <p:nvPr/>
            </p:nvSpPr>
            <p:spPr>
              <a:xfrm>
                <a:off x="4183375" y="4449000"/>
                <a:ext cx="143050" cy="127025"/>
              </a:xfrm>
              <a:custGeom>
                <a:avLst/>
                <a:gdLst/>
                <a:ahLst/>
                <a:cxnLst/>
                <a:rect l="l" t="t" r="r" b="b"/>
                <a:pathLst>
                  <a:path w="5722" h="5081" extrusionOk="0">
                    <a:moveTo>
                      <a:pt x="2869" y="0"/>
                    </a:moveTo>
                    <a:cubicBezTo>
                      <a:pt x="2015" y="0"/>
                      <a:pt x="1197" y="453"/>
                      <a:pt x="715" y="1281"/>
                    </a:cubicBezTo>
                    <a:cubicBezTo>
                      <a:pt x="1" y="2511"/>
                      <a:pt x="354" y="3988"/>
                      <a:pt x="1532" y="4701"/>
                    </a:cubicBezTo>
                    <a:cubicBezTo>
                      <a:pt x="1955" y="4957"/>
                      <a:pt x="2410" y="5080"/>
                      <a:pt x="2855" y="5080"/>
                    </a:cubicBezTo>
                    <a:cubicBezTo>
                      <a:pt x="3709" y="5080"/>
                      <a:pt x="4526" y="4628"/>
                      <a:pt x="5008" y="3799"/>
                    </a:cubicBezTo>
                    <a:cubicBezTo>
                      <a:pt x="5721" y="2570"/>
                      <a:pt x="5369" y="1092"/>
                      <a:pt x="4192" y="379"/>
                    </a:cubicBezTo>
                    <a:cubicBezTo>
                      <a:pt x="3769" y="123"/>
                      <a:pt x="3314" y="0"/>
                      <a:pt x="286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2"/>
              <p:cNvSpPr/>
              <p:nvPr/>
            </p:nvSpPr>
            <p:spPr>
              <a:xfrm>
                <a:off x="2089875" y="3272050"/>
                <a:ext cx="143225" cy="127100"/>
              </a:xfrm>
              <a:custGeom>
                <a:avLst/>
                <a:gdLst/>
                <a:ahLst/>
                <a:cxnLst/>
                <a:rect l="l" t="t" r="r" b="b"/>
                <a:pathLst>
                  <a:path w="5729" h="5084" extrusionOk="0">
                    <a:moveTo>
                      <a:pt x="2872" y="0"/>
                    </a:moveTo>
                    <a:cubicBezTo>
                      <a:pt x="2003" y="0"/>
                      <a:pt x="1174" y="471"/>
                      <a:pt x="695" y="1326"/>
                    </a:cubicBezTo>
                    <a:cubicBezTo>
                      <a:pt x="1" y="2564"/>
                      <a:pt x="381" y="4028"/>
                      <a:pt x="1576" y="4727"/>
                    </a:cubicBezTo>
                    <a:cubicBezTo>
                      <a:pt x="1988" y="4968"/>
                      <a:pt x="2428" y="5083"/>
                      <a:pt x="2857" y="5083"/>
                    </a:cubicBezTo>
                    <a:cubicBezTo>
                      <a:pt x="3727" y="5083"/>
                      <a:pt x="4555" y="4612"/>
                      <a:pt x="5034" y="3757"/>
                    </a:cubicBezTo>
                    <a:cubicBezTo>
                      <a:pt x="5729" y="2521"/>
                      <a:pt x="5348" y="1056"/>
                      <a:pt x="4153" y="356"/>
                    </a:cubicBezTo>
                    <a:cubicBezTo>
                      <a:pt x="3741" y="115"/>
                      <a:pt x="3302" y="0"/>
                      <a:pt x="287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2"/>
              <p:cNvSpPr/>
              <p:nvPr/>
            </p:nvSpPr>
            <p:spPr>
              <a:xfrm>
                <a:off x="2040525" y="3088475"/>
                <a:ext cx="142575" cy="126375"/>
              </a:xfrm>
              <a:custGeom>
                <a:avLst/>
                <a:gdLst/>
                <a:ahLst/>
                <a:cxnLst/>
                <a:rect l="l" t="t" r="r" b="b"/>
                <a:pathLst>
                  <a:path w="5703" h="5055" extrusionOk="0">
                    <a:moveTo>
                      <a:pt x="2864" y="1"/>
                    </a:moveTo>
                    <a:cubicBezTo>
                      <a:pt x="2000" y="1"/>
                      <a:pt x="1172" y="466"/>
                      <a:pt x="696" y="1311"/>
                    </a:cubicBezTo>
                    <a:cubicBezTo>
                      <a:pt x="0" y="2548"/>
                      <a:pt x="386" y="4020"/>
                      <a:pt x="1590" y="4712"/>
                    </a:cubicBezTo>
                    <a:cubicBezTo>
                      <a:pt x="1992" y="4944"/>
                      <a:pt x="2422" y="5054"/>
                      <a:pt x="2843" y="5054"/>
                    </a:cubicBezTo>
                    <a:cubicBezTo>
                      <a:pt x="3691" y="5054"/>
                      <a:pt x="4504" y="4607"/>
                      <a:pt x="4982" y="3793"/>
                    </a:cubicBezTo>
                    <a:cubicBezTo>
                      <a:pt x="5703" y="2564"/>
                      <a:pt x="5348" y="1080"/>
                      <a:pt x="4164" y="370"/>
                    </a:cubicBezTo>
                    <a:cubicBezTo>
                      <a:pt x="3749" y="120"/>
                      <a:pt x="3302" y="1"/>
                      <a:pt x="286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2"/>
              <p:cNvSpPr/>
              <p:nvPr/>
            </p:nvSpPr>
            <p:spPr>
              <a:xfrm>
                <a:off x="5283925" y="1947300"/>
                <a:ext cx="142850" cy="1264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056" extrusionOk="0">
                    <a:moveTo>
                      <a:pt x="2869" y="0"/>
                    </a:moveTo>
                    <a:cubicBezTo>
                      <a:pt x="1986" y="0"/>
                      <a:pt x="1143" y="489"/>
                      <a:pt x="671" y="1368"/>
                    </a:cubicBezTo>
                    <a:cubicBezTo>
                      <a:pt x="1" y="2615"/>
                      <a:pt x="424" y="4071"/>
                      <a:pt x="1650" y="4744"/>
                    </a:cubicBezTo>
                    <a:cubicBezTo>
                      <a:pt x="2035" y="4955"/>
                      <a:pt x="2444" y="5056"/>
                      <a:pt x="2845" y="5056"/>
                    </a:cubicBezTo>
                    <a:cubicBezTo>
                      <a:pt x="3713" y="5056"/>
                      <a:pt x="4545" y="4584"/>
                      <a:pt x="5020" y="3738"/>
                    </a:cubicBezTo>
                    <a:cubicBezTo>
                      <a:pt x="5714" y="2498"/>
                      <a:pt x="5322" y="1029"/>
                      <a:pt x="4117" y="339"/>
                    </a:cubicBezTo>
                    <a:cubicBezTo>
                      <a:pt x="3715" y="110"/>
                      <a:pt x="3287" y="0"/>
                      <a:pt x="286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2"/>
              <p:cNvSpPr/>
              <p:nvPr/>
            </p:nvSpPr>
            <p:spPr>
              <a:xfrm>
                <a:off x="4486975" y="1187125"/>
                <a:ext cx="142750" cy="126375"/>
              </a:xfrm>
              <a:custGeom>
                <a:avLst/>
                <a:gdLst/>
                <a:ahLst/>
                <a:cxnLst/>
                <a:rect l="l" t="t" r="r" b="b"/>
                <a:pathLst>
                  <a:path w="5710" h="5055" extrusionOk="0">
                    <a:moveTo>
                      <a:pt x="2867" y="0"/>
                    </a:moveTo>
                    <a:cubicBezTo>
                      <a:pt x="2001" y="0"/>
                      <a:pt x="1171" y="468"/>
                      <a:pt x="696" y="1310"/>
                    </a:cubicBezTo>
                    <a:cubicBezTo>
                      <a:pt x="1" y="2543"/>
                      <a:pt x="385" y="4017"/>
                      <a:pt x="1589" y="4711"/>
                    </a:cubicBezTo>
                    <a:cubicBezTo>
                      <a:pt x="1993" y="4944"/>
                      <a:pt x="2424" y="5055"/>
                      <a:pt x="2844" y="5055"/>
                    </a:cubicBezTo>
                    <a:cubicBezTo>
                      <a:pt x="3724" y="5055"/>
                      <a:pt x="4563" y="4569"/>
                      <a:pt x="5037" y="3693"/>
                    </a:cubicBezTo>
                    <a:cubicBezTo>
                      <a:pt x="5709" y="2449"/>
                      <a:pt x="5291" y="990"/>
                      <a:pt x="4069" y="315"/>
                    </a:cubicBezTo>
                    <a:cubicBezTo>
                      <a:pt x="3682" y="102"/>
                      <a:pt x="3271" y="0"/>
                      <a:pt x="286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2"/>
              <p:cNvSpPr/>
              <p:nvPr/>
            </p:nvSpPr>
            <p:spPr>
              <a:xfrm>
                <a:off x="3401775" y="4477700"/>
                <a:ext cx="143300" cy="127125"/>
              </a:xfrm>
              <a:custGeom>
                <a:avLst/>
                <a:gdLst/>
                <a:ahLst/>
                <a:cxnLst/>
                <a:rect l="l" t="t" r="r" b="b"/>
                <a:pathLst>
                  <a:path w="5732" h="5085" extrusionOk="0">
                    <a:moveTo>
                      <a:pt x="2872" y="1"/>
                    </a:moveTo>
                    <a:cubicBezTo>
                      <a:pt x="1999" y="1"/>
                      <a:pt x="1166" y="478"/>
                      <a:pt x="688" y="1341"/>
                    </a:cubicBezTo>
                    <a:cubicBezTo>
                      <a:pt x="1" y="2580"/>
                      <a:pt x="390" y="4042"/>
                      <a:pt x="1592" y="4736"/>
                    </a:cubicBezTo>
                    <a:cubicBezTo>
                      <a:pt x="2001" y="4972"/>
                      <a:pt x="2435" y="5085"/>
                      <a:pt x="2860" y="5085"/>
                    </a:cubicBezTo>
                    <a:cubicBezTo>
                      <a:pt x="3734" y="5085"/>
                      <a:pt x="4566" y="4608"/>
                      <a:pt x="5045" y="3745"/>
                    </a:cubicBezTo>
                    <a:cubicBezTo>
                      <a:pt x="5732" y="2505"/>
                      <a:pt x="5343" y="1043"/>
                      <a:pt x="4140" y="349"/>
                    </a:cubicBezTo>
                    <a:cubicBezTo>
                      <a:pt x="3732" y="114"/>
                      <a:pt x="3297" y="1"/>
                      <a:pt x="287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2"/>
              <p:cNvSpPr/>
              <p:nvPr/>
            </p:nvSpPr>
            <p:spPr>
              <a:xfrm>
                <a:off x="3818775" y="4557000"/>
                <a:ext cx="140425" cy="123700"/>
              </a:xfrm>
              <a:custGeom>
                <a:avLst/>
                <a:gdLst/>
                <a:ahLst/>
                <a:cxnLst/>
                <a:rect l="l" t="t" r="r" b="b"/>
                <a:pathLst>
                  <a:path w="5617" h="4948" extrusionOk="0">
                    <a:moveTo>
                      <a:pt x="2860" y="1"/>
                    </a:moveTo>
                    <a:cubicBezTo>
                      <a:pt x="1992" y="1"/>
                      <a:pt x="1140" y="464"/>
                      <a:pt x="683" y="1277"/>
                    </a:cubicBezTo>
                    <a:cubicBezTo>
                      <a:pt x="0" y="2487"/>
                      <a:pt x="437" y="4030"/>
                      <a:pt x="1638" y="4669"/>
                    </a:cubicBezTo>
                    <a:cubicBezTo>
                      <a:pt x="1993" y="4858"/>
                      <a:pt x="2377" y="4948"/>
                      <a:pt x="2759" y="4948"/>
                    </a:cubicBezTo>
                    <a:cubicBezTo>
                      <a:pt x="3626" y="4948"/>
                      <a:pt x="4478" y="4484"/>
                      <a:pt x="4936" y="3671"/>
                    </a:cubicBezTo>
                    <a:cubicBezTo>
                      <a:pt x="5616" y="2462"/>
                      <a:pt x="5182" y="919"/>
                      <a:pt x="3981" y="279"/>
                    </a:cubicBezTo>
                    <a:cubicBezTo>
                      <a:pt x="3626" y="90"/>
                      <a:pt x="3241" y="1"/>
                      <a:pt x="286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2"/>
              <p:cNvSpPr/>
              <p:nvPr/>
            </p:nvSpPr>
            <p:spPr>
              <a:xfrm>
                <a:off x="2190625" y="3641650"/>
                <a:ext cx="140325" cy="123675"/>
              </a:xfrm>
              <a:custGeom>
                <a:avLst/>
                <a:gdLst/>
                <a:ahLst/>
                <a:cxnLst/>
                <a:rect l="l" t="t" r="r" b="b"/>
                <a:pathLst>
                  <a:path w="5613" h="4947" extrusionOk="0">
                    <a:moveTo>
                      <a:pt x="2856" y="0"/>
                    </a:moveTo>
                    <a:cubicBezTo>
                      <a:pt x="2010" y="0"/>
                      <a:pt x="1176" y="440"/>
                      <a:pt x="710" y="1223"/>
                    </a:cubicBezTo>
                    <a:cubicBezTo>
                      <a:pt x="1" y="2414"/>
                      <a:pt x="397" y="3970"/>
                      <a:pt x="1584" y="4639"/>
                    </a:cubicBezTo>
                    <a:cubicBezTo>
                      <a:pt x="1953" y="4848"/>
                      <a:pt x="2357" y="4947"/>
                      <a:pt x="2758" y="4947"/>
                    </a:cubicBezTo>
                    <a:cubicBezTo>
                      <a:pt x="3604" y="4947"/>
                      <a:pt x="4438" y="4507"/>
                      <a:pt x="4904" y="3724"/>
                    </a:cubicBezTo>
                    <a:cubicBezTo>
                      <a:pt x="5612" y="2532"/>
                      <a:pt x="5216" y="977"/>
                      <a:pt x="4031" y="308"/>
                    </a:cubicBezTo>
                    <a:cubicBezTo>
                      <a:pt x="3662" y="99"/>
                      <a:pt x="3258" y="0"/>
                      <a:pt x="285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2"/>
              <p:cNvSpPr/>
              <p:nvPr/>
            </p:nvSpPr>
            <p:spPr>
              <a:xfrm>
                <a:off x="4256075" y="1057675"/>
                <a:ext cx="139225" cy="123700"/>
              </a:xfrm>
              <a:custGeom>
                <a:avLst/>
                <a:gdLst/>
                <a:ahLst/>
                <a:cxnLst/>
                <a:rect l="l" t="t" r="r" b="b"/>
                <a:pathLst>
                  <a:path w="5569" h="4948" extrusionOk="0">
                    <a:moveTo>
                      <a:pt x="2839" y="1"/>
                    </a:moveTo>
                    <a:cubicBezTo>
                      <a:pt x="1980" y="1"/>
                      <a:pt x="1131" y="454"/>
                      <a:pt x="669" y="1258"/>
                    </a:cubicBezTo>
                    <a:cubicBezTo>
                      <a:pt x="0" y="2422"/>
                      <a:pt x="371" y="3922"/>
                      <a:pt x="1497" y="4605"/>
                    </a:cubicBezTo>
                    <a:cubicBezTo>
                      <a:pt x="1881" y="4837"/>
                      <a:pt x="2307" y="4948"/>
                      <a:pt x="2731" y="4948"/>
                    </a:cubicBezTo>
                    <a:cubicBezTo>
                      <a:pt x="3590" y="4948"/>
                      <a:pt x="4438" y="4495"/>
                      <a:pt x="4901" y="3690"/>
                    </a:cubicBezTo>
                    <a:cubicBezTo>
                      <a:pt x="5569" y="2527"/>
                      <a:pt x="5197" y="1027"/>
                      <a:pt x="4072" y="343"/>
                    </a:cubicBezTo>
                    <a:cubicBezTo>
                      <a:pt x="3689" y="111"/>
                      <a:pt x="3263" y="1"/>
                      <a:pt x="283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2"/>
              <p:cNvSpPr/>
              <p:nvPr/>
            </p:nvSpPr>
            <p:spPr>
              <a:xfrm>
                <a:off x="4953850" y="1449975"/>
                <a:ext cx="139300" cy="123700"/>
              </a:xfrm>
              <a:custGeom>
                <a:avLst/>
                <a:gdLst/>
                <a:ahLst/>
                <a:cxnLst/>
                <a:rect l="l" t="t" r="r" b="b"/>
                <a:pathLst>
                  <a:path w="5572" h="4948" extrusionOk="0">
                    <a:moveTo>
                      <a:pt x="2838" y="0"/>
                    </a:moveTo>
                    <a:cubicBezTo>
                      <a:pt x="1972" y="0"/>
                      <a:pt x="1119" y="461"/>
                      <a:pt x="659" y="1276"/>
                    </a:cubicBezTo>
                    <a:cubicBezTo>
                      <a:pt x="0" y="2446"/>
                      <a:pt x="385" y="3942"/>
                      <a:pt x="1517" y="4615"/>
                    </a:cubicBezTo>
                    <a:cubicBezTo>
                      <a:pt x="1897" y="4841"/>
                      <a:pt x="2317" y="4948"/>
                      <a:pt x="2734" y="4948"/>
                    </a:cubicBezTo>
                    <a:cubicBezTo>
                      <a:pt x="3599" y="4948"/>
                      <a:pt x="4452" y="4488"/>
                      <a:pt x="4912" y="3672"/>
                    </a:cubicBezTo>
                    <a:cubicBezTo>
                      <a:pt x="5572" y="2502"/>
                      <a:pt x="5187" y="1006"/>
                      <a:pt x="4056" y="333"/>
                    </a:cubicBezTo>
                    <a:cubicBezTo>
                      <a:pt x="3675" y="107"/>
                      <a:pt x="3255" y="0"/>
                      <a:pt x="283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2"/>
              <p:cNvSpPr/>
              <p:nvPr/>
            </p:nvSpPr>
            <p:spPr>
              <a:xfrm>
                <a:off x="4550425" y="4343950"/>
                <a:ext cx="140900" cy="124350"/>
              </a:xfrm>
              <a:custGeom>
                <a:avLst/>
                <a:gdLst/>
                <a:ahLst/>
                <a:cxnLst/>
                <a:rect l="l" t="t" r="r" b="b"/>
                <a:pathLst>
                  <a:path w="5636" h="4974" extrusionOk="0">
                    <a:moveTo>
                      <a:pt x="2858" y="0"/>
                    </a:moveTo>
                    <a:cubicBezTo>
                      <a:pt x="1994" y="0"/>
                      <a:pt x="1150" y="463"/>
                      <a:pt x="687" y="1279"/>
                    </a:cubicBezTo>
                    <a:cubicBezTo>
                      <a:pt x="0" y="2490"/>
                      <a:pt x="413" y="4009"/>
                      <a:pt x="1608" y="4671"/>
                    </a:cubicBezTo>
                    <a:cubicBezTo>
                      <a:pt x="1979" y="4876"/>
                      <a:pt x="2380" y="4973"/>
                      <a:pt x="2776" y="4973"/>
                    </a:cubicBezTo>
                    <a:cubicBezTo>
                      <a:pt x="3657" y="4973"/>
                      <a:pt x="4516" y="4492"/>
                      <a:pt x="4972" y="3647"/>
                    </a:cubicBezTo>
                    <a:cubicBezTo>
                      <a:pt x="5635" y="2419"/>
                      <a:pt x="5187" y="913"/>
                      <a:pt x="3976" y="276"/>
                    </a:cubicBezTo>
                    <a:cubicBezTo>
                      <a:pt x="3620" y="89"/>
                      <a:pt x="3237" y="0"/>
                      <a:pt x="285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2"/>
              <p:cNvSpPr/>
              <p:nvPr/>
            </p:nvSpPr>
            <p:spPr>
              <a:xfrm>
                <a:off x="2755050" y="4271050"/>
                <a:ext cx="140425" cy="123725"/>
              </a:xfrm>
              <a:custGeom>
                <a:avLst/>
                <a:gdLst/>
                <a:ahLst/>
                <a:cxnLst/>
                <a:rect l="l" t="t" r="r" b="b"/>
                <a:pathLst>
                  <a:path w="5617" h="4949" extrusionOk="0">
                    <a:moveTo>
                      <a:pt x="2861" y="1"/>
                    </a:moveTo>
                    <a:cubicBezTo>
                      <a:pt x="1993" y="1"/>
                      <a:pt x="1141" y="464"/>
                      <a:pt x="683" y="1277"/>
                    </a:cubicBezTo>
                    <a:cubicBezTo>
                      <a:pt x="1" y="2485"/>
                      <a:pt x="436" y="4030"/>
                      <a:pt x="1637" y="4669"/>
                    </a:cubicBezTo>
                    <a:cubicBezTo>
                      <a:pt x="1992" y="4859"/>
                      <a:pt x="2377" y="4949"/>
                      <a:pt x="2759" y="4949"/>
                    </a:cubicBezTo>
                    <a:cubicBezTo>
                      <a:pt x="3627" y="4949"/>
                      <a:pt x="4479" y="4485"/>
                      <a:pt x="4936" y="3673"/>
                    </a:cubicBezTo>
                    <a:cubicBezTo>
                      <a:pt x="5617" y="2463"/>
                      <a:pt x="5184" y="919"/>
                      <a:pt x="3983" y="279"/>
                    </a:cubicBezTo>
                    <a:cubicBezTo>
                      <a:pt x="3627" y="90"/>
                      <a:pt x="3243" y="1"/>
                      <a:pt x="286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2"/>
              <p:cNvSpPr/>
              <p:nvPr/>
            </p:nvSpPr>
            <p:spPr>
              <a:xfrm>
                <a:off x="1991850" y="2905575"/>
                <a:ext cx="140750" cy="124300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4972" extrusionOk="0">
                    <a:moveTo>
                      <a:pt x="2854" y="0"/>
                    </a:moveTo>
                    <a:cubicBezTo>
                      <a:pt x="2010" y="0"/>
                      <a:pt x="1184" y="440"/>
                      <a:pt x="715" y="1225"/>
                    </a:cubicBezTo>
                    <a:cubicBezTo>
                      <a:pt x="0" y="2422"/>
                      <a:pt x="376" y="3953"/>
                      <a:pt x="1555" y="4641"/>
                    </a:cubicBezTo>
                    <a:cubicBezTo>
                      <a:pt x="1939" y="4865"/>
                      <a:pt x="2358" y="4972"/>
                      <a:pt x="2773" y="4972"/>
                    </a:cubicBezTo>
                    <a:cubicBezTo>
                      <a:pt x="3634" y="4972"/>
                      <a:pt x="4476" y="4514"/>
                      <a:pt x="4941" y="3698"/>
                    </a:cubicBezTo>
                    <a:cubicBezTo>
                      <a:pt x="5630" y="2488"/>
                      <a:pt x="5220" y="967"/>
                      <a:pt x="4025" y="304"/>
                    </a:cubicBezTo>
                    <a:cubicBezTo>
                      <a:pt x="3654" y="98"/>
                      <a:pt x="3252" y="0"/>
                      <a:pt x="285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2"/>
              <p:cNvSpPr/>
              <p:nvPr/>
            </p:nvSpPr>
            <p:spPr>
              <a:xfrm>
                <a:off x="2988225" y="4401825"/>
                <a:ext cx="139300" cy="123700"/>
              </a:xfrm>
              <a:custGeom>
                <a:avLst/>
                <a:gdLst/>
                <a:ahLst/>
                <a:cxnLst/>
                <a:rect l="l" t="t" r="r" b="b"/>
                <a:pathLst>
                  <a:path w="5572" h="4948" extrusionOk="0">
                    <a:moveTo>
                      <a:pt x="2836" y="1"/>
                    </a:moveTo>
                    <a:cubicBezTo>
                      <a:pt x="1955" y="1"/>
                      <a:pt x="1089" y="479"/>
                      <a:pt x="637" y="1317"/>
                    </a:cubicBezTo>
                    <a:cubicBezTo>
                      <a:pt x="0" y="2499"/>
                      <a:pt x="413" y="3986"/>
                      <a:pt x="1556" y="4637"/>
                    </a:cubicBezTo>
                    <a:cubicBezTo>
                      <a:pt x="1927" y="4848"/>
                      <a:pt x="2333" y="4948"/>
                      <a:pt x="2736" y="4948"/>
                    </a:cubicBezTo>
                    <a:cubicBezTo>
                      <a:pt x="3617" y="4948"/>
                      <a:pt x="4483" y="4469"/>
                      <a:pt x="4935" y="3632"/>
                    </a:cubicBezTo>
                    <a:cubicBezTo>
                      <a:pt x="5572" y="2450"/>
                      <a:pt x="5161" y="963"/>
                      <a:pt x="4016" y="312"/>
                    </a:cubicBezTo>
                    <a:cubicBezTo>
                      <a:pt x="3645" y="101"/>
                      <a:pt x="3239" y="1"/>
                      <a:pt x="283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2"/>
              <p:cNvSpPr/>
              <p:nvPr/>
            </p:nvSpPr>
            <p:spPr>
              <a:xfrm>
                <a:off x="5534175" y="2869125"/>
                <a:ext cx="138375" cy="122250"/>
              </a:xfrm>
              <a:custGeom>
                <a:avLst/>
                <a:gdLst/>
                <a:ahLst/>
                <a:cxnLst/>
                <a:rect l="l" t="t" r="r" b="b"/>
                <a:pathLst>
                  <a:path w="5535" h="4890" extrusionOk="0">
                    <a:moveTo>
                      <a:pt x="2854" y="0"/>
                    </a:moveTo>
                    <a:cubicBezTo>
                      <a:pt x="2009" y="0"/>
                      <a:pt x="1160" y="436"/>
                      <a:pt x="699" y="1202"/>
                    </a:cubicBezTo>
                    <a:cubicBezTo>
                      <a:pt x="1" y="2362"/>
                      <a:pt x="418" y="3962"/>
                      <a:pt x="1586" y="4605"/>
                    </a:cubicBezTo>
                    <a:cubicBezTo>
                      <a:pt x="1938" y="4798"/>
                      <a:pt x="2325" y="4889"/>
                      <a:pt x="2711" y="4889"/>
                    </a:cubicBezTo>
                    <a:cubicBezTo>
                      <a:pt x="3575" y="4889"/>
                      <a:pt x="4434" y="4432"/>
                      <a:pt x="4884" y="3637"/>
                    </a:cubicBezTo>
                    <a:cubicBezTo>
                      <a:pt x="5534" y="2489"/>
                      <a:pt x="5138" y="964"/>
                      <a:pt x="4018" y="309"/>
                    </a:cubicBezTo>
                    <a:cubicBezTo>
                      <a:pt x="3659" y="99"/>
                      <a:pt x="3257" y="0"/>
                      <a:pt x="285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2742950" y="1299900"/>
                <a:ext cx="138350" cy="122250"/>
              </a:xfrm>
              <a:custGeom>
                <a:avLst/>
                <a:gdLst/>
                <a:ahLst/>
                <a:cxnLst/>
                <a:rect l="l" t="t" r="r" b="b"/>
                <a:pathLst>
                  <a:path w="5534" h="4890" extrusionOk="0">
                    <a:moveTo>
                      <a:pt x="2855" y="1"/>
                    </a:moveTo>
                    <a:cubicBezTo>
                      <a:pt x="2017" y="1"/>
                      <a:pt x="1173" y="429"/>
                      <a:pt x="709" y="1186"/>
                    </a:cubicBezTo>
                    <a:cubicBezTo>
                      <a:pt x="0" y="2340"/>
                      <a:pt x="405" y="3943"/>
                      <a:pt x="1569" y="4596"/>
                    </a:cubicBezTo>
                    <a:cubicBezTo>
                      <a:pt x="1924" y="4795"/>
                      <a:pt x="2317" y="4889"/>
                      <a:pt x="2709" y="4889"/>
                    </a:cubicBezTo>
                    <a:cubicBezTo>
                      <a:pt x="3565" y="4889"/>
                      <a:pt x="4420" y="4440"/>
                      <a:pt x="4875" y="3654"/>
                    </a:cubicBezTo>
                    <a:cubicBezTo>
                      <a:pt x="5533" y="2518"/>
                      <a:pt x="5146" y="984"/>
                      <a:pt x="4035" y="319"/>
                    </a:cubicBezTo>
                    <a:cubicBezTo>
                      <a:pt x="3673" y="103"/>
                      <a:pt x="3264" y="1"/>
                      <a:pt x="285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2"/>
              <p:cNvSpPr/>
              <p:nvPr/>
            </p:nvSpPr>
            <p:spPr>
              <a:xfrm>
                <a:off x="5235975" y="1765050"/>
                <a:ext cx="139575" cy="122975"/>
              </a:xfrm>
              <a:custGeom>
                <a:avLst/>
                <a:gdLst/>
                <a:ahLst/>
                <a:cxnLst/>
                <a:rect l="l" t="t" r="r" b="b"/>
                <a:pathLst>
                  <a:path w="5583" h="4919" extrusionOk="0">
                    <a:moveTo>
                      <a:pt x="2852" y="0"/>
                    </a:moveTo>
                    <a:cubicBezTo>
                      <a:pt x="1988" y="0"/>
                      <a:pt x="1133" y="458"/>
                      <a:pt x="678" y="1258"/>
                    </a:cubicBezTo>
                    <a:cubicBezTo>
                      <a:pt x="0" y="2448"/>
                      <a:pt x="432" y="4007"/>
                      <a:pt x="1614" y="4641"/>
                    </a:cubicBezTo>
                    <a:cubicBezTo>
                      <a:pt x="1965" y="4830"/>
                      <a:pt x="2348" y="4919"/>
                      <a:pt x="2729" y="4919"/>
                    </a:cubicBezTo>
                    <a:cubicBezTo>
                      <a:pt x="3594" y="4919"/>
                      <a:pt x="4449" y="4461"/>
                      <a:pt x="4904" y="3661"/>
                    </a:cubicBezTo>
                    <a:cubicBezTo>
                      <a:pt x="5582" y="2472"/>
                      <a:pt x="5150" y="913"/>
                      <a:pt x="3967" y="278"/>
                    </a:cubicBezTo>
                    <a:cubicBezTo>
                      <a:pt x="3616" y="90"/>
                      <a:pt x="3233" y="0"/>
                      <a:pt x="285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2"/>
              <p:cNvSpPr/>
              <p:nvPr/>
            </p:nvSpPr>
            <p:spPr>
              <a:xfrm>
                <a:off x="5051100" y="4001525"/>
                <a:ext cx="137800" cy="122200"/>
              </a:xfrm>
              <a:custGeom>
                <a:avLst/>
                <a:gdLst/>
                <a:ahLst/>
                <a:cxnLst/>
                <a:rect l="l" t="t" r="r" b="b"/>
                <a:pathLst>
                  <a:path w="5512" h="4888" extrusionOk="0">
                    <a:moveTo>
                      <a:pt x="2835" y="1"/>
                    </a:moveTo>
                    <a:cubicBezTo>
                      <a:pt x="1968" y="1"/>
                      <a:pt x="1096" y="459"/>
                      <a:pt x="646" y="1261"/>
                    </a:cubicBezTo>
                    <a:cubicBezTo>
                      <a:pt x="1" y="2413"/>
                      <a:pt x="401" y="3932"/>
                      <a:pt x="1526" y="4584"/>
                    </a:cubicBezTo>
                    <a:cubicBezTo>
                      <a:pt x="1883" y="4790"/>
                      <a:pt x="2283" y="4888"/>
                      <a:pt x="2683" y="4888"/>
                    </a:cubicBezTo>
                    <a:cubicBezTo>
                      <a:pt x="3531" y="4888"/>
                      <a:pt x="4382" y="4450"/>
                      <a:pt x="4841" y="3679"/>
                    </a:cubicBezTo>
                    <a:cubicBezTo>
                      <a:pt x="5512" y="2553"/>
                      <a:pt x="5142" y="1013"/>
                      <a:pt x="4038" y="334"/>
                    </a:cubicBezTo>
                    <a:cubicBezTo>
                      <a:pt x="3670" y="108"/>
                      <a:pt x="3253" y="1"/>
                      <a:pt x="283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2"/>
              <p:cNvSpPr/>
              <p:nvPr/>
            </p:nvSpPr>
            <p:spPr>
              <a:xfrm>
                <a:off x="3840350" y="980450"/>
                <a:ext cx="139550" cy="123000"/>
              </a:xfrm>
              <a:custGeom>
                <a:avLst/>
                <a:gdLst/>
                <a:ahLst/>
                <a:cxnLst/>
                <a:rect l="l" t="t" r="r" b="b"/>
                <a:pathLst>
                  <a:path w="5582" h="4920" extrusionOk="0">
                    <a:moveTo>
                      <a:pt x="2853" y="0"/>
                    </a:moveTo>
                    <a:cubicBezTo>
                      <a:pt x="1993" y="0"/>
                      <a:pt x="1141" y="453"/>
                      <a:pt x="685" y="1247"/>
                    </a:cubicBezTo>
                    <a:cubicBezTo>
                      <a:pt x="1" y="2433"/>
                      <a:pt x="424" y="3993"/>
                      <a:pt x="1603" y="4636"/>
                    </a:cubicBezTo>
                    <a:cubicBezTo>
                      <a:pt x="1957" y="4829"/>
                      <a:pt x="2344" y="4920"/>
                      <a:pt x="2730" y="4920"/>
                    </a:cubicBezTo>
                    <a:cubicBezTo>
                      <a:pt x="3589" y="4920"/>
                      <a:pt x="4441" y="4467"/>
                      <a:pt x="4898" y="3674"/>
                    </a:cubicBezTo>
                    <a:cubicBezTo>
                      <a:pt x="5581" y="2487"/>
                      <a:pt x="5159" y="925"/>
                      <a:pt x="3980" y="284"/>
                    </a:cubicBezTo>
                    <a:cubicBezTo>
                      <a:pt x="3626" y="92"/>
                      <a:pt x="3239" y="0"/>
                      <a:pt x="285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2"/>
              <p:cNvSpPr/>
              <p:nvPr/>
            </p:nvSpPr>
            <p:spPr>
              <a:xfrm>
                <a:off x="2426400" y="1589825"/>
                <a:ext cx="139475" cy="122975"/>
              </a:xfrm>
              <a:custGeom>
                <a:avLst/>
                <a:gdLst/>
                <a:ahLst/>
                <a:cxnLst/>
                <a:rect l="l" t="t" r="r" b="b"/>
                <a:pathLst>
                  <a:path w="5579" h="4919" extrusionOk="0">
                    <a:moveTo>
                      <a:pt x="2850" y="0"/>
                    </a:moveTo>
                    <a:cubicBezTo>
                      <a:pt x="2009" y="0"/>
                      <a:pt x="1172" y="433"/>
                      <a:pt x="707" y="1202"/>
                    </a:cubicBezTo>
                    <a:cubicBezTo>
                      <a:pt x="1" y="2371"/>
                      <a:pt x="394" y="3943"/>
                      <a:pt x="1559" y="4611"/>
                    </a:cubicBezTo>
                    <a:cubicBezTo>
                      <a:pt x="1923" y="4819"/>
                      <a:pt x="2326" y="4918"/>
                      <a:pt x="2728" y="4918"/>
                    </a:cubicBezTo>
                    <a:cubicBezTo>
                      <a:pt x="3570" y="4918"/>
                      <a:pt x="4407" y="4484"/>
                      <a:pt x="4873" y="3716"/>
                    </a:cubicBezTo>
                    <a:cubicBezTo>
                      <a:pt x="5579" y="2549"/>
                      <a:pt x="5185" y="977"/>
                      <a:pt x="4019" y="308"/>
                    </a:cubicBezTo>
                    <a:cubicBezTo>
                      <a:pt x="3655" y="99"/>
                      <a:pt x="3252" y="0"/>
                      <a:pt x="285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2"/>
              <p:cNvSpPr/>
              <p:nvPr/>
            </p:nvSpPr>
            <p:spPr>
              <a:xfrm>
                <a:off x="2027250" y="2301575"/>
                <a:ext cx="137800" cy="122200"/>
              </a:xfrm>
              <a:custGeom>
                <a:avLst/>
                <a:gdLst/>
                <a:ahLst/>
                <a:cxnLst/>
                <a:rect l="l" t="t" r="r" b="b"/>
                <a:pathLst>
                  <a:path w="5512" h="4888" extrusionOk="0">
                    <a:moveTo>
                      <a:pt x="2835" y="0"/>
                    </a:moveTo>
                    <a:cubicBezTo>
                      <a:pt x="1968" y="0"/>
                      <a:pt x="1097" y="459"/>
                      <a:pt x="648" y="1260"/>
                    </a:cubicBezTo>
                    <a:cubicBezTo>
                      <a:pt x="1" y="2412"/>
                      <a:pt x="403" y="3933"/>
                      <a:pt x="1526" y="4583"/>
                    </a:cubicBezTo>
                    <a:cubicBezTo>
                      <a:pt x="1884" y="4790"/>
                      <a:pt x="2284" y="4888"/>
                      <a:pt x="2684" y="4888"/>
                    </a:cubicBezTo>
                    <a:cubicBezTo>
                      <a:pt x="3532" y="4888"/>
                      <a:pt x="4383" y="4449"/>
                      <a:pt x="4841" y="3679"/>
                    </a:cubicBezTo>
                    <a:cubicBezTo>
                      <a:pt x="5512" y="2553"/>
                      <a:pt x="5143" y="1014"/>
                      <a:pt x="4040" y="334"/>
                    </a:cubicBezTo>
                    <a:cubicBezTo>
                      <a:pt x="3671" y="107"/>
                      <a:pt x="3253" y="0"/>
                      <a:pt x="283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2"/>
              <p:cNvSpPr/>
              <p:nvPr/>
            </p:nvSpPr>
            <p:spPr>
              <a:xfrm>
                <a:off x="5450200" y="3289775"/>
                <a:ext cx="139525" cy="123025"/>
              </a:xfrm>
              <a:custGeom>
                <a:avLst/>
                <a:gdLst/>
                <a:ahLst/>
                <a:cxnLst/>
                <a:rect l="l" t="t" r="r" b="b"/>
                <a:pathLst>
                  <a:path w="5581" h="4921" extrusionOk="0">
                    <a:moveTo>
                      <a:pt x="2852" y="1"/>
                    </a:moveTo>
                    <a:cubicBezTo>
                      <a:pt x="1996" y="1"/>
                      <a:pt x="1147" y="451"/>
                      <a:pt x="688" y="1240"/>
                    </a:cubicBezTo>
                    <a:cubicBezTo>
                      <a:pt x="0" y="2424"/>
                      <a:pt x="419" y="3986"/>
                      <a:pt x="1596" y="4632"/>
                    </a:cubicBezTo>
                    <a:cubicBezTo>
                      <a:pt x="1952" y="4828"/>
                      <a:pt x="2341" y="4920"/>
                      <a:pt x="2729" y="4920"/>
                    </a:cubicBezTo>
                    <a:cubicBezTo>
                      <a:pt x="3586" y="4920"/>
                      <a:pt x="4435" y="4470"/>
                      <a:pt x="4894" y="3681"/>
                    </a:cubicBezTo>
                    <a:cubicBezTo>
                      <a:pt x="5581" y="2497"/>
                      <a:pt x="5162" y="935"/>
                      <a:pt x="3985" y="288"/>
                    </a:cubicBezTo>
                    <a:cubicBezTo>
                      <a:pt x="3630" y="93"/>
                      <a:pt x="3240" y="1"/>
                      <a:pt x="285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2"/>
              <p:cNvSpPr/>
              <p:nvPr/>
            </p:nvSpPr>
            <p:spPr>
              <a:xfrm>
                <a:off x="4735525" y="4292625"/>
                <a:ext cx="135975" cy="120625"/>
              </a:xfrm>
              <a:custGeom>
                <a:avLst/>
                <a:gdLst/>
                <a:ahLst/>
                <a:cxnLst/>
                <a:rect l="l" t="t" r="r" b="b"/>
                <a:pathLst>
                  <a:path w="5439" h="4825" extrusionOk="0">
                    <a:moveTo>
                      <a:pt x="2814" y="1"/>
                    </a:moveTo>
                    <a:cubicBezTo>
                      <a:pt x="1950" y="1"/>
                      <a:pt x="1079" y="458"/>
                      <a:pt x="640" y="1246"/>
                    </a:cubicBezTo>
                    <a:cubicBezTo>
                      <a:pt x="1" y="2391"/>
                      <a:pt x="434" y="3949"/>
                      <a:pt x="1564" y="4558"/>
                    </a:cubicBezTo>
                    <a:cubicBezTo>
                      <a:pt x="1901" y="4739"/>
                      <a:pt x="2274" y="4825"/>
                      <a:pt x="2648" y="4825"/>
                    </a:cubicBezTo>
                    <a:cubicBezTo>
                      <a:pt x="3534" y="4825"/>
                      <a:pt x="4424" y="4345"/>
                      <a:pt x="4849" y="3532"/>
                    </a:cubicBezTo>
                    <a:cubicBezTo>
                      <a:pt x="5438" y="2400"/>
                      <a:pt x="5026" y="919"/>
                      <a:pt x="3944" y="296"/>
                    </a:cubicBezTo>
                    <a:cubicBezTo>
                      <a:pt x="3597" y="95"/>
                      <a:pt x="3206" y="1"/>
                      <a:pt x="281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2"/>
              <p:cNvSpPr/>
              <p:nvPr/>
            </p:nvSpPr>
            <p:spPr>
              <a:xfrm>
                <a:off x="2524450" y="4141850"/>
                <a:ext cx="135950" cy="120600"/>
              </a:xfrm>
              <a:custGeom>
                <a:avLst/>
                <a:gdLst/>
                <a:ahLst/>
                <a:cxnLst/>
                <a:rect l="l" t="t" r="r" b="b"/>
                <a:pathLst>
                  <a:path w="5438" h="4824" extrusionOk="0">
                    <a:moveTo>
                      <a:pt x="2812" y="0"/>
                    </a:moveTo>
                    <a:cubicBezTo>
                      <a:pt x="1941" y="0"/>
                      <a:pt x="1064" y="465"/>
                      <a:pt x="629" y="1262"/>
                    </a:cubicBezTo>
                    <a:cubicBezTo>
                      <a:pt x="0" y="2417"/>
                      <a:pt x="447" y="3971"/>
                      <a:pt x="1581" y="4566"/>
                    </a:cubicBezTo>
                    <a:cubicBezTo>
                      <a:pt x="1915" y="4741"/>
                      <a:pt x="2282" y="4824"/>
                      <a:pt x="2649" y="4824"/>
                    </a:cubicBezTo>
                    <a:cubicBezTo>
                      <a:pt x="3543" y="4824"/>
                      <a:pt x="4438" y="4335"/>
                      <a:pt x="4857" y="3512"/>
                    </a:cubicBezTo>
                    <a:cubicBezTo>
                      <a:pt x="5438" y="2373"/>
                      <a:pt x="5012" y="895"/>
                      <a:pt x="3926" y="285"/>
                    </a:cubicBezTo>
                    <a:cubicBezTo>
                      <a:pt x="3582" y="91"/>
                      <a:pt x="3198" y="0"/>
                      <a:pt x="281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2"/>
              <p:cNvSpPr/>
              <p:nvPr/>
            </p:nvSpPr>
            <p:spPr>
              <a:xfrm>
                <a:off x="3222325" y="4534075"/>
                <a:ext cx="136450" cy="120675"/>
              </a:xfrm>
              <a:custGeom>
                <a:avLst/>
                <a:gdLst/>
                <a:ahLst/>
                <a:cxnLst/>
                <a:rect l="l" t="t" r="r" b="b"/>
                <a:pathLst>
                  <a:path w="5458" h="4827" extrusionOk="0">
                    <a:moveTo>
                      <a:pt x="2813" y="1"/>
                    </a:moveTo>
                    <a:cubicBezTo>
                      <a:pt x="2005" y="1"/>
                      <a:pt x="1186" y="403"/>
                      <a:pt x="714" y="1118"/>
                    </a:cubicBezTo>
                    <a:cubicBezTo>
                      <a:pt x="1" y="2203"/>
                      <a:pt x="337" y="3779"/>
                      <a:pt x="1433" y="4484"/>
                    </a:cubicBezTo>
                    <a:cubicBezTo>
                      <a:pt x="1796" y="4717"/>
                      <a:pt x="2215" y="4827"/>
                      <a:pt x="2638" y="4827"/>
                    </a:cubicBezTo>
                    <a:cubicBezTo>
                      <a:pt x="3467" y="4827"/>
                      <a:pt x="4310" y="4406"/>
                      <a:pt x="4771" y="3663"/>
                    </a:cubicBezTo>
                    <a:cubicBezTo>
                      <a:pt x="5458" y="2558"/>
                      <a:pt x="5083" y="984"/>
                      <a:pt x="3974" y="315"/>
                    </a:cubicBezTo>
                    <a:cubicBezTo>
                      <a:pt x="3620" y="102"/>
                      <a:pt x="3218" y="1"/>
                      <a:pt x="28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2"/>
              <p:cNvSpPr/>
              <p:nvPr/>
            </p:nvSpPr>
            <p:spPr>
              <a:xfrm>
                <a:off x="1944300" y="2723400"/>
                <a:ext cx="136550" cy="120700"/>
              </a:xfrm>
              <a:custGeom>
                <a:avLst/>
                <a:gdLst/>
                <a:ahLst/>
                <a:cxnLst/>
                <a:rect l="l" t="t" r="r" b="b"/>
                <a:pathLst>
                  <a:path w="5462" h="4828" extrusionOk="0">
                    <a:moveTo>
                      <a:pt x="2810" y="1"/>
                    </a:moveTo>
                    <a:cubicBezTo>
                      <a:pt x="1987" y="1"/>
                      <a:pt x="1157" y="418"/>
                      <a:pt x="694" y="1153"/>
                    </a:cubicBezTo>
                    <a:cubicBezTo>
                      <a:pt x="0" y="2254"/>
                      <a:pt x="366" y="3829"/>
                      <a:pt x="1471" y="4507"/>
                    </a:cubicBezTo>
                    <a:cubicBezTo>
                      <a:pt x="1826" y="4725"/>
                      <a:pt x="2232" y="4828"/>
                      <a:pt x="2641" y="4828"/>
                    </a:cubicBezTo>
                    <a:cubicBezTo>
                      <a:pt x="3485" y="4828"/>
                      <a:pt x="4343" y="4391"/>
                      <a:pt x="4795" y="3627"/>
                    </a:cubicBezTo>
                    <a:cubicBezTo>
                      <a:pt x="5461" y="2502"/>
                      <a:pt x="5062" y="938"/>
                      <a:pt x="3940" y="296"/>
                    </a:cubicBezTo>
                    <a:cubicBezTo>
                      <a:pt x="3592" y="95"/>
                      <a:pt x="3202" y="1"/>
                      <a:pt x="281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2"/>
              <p:cNvSpPr/>
              <p:nvPr/>
            </p:nvSpPr>
            <p:spPr>
              <a:xfrm>
                <a:off x="2242400" y="3827500"/>
                <a:ext cx="136075" cy="119875"/>
              </a:xfrm>
              <a:custGeom>
                <a:avLst/>
                <a:gdLst/>
                <a:ahLst/>
                <a:cxnLst/>
                <a:rect l="l" t="t" r="r" b="b"/>
                <a:pathLst>
                  <a:path w="5443" h="4795" extrusionOk="0">
                    <a:moveTo>
                      <a:pt x="2792" y="0"/>
                    </a:moveTo>
                    <a:cubicBezTo>
                      <a:pt x="1957" y="0"/>
                      <a:pt x="1121" y="435"/>
                      <a:pt x="672" y="1196"/>
                    </a:cubicBezTo>
                    <a:cubicBezTo>
                      <a:pt x="0" y="2332"/>
                      <a:pt x="410" y="3886"/>
                      <a:pt x="1546" y="4514"/>
                    </a:cubicBezTo>
                    <a:cubicBezTo>
                      <a:pt x="1890" y="4705"/>
                      <a:pt x="2270" y="4795"/>
                      <a:pt x="2650" y="4795"/>
                    </a:cubicBezTo>
                    <a:cubicBezTo>
                      <a:pt x="3486" y="4795"/>
                      <a:pt x="4322" y="4360"/>
                      <a:pt x="4770" y="3599"/>
                    </a:cubicBezTo>
                    <a:cubicBezTo>
                      <a:pt x="5442" y="2463"/>
                      <a:pt x="5033" y="908"/>
                      <a:pt x="3897" y="281"/>
                    </a:cubicBezTo>
                    <a:cubicBezTo>
                      <a:pt x="3553" y="90"/>
                      <a:pt x="3173" y="0"/>
                      <a:pt x="279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2"/>
              <p:cNvSpPr/>
              <p:nvPr/>
            </p:nvSpPr>
            <p:spPr>
              <a:xfrm>
                <a:off x="3638050" y="4612075"/>
                <a:ext cx="136000" cy="119925"/>
              </a:xfrm>
              <a:custGeom>
                <a:avLst/>
                <a:gdLst/>
                <a:ahLst/>
                <a:cxnLst/>
                <a:rect l="l" t="t" r="r" b="b"/>
                <a:pathLst>
                  <a:path w="5440" h="4797" extrusionOk="0">
                    <a:moveTo>
                      <a:pt x="2792" y="1"/>
                    </a:moveTo>
                    <a:cubicBezTo>
                      <a:pt x="1966" y="1"/>
                      <a:pt x="1137" y="425"/>
                      <a:pt x="682" y="1172"/>
                    </a:cubicBezTo>
                    <a:cubicBezTo>
                      <a:pt x="0" y="2297"/>
                      <a:pt x="393" y="3859"/>
                      <a:pt x="1521" y="4503"/>
                    </a:cubicBezTo>
                    <a:cubicBezTo>
                      <a:pt x="1870" y="4702"/>
                      <a:pt x="2258" y="4796"/>
                      <a:pt x="2647" y="4796"/>
                    </a:cubicBezTo>
                    <a:cubicBezTo>
                      <a:pt x="3473" y="4796"/>
                      <a:pt x="4301" y="4372"/>
                      <a:pt x="4755" y="3624"/>
                    </a:cubicBezTo>
                    <a:cubicBezTo>
                      <a:pt x="5439" y="2500"/>
                      <a:pt x="5046" y="938"/>
                      <a:pt x="3918" y="294"/>
                    </a:cubicBezTo>
                    <a:cubicBezTo>
                      <a:pt x="3569" y="95"/>
                      <a:pt x="3181" y="1"/>
                      <a:pt x="279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2"/>
              <p:cNvSpPr/>
              <p:nvPr/>
            </p:nvSpPr>
            <p:spPr>
              <a:xfrm>
                <a:off x="4026300" y="929675"/>
                <a:ext cx="133600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5344" h="4727" extrusionOk="0">
                    <a:moveTo>
                      <a:pt x="2712" y="1"/>
                    </a:moveTo>
                    <a:cubicBezTo>
                      <a:pt x="1897" y="1"/>
                      <a:pt x="1099" y="432"/>
                      <a:pt x="656" y="1200"/>
                    </a:cubicBezTo>
                    <a:cubicBezTo>
                      <a:pt x="0" y="2335"/>
                      <a:pt x="372" y="3776"/>
                      <a:pt x="1486" y="4420"/>
                    </a:cubicBezTo>
                    <a:cubicBezTo>
                      <a:pt x="1846" y="4628"/>
                      <a:pt x="2240" y="4727"/>
                      <a:pt x="2631" y="4727"/>
                    </a:cubicBezTo>
                    <a:cubicBezTo>
                      <a:pt x="3446" y="4727"/>
                      <a:pt x="4244" y="4295"/>
                      <a:pt x="4688" y="3528"/>
                    </a:cubicBezTo>
                    <a:cubicBezTo>
                      <a:pt x="5343" y="2392"/>
                      <a:pt x="4971" y="951"/>
                      <a:pt x="3858" y="308"/>
                    </a:cubicBezTo>
                    <a:cubicBezTo>
                      <a:pt x="3497" y="100"/>
                      <a:pt x="3103" y="1"/>
                      <a:pt x="271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2"/>
              <p:cNvSpPr/>
              <p:nvPr/>
            </p:nvSpPr>
            <p:spPr>
              <a:xfrm>
                <a:off x="5189300" y="1583500"/>
                <a:ext cx="133600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5344" h="4727" extrusionOk="0">
                    <a:moveTo>
                      <a:pt x="2713" y="1"/>
                    </a:moveTo>
                    <a:cubicBezTo>
                      <a:pt x="1899" y="1"/>
                      <a:pt x="1101" y="431"/>
                      <a:pt x="657" y="1197"/>
                    </a:cubicBezTo>
                    <a:cubicBezTo>
                      <a:pt x="0" y="2332"/>
                      <a:pt x="371" y="3773"/>
                      <a:pt x="1484" y="4419"/>
                    </a:cubicBezTo>
                    <a:cubicBezTo>
                      <a:pt x="1845" y="4628"/>
                      <a:pt x="2240" y="4727"/>
                      <a:pt x="2631" y="4727"/>
                    </a:cubicBezTo>
                    <a:cubicBezTo>
                      <a:pt x="3445" y="4727"/>
                      <a:pt x="4244" y="4297"/>
                      <a:pt x="4688" y="3530"/>
                    </a:cubicBezTo>
                    <a:cubicBezTo>
                      <a:pt x="5343" y="2395"/>
                      <a:pt x="4973" y="954"/>
                      <a:pt x="3859" y="309"/>
                    </a:cubicBezTo>
                    <a:cubicBezTo>
                      <a:pt x="3498" y="100"/>
                      <a:pt x="3104" y="1"/>
                      <a:pt x="27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2"/>
              <p:cNvSpPr/>
              <p:nvPr/>
            </p:nvSpPr>
            <p:spPr>
              <a:xfrm>
                <a:off x="2295075" y="4013825"/>
                <a:ext cx="1300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5201" h="4604" extrusionOk="0">
                    <a:moveTo>
                      <a:pt x="2605" y="0"/>
                    </a:moveTo>
                    <a:cubicBezTo>
                      <a:pt x="1823" y="0"/>
                      <a:pt x="1077" y="422"/>
                      <a:pt x="643" y="1187"/>
                    </a:cubicBezTo>
                    <a:cubicBezTo>
                      <a:pt x="1" y="2318"/>
                      <a:pt x="342" y="3645"/>
                      <a:pt x="1440" y="4283"/>
                    </a:cubicBezTo>
                    <a:cubicBezTo>
                      <a:pt x="1813" y="4500"/>
                      <a:pt x="2209" y="4603"/>
                      <a:pt x="2596" y="4603"/>
                    </a:cubicBezTo>
                    <a:cubicBezTo>
                      <a:pt x="3394" y="4603"/>
                      <a:pt x="4154" y="4163"/>
                      <a:pt x="4585" y="3367"/>
                    </a:cubicBezTo>
                    <a:cubicBezTo>
                      <a:pt x="5201" y="2231"/>
                      <a:pt x="4827" y="910"/>
                      <a:pt x="3711" y="293"/>
                    </a:cubicBezTo>
                    <a:cubicBezTo>
                      <a:pt x="3354" y="95"/>
                      <a:pt x="2976" y="0"/>
                      <a:pt x="260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2"/>
              <p:cNvSpPr/>
              <p:nvPr/>
            </p:nvSpPr>
            <p:spPr>
              <a:xfrm>
                <a:off x="3457600" y="4667650"/>
                <a:ext cx="130500" cy="115125"/>
              </a:xfrm>
              <a:custGeom>
                <a:avLst/>
                <a:gdLst/>
                <a:ahLst/>
                <a:cxnLst/>
                <a:rect l="l" t="t" r="r" b="b"/>
                <a:pathLst>
                  <a:path w="5220" h="4605" extrusionOk="0">
                    <a:moveTo>
                      <a:pt x="2623" y="1"/>
                    </a:moveTo>
                    <a:cubicBezTo>
                      <a:pt x="1857" y="1"/>
                      <a:pt x="1124" y="405"/>
                      <a:pt x="689" y="1142"/>
                    </a:cubicBezTo>
                    <a:cubicBezTo>
                      <a:pt x="0" y="2303"/>
                      <a:pt x="358" y="3677"/>
                      <a:pt x="1511" y="4313"/>
                    </a:cubicBezTo>
                    <a:cubicBezTo>
                      <a:pt x="1867" y="4510"/>
                      <a:pt x="2244" y="4604"/>
                      <a:pt x="2614" y="4604"/>
                    </a:cubicBezTo>
                    <a:cubicBezTo>
                      <a:pt x="3398" y="4604"/>
                      <a:pt x="4145" y="4180"/>
                      <a:pt x="4579" y="3413"/>
                    </a:cubicBezTo>
                    <a:cubicBezTo>
                      <a:pt x="5220" y="2283"/>
                      <a:pt x="4875" y="956"/>
                      <a:pt x="3776" y="318"/>
                    </a:cubicBezTo>
                    <a:cubicBezTo>
                      <a:pt x="3406" y="104"/>
                      <a:pt x="3010" y="1"/>
                      <a:pt x="262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2"/>
              <p:cNvSpPr/>
              <p:nvPr/>
            </p:nvSpPr>
            <p:spPr>
              <a:xfrm>
                <a:off x="2810275" y="4459675"/>
                <a:ext cx="129300" cy="114350"/>
              </a:xfrm>
              <a:custGeom>
                <a:avLst/>
                <a:gdLst/>
                <a:ahLst/>
                <a:cxnLst/>
                <a:rect l="l" t="t" r="r" b="b"/>
                <a:pathLst>
                  <a:path w="5172" h="4574" extrusionOk="0">
                    <a:moveTo>
                      <a:pt x="2599" y="0"/>
                    </a:moveTo>
                    <a:cubicBezTo>
                      <a:pt x="1827" y="0"/>
                      <a:pt x="1085" y="410"/>
                      <a:pt x="652" y="1154"/>
                    </a:cubicBezTo>
                    <a:cubicBezTo>
                      <a:pt x="1" y="2274"/>
                      <a:pt x="340" y="3623"/>
                      <a:pt x="1433" y="4259"/>
                    </a:cubicBezTo>
                    <a:cubicBezTo>
                      <a:pt x="1798" y="4472"/>
                      <a:pt x="2190" y="4574"/>
                      <a:pt x="2575" y="4574"/>
                    </a:cubicBezTo>
                    <a:cubicBezTo>
                      <a:pt x="3346" y="4574"/>
                      <a:pt x="4088" y="4164"/>
                      <a:pt x="4520" y="3421"/>
                    </a:cubicBezTo>
                    <a:cubicBezTo>
                      <a:pt x="5172" y="2299"/>
                      <a:pt x="4833" y="952"/>
                      <a:pt x="3739" y="314"/>
                    </a:cubicBezTo>
                    <a:cubicBezTo>
                      <a:pt x="3375" y="102"/>
                      <a:pt x="2983" y="0"/>
                      <a:pt x="259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2"/>
              <p:cNvSpPr/>
              <p:nvPr/>
            </p:nvSpPr>
            <p:spPr>
              <a:xfrm>
                <a:off x="4443325" y="1008375"/>
                <a:ext cx="130650" cy="115975"/>
              </a:xfrm>
              <a:custGeom>
                <a:avLst/>
                <a:gdLst/>
                <a:ahLst/>
                <a:cxnLst/>
                <a:rect l="l" t="t" r="r" b="b"/>
                <a:pathLst>
                  <a:path w="5226" h="4639" extrusionOk="0">
                    <a:moveTo>
                      <a:pt x="2613" y="0"/>
                    </a:moveTo>
                    <a:cubicBezTo>
                      <a:pt x="1812" y="0"/>
                      <a:pt x="1054" y="443"/>
                      <a:pt x="618" y="1245"/>
                    </a:cubicBezTo>
                    <a:cubicBezTo>
                      <a:pt x="0" y="2381"/>
                      <a:pt x="366" y="3697"/>
                      <a:pt x="1469" y="4326"/>
                    </a:cubicBezTo>
                    <a:cubicBezTo>
                      <a:pt x="1840" y="4537"/>
                      <a:pt x="2232" y="4638"/>
                      <a:pt x="2614" y="4638"/>
                    </a:cubicBezTo>
                    <a:cubicBezTo>
                      <a:pt x="3415" y="4638"/>
                      <a:pt x="4174" y="4195"/>
                      <a:pt x="4610" y="3392"/>
                    </a:cubicBezTo>
                    <a:cubicBezTo>
                      <a:pt x="5226" y="2258"/>
                      <a:pt x="4862" y="940"/>
                      <a:pt x="3758" y="312"/>
                    </a:cubicBezTo>
                    <a:cubicBezTo>
                      <a:pt x="3387" y="101"/>
                      <a:pt x="2995" y="0"/>
                      <a:pt x="261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2"/>
              <p:cNvSpPr/>
              <p:nvPr/>
            </p:nvSpPr>
            <p:spPr>
              <a:xfrm>
                <a:off x="4675225" y="1138450"/>
                <a:ext cx="132550" cy="117350"/>
              </a:xfrm>
              <a:custGeom>
                <a:avLst/>
                <a:gdLst/>
                <a:ahLst/>
                <a:cxnLst/>
                <a:rect l="l" t="t" r="r" b="b"/>
                <a:pathLst>
                  <a:path w="5302" h="4694" extrusionOk="0">
                    <a:moveTo>
                      <a:pt x="2661" y="0"/>
                    </a:moveTo>
                    <a:cubicBezTo>
                      <a:pt x="1827" y="0"/>
                      <a:pt x="1026" y="465"/>
                      <a:pt x="596" y="1287"/>
                    </a:cubicBezTo>
                    <a:cubicBezTo>
                      <a:pt x="1" y="2424"/>
                      <a:pt x="385" y="3767"/>
                      <a:pt x="1486" y="4389"/>
                    </a:cubicBezTo>
                    <a:cubicBezTo>
                      <a:pt x="1851" y="4595"/>
                      <a:pt x="2241" y="4694"/>
                      <a:pt x="2625" y="4694"/>
                    </a:cubicBezTo>
                    <a:cubicBezTo>
                      <a:pt x="3439" y="4694"/>
                      <a:pt x="4221" y="4250"/>
                      <a:pt x="4659" y="3456"/>
                    </a:cubicBezTo>
                    <a:cubicBezTo>
                      <a:pt x="5301" y="2290"/>
                      <a:pt x="4902" y="896"/>
                      <a:pt x="3748" y="277"/>
                    </a:cubicBezTo>
                    <a:cubicBezTo>
                      <a:pt x="3398" y="90"/>
                      <a:pt x="3026" y="0"/>
                      <a:pt x="266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2"/>
              <p:cNvSpPr/>
              <p:nvPr/>
            </p:nvSpPr>
            <p:spPr>
              <a:xfrm>
                <a:off x="4908725" y="1269975"/>
                <a:ext cx="130250" cy="115825"/>
              </a:xfrm>
              <a:custGeom>
                <a:avLst/>
                <a:gdLst/>
                <a:ahLst/>
                <a:cxnLst/>
                <a:rect l="l" t="t" r="r" b="b"/>
                <a:pathLst>
                  <a:path w="5210" h="4633" extrusionOk="0">
                    <a:moveTo>
                      <a:pt x="2604" y="0"/>
                    </a:moveTo>
                    <a:cubicBezTo>
                      <a:pt x="1844" y="0"/>
                      <a:pt x="1118" y="395"/>
                      <a:pt x="677" y="1124"/>
                    </a:cubicBezTo>
                    <a:cubicBezTo>
                      <a:pt x="0" y="2240"/>
                      <a:pt x="288" y="3581"/>
                      <a:pt x="1347" y="4254"/>
                    </a:cubicBezTo>
                    <a:cubicBezTo>
                      <a:pt x="1749" y="4510"/>
                      <a:pt x="2183" y="4632"/>
                      <a:pt x="2607" y="4632"/>
                    </a:cubicBezTo>
                    <a:cubicBezTo>
                      <a:pt x="3367" y="4632"/>
                      <a:pt x="4093" y="4238"/>
                      <a:pt x="4534" y="3509"/>
                    </a:cubicBezTo>
                    <a:cubicBezTo>
                      <a:pt x="5209" y="2392"/>
                      <a:pt x="4922" y="1052"/>
                      <a:pt x="3862" y="377"/>
                    </a:cubicBezTo>
                    <a:cubicBezTo>
                      <a:pt x="3461" y="123"/>
                      <a:pt x="3027" y="0"/>
                      <a:pt x="260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2"/>
              <p:cNvSpPr/>
              <p:nvPr/>
            </p:nvSpPr>
            <p:spPr>
              <a:xfrm>
                <a:off x="3429850" y="907175"/>
                <a:ext cx="129450" cy="114350"/>
              </a:xfrm>
              <a:custGeom>
                <a:avLst/>
                <a:gdLst/>
                <a:ahLst/>
                <a:cxnLst/>
                <a:rect l="l" t="t" r="r" b="b"/>
                <a:pathLst>
                  <a:path w="5178" h="4574" extrusionOk="0">
                    <a:moveTo>
                      <a:pt x="2602" y="0"/>
                    </a:moveTo>
                    <a:cubicBezTo>
                      <a:pt x="1810" y="0"/>
                      <a:pt x="1052" y="434"/>
                      <a:pt x="624" y="1210"/>
                    </a:cubicBezTo>
                    <a:cubicBezTo>
                      <a:pt x="1" y="2340"/>
                      <a:pt x="378" y="3678"/>
                      <a:pt x="1489" y="4290"/>
                    </a:cubicBezTo>
                    <a:cubicBezTo>
                      <a:pt x="1839" y="4482"/>
                      <a:pt x="2211" y="4574"/>
                      <a:pt x="2576" y="4574"/>
                    </a:cubicBezTo>
                    <a:cubicBezTo>
                      <a:pt x="3368" y="4574"/>
                      <a:pt x="4126" y="4141"/>
                      <a:pt x="4554" y="3364"/>
                    </a:cubicBezTo>
                    <a:cubicBezTo>
                      <a:pt x="5177" y="2234"/>
                      <a:pt x="4800" y="896"/>
                      <a:pt x="3688" y="284"/>
                    </a:cubicBezTo>
                    <a:cubicBezTo>
                      <a:pt x="3338" y="92"/>
                      <a:pt x="2967" y="0"/>
                      <a:pt x="260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2"/>
              <p:cNvSpPr/>
              <p:nvPr/>
            </p:nvSpPr>
            <p:spPr>
              <a:xfrm>
                <a:off x="5522950" y="2083700"/>
                <a:ext cx="130025" cy="115075"/>
              </a:xfrm>
              <a:custGeom>
                <a:avLst/>
                <a:gdLst/>
                <a:ahLst/>
                <a:cxnLst/>
                <a:rect l="l" t="t" r="r" b="b"/>
                <a:pathLst>
                  <a:path w="5201" h="4603" extrusionOk="0">
                    <a:moveTo>
                      <a:pt x="2607" y="0"/>
                    </a:moveTo>
                    <a:cubicBezTo>
                      <a:pt x="1811" y="0"/>
                      <a:pt x="1053" y="438"/>
                      <a:pt x="621" y="1232"/>
                    </a:cubicBezTo>
                    <a:cubicBezTo>
                      <a:pt x="0" y="2369"/>
                      <a:pt x="372" y="3688"/>
                      <a:pt x="1486" y="4307"/>
                    </a:cubicBezTo>
                    <a:cubicBezTo>
                      <a:pt x="1845" y="4507"/>
                      <a:pt x="2225" y="4603"/>
                      <a:pt x="2598" y="4603"/>
                    </a:cubicBezTo>
                    <a:cubicBezTo>
                      <a:pt x="3378" y="4603"/>
                      <a:pt x="4122" y="4183"/>
                      <a:pt x="4557" y="3422"/>
                    </a:cubicBezTo>
                    <a:cubicBezTo>
                      <a:pt x="5201" y="2293"/>
                      <a:pt x="4862" y="962"/>
                      <a:pt x="3767" y="323"/>
                    </a:cubicBezTo>
                    <a:cubicBezTo>
                      <a:pt x="3394" y="105"/>
                      <a:pt x="2996" y="0"/>
                      <a:pt x="260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2"/>
              <p:cNvSpPr/>
              <p:nvPr/>
            </p:nvSpPr>
            <p:spPr>
              <a:xfrm>
                <a:off x="3246200" y="960000"/>
                <a:ext cx="13037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5215" h="4604" extrusionOk="0">
                    <a:moveTo>
                      <a:pt x="2621" y="0"/>
                    </a:moveTo>
                    <a:cubicBezTo>
                      <a:pt x="1861" y="0"/>
                      <a:pt x="1133" y="396"/>
                      <a:pt x="696" y="1123"/>
                    </a:cubicBezTo>
                    <a:cubicBezTo>
                      <a:pt x="1" y="2280"/>
                      <a:pt x="346" y="3658"/>
                      <a:pt x="1492" y="4303"/>
                    </a:cubicBezTo>
                    <a:cubicBezTo>
                      <a:pt x="1854" y="4506"/>
                      <a:pt x="2237" y="4603"/>
                      <a:pt x="2613" y="4603"/>
                    </a:cubicBezTo>
                    <a:cubicBezTo>
                      <a:pt x="3390" y="4603"/>
                      <a:pt x="4131" y="4187"/>
                      <a:pt x="4568" y="3431"/>
                    </a:cubicBezTo>
                    <a:cubicBezTo>
                      <a:pt x="5214" y="2305"/>
                      <a:pt x="4881" y="970"/>
                      <a:pt x="3791" y="327"/>
                    </a:cubicBezTo>
                    <a:cubicBezTo>
                      <a:pt x="3416" y="106"/>
                      <a:pt x="3014" y="0"/>
                      <a:pt x="262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2"/>
              <p:cNvSpPr/>
              <p:nvPr/>
            </p:nvSpPr>
            <p:spPr>
              <a:xfrm>
                <a:off x="5572125" y="2267625"/>
                <a:ext cx="130550" cy="115175"/>
              </a:xfrm>
              <a:custGeom>
                <a:avLst/>
                <a:gdLst/>
                <a:ahLst/>
                <a:cxnLst/>
                <a:rect l="l" t="t" r="r" b="b"/>
                <a:pathLst>
                  <a:path w="5222" h="4607" extrusionOk="0">
                    <a:moveTo>
                      <a:pt x="2626" y="0"/>
                    </a:moveTo>
                    <a:cubicBezTo>
                      <a:pt x="1841" y="0"/>
                      <a:pt x="1092" y="427"/>
                      <a:pt x="658" y="1199"/>
                    </a:cubicBezTo>
                    <a:cubicBezTo>
                      <a:pt x="1" y="2369"/>
                      <a:pt x="394" y="3732"/>
                      <a:pt x="1567" y="4345"/>
                    </a:cubicBezTo>
                    <a:cubicBezTo>
                      <a:pt x="1906" y="4522"/>
                      <a:pt x="2262" y="4606"/>
                      <a:pt x="2611" y="4606"/>
                    </a:cubicBezTo>
                    <a:cubicBezTo>
                      <a:pt x="3415" y="4606"/>
                      <a:pt x="4182" y="4158"/>
                      <a:pt x="4612" y="3357"/>
                    </a:cubicBezTo>
                    <a:cubicBezTo>
                      <a:pt x="5222" y="2221"/>
                      <a:pt x="4840" y="902"/>
                      <a:pt x="3723" y="288"/>
                    </a:cubicBezTo>
                    <a:cubicBezTo>
                      <a:pt x="3368" y="93"/>
                      <a:pt x="2993" y="0"/>
                      <a:pt x="262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2"/>
              <p:cNvSpPr/>
              <p:nvPr/>
            </p:nvSpPr>
            <p:spPr>
              <a:xfrm>
                <a:off x="3063950" y="1013525"/>
                <a:ext cx="129425" cy="114375"/>
              </a:xfrm>
              <a:custGeom>
                <a:avLst/>
                <a:gdLst/>
                <a:ahLst/>
                <a:cxnLst/>
                <a:rect l="l" t="t" r="r" b="b"/>
                <a:pathLst>
                  <a:path w="5177" h="4575" extrusionOk="0">
                    <a:moveTo>
                      <a:pt x="2604" y="0"/>
                    </a:moveTo>
                    <a:cubicBezTo>
                      <a:pt x="1801" y="0"/>
                      <a:pt x="1033" y="445"/>
                      <a:pt x="608" y="1237"/>
                    </a:cubicBezTo>
                    <a:cubicBezTo>
                      <a:pt x="1" y="2370"/>
                      <a:pt x="396" y="3705"/>
                      <a:pt x="1516" y="4305"/>
                    </a:cubicBezTo>
                    <a:cubicBezTo>
                      <a:pt x="1857" y="4487"/>
                      <a:pt x="2219" y="4574"/>
                      <a:pt x="2574" y="4574"/>
                    </a:cubicBezTo>
                    <a:cubicBezTo>
                      <a:pt x="3376" y="4574"/>
                      <a:pt x="4144" y="4130"/>
                      <a:pt x="4569" y="3338"/>
                    </a:cubicBezTo>
                    <a:cubicBezTo>
                      <a:pt x="5176" y="2205"/>
                      <a:pt x="4783" y="870"/>
                      <a:pt x="3661" y="270"/>
                    </a:cubicBezTo>
                    <a:cubicBezTo>
                      <a:pt x="3320" y="87"/>
                      <a:pt x="2959" y="0"/>
                      <a:pt x="260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2"/>
              <p:cNvSpPr/>
              <p:nvPr/>
            </p:nvSpPr>
            <p:spPr>
              <a:xfrm>
                <a:off x="5622625" y="2451975"/>
                <a:ext cx="129350" cy="114350"/>
              </a:xfrm>
              <a:custGeom>
                <a:avLst/>
                <a:gdLst/>
                <a:ahLst/>
                <a:cxnLst/>
                <a:rect l="l" t="t" r="r" b="b"/>
                <a:pathLst>
                  <a:path w="5174" h="4574" extrusionOk="0">
                    <a:moveTo>
                      <a:pt x="2599" y="0"/>
                    </a:moveTo>
                    <a:cubicBezTo>
                      <a:pt x="1822" y="0"/>
                      <a:pt x="1076" y="415"/>
                      <a:pt x="645" y="1167"/>
                    </a:cubicBezTo>
                    <a:cubicBezTo>
                      <a:pt x="1" y="2290"/>
                      <a:pt x="349" y="3636"/>
                      <a:pt x="1447" y="4266"/>
                    </a:cubicBezTo>
                    <a:cubicBezTo>
                      <a:pt x="1808" y="4474"/>
                      <a:pt x="2195" y="4573"/>
                      <a:pt x="2575" y="4573"/>
                    </a:cubicBezTo>
                    <a:cubicBezTo>
                      <a:pt x="3351" y="4573"/>
                      <a:pt x="4096" y="4158"/>
                      <a:pt x="4528" y="3406"/>
                    </a:cubicBezTo>
                    <a:cubicBezTo>
                      <a:pt x="5173" y="2283"/>
                      <a:pt x="4824" y="938"/>
                      <a:pt x="3728" y="307"/>
                    </a:cubicBezTo>
                    <a:cubicBezTo>
                      <a:pt x="3366" y="99"/>
                      <a:pt x="2978" y="0"/>
                      <a:pt x="259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2"/>
              <p:cNvSpPr/>
              <p:nvPr/>
            </p:nvSpPr>
            <p:spPr>
              <a:xfrm>
                <a:off x="2563275" y="1355900"/>
                <a:ext cx="132350" cy="116600"/>
              </a:xfrm>
              <a:custGeom>
                <a:avLst/>
                <a:gdLst/>
                <a:ahLst/>
                <a:cxnLst/>
                <a:rect l="l" t="t" r="r" b="b"/>
                <a:pathLst>
                  <a:path w="5294" h="4664" extrusionOk="0">
                    <a:moveTo>
                      <a:pt x="2653" y="0"/>
                    </a:moveTo>
                    <a:cubicBezTo>
                      <a:pt x="1875" y="0"/>
                      <a:pt x="1131" y="411"/>
                      <a:pt x="689" y="1159"/>
                    </a:cubicBezTo>
                    <a:cubicBezTo>
                      <a:pt x="0" y="2322"/>
                      <a:pt x="354" y="3708"/>
                      <a:pt x="1502" y="4357"/>
                    </a:cubicBezTo>
                    <a:cubicBezTo>
                      <a:pt x="1869" y="4564"/>
                      <a:pt x="2260" y="4664"/>
                      <a:pt x="2642" y="4664"/>
                    </a:cubicBezTo>
                    <a:cubicBezTo>
                      <a:pt x="3419" y="4664"/>
                      <a:pt x="4163" y="4253"/>
                      <a:pt x="4605" y="3504"/>
                    </a:cubicBezTo>
                    <a:cubicBezTo>
                      <a:pt x="5294" y="2342"/>
                      <a:pt x="4940" y="956"/>
                      <a:pt x="3792" y="306"/>
                    </a:cubicBezTo>
                    <a:cubicBezTo>
                      <a:pt x="3425" y="99"/>
                      <a:pt x="3035" y="0"/>
                      <a:pt x="265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2"/>
              <p:cNvSpPr/>
              <p:nvPr/>
            </p:nvSpPr>
            <p:spPr>
              <a:xfrm>
                <a:off x="5587575" y="3055875"/>
                <a:ext cx="131375" cy="116575"/>
              </a:xfrm>
              <a:custGeom>
                <a:avLst/>
                <a:gdLst/>
                <a:ahLst/>
                <a:cxnLst/>
                <a:rect l="l" t="t" r="r" b="b"/>
                <a:pathLst>
                  <a:path w="5255" h="4663" extrusionOk="0">
                    <a:moveTo>
                      <a:pt x="2635" y="0"/>
                    </a:moveTo>
                    <a:cubicBezTo>
                      <a:pt x="1842" y="0"/>
                      <a:pt x="1085" y="427"/>
                      <a:pt x="644" y="1205"/>
                    </a:cubicBezTo>
                    <a:cubicBezTo>
                      <a:pt x="0" y="2338"/>
                      <a:pt x="338" y="3676"/>
                      <a:pt x="1431" y="4328"/>
                    </a:cubicBezTo>
                    <a:cubicBezTo>
                      <a:pt x="1812" y="4554"/>
                      <a:pt x="2221" y="4663"/>
                      <a:pt x="2621" y="4663"/>
                    </a:cubicBezTo>
                    <a:cubicBezTo>
                      <a:pt x="3414" y="4663"/>
                      <a:pt x="4172" y="4236"/>
                      <a:pt x="4612" y="3458"/>
                    </a:cubicBezTo>
                    <a:cubicBezTo>
                      <a:pt x="5255" y="2323"/>
                      <a:pt x="4919" y="985"/>
                      <a:pt x="3826" y="336"/>
                    </a:cubicBezTo>
                    <a:cubicBezTo>
                      <a:pt x="3444" y="109"/>
                      <a:pt x="3035" y="0"/>
                      <a:pt x="263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2"/>
              <p:cNvSpPr/>
              <p:nvPr/>
            </p:nvSpPr>
            <p:spPr>
              <a:xfrm>
                <a:off x="2248575" y="1647350"/>
                <a:ext cx="129225" cy="114325"/>
              </a:xfrm>
              <a:custGeom>
                <a:avLst/>
                <a:gdLst/>
                <a:ahLst/>
                <a:cxnLst/>
                <a:rect l="l" t="t" r="r" b="b"/>
                <a:pathLst>
                  <a:path w="5169" h="4573" extrusionOk="0">
                    <a:moveTo>
                      <a:pt x="2597" y="0"/>
                    </a:moveTo>
                    <a:cubicBezTo>
                      <a:pt x="1829" y="0"/>
                      <a:pt x="1091" y="404"/>
                      <a:pt x="658" y="1140"/>
                    </a:cubicBezTo>
                    <a:cubicBezTo>
                      <a:pt x="1" y="2255"/>
                      <a:pt x="331" y="3609"/>
                      <a:pt x="1417" y="4250"/>
                    </a:cubicBezTo>
                    <a:cubicBezTo>
                      <a:pt x="1786" y="4468"/>
                      <a:pt x="2182" y="4572"/>
                      <a:pt x="2572" y="4572"/>
                    </a:cubicBezTo>
                    <a:cubicBezTo>
                      <a:pt x="3339" y="4572"/>
                      <a:pt x="4077" y="4168"/>
                      <a:pt x="4510" y="3433"/>
                    </a:cubicBezTo>
                    <a:cubicBezTo>
                      <a:pt x="5169" y="2316"/>
                      <a:pt x="4837" y="963"/>
                      <a:pt x="3751" y="322"/>
                    </a:cubicBezTo>
                    <a:cubicBezTo>
                      <a:pt x="3383" y="104"/>
                      <a:pt x="2986" y="0"/>
                      <a:pt x="259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2"/>
              <p:cNvSpPr/>
              <p:nvPr/>
            </p:nvSpPr>
            <p:spPr>
              <a:xfrm>
                <a:off x="5505200" y="3478075"/>
                <a:ext cx="1288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5152" h="4572" extrusionOk="0">
                    <a:moveTo>
                      <a:pt x="2586" y="1"/>
                    </a:moveTo>
                    <a:cubicBezTo>
                      <a:pt x="1852" y="1"/>
                      <a:pt x="1143" y="368"/>
                      <a:pt x="705" y="1048"/>
                    </a:cubicBezTo>
                    <a:cubicBezTo>
                      <a:pt x="0" y="2145"/>
                      <a:pt x="268" y="3517"/>
                      <a:pt x="1320" y="4197"/>
                    </a:cubicBezTo>
                    <a:cubicBezTo>
                      <a:pt x="1712" y="4450"/>
                      <a:pt x="2143" y="4572"/>
                      <a:pt x="2565" y="4572"/>
                    </a:cubicBezTo>
                    <a:cubicBezTo>
                      <a:pt x="3299" y="4572"/>
                      <a:pt x="4009" y="4205"/>
                      <a:pt x="4447" y="3524"/>
                    </a:cubicBezTo>
                    <a:cubicBezTo>
                      <a:pt x="5152" y="2428"/>
                      <a:pt x="4884" y="1056"/>
                      <a:pt x="3833" y="376"/>
                    </a:cubicBezTo>
                    <a:cubicBezTo>
                      <a:pt x="3440" y="123"/>
                      <a:pt x="3009" y="1"/>
                      <a:pt x="258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2"/>
              <p:cNvSpPr/>
              <p:nvPr/>
            </p:nvSpPr>
            <p:spPr>
              <a:xfrm>
                <a:off x="2114525" y="1883625"/>
                <a:ext cx="130700" cy="116000"/>
              </a:xfrm>
              <a:custGeom>
                <a:avLst/>
                <a:gdLst/>
                <a:ahLst/>
                <a:cxnLst/>
                <a:rect l="l" t="t" r="r" b="b"/>
                <a:pathLst>
                  <a:path w="5228" h="4640" extrusionOk="0">
                    <a:moveTo>
                      <a:pt x="2612" y="0"/>
                    </a:moveTo>
                    <a:cubicBezTo>
                      <a:pt x="1811" y="0"/>
                      <a:pt x="1052" y="445"/>
                      <a:pt x="616" y="1251"/>
                    </a:cubicBezTo>
                    <a:cubicBezTo>
                      <a:pt x="1" y="2387"/>
                      <a:pt x="367" y="3703"/>
                      <a:pt x="1473" y="4329"/>
                    </a:cubicBezTo>
                    <a:cubicBezTo>
                      <a:pt x="1843" y="4539"/>
                      <a:pt x="2234" y="4640"/>
                      <a:pt x="2615" y="4640"/>
                    </a:cubicBezTo>
                    <a:cubicBezTo>
                      <a:pt x="3417" y="4640"/>
                      <a:pt x="4176" y="4195"/>
                      <a:pt x="4611" y="3390"/>
                    </a:cubicBezTo>
                    <a:cubicBezTo>
                      <a:pt x="5227" y="2254"/>
                      <a:pt x="4860" y="938"/>
                      <a:pt x="3754" y="311"/>
                    </a:cubicBezTo>
                    <a:cubicBezTo>
                      <a:pt x="3384" y="101"/>
                      <a:pt x="2993" y="0"/>
                      <a:pt x="261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2"/>
              <p:cNvSpPr/>
              <p:nvPr/>
            </p:nvSpPr>
            <p:spPr>
              <a:xfrm>
                <a:off x="5370725" y="3714450"/>
                <a:ext cx="131175" cy="115800"/>
              </a:xfrm>
              <a:custGeom>
                <a:avLst/>
                <a:gdLst/>
                <a:ahLst/>
                <a:cxnLst/>
                <a:rect l="l" t="t" r="r" b="b"/>
                <a:pathLst>
                  <a:path w="5247" h="4632" extrusionOk="0">
                    <a:moveTo>
                      <a:pt x="2625" y="1"/>
                    </a:moveTo>
                    <a:cubicBezTo>
                      <a:pt x="1881" y="1"/>
                      <a:pt x="1167" y="378"/>
                      <a:pt x="724" y="1077"/>
                    </a:cubicBezTo>
                    <a:cubicBezTo>
                      <a:pt x="1" y="2222"/>
                      <a:pt x="297" y="3607"/>
                      <a:pt x="1412" y="4285"/>
                    </a:cubicBezTo>
                    <a:cubicBezTo>
                      <a:pt x="1798" y="4519"/>
                      <a:pt x="2214" y="4632"/>
                      <a:pt x="2621" y="4632"/>
                    </a:cubicBezTo>
                    <a:cubicBezTo>
                      <a:pt x="3365" y="4632"/>
                      <a:pt x="4079" y="4254"/>
                      <a:pt x="4522" y="3554"/>
                    </a:cubicBezTo>
                    <a:cubicBezTo>
                      <a:pt x="5247" y="2411"/>
                      <a:pt x="4949" y="1024"/>
                      <a:pt x="3835" y="348"/>
                    </a:cubicBezTo>
                    <a:cubicBezTo>
                      <a:pt x="3448" y="113"/>
                      <a:pt x="3032" y="1"/>
                      <a:pt x="262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2"/>
              <p:cNvSpPr/>
              <p:nvPr/>
            </p:nvSpPr>
            <p:spPr>
              <a:xfrm>
                <a:off x="5238275" y="3952275"/>
                <a:ext cx="129450" cy="114400"/>
              </a:xfrm>
              <a:custGeom>
                <a:avLst/>
                <a:gdLst/>
                <a:ahLst/>
                <a:cxnLst/>
                <a:rect l="l" t="t" r="r" b="b"/>
                <a:pathLst>
                  <a:path w="5178" h="4576" extrusionOk="0">
                    <a:moveTo>
                      <a:pt x="2604" y="1"/>
                    </a:moveTo>
                    <a:cubicBezTo>
                      <a:pt x="1804" y="1"/>
                      <a:pt x="1037" y="444"/>
                      <a:pt x="611" y="1233"/>
                    </a:cubicBezTo>
                    <a:cubicBezTo>
                      <a:pt x="1" y="2366"/>
                      <a:pt x="391" y="3701"/>
                      <a:pt x="1511" y="4304"/>
                    </a:cubicBezTo>
                    <a:cubicBezTo>
                      <a:pt x="1854" y="4488"/>
                      <a:pt x="2218" y="4576"/>
                      <a:pt x="2575" y="4576"/>
                    </a:cubicBezTo>
                    <a:cubicBezTo>
                      <a:pt x="3375" y="4576"/>
                      <a:pt x="4141" y="4133"/>
                      <a:pt x="4566" y="3344"/>
                    </a:cubicBezTo>
                    <a:cubicBezTo>
                      <a:pt x="5178" y="2211"/>
                      <a:pt x="4786" y="876"/>
                      <a:pt x="3667" y="273"/>
                    </a:cubicBezTo>
                    <a:cubicBezTo>
                      <a:pt x="3324" y="89"/>
                      <a:pt x="2961" y="1"/>
                      <a:pt x="260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2"/>
              <p:cNvSpPr/>
              <p:nvPr/>
            </p:nvSpPr>
            <p:spPr>
              <a:xfrm>
                <a:off x="1897650" y="2541900"/>
                <a:ext cx="130500" cy="115825"/>
              </a:xfrm>
              <a:custGeom>
                <a:avLst/>
                <a:gdLst/>
                <a:ahLst/>
                <a:cxnLst/>
                <a:rect l="l" t="t" r="r" b="b"/>
                <a:pathLst>
                  <a:path w="5220" h="4633" extrusionOk="0">
                    <a:moveTo>
                      <a:pt x="2614" y="0"/>
                    </a:moveTo>
                    <a:cubicBezTo>
                      <a:pt x="1833" y="0"/>
                      <a:pt x="1089" y="417"/>
                      <a:pt x="649" y="1181"/>
                    </a:cubicBezTo>
                    <a:cubicBezTo>
                      <a:pt x="0" y="2308"/>
                      <a:pt x="323" y="3636"/>
                      <a:pt x="1405" y="4289"/>
                    </a:cubicBezTo>
                    <a:cubicBezTo>
                      <a:pt x="1790" y="4521"/>
                      <a:pt x="2203" y="4632"/>
                      <a:pt x="2607" y="4632"/>
                    </a:cubicBezTo>
                    <a:cubicBezTo>
                      <a:pt x="3387" y="4632"/>
                      <a:pt x="4131" y="4216"/>
                      <a:pt x="4570" y="3453"/>
                    </a:cubicBezTo>
                    <a:cubicBezTo>
                      <a:pt x="5220" y="2326"/>
                      <a:pt x="4897" y="997"/>
                      <a:pt x="3816" y="344"/>
                    </a:cubicBezTo>
                    <a:cubicBezTo>
                      <a:pt x="3430" y="111"/>
                      <a:pt x="3017" y="0"/>
                      <a:pt x="26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2"/>
              <p:cNvSpPr/>
              <p:nvPr/>
            </p:nvSpPr>
            <p:spPr>
              <a:xfrm>
                <a:off x="4921425" y="4241825"/>
                <a:ext cx="130625" cy="115925"/>
              </a:xfrm>
              <a:custGeom>
                <a:avLst/>
                <a:gdLst/>
                <a:ahLst/>
                <a:cxnLst/>
                <a:rect l="l" t="t" r="r" b="b"/>
                <a:pathLst>
                  <a:path w="5225" h="4637" extrusionOk="0">
                    <a:moveTo>
                      <a:pt x="2612" y="0"/>
                    </a:moveTo>
                    <a:cubicBezTo>
                      <a:pt x="1815" y="0"/>
                      <a:pt x="1059" y="438"/>
                      <a:pt x="622" y="1233"/>
                    </a:cubicBezTo>
                    <a:cubicBezTo>
                      <a:pt x="1" y="2368"/>
                      <a:pt x="357" y="3687"/>
                      <a:pt x="1458" y="4319"/>
                    </a:cubicBezTo>
                    <a:cubicBezTo>
                      <a:pt x="1831" y="4534"/>
                      <a:pt x="2227" y="4637"/>
                      <a:pt x="2613" y="4637"/>
                    </a:cubicBezTo>
                    <a:cubicBezTo>
                      <a:pt x="3410" y="4637"/>
                      <a:pt x="4166" y="4199"/>
                      <a:pt x="4603" y="3404"/>
                    </a:cubicBezTo>
                    <a:cubicBezTo>
                      <a:pt x="5224" y="2269"/>
                      <a:pt x="4868" y="950"/>
                      <a:pt x="3767" y="318"/>
                    </a:cubicBezTo>
                    <a:cubicBezTo>
                      <a:pt x="3394" y="103"/>
                      <a:pt x="2998" y="0"/>
                      <a:pt x="261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2"/>
              <p:cNvSpPr/>
              <p:nvPr/>
            </p:nvSpPr>
            <p:spPr>
              <a:xfrm>
                <a:off x="3044100" y="4591225"/>
                <a:ext cx="12687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5075" h="4512" extrusionOk="0">
                    <a:moveTo>
                      <a:pt x="2576" y="0"/>
                    </a:moveTo>
                    <a:cubicBezTo>
                      <a:pt x="1804" y="0"/>
                      <a:pt x="1047" y="404"/>
                      <a:pt x="623" y="1129"/>
                    </a:cubicBezTo>
                    <a:cubicBezTo>
                      <a:pt x="1" y="2190"/>
                      <a:pt x="320" y="3548"/>
                      <a:pt x="1343" y="4181"/>
                    </a:cubicBezTo>
                    <a:cubicBezTo>
                      <a:pt x="1704" y="4405"/>
                      <a:pt x="2103" y="4512"/>
                      <a:pt x="2499" y="4512"/>
                    </a:cubicBezTo>
                    <a:cubicBezTo>
                      <a:pt x="3271" y="4512"/>
                      <a:pt x="4028" y="4108"/>
                      <a:pt x="4452" y="3383"/>
                    </a:cubicBezTo>
                    <a:cubicBezTo>
                      <a:pt x="5074" y="2322"/>
                      <a:pt x="4755" y="964"/>
                      <a:pt x="3732" y="331"/>
                    </a:cubicBezTo>
                    <a:cubicBezTo>
                      <a:pt x="3371" y="107"/>
                      <a:pt x="2972" y="0"/>
                      <a:pt x="257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2"/>
              <p:cNvSpPr/>
              <p:nvPr/>
            </p:nvSpPr>
            <p:spPr>
              <a:xfrm>
                <a:off x="4424025" y="4586875"/>
                <a:ext cx="126975" cy="112775"/>
              </a:xfrm>
              <a:custGeom>
                <a:avLst/>
                <a:gdLst/>
                <a:ahLst/>
                <a:cxnLst/>
                <a:rect l="l" t="t" r="r" b="b"/>
                <a:pathLst>
                  <a:path w="5079" h="4511" extrusionOk="0">
                    <a:moveTo>
                      <a:pt x="2578" y="0"/>
                    </a:moveTo>
                    <a:cubicBezTo>
                      <a:pt x="1791" y="0"/>
                      <a:pt x="1021" y="421"/>
                      <a:pt x="601" y="1169"/>
                    </a:cubicBezTo>
                    <a:cubicBezTo>
                      <a:pt x="0" y="2241"/>
                      <a:pt x="348" y="3589"/>
                      <a:pt x="1384" y="4204"/>
                    </a:cubicBezTo>
                    <a:cubicBezTo>
                      <a:pt x="1735" y="4412"/>
                      <a:pt x="2119" y="4511"/>
                      <a:pt x="2501" y="4511"/>
                    </a:cubicBezTo>
                    <a:cubicBezTo>
                      <a:pt x="3287" y="4511"/>
                      <a:pt x="4057" y="4090"/>
                      <a:pt x="4477" y="3341"/>
                    </a:cubicBezTo>
                    <a:cubicBezTo>
                      <a:pt x="5078" y="2270"/>
                      <a:pt x="4730" y="922"/>
                      <a:pt x="3696" y="307"/>
                    </a:cubicBezTo>
                    <a:cubicBezTo>
                      <a:pt x="3345" y="99"/>
                      <a:pt x="2960" y="0"/>
                      <a:pt x="257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2"/>
              <p:cNvSpPr/>
              <p:nvPr/>
            </p:nvSpPr>
            <p:spPr>
              <a:xfrm>
                <a:off x="4057900" y="4693650"/>
                <a:ext cx="126825" cy="111950"/>
              </a:xfrm>
              <a:custGeom>
                <a:avLst/>
                <a:gdLst/>
                <a:ahLst/>
                <a:cxnLst/>
                <a:rect l="l" t="t" r="r" b="b"/>
                <a:pathLst>
                  <a:path w="5073" h="4478" extrusionOk="0">
                    <a:moveTo>
                      <a:pt x="2603" y="0"/>
                    </a:moveTo>
                    <a:cubicBezTo>
                      <a:pt x="1826" y="0"/>
                      <a:pt x="1054" y="407"/>
                      <a:pt x="636" y="1123"/>
                    </a:cubicBezTo>
                    <a:cubicBezTo>
                      <a:pt x="1" y="2211"/>
                      <a:pt x="394" y="3649"/>
                      <a:pt x="1484" y="4230"/>
                    </a:cubicBezTo>
                    <a:cubicBezTo>
                      <a:pt x="1802" y="4398"/>
                      <a:pt x="2148" y="4478"/>
                      <a:pt x="2492" y="4478"/>
                    </a:cubicBezTo>
                    <a:cubicBezTo>
                      <a:pt x="3290" y="4478"/>
                      <a:pt x="4079" y="4049"/>
                      <a:pt x="4488" y="3306"/>
                    </a:cubicBezTo>
                    <a:cubicBezTo>
                      <a:pt x="5073" y="2240"/>
                      <a:pt x="4698" y="864"/>
                      <a:pt x="3661" y="276"/>
                    </a:cubicBezTo>
                    <a:cubicBezTo>
                      <a:pt x="3331" y="89"/>
                      <a:pt x="2967" y="0"/>
                      <a:pt x="260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2"/>
              <p:cNvSpPr/>
              <p:nvPr/>
            </p:nvSpPr>
            <p:spPr>
              <a:xfrm>
                <a:off x="1965000" y="3516725"/>
                <a:ext cx="126350" cy="112000"/>
              </a:xfrm>
              <a:custGeom>
                <a:avLst/>
                <a:gdLst/>
                <a:ahLst/>
                <a:cxnLst/>
                <a:rect l="l" t="t" r="r" b="b"/>
                <a:pathLst>
                  <a:path w="5054" h="4480" extrusionOk="0">
                    <a:moveTo>
                      <a:pt x="2582" y="0"/>
                    </a:moveTo>
                    <a:cubicBezTo>
                      <a:pt x="1800" y="0"/>
                      <a:pt x="1025" y="411"/>
                      <a:pt x="609" y="1133"/>
                    </a:cubicBezTo>
                    <a:cubicBezTo>
                      <a:pt x="0" y="2189"/>
                      <a:pt x="351" y="3571"/>
                      <a:pt x="1377" y="4182"/>
                    </a:cubicBezTo>
                    <a:cubicBezTo>
                      <a:pt x="1716" y="4384"/>
                      <a:pt x="2094" y="4479"/>
                      <a:pt x="2470" y="4479"/>
                    </a:cubicBezTo>
                    <a:cubicBezTo>
                      <a:pt x="3270" y="4479"/>
                      <a:pt x="4064" y="4049"/>
                      <a:pt x="4473" y="3297"/>
                    </a:cubicBezTo>
                    <a:cubicBezTo>
                      <a:pt x="5053" y="2227"/>
                      <a:pt x="4670" y="852"/>
                      <a:pt x="3630" y="270"/>
                    </a:cubicBezTo>
                    <a:cubicBezTo>
                      <a:pt x="3302" y="87"/>
                      <a:pt x="2941" y="0"/>
                      <a:pt x="258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2"/>
              <p:cNvSpPr/>
              <p:nvPr/>
            </p:nvSpPr>
            <p:spPr>
              <a:xfrm>
                <a:off x="1915100" y="3332375"/>
                <a:ext cx="12687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5075" h="4512" extrusionOk="0">
                    <a:moveTo>
                      <a:pt x="2576" y="0"/>
                    </a:moveTo>
                    <a:cubicBezTo>
                      <a:pt x="1804" y="0"/>
                      <a:pt x="1047" y="404"/>
                      <a:pt x="623" y="1129"/>
                    </a:cubicBezTo>
                    <a:cubicBezTo>
                      <a:pt x="1" y="2192"/>
                      <a:pt x="321" y="3547"/>
                      <a:pt x="1343" y="4182"/>
                    </a:cubicBezTo>
                    <a:cubicBezTo>
                      <a:pt x="1703" y="4406"/>
                      <a:pt x="2103" y="4512"/>
                      <a:pt x="2498" y="4512"/>
                    </a:cubicBezTo>
                    <a:cubicBezTo>
                      <a:pt x="3270" y="4512"/>
                      <a:pt x="4027" y="4108"/>
                      <a:pt x="4453" y="3382"/>
                    </a:cubicBezTo>
                    <a:cubicBezTo>
                      <a:pt x="5075" y="2321"/>
                      <a:pt x="4755" y="964"/>
                      <a:pt x="3732" y="331"/>
                    </a:cubicBezTo>
                    <a:cubicBezTo>
                      <a:pt x="3372" y="107"/>
                      <a:pt x="2972" y="0"/>
                      <a:pt x="257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2"/>
              <p:cNvSpPr/>
              <p:nvPr/>
            </p:nvSpPr>
            <p:spPr>
              <a:xfrm>
                <a:off x="1865050" y="3148450"/>
                <a:ext cx="127700" cy="1127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4510" extrusionOk="0">
                    <a:moveTo>
                      <a:pt x="2593" y="0"/>
                    </a:moveTo>
                    <a:cubicBezTo>
                      <a:pt x="1854" y="0"/>
                      <a:pt x="1125" y="369"/>
                      <a:pt x="691" y="1040"/>
                    </a:cubicBezTo>
                    <a:cubicBezTo>
                      <a:pt x="0" y="2110"/>
                      <a:pt x="305" y="3533"/>
                      <a:pt x="1366" y="4186"/>
                    </a:cubicBezTo>
                    <a:cubicBezTo>
                      <a:pt x="1723" y="4405"/>
                      <a:pt x="2120" y="4510"/>
                      <a:pt x="2514" y="4510"/>
                    </a:cubicBezTo>
                    <a:cubicBezTo>
                      <a:pt x="3253" y="4510"/>
                      <a:pt x="3982" y="4141"/>
                      <a:pt x="4415" y="3470"/>
                    </a:cubicBezTo>
                    <a:cubicBezTo>
                      <a:pt x="5108" y="2400"/>
                      <a:pt x="4801" y="978"/>
                      <a:pt x="3740" y="324"/>
                    </a:cubicBezTo>
                    <a:cubicBezTo>
                      <a:pt x="3383" y="105"/>
                      <a:pt x="2987" y="0"/>
                      <a:pt x="259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2"/>
              <p:cNvSpPr/>
              <p:nvPr/>
            </p:nvSpPr>
            <p:spPr>
              <a:xfrm>
                <a:off x="1982300" y="2121950"/>
                <a:ext cx="128600" cy="113575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4543" extrusionOk="0">
                    <a:moveTo>
                      <a:pt x="2594" y="1"/>
                    </a:moveTo>
                    <a:cubicBezTo>
                      <a:pt x="1836" y="1"/>
                      <a:pt x="1100" y="393"/>
                      <a:pt x="670" y="1100"/>
                    </a:cubicBezTo>
                    <a:cubicBezTo>
                      <a:pt x="1" y="2199"/>
                      <a:pt x="325" y="3583"/>
                      <a:pt x="1404" y="4226"/>
                    </a:cubicBezTo>
                    <a:cubicBezTo>
                      <a:pt x="1765" y="4440"/>
                      <a:pt x="2158" y="4543"/>
                      <a:pt x="2545" y="4543"/>
                    </a:cubicBezTo>
                    <a:cubicBezTo>
                      <a:pt x="3320" y="4543"/>
                      <a:pt x="4071" y="4133"/>
                      <a:pt x="4500" y="3395"/>
                    </a:cubicBezTo>
                    <a:cubicBezTo>
                      <a:pt x="5144" y="2282"/>
                      <a:pt x="4786" y="910"/>
                      <a:pt x="3689" y="291"/>
                    </a:cubicBezTo>
                    <a:cubicBezTo>
                      <a:pt x="3341" y="95"/>
                      <a:pt x="2965" y="1"/>
                      <a:pt x="259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2"/>
              <p:cNvSpPr/>
              <p:nvPr/>
            </p:nvSpPr>
            <p:spPr>
              <a:xfrm>
                <a:off x="5673250" y="2637100"/>
                <a:ext cx="126875" cy="111975"/>
              </a:xfrm>
              <a:custGeom>
                <a:avLst/>
                <a:gdLst/>
                <a:ahLst/>
                <a:cxnLst/>
                <a:rect l="l" t="t" r="r" b="b"/>
                <a:pathLst>
                  <a:path w="5075" h="4479" extrusionOk="0">
                    <a:moveTo>
                      <a:pt x="2606" y="1"/>
                    </a:moveTo>
                    <a:cubicBezTo>
                      <a:pt x="1845" y="1"/>
                      <a:pt x="1086" y="388"/>
                      <a:pt x="661" y="1079"/>
                    </a:cubicBezTo>
                    <a:cubicBezTo>
                      <a:pt x="1" y="2149"/>
                      <a:pt x="362" y="3597"/>
                      <a:pt x="1439" y="4206"/>
                    </a:cubicBezTo>
                    <a:cubicBezTo>
                      <a:pt x="1768" y="4391"/>
                      <a:pt x="2130" y="4479"/>
                      <a:pt x="2492" y="4479"/>
                    </a:cubicBezTo>
                    <a:cubicBezTo>
                      <a:pt x="3271" y="4479"/>
                      <a:pt x="4045" y="4070"/>
                      <a:pt x="4463" y="3351"/>
                    </a:cubicBezTo>
                    <a:cubicBezTo>
                      <a:pt x="5074" y="2300"/>
                      <a:pt x="4728" y="915"/>
                      <a:pt x="3705" y="301"/>
                    </a:cubicBezTo>
                    <a:cubicBezTo>
                      <a:pt x="3366" y="97"/>
                      <a:pt x="2985" y="1"/>
                      <a:pt x="260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2"/>
              <p:cNvSpPr/>
              <p:nvPr/>
            </p:nvSpPr>
            <p:spPr>
              <a:xfrm>
                <a:off x="2578825" y="4329700"/>
                <a:ext cx="127050" cy="112775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4511" extrusionOk="0">
                    <a:moveTo>
                      <a:pt x="2577" y="0"/>
                    </a:moveTo>
                    <a:cubicBezTo>
                      <a:pt x="1776" y="0"/>
                      <a:pt x="994" y="437"/>
                      <a:pt x="581" y="1208"/>
                    </a:cubicBezTo>
                    <a:cubicBezTo>
                      <a:pt x="0" y="2289"/>
                      <a:pt x="373" y="3629"/>
                      <a:pt x="1422" y="4224"/>
                    </a:cubicBezTo>
                    <a:cubicBezTo>
                      <a:pt x="1764" y="4418"/>
                      <a:pt x="2136" y="4510"/>
                      <a:pt x="2503" y="4510"/>
                    </a:cubicBezTo>
                    <a:cubicBezTo>
                      <a:pt x="3304" y="4510"/>
                      <a:pt x="4086" y="4073"/>
                      <a:pt x="4499" y="3303"/>
                    </a:cubicBezTo>
                    <a:cubicBezTo>
                      <a:pt x="5081" y="2221"/>
                      <a:pt x="4707" y="883"/>
                      <a:pt x="3659" y="287"/>
                    </a:cubicBezTo>
                    <a:cubicBezTo>
                      <a:pt x="3317" y="92"/>
                      <a:pt x="2945" y="0"/>
                      <a:pt x="257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2"/>
              <p:cNvSpPr/>
              <p:nvPr/>
            </p:nvSpPr>
            <p:spPr>
              <a:xfrm>
                <a:off x="2882625" y="1067900"/>
                <a:ext cx="126250" cy="112000"/>
              </a:xfrm>
              <a:custGeom>
                <a:avLst/>
                <a:gdLst/>
                <a:ahLst/>
                <a:cxnLst/>
                <a:rect l="l" t="t" r="r" b="b"/>
                <a:pathLst>
                  <a:path w="5050" h="4480" extrusionOk="0">
                    <a:moveTo>
                      <a:pt x="2579" y="0"/>
                    </a:moveTo>
                    <a:cubicBezTo>
                      <a:pt x="1810" y="0"/>
                      <a:pt x="1045" y="398"/>
                      <a:pt x="623" y="1103"/>
                    </a:cubicBezTo>
                    <a:cubicBezTo>
                      <a:pt x="1" y="2143"/>
                      <a:pt x="328" y="3537"/>
                      <a:pt x="1342" y="4165"/>
                    </a:cubicBezTo>
                    <a:cubicBezTo>
                      <a:pt x="1689" y="4379"/>
                      <a:pt x="2078" y="4480"/>
                      <a:pt x="2466" y="4480"/>
                    </a:cubicBezTo>
                    <a:cubicBezTo>
                      <a:pt x="3253" y="4480"/>
                      <a:pt x="4037" y="4063"/>
                      <a:pt x="4451" y="3326"/>
                    </a:cubicBezTo>
                    <a:cubicBezTo>
                      <a:pt x="5049" y="2268"/>
                      <a:pt x="4687" y="887"/>
                      <a:pt x="3655" y="288"/>
                    </a:cubicBezTo>
                    <a:cubicBezTo>
                      <a:pt x="3321" y="93"/>
                      <a:pt x="2950" y="0"/>
                      <a:pt x="257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2"/>
              <p:cNvSpPr/>
              <p:nvPr/>
            </p:nvSpPr>
            <p:spPr>
              <a:xfrm>
                <a:off x="3614025" y="854775"/>
                <a:ext cx="127050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4512" extrusionOk="0">
                    <a:moveTo>
                      <a:pt x="2577" y="0"/>
                    </a:moveTo>
                    <a:cubicBezTo>
                      <a:pt x="1783" y="0"/>
                      <a:pt x="1008" y="430"/>
                      <a:pt x="591" y="1190"/>
                    </a:cubicBezTo>
                    <a:cubicBezTo>
                      <a:pt x="0" y="2268"/>
                      <a:pt x="360" y="3609"/>
                      <a:pt x="1405" y="4215"/>
                    </a:cubicBezTo>
                    <a:cubicBezTo>
                      <a:pt x="1751" y="4416"/>
                      <a:pt x="2129" y="4512"/>
                      <a:pt x="2503" y="4512"/>
                    </a:cubicBezTo>
                    <a:cubicBezTo>
                      <a:pt x="3297" y="4512"/>
                      <a:pt x="4072" y="4082"/>
                      <a:pt x="4489" y="3322"/>
                    </a:cubicBezTo>
                    <a:cubicBezTo>
                      <a:pt x="5081" y="2243"/>
                      <a:pt x="4720" y="902"/>
                      <a:pt x="3677" y="297"/>
                    </a:cubicBezTo>
                    <a:cubicBezTo>
                      <a:pt x="3330" y="96"/>
                      <a:pt x="2951" y="0"/>
                      <a:pt x="257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2"/>
              <p:cNvSpPr/>
              <p:nvPr/>
            </p:nvSpPr>
            <p:spPr>
              <a:xfrm>
                <a:off x="5474800" y="1900875"/>
                <a:ext cx="127075" cy="112850"/>
              </a:xfrm>
              <a:custGeom>
                <a:avLst/>
                <a:gdLst/>
                <a:ahLst/>
                <a:cxnLst/>
                <a:rect l="l" t="t" r="r" b="b"/>
                <a:pathLst>
                  <a:path w="5083" h="4514" extrusionOk="0">
                    <a:moveTo>
                      <a:pt x="2578" y="1"/>
                    </a:moveTo>
                    <a:cubicBezTo>
                      <a:pt x="1783" y="1"/>
                      <a:pt x="1006" y="432"/>
                      <a:pt x="590" y="1196"/>
                    </a:cubicBezTo>
                    <a:cubicBezTo>
                      <a:pt x="0" y="2275"/>
                      <a:pt x="364" y="3616"/>
                      <a:pt x="1411" y="4220"/>
                    </a:cubicBezTo>
                    <a:cubicBezTo>
                      <a:pt x="1756" y="4419"/>
                      <a:pt x="2133" y="4513"/>
                      <a:pt x="2505" y="4513"/>
                    </a:cubicBezTo>
                    <a:cubicBezTo>
                      <a:pt x="3301" y="4513"/>
                      <a:pt x="4078" y="4082"/>
                      <a:pt x="4493" y="3319"/>
                    </a:cubicBezTo>
                    <a:cubicBezTo>
                      <a:pt x="5083" y="2239"/>
                      <a:pt x="4719" y="898"/>
                      <a:pt x="3674" y="296"/>
                    </a:cubicBezTo>
                    <a:cubicBezTo>
                      <a:pt x="3328" y="96"/>
                      <a:pt x="2951" y="1"/>
                      <a:pt x="257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2"/>
              <p:cNvSpPr/>
              <p:nvPr/>
            </p:nvSpPr>
            <p:spPr>
              <a:xfrm>
                <a:off x="4241025" y="4640050"/>
                <a:ext cx="127050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4512" extrusionOk="0">
                    <a:moveTo>
                      <a:pt x="2579" y="1"/>
                    </a:moveTo>
                    <a:cubicBezTo>
                      <a:pt x="1776" y="1"/>
                      <a:pt x="991" y="440"/>
                      <a:pt x="578" y="1213"/>
                    </a:cubicBezTo>
                    <a:cubicBezTo>
                      <a:pt x="1" y="2296"/>
                      <a:pt x="380" y="3636"/>
                      <a:pt x="1429" y="4228"/>
                    </a:cubicBezTo>
                    <a:cubicBezTo>
                      <a:pt x="1769" y="4420"/>
                      <a:pt x="2139" y="4511"/>
                      <a:pt x="2504" y="4511"/>
                    </a:cubicBezTo>
                    <a:cubicBezTo>
                      <a:pt x="3308" y="4511"/>
                      <a:pt x="4092" y="4071"/>
                      <a:pt x="4504" y="3298"/>
                    </a:cubicBezTo>
                    <a:cubicBezTo>
                      <a:pt x="5082" y="2215"/>
                      <a:pt x="4703" y="876"/>
                      <a:pt x="3654" y="283"/>
                    </a:cubicBezTo>
                    <a:cubicBezTo>
                      <a:pt x="3314" y="92"/>
                      <a:pt x="2945" y="1"/>
                      <a:pt x="257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2"/>
              <p:cNvSpPr/>
              <p:nvPr/>
            </p:nvSpPr>
            <p:spPr>
              <a:xfrm>
                <a:off x="5143250" y="1403075"/>
                <a:ext cx="125850" cy="111175"/>
              </a:xfrm>
              <a:custGeom>
                <a:avLst/>
                <a:gdLst/>
                <a:ahLst/>
                <a:cxnLst/>
                <a:rect l="l" t="t" r="r" b="b"/>
                <a:pathLst>
                  <a:path w="5034" h="4447" extrusionOk="0">
                    <a:moveTo>
                      <a:pt x="2596" y="0"/>
                    </a:moveTo>
                    <a:cubicBezTo>
                      <a:pt x="1827" y="0"/>
                      <a:pt x="1054" y="396"/>
                      <a:pt x="637" y="1092"/>
                    </a:cubicBezTo>
                    <a:cubicBezTo>
                      <a:pt x="0" y="2152"/>
                      <a:pt x="383" y="3613"/>
                      <a:pt x="1450" y="4194"/>
                    </a:cubicBezTo>
                    <a:cubicBezTo>
                      <a:pt x="1765" y="4365"/>
                      <a:pt x="2112" y="4446"/>
                      <a:pt x="2460" y="4446"/>
                    </a:cubicBezTo>
                    <a:cubicBezTo>
                      <a:pt x="3250" y="4446"/>
                      <a:pt x="4040" y="4028"/>
                      <a:pt x="4447" y="3304"/>
                    </a:cubicBezTo>
                    <a:cubicBezTo>
                      <a:pt x="5034" y="2264"/>
                      <a:pt x="4668" y="871"/>
                      <a:pt x="3655" y="280"/>
                    </a:cubicBezTo>
                    <a:cubicBezTo>
                      <a:pt x="3329" y="90"/>
                      <a:pt x="2963" y="0"/>
                      <a:pt x="259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2"/>
              <p:cNvSpPr/>
              <p:nvPr/>
            </p:nvSpPr>
            <p:spPr>
              <a:xfrm>
                <a:off x="4212850" y="880000"/>
                <a:ext cx="125875" cy="111150"/>
              </a:xfrm>
              <a:custGeom>
                <a:avLst/>
                <a:gdLst/>
                <a:ahLst/>
                <a:cxnLst/>
                <a:rect l="l" t="t" r="r" b="b"/>
                <a:pathLst>
                  <a:path w="5035" h="4446" extrusionOk="0">
                    <a:moveTo>
                      <a:pt x="2595" y="1"/>
                    </a:moveTo>
                    <a:cubicBezTo>
                      <a:pt x="1821" y="1"/>
                      <a:pt x="1044" y="402"/>
                      <a:pt x="630" y="1105"/>
                    </a:cubicBezTo>
                    <a:cubicBezTo>
                      <a:pt x="0" y="2169"/>
                      <a:pt x="392" y="3629"/>
                      <a:pt x="1461" y="4199"/>
                    </a:cubicBezTo>
                    <a:cubicBezTo>
                      <a:pt x="1773" y="4367"/>
                      <a:pt x="2116" y="4446"/>
                      <a:pt x="2459" y="4446"/>
                    </a:cubicBezTo>
                    <a:cubicBezTo>
                      <a:pt x="3255" y="4446"/>
                      <a:pt x="4049" y="4021"/>
                      <a:pt x="4454" y="3292"/>
                    </a:cubicBezTo>
                    <a:cubicBezTo>
                      <a:pt x="5034" y="2248"/>
                      <a:pt x="4660" y="857"/>
                      <a:pt x="3642" y="274"/>
                    </a:cubicBezTo>
                    <a:cubicBezTo>
                      <a:pt x="3318" y="88"/>
                      <a:pt x="2957" y="1"/>
                      <a:pt x="259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2"/>
              <p:cNvSpPr/>
              <p:nvPr/>
            </p:nvSpPr>
            <p:spPr>
              <a:xfrm>
                <a:off x="5725450" y="2822650"/>
                <a:ext cx="122275" cy="108750"/>
              </a:xfrm>
              <a:custGeom>
                <a:avLst/>
                <a:gdLst/>
                <a:ahLst/>
                <a:cxnLst/>
                <a:rect l="l" t="t" r="r" b="b"/>
                <a:pathLst>
                  <a:path w="4891" h="4350" extrusionOk="0">
                    <a:moveTo>
                      <a:pt x="2519" y="1"/>
                    </a:moveTo>
                    <a:cubicBezTo>
                      <a:pt x="1748" y="1"/>
                      <a:pt x="970" y="406"/>
                      <a:pt x="570" y="1112"/>
                    </a:cubicBezTo>
                    <a:cubicBezTo>
                      <a:pt x="1" y="2114"/>
                      <a:pt x="344" y="3470"/>
                      <a:pt x="1314" y="4060"/>
                    </a:cubicBezTo>
                    <a:cubicBezTo>
                      <a:pt x="1637" y="4257"/>
                      <a:pt x="2003" y="4350"/>
                      <a:pt x="2372" y="4350"/>
                    </a:cubicBezTo>
                    <a:cubicBezTo>
                      <a:pt x="3142" y="4350"/>
                      <a:pt x="3921" y="3944"/>
                      <a:pt x="4321" y="3238"/>
                    </a:cubicBezTo>
                    <a:cubicBezTo>
                      <a:pt x="4890" y="2236"/>
                      <a:pt x="4547" y="882"/>
                      <a:pt x="3577" y="290"/>
                    </a:cubicBezTo>
                    <a:cubicBezTo>
                      <a:pt x="3254" y="93"/>
                      <a:pt x="2888" y="1"/>
                      <a:pt x="251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2"/>
              <p:cNvSpPr/>
              <p:nvPr/>
            </p:nvSpPr>
            <p:spPr>
              <a:xfrm>
                <a:off x="5426725" y="1718575"/>
                <a:ext cx="123425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382" extrusionOk="0">
                    <a:moveTo>
                      <a:pt x="2557" y="1"/>
                    </a:moveTo>
                    <a:cubicBezTo>
                      <a:pt x="1772" y="1"/>
                      <a:pt x="979" y="417"/>
                      <a:pt x="580" y="1132"/>
                    </a:cubicBezTo>
                    <a:cubicBezTo>
                      <a:pt x="0" y="2171"/>
                      <a:pt x="395" y="3590"/>
                      <a:pt x="1422" y="4141"/>
                    </a:cubicBezTo>
                    <a:cubicBezTo>
                      <a:pt x="1727" y="4304"/>
                      <a:pt x="2064" y="4381"/>
                      <a:pt x="2402" y="4381"/>
                    </a:cubicBezTo>
                    <a:cubicBezTo>
                      <a:pt x="3209" y="4381"/>
                      <a:pt x="4022" y="3943"/>
                      <a:pt x="4406" y="3202"/>
                    </a:cubicBezTo>
                    <a:cubicBezTo>
                      <a:pt x="4937" y="2179"/>
                      <a:pt x="4560" y="834"/>
                      <a:pt x="3584" y="270"/>
                    </a:cubicBezTo>
                    <a:cubicBezTo>
                      <a:pt x="3269" y="87"/>
                      <a:pt x="2914" y="1"/>
                      <a:pt x="255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2"/>
              <p:cNvSpPr/>
              <p:nvPr/>
            </p:nvSpPr>
            <p:spPr>
              <a:xfrm>
                <a:off x="3798475" y="803225"/>
                <a:ext cx="123475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39" h="4382" extrusionOk="0">
                    <a:moveTo>
                      <a:pt x="2564" y="0"/>
                    </a:moveTo>
                    <a:cubicBezTo>
                      <a:pt x="1802" y="0"/>
                      <a:pt x="1026" y="390"/>
                      <a:pt x="614" y="1074"/>
                    </a:cubicBezTo>
                    <a:cubicBezTo>
                      <a:pt x="1" y="2086"/>
                      <a:pt x="357" y="3518"/>
                      <a:pt x="1368" y="4109"/>
                    </a:cubicBezTo>
                    <a:cubicBezTo>
                      <a:pt x="1685" y="4295"/>
                      <a:pt x="2043" y="4382"/>
                      <a:pt x="2402" y="4382"/>
                    </a:cubicBezTo>
                    <a:cubicBezTo>
                      <a:pt x="3184" y="4382"/>
                      <a:pt x="3975" y="3970"/>
                      <a:pt x="4376" y="3259"/>
                    </a:cubicBezTo>
                    <a:cubicBezTo>
                      <a:pt x="4939" y="2260"/>
                      <a:pt x="4601" y="901"/>
                      <a:pt x="3642" y="300"/>
                    </a:cubicBezTo>
                    <a:cubicBezTo>
                      <a:pt x="3317" y="96"/>
                      <a:pt x="2942" y="0"/>
                      <a:pt x="256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2"/>
              <p:cNvSpPr/>
              <p:nvPr/>
            </p:nvSpPr>
            <p:spPr>
              <a:xfrm>
                <a:off x="2016375" y="3701900"/>
                <a:ext cx="123450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382" extrusionOk="0">
                    <a:moveTo>
                      <a:pt x="2537" y="0"/>
                    </a:moveTo>
                    <a:cubicBezTo>
                      <a:pt x="1760" y="0"/>
                      <a:pt x="972" y="408"/>
                      <a:pt x="568" y="1114"/>
                    </a:cubicBezTo>
                    <a:cubicBezTo>
                      <a:pt x="1" y="2108"/>
                      <a:pt x="331" y="3467"/>
                      <a:pt x="1289" y="4076"/>
                    </a:cubicBezTo>
                    <a:cubicBezTo>
                      <a:pt x="1616" y="4283"/>
                      <a:pt x="1994" y="4381"/>
                      <a:pt x="2375" y="4381"/>
                    </a:cubicBezTo>
                    <a:cubicBezTo>
                      <a:pt x="3133" y="4381"/>
                      <a:pt x="3905" y="3996"/>
                      <a:pt x="4320" y="3317"/>
                    </a:cubicBezTo>
                    <a:cubicBezTo>
                      <a:pt x="4937" y="2309"/>
                      <a:pt x="4588" y="875"/>
                      <a:pt x="3580" y="278"/>
                    </a:cubicBezTo>
                    <a:cubicBezTo>
                      <a:pt x="3262" y="89"/>
                      <a:pt x="2901" y="0"/>
                      <a:pt x="253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2"/>
              <p:cNvSpPr/>
              <p:nvPr/>
            </p:nvSpPr>
            <p:spPr>
              <a:xfrm>
                <a:off x="2384150" y="1412200"/>
                <a:ext cx="124650" cy="110350"/>
              </a:xfrm>
              <a:custGeom>
                <a:avLst/>
                <a:gdLst/>
                <a:ahLst/>
                <a:cxnLst/>
                <a:rect l="l" t="t" r="r" b="b"/>
                <a:pathLst>
                  <a:path w="4986" h="4414" extrusionOk="0">
                    <a:moveTo>
                      <a:pt x="2570" y="1"/>
                    </a:moveTo>
                    <a:cubicBezTo>
                      <a:pt x="1767" y="1"/>
                      <a:pt x="960" y="432"/>
                      <a:pt x="565" y="1168"/>
                    </a:cubicBezTo>
                    <a:cubicBezTo>
                      <a:pt x="1" y="2220"/>
                      <a:pt x="406" y="3623"/>
                      <a:pt x="1433" y="4172"/>
                    </a:cubicBezTo>
                    <a:cubicBezTo>
                      <a:pt x="1739" y="4336"/>
                      <a:pt x="2078" y="4414"/>
                      <a:pt x="2417" y="4414"/>
                    </a:cubicBezTo>
                    <a:cubicBezTo>
                      <a:pt x="3221" y="4414"/>
                      <a:pt x="4028" y="3981"/>
                      <a:pt x="4422" y="3247"/>
                    </a:cubicBezTo>
                    <a:cubicBezTo>
                      <a:pt x="4986" y="2195"/>
                      <a:pt x="4581" y="790"/>
                      <a:pt x="3555" y="242"/>
                    </a:cubicBezTo>
                    <a:cubicBezTo>
                      <a:pt x="3248" y="78"/>
                      <a:pt x="2909" y="1"/>
                      <a:pt x="257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2"/>
              <p:cNvSpPr/>
              <p:nvPr/>
            </p:nvSpPr>
            <p:spPr>
              <a:xfrm>
                <a:off x="5107700" y="4191850"/>
                <a:ext cx="123900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56" h="4382" extrusionOk="0">
                    <a:moveTo>
                      <a:pt x="2556" y="0"/>
                    </a:moveTo>
                    <a:cubicBezTo>
                      <a:pt x="1789" y="0"/>
                      <a:pt x="1016" y="397"/>
                      <a:pt x="607" y="1084"/>
                    </a:cubicBezTo>
                    <a:cubicBezTo>
                      <a:pt x="0" y="2102"/>
                      <a:pt x="363" y="3530"/>
                      <a:pt x="1376" y="4115"/>
                    </a:cubicBezTo>
                    <a:cubicBezTo>
                      <a:pt x="1691" y="4296"/>
                      <a:pt x="2045" y="4381"/>
                      <a:pt x="2401" y="4381"/>
                    </a:cubicBezTo>
                    <a:cubicBezTo>
                      <a:pt x="3187" y="4381"/>
                      <a:pt x="3982" y="3965"/>
                      <a:pt x="4380" y="3248"/>
                    </a:cubicBezTo>
                    <a:cubicBezTo>
                      <a:pt x="4956" y="2208"/>
                      <a:pt x="4561" y="789"/>
                      <a:pt x="3534" y="239"/>
                    </a:cubicBezTo>
                    <a:cubicBezTo>
                      <a:pt x="3230" y="77"/>
                      <a:pt x="2894" y="0"/>
                      <a:pt x="255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2"/>
              <p:cNvSpPr/>
              <p:nvPr/>
            </p:nvSpPr>
            <p:spPr>
              <a:xfrm>
                <a:off x="3876350" y="4747650"/>
                <a:ext cx="124625" cy="110325"/>
              </a:xfrm>
              <a:custGeom>
                <a:avLst/>
                <a:gdLst/>
                <a:ahLst/>
                <a:cxnLst/>
                <a:rect l="l" t="t" r="r" b="b"/>
                <a:pathLst>
                  <a:path w="4985" h="4413" extrusionOk="0">
                    <a:moveTo>
                      <a:pt x="2568" y="0"/>
                    </a:moveTo>
                    <a:cubicBezTo>
                      <a:pt x="1760" y="0"/>
                      <a:pt x="948" y="437"/>
                      <a:pt x="558" y="1178"/>
                    </a:cubicBezTo>
                    <a:cubicBezTo>
                      <a:pt x="1" y="2235"/>
                      <a:pt x="415" y="3636"/>
                      <a:pt x="1443" y="4178"/>
                    </a:cubicBezTo>
                    <a:cubicBezTo>
                      <a:pt x="1747" y="4338"/>
                      <a:pt x="2081" y="4413"/>
                      <a:pt x="2416" y="4413"/>
                    </a:cubicBezTo>
                    <a:cubicBezTo>
                      <a:pt x="3225" y="4413"/>
                      <a:pt x="4036" y="3975"/>
                      <a:pt x="4427" y="3234"/>
                    </a:cubicBezTo>
                    <a:cubicBezTo>
                      <a:pt x="4984" y="2177"/>
                      <a:pt x="4570" y="776"/>
                      <a:pt x="3542" y="235"/>
                    </a:cubicBezTo>
                    <a:cubicBezTo>
                      <a:pt x="3238" y="75"/>
                      <a:pt x="2903" y="0"/>
                      <a:pt x="256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2"/>
              <p:cNvSpPr/>
              <p:nvPr/>
            </p:nvSpPr>
            <p:spPr>
              <a:xfrm>
                <a:off x="5640625" y="3242900"/>
                <a:ext cx="124600" cy="110375"/>
              </a:xfrm>
              <a:custGeom>
                <a:avLst/>
                <a:gdLst/>
                <a:ahLst/>
                <a:cxnLst/>
                <a:rect l="l" t="t" r="r" b="b"/>
                <a:pathLst>
                  <a:path w="4984" h="4415" extrusionOk="0">
                    <a:moveTo>
                      <a:pt x="2568" y="1"/>
                    </a:moveTo>
                    <a:cubicBezTo>
                      <a:pt x="1791" y="1"/>
                      <a:pt x="1007" y="405"/>
                      <a:pt x="597" y="1108"/>
                    </a:cubicBezTo>
                    <a:cubicBezTo>
                      <a:pt x="0" y="2134"/>
                      <a:pt x="361" y="3548"/>
                      <a:pt x="1372" y="4139"/>
                    </a:cubicBezTo>
                    <a:cubicBezTo>
                      <a:pt x="1692" y="4327"/>
                      <a:pt x="2053" y="4415"/>
                      <a:pt x="2416" y="4415"/>
                    </a:cubicBezTo>
                    <a:cubicBezTo>
                      <a:pt x="3193" y="4415"/>
                      <a:pt x="3977" y="4010"/>
                      <a:pt x="4387" y="3307"/>
                    </a:cubicBezTo>
                    <a:cubicBezTo>
                      <a:pt x="4984" y="2281"/>
                      <a:pt x="4623" y="867"/>
                      <a:pt x="3612" y="276"/>
                    </a:cubicBezTo>
                    <a:cubicBezTo>
                      <a:pt x="3292" y="89"/>
                      <a:pt x="2931" y="1"/>
                      <a:pt x="256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2"/>
              <p:cNvSpPr/>
              <p:nvPr/>
            </p:nvSpPr>
            <p:spPr>
              <a:xfrm>
                <a:off x="1851300" y="2361100"/>
                <a:ext cx="123950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58" h="4382" extrusionOk="0">
                    <a:moveTo>
                      <a:pt x="2555" y="0"/>
                    </a:moveTo>
                    <a:cubicBezTo>
                      <a:pt x="1813" y="0"/>
                      <a:pt x="1060" y="372"/>
                      <a:pt x="639" y="1030"/>
                    </a:cubicBezTo>
                    <a:cubicBezTo>
                      <a:pt x="1" y="2022"/>
                      <a:pt x="322" y="3461"/>
                      <a:pt x="1320" y="4083"/>
                    </a:cubicBezTo>
                    <a:cubicBezTo>
                      <a:pt x="1644" y="4286"/>
                      <a:pt x="2017" y="4381"/>
                      <a:pt x="2394" y="4381"/>
                    </a:cubicBezTo>
                    <a:cubicBezTo>
                      <a:pt x="3157" y="4381"/>
                      <a:pt x="3934" y="3990"/>
                      <a:pt x="4346" y="3304"/>
                    </a:cubicBezTo>
                    <a:cubicBezTo>
                      <a:pt x="4958" y="2289"/>
                      <a:pt x="4600" y="859"/>
                      <a:pt x="3587" y="271"/>
                    </a:cubicBezTo>
                    <a:cubicBezTo>
                      <a:pt x="3271" y="87"/>
                      <a:pt x="2915" y="0"/>
                      <a:pt x="255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2"/>
              <p:cNvSpPr/>
              <p:nvPr/>
            </p:nvSpPr>
            <p:spPr>
              <a:xfrm>
                <a:off x="1816975" y="2965750"/>
                <a:ext cx="124550" cy="110325"/>
              </a:xfrm>
              <a:custGeom>
                <a:avLst/>
                <a:gdLst/>
                <a:ahLst/>
                <a:cxnLst/>
                <a:rect l="l" t="t" r="r" b="b"/>
                <a:pathLst>
                  <a:path w="4982" h="4413" extrusionOk="0">
                    <a:moveTo>
                      <a:pt x="2566" y="1"/>
                    </a:moveTo>
                    <a:cubicBezTo>
                      <a:pt x="1774" y="1"/>
                      <a:pt x="976" y="421"/>
                      <a:pt x="576" y="1142"/>
                    </a:cubicBezTo>
                    <a:cubicBezTo>
                      <a:pt x="0" y="2183"/>
                      <a:pt x="386" y="3593"/>
                      <a:pt x="1406" y="4157"/>
                    </a:cubicBezTo>
                    <a:cubicBezTo>
                      <a:pt x="1719" y="4331"/>
                      <a:pt x="2067" y="4412"/>
                      <a:pt x="2416" y="4412"/>
                    </a:cubicBezTo>
                    <a:cubicBezTo>
                      <a:pt x="3208" y="4412"/>
                      <a:pt x="4006" y="3991"/>
                      <a:pt x="4405" y="3270"/>
                    </a:cubicBezTo>
                    <a:cubicBezTo>
                      <a:pt x="4981" y="2230"/>
                      <a:pt x="4595" y="818"/>
                      <a:pt x="3575" y="255"/>
                    </a:cubicBezTo>
                    <a:cubicBezTo>
                      <a:pt x="3263" y="82"/>
                      <a:pt x="2915" y="1"/>
                      <a:pt x="256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2"/>
              <p:cNvSpPr/>
              <p:nvPr/>
            </p:nvSpPr>
            <p:spPr>
              <a:xfrm>
                <a:off x="4608175" y="4534925"/>
                <a:ext cx="124575" cy="110325"/>
              </a:xfrm>
              <a:custGeom>
                <a:avLst/>
                <a:gdLst/>
                <a:ahLst/>
                <a:cxnLst/>
                <a:rect l="l" t="t" r="r" b="b"/>
                <a:pathLst>
                  <a:path w="4983" h="4413" extrusionOk="0">
                    <a:moveTo>
                      <a:pt x="2569" y="0"/>
                    </a:moveTo>
                    <a:cubicBezTo>
                      <a:pt x="1776" y="0"/>
                      <a:pt x="977" y="421"/>
                      <a:pt x="577" y="1143"/>
                    </a:cubicBezTo>
                    <a:cubicBezTo>
                      <a:pt x="1" y="2182"/>
                      <a:pt x="388" y="3592"/>
                      <a:pt x="1408" y="4158"/>
                    </a:cubicBezTo>
                    <a:cubicBezTo>
                      <a:pt x="1720" y="4331"/>
                      <a:pt x="2067" y="4412"/>
                      <a:pt x="2416" y="4412"/>
                    </a:cubicBezTo>
                    <a:cubicBezTo>
                      <a:pt x="3208" y="4412"/>
                      <a:pt x="4007" y="3992"/>
                      <a:pt x="4407" y="3270"/>
                    </a:cubicBezTo>
                    <a:cubicBezTo>
                      <a:pt x="4983" y="2231"/>
                      <a:pt x="4595" y="819"/>
                      <a:pt x="3577" y="255"/>
                    </a:cubicBezTo>
                    <a:cubicBezTo>
                      <a:pt x="3265" y="82"/>
                      <a:pt x="2917" y="0"/>
                      <a:pt x="256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2"/>
              <p:cNvSpPr/>
              <p:nvPr/>
            </p:nvSpPr>
            <p:spPr>
              <a:xfrm>
                <a:off x="2701675" y="1122675"/>
                <a:ext cx="122150" cy="108800"/>
              </a:xfrm>
              <a:custGeom>
                <a:avLst/>
                <a:gdLst/>
                <a:ahLst/>
                <a:cxnLst/>
                <a:rect l="l" t="t" r="r" b="b"/>
                <a:pathLst>
                  <a:path w="4886" h="4352" extrusionOk="0">
                    <a:moveTo>
                      <a:pt x="2519" y="1"/>
                    </a:moveTo>
                    <a:cubicBezTo>
                      <a:pt x="1755" y="1"/>
                      <a:pt x="980" y="400"/>
                      <a:pt x="575" y="1098"/>
                    </a:cubicBezTo>
                    <a:cubicBezTo>
                      <a:pt x="1" y="2092"/>
                      <a:pt x="332" y="3453"/>
                      <a:pt x="1297" y="4053"/>
                    </a:cubicBezTo>
                    <a:cubicBezTo>
                      <a:pt x="1623" y="4256"/>
                      <a:pt x="1994" y="4351"/>
                      <a:pt x="2368" y="4351"/>
                    </a:cubicBezTo>
                    <a:cubicBezTo>
                      <a:pt x="3132" y="4351"/>
                      <a:pt x="3906" y="3952"/>
                      <a:pt x="4311" y="3253"/>
                    </a:cubicBezTo>
                    <a:cubicBezTo>
                      <a:pt x="4886" y="2260"/>
                      <a:pt x="4554" y="899"/>
                      <a:pt x="3589" y="298"/>
                    </a:cubicBezTo>
                    <a:cubicBezTo>
                      <a:pt x="3264" y="96"/>
                      <a:pt x="2893" y="1"/>
                      <a:pt x="251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2"/>
              <p:cNvSpPr/>
              <p:nvPr/>
            </p:nvSpPr>
            <p:spPr>
              <a:xfrm>
                <a:off x="2348350" y="4201375"/>
                <a:ext cx="122225" cy="107900"/>
              </a:xfrm>
              <a:custGeom>
                <a:avLst/>
                <a:gdLst/>
                <a:ahLst/>
                <a:cxnLst/>
                <a:rect l="l" t="t" r="r" b="b"/>
                <a:pathLst>
                  <a:path w="4889" h="4316" extrusionOk="0">
                    <a:moveTo>
                      <a:pt x="2508" y="1"/>
                    </a:moveTo>
                    <a:cubicBezTo>
                      <a:pt x="1773" y="1"/>
                      <a:pt x="1042" y="379"/>
                      <a:pt x="631" y="1053"/>
                    </a:cubicBezTo>
                    <a:cubicBezTo>
                      <a:pt x="0" y="2088"/>
                      <a:pt x="359" y="3482"/>
                      <a:pt x="1403" y="4059"/>
                    </a:cubicBezTo>
                    <a:cubicBezTo>
                      <a:pt x="1718" y="4233"/>
                      <a:pt x="2063" y="4315"/>
                      <a:pt x="2405" y="4315"/>
                    </a:cubicBezTo>
                    <a:cubicBezTo>
                      <a:pt x="3160" y="4315"/>
                      <a:pt x="3905" y="3916"/>
                      <a:pt x="4306" y="3214"/>
                    </a:cubicBezTo>
                    <a:cubicBezTo>
                      <a:pt x="4888" y="2194"/>
                      <a:pt x="4548" y="872"/>
                      <a:pt x="3555" y="284"/>
                    </a:cubicBezTo>
                    <a:cubicBezTo>
                      <a:pt x="3230" y="92"/>
                      <a:pt x="2868" y="1"/>
                      <a:pt x="250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2"/>
              <p:cNvSpPr/>
              <p:nvPr/>
            </p:nvSpPr>
            <p:spPr>
              <a:xfrm>
                <a:off x="4792975" y="4483425"/>
                <a:ext cx="120925" cy="106975"/>
              </a:xfrm>
              <a:custGeom>
                <a:avLst/>
                <a:gdLst/>
                <a:ahLst/>
                <a:cxnLst/>
                <a:rect l="l" t="t" r="r" b="b"/>
                <a:pathLst>
                  <a:path w="4837" h="4279" extrusionOk="0">
                    <a:moveTo>
                      <a:pt x="2442" y="0"/>
                    </a:moveTo>
                    <a:cubicBezTo>
                      <a:pt x="1712" y="0"/>
                      <a:pt x="1003" y="388"/>
                      <a:pt x="600" y="1086"/>
                    </a:cubicBezTo>
                    <a:cubicBezTo>
                      <a:pt x="0" y="2121"/>
                      <a:pt x="327" y="3404"/>
                      <a:pt x="1344" y="3993"/>
                    </a:cubicBezTo>
                    <a:cubicBezTo>
                      <a:pt x="1677" y="4186"/>
                      <a:pt x="2038" y="4278"/>
                      <a:pt x="2394" y="4278"/>
                    </a:cubicBezTo>
                    <a:cubicBezTo>
                      <a:pt x="3125" y="4278"/>
                      <a:pt x="3834" y="3891"/>
                      <a:pt x="4237" y="3194"/>
                    </a:cubicBezTo>
                    <a:cubicBezTo>
                      <a:pt x="4837" y="2157"/>
                      <a:pt x="4509" y="875"/>
                      <a:pt x="3493" y="285"/>
                    </a:cubicBezTo>
                    <a:cubicBezTo>
                      <a:pt x="3159" y="92"/>
                      <a:pt x="2798" y="0"/>
                      <a:pt x="244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2"/>
              <p:cNvSpPr/>
              <p:nvPr/>
            </p:nvSpPr>
            <p:spPr>
              <a:xfrm>
                <a:off x="3278800" y="4724450"/>
                <a:ext cx="122150" cy="107875"/>
              </a:xfrm>
              <a:custGeom>
                <a:avLst/>
                <a:gdLst/>
                <a:ahLst/>
                <a:cxnLst/>
                <a:rect l="l" t="t" r="r" b="b"/>
                <a:pathLst>
                  <a:path w="4886" h="4315" extrusionOk="0">
                    <a:moveTo>
                      <a:pt x="2504" y="1"/>
                    </a:moveTo>
                    <a:cubicBezTo>
                      <a:pt x="1761" y="1"/>
                      <a:pt x="1025" y="388"/>
                      <a:pt x="618" y="1075"/>
                    </a:cubicBezTo>
                    <a:cubicBezTo>
                      <a:pt x="1" y="2118"/>
                      <a:pt x="374" y="3509"/>
                      <a:pt x="1423" y="4070"/>
                    </a:cubicBezTo>
                    <a:cubicBezTo>
                      <a:pt x="1733" y="4236"/>
                      <a:pt x="2070" y="4314"/>
                      <a:pt x="2405" y="4314"/>
                    </a:cubicBezTo>
                    <a:cubicBezTo>
                      <a:pt x="3169" y="4314"/>
                      <a:pt x="3922" y="3905"/>
                      <a:pt x="4317" y="3192"/>
                    </a:cubicBezTo>
                    <a:cubicBezTo>
                      <a:pt x="4886" y="2166"/>
                      <a:pt x="4532" y="846"/>
                      <a:pt x="3533" y="273"/>
                    </a:cubicBezTo>
                    <a:cubicBezTo>
                      <a:pt x="3212" y="88"/>
                      <a:pt x="2857" y="1"/>
                      <a:pt x="250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2"/>
              <p:cNvSpPr/>
              <p:nvPr/>
            </p:nvSpPr>
            <p:spPr>
              <a:xfrm>
                <a:off x="1769150" y="2783450"/>
                <a:ext cx="120900" cy="106975"/>
              </a:xfrm>
              <a:custGeom>
                <a:avLst/>
                <a:gdLst/>
                <a:ahLst/>
                <a:cxnLst/>
                <a:rect l="l" t="t" r="r" b="b"/>
                <a:pathLst>
                  <a:path w="4836" h="4279" extrusionOk="0">
                    <a:moveTo>
                      <a:pt x="2443" y="0"/>
                    </a:moveTo>
                    <a:cubicBezTo>
                      <a:pt x="1713" y="0"/>
                      <a:pt x="1005" y="387"/>
                      <a:pt x="600" y="1084"/>
                    </a:cubicBezTo>
                    <a:cubicBezTo>
                      <a:pt x="1" y="2121"/>
                      <a:pt x="328" y="3403"/>
                      <a:pt x="1343" y="3993"/>
                    </a:cubicBezTo>
                    <a:cubicBezTo>
                      <a:pt x="1677" y="4187"/>
                      <a:pt x="2038" y="4279"/>
                      <a:pt x="2394" y="4279"/>
                    </a:cubicBezTo>
                    <a:cubicBezTo>
                      <a:pt x="3124" y="4279"/>
                      <a:pt x="3833" y="3891"/>
                      <a:pt x="4236" y="3194"/>
                    </a:cubicBezTo>
                    <a:cubicBezTo>
                      <a:pt x="4835" y="2158"/>
                      <a:pt x="4510" y="876"/>
                      <a:pt x="3493" y="285"/>
                    </a:cubicBezTo>
                    <a:cubicBezTo>
                      <a:pt x="3160" y="92"/>
                      <a:pt x="2799" y="0"/>
                      <a:pt x="244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2"/>
              <p:cNvSpPr/>
              <p:nvPr/>
            </p:nvSpPr>
            <p:spPr>
              <a:xfrm>
                <a:off x="5559675" y="3666675"/>
                <a:ext cx="119175" cy="105000"/>
              </a:xfrm>
              <a:custGeom>
                <a:avLst/>
                <a:gdLst/>
                <a:ahLst/>
                <a:cxnLst/>
                <a:rect l="l" t="t" r="r" b="b"/>
                <a:pathLst>
                  <a:path w="4767" h="4200" extrusionOk="0">
                    <a:moveTo>
                      <a:pt x="2383" y="0"/>
                    </a:moveTo>
                    <a:cubicBezTo>
                      <a:pt x="1696" y="0"/>
                      <a:pt x="1039" y="357"/>
                      <a:pt x="639" y="1014"/>
                    </a:cubicBezTo>
                    <a:cubicBezTo>
                      <a:pt x="1" y="2060"/>
                      <a:pt x="297" y="3310"/>
                      <a:pt x="1327" y="3908"/>
                    </a:cubicBezTo>
                    <a:cubicBezTo>
                      <a:pt x="1666" y="4105"/>
                      <a:pt x="2029" y="4200"/>
                      <a:pt x="2383" y="4200"/>
                    </a:cubicBezTo>
                    <a:cubicBezTo>
                      <a:pt x="3070" y="4200"/>
                      <a:pt x="3727" y="3843"/>
                      <a:pt x="4128" y="3187"/>
                    </a:cubicBezTo>
                    <a:cubicBezTo>
                      <a:pt x="4766" y="2141"/>
                      <a:pt x="4470" y="891"/>
                      <a:pt x="3440" y="293"/>
                    </a:cubicBezTo>
                    <a:cubicBezTo>
                      <a:pt x="3100" y="95"/>
                      <a:pt x="2737" y="0"/>
                      <a:pt x="238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2"/>
              <p:cNvSpPr/>
              <p:nvPr/>
            </p:nvSpPr>
            <p:spPr>
              <a:xfrm>
                <a:off x="4632025" y="960175"/>
                <a:ext cx="119700" cy="106025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4241" extrusionOk="0">
                    <a:moveTo>
                      <a:pt x="2391" y="1"/>
                    </a:moveTo>
                    <a:cubicBezTo>
                      <a:pt x="1644" y="1"/>
                      <a:pt x="932" y="418"/>
                      <a:pt x="541" y="1162"/>
                    </a:cubicBezTo>
                    <a:cubicBezTo>
                      <a:pt x="0" y="2192"/>
                      <a:pt x="337" y="3387"/>
                      <a:pt x="1332" y="3956"/>
                    </a:cubicBezTo>
                    <a:cubicBezTo>
                      <a:pt x="1668" y="4148"/>
                      <a:pt x="2026" y="4240"/>
                      <a:pt x="2377" y="4240"/>
                    </a:cubicBezTo>
                    <a:cubicBezTo>
                      <a:pt x="3105" y="4240"/>
                      <a:pt x="3799" y="3844"/>
                      <a:pt x="4198" y="3127"/>
                    </a:cubicBezTo>
                    <a:cubicBezTo>
                      <a:pt x="4788" y="2066"/>
                      <a:pt x="4434" y="823"/>
                      <a:pt x="3386" y="257"/>
                    </a:cubicBezTo>
                    <a:cubicBezTo>
                      <a:pt x="3064" y="83"/>
                      <a:pt x="2724" y="1"/>
                      <a:pt x="239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2"/>
              <p:cNvSpPr/>
              <p:nvPr/>
            </p:nvSpPr>
            <p:spPr>
              <a:xfrm>
                <a:off x="3695575" y="4802975"/>
                <a:ext cx="120200" cy="106000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4240" extrusionOk="0">
                    <a:moveTo>
                      <a:pt x="2414" y="1"/>
                    </a:moveTo>
                    <a:cubicBezTo>
                      <a:pt x="1696" y="1"/>
                      <a:pt x="1010" y="386"/>
                      <a:pt x="609" y="1080"/>
                    </a:cubicBezTo>
                    <a:cubicBezTo>
                      <a:pt x="1" y="2132"/>
                      <a:pt x="331" y="3383"/>
                      <a:pt x="1370" y="3965"/>
                    </a:cubicBezTo>
                    <a:cubicBezTo>
                      <a:pt x="1701" y="4151"/>
                      <a:pt x="2053" y="4240"/>
                      <a:pt x="2398" y="4240"/>
                    </a:cubicBezTo>
                    <a:cubicBezTo>
                      <a:pt x="3132" y="4240"/>
                      <a:pt x="3832" y="3837"/>
                      <a:pt x="4227" y="3112"/>
                    </a:cubicBezTo>
                    <a:cubicBezTo>
                      <a:pt x="4808" y="2049"/>
                      <a:pt x="4445" y="807"/>
                      <a:pt x="3393" y="249"/>
                    </a:cubicBezTo>
                    <a:cubicBezTo>
                      <a:pt x="3076" y="81"/>
                      <a:pt x="2742" y="1"/>
                      <a:pt x="241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2"/>
              <p:cNvSpPr/>
              <p:nvPr/>
            </p:nvSpPr>
            <p:spPr>
              <a:xfrm>
                <a:off x="4864100" y="1090925"/>
                <a:ext cx="120200" cy="106050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4242" extrusionOk="0">
                    <a:moveTo>
                      <a:pt x="2415" y="0"/>
                    </a:moveTo>
                    <a:cubicBezTo>
                      <a:pt x="1694" y="0"/>
                      <a:pt x="1004" y="390"/>
                      <a:pt x="603" y="1089"/>
                    </a:cubicBezTo>
                    <a:cubicBezTo>
                      <a:pt x="1" y="2143"/>
                      <a:pt x="337" y="3391"/>
                      <a:pt x="1377" y="3970"/>
                    </a:cubicBezTo>
                    <a:cubicBezTo>
                      <a:pt x="1706" y="4154"/>
                      <a:pt x="2056" y="4241"/>
                      <a:pt x="2397" y="4241"/>
                    </a:cubicBezTo>
                    <a:cubicBezTo>
                      <a:pt x="3135" y="4241"/>
                      <a:pt x="3838" y="3833"/>
                      <a:pt x="4233" y="3102"/>
                    </a:cubicBezTo>
                    <a:cubicBezTo>
                      <a:pt x="4808" y="2040"/>
                      <a:pt x="4439" y="798"/>
                      <a:pt x="3383" y="243"/>
                    </a:cubicBezTo>
                    <a:cubicBezTo>
                      <a:pt x="3069" y="79"/>
                      <a:pt x="2739" y="0"/>
                      <a:pt x="241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2"/>
              <p:cNvSpPr/>
              <p:nvPr/>
            </p:nvSpPr>
            <p:spPr>
              <a:xfrm>
                <a:off x="2067550" y="3887625"/>
                <a:ext cx="119425" cy="106000"/>
              </a:xfrm>
              <a:custGeom>
                <a:avLst/>
                <a:gdLst/>
                <a:ahLst/>
                <a:cxnLst/>
                <a:rect l="l" t="t" r="r" b="b"/>
                <a:pathLst>
                  <a:path w="4777" h="4240" extrusionOk="0">
                    <a:moveTo>
                      <a:pt x="2403" y="0"/>
                    </a:moveTo>
                    <a:cubicBezTo>
                      <a:pt x="1719" y="0"/>
                      <a:pt x="1059" y="350"/>
                      <a:pt x="651" y="998"/>
                    </a:cubicBezTo>
                    <a:cubicBezTo>
                      <a:pt x="1" y="2027"/>
                      <a:pt x="275" y="3298"/>
                      <a:pt x="1280" y="3919"/>
                    </a:cubicBezTo>
                    <a:cubicBezTo>
                      <a:pt x="1631" y="4136"/>
                      <a:pt x="2012" y="4239"/>
                      <a:pt x="2386" y="4239"/>
                    </a:cubicBezTo>
                    <a:cubicBezTo>
                      <a:pt x="3090" y="4239"/>
                      <a:pt x="3768" y="3870"/>
                      <a:pt x="4174" y="3194"/>
                    </a:cubicBezTo>
                    <a:cubicBezTo>
                      <a:pt x="4777" y="2187"/>
                      <a:pt x="4513" y="975"/>
                      <a:pt x="3559" y="353"/>
                    </a:cubicBezTo>
                    <a:cubicBezTo>
                      <a:pt x="3194" y="115"/>
                      <a:pt x="2795" y="0"/>
                      <a:pt x="240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2"/>
              <p:cNvSpPr/>
              <p:nvPr/>
            </p:nvSpPr>
            <p:spPr>
              <a:xfrm>
                <a:off x="3984625" y="752700"/>
                <a:ext cx="117650" cy="104200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4168" extrusionOk="0">
                    <a:moveTo>
                      <a:pt x="2356" y="1"/>
                    </a:moveTo>
                    <a:cubicBezTo>
                      <a:pt x="1646" y="1"/>
                      <a:pt x="971" y="387"/>
                      <a:pt x="578" y="1085"/>
                    </a:cubicBezTo>
                    <a:cubicBezTo>
                      <a:pt x="1" y="2107"/>
                      <a:pt x="314" y="3305"/>
                      <a:pt x="1309" y="3880"/>
                    </a:cubicBezTo>
                    <a:cubicBezTo>
                      <a:pt x="1644" y="4074"/>
                      <a:pt x="2000" y="4167"/>
                      <a:pt x="2348" y="4167"/>
                    </a:cubicBezTo>
                    <a:cubicBezTo>
                      <a:pt x="3075" y="4167"/>
                      <a:pt x="3767" y="3763"/>
                      <a:pt x="4156" y="3036"/>
                    </a:cubicBezTo>
                    <a:cubicBezTo>
                      <a:pt x="4706" y="2006"/>
                      <a:pt x="4359" y="815"/>
                      <a:pt x="3349" y="261"/>
                    </a:cubicBezTo>
                    <a:cubicBezTo>
                      <a:pt x="3027" y="85"/>
                      <a:pt x="2688" y="1"/>
                      <a:pt x="235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2"/>
              <p:cNvSpPr/>
              <p:nvPr/>
            </p:nvSpPr>
            <p:spPr>
              <a:xfrm>
                <a:off x="5098325" y="1223025"/>
                <a:ext cx="116950" cy="103350"/>
              </a:xfrm>
              <a:custGeom>
                <a:avLst/>
                <a:gdLst/>
                <a:ahLst/>
                <a:cxnLst/>
                <a:rect l="l" t="t" r="r" b="b"/>
                <a:pathLst>
                  <a:path w="4678" h="4134" extrusionOk="0">
                    <a:moveTo>
                      <a:pt x="2349" y="1"/>
                    </a:moveTo>
                    <a:cubicBezTo>
                      <a:pt x="1639" y="1"/>
                      <a:pt x="960" y="387"/>
                      <a:pt x="573" y="1081"/>
                    </a:cubicBezTo>
                    <a:cubicBezTo>
                      <a:pt x="1" y="2102"/>
                      <a:pt x="332" y="3309"/>
                      <a:pt x="1333" y="3869"/>
                    </a:cubicBezTo>
                    <a:cubicBezTo>
                      <a:pt x="1653" y="4048"/>
                      <a:pt x="1994" y="4133"/>
                      <a:pt x="2329" y="4133"/>
                    </a:cubicBezTo>
                    <a:cubicBezTo>
                      <a:pt x="3039" y="4133"/>
                      <a:pt x="3719" y="3748"/>
                      <a:pt x="4106" y="3054"/>
                    </a:cubicBezTo>
                    <a:cubicBezTo>
                      <a:pt x="4678" y="2033"/>
                      <a:pt x="4346" y="826"/>
                      <a:pt x="3346" y="266"/>
                    </a:cubicBezTo>
                    <a:cubicBezTo>
                      <a:pt x="3025" y="87"/>
                      <a:pt x="2684" y="1"/>
                      <a:pt x="234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2"/>
              <p:cNvSpPr/>
              <p:nvPr/>
            </p:nvSpPr>
            <p:spPr>
              <a:xfrm>
                <a:off x="1938075" y="1942725"/>
                <a:ext cx="117650" cy="104200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4168" extrusionOk="0">
                    <a:moveTo>
                      <a:pt x="2358" y="1"/>
                    </a:moveTo>
                    <a:cubicBezTo>
                      <a:pt x="1634" y="1"/>
                      <a:pt x="945" y="401"/>
                      <a:pt x="556" y="1125"/>
                    </a:cubicBezTo>
                    <a:cubicBezTo>
                      <a:pt x="0" y="2154"/>
                      <a:pt x="342" y="3344"/>
                      <a:pt x="1351" y="3903"/>
                    </a:cubicBezTo>
                    <a:cubicBezTo>
                      <a:pt x="1675" y="4082"/>
                      <a:pt x="2017" y="4167"/>
                      <a:pt x="2351" y="4167"/>
                    </a:cubicBezTo>
                    <a:cubicBezTo>
                      <a:pt x="3059" y="4167"/>
                      <a:pt x="3731" y="3784"/>
                      <a:pt x="4125" y="3089"/>
                    </a:cubicBezTo>
                    <a:cubicBezTo>
                      <a:pt x="4705" y="2068"/>
                      <a:pt x="4396" y="869"/>
                      <a:pt x="3404" y="291"/>
                    </a:cubicBezTo>
                    <a:cubicBezTo>
                      <a:pt x="3067" y="95"/>
                      <a:pt x="2708" y="1"/>
                      <a:pt x="235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2"/>
              <p:cNvSpPr/>
              <p:nvPr/>
            </p:nvSpPr>
            <p:spPr>
              <a:xfrm>
                <a:off x="2071525" y="1705625"/>
                <a:ext cx="117475" cy="104150"/>
              </a:xfrm>
              <a:custGeom>
                <a:avLst/>
                <a:gdLst/>
                <a:ahLst/>
                <a:cxnLst/>
                <a:rect l="l" t="t" r="r" b="b"/>
                <a:pathLst>
                  <a:path w="4699" h="4166" extrusionOk="0">
                    <a:moveTo>
                      <a:pt x="2351" y="0"/>
                    </a:moveTo>
                    <a:cubicBezTo>
                      <a:pt x="1659" y="0"/>
                      <a:pt x="997" y="364"/>
                      <a:pt x="602" y="1029"/>
                    </a:cubicBezTo>
                    <a:cubicBezTo>
                      <a:pt x="1" y="2043"/>
                      <a:pt x="281" y="3254"/>
                      <a:pt x="1253" y="3850"/>
                    </a:cubicBezTo>
                    <a:cubicBezTo>
                      <a:pt x="1603" y="4063"/>
                      <a:pt x="1978" y="4165"/>
                      <a:pt x="2344" y="4165"/>
                    </a:cubicBezTo>
                    <a:cubicBezTo>
                      <a:pt x="3052" y="4165"/>
                      <a:pt x="3727" y="3783"/>
                      <a:pt x="4121" y="3085"/>
                    </a:cubicBezTo>
                    <a:cubicBezTo>
                      <a:pt x="4699" y="2062"/>
                      <a:pt x="4388" y="864"/>
                      <a:pt x="3395" y="288"/>
                    </a:cubicBezTo>
                    <a:cubicBezTo>
                      <a:pt x="3059" y="93"/>
                      <a:pt x="2701" y="0"/>
                      <a:pt x="235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2"/>
              <p:cNvSpPr/>
              <p:nvPr/>
            </p:nvSpPr>
            <p:spPr>
              <a:xfrm>
                <a:off x="5777800" y="3009350"/>
                <a:ext cx="116850" cy="103275"/>
              </a:xfrm>
              <a:custGeom>
                <a:avLst/>
                <a:gdLst/>
                <a:ahLst/>
                <a:cxnLst/>
                <a:rect l="l" t="t" r="r" b="b"/>
                <a:pathLst>
                  <a:path w="4674" h="4131" extrusionOk="0">
                    <a:moveTo>
                      <a:pt x="2350" y="0"/>
                    </a:moveTo>
                    <a:cubicBezTo>
                      <a:pt x="1631" y="0"/>
                      <a:pt x="942" y="396"/>
                      <a:pt x="556" y="1103"/>
                    </a:cubicBezTo>
                    <a:cubicBezTo>
                      <a:pt x="1" y="2124"/>
                      <a:pt x="347" y="3331"/>
                      <a:pt x="1355" y="3879"/>
                    </a:cubicBezTo>
                    <a:cubicBezTo>
                      <a:pt x="1667" y="4049"/>
                      <a:pt x="1999" y="4130"/>
                      <a:pt x="2324" y="4130"/>
                    </a:cubicBezTo>
                    <a:cubicBezTo>
                      <a:pt x="3043" y="4130"/>
                      <a:pt x="3732" y="3735"/>
                      <a:pt x="4118" y="3028"/>
                    </a:cubicBezTo>
                    <a:cubicBezTo>
                      <a:pt x="4674" y="2006"/>
                      <a:pt x="4327" y="798"/>
                      <a:pt x="3319" y="251"/>
                    </a:cubicBezTo>
                    <a:cubicBezTo>
                      <a:pt x="3007" y="82"/>
                      <a:pt x="2676" y="0"/>
                      <a:pt x="235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2"/>
              <p:cNvSpPr/>
              <p:nvPr/>
            </p:nvSpPr>
            <p:spPr>
              <a:xfrm>
                <a:off x="5426675" y="3904225"/>
                <a:ext cx="118100" cy="104175"/>
              </a:xfrm>
              <a:custGeom>
                <a:avLst/>
                <a:gdLst/>
                <a:ahLst/>
                <a:cxnLst/>
                <a:rect l="l" t="t" r="r" b="b"/>
                <a:pathLst>
                  <a:path w="4724" h="4167" extrusionOk="0">
                    <a:moveTo>
                      <a:pt x="2375" y="1"/>
                    </a:moveTo>
                    <a:cubicBezTo>
                      <a:pt x="1679" y="1"/>
                      <a:pt x="1014" y="369"/>
                      <a:pt x="618" y="1041"/>
                    </a:cubicBezTo>
                    <a:cubicBezTo>
                      <a:pt x="1" y="2094"/>
                      <a:pt x="332" y="3340"/>
                      <a:pt x="1383" y="3911"/>
                    </a:cubicBezTo>
                    <a:cubicBezTo>
                      <a:pt x="1702" y="4084"/>
                      <a:pt x="2038" y="4166"/>
                      <a:pt x="2366" y="4166"/>
                    </a:cubicBezTo>
                    <a:cubicBezTo>
                      <a:pt x="3079" y="4166"/>
                      <a:pt x="3758" y="3777"/>
                      <a:pt x="4151" y="3075"/>
                    </a:cubicBezTo>
                    <a:cubicBezTo>
                      <a:pt x="4724" y="2049"/>
                      <a:pt x="4406" y="856"/>
                      <a:pt x="3406" y="283"/>
                    </a:cubicBezTo>
                    <a:cubicBezTo>
                      <a:pt x="3074" y="92"/>
                      <a:pt x="2721" y="1"/>
                      <a:pt x="237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2"/>
              <p:cNvSpPr/>
              <p:nvPr/>
            </p:nvSpPr>
            <p:spPr>
              <a:xfrm>
                <a:off x="4400575" y="830750"/>
                <a:ext cx="116850" cy="103300"/>
              </a:xfrm>
              <a:custGeom>
                <a:avLst/>
                <a:gdLst/>
                <a:ahLst/>
                <a:cxnLst/>
                <a:rect l="l" t="t" r="r" b="b"/>
                <a:pathLst>
                  <a:path w="4674" h="4132" extrusionOk="0">
                    <a:moveTo>
                      <a:pt x="2351" y="1"/>
                    </a:moveTo>
                    <a:cubicBezTo>
                      <a:pt x="1631" y="1"/>
                      <a:pt x="941" y="397"/>
                      <a:pt x="556" y="1103"/>
                    </a:cubicBezTo>
                    <a:cubicBezTo>
                      <a:pt x="1" y="2126"/>
                      <a:pt x="347" y="3333"/>
                      <a:pt x="1354" y="3881"/>
                    </a:cubicBezTo>
                    <a:cubicBezTo>
                      <a:pt x="1666" y="4050"/>
                      <a:pt x="1998" y="4131"/>
                      <a:pt x="2323" y="4131"/>
                    </a:cubicBezTo>
                    <a:cubicBezTo>
                      <a:pt x="3043" y="4131"/>
                      <a:pt x="3732" y="3735"/>
                      <a:pt x="4117" y="3029"/>
                    </a:cubicBezTo>
                    <a:cubicBezTo>
                      <a:pt x="4674" y="2008"/>
                      <a:pt x="4326" y="799"/>
                      <a:pt x="3319" y="251"/>
                    </a:cubicBezTo>
                    <a:cubicBezTo>
                      <a:pt x="3008" y="82"/>
                      <a:pt x="2676" y="1"/>
                      <a:pt x="235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2"/>
              <p:cNvSpPr/>
              <p:nvPr/>
            </p:nvSpPr>
            <p:spPr>
              <a:xfrm>
                <a:off x="5380350" y="1537350"/>
                <a:ext cx="117525" cy="104175"/>
              </a:xfrm>
              <a:custGeom>
                <a:avLst/>
                <a:gdLst/>
                <a:ahLst/>
                <a:cxnLst/>
                <a:rect l="l" t="t" r="r" b="b"/>
                <a:pathLst>
                  <a:path w="4701" h="4167" extrusionOk="0">
                    <a:moveTo>
                      <a:pt x="2352" y="1"/>
                    </a:moveTo>
                    <a:cubicBezTo>
                      <a:pt x="1661" y="1"/>
                      <a:pt x="999" y="364"/>
                      <a:pt x="604" y="1027"/>
                    </a:cubicBezTo>
                    <a:cubicBezTo>
                      <a:pt x="0" y="2041"/>
                      <a:pt x="279" y="3253"/>
                      <a:pt x="1251" y="3849"/>
                    </a:cubicBezTo>
                    <a:cubicBezTo>
                      <a:pt x="1602" y="4064"/>
                      <a:pt x="1977" y="4167"/>
                      <a:pt x="2344" y="4167"/>
                    </a:cubicBezTo>
                    <a:cubicBezTo>
                      <a:pt x="3051" y="4167"/>
                      <a:pt x="3725" y="3785"/>
                      <a:pt x="4120" y="3088"/>
                    </a:cubicBezTo>
                    <a:cubicBezTo>
                      <a:pt x="4701" y="2066"/>
                      <a:pt x="4390" y="867"/>
                      <a:pt x="3397" y="289"/>
                    </a:cubicBezTo>
                    <a:cubicBezTo>
                      <a:pt x="3061" y="94"/>
                      <a:pt x="2703" y="1"/>
                      <a:pt x="235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2"/>
              <p:cNvSpPr/>
              <p:nvPr/>
            </p:nvSpPr>
            <p:spPr>
              <a:xfrm>
                <a:off x="4978725" y="4432925"/>
                <a:ext cx="11485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4594" h="4064" extrusionOk="0">
                    <a:moveTo>
                      <a:pt x="2344" y="1"/>
                    </a:moveTo>
                    <a:cubicBezTo>
                      <a:pt x="1623" y="1"/>
                      <a:pt x="917" y="392"/>
                      <a:pt x="545" y="1079"/>
                    </a:cubicBezTo>
                    <a:cubicBezTo>
                      <a:pt x="0" y="2087"/>
                      <a:pt x="380" y="3346"/>
                      <a:pt x="1382" y="3854"/>
                    </a:cubicBezTo>
                    <a:cubicBezTo>
                      <a:pt x="1663" y="3996"/>
                      <a:pt x="1964" y="4064"/>
                      <a:pt x="2263" y="4064"/>
                    </a:cubicBezTo>
                    <a:cubicBezTo>
                      <a:pt x="2987" y="4064"/>
                      <a:pt x="3697" y="3669"/>
                      <a:pt x="4069" y="2985"/>
                    </a:cubicBezTo>
                    <a:cubicBezTo>
                      <a:pt x="4593" y="2017"/>
                      <a:pt x="4262" y="805"/>
                      <a:pt x="3327" y="264"/>
                    </a:cubicBezTo>
                    <a:cubicBezTo>
                      <a:pt x="3018" y="86"/>
                      <a:pt x="2679" y="1"/>
                      <a:pt x="234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2"/>
              <p:cNvSpPr/>
              <p:nvPr/>
            </p:nvSpPr>
            <p:spPr>
              <a:xfrm>
                <a:off x="3100700" y="4781550"/>
                <a:ext cx="112975" cy="100000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4000" extrusionOk="0">
                    <a:moveTo>
                      <a:pt x="2321" y="1"/>
                    </a:moveTo>
                    <a:cubicBezTo>
                      <a:pt x="1623" y="1"/>
                      <a:pt x="923" y="363"/>
                      <a:pt x="550" y="999"/>
                    </a:cubicBezTo>
                    <a:cubicBezTo>
                      <a:pt x="0" y="1934"/>
                      <a:pt x="318" y="3202"/>
                      <a:pt x="1239" y="3743"/>
                    </a:cubicBezTo>
                    <a:cubicBezTo>
                      <a:pt x="1535" y="3917"/>
                      <a:pt x="1867" y="4000"/>
                      <a:pt x="2199" y="4000"/>
                    </a:cubicBezTo>
                    <a:cubicBezTo>
                      <a:pt x="2896" y="4000"/>
                      <a:pt x="3595" y="3638"/>
                      <a:pt x="3969" y="3002"/>
                    </a:cubicBezTo>
                    <a:cubicBezTo>
                      <a:pt x="4518" y="2068"/>
                      <a:pt x="4200" y="799"/>
                      <a:pt x="3279" y="257"/>
                    </a:cubicBezTo>
                    <a:cubicBezTo>
                      <a:pt x="2984" y="83"/>
                      <a:pt x="2653" y="1"/>
                      <a:pt x="232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2"/>
              <p:cNvSpPr/>
              <p:nvPr/>
            </p:nvSpPr>
            <p:spPr>
              <a:xfrm>
                <a:off x="2866575" y="4649625"/>
                <a:ext cx="116075" cy="102400"/>
              </a:xfrm>
              <a:custGeom>
                <a:avLst/>
                <a:gdLst/>
                <a:ahLst/>
                <a:cxnLst/>
                <a:rect l="l" t="t" r="r" b="b"/>
                <a:pathLst>
                  <a:path w="4643" h="4096" extrusionOk="0">
                    <a:moveTo>
                      <a:pt x="2347" y="0"/>
                    </a:moveTo>
                    <a:cubicBezTo>
                      <a:pt x="1649" y="0"/>
                      <a:pt x="970" y="369"/>
                      <a:pt x="585" y="1027"/>
                    </a:cubicBezTo>
                    <a:cubicBezTo>
                      <a:pt x="0" y="2028"/>
                      <a:pt x="319" y="3269"/>
                      <a:pt x="1306" y="3830"/>
                    </a:cubicBezTo>
                    <a:cubicBezTo>
                      <a:pt x="1622" y="4010"/>
                      <a:pt x="1962" y="4095"/>
                      <a:pt x="2298" y="4095"/>
                    </a:cubicBezTo>
                    <a:cubicBezTo>
                      <a:pt x="3011" y="4095"/>
                      <a:pt x="3701" y="3709"/>
                      <a:pt x="4082" y="3018"/>
                    </a:cubicBezTo>
                    <a:cubicBezTo>
                      <a:pt x="4642" y="2006"/>
                      <a:pt x="4289" y="774"/>
                      <a:pt x="3287" y="238"/>
                    </a:cubicBezTo>
                    <a:cubicBezTo>
                      <a:pt x="2987" y="77"/>
                      <a:pt x="2665" y="0"/>
                      <a:pt x="234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2"/>
              <p:cNvSpPr/>
              <p:nvPr/>
            </p:nvSpPr>
            <p:spPr>
              <a:xfrm>
                <a:off x="2634400" y="4518825"/>
                <a:ext cx="115650" cy="102425"/>
              </a:xfrm>
              <a:custGeom>
                <a:avLst/>
                <a:gdLst/>
                <a:ahLst/>
                <a:cxnLst/>
                <a:rect l="l" t="t" r="r" b="b"/>
                <a:pathLst>
                  <a:path w="4626" h="4097" extrusionOk="0">
                    <a:moveTo>
                      <a:pt x="2328" y="0"/>
                    </a:moveTo>
                    <a:cubicBezTo>
                      <a:pt x="1600" y="0"/>
                      <a:pt x="896" y="403"/>
                      <a:pt x="520" y="1114"/>
                    </a:cubicBezTo>
                    <a:cubicBezTo>
                      <a:pt x="1" y="2094"/>
                      <a:pt x="331" y="3280"/>
                      <a:pt x="1276" y="3824"/>
                    </a:cubicBezTo>
                    <a:cubicBezTo>
                      <a:pt x="1595" y="4008"/>
                      <a:pt x="1940" y="4096"/>
                      <a:pt x="2280" y="4096"/>
                    </a:cubicBezTo>
                    <a:cubicBezTo>
                      <a:pt x="2989" y="4096"/>
                      <a:pt x="3674" y="3715"/>
                      <a:pt x="4058" y="3032"/>
                    </a:cubicBezTo>
                    <a:cubicBezTo>
                      <a:pt x="4625" y="2021"/>
                      <a:pt x="4282" y="789"/>
                      <a:pt x="3283" y="246"/>
                    </a:cubicBezTo>
                    <a:cubicBezTo>
                      <a:pt x="2977" y="79"/>
                      <a:pt x="2650" y="0"/>
                      <a:pt x="232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2"/>
              <p:cNvSpPr/>
              <p:nvPr/>
            </p:nvSpPr>
            <p:spPr>
              <a:xfrm>
                <a:off x="2521750" y="1179050"/>
                <a:ext cx="115550" cy="102425"/>
              </a:xfrm>
              <a:custGeom>
                <a:avLst/>
                <a:gdLst/>
                <a:ahLst/>
                <a:cxnLst/>
                <a:rect l="l" t="t" r="r" b="b"/>
                <a:pathLst>
                  <a:path w="4622" h="4097" extrusionOk="0">
                    <a:moveTo>
                      <a:pt x="2345" y="1"/>
                    </a:moveTo>
                    <a:cubicBezTo>
                      <a:pt x="1646" y="1"/>
                      <a:pt x="967" y="371"/>
                      <a:pt x="581" y="1038"/>
                    </a:cubicBezTo>
                    <a:cubicBezTo>
                      <a:pt x="1" y="2041"/>
                      <a:pt x="326" y="3279"/>
                      <a:pt x="1317" y="3836"/>
                    </a:cubicBezTo>
                    <a:cubicBezTo>
                      <a:pt x="1630" y="4012"/>
                      <a:pt x="1967" y="4096"/>
                      <a:pt x="2299" y="4096"/>
                    </a:cubicBezTo>
                    <a:cubicBezTo>
                      <a:pt x="3017" y="4096"/>
                      <a:pt x="3710" y="3705"/>
                      <a:pt x="4090" y="3009"/>
                    </a:cubicBezTo>
                    <a:cubicBezTo>
                      <a:pt x="4622" y="2035"/>
                      <a:pt x="4309" y="843"/>
                      <a:pt x="3375" y="288"/>
                    </a:cubicBezTo>
                    <a:cubicBezTo>
                      <a:pt x="3049" y="93"/>
                      <a:pt x="2695" y="1"/>
                      <a:pt x="234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2"/>
              <p:cNvSpPr/>
              <p:nvPr/>
            </p:nvSpPr>
            <p:spPr>
              <a:xfrm>
                <a:off x="3515875" y="4858775"/>
                <a:ext cx="113650" cy="100825"/>
              </a:xfrm>
              <a:custGeom>
                <a:avLst/>
                <a:gdLst/>
                <a:ahLst/>
                <a:cxnLst/>
                <a:rect l="l" t="t" r="r" b="b"/>
                <a:pathLst>
                  <a:path w="4546" h="4033" extrusionOk="0">
                    <a:moveTo>
                      <a:pt x="2327" y="0"/>
                    </a:moveTo>
                    <a:cubicBezTo>
                      <a:pt x="1610" y="0"/>
                      <a:pt x="897" y="384"/>
                      <a:pt x="528" y="1057"/>
                    </a:cubicBezTo>
                    <a:cubicBezTo>
                      <a:pt x="1" y="2016"/>
                      <a:pt x="338" y="3252"/>
                      <a:pt x="1272" y="3783"/>
                    </a:cubicBezTo>
                    <a:cubicBezTo>
                      <a:pt x="1570" y="3952"/>
                      <a:pt x="1898" y="4032"/>
                      <a:pt x="2226" y="4032"/>
                    </a:cubicBezTo>
                    <a:cubicBezTo>
                      <a:pt x="2924" y="4032"/>
                      <a:pt x="3617" y="3667"/>
                      <a:pt x="3994" y="3025"/>
                    </a:cubicBezTo>
                    <a:cubicBezTo>
                      <a:pt x="4545" y="2084"/>
                      <a:pt x="4242" y="833"/>
                      <a:pt x="3326" y="277"/>
                    </a:cubicBezTo>
                    <a:cubicBezTo>
                      <a:pt x="3017" y="89"/>
                      <a:pt x="2671" y="0"/>
                      <a:pt x="232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2"/>
              <p:cNvSpPr/>
              <p:nvPr/>
            </p:nvSpPr>
            <p:spPr>
              <a:xfrm>
                <a:off x="2119750" y="4074150"/>
                <a:ext cx="114200" cy="100850"/>
              </a:xfrm>
              <a:custGeom>
                <a:avLst/>
                <a:gdLst/>
                <a:ahLst/>
                <a:cxnLst/>
                <a:rect l="l" t="t" r="r" b="b"/>
                <a:pathLst>
                  <a:path w="4568" h="4034" extrusionOk="0">
                    <a:moveTo>
                      <a:pt x="2345" y="1"/>
                    </a:moveTo>
                    <a:cubicBezTo>
                      <a:pt x="1648" y="1"/>
                      <a:pt x="955" y="364"/>
                      <a:pt x="577" y="1007"/>
                    </a:cubicBezTo>
                    <a:cubicBezTo>
                      <a:pt x="1" y="1985"/>
                      <a:pt x="354" y="3286"/>
                      <a:pt x="1339" y="3810"/>
                    </a:cubicBezTo>
                    <a:cubicBezTo>
                      <a:pt x="1624" y="3961"/>
                      <a:pt x="1934" y="4033"/>
                      <a:pt x="2244" y="4033"/>
                    </a:cubicBezTo>
                    <a:cubicBezTo>
                      <a:pt x="2961" y="4033"/>
                      <a:pt x="3672" y="3647"/>
                      <a:pt x="4040" y="2978"/>
                    </a:cubicBezTo>
                    <a:cubicBezTo>
                      <a:pt x="4567" y="2022"/>
                      <a:pt x="4233" y="783"/>
                      <a:pt x="3300" y="251"/>
                    </a:cubicBezTo>
                    <a:cubicBezTo>
                      <a:pt x="3002" y="81"/>
                      <a:pt x="2673" y="1"/>
                      <a:pt x="234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2"/>
              <p:cNvSpPr/>
              <p:nvPr/>
            </p:nvSpPr>
            <p:spPr>
              <a:xfrm>
                <a:off x="2402875" y="4389250"/>
                <a:ext cx="112975" cy="100025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4001" extrusionOk="0">
                    <a:moveTo>
                      <a:pt x="2321" y="0"/>
                    </a:moveTo>
                    <a:cubicBezTo>
                      <a:pt x="1591" y="0"/>
                      <a:pt x="863" y="398"/>
                      <a:pt x="507" y="1076"/>
                    </a:cubicBezTo>
                    <a:cubicBezTo>
                      <a:pt x="0" y="2039"/>
                      <a:pt x="375" y="3295"/>
                      <a:pt x="1316" y="3787"/>
                    </a:cubicBezTo>
                    <a:cubicBezTo>
                      <a:pt x="1593" y="3932"/>
                      <a:pt x="1896" y="4000"/>
                      <a:pt x="2199" y="4000"/>
                    </a:cubicBezTo>
                    <a:cubicBezTo>
                      <a:pt x="2929" y="4000"/>
                      <a:pt x="3658" y="3602"/>
                      <a:pt x="4013" y="2925"/>
                    </a:cubicBezTo>
                    <a:cubicBezTo>
                      <a:pt x="4518" y="1961"/>
                      <a:pt x="4144" y="706"/>
                      <a:pt x="3204" y="214"/>
                    </a:cubicBezTo>
                    <a:cubicBezTo>
                      <a:pt x="2927" y="69"/>
                      <a:pt x="2624" y="0"/>
                      <a:pt x="232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2"/>
              <p:cNvSpPr/>
              <p:nvPr/>
            </p:nvSpPr>
            <p:spPr>
              <a:xfrm>
                <a:off x="5695500" y="3431275"/>
                <a:ext cx="114125" cy="101550"/>
              </a:xfrm>
              <a:custGeom>
                <a:avLst/>
                <a:gdLst/>
                <a:ahLst/>
                <a:cxnLst/>
                <a:rect l="l" t="t" r="r" b="b"/>
                <a:pathLst>
                  <a:path w="4565" h="4062" extrusionOk="0">
                    <a:moveTo>
                      <a:pt x="2322" y="0"/>
                    </a:moveTo>
                    <a:cubicBezTo>
                      <a:pt x="1629" y="0"/>
                      <a:pt x="947" y="359"/>
                      <a:pt x="564" y="1005"/>
                    </a:cubicBezTo>
                    <a:cubicBezTo>
                      <a:pt x="1" y="1951"/>
                      <a:pt x="282" y="3183"/>
                      <a:pt x="1190" y="3757"/>
                    </a:cubicBezTo>
                    <a:cubicBezTo>
                      <a:pt x="1516" y="3964"/>
                      <a:pt x="1881" y="4062"/>
                      <a:pt x="2243" y="4062"/>
                    </a:cubicBezTo>
                    <a:cubicBezTo>
                      <a:pt x="2936" y="4062"/>
                      <a:pt x="3618" y="3703"/>
                      <a:pt x="4002" y="3057"/>
                    </a:cubicBezTo>
                    <a:cubicBezTo>
                      <a:pt x="4564" y="2113"/>
                      <a:pt x="4284" y="881"/>
                      <a:pt x="3375" y="305"/>
                    </a:cubicBezTo>
                    <a:cubicBezTo>
                      <a:pt x="3049" y="98"/>
                      <a:pt x="2684" y="0"/>
                      <a:pt x="232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2"/>
              <p:cNvSpPr/>
              <p:nvPr/>
            </p:nvSpPr>
            <p:spPr>
              <a:xfrm>
                <a:off x="1722325" y="2602225"/>
                <a:ext cx="115225" cy="101525"/>
              </a:xfrm>
              <a:custGeom>
                <a:avLst/>
                <a:gdLst/>
                <a:ahLst/>
                <a:cxnLst/>
                <a:rect l="l" t="t" r="r" b="b"/>
                <a:pathLst>
                  <a:path w="4609" h="4061" extrusionOk="0">
                    <a:moveTo>
                      <a:pt x="2342" y="1"/>
                    </a:moveTo>
                    <a:cubicBezTo>
                      <a:pt x="1659" y="1"/>
                      <a:pt x="986" y="349"/>
                      <a:pt x="602" y="974"/>
                    </a:cubicBezTo>
                    <a:cubicBezTo>
                      <a:pt x="1" y="1951"/>
                      <a:pt x="307" y="3231"/>
                      <a:pt x="1278" y="3796"/>
                    </a:cubicBezTo>
                    <a:cubicBezTo>
                      <a:pt x="1588" y="3975"/>
                      <a:pt x="1928" y="4061"/>
                      <a:pt x="2266" y="4061"/>
                    </a:cubicBezTo>
                    <a:cubicBezTo>
                      <a:pt x="2949" y="4061"/>
                      <a:pt x="3622" y="3712"/>
                      <a:pt x="4007" y="3087"/>
                    </a:cubicBezTo>
                    <a:cubicBezTo>
                      <a:pt x="4609" y="2111"/>
                      <a:pt x="4302" y="831"/>
                      <a:pt x="3331" y="266"/>
                    </a:cubicBezTo>
                    <a:cubicBezTo>
                      <a:pt x="3021" y="86"/>
                      <a:pt x="2680" y="1"/>
                      <a:pt x="234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2"/>
              <p:cNvSpPr/>
              <p:nvPr/>
            </p:nvSpPr>
            <p:spPr>
              <a:xfrm>
                <a:off x="1806275" y="2181500"/>
                <a:ext cx="114175" cy="100825"/>
              </a:xfrm>
              <a:custGeom>
                <a:avLst/>
                <a:gdLst/>
                <a:ahLst/>
                <a:cxnLst/>
                <a:rect l="l" t="t" r="r" b="b"/>
                <a:pathLst>
                  <a:path w="4567" h="4033" extrusionOk="0">
                    <a:moveTo>
                      <a:pt x="2345" y="1"/>
                    </a:moveTo>
                    <a:cubicBezTo>
                      <a:pt x="1668" y="1"/>
                      <a:pt x="993" y="341"/>
                      <a:pt x="608" y="952"/>
                    </a:cubicBezTo>
                    <a:cubicBezTo>
                      <a:pt x="1" y="1911"/>
                      <a:pt x="315" y="3223"/>
                      <a:pt x="1283" y="3780"/>
                    </a:cubicBezTo>
                    <a:cubicBezTo>
                      <a:pt x="1582" y="3952"/>
                      <a:pt x="1913" y="4033"/>
                      <a:pt x="2243" y="4033"/>
                    </a:cubicBezTo>
                    <a:cubicBezTo>
                      <a:pt x="2939" y="4033"/>
                      <a:pt x="3630" y="3672"/>
                      <a:pt x="4009" y="3033"/>
                    </a:cubicBezTo>
                    <a:cubicBezTo>
                      <a:pt x="4566" y="2093"/>
                      <a:pt x="4266" y="843"/>
                      <a:pt x="3352" y="282"/>
                    </a:cubicBezTo>
                    <a:cubicBezTo>
                      <a:pt x="3042" y="91"/>
                      <a:pt x="2693" y="1"/>
                      <a:pt x="234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2"/>
              <p:cNvSpPr/>
              <p:nvPr/>
            </p:nvSpPr>
            <p:spPr>
              <a:xfrm>
                <a:off x="2205850" y="1469775"/>
                <a:ext cx="11485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4594" h="4064" extrusionOk="0">
                    <a:moveTo>
                      <a:pt x="2346" y="1"/>
                    </a:moveTo>
                    <a:cubicBezTo>
                      <a:pt x="1625" y="1"/>
                      <a:pt x="919" y="391"/>
                      <a:pt x="547" y="1078"/>
                    </a:cubicBezTo>
                    <a:cubicBezTo>
                      <a:pt x="1" y="2086"/>
                      <a:pt x="381" y="3344"/>
                      <a:pt x="1384" y="3853"/>
                    </a:cubicBezTo>
                    <a:cubicBezTo>
                      <a:pt x="1665" y="3996"/>
                      <a:pt x="1967" y="4063"/>
                      <a:pt x="2266" y="4063"/>
                    </a:cubicBezTo>
                    <a:cubicBezTo>
                      <a:pt x="2989" y="4063"/>
                      <a:pt x="3698" y="3668"/>
                      <a:pt x="4069" y="2983"/>
                    </a:cubicBezTo>
                    <a:cubicBezTo>
                      <a:pt x="4594" y="2017"/>
                      <a:pt x="4264" y="804"/>
                      <a:pt x="3328" y="263"/>
                    </a:cubicBezTo>
                    <a:cubicBezTo>
                      <a:pt x="3019" y="85"/>
                      <a:pt x="2681" y="1"/>
                      <a:pt x="234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2"/>
              <p:cNvSpPr/>
              <p:nvPr/>
            </p:nvSpPr>
            <p:spPr>
              <a:xfrm>
                <a:off x="5295025" y="4142650"/>
                <a:ext cx="115225" cy="101525"/>
              </a:xfrm>
              <a:custGeom>
                <a:avLst/>
                <a:gdLst/>
                <a:ahLst/>
                <a:cxnLst/>
                <a:rect l="l" t="t" r="r" b="b"/>
                <a:pathLst>
                  <a:path w="4609" h="4061" extrusionOk="0">
                    <a:moveTo>
                      <a:pt x="2343" y="1"/>
                    </a:moveTo>
                    <a:cubicBezTo>
                      <a:pt x="1664" y="1"/>
                      <a:pt x="995" y="344"/>
                      <a:pt x="609" y="962"/>
                    </a:cubicBezTo>
                    <a:cubicBezTo>
                      <a:pt x="0" y="1935"/>
                      <a:pt x="299" y="3218"/>
                      <a:pt x="1266" y="3788"/>
                    </a:cubicBezTo>
                    <a:cubicBezTo>
                      <a:pt x="1578" y="3973"/>
                      <a:pt x="1923" y="4061"/>
                      <a:pt x="2266" y="4061"/>
                    </a:cubicBezTo>
                    <a:cubicBezTo>
                      <a:pt x="2944" y="4061"/>
                      <a:pt x="3613" y="3718"/>
                      <a:pt x="4000" y="3100"/>
                    </a:cubicBezTo>
                    <a:cubicBezTo>
                      <a:pt x="4608" y="2128"/>
                      <a:pt x="4311" y="844"/>
                      <a:pt x="3342" y="272"/>
                    </a:cubicBezTo>
                    <a:cubicBezTo>
                      <a:pt x="3030" y="88"/>
                      <a:pt x="2685" y="1"/>
                      <a:pt x="234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2"/>
              <p:cNvSpPr/>
              <p:nvPr/>
            </p:nvSpPr>
            <p:spPr>
              <a:xfrm>
                <a:off x="3205500" y="783575"/>
                <a:ext cx="112975" cy="100025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4001" extrusionOk="0">
                    <a:moveTo>
                      <a:pt x="2321" y="1"/>
                    </a:moveTo>
                    <a:cubicBezTo>
                      <a:pt x="1625" y="1"/>
                      <a:pt x="925" y="362"/>
                      <a:pt x="550" y="996"/>
                    </a:cubicBezTo>
                    <a:cubicBezTo>
                      <a:pt x="1" y="1929"/>
                      <a:pt x="317" y="3199"/>
                      <a:pt x="1237" y="3743"/>
                    </a:cubicBezTo>
                    <a:cubicBezTo>
                      <a:pt x="1533" y="3918"/>
                      <a:pt x="1865" y="4000"/>
                      <a:pt x="2198" y="4000"/>
                    </a:cubicBezTo>
                    <a:cubicBezTo>
                      <a:pt x="2894" y="4000"/>
                      <a:pt x="3593" y="3639"/>
                      <a:pt x="3967" y="3005"/>
                    </a:cubicBezTo>
                    <a:cubicBezTo>
                      <a:pt x="4519" y="2072"/>
                      <a:pt x="4202" y="802"/>
                      <a:pt x="3282" y="258"/>
                    </a:cubicBezTo>
                    <a:cubicBezTo>
                      <a:pt x="2986" y="83"/>
                      <a:pt x="2654" y="1"/>
                      <a:pt x="232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2"/>
              <p:cNvSpPr/>
              <p:nvPr/>
            </p:nvSpPr>
            <p:spPr>
              <a:xfrm>
                <a:off x="5764100" y="2222000"/>
                <a:ext cx="113025" cy="100050"/>
              </a:xfrm>
              <a:custGeom>
                <a:avLst/>
                <a:gdLst/>
                <a:ahLst/>
                <a:cxnLst/>
                <a:rect l="l" t="t" r="r" b="b"/>
                <a:pathLst>
                  <a:path w="4521" h="4002" extrusionOk="0">
                    <a:moveTo>
                      <a:pt x="2320" y="1"/>
                    </a:moveTo>
                    <a:cubicBezTo>
                      <a:pt x="1620" y="1"/>
                      <a:pt x="918" y="367"/>
                      <a:pt x="546" y="1008"/>
                    </a:cubicBezTo>
                    <a:cubicBezTo>
                      <a:pt x="1" y="1946"/>
                      <a:pt x="325" y="3212"/>
                      <a:pt x="1249" y="3750"/>
                    </a:cubicBezTo>
                    <a:cubicBezTo>
                      <a:pt x="1542" y="3921"/>
                      <a:pt x="1871" y="4001"/>
                      <a:pt x="2199" y="4001"/>
                    </a:cubicBezTo>
                    <a:cubicBezTo>
                      <a:pt x="2900" y="4001"/>
                      <a:pt x="3603" y="3635"/>
                      <a:pt x="3975" y="2994"/>
                    </a:cubicBezTo>
                    <a:cubicBezTo>
                      <a:pt x="4520" y="2057"/>
                      <a:pt x="4194" y="791"/>
                      <a:pt x="3272" y="253"/>
                    </a:cubicBezTo>
                    <a:cubicBezTo>
                      <a:pt x="2978" y="82"/>
                      <a:pt x="2649" y="1"/>
                      <a:pt x="232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2"/>
              <p:cNvSpPr/>
              <p:nvPr/>
            </p:nvSpPr>
            <p:spPr>
              <a:xfrm>
                <a:off x="3388850" y="730875"/>
                <a:ext cx="111625" cy="99075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3963" extrusionOk="0">
                    <a:moveTo>
                      <a:pt x="2312" y="1"/>
                    </a:moveTo>
                    <a:cubicBezTo>
                      <a:pt x="1602" y="1"/>
                      <a:pt x="886" y="377"/>
                      <a:pt x="525" y="1025"/>
                    </a:cubicBezTo>
                    <a:cubicBezTo>
                      <a:pt x="1" y="1967"/>
                      <a:pt x="360" y="3249"/>
                      <a:pt x="1291" y="3747"/>
                    </a:cubicBezTo>
                    <a:cubicBezTo>
                      <a:pt x="1566" y="3893"/>
                      <a:pt x="1869" y="3962"/>
                      <a:pt x="2173" y="3962"/>
                    </a:cubicBezTo>
                    <a:cubicBezTo>
                      <a:pt x="2905" y="3962"/>
                      <a:pt x="3641" y="3563"/>
                      <a:pt x="3988" y="2889"/>
                    </a:cubicBezTo>
                    <a:cubicBezTo>
                      <a:pt x="4464" y="1965"/>
                      <a:pt x="4124" y="752"/>
                      <a:pt x="3243" y="244"/>
                    </a:cubicBezTo>
                    <a:cubicBezTo>
                      <a:pt x="2956" y="79"/>
                      <a:pt x="2635" y="1"/>
                      <a:pt x="231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2"/>
              <p:cNvSpPr/>
              <p:nvPr/>
            </p:nvSpPr>
            <p:spPr>
              <a:xfrm>
                <a:off x="5714875" y="2038525"/>
                <a:ext cx="111625" cy="99100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3964" extrusionOk="0">
                    <a:moveTo>
                      <a:pt x="2315" y="1"/>
                    </a:moveTo>
                    <a:cubicBezTo>
                      <a:pt x="1623" y="1"/>
                      <a:pt x="921" y="356"/>
                      <a:pt x="551" y="980"/>
                    </a:cubicBezTo>
                    <a:cubicBezTo>
                      <a:pt x="1" y="1906"/>
                      <a:pt x="329" y="3195"/>
                      <a:pt x="1248" y="3722"/>
                    </a:cubicBezTo>
                    <a:cubicBezTo>
                      <a:pt x="1533" y="3886"/>
                      <a:pt x="1853" y="3963"/>
                      <a:pt x="2174" y="3963"/>
                    </a:cubicBezTo>
                    <a:cubicBezTo>
                      <a:pt x="2887" y="3963"/>
                      <a:pt x="3605" y="3584"/>
                      <a:pt x="3963" y="2934"/>
                    </a:cubicBezTo>
                    <a:cubicBezTo>
                      <a:pt x="4464" y="2028"/>
                      <a:pt x="4153" y="806"/>
                      <a:pt x="3287" y="268"/>
                    </a:cubicBezTo>
                    <a:cubicBezTo>
                      <a:pt x="2992" y="86"/>
                      <a:pt x="2655" y="1"/>
                      <a:pt x="231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2"/>
              <p:cNvSpPr/>
              <p:nvPr/>
            </p:nvSpPr>
            <p:spPr>
              <a:xfrm>
                <a:off x="5814725" y="2406425"/>
                <a:ext cx="111600" cy="99075"/>
              </a:xfrm>
              <a:custGeom>
                <a:avLst/>
                <a:gdLst/>
                <a:ahLst/>
                <a:cxnLst/>
                <a:rect l="l" t="t" r="r" b="b"/>
                <a:pathLst>
                  <a:path w="4464" h="3963" extrusionOk="0">
                    <a:moveTo>
                      <a:pt x="2290" y="1"/>
                    </a:moveTo>
                    <a:cubicBezTo>
                      <a:pt x="1585" y="1"/>
                      <a:pt x="873" y="371"/>
                      <a:pt x="509" y="1013"/>
                    </a:cubicBezTo>
                    <a:cubicBezTo>
                      <a:pt x="0" y="1914"/>
                      <a:pt x="299" y="3138"/>
                      <a:pt x="1161" y="3685"/>
                    </a:cubicBezTo>
                    <a:cubicBezTo>
                      <a:pt x="1459" y="3874"/>
                      <a:pt x="1802" y="3963"/>
                      <a:pt x="2148" y="3963"/>
                    </a:cubicBezTo>
                    <a:cubicBezTo>
                      <a:pt x="2834" y="3963"/>
                      <a:pt x="3530" y="3613"/>
                      <a:pt x="3905" y="2998"/>
                    </a:cubicBezTo>
                    <a:cubicBezTo>
                      <a:pt x="4464" y="2082"/>
                      <a:pt x="4147" y="788"/>
                      <a:pt x="3232" y="250"/>
                    </a:cubicBezTo>
                    <a:cubicBezTo>
                      <a:pt x="2943" y="80"/>
                      <a:pt x="2617" y="1"/>
                      <a:pt x="229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2"/>
              <p:cNvSpPr/>
              <p:nvPr/>
            </p:nvSpPr>
            <p:spPr>
              <a:xfrm>
                <a:off x="3023475" y="837225"/>
                <a:ext cx="111625" cy="99075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3963" extrusionOk="0">
                    <a:moveTo>
                      <a:pt x="2292" y="1"/>
                    </a:moveTo>
                    <a:cubicBezTo>
                      <a:pt x="1583" y="1"/>
                      <a:pt x="868" y="375"/>
                      <a:pt x="506" y="1021"/>
                    </a:cubicBezTo>
                    <a:cubicBezTo>
                      <a:pt x="1" y="1924"/>
                      <a:pt x="306" y="3147"/>
                      <a:pt x="1169" y="3690"/>
                    </a:cubicBezTo>
                    <a:cubicBezTo>
                      <a:pt x="1465" y="3875"/>
                      <a:pt x="1806" y="3963"/>
                      <a:pt x="2149" y="3963"/>
                    </a:cubicBezTo>
                    <a:cubicBezTo>
                      <a:pt x="2837" y="3963"/>
                      <a:pt x="3536" y="3611"/>
                      <a:pt x="3908" y="2991"/>
                    </a:cubicBezTo>
                    <a:cubicBezTo>
                      <a:pt x="4464" y="2072"/>
                      <a:pt x="4143" y="779"/>
                      <a:pt x="3225" y="246"/>
                    </a:cubicBezTo>
                    <a:cubicBezTo>
                      <a:pt x="2938" y="79"/>
                      <a:pt x="2616" y="1"/>
                      <a:pt x="229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2"/>
              <p:cNvSpPr/>
              <p:nvPr/>
            </p:nvSpPr>
            <p:spPr>
              <a:xfrm>
                <a:off x="4299525" y="4831850"/>
                <a:ext cx="109375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4375" h="3883" extrusionOk="0">
                    <a:moveTo>
                      <a:pt x="2255" y="1"/>
                    </a:moveTo>
                    <a:cubicBezTo>
                      <a:pt x="1540" y="1"/>
                      <a:pt x="818" y="390"/>
                      <a:pt x="478" y="1053"/>
                    </a:cubicBezTo>
                    <a:cubicBezTo>
                      <a:pt x="1" y="1980"/>
                      <a:pt x="360" y="3192"/>
                      <a:pt x="1256" y="3671"/>
                    </a:cubicBezTo>
                    <a:cubicBezTo>
                      <a:pt x="1526" y="3815"/>
                      <a:pt x="1824" y="3882"/>
                      <a:pt x="2122" y="3882"/>
                    </a:cubicBezTo>
                    <a:cubicBezTo>
                      <a:pt x="2818" y="3882"/>
                      <a:pt x="3518" y="3513"/>
                      <a:pt x="3871" y="2879"/>
                    </a:cubicBezTo>
                    <a:cubicBezTo>
                      <a:pt x="4374" y="1974"/>
                      <a:pt x="4049" y="751"/>
                      <a:pt x="3168" y="240"/>
                    </a:cubicBezTo>
                    <a:cubicBezTo>
                      <a:pt x="2887" y="77"/>
                      <a:pt x="2571" y="1"/>
                      <a:pt x="225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2"/>
              <p:cNvSpPr/>
              <p:nvPr/>
            </p:nvSpPr>
            <p:spPr>
              <a:xfrm>
                <a:off x="1740375" y="3393400"/>
                <a:ext cx="109875" cy="97100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3884" extrusionOk="0">
                    <a:moveTo>
                      <a:pt x="2274" y="1"/>
                    </a:moveTo>
                    <a:cubicBezTo>
                      <a:pt x="1611" y="1"/>
                      <a:pt x="939" y="336"/>
                      <a:pt x="570" y="928"/>
                    </a:cubicBezTo>
                    <a:cubicBezTo>
                      <a:pt x="1" y="1837"/>
                      <a:pt x="326" y="3138"/>
                      <a:pt x="1250" y="3656"/>
                    </a:cubicBezTo>
                    <a:cubicBezTo>
                      <a:pt x="1527" y="3810"/>
                      <a:pt x="1835" y="3883"/>
                      <a:pt x="2144" y="3883"/>
                    </a:cubicBezTo>
                    <a:cubicBezTo>
                      <a:pt x="2828" y="3883"/>
                      <a:pt x="3517" y="3526"/>
                      <a:pt x="3876" y="2907"/>
                    </a:cubicBezTo>
                    <a:cubicBezTo>
                      <a:pt x="4395" y="2011"/>
                      <a:pt x="4090" y="784"/>
                      <a:pt x="3215" y="256"/>
                    </a:cubicBezTo>
                    <a:cubicBezTo>
                      <a:pt x="2928" y="83"/>
                      <a:pt x="2602" y="1"/>
                      <a:pt x="227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2"/>
              <p:cNvSpPr/>
              <p:nvPr/>
            </p:nvSpPr>
            <p:spPr>
              <a:xfrm>
                <a:off x="4171700" y="703100"/>
                <a:ext cx="109375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4375" h="3883" extrusionOk="0">
                    <a:moveTo>
                      <a:pt x="2253" y="1"/>
                    </a:moveTo>
                    <a:cubicBezTo>
                      <a:pt x="1571" y="1"/>
                      <a:pt x="883" y="357"/>
                      <a:pt x="524" y="973"/>
                    </a:cubicBezTo>
                    <a:cubicBezTo>
                      <a:pt x="0" y="1868"/>
                      <a:pt x="304" y="3095"/>
                      <a:pt x="1178" y="3626"/>
                    </a:cubicBezTo>
                    <a:cubicBezTo>
                      <a:pt x="1465" y="3801"/>
                      <a:pt x="1792" y="3883"/>
                      <a:pt x="2120" y="3883"/>
                    </a:cubicBezTo>
                    <a:cubicBezTo>
                      <a:pt x="2822" y="3883"/>
                      <a:pt x="3531" y="3508"/>
                      <a:pt x="3880" y="2861"/>
                    </a:cubicBezTo>
                    <a:cubicBezTo>
                      <a:pt x="4374" y="1947"/>
                      <a:pt x="4037" y="729"/>
                      <a:pt x="3150" y="231"/>
                    </a:cubicBezTo>
                    <a:cubicBezTo>
                      <a:pt x="2873" y="74"/>
                      <a:pt x="2563" y="1"/>
                      <a:pt x="225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2"/>
              <p:cNvSpPr/>
              <p:nvPr/>
            </p:nvSpPr>
            <p:spPr>
              <a:xfrm>
                <a:off x="3573275" y="678675"/>
                <a:ext cx="109325" cy="97100"/>
              </a:xfrm>
              <a:custGeom>
                <a:avLst/>
                <a:gdLst/>
                <a:ahLst/>
                <a:cxnLst/>
                <a:rect l="l" t="t" r="r" b="b"/>
                <a:pathLst>
                  <a:path w="4373" h="3884" extrusionOk="0">
                    <a:moveTo>
                      <a:pt x="2250" y="0"/>
                    </a:moveTo>
                    <a:cubicBezTo>
                      <a:pt x="1586" y="0"/>
                      <a:pt x="914" y="337"/>
                      <a:pt x="544" y="931"/>
                    </a:cubicBezTo>
                    <a:cubicBezTo>
                      <a:pt x="0" y="1803"/>
                      <a:pt x="275" y="3044"/>
                      <a:pt x="1134" y="3601"/>
                    </a:cubicBezTo>
                    <a:cubicBezTo>
                      <a:pt x="1430" y="3793"/>
                      <a:pt x="1772" y="3883"/>
                      <a:pt x="2117" y="3883"/>
                    </a:cubicBezTo>
                    <a:cubicBezTo>
                      <a:pt x="2800" y="3883"/>
                      <a:pt x="3492" y="3528"/>
                      <a:pt x="3852" y="2904"/>
                    </a:cubicBezTo>
                    <a:cubicBezTo>
                      <a:pt x="4373" y="2008"/>
                      <a:pt x="4065" y="782"/>
                      <a:pt x="3189" y="254"/>
                    </a:cubicBezTo>
                    <a:cubicBezTo>
                      <a:pt x="2903" y="82"/>
                      <a:pt x="2577" y="0"/>
                      <a:pt x="225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2"/>
              <p:cNvSpPr/>
              <p:nvPr/>
            </p:nvSpPr>
            <p:spPr>
              <a:xfrm>
                <a:off x="5666075" y="1855600"/>
                <a:ext cx="109925" cy="97050"/>
              </a:xfrm>
              <a:custGeom>
                <a:avLst/>
                <a:gdLst/>
                <a:ahLst/>
                <a:cxnLst/>
                <a:rect l="l" t="t" r="r" b="b"/>
                <a:pathLst>
                  <a:path w="4397" h="3882" extrusionOk="0">
                    <a:moveTo>
                      <a:pt x="2273" y="0"/>
                    </a:moveTo>
                    <a:cubicBezTo>
                      <a:pt x="1602" y="0"/>
                      <a:pt x="924" y="345"/>
                      <a:pt x="557" y="948"/>
                    </a:cubicBezTo>
                    <a:cubicBezTo>
                      <a:pt x="0" y="1869"/>
                      <a:pt x="339" y="3163"/>
                      <a:pt x="1271" y="3666"/>
                    </a:cubicBezTo>
                    <a:cubicBezTo>
                      <a:pt x="1542" y="3812"/>
                      <a:pt x="1843" y="3881"/>
                      <a:pt x="2143" y="3881"/>
                    </a:cubicBezTo>
                    <a:cubicBezTo>
                      <a:pt x="2837" y="3881"/>
                      <a:pt x="3533" y="3515"/>
                      <a:pt x="3888" y="2885"/>
                    </a:cubicBezTo>
                    <a:cubicBezTo>
                      <a:pt x="4396" y="1981"/>
                      <a:pt x="4075" y="758"/>
                      <a:pt x="3195" y="244"/>
                    </a:cubicBezTo>
                    <a:cubicBezTo>
                      <a:pt x="2912" y="78"/>
                      <a:pt x="2593" y="0"/>
                      <a:pt x="227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2"/>
              <p:cNvSpPr/>
              <p:nvPr/>
            </p:nvSpPr>
            <p:spPr>
              <a:xfrm>
                <a:off x="5334225" y="1356925"/>
                <a:ext cx="109875" cy="97050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3882" extrusionOk="0">
                    <a:moveTo>
                      <a:pt x="2276" y="1"/>
                    </a:moveTo>
                    <a:cubicBezTo>
                      <a:pt x="1614" y="1"/>
                      <a:pt x="943" y="333"/>
                      <a:pt x="572" y="921"/>
                    </a:cubicBezTo>
                    <a:cubicBezTo>
                      <a:pt x="0" y="1827"/>
                      <a:pt x="320" y="3130"/>
                      <a:pt x="1241" y="3651"/>
                    </a:cubicBezTo>
                    <a:cubicBezTo>
                      <a:pt x="1518" y="3808"/>
                      <a:pt x="1829" y="3882"/>
                      <a:pt x="2141" y="3882"/>
                    </a:cubicBezTo>
                    <a:cubicBezTo>
                      <a:pt x="2822" y="3882"/>
                      <a:pt x="3510" y="3528"/>
                      <a:pt x="3870" y="2914"/>
                    </a:cubicBezTo>
                    <a:cubicBezTo>
                      <a:pt x="4394" y="2020"/>
                      <a:pt x="4095" y="792"/>
                      <a:pt x="3221" y="259"/>
                    </a:cubicBezTo>
                    <a:cubicBezTo>
                      <a:pt x="2934" y="84"/>
                      <a:pt x="2606" y="1"/>
                      <a:pt x="227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2"/>
              <p:cNvSpPr/>
              <p:nvPr/>
            </p:nvSpPr>
            <p:spPr>
              <a:xfrm>
                <a:off x="4482875" y="4779150"/>
                <a:ext cx="108575" cy="96100"/>
              </a:xfrm>
              <a:custGeom>
                <a:avLst/>
                <a:gdLst/>
                <a:ahLst/>
                <a:cxnLst/>
                <a:rect l="l" t="t" r="r" b="b"/>
                <a:pathLst>
                  <a:path w="4343" h="3844" extrusionOk="0">
                    <a:moveTo>
                      <a:pt x="2212" y="1"/>
                    </a:moveTo>
                    <a:cubicBezTo>
                      <a:pt x="1527" y="1"/>
                      <a:pt x="854" y="372"/>
                      <a:pt x="505" y="1019"/>
                    </a:cubicBezTo>
                    <a:cubicBezTo>
                      <a:pt x="1" y="1949"/>
                      <a:pt x="337" y="3128"/>
                      <a:pt x="1249" y="3621"/>
                    </a:cubicBezTo>
                    <a:cubicBezTo>
                      <a:pt x="1528" y="3772"/>
                      <a:pt x="1831" y="3843"/>
                      <a:pt x="2131" y="3843"/>
                    </a:cubicBezTo>
                    <a:cubicBezTo>
                      <a:pt x="2816" y="3843"/>
                      <a:pt x="3489" y="3473"/>
                      <a:pt x="3838" y="2825"/>
                    </a:cubicBezTo>
                    <a:cubicBezTo>
                      <a:pt x="4342" y="1896"/>
                      <a:pt x="4006" y="717"/>
                      <a:pt x="3094" y="223"/>
                    </a:cubicBezTo>
                    <a:cubicBezTo>
                      <a:pt x="2815" y="72"/>
                      <a:pt x="2512" y="1"/>
                      <a:pt x="221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2"/>
              <p:cNvSpPr/>
              <p:nvPr/>
            </p:nvSpPr>
            <p:spPr>
              <a:xfrm>
                <a:off x="1691600" y="3209950"/>
                <a:ext cx="108675" cy="96125"/>
              </a:xfrm>
              <a:custGeom>
                <a:avLst/>
                <a:gdLst/>
                <a:ahLst/>
                <a:cxnLst/>
                <a:rect l="l" t="t" r="r" b="b"/>
                <a:pathLst>
                  <a:path w="4347" h="3845" extrusionOk="0">
                    <a:moveTo>
                      <a:pt x="2213" y="1"/>
                    </a:moveTo>
                    <a:cubicBezTo>
                      <a:pt x="1549" y="1"/>
                      <a:pt x="894" y="350"/>
                      <a:pt x="534" y="969"/>
                    </a:cubicBezTo>
                    <a:cubicBezTo>
                      <a:pt x="1" y="1885"/>
                      <a:pt x="304" y="3070"/>
                      <a:pt x="1203" y="3593"/>
                    </a:cubicBezTo>
                    <a:cubicBezTo>
                      <a:pt x="1495" y="3764"/>
                      <a:pt x="1816" y="3844"/>
                      <a:pt x="2135" y="3844"/>
                    </a:cubicBezTo>
                    <a:cubicBezTo>
                      <a:pt x="2798" y="3844"/>
                      <a:pt x="3453" y="3495"/>
                      <a:pt x="3813" y="2876"/>
                    </a:cubicBezTo>
                    <a:cubicBezTo>
                      <a:pt x="4346" y="1959"/>
                      <a:pt x="4044" y="774"/>
                      <a:pt x="3144" y="251"/>
                    </a:cubicBezTo>
                    <a:cubicBezTo>
                      <a:pt x="2853" y="81"/>
                      <a:pt x="2532" y="1"/>
                      <a:pt x="22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2"/>
              <p:cNvSpPr/>
              <p:nvPr/>
            </p:nvSpPr>
            <p:spPr>
              <a:xfrm>
                <a:off x="1790900" y="3577850"/>
                <a:ext cx="108650" cy="96100"/>
              </a:xfrm>
              <a:custGeom>
                <a:avLst/>
                <a:gdLst/>
                <a:ahLst/>
                <a:cxnLst/>
                <a:rect l="l" t="t" r="r" b="b"/>
                <a:pathLst>
                  <a:path w="4346" h="3844" extrusionOk="0">
                    <a:moveTo>
                      <a:pt x="2214" y="1"/>
                    </a:moveTo>
                    <a:cubicBezTo>
                      <a:pt x="1551" y="1"/>
                      <a:pt x="896" y="349"/>
                      <a:pt x="535" y="967"/>
                    </a:cubicBezTo>
                    <a:cubicBezTo>
                      <a:pt x="0" y="1882"/>
                      <a:pt x="302" y="3068"/>
                      <a:pt x="1201" y="3593"/>
                    </a:cubicBezTo>
                    <a:cubicBezTo>
                      <a:pt x="1493" y="3763"/>
                      <a:pt x="1814" y="3844"/>
                      <a:pt x="2134" y="3844"/>
                    </a:cubicBezTo>
                    <a:cubicBezTo>
                      <a:pt x="2797" y="3844"/>
                      <a:pt x="3451" y="3496"/>
                      <a:pt x="3811" y="2878"/>
                    </a:cubicBezTo>
                    <a:cubicBezTo>
                      <a:pt x="4346" y="1961"/>
                      <a:pt x="4044" y="777"/>
                      <a:pt x="3146" y="252"/>
                    </a:cubicBezTo>
                    <a:cubicBezTo>
                      <a:pt x="2855" y="81"/>
                      <a:pt x="2534" y="1"/>
                      <a:pt x="221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2"/>
              <p:cNvSpPr/>
              <p:nvPr/>
            </p:nvSpPr>
            <p:spPr>
              <a:xfrm>
                <a:off x="4116950" y="4885525"/>
                <a:ext cx="108600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4344" h="3843" extrusionOk="0">
                    <a:moveTo>
                      <a:pt x="2212" y="1"/>
                    </a:moveTo>
                    <a:cubicBezTo>
                      <a:pt x="1528" y="1"/>
                      <a:pt x="855" y="372"/>
                      <a:pt x="505" y="1018"/>
                    </a:cubicBezTo>
                    <a:cubicBezTo>
                      <a:pt x="1" y="1948"/>
                      <a:pt x="337" y="3127"/>
                      <a:pt x="1250" y="3620"/>
                    </a:cubicBezTo>
                    <a:cubicBezTo>
                      <a:pt x="1529" y="3771"/>
                      <a:pt x="1831" y="3842"/>
                      <a:pt x="2131" y="3842"/>
                    </a:cubicBezTo>
                    <a:cubicBezTo>
                      <a:pt x="2816" y="3842"/>
                      <a:pt x="3489" y="3472"/>
                      <a:pt x="3839" y="2825"/>
                    </a:cubicBezTo>
                    <a:cubicBezTo>
                      <a:pt x="4343" y="1895"/>
                      <a:pt x="4007" y="717"/>
                      <a:pt x="3094" y="222"/>
                    </a:cubicBezTo>
                    <a:cubicBezTo>
                      <a:pt x="2815" y="72"/>
                      <a:pt x="2513" y="1"/>
                      <a:pt x="221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2"/>
              <p:cNvSpPr/>
              <p:nvPr/>
            </p:nvSpPr>
            <p:spPr>
              <a:xfrm>
                <a:off x="5831600" y="3196875"/>
                <a:ext cx="108550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4342" h="3843" extrusionOk="0">
                    <a:moveTo>
                      <a:pt x="2211" y="0"/>
                    </a:moveTo>
                    <a:cubicBezTo>
                      <a:pt x="1526" y="0"/>
                      <a:pt x="854" y="372"/>
                      <a:pt x="504" y="1019"/>
                    </a:cubicBezTo>
                    <a:cubicBezTo>
                      <a:pt x="0" y="1949"/>
                      <a:pt x="336" y="3127"/>
                      <a:pt x="1250" y="3621"/>
                    </a:cubicBezTo>
                    <a:cubicBezTo>
                      <a:pt x="1528" y="3772"/>
                      <a:pt x="1830" y="3843"/>
                      <a:pt x="2130" y="3843"/>
                    </a:cubicBezTo>
                    <a:cubicBezTo>
                      <a:pt x="2815" y="3843"/>
                      <a:pt x="3488" y="3472"/>
                      <a:pt x="3839" y="2825"/>
                    </a:cubicBezTo>
                    <a:cubicBezTo>
                      <a:pt x="4341" y="1896"/>
                      <a:pt x="4007" y="717"/>
                      <a:pt x="3093" y="223"/>
                    </a:cubicBezTo>
                    <a:cubicBezTo>
                      <a:pt x="2814" y="72"/>
                      <a:pt x="2511" y="0"/>
                      <a:pt x="221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2"/>
              <p:cNvSpPr/>
              <p:nvPr/>
            </p:nvSpPr>
            <p:spPr>
              <a:xfrm>
                <a:off x="5865550" y="2591850"/>
                <a:ext cx="108675" cy="96125"/>
              </a:xfrm>
              <a:custGeom>
                <a:avLst/>
                <a:gdLst/>
                <a:ahLst/>
                <a:cxnLst/>
                <a:rect l="l" t="t" r="r" b="b"/>
                <a:pathLst>
                  <a:path w="4347" h="3845" extrusionOk="0">
                    <a:moveTo>
                      <a:pt x="2215" y="1"/>
                    </a:moveTo>
                    <a:cubicBezTo>
                      <a:pt x="1552" y="1"/>
                      <a:pt x="896" y="350"/>
                      <a:pt x="536" y="969"/>
                    </a:cubicBezTo>
                    <a:cubicBezTo>
                      <a:pt x="1" y="1884"/>
                      <a:pt x="303" y="3069"/>
                      <a:pt x="1202" y="3593"/>
                    </a:cubicBezTo>
                    <a:cubicBezTo>
                      <a:pt x="1494" y="3764"/>
                      <a:pt x="1815" y="3845"/>
                      <a:pt x="2134" y="3845"/>
                    </a:cubicBezTo>
                    <a:cubicBezTo>
                      <a:pt x="2798" y="3845"/>
                      <a:pt x="3452" y="3495"/>
                      <a:pt x="3813" y="2877"/>
                    </a:cubicBezTo>
                    <a:cubicBezTo>
                      <a:pt x="4346" y="1961"/>
                      <a:pt x="4044" y="776"/>
                      <a:pt x="3146" y="251"/>
                    </a:cubicBezTo>
                    <a:cubicBezTo>
                      <a:pt x="2855" y="81"/>
                      <a:pt x="2534" y="1"/>
                      <a:pt x="221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2"/>
              <p:cNvSpPr/>
              <p:nvPr/>
            </p:nvSpPr>
            <p:spPr>
              <a:xfrm>
                <a:off x="2841775" y="891900"/>
                <a:ext cx="108550" cy="96100"/>
              </a:xfrm>
              <a:custGeom>
                <a:avLst/>
                <a:gdLst/>
                <a:ahLst/>
                <a:cxnLst/>
                <a:rect l="l" t="t" r="r" b="b"/>
                <a:pathLst>
                  <a:path w="4342" h="3844" extrusionOk="0">
                    <a:moveTo>
                      <a:pt x="2210" y="0"/>
                    </a:moveTo>
                    <a:cubicBezTo>
                      <a:pt x="1527" y="0"/>
                      <a:pt x="857" y="370"/>
                      <a:pt x="506" y="1016"/>
                    </a:cubicBezTo>
                    <a:cubicBezTo>
                      <a:pt x="1" y="1948"/>
                      <a:pt x="334" y="3125"/>
                      <a:pt x="1247" y="3620"/>
                    </a:cubicBezTo>
                    <a:cubicBezTo>
                      <a:pt x="1526" y="3772"/>
                      <a:pt x="1830" y="3843"/>
                      <a:pt x="2131" y="3843"/>
                    </a:cubicBezTo>
                    <a:cubicBezTo>
                      <a:pt x="2814" y="3843"/>
                      <a:pt x="3486" y="3474"/>
                      <a:pt x="3837" y="2827"/>
                    </a:cubicBezTo>
                    <a:cubicBezTo>
                      <a:pt x="4342" y="1897"/>
                      <a:pt x="4009" y="720"/>
                      <a:pt x="3097" y="225"/>
                    </a:cubicBezTo>
                    <a:cubicBezTo>
                      <a:pt x="2816" y="72"/>
                      <a:pt x="2512" y="0"/>
                      <a:pt x="221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2"/>
              <p:cNvSpPr/>
              <p:nvPr/>
            </p:nvSpPr>
            <p:spPr>
              <a:xfrm>
                <a:off x="2342525" y="1235375"/>
                <a:ext cx="108625" cy="96125"/>
              </a:xfrm>
              <a:custGeom>
                <a:avLst/>
                <a:gdLst/>
                <a:ahLst/>
                <a:cxnLst/>
                <a:rect l="l" t="t" r="r" b="b"/>
                <a:pathLst>
                  <a:path w="4345" h="3845" extrusionOk="0">
                    <a:moveTo>
                      <a:pt x="2214" y="0"/>
                    </a:moveTo>
                    <a:cubicBezTo>
                      <a:pt x="1550" y="0"/>
                      <a:pt x="896" y="348"/>
                      <a:pt x="536" y="967"/>
                    </a:cubicBezTo>
                    <a:cubicBezTo>
                      <a:pt x="1" y="1882"/>
                      <a:pt x="303" y="3068"/>
                      <a:pt x="1200" y="3593"/>
                    </a:cubicBezTo>
                    <a:cubicBezTo>
                      <a:pt x="1492" y="3763"/>
                      <a:pt x="1813" y="3844"/>
                      <a:pt x="2132" y="3844"/>
                    </a:cubicBezTo>
                    <a:cubicBezTo>
                      <a:pt x="2796" y="3844"/>
                      <a:pt x="3450" y="3495"/>
                      <a:pt x="3811" y="2877"/>
                    </a:cubicBezTo>
                    <a:cubicBezTo>
                      <a:pt x="4345" y="1962"/>
                      <a:pt x="4044" y="777"/>
                      <a:pt x="3145" y="251"/>
                    </a:cubicBezTo>
                    <a:cubicBezTo>
                      <a:pt x="2854" y="81"/>
                      <a:pt x="2533" y="0"/>
                      <a:pt x="22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2"/>
              <p:cNvSpPr/>
              <p:nvPr/>
            </p:nvSpPr>
            <p:spPr>
              <a:xfrm>
                <a:off x="3934850" y="4939775"/>
                <a:ext cx="106425" cy="93975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3759" extrusionOk="0">
                    <a:moveTo>
                      <a:pt x="2141" y="0"/>
                    </a:moveTo>
                    <a:cubicBezTo>
                      <a:pt x="1530" y="0"/>
                      <a:pt x="945" y="314"/>
                      <a:pt x="584" y="893"/>
                    </a:cubicBezTo>
                    <a:cubicBezTo>
                      <a:pt x="1" y="1834"/>
                      <a:pt x="273" y="2971"/>
                      <a:pt x="1209" y="3506"/>
                    </a:cubicBezTo>
                    <a:cubicBezTo>
                      <a:pt x="1508" y="3677"/>
                      <a:pt x="1826" y="3759"/>
                      <a:pt x="2137" y="3759"/>
                    </a:cubicBezTo>
                    <a:cubicBezTo>
                      <a:pt x="2764" y="3759"/>
                      <a:pt x="3362" y="3425"/>
                      <a:pt x="3719" y="2815"/>
                    </a:cubicBezTo>
                    <a:cubicBezTo>
                      <a:pt x="4256" y="1900"/>
                      <a:pt x="3997" y="814"/>
                      <a:pt x="3114" y="279"/>
                    </a:cubicBezTo>
                    <a:cubicBezTo>
                      <a:pt x="2803" y="91"/>
                      <a:pt x="2468" y="0"/>
                      <a:pt x="214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2"/>
              <p:cNvSpPr/>
              <p:nvPr/>
            </p:nvSpPr>
            <p:spPr>
              <a:xfrm>
                <a:off x="1842275" y="3763300"/>
                <a:ext cx="10520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208" h="3723" extrusionOk="0">
                    <a:moveTo>
                      <a:pt x="2103" y="1"/>
                    </a:moveTo>
                    <a:cubicBezTo>
                      <a:pt x="1478" y="1"/>
                      <a:pt x="883" y="337"/>
                      <a:pt x="530" y="952"/>
                    </a:cubicBezTo>
                    <a:cubicBezTo>
                      <a:pt x="1" y="1872"/>
                      <a:pt x="275" y="2949"/>
                      <a:pt x="1177" y="3467"/>
                    </a:cubicBezTo>
                    <a:cubicBezTo>
                      <a:pt x="1476" y="3639"/>
                      <a:pt x="1794" y="3722"/>
                      <a:pt x="2104" y="3722"/>
                    </a:cubicBezTo>
                    <a:cubicBezTo>
                      <a:pt x="2730" y="3722"/>
                      <a:pt x="3325" y="3387"/>
                      <a:pt x="3679" y="2772"/>
                    </a:cubicBezTo>
                    <a:cubicBezTo>
                      <a:pt x="4208" y="1852"/>
                      <a:pt x="3932" y="775"/>
                      <a:pt x="3030" y="256"/>
                    </a:cubicBezTo>
                    <a:cubicBezTo>
                      <a:pt x="2731" y="84"/>
                      <a:pt x="2413" y="1"/>
                      <a:pt x="210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2"/>
              <p:cNvSpPr/>
              <p:nvPr/>
            </p:nvSpPr>
            <p:spPr>
              <a:xfrm>
                <a:off x="5054500" y="1044225"/>
                <a:ext cx="105375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4215" h="3722" extrusionOk="0">
                    <a:moveTo>
                      <a:pt x="2107" y="0"/>
                    </a:moveTo>
                    <a:cubicBezTo>
                      <a:pt x="1462" y="0"/>
                      <a:pt x="853" y="357"/>
                      <a:pt x="504" y="1000"/>
                    </a:cubicBezTo>
                    <a:cubicBezTo>
                      <a:pt x="0" y="1932"/>
                      <a:pt x="310" y="2999"/>
                      <a:pt x="1228" y="3494"/>
                    </a:cubicBezTo>
                    <a:cubicBezTo>
                      <a:pt x="1513" y="3648"/>
                      <a:pt x="1813" y="3722"/>
                      <a:pt x="2106" y="3722"/>
                    </a:cubicBezTo>
                    <a:cubicBezTo>
                      <a:pt x="2751" y="3722"/>
                      <a:pt x="3361" y="3365"/>
                      <a:pt x="3709" y="2723"/>
                    </a:cubicBezTo>
                    <a:cubicBezTo>
                      <a:pt x="4215" y="1790"/>
                      <a:pt x="3905" y="726"/>
                      <a:pt x="2986" y="228"/>
                    </a:cubicBezTo>
                    <a:cubicBezTo>
                      <a:pt x="2700" y="74"/>
                      <a:pt x="2400" y="0"/>
                      <a:pt x="210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2"/>
              <p:cNvSpPr/>
              <p:nvPr/>
            </p:nvSpPr>
            <p:spPr>
              <a:xfrm>
                <a:off x="3337125" y="4915825"/>
                <a:ext cx="105325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4213" h="3722" extrusionOk="0">
                    <a:moveTo>
                      <a:pt x="2106" y="1"/>
                    </a:moveTo>
                    <a:cubicBezTo>
                      <a:pt x="1471" y="1"/>
                      <a:pt x="868" y="347"/>
                      <a:pt x="518" y="975"/>
                    </a:cubicBezTo>
                    <a:cubicBezTo>
                      <a:pt x="1" y="1902"/>
                      <a:pt x="294" y="2973"/>
                      <a:pt x="1203" y="3480"/>
                    </a:cubicBezTo>
                    <a:cubicBezTo>
                      <a:pt x="1496" y="3643"/>
                      <a:pt x="1805" y="3722"/>
                      <a:pt x="2107" y="3722"/>
                    </a:cubicBezTo>
                    <a:cubicBezTo>
                      <a:pt x="2742" y="3722"/>
                      <a:pt x="3344" y="3375"/>
                      <a:pt x="3695" y="2747"/>
                    </a:cubicBezTo>
                    <a:cubicBezTo>
                      <a:pt x="4212" y="1820"/>
                      <a:pt x="3919" y="749"/>
                      <a:pt x="3010" y="242"/>
                    </a:cubicBezTo>
                    <a:cubicBezTo>
                      <a:pt x="2717" y="79"/>
                      <a:pt x="2408" y="1"/>
                      <a:pt x="210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2"/>
              <p:cNvSpPr/>
              <p:nvPr/>
            </p:nvSpPr>
            <p:spPr>
              <a:xfrm>
                <a:off x="1894600" y="1764325"/>
                <a:ext cx="105350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3722" extrusionOk="0">
                    <a:moveTo>
                      <a:pt x="2109" y="0"/>
                    </a:moveTo>
                    <a:cubicBezTo>
                      <a:pt x="1460" y="0"/>
                      <a:pt x="844" y="363"/>
                      <a:pt x="498" y="1013"/>
                    </a:cubicBezTo>
                    <a:cubicBezTo>
                      <a:pt x="0" y="1944"/>
                      <a:pt x="320" y="3011"/>
                      <a:pt x="1239" y="3500"/>
                    </a:cubicBezTo>
                    <a:cubicBezTo>
                      <a:pt x="1521" y="3650"/>
                      <a:pt x="1816" y="3722"/>
                      <a:pt x="2104" y="3722"/>
                    </a:cubicBezTo>
                    <a:cubicBezTo>
                      <a:pt x="2754" y="3722"/>
                      <a:pt x="3370" y="3359"/>
                      <a:pt x="3717" y="2710"/>
                    </a:cubicBezTo>
                    <a:cubicBezTo>
                      <a:pt x="4213" y="1779"/>
                      <a:pt x="3895" y="712"/>
                      <a:pt x="2974" y="221"/>
                    </a:cubicBezTo>
                    <a:cubicBezTo>
                      <a:pt x="2693" y="72"/>
                      <a:pt x="2398" y="0"/>
                      <a:pt x="210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2"/>
              <p:cNvSpPr/>
              <p:nvPr/>
            </p:nvSpPr>
            <p:spPr>
              <a:xfrm>
                <a:off x="1677225" y="2422075"/>
                <a:ext cx="106100" cy="93975"/>
              </a:xfrm>
              <a:custGeom>
                <a:avLst/>
                <a:gdLst/>
                <a:ahLst/>
                <a:cxnLst/>
                <a:rect l="l" t="t" r="r" b="b"/>
                <a:pathLst>
                  <a:path w="4244" h="3759" extrusionOk="0">
                    <a:moveTo>
                      <a:pt x="2125" y="1"/>
                    </a:moveTo>
                    <a:cubicBezTo>
                      <a:pt x="1471" y="1"/>
                      <a:pt x="850" y="364"/>
                      <a:pt x="499" y="1020"/>
                    </a:cubicBezTo>
                    <a:cubicBezTo>
                      <a:pt x="1" y="1949"/>
                      <a:pt x="309" y="3018"/>
                      <a:pt x="1220" y="3520"/>
                    </a:cubicBezTo>
                    <a:cubicBezTo>
                      <a:pt x="1511" y="3681"/>
                      <a:pt x="1819" y="3758"/>
                      <a:pt x="2121" y="3758"/>
                    </a:cubicBezTo>
                    <a:cubicBezTo>
                      <a:pt x="2758" y="3758"/>
                      <a:pt x="3365" y="3414"/>
                      <a:pt x="3719" y="2789"/>
                    </a:cubicBezTo>
                    <a:cubicBezTo>
                      <a:pt x="4243" y="1867"/>
                      <a:pt x="3968" y="790"/>
                      <a:pt x="3075" y="267"/>
                    </a:cubicBezTo>
                    <a:cubicBezTo>
                      <a:pt x="2769" y="87"/>
                      <a:pt x="2443" y="1"/>
                      <a:pt x="212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2"/>
              <p:cNvSpPr/>
              <p:nvPr/>
            </p:nvSpPr>
            <p:spPr>
              <a:xfrm>
                <a:off x="3758200" y="627525"/>
                <a:ext cx="105250" cy="93025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3721" extrusionOk="0">
                    <a:moveTo>
                      <a:pt x="2106" y="0"/>
                    </a:moveTo>
                    <a:cubicBezTo>
                      <a:pt x="1475" y="0"/>
                      <a:pt x="875" y="342"/>
                      <a:pt x="523" y="965"/>
                    </a:cubicBezTo>
                    <a:cubicBezTo>
                      <a:pt x="1" y="1889"/>
                      <a:pt x="287" y="2962"/>
                      <a:pt x="1193" y="3475"/>
                    </a:cubicBezTo>
                    <a:cubicBezTo>
                      <a:pt x="1488" y="3641"/>
                      <a:pt x="1800" y="3721"/>
                      <a:pt x="2105" y="3721"/>
                    </a:cubicBezTo>
                    <a:cubicBezTo>
                      <a:pt x="2736" y="3721"/>
                      <a:pt x="3336" y="3379"/>
                      <a:pt x="3688" y="2757"/>
                    </a:cubicBezTo>
                    <a:cubicBezTo>
                      <a:pt x="4209" y="1835"/>
                      <a:pt x="3924" y="760"/>
                      <a:pt x="3019" y="247"/>
                    </a:cubicBezTo>
                    <a:cubicBezTo>
                      <a:pt x="2723" y="80"/>
                      <a:pt x="2411" y="0"/>
                      <a:pt x="210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2"/>
              <p:cNvSpPr/>
              <p:nvPr/>
            </p:nvSpPr>
            <p:spPr>
              <a:xfrm>
                <a:off x="4666675" y="4727075"/>
                <a:ext cx="106375" cy="93950"/>
              </a:xfrm>
              <a:custGeom>
                <a:avLst/>
                <a:gdLst/>
                <a:ahLst/>
                <a:cxnLst/>
                <a:rect l="l" t="t" r="r" b="b"/>
                <a:pathLst>
                  <a:path w="4255" h="3758" extrusionOk="0">
                    <a:moveTo>
                      <a:pt x="2144" y="0"/>
                    </a:moveTo>
                    <a:cubicBezTo>
                      <a:pt x="1537" y="0"/>
                      <a:pt x="954" y="310"/>
                      <a:pt x="593" y="881"/>
                    </a:cubicBezTo>
                    <a:cubicBezTo>
                      <a:pt x="1" y="1818"/>
                      <a:pt x="263" y="2957"/>
                      <a:pt x="1196" y="3498"/>
                    </a:cubicBezTo>
                    <a:cubicBezTo>
                      <a:pt x="1498" y="3673"/>
                      <a:pt x="1820" y="3757"/>
                      <a:pt x="2135" y="3757"/>
                    </a:cubicBezTo>
                    <a:cubicBezTo>
                      <a:pt x="2758" y="3757"/>
                      <a:pt x="3353" y="3429"/>
                      <a:pt x="3711" y="2828"/>
                    </a:cubicBezTo>
                    <a:cubicBezTo>
                      <a:pt x="4255" y="1916"/>
                      <a:pt x="4004" y="825"/>
                      <a:pt x="3128" y="286"/>
                    </a:cubicBezTo>
                    <a:cubicBezTo>
                      <a:pt x="2814" y="93"/>
                      <a:pt x="2476" y="0"/>
                      <a:pt x="214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2"/>
              <p:cNvSpPr/>
              <p:nvPr/>
            </p:nvSpPr>
            <p:spPr>
              <a:xfrm>
                <a:off x="1643275" y="3027100"/>
                <a:ext cx="106050" cy="93950"/>
              </a:xfrm>
              <a:custGeom>
                <a:avLst/>
                <a:gdLst/>
                <a:ahLst/>
                <a:cxnLst/>
                <a:rect l="l" t="t" r="r" b="b"/>
                <a:pathLst>
                  <a:path w="4242" h="3758" extrusionOk="0">
                    <a:moveTo>
                      <a:pt x="2121" y="0"/>
                    </a:moveTo>
                    <a:cubicBezTo>
                      <a:pt x="1489" y="0"/>
                      <a:pt x="887" y="339"/>
                      <a:pt x="531" y="958"/>
                    </a:cubicBezTo>
                    <a:cubicBezTo>
                      <a:pt x="0" y="1877"/>
                      <a:pt x="269" y="2957"/>
                      <a:pt x="1157" y="3486"/>
                    </a:cubicBezTo>
                    <a:cubicBezTo>
                      <a:pt x="1466" y="3670"/>
                      <a:pt x="1796" y="3758"/>
                      <a:pt x="2118" y="3758"/>
                    </a:cubicBezTo>
                    <a:cubicBezTo>
                      <a:pt x="2767" y="3758"/>
                      <a:pt x="3385" y="3400"/>
                      <a:pt x="3737" y="2751"/>
                    </a:cubicBezTo>
                    <a:cubicBezTo>
                      <a:pt x="4241" y="1823"/>
                      <a:pt x="3942" y="751"/>
                      <a:pt x="3034" y="244"/>
                    </a:cubicBezTo>
                    <a:cubicBezTo>
                      <a:pt x="2739" y="79"/>
                      <a:pt x="2427" y="0"/>
                      <a:pt x="212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2"/>
              <p:cNvSpPr/>
              <p:nvPr/>
            </p:nvSpPr>
            <p:spPr>
              <a:xfrm>
                <a:off x="5616300" y="3856575"/>
                <a:ext cx="10520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208" h="3723" extrusionOk="0">
                    <a:moveTo>
                      <a:pt x="2103" y="1"/>
                    </a:moveTo>
                    <a:cubicBezTo>
                      <a:pt x="1478" y="1"/>
                      <a:pt x="883" y="338"/>
                      <a:pt x="530" y="952"/>
                    </a:cubicBezTo>
                    <a:cubicBezTo>
                      <a:pt x="1" y="1872"/>
                      <a:pt x="276" y="2947"/>
                      <a:pt x="1178" y="3468"/>
                    </a:cubicBezTo>
                    <a:cubicBezTo>
                      <a:pt x="1478" y="3640"/>
                      <a:pt x="1796" y="3723"/>
                      <a:pt x="2106" y="3723"/>
                    </a:cubicBezTo>
                    <a:cubicBezTo>
                      <a:pt x="2731" y="3723"/>
                      <a:pt x="3325" y="3387"/>
                      <a:pt x="3679" y="2772"/>
                    </a:cubicBezTo>
                    <a:cubicBezTo>
                      <a:pt x="4208" y="1853"/>
                      <a:pt x="3934" y="775"/>
                      <a:pt x="3032" y="257"/>
                    </a:cubicBezTo>
                    <a:cubicBezTo>
                      <a:pt x="2732" y="84"/>
                      <a:pt x="2414" y="1"/>
                      <a:pt x="210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2"/>
              <p:cNvSpPr/>
              <p:nvPr/>
            </p:nvSpPr>
            <p:spPr>
              <a:xfrm>
                <a:off x="5165500" y="4383125"/>
                <a:ext cx="107650" cy="94825"/>
              </a:xfrm>
              <a:custGeom>
                <a:avLst/>
                <a:gdLst/>
                <a:ahLst/>
                <a:cxnLst/>
                <a:rect l="l" t="t" r="r" b="b"/>
                <a:pathLst>
                  <a:path w="4306" h="3793" extrusionOk="0">
                    <a:moveTo>
                      <a:pt x="2172" y="1"/>
                    </a:moveTo>
                    <a:cubicBezTo>
                      <a:pt x="1548" y="1"/>
                      <a:pt x="941" y="319"/>
                      <a:pt x="578" y="899"/>
                    </a:cubicBezTo>
                    <a:cubicBezTo>
                      <a:pt x="0" y="1825"/>
                      <a:pt x="270" y="2992"/>
                      <a:pt x="1188" y="3533"/>
                    </a:cubicBezTo>
                    <a:cubicBezTo>
                      <a:pt x="1487" y="3709"/>
                      <a:pt x="1813" y="3793"/>
                      <a:pt x="2134" y="3793"/>
                    </a:cubicBezTo>
                    <a:cubicBezTo>
                      <a:pt x="2758" y="3793"/>
                      <a:pt x="3365" y="3475"/>
                      <a:pt x="3728" y="2895"/>
                    </a:cubicBezTo>
                    <a:cubicBezTo>
                      <a:pt x="4306" y="1969"/>
                      <a:pt x="4036" y="803"/>
                      <a:pt x="3118" y="261"/>
                    </a:cubicBezTo>
                    <a:cubicBezTo>
                      <a:pt x="2819" y="85"/>
                      <a:pt x="2493" y="1"/>
                      <a:pt x="217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2"/>
              <p:cNvSpPr/>
              <p:nvPr/>
            </p:nvSpPr>
            <p:spPr>
              <a:xfrm>
                <a:off x="5619000" y="1673650"/>
                <a:ext cx="10530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212" h="3723" extrusionOk="0">
                    <a:moveTo>
                      <a:pt x="2108" y="1"/>
                    </a:moveTo>
                    <a:cubicBezTo>
                      <a:pt x="1459" y="1"/>
                      <a:pt x="844" y="363"/>
                      <a:pt x="497" y="1013"/>
                    </a:cubicBezTo>
                    <a:cubicBezTo>
                      <a:pt x="0" y="1944"/>
                      <a:pt x="318" y="3011"/>
                      <a:pt x="1241" y="3502"/>
                    </a:cubicBezTo>
                    <a:cubicBezTo>
                      <a:pt x="1522" y="3651"/>
                      <a:pt x="1817" y="3723"/>
                      <a:pt x="2105" y="3723"/>
                    </a:cubicBezTo>
                    <a:cubicBezTo>
                      <a:pt x="2754" y="3723"/>
                      <a:pt x="3370" y="3360"/>
                      <a:pt x="3716" y="2709"/>
                    </a:cubicBezTo>
                    <a:cubicBezTo>
                      <a:pt x="4212" y="1778"/>
                      <a:pt x="3893" y="711"/>
                      <a:pt x="2972" y="222"/>
                    </a:cubicBezTo>
                    <a:cubicBezTo>
                      <a:pt x="2691" y="72"/>
                      <a:pt x="2396" y="1"/>
                      <a:pt x="210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2"/>
              <p:cNvSpPr/>
              <p:nvPr/>
            </p:nvSpPr>
            <p:spPr>
              <a:xfrm>
                <a:off x="2174100" y="4261975"/>
                <a:ext cx="1053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3723" extrusionOk="0">
                    <a:moveTo>
                      <a:pt x="2108" y="0"/>
                    </a:moveTo>
                    <a:cubicBezTo>
                      <a:pt x="1463" y="0"/>
                      <a:pt x="852" y="358"/>
                      <a:pt x="504" y="1002"/>
                    </a:cubicBezTo>
                    <a:cubicBezTo>
                      <a:pt x="0" y="1932"/>
                      <a:pt x="311" y="2998"/>
                      <a:pt x="1229" y="3495"/>
                    </a:cubicBezTo>
                    <a:cubicBezTo>
                      <a:pt x="1515" y="3649"/>
                      <a:pt x="1814" y="3723"/>
                      <a:pt x="2107" y="3723"/>
                    </a:cubicBezTo>
                    <a:cubicBezTo>
                      <a:pt x="2751" y="3723"/>
                      <a:pt x="3362" y="3365"/>
                      <a:pt x="3709" y="2721"/>
                    </a:cubicBezTo>
                    <a:cubicBezTo>
                      <a:pt x="4213" y="1790"/>
                      <a:pt x="3902" y="723"/>
                      <a:pt x="2984" y="228"/>
                    </a:cubicBezTo>
                    <a:cubicBezTo>
                      <a:pt x="2700" y="74"/>
                      <a:pt x="2400" y="0"/>
                      <a:pt x="210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2"/>
              <p:cNvSpPr/>
              <p:nvPr/>
            </p:nvSpPr>
            <p:spPr>
              <a:xfrm>
                <a:off x="4589350" y="782675"/>
                <a:ext cx="105250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3722" extrusionOk="0">
                    <a:moveTo>
                      <a:pt x="2105" y="1"/>
                    </a:moveTo>
                    <a:cubicBezTo>
                      <a:pt x="1474" y="1"/>
                      <a:pt x="875" y="343"/>
                      <a:pt x="522" y="964"/>
                    </a:cubicBezTo>
                    <a:cubicBezTo>
                      <a:pt x="1" y="1887"/>
                      <a:pt x="285" y="2961"/>
                      <a:pt x="1191" y="3474"/>
                    </a:cubicBezTo>
                    <a:cubicBezTo>
                      <a:pt x="1486" y="3641"/>
                      <a:pt x="1799" y="3721"/>
                      <a:pt x="2104" y="3721"/>
                    </a:cubicBezTo>
                    <a:cubicBezTo>
                      <a:pt x="2735" y="3721"/>
                      <a:pt x="3335" y="3379"/>
                      <a:pt x="3686" y="2758"/>
                    </a:cubicBezTo>
                    <a:cubicBezTo>
                      <a:pt x="4209" y="1835"/>
                      <a:pt x="3923" y="761"/>
                      <a:pt x="3019" y="248"/>
                    </a:cubicBezTo>
                    <a:cubicBezTo>
                      <a:pt x="2723" y="81"/>
                      <a:pt x="2410" y="1"/>
                      <a:pt x="210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2"/>
              <p:cNvSpPr/>
              <p:nvPr/>
            </p:nvSpPr>
            <p:spPr>
              <a:xfrm>
                <a:off x="4821150" y="912525"/>
                <a:ext cx="107375" cy="94925"/>
              </a:xfrm>
              <a:custGeom>
                <a:avLst/>
                <a:gdLst/>
                <a:ahLst/>
                <a:cxnLst/>
                <a:rect l="l" t="t" r="r" b="b"/>
                <a:pathLst>
                  <a:path w="4295" h="3797" extrusionOk="0">
                    <a:moveTo>
                      <a:pt x="2159" y="1"/>
                    </a:moveTo>
                    <a:cubicBezTo>
                      <a:pt x="1490" y="1"/>
                      <a:pt x="844" y="370"/>
                      <a:pt x="496" y="1018"/>
                    </a:cubicBezTo>
                    <a:cubicBezTo>
                      <a:pt x="0" y="1936"/>
                      <a:pt x="300" y="3032"/>
                      <a:pt x="1190" y="3544"/>
                    </a:cubicBezTo>
                    <a:cubicBezTo>
                      <a:pt x="1486" y="3715"/>
                      <a:pt x="1806" y="3796"/>
                      <a:pt x="2120" y="3796"/>
                    </a:cubicBezTo>
                    <a:cubicBezTo>
                      <a:pt x="2785" y="3796"/>
                      <a:pt x="3427" y="3431"/>
                      <a:pt x="3777" y="2779"/>
                    </a:cubicBezTo>
                    <a:cubicBezTo>
                      <a:pt x="4295" y="1821"/>
                      <a:pt x="3942" y="680"/>
                      <a:pt x="2986" y="199"/>
                    </a:cubicBezTo>
                    <a:cubicBezTo>
                      <a:pt x="2719" y="64"/>
                      <a:pt x="2437" y="1"/>
                      <a:pt x="215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2"/>
              <p:cNvSpPr/>
              <p:nvPr/>
            </p:nvSpPr>
            <p:spPr>
              <a:xfrm>
                <a:off x="1762150" y="2002375"/>
                <a:ext cx="103625" cy="91200"/>
              </a:xfrm>
              <a:custGeom>
                <a:avLst/>
                <a:gdLst/>
                <a:ahLst/>
                <a:cxnLst/>
                <a:rect l="l" t="t" r="r" b="b"/>
                <a:pathLst>
                  <a:path w="4145" h="3648" extrusionOk="0">
                    <a:moveTo>
                      <a:pt x="2087" y="0"/>
                    </a:moveTo>
                    <a:cubicBezTo>
                      <a:pt x="1483" y="0"/>
                      <a:pt x="898" y="312"/>
                      <a:pt x="550" y="880"/>
                    </a:cubicBezTo>
                    <a:cubicBezTo>
                      <a:pt x="1" y="1776"/>
                      <a:pt x="270" y="2890"/>
                      <a:pt x="1160" y="3403"/>
                    </a:cubicBezTo>
                    <a:cubicBezTo>
                      <a:pt x="1447" y="3568"/>
                      <a:pt x="1755" y="3647"/>
                      <a:pt x="2059" y="3647"/>
                    </a:cubicBezTo>
                    <a:cubicBezTo>
                      <a:pt x="2663" y="3647"/>
                      <a:pt x="3247" y="3336"/>
                      <a:pt x="3595" y="2768"/>
                    </a:cubicBezTo>
                    <a:cubicBezTo>
                      <a:pt x="4144" y="1872"/>
                      <a:pt x="3875" y="758"/>
                      <a:pt x="2985" y="244"/>
                    </a:cubicBezTo>
                    <a:cubicBezTo>
                      <a:pt x="2699" y="79"/>
                      <a:pt x="2390" y="0"/>
                      <a:pt x="208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2"/>
              <p:cNvSpPr/>
              <p:nvPr/>
            </p:nvSpPr>
            <p:spPr>
              <a:xfrm>
                <a:off x="1894050" y="3949125"/>
                <a:ext cx="100950" cy="89325"/>
              </a:xfrm>
              <a:custGeom>
                <a:avLst/>
                <a:gdLst/>
                <a:ahLst/>
                <a:cxnLst/>
                <a:rect l="l" t="t" r="r" b="b"/>
                <a:pathLst>
                  <a:path w="4038" h="3573" extrusionOk="0">
                    <a:moveTo>
                      <a:pt x="2068" y="1"/>
                    </a:moveTo>
                    <a:cubicBezTo>
                      <a:pt x="1453" y="1"/>
                      <a:pt x="838" y="319"/>
                      <a:pt x="501" y="881"/>
                    </a:cubicBezTo>
                    <a:cubicBezTo>
                      <a:pt x="0" y="1720"/>
                      <a:pt x="276" y="2841"/>
                      <a:pt x="1096" y="3335"/>
                    </a:cubicBezTo>
                    <a:cubicBezTo>
                      <a:pt x="1367" y="3496"/>
                      <a:pt x="1669" y="3573"/>
                      <a:pt x="1970" y="3573"/>
                    </a:cubicBezTo>
                    <a:cubicBezTo>
                      <a:pt x="2586" y="3573"/>
                      <a:pt x="3200" y="3255"/>
                      <a:pt x="3537" y="2692"/>
                    </a:cubicBezTo>
                    <a:cubicBezTo>
                      <a:pt x="4038" y="1854"/>
                      <a:pt x="3762" y="732"/>
                      <a:pt x="2941" y="239"/>
                    </a:cubicBezTo>
                    <a:cubicBezTo>
                      <a:pt x="2672" y="77"/>
                      <a:pt x="2370" y="1"/>
                      <a:pt x="206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2"/>
              <p:cNvSpPr/>
              <p:nvPr/>
            </p:nvSpPr>
            <p:spPr>
              <a:xfrm>
                <a:off x="1595825" y="2844950"/>
                <a:ext cx="101725" cy="90350"/>
              </a:xfrm>
              <a:custGeom>
                <a:avLst/>
                <a:gdLst/>
                <a:ahLst/>
                <a:cxnLst/>
                <a:rect l="l" t="t" r="r" b="b"/>
                <a:pathLst>
                  <a:path w="4069" h="3614" extrusionOk="0">
                    <a:moveTo>
                      <a:pt x="2062" y="1"/>
                    </a:moveTo>
                    <a:cubicBezTo>
                      <a:pt x="1455" y="1"/>
                      <a:pt x="860" y="314"/>
                      <a:pt x="516" y="877"/>
                    </a:cubicBezTo>
                    <a:cubicBezTo>
                      <a:pt x="0" y="1723"/>
                      <a:pt x="243" y="2822"/>
                      <a:pt x="1064" y="3341"/>
                    </a:cubicBezTo>
                    <a:cubicBezTo>
                      <a:pt x="1355" y="3525"/>
                      <a:pt x="1679" y="3613"/>
                      <a:pt x="2001" y="3613"/>
                    </a:cubicBezTo>
                    <a:cubicBezTo>
                      <a:pt x="2625" y="3613"/>
                      <a:pt x="3239" y="3281"/>
                      <a:pt x="3577" y="2687"/>
                    </a:cubicBezTo>
                    <a:cubicBezTo>
                      <a:pt x="4069" y="1825"/>
                      <a:pt x="3792" y="740"/>
                      <a:pt x="2953" y="245"/>
                    </a:cubicBezTo>
                    <a:cubicBezTo>
                      <a:pt x="2673" y="79"/>
                      <a:pt x="2366" y="1"/>
                      <a:pt x="206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2"/>
              <p:cNvSpPr/>
              <p:nvPr/>
            </p:nvSpPr>
            <p:spPr>
              <a:xfrm>
                <a:off x="3754900" y="4995275"/>
                <a:ext cx="100875" cy="89275"/>
              </a:xfrm>
              <a:custGeom>
                <a:avLst/>
                <a:gdLst/>
                <a:ahLst/>
                <a:cxnLst/>
                <a:rect l="l" t="t" r="r" b="b"/>
                <a:pathLst>
                  <a:path w="4035" h="3571" extrusionOk="0">
                    <a:moveTo>
                      <a:pt x="2064" y="0"/>
                    </a:moveTo>
                    <a:cubicBezTo>
                      <a:pt x="1419" y="0"/>
                      <a:pt x="781" y="351"/>
                      <a:pt x="459" y="953"/>
                    </a:cubicBezTo>
                    <a:cubicBezTo>
                      <a:pt x="0" y="1812"/>
                      <a:pt x="324" y="2925"/>
                      <a:pt x="1169" y="3373"/>
                    </a:cubicBezTo>
                    <a:cubicBezTo>
                      <a:pt x="1421" y="3507"/>
                      <a:pt x="1696" y="3570"/>
                      <a:pt x="1970" y="3570"/>
                    </a:cubicBezTo>
                    <a:cubicBezTo>
                      <a:pt x="2615" y="3570"/>
                      <a:pt x="3255" y="3221"/>
                      <a:pt x="3577" y="2618"/>
                    </a:cubicBezTo>
                    <a:cubicBezTo>
                      <a:pt x="4035" y="1759"/>
                      <a:pt x="3711" y="647"/>
                      <a:pt x="2868" y="199"/>
                    </a:cubicBezTo>
                    <a:cubicBezTo>
                      <a:pt x="2615" y="64"/>
                      <a:pt x="2339" y="0"/>
                      <a:pt x="206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2"/>
              <p:cNvSpPr/>
              <p:nvPr/>
            </p:nvSpPr>
            <p:spPr>
              <a:xfrm>
                <a:off x="4851625" y="4675700"/>
                <a:ext cx="102400" cy="90325"/>
              </a:xfrm>
              <a:custGeom>
                <a:avLst/>
                <a:gdLst/>
                <a:ahLst/>
                <a:cxnLst/>
                <a:rect l="l" t="t" r="r" b="b"/>
                <a:pathLst>
                  <a:path w="4096" h="3613" extrusionOk="0">
                    <a:moveTo>
                      <a:pt x="2086" y="0"/>
                    </a:moveTo>
                    <a:cubicBezTo>
                      <a:pt x="1462" y="0"/>
                      <a:pt x="854" y="332"/>
                      <a:pt x="516" y="922"/>
                    </a:cubicBezTo>
                    <a:cubicBezTo>
                      <a:pt x="0" y="1821"/>
                      <a:pt x="324" y="2955"/>
                      <a:pt x="1229" y="3419"/>
                    </a:cubicBezTo>
                    <a:cubicBezTo>
                      <a:pt x="1484" y="3550"/>
                      <a:pt x="1757" y="3612"/>
                      <a:pt x="2027" y="3612"/>
                    </a:cubicBezTo>
                    <a:cubicBezTo>
                      <a:pt x="2672" y="3612"/>
                      <a:pt x="3299" y="3258"/>
                      <a:pt x="3628" y="2641"/>
                    </a:cubicBezTo>
                    <a:cubicBezTo>
                      <a:pt x="4095" y="1766"/>
                      <a:pt x="3787" y="692"/>
                      <a:pt x="2936" y="220"/>
                    </a:cubicBezTo>
                    <a:cubicBezTo>
                      <a:pt x="2666" y="71"/>
                      <a:pt x="2374" y="0"/>
                      <a:pt x="208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2"/>
              <p:cNvSpPr/>
              <p:nvPr/>
            </p:nvSpPr>
            <p:spPr>
              <a:xfrm>
                <a:off x="5484225" y="4094650"/>
                <a:ext cx="103225" cy="91250"/>
              </a:xfrm>
              <a:custGeom>
                <a:avLst/>
                <a:gdLst/>
                <a:ahLst/>
                <a:cxnLst/>
                <a:rect l="l" t="t" r="r" b="b"/>
                <a:pathLst>
                  <a:path w="4129" h="3650" extrusionOk="0">
                    <a:moveTo>
                      <a:pt x="2069" y="1"/>
                    </a:moveTo>
                    <a:cubicBezTo>
                      <a:pt x="1418" y="1"/>
                      <a:pt x="793" y="365"/>
                      <a:pt x="460" y="1011"/>
                    </a:cubicBezTo>
                    <a:cubicBezTo>
                      <a:pt x="1" y="1901"/>
                      <a:pt x="310" y="2945"/>
                      <a:pt x="1174" y="3423"/>
                    </a:cubicBezTo>
                    <a:cubicBezTo>
                      <a:pt x="1452" y="3576"/>
                      <a:pt x="1749" y="3649"/>
                      <a:pt x="2041" y="3649"/>
                    </a:cubicBezTo>
                    <a:cubicBezTo>
                      <a:pt x="2657" y="3649"/>
                      <a:pt x="3249" y="3324"/>
                      <a:pt x="3595" y="2738"/>
                    </a:cubicBezTo>
                    <a:cubicBezTo>
                      <a:pt x="4128" y="1830"/>
                      <a:pt x="3838" y="725"/>
                      <a:pt x="2936" y="228"/>
                    </a:cubicBezTo>
                    <a:cubicBezTo>
                      <a:pt x="2657" y="74"/>
                      <a:pt x="2360" y="1"/>
                      <a:pt x="206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2"/>
              <p:cNvSpPr/>
              <p:nvPr/>
            </p:nvSpPr>
            <p:spPr>
              <a:xfrm>
                <a:off x="2458575" y="4578550"/>
                <a:ext cx="100900" cy="89300"/>
              </a:xfrm>
              <a:custGeom>
                <a:avLst/>
                <a:gdLst/>
                <a:ahLst/>
                <a:cxnLst/>
                <a:rect l="l" t="t" r="r" b="b"/>
                <a:pathLst>
                  <a:path w="4036" h="3572" extrusionOk="0">
                    <a:moveTo>
                      <a:pt x="2066" y="1"/>
                    </a:moveTo>
                    <a:cubicBezTo>
                      <a:pt x="1420" y="1"/>
                      <a:pt x="781" y="351"/>
                      <a:pt x="459" y="954"/>
                    </a:cubicBezTo>
                    <a:cubicBezTo>
                      <a:pt x="0" y="1812"/>
                      <a:pt x="325" y="2924"/>
                      <a:pt x="1168" y="3374"/>
                    </a:cubicBezTo>
                    <a:cubicBezTo>
                      <a:pt x="1419" y="3508"/>
                      <a:pt x="1695" y="3571"/>
                      <a:pt x="1969" y="3571"/>
                    </a:cubicBezTo>
                    <a:cubicBezTo>
                      <a:pt x="2614" y="3571"/>
                      <a:pt x="3255" y="3221"/>
                      <a:pt x="3577" y="2619"/>
                    </a:cubicBezTo>
                    <a:cubicBezTo>
                      <a:pt x="4035" y="1760"/>
                      <a:pt x="3711" y="648"/>
                      <a:pt x="2868" y="198"/>
                    </a:cubicBezTo>
                    <a:cubicBezTo>
                      <a:pt x="2615" y="64"/>
                      <a:pt x="2340" y="1"/>
                      <a:pt x="206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2"/>
              <p:cNvSpPr/>
              <p:nvPr/>
            </p:nvSpPr>
            <p:spPr>
              <a:xfrm>
                <a:off x="2690250" y="4708350"/>
                <a:ext cx="103225" cy="91250"/>
              </a:xfrm>
              <a:custGeom>
                <a:avLst/>
                <a:gdLst/>
                <a:ahLst/>
                <a:cxnLst/>
                <a:rect l="l" t="t" r="r" b="b"/>
                <a:pathLst>
                  <a:path w="4129" h="3650" extrusionOk="0">
                    <a:moveTo>
                      <a:pt x="2070" y="1"/>
                    </a:moveTo>
                    <a:cubicBezTo>
                      <a:pt x="1419" y="1"/>
                      <a:pt x="794" y="366"/>
                      <a:pt x="461" y="1011"/>
                    </a:cubicBezTo>
                    <a:cubicBezTo>
                      <a:pt x="1" y="1900"/>
                      <a:pt x="310" y="2946"/>
                      <a:pt x="1174" y="3423"/>
                    </a:cubicBezTo>
                    <a:cubicBezTo>
                      <a:pt x="1452" y="3577"/>
                      <a:pt x="1749" y="3650"/>
                      <a:pt x="2041" y="3650"/>
                    </a:cubicBezTo>
                    <a:cubicBezTo>
                      <a:pt x="2657" y="3650"/>
                      <a:pt x="3249" y="3325"/>
                      <a:pt x="3595" y="2738"/>
                    </a:cubicBezTo>
                    <a:cubicBezTo>
                      <a:pt x="4128" y="1832"/>
                      <a:pt x="3838" y="725"/>
                      <a:pt x="2936" y="227"/>
                    </a:cubicBezTo>
                    <a:cubicBezTo>
                      <a:pt x="2658" y="74"/>
                      <a:pt x="2361" y="1"/>
                      <a:pt x="207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2"/>
              <p:cNvSpPr/>
              <p:nvPr/>
            </p:nvSpPr>
            <p:spPr>
              <a:xfrm>
                <a:off x="2660900" y="947075"/>
                <a:ext cx="104325" cy="92100"/>
              </a:xfrm>
              <a:custGeom>
                <a:avLst/>
                <a:gdLst/>
                <a:ahLst/>
                <a:cxnLst/>
                <a:rect l="l" t="t" r="r" b="b"/>
                <a:pathLst>
                  <a:path w="4173" h="3684" extrusionOk="0">
                    <a:moveTo>
                      <a:pt x="2094" y="0"/>
                    </a:moveTo>
                    <a:cubicBezTo>
                      <a:pt x="1481" y="0"/>
                      <a:pt x="894" y="323"/>
                      <a:pt x="543" y="914"/>
                    </a:cubicBezTo>
                    <a:cubicBezTo>
                      <a:pt x="0" y="1826"/>
                      <a:pt x="272" y="2915"/>
                      <a:pt x="1169" y="3432"/>
                    </a:cubicBezTo>
                    <a:cubicBezTo>
                      <a:pt x="1464" y="3602"/>
                      <a:pt x="1778" y="3683"/>
                      <a:pt x="2087" y="3683"/>
                    </a:cubicBezTo>
                    <a:cubicBezTo>
                      <a:pt x="2682" y="3683"/>
                      <a:pt x="3253" y="3379"/>
                      <a:pt x="3606" y="2819"/>
                    </a:cubicBezTo>
                    <a:cubicBezTo>
                      <a:pt x="4172" y="1919"/>
                      <a:pt x="3933" y="816"/>
                      <a:pt x="3057" y="278"/>
                    </a:cubicBezTo>
                    <a:cubicBezTo>
                      <a:pt x="2749" y="90"/>
                      <a:pt x="2418" y="0"/>
                      <a:pt x="209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2"/>
              <p:cNvSpPr/>
              <p:nvPr/>
            </p:nvSpPr>
            <p:spPr>
              <a:xfrm>
                <a:off x="2923775" y="4840075"/>
                <a:ext cx="100900" cy="89325"/>
              </a:xfrm>
              <a:custGeom>
                <a:avLst/>
                <a:gdLst/>
                <a:ahLst/>
                <a:cxnLst/>
                <a:rect l="l" t="t" r="r" b="b"/>
                <a:pathLst>
                  <a:path w="4036" h="3573" extrusionOk="0">
                    <a:moveTo>
                      <a:pt x="2064" y="1"/>
                    </a:moveTo>
                    <a:cubicBezTo>
                      <a:pt x="1427" y="1"/>
                      <a:pt x="795" y="343"/>
                      <a:pt x="470" y="937"/>
                    </a:cubicBezTo>
                    <a:cubicBezTo>
                      <a:pt x="1" y="1793"/>
                      <a:pt x="312" y="2905"/>
                      <a:pt x="1150" y="3365"/>
                    </a:cubicBezTo>
                    <a:cubicBezTo>
                      <a:pt x="1407" y="3506"/>
                      <a:pt x="1689" y="3572"/>
                      <a:pt x="1970" y="3572"/>
                    </a:cubicBezTo>
                    <a:cubicBezTo>
                      <a:pt x="2608" y="3572"/>
                      <a:pt x="3241" y="3230"/>
                      <a:pt x="3567" y="2637"/>
                    </a:cubicBezTo>
                    <a:cubicBezTo>
                      <a:pt x="4036" y="1781"/>
                      <a:pt x="3725" y="668"/>
                      <a:pt x="2885" y="209"/>
                    </a:cubicBezTo>
                    <a:cubicBezTo>
                      <a:pt x="2627" y="67"/>
                      <a:pt x="2345" y="1"/>
                      <a:pt x="206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2"/>
              <p:cNvSpPr/>
              <p:nvPr/>
            </p:nvSpPr>
            <p:spPr>
              <a:xfrm>
                <a:off x="2028825" y="1528125"/>
                <a:ext cx="103525" cy="91200"/>
              </a:xfrm>
              <a:custGeom>
                <a:avLst/>
                <a:gdLst/>
                <a:ahLst/>
                <a:cxnLst/>
                <a:rect l="l" t="t" r="r" b="b"/>
                <a:pathLst>
                  <a:path w="4141" h="3648" extrusionOk="0">
                    <a:moveTo>
                      <a:pt x="2085" y="0"/>
                    </a:moveTo>
                    <a:cubicBezTo>
                      <a:pt x="1491" y="0"/>
                      <a:pt x="914" y="302"/>
                      <a:pt x="564" y="854"/>
                    </a:cubicBezTo>
                    <a:cubicBezTo>
                      <a:pt x="1" y="1743"/>
                      <a:pt x="251" y="2863"/>
                      <a:pt x="1133" y="3389"/>
                    </a:cubicBezTo>
                    <a:cubicBezTo>
                      <a:pt x="1425" y="3564"/>
                      <a:pt x="1744" y="3648"/>
                      <a:pt x="2057" y="3648"/>
                    </a:cubicBezTo>
                    <a:cubicBezTo>
                      <a:pt x="2650" y="3648"/>
                      <a:pt x="3226" y="3347"/>
                      <a:pt x="3576" y="2795"/>
                    </a:cubicBezTo>
                    <a:cubicBezTo>
                      <a:pt x="4140" y="1906"/>
                      <a:pt x="3888" y="785"/>
                      <a:pt x="3009" y="259"/>
                    </a:cubicBezTo>
                    <a:cubicBezTo>
                      <a:pt x="2716" y="84"/>
                      <a:pt x="2398" y="0"/>
                      <a:pt x="208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2"/>
              <p:cNvSpPr/>
              <p:nvPr/>
            </p:nvSpPr>
            <p:spPr>
              <a:xfrm>
                <a:off x="5917825" y="2777775"/>
                <a:ext cx="103925" cy="92125"/>
              </a:xfrm>
              <a:custGeom>
                <a:avLst/>
                <a:gdLst/>
                <a:ahLst/>
                <a:cxnLst/>
                <a:rect l="l" t="t" r="r" b="b"/>
                <a:pathLst>
                  <a:path w="4157" h="3685" extrusionOk="0">
                    <a:moveTo>
                      <a:pt x="2072" y="0"/>
                    </a:moveTo>
                    <a:cubicBezTo>
                      <a:pt x="1444" y="0"/>
                      <a:pt x="844" y="341"/>
                      <a:pt x="497" y="960"/>
                    </a:cubicBezTo>
                    <a:cubicBezTo>
                      <a:pt x="1" y="1844"/>
                      <a:pt x="256" y="2886"/>
                      <a:pt x="1097" y="3405"/>
                    </a:cubicBezTo>
                    <a:cubicBezTo>
                      <a:pt x="1405" y="3594"/>
                      <a:pt x="1737" y="3685"/>
                      <a:pt x="2063" y="3685"/>
                    </a:cubicBezTo>
                    <a:cubicBezTo>
                      <a:pt x="2674" y="3685"/>
                      <a:pt x="3262" y="3364"/>
                      <a:pt x="3613" y="2776"/>
                    </a:cubicBezTo>
                    <a:cubicBezTo>
                      <a:pt x="4156" y="1864"/>
                      <a:pt x="3888" y="775"/>
                      <a:pt x="2992" y="254"/>
                    </a:cubicBezTo>
                    <a:cubicBezTo>
                      <a:pt x="2696" y="83"/>
                      <a:pt x="2381" y="0"/>
                      <a:pt x="207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2"/>
              <p:cNvSpPr/>
              <p:nvPr/>
            </p:nvSpPr>
            <p:spPr>
              <a:xfrm>
                <a:off x="5750100" y="3619950"/>
                <a:ext cx="104325" cy="92100"/>
              </a:xfrm>
              <a:custGeom>
                <a:avLst/>
                <a:gdLst/>
                <a:ahLst/>
                <a:cxnLst/>
                <a:rect l="l" t="t" r="r" b="b"/>
                <a:pathLst>
                  <a:path w="4173" h="3684" extrusionOk="0">
                    <a:moveTo>
                      <a:pt x="2088" y="0"/>
                    </a:moveTo>
                    <a:cubicBezTo>
                      <a:pt x="1492" y="0"/>
                      <a:pt x="921" y="305"/>
                      <a:pt x="568" y="865"/>
                    </a:cubicBezTo>
                    <a:cubicBezTo>
                      <a:pt x="1" y="1766"/>
                      <a:pt x="239" y="2868"/>
                      <a:pt x="1116" y="3406"/>
                    </a:cubicBezTo>
                    <a:cubicBezTo>
                      <a:pt x="1423" y="3594"/>
                      <a:pt x="1754" y="3684"/>
                      <a:pt x="2078" y="3684"/>
                    </a:cubicBezTo>
                    <a:cubicBezTo>
                      <a:pt x="2692" y="3684"/>
                      <a:pt x="3280" y="3361"/>
                      <a:pt x="3632" y="2769"/>
                    </a:cubicBezTo>
                    <a:cubicBezTo>
                      <a:pt x="4172" y="1857"/>
                      <a:pt x="3901" y="768"/>
                      <a:pt x="3004" y="251"/>
                    </a:cubicBezTo>
                    <a:cubicBezTo>
                      <a:pt x="2710" y="82"/>
                      <a:pt x="2396" y="0"/>
                      <a:pt x="208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2"/>
              <p:cNvSpPr/>
              <p:nvPr/>
            </p:nvSpPr>
            <p:spPr>
              <a:xfrm>
                <a:off x="5572050" y="1492125"/>
                <a:ext cx="99375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975" h="3529" extrusionOk="0">
                    <a:moveTo>
                      <a:pt x="2066" y="1"/>
                    </a:moveTo>
                    <a:cubicBezTo>
                      <a:pt x="1431" y="1"/>
                      <a:pt x="787" y="336"/>
                      <a:pt x="466" y="910"/>
                    </a:cubicBezTo>
                    <a:cubicBezTo>
                      <a:pt x="1" y="1747"/>
                      <a:pt x="325" y="2898"/>
                      <a:pt x="1152" y="3339"/>
                    </a:cubicBezTo>
                    <a:cubicBezTo>
                      <a:pt x="1394" y="3468"/>
                      <a:pt x="1662" y="3529"/>
                      <a:pt x="1931" y="3529"/>
                    </a:cubicBezTo>
                    <a:cubicBezTo>
                      <a:pt x="2587" y="3529"/>
                      <a:pt x="3250" y="3170"/>
                      <a:pt x="3558" y="2568"/>
                    </a:cubicBezTo>
                    <a:cubicBezTo>
                      <a:pt x="3975" y="1752"/>
                      <a:pt x="3669" y="667"/>
                      <a:pt x="2893" y="216"/>
                    </a:cubicBezTo>
                    <a:cubicBezTo>
                      <a:pt x="2640" y="70"/>
                      <a:pt x="2354" y="1"/>
                      <a:pt x="206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2"/>
              <p:cNvSpPr/>
              <p:nvPr/>
            </p:nvSpPr>
            <p:spPr>
              <a:xfrm>
                <a:off x="4359425" y="654350"/>
                <a:ext cx="99325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973" h="3529" extrusionOk="0">
                    <a:moveTo>
                      <a:pt x="2065" y="1"/>
                    </a:moveTo>
                    <a:cubicBezTo>
                      <a:pt x="1458" y="1"/>
                      <a:pt x="840" y="304"/>
                      <a:pt x="505" y="841"/>
                    </a:cubicBezTo>
                    <a:cubicBezTo>
                      <a:pt x="1" y="1647"/>
                      <a:pt x="275" y="2814"/>
                      <a:pt x="1083" y="3301"/>
                    </a:cubicBezTo>
                    <a:cubicBezTo>
                      <a:pt x="1340" y="3456"/>
                      <a:pt x="1634" y="3529"/>
                      <a:pt x="1930" y="3529"/>
                    </a:cubicBezTo>
                    <a:cubicBezTo>
                      <a:pt x="2555" y="3529"/>
                      <a:pt x="3191" y="3203"/>
                      <a:pt x="3517" y="2639"/>
                    </a:cubicBezTo>
                    <a:cubicBezTo>
                      <a:pt x="3972" y="1851"/>
                      <a:pt x="3714" y="750"/>
                      <a:pt x="2960" y="258"/>
                    </a:cubicBezTo>
                    <a:cubicBezTo>
                      <a:pt x="2692" y="83"/>
                      <a:pt x="2380" y="1"/>
                      <a:pt x="206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2"/>
              <p:cNvSpPr/>
              <p:nvPr/>
            </p:nvSpPr>
            <p:spPr>
              <a:xfrm>
                <a:off x="5289825" y="1177425"/>
                <a:ext cx="9990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3529" extrusionOk="0">
                    <a:moveTo>
                      <a:pt x="2065" y="0"/>
                    </a:moveTo>
                    <a:cubicBezTo>
                      <a:pt x="1441" y="0"/>
                      <a:pt x="810" y="324"/>
                      <a:pt x="484" y="880"/>
                    </a:cubicBezTo>
                    <a:cubicBezTo>
                      <a:pt x="1" y="1704"/>
                      <a:pt x="301" y="2861"/>
                      <a:pt x="1120" y="3322"/>
                    </a:cubicBezTo>
                    <a:cubicBezTo>
                      <a:pt x="1370" y="3462"/>
                      <a:pt x="1650" y="3528"/>
                      <a:pt x="1931" y="3528"/>
                    </a:cubicBezTo>
                    <a:cubicBezTo>
                      <a:pt x="2573" y="3528"/>
                      <a:pt x="3223" y="3185"/>
                      <a:pt x="3539" y="2600"/>
                    </a:cubicBezTo>
                    <a:cubicBezTo>
                      <a:pt x="3995" y="1755"/>
                      <a:pt x="3658" y="609"/>
                      <a:pt x="2827" y="180"/>
                    </a:cubicBezTo>
                    <a:cubicBezTo>
                      <a:pt x="2590" y="58"/>
                      <a:pt x="2328" y="0"/>
                      <a:pt x="206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2"/>
              <p:cNvSpPr/>
              <p:nvPr/>
            </p:nvSpPr>
            <p:spPr>
              <a:xfrm>
                <a:off x="2481675" y="1003250"/>
                <a:ext cx="96950" cy="86125"/>
              </a:xfrm>
              <a:custGeom>
                <a:avLst/>
                <a:gdLst/>
                <a:ahLst/>
                <a:cxnLst/>
                <a:rect l="l" t="t" r="r" b="b"/>
                <a:pathLst>
                  <a:path w="3878" h="3445" extrusionOk="0">
                    <a:moveTo>
                      <a:pt x="2004" y="0"/>
                    </a:moveTo>
                    <a:cubicBezTo>
                      <a:pt x="1363" y="0"/>
                      <a:pt x="715" y="350"/>
                      <a:pt x="416" y="940"/>
                    </a:cubicBezTo>
                    <a:cubicBezTo>
                      <a:pt x="0" y="1760"/>
                      <a:pt x="328" y="2843"/>
                      <a:pt x="1116" y="3261"/>
                    </a:cubicBezTo>
                    <a:cubicBezTo>
                      <a:pt x="1351" y="3386"/>
                      <a:pt x="1612" y="3445"/>
                      <a:pt x="1874" y="3445"/>
                    </a:cubicBezTo>
                    <a:cubicBezTo>
                      <a:pt x="2496" y="3445"/>
                      <a:pt x="3123" y="3114"/>
                      <a:pt x="3435" y="2552"/>
                    </a:cubicBezTo>
                    <a:cubicBezTo>
                      <a:pt x="3877" y="1754"/>
                      <a:pt x="3589" y="660"/>
                      <a:pt x="2811" y="211"/>
                    </a:cubicBezTo>
                    <a:cubicBezTo>
                      <a:pt x="2563" y="67"/>
                      <a:pt x="2284" y="0"/>
                      <a:pt x="200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2"/>
              <p:cNvSpPr/>
              <p:nvPr/>
            </p:nvSpPr>
            <p:spPr>
              <a:xfrm>
                <a:off x="2165000" y="1293050"/>
                <a:ext cx="97800" cy="87125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485" extrusionOk="0">
                    <a:moveTo>
                      <a:pt x="2029" y="0"/>
                    </a:moveTo>
                    <a:cubicBezTo>
                      <a:pt x="1419" y="0"/>
                      <a:pt x="793" y="310"/>
                      <a:pt x="467" y="851"/>
                    </a:cubicBezTo>
                    <a:cubicBezTo>
                      <a:pt x="0" y="1625"/>
                      <a:pt x="251" y="2739"/>
                      <a:pt x="1001" y="3233"/>
                    </a:cubicBezTo>
                    <a:cubicBezTo>
                      <a:pt x="1262" y="3404"/>
                      <a:pt x="1569" y="3484"/>
                      <a:pt x="1880" y="3484"/>
                    </a:cubicBezTo>
                    <a:cubicBezTo>
                      <a:pt x="2491" y="3484"/>
                      <a:pt x="3117" y="3175"/>
                      <a:pt x="3444" y="2633"/>
                    </a:cubicBezTo>
                    <a:cubicBezTo>
                      <a:pt x="3911" y="1859"/>
                      <a:pt x="3661" y="747"/>
                      <a:pt x="2909" y="253"/>
                    </a:cubicBezTo>
                    <a:cubicBezTo>
                      <a:pt x="2648" y="81"/>
                      <a:pt x="2340" y="0"/>
                      <a:pt x="202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2"/>
              <p:cNvSpPr/>
              <p:nvPr/>
            </p:nvSpPr>
            <p:spPr>
              <a:xfrm>
                <a:off x="5886050" y="3385300"/>
                <a:ext cx="98975" cy="87125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3485" extrusionOk="0">
                    <a:moveTo>
                      <a:pt x="2050" y="0"/>
                    </a:moveTo>
                    <a:cubicBezTo>
                      <a:pt x="1431" y="0"/>
                      <a:pt x="802" y="322"/>
                      <a:pt x="481" y="869"/>
                    </a:cubicBezTo>
                    <a:cubicBezTo>
                      <a:pt x="0" y="1690"/>
                      <a:pt x="317" y="2857"/>
                      <a:pt x="1138" y="3297"/>
                    </a:cubicBezTo>
                    <a:cubicBezTo>
                      <a:pt x="1375" y="3425"/>
                      <a:pt x="1641" y="3484"/>
                      <a:pt x="1908" y="3484"/>
                    </a:cubicBezTo>
                    <a:cubicBezTo>
                      <a:pt x="2527" y="3484"/>
                      <a:pt x="3157" y="3164"/>
                      <a:pt x="3478" y="2617"/>
                    </a:cubicBezTo>
                    <a:cubicBezTo>
                      <a:pt x="3958" y="1796"/>
                      <a:pt x="3641" y="629"/>
                      <a:pt x="2821" y="188"/>
                    </a:cubicBezTo>
                    <a:cubicBezTo>
                      <a:pt x="2583" y="60"/>
                      <a:pt x="2318" y="0"/>
                      <a:pt x="205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2"/>
              <p:cNvSpPr/>
              <p:nvPr/>
            </p:nvSpPr>
            <p:spPr>
              <a:xfrm>
                <a:off x="3944875" y="577300"/>
                <a:ext cx="97825" cy="87150"/>
              </a:xfrm>
              <a:custGeom>
                <a:avLst/>
                <a:gdLst/>
                <a:ahLst/>
                <a:cxnLst/>
                <a:rect l="l" t="t" r="r" b="b"/>
                <a:pathLst>
                  <a:path w="3913" h="3486" extrusionOk="0">
                    <a:moveTo>
                      <a:pt x="2028" y="0"/>
                    </a:moveTo>
                    <a:cubicBezTo>
                      <a:pt x="1391" y="0"/>
                      <a:pt x="740" y="341"/>
                      <a:pt x="429" y="920"/>
                    </a:cubicBezTo>
                    <a:cubicBezTo>
                      <a:pt x="1" y="1722"/>
                      <a:pt x="298" y="2821"/>
                      <a:pt x="1069" y="3272"/>
                    </a:cubicBezTo>
                    <a:cubicBezTo>
                      <a:pt x="1317" y="3417"/>
                      <a:pt x="1600" y="3485"/>
                      <a:pt x="1885" y="3485"/>
                    </a:cubicBezTo>
                    <a:cubicBezTo>
                      <a:pt x="2523" y="3485"/>
                      <a:pt x="3174" y="3144"/>
                      <a:pt x="3484" y="2566"/>
                    </a:cubicBezTo>
                    <a:cubicBezTo>
                      <a:pt x="3913" y="1764"/>
                      <a:pt x="3615" y="665"/>
                      <a:pt x="2845" y="214"/>
                    </a:cubicBezTo>
                    <a:cubicBezTo>
                      <a:pt x="2596" y="68"/>
                      <a:pt x="2313" y="0"/>
                      <a:pt x="202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2"/>
              <p:cNvSpPr/>
              <p:nvPr/>
            </p:nvSpPr>
            <p:spPr>
              <a:xfrm>
                <a:off x="5969750" y="2964250"/>
                <a:ext cx="98900" cy="87125"/>
              </a:xfrm>
              <a:custGeom>
                <a:avLst/>
                <a:gdLst/>
                <a:ahLst/>
                <a:cxnLst/>
                <a:rect l="l" t="t" r="r" b="b"/>
                <a:pathLst>
                  <a:path w="3956" h="3485" extrusionOk="0">
                    <a:moveTo>
                      <a:pt x="2048" y="0"/>
                    </a:moveTo>
                    <a:cubicBezTo>
                      <a:pt x="1446" y="0"/>
                      <a:pt x="830" y="303"/>
                      <a:pt x="501" y="829"/>
                    </a:cubicBezTo>
                    <a:cubicBezTo>
                      <a:pt x="0" y="1631"/>
                      <a:pt x="288" y="2808"/>
                      <a:pt x="1098" y="3276"/>
                    </a:cubicBezTo>
                    <a:cubicBezTo>
                      <a:pt x="1344" y="3417"/>
                      <a:pt x="1624" y="3484"/>
                      <a:pt x="1907" y="3484"/>
                    </a:cubicBezTo>
                    <a:cubicBezTo>
                      <a:pt x="2509" y="3484"/>
                      <a:pt x="3124" y="3182"/>
                      <a:pt x="3454" y="2655"/>
                    </a:cubicBezTo>
                    <a:cubicBezTo>
                      <a:pt x="3955" y="1854"/>
                      <a:pt x="3668" y="676"/>
                      <a:pt x="2857" y="209"/>
                    </a:cubicBezTo>
                    <a:cubicBezTo>
                      <a:pt x="2612" y="67"/>
                      <a:pt x="2332" y="0"/>
                      <a:pt x="204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2"/>
              <p:cNvSpPr/>
              <p:nvPr/>
            </p:nvSpPr>
            <p:spPr>
              <a:xfrm>
                <a:off x="1632175" y="2242050"/>
                <a:ext cx="97000" cy="86125"/>
              </a:xfrm>
              <a:custGeom>
                <a:avLst/>
                <a:gdLst/>
                <a:ahLst/>
                <a:cxnLst/>
                <a:rect l="l" t="t" r="r" b="b"/>
                <a:pathLst>
                  <a:path w="3880" h="3445" extrusionOk="0">
                    <a:moveTo>
                      <a:pt x="2003" y="0"/>
                    </a:moveTo>
                    <a:cubicBezTo>
                      <a:pt x="1358" y="0"/>
                      <a:pt x="706" y="355"/>
                      <a:pt x="410" y="950"/>
                    </a:cubicBezTo>
                    <a:cubicBezTo>
                      <a:pt x="1" y="1772"/>
                      <a:pt x="335" y="2855"/>
                      <a:pt x="1125" y="3266"/>
                    </a:cubicBezTo>
                    <a:cubicBezTo>
                      <a:pt x="1359" y="3388"/>
                      <a:pt x="1616" y="3445"/>
                      <a:pt x="1875" y="3445"/>
                    </a:cubicBezTo>
                    <a:cubicBezTo>
                      <a:pt x="2500" y="3445"/>
                      <a:pt x="3132" y="3110"/>
                      <a:pt x="3442" y="2543"/>
                    </a:cubicBezTo>
                    <a:cubicBezTo>
                      <a:pt x="3879" y="1738"/>
                      <a:pt x="3580" y="649"/>
                      <a:pt x="2801" y="206"/>
                    </a:cubicBezTo>
                    <a:cubicBezTo>
                      <a:pt x="2555" y="66"/>
                      <a:pt x="2280" y="0"/>
                      <a:pt x="200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2"/>
              <p:cNvSpPr/>
              <p:nvPr/>
            </p:nvSpPr>
            <p:spPr>
              <a:xfrm>
                <a:off x="5353275" y="4334300"/>
                <a:ext cx="97525" cy="86150"/>
              </a:xfrm>
              <a:custGeom>
                <a:avLst/>
                <a:gdLst/>
                <a:ahLst/>
                <a:cxnLst/>
                <a:rect l="l" t="t" r="r" b="b"/>
                <a:pathLst>
                  <a:path w="3901" h="3446" extrusionOk="0">
                    <a:moveTo>
                      <a:pt x="2025" y="0"/>
                    </a:moveTo>
                    <a:cubicBezTo>
                      <a:pt x="1429" y="0"/>
                      <a:pt x="822" y="304"/>
                      <a:pt x="497" y="833"/>
                    </a:cubicBezTo>
                    <a:cubicBezTo>
                      <a:pt x="0" y="1647"/>
                      <a:pt x="302" y="2811"/>
                      <a:pt x="1129" y="3256"/>
                    </a:cubicBezTo>
                    <a:cubicBezTo>
                      <a:pt x="1367" y="3385"/>
                      <a:pt x="1632" y="3445"/>
                      <a:pt x="1898" y="3445"/>
                    </a:cubicBezTo>
                    <a:cubicBezTo>
                      <a:pt x="2515" y="3445"/>
                      <a:pt x="3138" y="3119"/>
                      <a:pt x="3451" y="2563"/>
                    </a:cubicBezTo>
                    <a:cubicBezTo>
                      <a:pt x="3901" y="1766"/>
                      <a:pt x="3616" y="673"/>
                      <a:pt x="2841" y="216"/>
                    </a:cubicBezTo>
                    <a:cubicBezTo>
                      <a:pt x="2593" y="69"/>
                      <a:pt x="2310" y="0"/>
                      <a:pt x="202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2"/>
              <p:cNvSpPr/>
              <p:nvPr/>
            </p:nvSpPr>
            <p:spPr>
              <a:xfrm>
                <a:off x="1548875" y="2663675"/>
                <a:ext cx="96300" cy="85000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3400" extrusionOk="0">
                    <a:moveTo>
                      <a:pt x="1967" y="1"/>
                    </a:moveTo>
                    <a:cubicBezTo>
                      <a:pt x="1391" y="1"/>
                      <a:pt x="818" y="295"/>
                      <a:pt x="495" y="816"/>
                    </a:cubicBezTo>
                    <a:cubicBezTo>
                      <a:pt x="1" y="1613"/>
                      <a:pt x="256" y="2698"/>
                      <a:pt x="1050" y="3172"/>
                    </a:cubicBezTo>
                    <a:cubicBezTo>
                      <a:pt x="1309" y="3327"/>
                      <a:pt x="1597" y="3400"/>
                      <a:pt x="1883" y="3400"/>
                    </a:cubicBezTo>
                    <a:cubicBezTo>
                      <a:pt x="2477" y="3400"/>
                      <a:pt x="3066" y="3087"/>
                      <a:pt x="3383" y="2534"/>
                    </a:cubicBezTo>
                    <a:cubicBezTo>
                      <a:pt x="3851" y="1716"/>
                      <a:pt x="3561" y="645"/>
                      <a:pt x="2752" y="200"/>
                    </a:cubicBezTo>
                    <a:cubicBezTo>
                      <a:pt x="2506" y="65"/>
                      <a:pt x="2236" y="1"/>
                      <a:pt x="196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2"/>
              <p:cNvSpPr/>
              <p:nvPr/>
            </p:nvSpPr>
            <p:spPr>
              <a:xfrm>
                <a:off x="5037850" y="4625150"/>
                <a:ext cx="95800" cy="85025"/>
              </a:xfrm>
              <a:custGeom>
                <a:avLst/>
                <a:gdLst/>
                <a:ahLst/>
                <a:cxnLst/>
                <a:rect l="l" t="t" r="r" b="b"/>
                <a:pathLst>
                  <a:path w="3832" h="3401" extrusionOk="0">
                    <a:moveTo>
                      <a:pt x="1970" y="1"/>
                    </a:moveTo>
                    <a:cubicBezTo>
                      <a:pt x="1377" y="1"/>
                      <a:pt x="788" y="312"/>
                      <a:pt x="472" y="863"/>
                    </a:cubicBezTo>
                    <a:cubicBezTo>
                      <a:pt x="0" y="1681"/>
                      <a:pt x="289" y="2752"/>
                      <a:pt x="1098" y="3199"/>
                    </a:cubicBezTo>
                    <a:cubicBezTo>
                      <a:pt x="1345" y="3336"/>
                      <a:pt x="1616" y="3400"/>
                      <a:pt x="1885" y="3400"/>
                    </a:cubicBezTo>
                    <a:cubicBezTo>
                      <a:pt x="2498" y="3400"/>
                      <a:pt x="3104" y="3066"/>
                      <a:pt x="3410" y="2488"/>
                    </a:cubicBezTo>
                    <a:cubicBezTo>
                      <a:pt x="3831" y="1696"/>
                      <a:pt x="3560" y="683"/>
                      <a:pt x="2804" y="229"/>
                    </a:cubicBezTo>
                    <a:cubicBezTo>
                      <a:pt x="2546" y="74"/>
                      <a:pt x="2257" y="1"/>
                      <a:pt x="197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2"/>
              <p:cNvSpPr/>
              <p:nvPr/>
            </p:nvSpPr>
            <p:spPr>
              <a:xfrm>
                <a:off x="3574750" y="5051225"/>
                <a:ext cx="94775" cy="83775"/>
              </a:xfrm>
              <a:custGeom>
                <a:avLst/>
                <a:gdLst/>
                <a:ahLst/>
                <a:cxnLst/>
                <a:rect l="l" t="t" r="r" b="b"/>
                <a:pathLst>
                  <a:path w="3791" h="3351" extrusionOk="0">
                    <a:moveTo>
                      <a:pt x="1913" y="0"/>
                    </a:moveTo>
                    <a:cubicBezTo>
                      <a:pt x="1328" y="0"/>
                      <a:pt x="769" y="323"/>
                      <a:pt x="457" y="903"/>
                    </a:cubicBezTo>
                    <a:cubicBezTo>
                      <a:pt x="0" y="1757"/>
                      <a:pt x="310" y="2753"/>
                      <a:pt x="1166" y="3177"/>
                    </a:cubicBezTo>
                    <a:cubicBezTo>
                      <a:pt x="1403" y="3295"/>
                      <a:pt x="1651" y="3351"/>
                      <a:pt x="1894" y="3351"/>
                    </a:cubicBezTo>
                    <a:cubicBezTo>
                      <a:pt x="2482" y="3351"/>
                      <a:pt x="3043" y="3024"/>
                      <a:pt x="3353" y="2446"/>
                    </a:cubicBezTo>
                    <a:cubicBezTo>
                      <a:pt x="3790" y="1630"/>
                      <a:pt x="3530" y="682"/>
                      <a:pt x="2741" y="227"/>
                    </a:cubicBezTo>
                    <a:cubicBezTo>
                      <a:pt x="2476" y="73"/>
                      <a:pt x="2192" y="0"/>
                      <a:pt x="191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2"/>
              <p:cNvSpPr/>
              <p:nvPr/>
            </p:nvSpPr>
            <p:spPr>
              <a:xfrm>
                <a:off x="1947050" y="4135825"/>
                <a:ext cx="94225" cy="83800"/>
              </a:xfrm>
              <a:custGeom>
                <a:avLst/>
                <a:gdLst/>
                <a:ahLst/>
                <a:cxnLst/>
                <a:rect l="l" t="t" r="r" b="b"/>
                <a:pathLst>
                  <a:path w="3769" h="3352" extrusionOk="0">
                    <a:moveTo>
                      <a:pt x="1894" y="1"/>
                    </a:moveTo>
                    <a:cubicBezTo>
                      <a:pt x="1322" y="1"/>
                      <a:pt x="774" y="309"/>
                      <a:pt x="457" y="868"/>
                    </a:cubicBezTo>
                    <a:cubicBezTo>
                      <a:pt x="1" y="1676"/>
                      <a:pt x="239" y="2635"/>
                      <a:pt x="1013" y="3105"/>
                    </a:cubicBezTo>
                    <a:cubicBezTo>
                      <a:pt x="1288" y="3272"/>
                      <a:pt x="1585" y="3352"/>
                      <a:pt x="1876" y="3352"/>
                    </a:cubicBezTo>
                    <a:cubicBezTo>
                      <a:pt x="2447" y="3352"/>
                      <a:pt x="2995" y="3044"/>
                      <a:pt x="3312" y="2485"/>
                    </a:cubicBezTo>
                    <a:cubicBezTo>
                      <a:pt x="3769" y="1677"/>
                      <a:pt x="3531" y="719"/>
                      <a:pt x="2756" y="248"/>
                    </a:cubicBezTo>
                    <a:cubicBezTo>
                      <a:pt x="2481" y="81"/>
                      <a:pt x="2184" y="1"/>
                      <a:pt x="189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2"/>
              <p:cNvSpPr/>
              <p:nvPr/>
            </p:nvSpPr>
            <p:spPr>
              <a:xfrm>
                <a:off x="3159150" y="4973625"/>
                <a:ext cx="94825" cy="83800"/>
              </a:xfrm>
              <a:custGeom>
                <a:avLst/>
                <a:gdLst/>
                <a:ahLst/>
                <a:cxnLst/>
                <a:rect l="l" t="t" r="r" b="b"/>
                <a:pathLst>
                  <a:path w="3793" h="3352" extrusionOk="0">
                    <a:moveTo>
                      <a:pt x="1914" y="1"/>
                    </a:moveTo>
                    <a:cubicBezTo>
                      <a:pt x="1329" y="1"/>
                      <a:pt x="770" y="324"/>
                      <a:pt x="459" y="904"/>
                    </a:cubicBezTo>
                    <a:cubicBezTo>
                      <a:pt x="1" y="1757"/>
                      <a:pt x="313" y="2755"/>
                      <a:pt x="1168" y="3178"/>
                    </a:cubicBezTo>
                    <a:cubicBezTo>
                      <a:pt x="1405" y="3295"/>
                      <a:pt x="1653" y="3351"/>
                      <a:pt x="1897" y="3351"/>
                    </a:cubicBezTo>
                    <a:cubicBezTo>
                      <a:pt x="2485" y="3351"/>
                      <a:pt x="3045" y="3025"/>
                      <a:pt x="3355" y="2447"/>
                    </a:cubicBezTo>
                    <a:cubicBezTo>
                      <a:pt x="3792" y="1629"/>
                      <a:pt x="3530" y="681"/>
                      <a:pt x="2743" y="228"/>
                    </a:cubicBezTo>
                    <a:cubicBezTo>
                      <a:pt x="2477" y="74"/>
                      <a:pt x="2193" y="1"/>
                      <a:pt x="191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2"/>
              <p:cNvSpPr/>
              <p:nvPr/>
            </p:nvSpPr>
            <p:spPr>
              <a:xfrm>
                <a:off x="2229325" y="4450550"/>
                <a:ext cx="94225" cy="83800"/>
              </a:xfrm>
              <a:custGeom>
                <a:avLst/>
                <a:gdLst/>
                <a:ahLst/>
                <a:cxnLst/>
                <a:rect l="l" t="t" r="r" b="b"/>
                <a:pathLst>
                  <a:path w="3769" h="3352" extrusionOk="0">
                    <a:moveTo>
                      <a:pt x="1892" y="1"/>
                    </a:moveTo>
                    <a:cubicBezTo>
                      <a:pt x="1319" y="1"/>
                      <a:pt x="769" y="310"/>
                      <a:pt x="454" y="872"/>
                    </a:cubicBezTo>
                    <a:cubicBezTo>
                      <a:pt x="0" y="1681"/>
                      <a:pt x="240" y="2639"/>
                      <a:pt x="1017" y="3106"/>
                    </a:cubicBezTo>
                    <a:cubicBezTo>
                      <a:pt x="1291" y="3272"/>
                      <a:pt x="1586" y="3351"/>
                      <a:pt x="1875" y="3351"/>
                    </a:cubicBezTo>
                    <a:cubicBezTo>
                      <a:pt x="2449" y="3351"/>
                      <a:pt x="2999" y="3041"/>
                      <a:pt x="3314" y="2479"/>
                    </a:cubicBezTo>
                    <a:cubicBezTo>
                      <a:pt x="3768" y="1671"/>
                      <a:pt x="3527" y="713"/>
                      <a:pt x="2750" y="245"/>
                    </a:cubicBezTo>
                    <a:cubicBezTo>
                      <a:pt x="2476" y="80"/>
                      <a:pt x="2181" y="1"/>
                      <a:pt x="189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2"/>
              <p:cNvSpPr/>
              <p:nvPr/>
            </p:nvSpPr>
            <p:spPr>
              <a:xfrm>
                <a:off x="5526700" y="1312075"/>
                <a:ext cx="91325" cy="80425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217" extrusionOk="0">
                    <a:moveTo>
                      <a:pt x="1834" y="1"/>
                    </a:moveTo>
                    <a:cubicBezTo>
                      <a:pt x="1316" y="1"/>
                      <a:pt x="816" y="262"/>
                      <a:pt x="506" y="744"/>
                    </a:cubicBezTo>
                    <a:cubicBezTo>
                      <a:pt x="1" y="1530"/>
                      <a:pt x="217" y="2516"/>
                      <a:pt x="997" y="2984"/>
                    </a:cubicBezTo>
                    <a:cubicBezTo>
                      <a:pt x="1258" y="3141"/>
                      <a:pt x="1541" y="3217"/>
                      <a:pt x="1819" y="3217"/>
                    </a:cubicBezTo>
                    <a:cubicBezTo>
                      <a:pt x="2337" y="3217"/>
                      <a:pt x="2837" y="2955"/>
                      <a:pt x="3147" y="2473"/>
                    </a:cubicBezTo>
                    <a:cubicBezTo>
                      <a:pt x="3652" y="1688"/>
                      <a:pt x="3436" y="700"/>
                      <a:pt x="2656" y="233"/>
                    </a:cubicBezTo>
                    <a:cubicBezTo>
                      <a:pt x="2395" y="76"/>
                      <a:pt x="2112" y="1"/>
                      <a:pt x="183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2"/>
              <p:cNvSpPr/>
              <p:nvPr/>
            </p:nvSpPr>
            <p:spPr>
              <a:xfrm>
                <a:off x="3349550" y="556250"/>
                <a:ext cx="91025" cy="80450"/>
              </a:xfrm>
              <a:custGeom>
                <a:avLst/>
                <a:gdLst/>
                <a:ahLst/>
                <a:cxnLst/>
                <a:rect l="l" t="t" r="r" b="b"/>
                <a:pathLst>
                  <a:path w="3641" h="3218" extrusionOk="0">
                    <a:moveTo>
                      <a:pt x="1838" y="1"/>
                    </a:moveTo>
                    <a:cubicBezTo>
                      <a:pt x="1293" y="1"/>
                      <a:pt x="770" y="293"/>
                      <a:pt x="466" y="819"/>
                    </a:cubicBezTo>
                    <a:cubicBezTo>
                      <a:pt x="0" y="1626"/>
                      <a:pt x="267" y="2596"/>
                      <a:pt x="1073" y="3026"/>
                    </a:cubicBezTo>
                    <a:cubicBezTo>
                      <a:pt x="1315" y="3156"/>
                      <a:pt x="1571" y="3217"/>
                      <a:pt x="1821" y="3217"/>
                    </a:cubicBezTo>
                    <a:cubicBezTo>
                      <a:pt x="2403" y="3217"/>
                      <a:pt x="2958" y="2885"/>
                      <a:pt x="3248" y="2300"/>
                    </a:cubicBezTo>
                    <a:cubicBezTo>
                      <a:pt x="3640" y="1511"/>
                      <a:pt x="3353" y="601"/>
                      <a:pt x="2585" y="191"/>
                    </a:cubicBezTo>
                    <a:cubicBezTo>
                      <a:pt x="2344" y="62"/>
                      <a:pt x="2088" y="1"/>
                      <a:pt x="183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2"/>
              <p:cNvSpPr/>
              <p:nvPr/>
            </p:nvSpPr>
            <p:spPr>
              <a:xfrm>
                <a:off x="5908250" y="1994700"/>
                <a:ext cx="91325" cy="80400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216" extrusionOk="0">
                    <a:moveTo>
                      <a:pt x="1835" y="0"/>
                    </a:moveTo>
                    <a:cubicBezTo>
                      <a:pt x="1315" y="0"/>
                      <a:pt x="811" y="264"/>
                      <a:pt x="502" y="750"/>
                    </a:cubicBezTo>
                    <a:cubicBezTo>
                      <a:pt x="1" y="1538"/>
                      <a:pt x="220" y="2521"/>
                      <a:pt x="1001" y="2987"/>
                    </a:cubicBezTo>
                    <a:cubicBezTo>
                      <a:pt x="1261" y="3141"/>
                      <a:pt x="1542" y="3215"/>
                      <a:pt x="1817" y="3215"/>
                    </a:cubicBezTo>
                    <a:cubicBezTo>
                      <a:pt x="2338" y="3215"/>
                      <a:pt x="2841" y="2951"/>
                      <a:pt x="3150" y="2466"/>
                    </a:cubicBezTo>
                    <a:cubicBezTo>
                      <a:pt x="3652" y="1678"/>
                      <a:pt x="3433" y="694"/>
                      <a:pt x="2650" y="228"/>
                    </a:cubicBezTo>
                    <a:cubicBezTo>
                      <a:pt x="2391" y="74"/>
                      <a:pt x="2111" y="0"/>
                      <a:pt x="183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2"/>
              <p:cNvSpPr/>
              <p:nvPr/>
            </p:nvSpPr>
            <p:spPr>
              <a:xfrm>
                <a:off x="4779625" y="735850"/>
                <a:ext cx="90550" cy="80425"/>
              </a:xfrm>
              <a:custGeom>
                <a:avLst/>
                <a:gdLst/>
                <a:ahLst/>
                <a:cxnLst/>
                <a:rect l="l" t="t" r="r" b="b"/>
                <a:pathLst>
                  <a:path w="3622" h="3217" extrusionOk="0">
                    <a:moveTo>
                      <a:pt x="1819" y="0"/>
                    </a:moveTo>
                    <a:cubicBezTo>
                      <a:pt x="1250" y="0"/>
                      <a:pt x="707" y="317"/>
                      <a:pt x="410" y="883"/>
                    </a:cubicBezTo>
                    <a:cubicBezTo>
                      <a:pt x="1" y="1667"/>
                      <a:pt x="265" y="2581"/>
                      <a:pt x="1023" y="3007"/>
                    </a:cubicBezTo>
                    <a:cubicBezTo>
                      <a:pt x="1274" y="3149"/>
                      <a:pt x="1542" y="3216"/>
                      <a:pt x="1804" y="3216"/>
                    </a:cubicBezTo>
                    <a:cubicBezTo>
                      <a:pt x="2372" y="3216"/>
                      <a:pt x="2916" y="2898"/>
                      <a:pt x="3212" y="2332"/>
                    </a:cubicBezTo>
                    <a:cubicBezTo>
                      <a:pt x="3621" y="1548"/>
                      <a:pt x="3358" y="634"/>
                      <a:pt x="2600" y="209"/>
                    </a:cubicBezTo>
                    <a:cubicBezTo>
                      <a:pt x="2349" y="67"/>
                      <a:pt x="2081" y="0"/>
                      <a:pt x="181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2"/>
              <p:cNvSpPr/>
              <p:nvPr/>
            </p:nvSpPr>
            <p:spPr>
              <a:xfrm>
                <a:off x="3166050" y="608850"/>
                <a:ext cx="92550" cy="8162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265" extrusionOk="0">
                    <a:moveTo>
                      <a:pt x="1845" y="1"/>
                    </a:moveTo>
                    <a:cubicBezTo>
                      <a:pt x="1277" y="1"/>
                      <a:pt x="743" y="319"/>
                      <a:pt x="439" y="894"/>
                    </a:cubicBezTo>
                    <a:cubicBezTo>
                      <a:pt x="0" y="1727"/>
                      <a:pt x="292" y="2661"/>
                      <a:pt x="1122" y="3084"/>
                    </a:cubicBezTo>
                    <a:cubicBezTo>
                      <a:pt x="1361" y="3206"/>
                      <a:pt x="1611" y="3264"/>
                      <a:pt x="1854" y="3264"/>
                    </a:cubicBezTo>
                    <a:cubicBezTo>
                      <a:pt x="2405" y="3264"/>
                      <a:pt x="2926" y="2963"/>
                      <a:pt x="3235" y="2418"/>
                    </a:cubicBezTo>
                    <a:cubicBezTo>
                      <a:pt x="3702" y="1594"/>
                      <a:pt x="3444" y="653"/>
                      <a:pt x="2628" y="208"/>
                    </a:cubicBezTo>
                    <a:cubicBezTo>
                      <a:pt x="2373" y="68"/>
                      <a:pt x="2105" y="1"/>
                      <a:pt x="184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2"/>
              <p:cNvSpPr/>
              <p:nvPr/>
            </p:nvSpPr>
            <p:spPr>
              <a:xfrm>
                <a:off x="5957250" y="2178025"/>
                <a:ext cx="92600" cy="81575"/>
              </a:xfrm>
              <a:custGeom>
                <a:avLst/>
                <a:gdLst/>
                <a:ahLst/>
                <a:cxnLst/>
                <a:rect l="l" t="t" r="r" b="b"/>
                <a:pathLst>
                  <a:path w="3704" h="3263" extrusionOk="0">
                    <a:moveTo>
                      <a:pt x="1849" y="0"/>
                    </a:moveTo>
                    <a:cubicBezTo>
                      <a:pt x="1297" y="0"/>
                      <a:pt x="777" y="301"/>
                      <a:pt x="468" y="847"/>
                    </a:cubicBezTo>
                    <a:cubicBezTo>
                      <a:pt x="1" y="1670"/>
                      <a:pt x="259" y="2610"/>
                      <a:pt x="1076" y="3057"/>
                    </a:cubicBezTo>
                    <a:cubicBezTo>
                      <a:pt x="1331" y="3196"/>
                      <a:pt x="1598" y="3263"/>
                      <a:pt x="1858" y="3263"/>
                    </a:cubicBezTo>
                    <a:cubicBezTo>
                      <a:pt x="2426" y="3263"/>
                      <a:pt x="2960" y="2944"/>
                      <a:pt x="3265" y="2369"/>
                    </a:cubicBezTo>
                    <a:cubicBezTo>
                      <a:pt x="3704" y="1538"/>
                      <a:pt x="3411" y="602"/>
                      <a:pt x="2581" y="180"/>
                    </a:cubicBezTo>
                    <a:cubicBezTo>
                      <a:pt x="2341" y="59"/>
                      <a:pt x="2092" y="0"/>
                      <a:pt x="184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2"/>
              <p:cNvSpPr/>
              <p:nvPr/>
            </p:nvSpPr>
            <p:spPr>
              <a:xfrm>
                <a:off x="2983650" y="662625"/>
                <a:ext cx="91425" cy="80375"/>
              </a:xfrm>
              <a:custGeom>
                <a:avLst/>
                <a:gdLst/>
                <a:ahLst/>
                <a:cxnLst/>
                <a:rect l="l" t="t" r="r" b="b"/>
                <a:pathLst>
                  <a:path w="3657" h="3215" extrusionOk="0">
                    <a:moveTo>
                      <a:pt x="1838" y="0"/>
                    </a:moveTo>
                    <a:cubicBezTo>
                      <a:pt x="1310" y="0"/>
                      <a:pt x="801" y="272"/>
                      <a:pt x="493" y="769"/>
                    </a:cubicBezTo>
                    <a:cubicBezTo>
                      <a:pt x="1" y="1564"/>
                      <a:pt x="235" y="2542"/>
                      <a:pt x="1025" y="2998"/>
                    </a:cubicBezTo>
                    <a:cubicBezTo>
                      <a:pt x="1279" y="3145"/>
                      <a:pt x="1552" y="3215"/>
                      <a:pt x="1821" y="3215"/>
                    </a:cubicBezTo>
                    <a:cubicBezTo>
                      <a:pt x="2349" y="3215"/>
                      <a:pt x="2858" y="2942"/>
                      <a:pt x="3166" y="2445"/>
                    </a:cubicBezTo>
                    <a:cubicBezTo>
                      <a:pt x="3657" y="1652"/>
                      <a:pt x="3424" y="674"/>
                      <a:pt x="2632" y="217"/>
                    </a:cubicBezTo>
                    <a:cubicBezTo>
                      <a:pt x="2379" y="70"/>
                      <a:pt x="2106" y="0"/>
                      <a:pt x="183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2"/>
              <p:cNvSpPr/>
              <p:nvPr/>
            </p:nvSpPr>
            <p:spPr>
              <a:xfrm>
                <a:off x="5012275" y="866600"/>
                <a:ext cx="90500" cy="80425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217" extrusionOk="0">
                    <a:moveTo>
                      <a:pt x="1817" y="0"/>
                    </a:moveTo>
                    <a:cubicBezTo>
                      <a:pt x="1251" y="0"/>
                      <a:pt x="711" y="314"/>
                      <a:pt x="415" y="876"/>
                    </a:cubicBezTo>
                    <a:cubicBezTo>
                      <a:pt x="0" y="1658"/>
                      <a:pt x="257" y="2572"/>
                      <a:pt x="1013" y="3004"/>
                    </a:cubicBezTo>
                    <a:cubicBezTo>
                      <a:pt x="1266" y="3148"/>
                      <a:pt x="1536" y="3217"/>
                      <a:pt x="1801" y="3217"/>
                    </a:cubicBezTo>
                    <a:cubicBezTo>
                      <a:pt x="2366" y="3217"/>
                      <a:pt x="2907" y="2903"/>
                      <a:pt x="3206" y="2341"/>
                    </a:cubicBezTo>
                    <a:cubicBezTo>
                      <a:pt x="3620" y="1560"/>
                      <a:pt x="3362" y="645"/>
                      <a:pt x="2606" y="214"/>
                    </a:cubicBezTo>
                    <a:cubicBezTo>
                      <a:pt x="2352" y="69"/>
                      <a:pt x="2082" y="0"/>
                      <a:pt x="181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2"/>
              <p:cNvSpPr/>
              <p:nvPr/>
            </p:nvSpPr>
            <p:spPr>
              <a:xfrm>
                <a:off x="6008025" y="2362550"/>
                <a:ext cx="90375" cy="80475"/>
              </a:xfrm>
              <a:custGeom>
                <a:avLst/>
                <a:gdLst/>
                <a:ahLst/>
                <a:cxnLst/>
                <a:rect l="l" t="t" r="r" b="b"/>
                <a:pathLst>
                  <a:path w="3615" h="3219" extrusionOk="0">
                    <a:moveTo>
                      <a:pt x="1818" y="1"/>
                    </a:moveTo>
                    <a:cubicBezTo>
                      <a:pt x="1271" y="1"/>
                      <a:pt x="744" y="294"/>
                      <a:pt x="439" y="826"/>
                    </a:cubicBezTo>
                    <a:cubicBezTo>
                      <a:pt x="0" y="1595"/>
                      <a:pt x="224" y="2522"/>
                      <a:pt x="960" y="2976"/>
                    </a:cubicBezTo>
                    <a:cubicBezTo>
                      <a:pt x="1226" y="3140"/>
                      <a:pt x="1514" y="3218"/>
                      <a:pt x="1797" y="3218"/>
                    </a:cubicBezTo>
                    <a:cubicBezTo>
                      <a:pt x="2344" y="3218"/>
                      <a:pt x="2869" y="2926"/>
                      <a:pt x="3174" y="2393"/>
                    </a:cubicBezTo>
                    <a:cubicBezTo>
                      <a:pt x="3615" y="1623"/>
                      <a:pt x="3391" y="696"/>
                      <a:pt x="2654" y="243"/>
                    </a:cubicBezTo>
                    <a:cubicBezTo>
                      <a:pt x="2388" y="79"/>
                      <a:pt x="2100" y="1"/>
                      <a:pt x="181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2"/>
              <p:cNvSpPr/>
              <p:nvPr/>
            </p:nvSpPr>
            <p:spPr>
              <a:xfrm>
                <a:off x="4131575" y="527475"/>
                <a:ext cx="90350" cy="80425"/>
              </a:xfrm>
              <a:custGeom>
                <a:avLst/>
                <a:gdLst/>
                <a:ahLst/>
                <a:cxnLst/>
                <a:rect l="l" t="t" r="r" b="b"/>
                <a:pathLst>
                  <a:path w="3614" h="3217" extrusionOk="0">
                    <a:moveTo>
                      <a:pt x="1818" y="0"/>
                    </a:moveTo>
                    <a:cubicBezTo>
                      <a:pt x="1282" y="0"/>
                      <a:pt x="763" y="281"/>
                      <a:pt x="456" y="797"/>
                    </a:cubicBezTo>
                    <a:cubicBezTo>
                      <a:pt x="1" y="1560"/>
                      <a:pt x="207" y="2491"/>
                      <a:pt x="934" y="2959"/>
                    </a:cubicBezTo>
                    <a:cubicBezTo>
                      <a:pt x="1205" y="3133"/>
                      <a:pt x="1503" y="3217"/>
                      <a:pt x="1796" y="3217"/>
                    </a:cubicBezTo>
                    <a:cubicBezTo>
                      <a:pt x="2332" y="3217"/>
                      <a:pt x="2851" y="2936"/>
                      <a:pt x="3159" y="2421"/>
                    </a:cubicBezTo>
                    <a:cubicBezTo>
                      <a:pt x="3614" y="1656"/>
                      <a:pt x="3408" y="725"/>
                      <a:pt x="2681" y="258"/>
                    </a:cubicBezTo>
                    <a:cubicBezTo>
                      <a:pt x="2409" y="83"/>
                      <a:pt x="2111" y="0"/>
                      <a:pt x="181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2"/>
              <p:cNvSpPr/>
              <p:nvPr/>
            </p:nvSpPr>
            <p:spPr>
              <a:xfrm>
                <a:off x="5674500" y="4048000"/>
                <a:ext cx="88125" cy="78125"/>
              </a:xfrm>
              <a:custGeom>
                <a:avLst/>
                <a:gdLst/>
                <a:ahLst/>
                <a:cxnLst/>
                <a:rect l="l" t="t" r="r" b="b"/>
                <a:pathLst>
                  <a:path w="3525" h="3125" extrusionOk="0">
                    <a:moveTo>
                      <a:pt x="1812" y="0"/>
                    </a:moveTo>
                    <a:cubicBezTo>
                      <a:pt x="1286" y="0"/>
                      <a:pt x="755" y="261"/>
                      <a:pt x="456" y="727"/>
                    </a:cubicBezTo>
                    <a:cubicBezTo>
                      <a:pt x="1" y="1437"/>
                      <a:pt x="214" y="2446"/>
                      <a:pt x="914" y="2896"/>
                    </a:cubicBezTo>
                    <a:cubicBezTo>
                      <a:pt x="1156" y="3051"/>
                      <a:pt x="1434" y="3124"/>
                      <a:pt x="1713" y="3124"/>
                    </a:cubicBezTo>
                    <a:cubicBezTo>
                      <a:pt x="2240" y="3124"/>
                      <a:pt x="2771" y="2864"/>
                      <a:pt x="3069" y="2398"/>
                    </a:cubicBezTo>
                    <a:cubicBezTo>
                      <a:pt x="3524" y="1689"/>
                      <a:pt x="3310" y="679"/>
                      <a:pt x="2611" y="228"/>
                    </a:cubicBezTo>
                    <a:cubicBezTo>
                      <a:pt x="2369" y="74"/>
                      <a:pt x="2091" y="0"/>
                      <a:pt x="181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2"/>
              <p:cNvSpPr/>
              <p:nvPr/>
            </p:nvSpPr>
            <p:spPr>
              <a:xfrm>
                <a:off x="6024675" y="3152650"/>
                <a:ext cx="88325" cy="78175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7" extrusionOk="0">
                    <a:moveTo>
                      <a:pt x="1812" y="0"/>
                    </a:moveTo>
                    <a:cubicBezTo>
                      <a:pt x="1249" y="0"/>
                      <a:pt x="687" y="304"/>
                      <a:pt x="404" y="826"/>
                    </a:cubicBezTo>
                    <a:cubicBezTo>
                      <a:pt x="0" y="1574"/>
                      <a:pt x="280" y="2555"/>
                      <a:pt x="1014" y="2951"/>
                    </a:cubicBezTo>
                    <a:cubicBezTo>
                      <a:pt x="1235" y="3071"/>
                      <a:pt x="1478" y="3127"/>
                      <a:pt x="1721" y="3127"/>
                    </a:cubicBezTo>
                    <a:cubicBezTo>
                      <a:pt x="2284" y="3127"/>
                      <a:pt x="2846" y="2824"/>
                      <a:pt x="3129" y="2301"/>
                    </a:cubicBezTo>
                    <a:cubicBezTo>
                      <a:pt x="3533" y="1554"/>
                      <a:pt x="3253" y="573"/>
                      <a:pt x="2519" y="177"/>
                    </a:cubicBezTo>
                    <a:cubicBezTo>
                      <a:pt x="2298" y="57"/>
                      <a:pt x="2055" y="0"/>
                      <a:pt x="181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2"/>
              <p:cNvSpPr/>
              <p:nvPr/>
            </p:nvSpPr>
            <p:spPr>
              <a:xfrm>
                <a:off x="2303000" y="1060375"/>
                <a:ext cx="88325" cy="78200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8" extrusionOk="0">
                    <a:moveTo>
                      <a:pt x="1814" y="1"/>
                    </a:moveTo>
                    <a:cubicBezTo>
                      <a:pt x="1272" y="1"/>
                      <a:pt x="730" y="279"/>
                      <a:pt x="437" y="770"/>
                    </a:cubicBezTo>
                    <a:cubicBezTo>
                      <a:pt x="0" y="1501"/>
                      <a:pt x="242" y="2493"/>
                      <a:pt x="958" y="2921"/>
                    </a:cubicBezTo>
                    <a:cubicBezTo>
                      <a:pt x="1193" y="3062"/>
                      <a:pt x="1457" y="3128"/>
                      <a:pt x="1721" y="3128"/>
                    </a:cubicBezTo>
                    <a:cubicBezTo>
                      <a:pt x="2262" y="3128"/>
                      <a:pt x="2803" y="2850"/>
                      <a:pt x="3096" y="2358"/>
                    </a:cubicBezTo>
                    <a:cubicBezTo>
                      <a:pt x="3533" y="1629"/>
                      <a:pt x="3292" y="636"/>
                      <a:pt x="2576" y="207"/>
                    </a:cubicBezTo>
                    <a:cubicBezTo>
                      <a:pt x="2342" y="67"/>
                      <a:pt x="2078" y="1"/>
                      <a:pt x="181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2"/>
              <p:cNvSpPr/>
              <p:nvPr/>
            </p:nvSpPr>
            <p:spPr>
              <a:xfrm>
                <a:off x="1720125" y="1824925"/>
                <a:ext cx="88400" cy="78225"/>
              </a:xfrm>
              <a:custGeom>
                <a:avLst/>
                <a:gdLst/>
                <a:ahLst/>
                <a:cxnLst/>
                <a:rect l="l" t="t" r="r" b="b"/>
                <a:pathLst>
                  <a:path w="3536" h="3129" extrusionOk="0">
                    <a:moveTo>
                      <a:pt x="1814" y="1"/>
                    </a:moveTo>
                    <a:cubicBezTo>
                      <a:pt x="1262" y="1"/>
                      <a:pt x="711" y="292"/>
                      <a:pt x="422" y="799"/>
                    </a:cubicBezTo>
                    <a:cubicBezTo>
                      <a:pt x="0" y="1539"/>
                      <a:pt x="261" y="2523"/>
                      <a:pt x="988" y="2937"/>
                    </a:cubicBezTo>
                    <a:cubicBezTo>
                      <a:pt x="1216" y="3067"/>
                      <a:pt x="1469" y="3128"/>
                      <a:pt x="1722" y="3128"/>
                    </a:cubicBezTo>
                    <a:cubicBezTo>
                      <a:pt x="2274" y="3128"/>
                      <a:pt x="2825" y="2837"/>
                      <a:pt x="3114" y="2330"/>
                    </a:cubicBezTo>
                    <a:cubicBezTo>
                      <a:pt x="3535" y="1590"/>
                      <a:pt x="3273" y="604"/>
                      <a:pt x="2548" y="192"/>
                    </a:cubicBezTo>
                    <a:cubicBezTo>
                      <a:pt x="2320" y="62"/>
                      <a:pt x="2067" y="1"/>
                      <a:pt x="181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2"/>
              <p:cNvSpPr/>
              <p:nvPr/>
            </p:nvSpPr>
            <p:spPr>
              <a:xfrm>
                <a:off x="5860075" y="1811850"/>
                <a:ext cx="88350" cy="78200"/>
              </a:xfrm>
              <a:custGeom>
                <a:avLst/>
                <a:gdLst/>
                <a:ahLst/>
                <a:cxnLst/>
                <a:rect l="l" t="t" r="r" b="b"/>
                <a:pathLst>
                  <a:path w="3534" h="3128" extrusionOk="0">
                    <a:moveTo>
                      <a:pt x="1813" y="0"/>
                    </a:moveTo>
                    <a:cubicBezTo>
                      <a:pt x="1262" y="0"/>
                      <a:pt x="712" y="290"/>
                      <a:pt x="423" y="796"/>
                    </a:cubicBezTo>
                    <a:cubicBezTo>
                      <a:pt x="0" y="1534"/>
                      <a:pt x="260" y="2520"/>
                      <a:pt x="985" y="2934"/>
                    </a:cubicBezTo>
                    <a:cubicBezTo>
                      <a:pt x="1214" y="3065"/>
                      <a:pt x="1469" y="3127"/>
                      <a:pt x="1723" y="3127"/>
                    </a:cubicBezTo>
                    <a:cubicBezTo>
                      <a:pt x="2274" y="3127"/>
                      <a:pt x="2823" y="2838"/>
                      <a:pt x="3111" y="2333"/>
                    </a:cubicBezTo>
                    <a:cubicBezTo>
                      <a:pt x="3534" y="1593"/>
                      <a:pt x="3276" y="607"/>
                      <a:pt x="2551" y="193"/>
                    </a:cubicBezTo>
                    <a:cubicBezTo>
                      <a:pt x="2322" y="62"/>
                      <a:pt x="2067" y="0"/>
                      <a:pt x="181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2"/>
              <p:cNvSpPr/>
              <p:nvPr/>
            </p:nvSpPr>
            <p:spPr>
              <a:xfrm>
                <a:off x="3534075" y="504200"/>
                <a:ext cx="88325" cy="78200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8" extrusionOk="0">
                    <a:moveTo>
                      <a:pt x="1813" y="0"/>
                    </a:moveTo>
                    <a:cubicBezTo>
                      <a:pt x="1245" y="0"/>
                      <a:pt x="679" y="309"/>
                      <a:pt x="398" y="838"/>
                    </a:cubicBezTo>
                    <a:cubicBezTo>
                      <a:pt x="1" y="1589"/>
                      <a:pt x="289" y="2569"/>
                      <a:pt x="1025" y="2958"/>
                    </a:cubicBezTo>
                    <a:cubicBezTo>
                      <a:pt x="1242" y="3074"/>
                      <a:pt x="1480" y="3128"/>
                      <a:pt x="1718" y="3128"/>
                    </a:cubicBezTo>
                    <a:cubicBezTo>
                      <a:pt x="2286" y="3128"/>
                      <a:pt x="2854" y="2818"/>
                      <a:pt x="3135" y="2289"/>
                    </a:cubicBezTo>
                    <a:cubicBezTo>
                      <a:pt x="3533" y="1539"/>
                      <a:pt x="3244" y="559"/>
                      <a:pt x="2507" y="170"/>
                    </a:cubicBezTo>
                    <a:cubicBezTo>
                      <a:pt x="2289" y="55"/>
                      <a:pt x="2051" y="0"/>
                      <a:pt x="181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2"/>
              <p:cNvSpPr/>
              <p:nvPr/>
            </p:nvSpPr>
            <p:spPr>
              <a:xfrm>
                <a:off x="1568450" y="3456050"/>
                <a:ext cx="88325" cy="78175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7" extrusionOk="0">
                    <a:moveTo>
                      <a:pt x="1814" y="0"/>
                    </a:moveTo>
                    <a:cubicBezTo>
                      <a:pt x="1272" y="0"/>
                      <a:pt x="730" y="278"/>
                      <a:pt x="437" y="770"/>
                    </a:cubicBezTo>
                    <a:cubicBezTo>
                      <a:pt x="0" y="1499"/>
                      <a:pt x="242" y="2491"/>
                      <a:pt x="958" y="2919"/>
                    </a:cubicBezTo>
                    <a:cubicBezTo>
                      <a:pt x="1193" y="3060"/>
                      <a:pt x="1457" y="3127"/>
                      <a:pt x="1721" y="3127"/>
                    </a:cubicBezTo>
                    <a:cubicBezTo>
                      <a:pt x="2262" y="3127"/>
                      <a:pt x="2803" y="2848"/>
                      <a:pt x="3096" y="2358"/>
                    </a:cubicBezTo>
                    <a:cubicBezTo>
                      <a:pt x="3533" y="1627"/>
                      <a:pt x="3291" y="635"/>
                      <a:pt x="2576" y="207"/>
                    </a:cubicBezTo>
                    <a:cubicBezTo>
                      <a:pt x="2342" y="66"/>
                      <a:pt x="2078" y="0"/>
                      <a:pt x="18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2"/>
              <p:cNvSpPr/>
              <p:nvPr/>
            </p:nvSpPr>
            <p:spPr>
              <a:xfrm>
                <a:off x="4359700" y="5025225"/>
                <a:ext cx="88325" cy="78175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7" extrusionOk="0">
                    <a:moveTo>
                      <a:pt x="1813" y="1"/>
                    </a:moveTo>
                    <a:cubicBezTo>
                      <a:pt x="1244" y="1"/>
                      <a:pt x="676" y="311"/>
                      <a:pt x="397" y="841"/>
                    </a:cubicBezTo>
                    <a:cubicBezTo>
                      <a:pt x="0" y="1591"/>
                      <a:pt x="291" y="2573"/>
                      <a:pt x="1027" y="2959"/>
                    </a:cubicBezTo>
                    <a:cubicBezTo>
                      <a:pt x="1244" y="3073"/>
                      <a:pt x="1481" y="3126"/>
                      <a:pt x="1718" y="3126"/>
                    </a:cubicBezTo>
                    <a:cubicBezTo>
                      <a:pt x="2288" y="3126"/>
                      <a:pt x="2856" y="2816"/>
                      <a:pt x="3136" y="2287"/>
                    </a:cubicBezTo>
                    <a:cubicBezTo>
                      <a:pt x="3532" y="1535"/>
                      <a:pt x="3242" y="557"/>
                      <a:pt x="2505" y="169"/>
                    </a:cubicBezTo>
                    <a:cubicBezTo>
                      <a:pt x="2288" y="55"/>
                      <a:pt x="2050" y="1"/>
                      <a:pt x="18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2"/>
              <p:cNvSpPr/>
              <p:nvPr/>
            </p:nvSpPr>
            <p:spPr>
              <a:xfrm>
                <a:off x="5807175" y="3810275"/>
                <a:ext cx="89425" cy="79325"/>
              </a:xfrm>
              <a:custGeom>
                <a:avLst/>
                <a:gdLst/>
                <a:ahLst/>
                <a:cxnLst/>
                <a:rect l="l" t="t" r="r" b="b"/>
                <a:pathLst>
                  <a:path w="3577" h="3173" extrusionOk="0">
                    <a:moveTo>
                      <a:pt x="1810" y="1"/>
                    </a:moveTo>
                    <a:cubicBezTo>
                      <a:pt x="1267" y="1"/>
                      <a:pt x="737" y="288"/>
                      <a:pt x="438" y="802"/>
                    </a:cubicBezTo>
                    <a:cubicBezTo>
                      <a:pt x="0" y="1555"/>
                      <a:pt x="235" y="2508"/>
                      <a:pt x="964" y="2949"/>
                    </a:cubicBezTo>
                    <a:cubicBezTo>
                      <a:pt x="1215" y="3101"/>
                      <a:pt x="1490" y="3173"/>
                      <a:pt x="1762" y="3173"/>
                    </a:cubicBezTo>
                    <a:cubicBezTo>
                      <a:pt x="2324" y="3173"/>
                      <a:pt x="2872" y="2866"/>
                      <a:pt x="3164" y="2322"/>
                    </a:cubicBezTo>
                    <a:cubicBezTo>
                      <a:pt x="3577" y="1556"/>
                      <a:pt x="3310" y="614"/>
                      <a:pt x="2563" y="197"/>
                    </a:cubicBezTo>
                    <a:cubicBezTo>
                      <a:pt x="2324" y="64"/>
                      <a:pt x="2066" y="1"/>
                      <a:pt x="181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2"/>
              <p:cNvSpPr/>
              <p:nvPr/>
            </p:nvSpPr>
            <p:spPr>
              <a:xfrm>
                <a:off x="1853475" y="1587775"/>
                <a:ext cx="88300" cy="78175"/>
              </a:xfrm>
              <a:custGeom>
                <a:avLst/>
                <a:gdLst/>
                <a:ahLst/>
                <a:cxnLst/>
                <a:rect l="l" t="t" r="r" b="b"/>
                <a:pathLst>
                  <a:path w="3532" h="3127" extrusionOk="0">
                    <a:moveTo>
                      <a:pt x="1814" y="0"/>
                    </a:moveTo>
                    <a:cubicBezTo>
                      <a:pt x="1245" y="0"/>
                      <a:pt x="677" y="311"/>
                      <a:pt x="397" y="841"/>
                    </a:cubicBezTo>
                    <a:cubicBezTo>
                      <a:pt x="1" y="1592"/>
                      <a:pt x="291" y="2572"/>
                      <a:pt x="1028" y="2960"/>
                    </a:cubicBezTo>
                    <a:cubicBezTo>
                      <a:pt x="1244" y="3073"/>
                      <a:pt x="1481" y="3127"/>
                      <a:pt x="1718" y="3127"/>
                    </a:cubicBezTo>
                    <a:cubicBezTo>
                      <a:pt x="2288" y="3127"/>
                      <a:pt x="2857" y="2817"/>
                      <a:pt x="3136" y="2288"/>
                    </a:cubicBezTo>
                    <a:cubicBezTo>
                      <a:pt x="3531" y="1536"/>
                      <a:pt x="3243" y="558"/>
                      <a:pt x="2506" y="169"/>
                    </a:cubicBezTo>
                    <a:cubicBezTo>
                      <a:pt x="2289" y="54"/>
                      <a:pt x="2051" y="0"/>
                      <a:pt x="18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2"/>
              <p:cNvSpPr/>
              <p:nvPr/>
            </p:nvSpPr>
            <p:spPr>
              <a:xfrm>
                <a:off x="6059600" y="2548100"/>
                <a:ext cx="86950" cy="77475"/>
              </a:xfrm>
              <a:custGeom>
                <a:avLst/>
                <a:gdLst/>
                <a:ahLst/>
                <a:cxnLst/>
                <a:rect l="l" t="t" r="r" b="b"/>
                <a:pathLst>
                  <a:path w="3478" h="3099" extrusionOk="0">
                    <a:moveTo>
                      <a:pt x="1773" y="1"/>
                    </a:moveTo>
                    <a:cubicBezTo>
                      <a:pt x="1200" y="1"/>
                      <a:pt x="621" y="308"/>
                      <a:pt x="378" y="840"/>
                    </a:cubicBezTo>
                    <a:cubicBezTo>
                      <a:pt x="0" y="1665"/>
                      <a:pt x="198" y="2387"/>
                      <a:pt x="939" y="2884"/>
                    </a:cubicBezTo>
                    <a:cubicBezTo>
                      <a:pt x="1159" y="3030"/>
                      <a:pt x="1414" y="3098"/>
                      <a:pt x="1673" y="3098"/>
                    </a:cubicBezTo>
                    <a:cubicBezTo>
                      <a:pt x="2219" y="3098"/>
                      <a:pt x="2781" y="2798"/>
                      <a:pt x="3062" y="2303"/>
                    </a:cubicBezTo>
                    <a:cubicBezTo>
                      <a:pt x="3478" y="1572"/>
                      <a:pt x="3202" y="567"/>
                      <a:pt x="2477" y="174"/>
                    </a:cubicBezTo>
                    <a:cubicBezTo>
                      <a:pt x="2261" y="56"/>
                      <a:pt x="2018" y="1"/>
                      <a:pt x="177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2"/>
              <p:cNvSpPr/>
              <p:nvPr/>
            </p:nvSpPr>
            <p:spPr>
              <a:xfrm>
                <a:off x="5542950" y="4286750"/>
                <a:ext cx="84600" cy="74900"/>
              </a:xfrm>
              <a:custGeom>
                <a:avLst/>
                <a:gdLst/>
                <a:ahLst/>
                <a:cxnLst/>
                <a:rect l="l" t="t" r="r" b="b"/>
                <a:pathLst>
                  <a:path w="3384" h="2996" extrusionOk="0">
                    <a:moveTo>
                      <a:pt x="1743" y="0"/>
                    </a:moveTo>
                    <a:cubicBezTo>
                      <a:pt x="1219" y="0"/>
                      <a:pt x="689" y="272"/>
                      <a:pt x="410" y="746"/>
                    </a:cubicBezTo>
                    <a:cubicBezTo>
                      <a:pt x="1" y="1442"/>
                      <a:pt x="241" y="2401"/>
                      <a:pt x="926" y="2805"/>
                    </a:cubicBezTo>
                    <a:cubicBezTo>
                      <a:pt x="1146" y="2934"/>
                      <a:pt x="1394" y="2996"/>
                      <a:pt x="1642" y="2996"/>
                    </a:cubicBezTo>
                    <a:cubicBezTo>
                      <a:pt x="2167" y="2996"/>
                      <a:pt x="2694" y="2723"/>
                      <a:pt x="2974" y="2249"/>
                    </a:cubicBezTo>
                    <a:cubicBezTo>
                      <a:pt x="3384" y="1554"/>
                      <a:pt x="3142" y="594"/>
                      <a:pt x="2457" y="191"/>
                    </a:cubicBezTo>
                    <a:cubicBezTo>
                      <a:pt x="2238" y="61"/>
                      <a:pt x="1991" y="0"/>
                      <a:pt x="174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2"/>
              <p:cNvSpPr/>
              <p:nvPr/>
            </p:nvSpPr>
            <p:spPr>
              <a:xfrm>
                <a:off x="5245775" y="998725"/>
                <a:ext cx="88050" cy="77450"/>
              </a:xfrm>
              <a:custGeom>
                <a:avLst/>
                <a:gdLst/>
                <a:ahLst/>
                <a:cxnLst/>
                <a:rect l="l" t="t" r="r" b="b"/>
                <a:pathLst>
                  <a:path w="3522" h="3098" extrusionOk="0">
                    <a:moveTo>
                      <a:pt x="1747" y="0"/>
                    </a:moveTo>
                    <a:cubicBezTo>
                      <a:pt x="1251" y="0"/>
                      <a:pt x="812" y="259"/>
                      <a:pt x="469" y="765"/>
                    </a:cubicBezTo>
                    <a:cubicBezTo>
                      <a:pt x="0" y="1456"/>
                      <a:pt x="277" y="2490"/>
                      <a:pt x="990" y="2906"/>
                    </a:cubicBezTo>
                    <a:cubicBezTo>
                      <a:pt x="1214" y="3036"/>
                      <a:pt x="1466" y="3098"/>
                      <a:pt x="1719" y="3098"/>
                    </a:cubicBezTo>
                    <a:cubicBezTo>
                      <a:pt x="2273" y="3098"/>
                      <a:pt x="2832" y="2804"/>
                      <a:pt x="3112" y="2299"/>
                    </a:cubicBezTo>
                    <a:cubicBezTo>
                      <a:pt x="3522" y="1563"/>
                      <a:pt x="3249" y="530"/>
                      <a:pt x="2505" y="184"/>
                    </a:cubicBezTo>
                    <a:cubicBezTo>
                      <a:pt x="2242" y="61"/>
                      <a:pt x="1988" y="0"/>
                      <a:pt x="174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2"/>
              <p:cNvSpPr/>
              <p:nvPr/>
            </p:nvSpPr>
            <p:spPr>
              <a:xfrm>
                <a:off x="2748500" y="4899900"/>
                <a:ext cx="85575" cy="76050"/>
              </a:xfrm>
              <a:custGeom>
                <a:avLst/>
                <a:gdLst/>
                <a:ahLst/>
                <a:cxnLst/>
                <a:rect l="l" t="t" r="r" b="b"/>
                <a:pathLst>
                  <a:path w="3423" h="3042" extrusionOk="0">
                    <a:moveTo>
                      <a:pt x="1770" y="0"/>
                    </a:moveTo>
                    <a:cubicBezTo>
                      <a:pt x="1202" y="0"/>
                      <a:pt x="625" y="312"/>
                      <a:pt x="362" y="835"/>
                    </a:cubicBezTo>
                    <a:cubicBezTo>
                      <a:pt x="1" y="1553"/>
                      <a:pt x="294" y="2516"/>
                      <a:pt x="985" y="2882"/>
                    </a:cubicBezTo>
                    <a:cubicBezTo>
                      <a:pt x="1191" y="2991"/>
                      <a:pt x="1421" y="3042"/>
                      <a:pt x="1651" y="3042"/>
                    </a:cubicBezTo>
                    <a:cubicBezTo>
                      <a:pt x="2201" y="3042"/>
                      <a:pt x="2758" y="2751"/>
                      <a:pt x="3032" y="2256"/>
                    </a:cubicBezTo>
                    <a:cubicBezTo>
                      <a:pt x="3422" y="1553"/>
                      <a:pt x="3167" y="586"/>
                      <a:pt x="2485" y="188"/>
                    </a:cubicBezTo>
                    <a:cubicBezTo>
                      <a:pt x="2267" y="60"/>
                      <a:pt x="2019" y="0"/>
                      <a:pt x="177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2"/>
              <p:cNvSpPr/>
              <p:nvPr/>
            </p:nvSpPr>
            <p:spPr>
              <a:xfrm>
                <a:off x="2515850" y="4769125"/>
                <a:ext cx="85550" cy="76050"/>
              </a:xfrm>
              <a:custGeom>
                <a:avLst/>
                <a:gdLst/>
                <a:ahLst/>
                <a:cxnLst/>
                <a:rect l="l" t="t" r="r" b="b"/>
                <a:pathLst>
                  <a:path w="3422" h="3042" extrusionOk="0">
                    <a:moveTo>
                      <a:pt x="1777" y="0"/>
                    </a:moveTo>
                    <a:cubicBezTo>
                      <a:pt x="1229" y="0"/>
                      <a:pt x="668" y="288"/>
                      <a:pt x="391" y="783"/>
                    </a:cubicBezTo>
                    <a:cubicBezTo>
                      <a:pt x="1" y="1486"/>
                      <a:pt x="256" y="2454"/>
                      <a:pt x="937" y="2854"/>
                    </a:cubicBezTo>
                    <a:cubicBezTo>
                      <a:pt x="1155" y="2982"/>
                      <a:pt x="1403" y="3042"/>
                      <a:pt x="1653" y="3042"/>
                    </a:cubicBezTo>
                    <a:cubicBezTo>
                      <a:pt x="2181" y="3042"/>
                      <a:pt x="2720" y="2774"/>
                      <a:pt x="3006" y="2307"/>
                    </a:cubicBezTo>
                    <a:cubicBezTo>
                      <a:pt x="3421" y="1631"/>
                      <a:pt x="3199" y="643"/>
                      <a:pt x="2537" y="216"/>
                    </a:cubicBezTo>
                    <a:cubicBezTo>
                      <a:pt x="2310" y="69"/>
                      <a:pt x="2045" y="0"/>
                      <a:pt x="177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2"/>
              <p:cNvSpPr/>
              <p:nvPr/>
            </p:nvSpPr>
            <p:spPr>
              <a:xfrm>
                <a:off x="5224625" y="4575650"/>
                <a:ext cx="88075" cy="77475"/>
              </a:xfrm>
              <a:custGeom>
                <a:avLst/>
                <a:gdLst/>
                <a:ahLst/>
                <a:cxnLst/>
                <a:rect l="l" t="t" r="r" b="b"/>
                <a:pathLst>
                  <a:path w="3523" h="3099" extrusionOk="0">
                    <a:moveTo>
                      <a:pt x="1746" y="0"/>
                    </a:moveTo>
                    <a:cubicBezTo>
                      <a:pt x="1245" y="0"/>
                      <a:pt x="804" y="262"/>
                      <a:pt x="463" y="777"/>
                    </a:cubicBezTo>
                    <a:cubicBezTo>
                      <a:pt x="0" y="1474"/>
                      <a:pt x="285" y="2504"/>
                      <a:pt x="1002" y="2914"/>
                    </a:cubicBezTo>
                    <a:cubicBezTo>
                      <a:pt x="1223" y="3039"/>
                      <a:pt x="1470" y="3098"/>
                      <a:pt x="1718" y="3098"/>
                    </a:cubicBezTo>
                    <a:cubicBezTo>
                      <a:pt x="2277" y="3098"/>
                      <a:pt x="2842" y="2800"/>
                      <a:pt x="3120" y="2287"/>
                    </a:cubicBezTo>
                    <a:cubicBezTo>
                      <a:pt x="3522" y="1549"/>
                      <a:pt x="3241" y="515"/>
                      <a:pt x="2495" y="177"/>
                    </a:cubicBezTo>
                    <a:cubicBezTo>
                      <a:pt x="2235" y="59"/>
                      <a:pt x="1984" y="0"/>
                      <a:pt x="174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2"/>
              <p:cNvSpPr/>
              <p:nvPr/>
            </p:nvSpPr>
            <p:spPr>
              <a:xfrm>
                <a:off x="1502975" y="2483350"/>
                <a:ext cx="88075" cy="77450"/>
              </a:xfrm>
              <a:custGeom>
                <a:avLst/>
                <a:gdLst/>
                <a:ahLst/>
                <a:cxnLst/>
                <a:rect l="l" t="t" r="r" b="b"/>
                <a:pathLst>
                  <a:path w="3523" h="3098" extrusionOk="0">
                    <a:moveTo>
                      <a:pt x="1748" y="1"/>
                    </a:moveTo>
                    <a:cubicBezTo>
                      <a:pt x="1246" y="1"/>
                      <a:pt x="805" y="263"/>
                      <a:pt x="464" y="777"/>
                    </a:cubicBezTo>
                    <a:cubicBezTo>
                      <a:pt x="1" y="1474"/>
                      <a:pt x="287" y="2505"/>
                      <a:pt x="1003" y="2913"/>
                    </a:cubicBezTo>
                    <a:cubicBezTo>
                      <a:pt x="1223" y="3038"/>
                      <a:pt x="1471" y="3097"/>
                      <a:pt x="1719" y="3097"/>
                    </a:cubicBezTo>
                    <a:cubicBezTo>
                      <a:pt x="2278" y="3097"/>
                      <a:pt x="2843" y="2799"/>
                      <a:pt x="3120" y="2288"/>
                    </a:cubicBezTo>
                    <a:cubicBezTo>
                      <a:pt x="3523" y="1550"/>
                      <a:pt x="3241" y="517"/>
                      <a:pt x="2496" y="178"/>
                    </a:cubicBezTo>
                    <a:cubicBezTo>
                      <a:pt x="2236" y="59"/>
                      <a:pt x="1985" y="1"/>
                      <a:pt x="174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2"/>
              <p:cNvSpPr/>
              <p:nvPr/>
            </p:nvSpPr>
            <p:spPr>
              <a:xfrm>
                <a:off x="3995650" y="5133250"/>
                <a:ext cx="84600" cy="74900"/>
              </a:xfrm>
              <a:custGeom>
                <a:avLst/>
                <a:gdLst/>
                <a:ahLst/>
                <a:cxnLst/>
                <a:rect l="l" t="t" r="r" b="b"/>
                <a:pathLst>
                  <a:path w="3384" h="2996" extrusionOk="0">
                    <a:moveTo>
                      <a:pt x="1742" y="0"/>
                    </a:moveTo>
                    <a:cubicBezTo>
                      <a:pt x="1218" y="0"/>
                      <a:pt x="690" y="271"/>
                      <a:pt x="410" y="745"/>
                    </a:cubicBezTo>
                    <a:cubicBezTo>
                      <a:pt x="0" y="1440"/>
                      <a:pt x="240" y="2400"/>
                      <a:pt x="926" y="2805"/>
                    </a:cubicBezTo>
                    <a:cubicBezTo>
                      <a:pt x="1145" y="2934"/>
                      <a:pt x="1393" y="2996"/>
                      <a:pt x="1641" y="2996"/>
                    </a:cubicBezTo>
                    <a:cubicBezTo>
                      <a:pt x="2165" y="2996"/>
                      <a:pt x="2694" y="2724"/>
                      <a:pt x="2974" y="2249"/>
                    </a:cubicBezTo>
                    <a:cubicBezTo>
                      <a:pt x="3384" y="1554"/>
                      <a:pt x="3143" y="596"/>
                      <a:pt x="2458" y="191"/>
                    </a:cubicBezTo>
                    <a:cubicBezTo>
                      <a:pt x="2238" y="61"/>
                      <a:pt x="1991" y="0"/>
                      <a:pt x="174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2"/>
              <p:cNvSpPr/>
              <p:nvPr/>
            </p:nvSpPr>
            <p:spPr>
              <a:xfrm>
                <a:off x="4548950" y="606625"/>
                <a:ext cx="87075" cy="77500"/>
              </a:xfrm>
              <a:custGeom>
                <a:avLst/>
                <a:gdLst/>
                <a:ahLst/>
                <a:cxnLst/>
                <a:rect l="l" t="t" r="r" b="b"/>
                <a:pathLst>
                  <a:path w="3483" h="3100" extrusionOk="0">
                    <a:moveTo>
                      <a:pt x="1777" y="1"/>
                    </a:moveTo>
                    <a:cubicBezTo>
                      <a:pt x="1213" y="1"/>
                      <a:pt x="645" y="298"/>
                      <a:pt x="394" y="820"/>
                    </a:cubicBezTo>
                    <a:cubicBezTo>
                      <a:pt x="0" y="1641"/>
                      <a:pt x="192" y="2364"/>
                      <a:pt x="923" y="2872"/>
                    </a:cubicBezTo>
                    <a:cubicBezTo>
                      <a:pt x="1145" y="3028"/>
                      <a:pt x="1408" y="3099"/>
                      <a:pt x="1675" y="3099"/>
                    </a:cubicBezTo>
                    <a:cubicBezTo>
                      <a:pt x="2212" y="3099"/>
                      <a:pt x="2768" y="2809"/>
                      <a:pt x="3055" y="2326"/>
                    </a:cubicBezTo>
                    <a:cubicBezTo>
                      <a:pt x="3482" y="1602"/>
                      <a:pt x="3221" y="593"/>
                      <a:pt x="2504" y="186"/>
                    </a:cubicBezTo>
                    <a:cubicBezTo>
                      <a:pt x="2282" y="60"/>
                      <a:pt x="2030" y="1"/>
                      <a:pt x="177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2"/>
              <p:cNvSpPr/>
              <p:nvPr/>
            </p:nvSpPr>
            <p:spPr>
              <a:xfrm>
                <a:off x="4543300" y="4972500"/>
                <a:ext cx="87125" cy="77450"/>
              </a:xfrm>
              <a:custGeom>
                <a:avLst/>
                <a:gdLst/>
                <a:ahLst/>
                <a:cxnLst/>
                <a:rect l="l" t="t" r="r" b="b"/>
                <a:pathLst>
                  <a:path w="3485" h="3098" extrusionOk="0">
                    <a:moveTo>
                      <a:pt x="1784" y="1"/>
                    </a:moveTo>
                    <a:cubicBezTo>
                      <a:pt x="1238" y="1"/>
                      <a:pt x="685" y="278"/>
                      <a:pt x="425" y="777"/>
                    </a:cubicBezTo>
                    <a:cubicBezTo>
                      <a:pt x="1" y="1584"/>
                      <a:pt x="177" y="2314"/>
                      <a:pt x="886" y="2845"/>
                    </a:cubicBezTo>
                    <a:cubicBezTo>
                      <a:pt x="1116" y="3018"/>
                      <a:pt x="1394" y="3098"/>
                      <a:pt x="1678" y="3098"/>
                    </a:cubicBezTo>
                    <a:cubicBezTo>
                      <a:pt x="2200" y="3098"/>
                      <a:pt x="2741" y="2828"/>
                      <a:pt x="3036" y="2370"/>
                    </a:cubicBezTo>
                    <a:cubicBezTo>
                      <a:pt x="3484" y="1670"/>
                      <a:pt x="3254" y="642"/>
                      <a:pt x="2553" y="211"/>
                    </a:cubicBezTo>
                    <a:cubicBezTo>
                      <a:pt x="2322" y="68"/>
                      <a:pt x="2054" y="1"/>
                      <a:pt x="178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2"/>
              <p:cNvSpPr/>
              <p:nvPr/>
            </p:nvSpPr>
            <p:spPr>
              <a:xfrm>
                <a:off x="1518750" y="3272250"/>
                <a:ext cx="87925" cy="77500"/>
              </a:xfrm>
              <a:custGeom>
                <a:avLst/>
                <a:gdLst/>
                <a:ahLst/>
                <a:cxnLst/>
                <a:rect l="l" t="t" r="r" b="b"/>
                <a:pathLst>
                  <a:path w="3517" h="3100" extrusionOk="0">
                    <a:moveTo>
                      <a:pt x="1751" y="0"/>
                    </a:moveTo>
                    <a:cubicBezTo>
                      <a:pt x="1275" y="0"/>
                      <a:pt x="846" y="246"/>
                      <a:pt x="496" y="718"/>
                    </a:cubicBezTo>
                    <a:cubicBezTo>
                      <a:pt x="1" y="1383"/>
                      <a:pt x="239" y="2435"/>
                      <a:pt x="933" y="2880"/>
                    </a:cubicBezTo>
                    <a:cubicBezTo>
                      <a:pt x="1165" y="3029"/>
                      <a:pt x="1436" y="3100"/>
                      <a:pt x="1709" y="3100"/>
                    </a:cubicBezTo>
                    <a:cubicBezTo>
                      <a:pt x="2243" y="3100"/>
                      <a:pt x="2789" y="2830"/>
                      <a:pt x="3079" y="2355"/>
                    </a:cubicBezTo>
                    <a:cubicBezTo>
                      <a:pt x="3517" y="1642"/>
                      <a:pt x="3284" y="596"/>
                      <a:pt x="2553" y="216"/>
                    </a:cubicBezTo>
                    <a:cubicBezTo>
                      <a:pt x="2276" y="71"/>
                      <a:pt x="2007" y="0"/>
                      <a:pt x="175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2"/>
              <p:cNvSpPr/>
              <p:nvPr/>
            </p:nvSpPr>
            <p:spPr>
              <a:xfrm>
                <a:off x="1618600" y="3640250"/>
                <a:ext cx="86775" cy="77425"/>
              </a:xfrm>
              <a:custGeom>
                <a:avLst/>
                <a:gdLst/>
                <a:ahLst/>
                <a:cxnLst/>
                <a:rect l="l" t="t" r="r" b="b"/>
                <a:pathLst>
                  <a:path w="3471" h="3097" extrusionOk="0">
                    <a:moveTo>
                      <a:pt x="1799" y="1"/>
                    </a:moveTo>
                    <a:cubicBezTo>
                      <a:pt x="1245" y="1"/>
                      <a:pt x="677" y="311"/>
                      <a:pt x="401" y="820"/>
                    </a:cubicBezTo>
                    <a:cubicBezTo>
                      <a:pt x="0" y="1559"/>
                      <a:pt x="295" y="2561"/>
                      <a:pt x="1023" y="2939"/>
                    </a:cubicBezTo>
                    <a:cubicBezTo>
                      <a:pt x="1231" y="3046"/>
                      <a:pt x="1463" y="3097"/>
                      <a:pt x="1697" y="3097"/>
                    </a:cubicBezTo>
                    <a:cubicBezTo>
                      <a:pt x="2283" y="3097"/>
                      <a:pt x="2877" y="2778"/>
                      <a:pt x="3112" y="2233"/>
                    </a:cubicBezTo>
                    <a:cubicBezTo>
                      <a:pt x="3470" y="1403"/>
                      <a:pt x="3268" y="683"/>
                      <a:pt x="2514" y="202"/>
                    </a:cubicBezTo>
                    <a:cubicBezTo>
                      <a:pt x="2297" y="64"/>
                      <a:pt x="2049" y="1"/>
                      <a:pt x="179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2"/>
              <p:cNvSpPr/>
              <p:nvPr/>
            </p:nvSpPr>
            <p:spPr>
              <a:xfrm>
                <a:off x="4176625" y="5078575"/>
                <a:ext cx="87975" cy="77500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100" extrusionOk="0">
                    <a:moveTo>
                      <a:pt x="1751" y="1"/>
                    </a:moveTo>
                    <a:cubicBezTo>
                      <a:pt x="1270" y="1"/>
                      <a:pt x="838" y="250"/>
                      <a:pt x="490" y="729"/>
                    </a:cubicBezTo>
                    <a:cubicBezTo>
                      <a:pt x="1" y="1399"/>
                      <a:pt x="250" y="2449"/>
                      <a:pt x="948" y="2888"/>
                    </a:cubicBezTo>
                    <a:cubicBezTo>
                      <a:pt x="1178" y="3032"/>
                      <a:pt x="1443" y="3100"/>
                      <a:pt x="1711" y="3100"/>
                    </a:cubicBezTo>
                    <a:cubicBezTo>
                      <a:pt x="2250" y="3100"/>
                      <a:pt x="2800" y="2824"/>
                      <a:pt x="3088" y="2342"/>
                    </a:cubicBezTo>
                    <a:cubicBezTo>
                      <a:pt x="3518" y="1622"/>
                      <a:pt x="3277" y="583"/>
                      <a:pt x="2543" y="209"/>
                    </a:cubicBezTo>
                    <a:cubicBezTo>
                      <a:pt x="2268" y="69"/>
                      <a:pt x="2003" y="1"/>
                      <a:pt x="175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2"/>
              <p:cNvSpPr/>
              <p:nvPr/>
            </p:nvSpPr>
            <p:spPr>
              <a:xfrm>
                <a:off x="5942325" y="3574750"/>
                <a:ext cx="85600" cy="76075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3043" extrusionOk="0">
                    <a:moveTo>
                      <a:pt x="1775" y="1"/>
                    </a:moveTo>
                    <a:cubicBezTo>
                      <a:pt x="1222" y="1"/>
                      <a:pt x="659" y="295"/>
                      <a:pt x="385" y="799"/>
                    </a:cubicBezTo>
                    <a:cubicBezTo>
                      <a:pt x="1" y="1508"/>
                      <a:pt x="266" y="2473"/>
                      <a:pt x="953" y="2862"/>
                    </a:cubicBezTo>
                    <a:cubicBezTo>
                      <a:pt x="1168" y="2985"/>
                      <a:pt x="1411" y="3043"/>
                      <a:pt x="1656" y="3043"/>
                    </a:cubicBezTo>
                    <a:cubicBezTo>
                      <a:pt x="2190" y="3043"/>
                      <a:pt x="2732" y="2768"/>
                      <a:pt x="3016" y="2295"/>
                    </a:cubicBezTo>
                    <a:cubicBezTo>
                      <a:pt x="3424" y="1611"/>
                      <a:pt x="3193" y="629"/>
                      <a:pt x="2524" y="209"/>
                    </a:cubicBezTo>
                    <a:cubicBezTo>
                      <a:pt x="2298" y="67"/>
                      <a:pt x="2037" y="1"/>
                      <a:pt x="177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2"/>
              <p:cNvSpPr/>
              <p:nvPr/>
            </p:nvSpPr>
            <p:spPr>
              <a:xfrm>
                <a:off x="3396700" y="5108275"/>
                <a:ext cx="85375" cy="76050"/>
              </a:xfrm>
              <a:custGeom>
                <a:avLst/>
                <a:gdLst/>
                <a:ahLst/>
                <a:cxnLst/>
                <a:rect l="l" t="t" r="r" b="b"/>
                <a:pathLst>
                  <a:path w="3415" h="3042" extrusionOk="0">
                    <a:moveTo>
                      <a:pt x="1766" y="1"/>
                    </a:moveTo>
                    <a:cubicBezTo>
                      <a:pt x="1243" y="1"/>
                      <a:pt x="707" y="262"/>
                      <a:pt x="419" y="729"/>
                    </a:cubicBezTo>
                    <a:cubicBezTo>
                      <a:pt x="0" y="1406"/>
                      <a:pt x="217" y="2392"/>
                      <a:pt x="880" y="2824"/>
                    </a:cubicBezTo>
                    <a:cubicBezTo>
                      <a:pt x="1107" y="2972"/>
                      <a:pt x="1374" y="3042"/>
                      <a:pt x="1645" y="3042"/>
                    </a:cubicBezTo>
                    <a:cubicBezTo>
                      <a:pt x="2152" y="3042"/>
                      <a:pt x="2672" y="2796"/>
                      <a:pt x="2968" y="2358"/>
                    </a:cubicBezTo>
                    <a:cubicBezTo>
                      <a:pt x="3415" y="1700"/>
                      <a:pt x="3235" y="715"/>
                      <a:pt x="2582" y="251"/>
                    </a:cubicBezTo>
                    <a:cubicBezTo>
                      <a:pt x="2343" y="81"/>
                      <a:pt x="2056" y="1"/>
                      <a:pt x="176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2"/>
              <p:cNvSpPr/>
              <p:nvPr/>
            </p:nvSpPr>
            <p:spPr>
              <a:xfrm>
                <a:off x="2802725" y="717175"/>
                <a:ext cx="87150" cy="77475"/>
              </a:xfrm>
              <a:custGeom>
                <a:avLst/>
                <a:gdLst/>
                <a:ahLst/>
                <a:cxnLst/>
                <a:rect l="l" t="t" r="r" b="b"/>
                <a:pathLst>
                  <a:path w="3486" h="3099" extrusionOk="0">
                    <a:moveTo>
                      <a:pt x="1810" y="0"/>
                    </a:moveTo>
                    <a:cubicBezTo>
                      <a:pt x="1279" y="0"/>
                      <a:pt x="728" y="281"/>
                      <a:pt x="438" y="754"/>
                    </a:cubicBezTo>
                    <a:cubicBezTo>
                      <a:pt x="1" y="1467"/>
                      <a:pt x="248" y="2484"/>
                      <a:pt x="959" y="2902"/>
                    </a:cubicBezTo>
                    <a:cubicBezTo>
                      <a:pt x="1185" y="3035"/>
                      <a:pt x="1445" y="3098"/>
                      <a:pt x="1705" y="3098"/>
                    </a:cubicBezTo>
                    <a:cubicBezTo>
                      <a:pt x="2261" y="3098"/>
                      <a:pt x="2822" y="2810"/>
                      <a:pt x="3078" y="2298"/>
                    </a:cubicBezTo>
                    <a:cubicBezTo>
                      <a:pt x="3486" y="1483"/>
                      <a:pt x="3297" y="757"/>
                      <a:pt x="2578" y="238"/>
                    </a:cubicBezTo>
                    <a:cubicBezTo>
                      <a:pt x="2353" y="75"/>
                      <a:pt x="2084" y="0"/>
                      <a:pt x="181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2"/>
              <p:cNvSpPr/>
              <p:nvPr/>
            </p:nvSpPr>
            <p:spPr>
              <a:xfrm>
                <a:off x="1988100" y="1351750"/>
                <a:ext cx="85675" cy="76025"/>
              </a:xfrm>
              <a:custGeom>
                <a:avLst/>
                <a:gdLst/>
                <a:ahLst/>
                <a:cxnLst/>
                <a:rect l="l" t="t" r="r" b="b"/>
                <a:pathLst>
                  <a:path w="3427" h="3041" extrusionOk="0">
                    <a:moveTo>
                      <a:pt x="1772" y="0"/>
                    </a:moveTo>
                    <a:cubicBezTo>
                      <a:pt x="1229" y="0"/>
                      <a:pt x="679" y="284"/>
                      <a:pt x="400" y="771"/>
                    </a:cubicBezTo>
                    <a:cubicBezTo>
                      <a:pt x="0" y="1470"/>
                      <a:pt x="246" y="2439"/>
                      <a:pt x="924" y="2847"/>
                    </a:cubicBezTo>
                    <a:cubicBezTo>
                      <a:pt x="1144" y="2979"/>
                      <a:pt x="1395" y="3041"/>
                      <a:pt x="1649" y="3041"/>
                    </a:cubicBezTo>
                    <a:cubicBezTo>
                      <a:pt x="2212" y="3041"/>
                      <a:pt x="2788" y="2737"/>
                      <a:pt x="3055" y="2223"/>
                    </a:cubicBezTo>
                    <a:cubicBezTo>
                      <a:pt x="3426" y="1506"/>
                      <a:pt x="3145" y="546"/>
                      <a:pt x="2454" y="168"/>
                    </a:cubicBezTo>
                    <a:cubicBezTo>
                      <a:pt x="2243" y="54"/>
                      <a:pt x="2008" y="0"/>
                      <a:pt x="177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2"/>
              <p:cNvSpPr/>
              <p:nvPr/>
            </p:nvSpPr>
            <p:spPr>
              <a:xfrm>
                <a:off x="2001100" y="4323700"/>
                <a:ext cx="85525" cy="76000"/>
              </a:xfrm>
              <a:custGeom>
                <a:avLst/>
                <a:gdLst/>
                <a:ahLst/>
                <a:cxnLst/>
                <a:rect l="l" t="t" r="r" b="b"/>
                <a:pathLst>
                  <a:path w="3421" h="3040" extrusionOk="0">
                    <a:moveTo>
                      <a:pt x="1770" y="0"/>
                    </a:moveTo>
                    <a:cubicBezTo>
                      <a:pt x="1246" y="0"/>
                      <a:pt x="709" y="263"/>
                      <a:pt x="422" y="721"/>
                    </a:cubicBezTo>
                    <a:cubicBezTo>
                      <a:pt x="0" y="1396"/>
                      <a:pt x="213" y="2382"/>
                      <a:pt x="874" y="2818"/>
                    </a:cubicBezTo>
                    <a:cubicBezTo>
                      <a:pt x="1104" y="2969"/>
                      <a:pt x="1372" y="3040"/>
                      <a:pt x="1645" y="3040"/>
                    </a:cubicBezTo>
                    <a:cubicBezTo>
                      <a:pt x="2187" y="3040"/>
                      <a:pt x="2743" y="2758"/>
                      <a:pt x="3023" y="2268"/>
                    </a:cubicBezTo>
                    <a:cubicBezTo>
                      <a:pt x="3421" y="1570"/>
                      <a:pt x="3174" y="600"/>
                      <a:pt x="2495" y="193"/>
                    </a:cubicBezTo>
                    <a:cubicBezTo>
                      <a:pt x="2276" y="62"/>
                      <a:pt x="2024" y="0"/>
                      <a:pt x="177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2"/>
              <p:cNvSpPr/>
              <p:nvPr/>
            </p:nvSpPr>
            <p:spPr>
              <a:xfrm>
                <a:off x="4727475" y="4920525"/>
                <a:ext cx="84600" cy="74900"/>
              </a:xfrm>
              <a:custGeom>
                <a:avLst/>
                <a:gdLst/>
                <a:ahLst/>
                <a:cxnLst/>
                <a:rect l="l" t="t" r="r" b="b"/>
                <a:pathLst>
                  <a:path w="3384" h="2996" extrusionOk="0">
                    <a:moveTo>
                      <a:pt x="1742" y="1"/>
                    </a:moveTo>
                    <a:cubicBezTo>
                      <a:pt x="1197" y="1"/>
                      <a:pt x="651" y="295"/>
                      <a:pt x="383" y="795"/>
                    </a:cubicBezTo>
                    <a:cubicBezTo>
                      <a:pt x="0" y="1510"/>
                      <a:pt x="276" y="2459"/>
                      <a:pt x="974" y="2832"/>
                    </a:cubicBezTo>
                    <a:cubicBezTo>
                      <a:pt x="1183" y="2943"/>
                      <a:pt x="1413" y="2995"/>
                      <a:pt x="1642" y="2995"/>
                    </a:cubicBezTo>
                    <a:cubicBezTo>
                      <a:pt x="2187" y="2995"/>
                      <a:pt x="2733" y="2702"/>
                      <a:pt x="3000" y="2201"/>
                    </a:cubicBezTo>
                    <a:cubicBezTo>
                      <a:pt x="3383" y="1487"/>
                      <a:pt x="3108" y="538"/>
                      <a:pt x="2409" y="165"/>
                    </a:cubicBezTo>
                    <a:cubicBezTo>
                      <a:pt x="2201" y="53"/>
                      <a:pt x="1972" y="1"/>
                      <a:pt x="174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2"/>
              <p:cNvSpPr/>
              <p:nvPr/>
            </p:nvSpPr>
            <p:spPr>
              <a:xfrm>
                <a:off x="1471050" y="3089825"/>
                <a:ext cx="84575" cy="74875"/>
              </a:xfrm>
              <a:custGeom>
                <a:avLst/>
                <a:gdLst/>
                <a:ahLst/>
                <a:cxnLst/>
                <a:rect l="l" t="t" r="r" b="b"/>
                <a:pathLst>
                  <a:path w="3383" h="2995" extrusionOk="0">
                    <a:moveTo>
                      <a:pt x="1741" y="0"/>
                    </a:moveTo>
                    <a:cubicBezTo>
                      <a:pt x="1218" y="0"/>
                      <a:pt x="689" y="271"/>
                      <a:pt x="410" y="744"/>
                    </a:cubicBezTo>
                    <a:cubicBezTo>
                      <a:pt x="0" y="1438"/>
                      <a:pt x="240" y="2399"/>
                      <a:pt x="926" y="2803"/>
                    </a:cubicBezTo>
                    <a:cubicBezTo>
                      <a:pt x="1145" y="2933"/>
                      <a:pt x="1393" y="2995"/>
                      <a:pt x="1642" y="2995"/>
                    </a:cubicBezTo>
                    <a:cubicBezTo>
                      <a:pt x="2165" y="2995"/>
                      <a:pt x="2693" y="2724"/>
                      <a:pt x="2973" y="2250"/>
                    </a:cubicBezTo>
                    <a:cubicBezTo>
                      <a:pt x="3382" y="1555"/>
                      <a:pt x="3143" y="596"/>
                      <a:pt x="2458" y="192"/>
                    </a:cubicBezTo>
                    <a:cubicBezTo>
                      <a:pt x="2239" y="62"/>
                      <a:pt x="1991" y="0"/>
                      <a:pt x="174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2"/>
              <p:cNvSpPr/>
              <p:nvPr/>
            </p:nvSpPr>
            <p:spPr>
              <a:xfrm>
                <a:off x="1588700" y="2063725"/>
                <a:ext cx="84625" cy="74875"/>
              </a:xfrm>
              <a:custGeom>
                <a:avLst/>
                <a:gdLst/>
                <a:ahLst/>
                <a:cxnLst/>
                <a:rect l="l" t="t" r="r" b="b"/>
                <a:pathLst>
                  <a:path w="3385" h="2995" extrusionOk="0">
                    <a:moveTo>
                      <a:pt x="1743" y="0"/>
                    </a:moveTo>
                    <a:cubicBezTo>
                      <a:pt x="1219" y="0"/>
                      <a:pt x="692" y="271"/>
                      <a:pt x="412" y="744"/>
                    </a:cubicBezTo>
                    <a:cubicBezTo>
                      <a:pt x="1" y="1438"/>
                      <a:pt x="240" y="2398"/>
                      <a:pt x="925" y="2803"/>
                    </a:cubicBezTo>
                    <a:cubicBezTo>
                      <a:pt x="1145" y="2933"/>
                      <a:pt x="1393" y="2995"/>
                      <a:pt x="1643" y="2995"/>
                    </a:cubicBezTo>
                    <a:cubicBezTo>
                      <a:pt x="2166" y="2995"/>
                      <a:pt x="2694" y="2724"/>
                      <a:pt x="2973" y="2250"/>
                    </a:cubicBezTo>
                    <a:cubicBezTo>
                      <a:pt x="3384" y="1556"/>
                      <a:pt x="3144" y="597"/>
                      <a:pt x="2460" y="192"/>
                    </a:cubicBezTo>
                    <a:cubicBezTo>
                      <a:pt x="2240" y="61"/>
                      <a:pt x="1992" y="0"/>
                      <a:pt x="174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2"/>
              <p:cNvSpPr/>
              <p:nvPr/>
            </p:nvSpPr>
            <p:spPr>
              <a:xfrm>
                <a:off x="6111050" y="2733650"/>
                <a:ext cx="82125" cy="73950"/>
              </a:xfrm>
              <a:custGeom>
                <a:avLst/>
                <a:gdLst/>
                <a:ahLst/>
                <a:cxnLst/>
                <a:rect l="l" t="t" r="r" b="b"/>
                <a:pathLst>
                  <a:path w="3285" h="2958" extrusionOk="0">
                    <a:moveTo>
                      <a:pt x="1677" y="0"/>
                    </a:moveTo>
                    <a:cubicBezTo>
                      <a:pt x="1168" y="0"/>
                      <a:pt x="662" y="276"/>
                      <a:pt x="408" y="762"/>
                    </a:cubicBezTo>
                    <a:cubicBezTo>
                      <a:pt x="1" y="1545"/>
                      <a:pt x="166" y="2236"/>
                      <a:pt x="879" y="2728"/>
                    </a:cubicBezTo>
                    <a:cubicBezTo>
                      <a:pt x="1104" y="2884"/>
                      <a:pt x="1361" y="2958"/>
                      <a:pt x="1619" y="2958"/>
                    </a:cubicBezTo>
                    <a:cubicBezTo>
                      <a:pt x="2130" y="2958"/>
                      <a:pt x="2646" y="2670"/>
                      <a:pt x="2938" y="2162"/>
                    </a:cubicBezTo>
                    <a:cubicBezTo>
                      <a:pt x="3284" y="1408"/>
                      <a:pt x="3151" y="726"/>
                      <a:pt x="2437" y="233"/>
                    </a:cubicBezTo>
                    <a:cubicBezTo>
                      <a:pt x="2207" y="75"/>
                      <a:pt x="1942" y="0"/>
                      <a:pt x="167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2"/>
              <p:cNvSpPr/>
              <p:nvPr/>
            </p:nvSpPr>
            <p:spPr>
              <a:xfrm>
                <a:off x="1670600" y="3826225"/>
                <a:ext cx="82625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2949" extrusionOk="0">
                    <a:moveTo>
                      <a:pt x="1669" y="0"/>
                    </a:moveTo>
                    <a:cubicBezTo>
                      <a:pt x="1134" y="0"/>
                      <a:pt x="612" y="292"/>
                      <a:pt x="371" y="812"/>
                    </a:cubicBezTo>
                    <a:cubicBezTo>
                      <a:pt x="1" y="1612"/>
                      <a:pt x="197" y="2294"/>
                      <a:pt x="932" y="2751"/>
                    </a:cubicBezTo>
                    <a:cubicBezTo>
                      <a:pt x="1149" y="2886"/>
                      <a:pt x="1389" y="2949"/>
                      <a:pt x="1628" y="2949"/>
                    </a:cubicBezTo>
                    <a:cubicBezTo>
                      <a:pt x="2156" y="2949"/>
                      <a:pt x="2681" y="2644"/>
                      <a:pt x="2943" y="2134"/>
                    </a:cubicBezTo>
                    <a:cubicBezTo>
                      <a:pt x="3305" y="1431"/>
                      <a:pt x="3054" y="567"/>
                      <a:pt x="2379" y="186"/>
                    </a:cubicBezTo>
                    <a:cubicBezTo>
                      <a:pt x="2156" y="60"/>
                      <a:pt x="1911" y="0"/>
                      <a:pt x="166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2"/>
              <p:cNvSpPr/>
              <p:nvPr/>
            </p:nvSpPr>
            <p:spPr>
              <a:xfrm>
                <a:off x="3719925" y="453150"/>
                <a:ext cx="81625" cy="73775"/>
              </a:xfrm>
              <a:custGeom>
                <a:avLst/>
                <a:gdLst/>
                <a:ahLst/>
                <a:cxnLst/>
                <a:rect l="l" t="t" r="r" b="b"/>
                <a:pathLst>
                  <a:path w="3265" h="2951" extrusionOk="0">
                    <a:moveTo>
                      <a:pt x="1662" y="0"/>
                    </a:moveTo>
                    <a:cubicBezTo>
                      <a:pt x="1177" y="0"/>
                      <a:pt x="696" y="247"/>
                      <a:pt x="436" y="699"/>
                    </a:cubicBezTo>
                    <a:cubicBezTo>
                      <a:pt x="1" y="1458"/>
                      <a:pt x="117" y="2159"/>
                      <a:pt x="816" y="2685"/>
                    </a:cubicBezTo>
                    <a:cubicBezTo>
                      <a:pt x="1054" y="2865"/>
                      <a:pt x="1333" y="2950"/>
                      <a:pt x="1614" y="2950"/>
                    </a:cubicBezTo>
                    <a:cubicBezTo>
                      <a:pt x="2102" y="2950"/>
                      <a:pt x="2597" y="2691"/>
                      <a:pt x="2899" y="2217"/>
                    </a:cubicBezTo>
                    <a:cubicBezTo>
                      <a:pt x="3265" y="1486"/>
                      <a:pt x="3187" y="798"/>
                      <a:pt x="2485" y="272"/>
                    </a:cubicBezTo>
                    <a:cubicBezTo>
                      <a:pt x="2240" y="88"/>
                      <a:pt x="1950" y="0"/>
                      <a:pt x="166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2"/>
              <p:cNvSpPr/>
              <p:nvPr/>
            </p:nvSpPr>
            <p:spPr>
              <a:xfrm>
                <a:off x="5813250" y="1630000"/>
                <a:ext cx="82100" cy="7395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2958" extrusionOk="0">
                    <a:moveTo>
                      <a:pt x="1668" y="0"/>
                    </a:moveTo>
                    <a:cubicBezTo>
                      <a:pt x="1138" y="0"/>
                      <a:pt x="614" y="302"/>
                      <a:pt x="373" y="818"/>
                    </a:cubicBezTo>
                    <a:cubicBezTo>
                      <a:pt x="0" y="1617"/>
                      <a:pt x="196" y="2301"/>
                      <a:pt x="930" y="2759"/>
                    </a:cubicBezTo>
                    <a:cubicBezTo>
                      <a:pt x="1147" y="2895"/>
                      <a:pt x="1388" y="2958"/>
                      <a:pt x="1629" y="2958"/>
                    </a:cubicBezTo>
                    <a:cubicBezTo>
                      <a:pt x="2156" y="2958"/>
                      <a:pt x="2680" y="2654"/>
                      <a:pt x="2943" y="2145"/>
                    </a:cubicBezTo>
                    <a:cubicBezTo>
                      <a:pt x="3284" y="1333"/>
                      <a:pt x="3114" y="661"/>
                      <a:pt x="2379" y="202"/>
                    </a:cubicBezTo>
                    <a:cubicBezTo>
                      <a:pt x="2159" y="65"/>
                      <a:pt x="1913" y="0"/>
                      <a:pt x="166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2"/>
              <p:cNvSpPr/>
              <p:nvPr/>
            </p:nvSpPr>
            <p:spPr>
              <a:xfrm>
                <a:off x="2982725" y="5032600"/>
                <a:ext cx="82025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3281" h="2891" extrusionOk="0">
                    <a:moveTo>
                      <a:pt x="1586" y="0"/>
                    </a:moveTo>
                    <a:cubicBezTo>
                      <a:pt x="1130" y="0"/>
                      <a:pt x="738" y="232"/>
                      <a:pt x="444" y="735"/>
                    </a:cubicBezTo>
                    <a:cubicBezTo>
                      <a:pt x="1" y="1497"/>
                      <a:pt x="172" y="2180"/>
                      <a:pt x="897" y="2659"/>
                    </a:cubicBezTo>
                    <a:cubicBezTo>
                      <a:pt x="1133" y="2816"/>
                      <a:pt x="1393" y="2890"/>
                      <a:pt x="1649" y="2890"/>
                    </a:cubicBezTo>
                    <a:cubicBezTo>
                      <a:pt x="2146" y="2890"/>
                      <a:pt x="2626" y="2609"/>
                      <a:pt x="2879" y="2107"/>
                    </a:cubicBezTo>
                    <a:cubicBezTo>
                      <a:pt x="3281" y="1312"/>
                      <a:pt x="3064" y="673"/>
                      <a:pt x="2354" y="188"/>
                    </a:cubicBezTo>
                    <a:cubicBezTo>
                      <a:pt x="2084" y="65"/>
                      <a:pt x="1826" y="0"/>
                      <a:pt x="158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2"/>
              <p:cNvSpPr/>
              <p:nvPr/>
            </p:nvSpPr>
            <p:spPr>
              <a:xfrm>
                <a:off x="2284950" y="4640275"/>
                <a:ext cx="82000" cy="72325"/>
              </a:xfrm>
              <a:custGeom>
                <a:avLst/>
                <a:gdLst/>
                <a:ahLst/>
                <a:cxnLst/>
                <a:rect l="l" t="t" r="r" b="b"/>
                <a:pathLst>
                  <a:path w="3280" h="2893" extrusionOk="0">
                    <a:moveTo>
                      <a:pt x="1585" y="0"/>
                    </a:moveTo>
                    <a:cubicBezTo>
                      <a:pt x="1140" y="0"/>
                      <a:pt x="752" y="224"/>
                      <a:pt x="456" y="715"/>
                    </a:cubicBezTo>
                    <a:cubicBezTo>
                      <a:pt x="0" y="1469"/>
                      <a:pt x="157" y="2159"/>
                      <a:pt x="876" y="2650"/>
                    </a:cubicBezTo>
                    <a:cubicBezTo>
                      <a:pt x="1116" y="2814"/>
                      <a:pt x="1383" y="2892"/>
                      <a:pt x="1645" y="2892"/>
                    </a:cubicBezTo>
                    <a:cubicBezTo>
                      <a:pt x="2135" y="2892"/>
                      <a:pt x="2609" y="2620"/>
                      <a:pt x="2865" y="2129"/>
                    </a:cubicBezTo>
                    <a:cubicBezTo>
                      <a:pt x="3279" y="1341"/>
                      <a:pt x="3077" y="697"/>
                      <a:pt x="2371" y="199"/>
                    </a:cubicBezTo>
                    <a:cubicBezTo>
                      <a:pt x="2096" y="69"/>
                      <a:pt x="1832" y="0"/>
                      <a:pt x="158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2"/>
              <p:cNvSpPr/>
              <p:nvPr/>
            </p:nvSpPr>
            <p:spPr>
              <a:xfrm>
                <a:off x="2623500" y="773000"/>
                <a:ext cx="81450" cy="72625"/>
              </a:xfrm>
              <a:custGeom>
                <a:avLst/>
                <a:gdLst/>
                <a:ahLst/>
                <a:cxnLst/>
                <a:rect l="l" t="t" r="r" b="b"/>
                <a:pathLst>
                  <a:path w="3258" h="2905" extrusionOk="0">
                    <a:moveTo>
                      <a:pt x="1557" y="1"/>
                    </a:moveTo>
                    <a:cubicBezTo>
                      <a:pt x="1090" y="1"/>
                      <a:pt x="692" y="268"/>
                      <a:pt x="362" y="762"/>
                    </a:cubicBezTo>
                    <a:cubicBezTo>
                      <a:pt x="1" y="1561"/>
                      <a:pt x="129" y="2243"/>
                      <a:pt x="886" y="2678"/>
                    </a:cubicBezTo>
                    <a:cubicBezTo>
                      <a:pt x="1152" y="2830"/>
                      <a:pt x="1408" y="2905"/>
                      <a:pt x="1649" y="2905"/>
                    </a:cubicBezTo>
                    <a:cubicBezTo>
                      <a:pt x="2092" y="2905"/>
                      <a:pt x="2485" y="2654"/>
                      <a:pt x="2796" y="2174"/>
                    </a:cubicBezTo>
                    <a:cubicBezTo>
                      <a:pt x="3257" y="1458"/>
                      <a:pt x="3016" y="554"/>
                      <a:pt x="2266" y="184"/>
                    </a:cubicBezTo>
                    <a:cubicBezTo>
                      <a:pt x="2014" y="60"/>
                      <a:pt x="1778" y="1"/>
                      <a:pt x="155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2"/>
              <p:cNvSpPr/>
              <p:nvPr/>
            </p:nvSpPr>
            <p:spPr>
              <a:xfrm>
                <a:off x="2125275" y="1118275"/>
                <a:ext cx="78100" cy="68700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2748" extrusionOk="0">
                    <a:moveTo>
                      <a:pt x="1573" y="1"/>
                    </a:moveTo>
                    <a:cubicBezTo>
                      <a:pt x="1121" y="1"/>
                      <a:pt x="674" y="238"/>
                      <a:pt x="425" y="667"/>
                    </a:cubicBezTo>
                    <a:cubicBezTo>
                      <a:pt x="1" y="1400"/>
                      <a:pt x="188" y="2019"/>
                      <a:pt x="791" y="2524"/>
                    </a:cubicBezTo>
                    <a:cubicBezTo>
                      <a:pt x="1076" y="2670"/>
                      <a:pt x="1350" y="2747"/>
                      <a:pt x="1606" y="2747"/>
                    </a:cubicBezTo>
                    <a:cubicBezTo>
                      <a:pt x="2010" y="2747"/>
                      <a:pt x="2370" y="2553"/>
                      <a:pt x="2658" y="2126"/>
                    </a:cubicBezTo>
                    <a:cubicBezTo>
                      <a:pt x="3123" y="1434"/>
                      <a:pt x="2994" y="766"/>
                      <a:pt x="2345" y="265"/>
                    </a:cubicBezTo>
                    <a:cubicBezTo>
                      <a:pt x="2114" y="86"/>
                      <a:pt x="1843" y="1"/>
                      <a:pt x="157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2"/>
              <p:cNvSpPr/>
              <p:nvPr/>
            </p:nvSpPr>
            <p:spPr>
              <a:xfrm>
                <a:off x="6079550" y="3341325"/>
                <a:ext cx="78100" cy="68600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2744" extrusionOk="0">
                    <a:moveTo>
                      <a:pt x="1569" y="1"/>
                    </a:moveTo>
                    <a:cubicBezTo>
                      <a:pt x="1096" y="1"/>
                      <a:pt x="630" y="263"/>
                      <a:pt x="390" y="727"/>
                    </a:cubicBezTo>
                    <a:cubicBezTo>
                      <a:pt x="1" y="1479"/>
                      <a:pt x="218" y="2086"/>
                      <a:pt x="859" y="2566"/>
                    </a:cubicBezTo>
                    <a:cubicBezTo>
                      <a:pt x="1121" y="2682"/>
                      <a:pt x="1372" y="2744"/>
                      <a:pt x="1606" y="2744"/>
                    </a:cubicBezTo>
                    <a:cubicBezTo>
                      <a:pt x="2036" y="2744"/>
                      <a:pt x="2409" y="2535"/>
                      <a:pt x="2692" y="2068"/>
                    </a:cubicBezTo>
                    <a:cubicBezTo>
                      <a:pt x="3124" y="1352"/>
                      <a:pt x="2961" y="695"/>
                      <a:pt x="2288" y="226"/>
                    </a:cubicBezTo>
                    <a:cubicBezTo>
                      <a:pt x="2067" y="73"/>
                      <a:pt x="1817" y="1"/>
                      <a:pt x="156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2"/>
              <p:cNvSpPr/>
              <p:nvPr/>
            </p:nvSpPr>
            <p:spPr>
              <a:xfrm>
                <a:off x="4320425" y="479650"/>
                <a:ext cx="77575" cy="69600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2784" extrusionOk="0">
                    <a:moveTo>
                      <a:pt x="1566" y="0"/>
                    </a:moveTo>
                    <a:cubicBezTo>
                      <a:pt x="1087" y="0"/>
                      <a:pt x="627" y="268"/>
                      <a:pt x="382" y="751"/>
                    </a:cubicBezTo>
                    <a:cubicBezTo>
                      <a:pt x="0" y="1502"/>
                      <a:pt x="168" y="2137"/>
                      <a:pt x="867" y="2579"/>
                    </a:cubicBezTo>
                    <a:cubicBezTo>
                      <a:pt x="1083" y="2716"/>
                      <a:pt x="1316" y="2783"/>
                      <a:pt x="1548" y="2783"/>
                    </a:cubicBezTo>
                    <a:cubicBezTo>
                      <a:pt x="2039" y="2783"/>
                      <a:pt x="2525" y="2482"/>
                      <a:pt x="2837" y="1907"/>
                    </a:cubicBezTo>
                    <a:cubicBezTo>
                      <a:pt x="3102" y="1286"/>
                      <a:pt x="2984" y="651"/>
                      <a:pt x="2277" y="209"/>
                    </a:cubicBezTo>
                    <a:cubicBezTo>
                      <a:pt x="2051" y="67"/>
                      <a:pt x="1806" y="0"/>
                      <a:pt x="156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2"/>
              <p:cNvSpPr/>
              <p:nvPr/>
            </p:nvSpPr>
            <p:spPr>
              <a:xfrm>
                <a:off x="1721675" y="4011950"/>
                <a:ext cx="79725" cy="70200"/>
              </a:xfrm>
              <a:custGeom>
                <a:avLst/>
                <a:gdLst/>
                <a:ahLst/>
                <a:cxnLst/>
                <a:rect l="l" t="t" r="r" b="b"/>
                <a:pathLst>
                  <a:path w="3189" h="2808" extrusionOk="0">
                    <a:moveTo>
                      <a:pt x="1539" y="1"/>
                    </a:moveTo>
                    <a:cubicBezTo>
                      <a:pt x="1094" y="1"/>
                      <a:pt x="713" y="248"/>
                      <a:pt x="420" y="735"/>
                    </a:cubicBezTo>
                    <a:cubicBezTo>
                      <a:pt x="0" y="1430"/>
                      <a:pt x="252" y="2263"/>
                      <a:pt x="1092" y="2699"/>
                    </a:cubicBezTo>
                    <a:cubicBezTo>
                      <a:pt x="1273" y="2770"/>
                      <a:pt x="1455" y="2808"/>
                      <a:pt x="1632" y="2808"/>
                    </a:cubicBezTo>
                    <a:cubicBezTo>
                      <a:pt x="2061" y="2808"/>
                      <a:pt x="2465" y="2586"/>
                      <a:pt x="2773" y="2068"/>
                    </a:cubicBezTo>
                    <a:cubicBezTo>
                      <a:pt x="3189" y="1370"/>
                      <a:pt x="2947" y="521"/>
                      <a:pt x="2227" y="175"/>
                    </a:cubicBezTo>
                    <a:cubicBezTo>
                      <a:pt x="1984" y="59"/>
                      <a:pt x="1754" y="1"/>
                      <a:pt x="153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2"/>
              <p:cNvSpPr/>
              <p:nvPr/>
            </p:nvSpPr>
            <p:spPr>
              <a:xfrm>
                <a:off x="3815450" y="5189050"/>
                <a:ext cx="77900" cy="69825"/>
              </a:xfrm>
              <a:custGeom>
                <a:avLst/>
                <a:gdLst/>
                <a:ahLst/>
                <a:cxnLst/>
                <a:rect l="l" t="t" r="r" b="b"/>
                <a:pathLst>
                  <a:path w="3116" h="2793" extrusionOk="0">
                    <a:moveTo>
                      <a:pt x="1590" y="0"/>
                    </a:moveTo>
                    <a:cubicBezTo>
                      <a:pt x="1133" y="0"/>
                      <a:pt x="688" y="245"/>
                      <a:pt x="422" y="685"/>
                    </a:cubicBezTo>
                    <a:cubicBezTo>
                      <a:pt x="1" y="1383"/>
                      <a:pt x="207" y="2228"/>
                      <a:pt x="912" y="2599"/>
                    </a:cubicBezTo>
                    <a:cubicBezTo>
                      <a:pt x="1160" y="2730"/>
                      <a:pt x="1394" y="2792"/>
                      <a:pt x="1614" y="2792"/>
                    </a:cubicBezTo>
                    <a:cubicBezTo>
                      <a:pt x="2046" y="2792"/>
                      <a:pt x="2422" y="2551"/>
                      <a:pt x="2743" y="2122"/>
                    </a:cubicBezTo>
                    <a:cubicBezTo>
                      <a:pt x="3116" y="1363"/>
                      <a:pt x="3029" y="720"/>
                      <a:pt x="2345" y="243"/>
                    </a:cubicBezTo>
                    <a:cubicBezTo>
                      <a:pt x="2110" y="78"/>
                      <a:pt x="1848" y="0"/>
                      <a:pt x="159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2"/>
              <p:cNvSpPr/>
              <p:nvPr/>
            </p:nvSpPr>
            <p:spPr>
              <a:xfrm>
                <a:off x="5483200" y="1133525"/>
                <a:ext cx="77900" cy="69825"/>
              </a:xfrm>
              <a:custGeom>
                <a:avLst/>
                <a:gdLst/>
                <a:ahLst/>
                <a:cxnLst/>
                <a:rect l="l" t="t" r="r" b="b"/>
                <a:pathLst>
                  <a:path w="3116" h="2793" extrusionOk="0">
                    <a:moveTo>
                      <a:pt x="1590" y="0"/>
                    </a:moveTo>
                    <a:cubicBezTo>
                      <a:pt x="1133" y="0"/>
                      <a:pt x="688" y="245"/>
                      <a:pt x="422" y="685"/>
                    </a:cubicBezTo>
                    <a:cubicBezTo>
                      <a:pt x="0" y="1383"/>
                      <a:pt x="205" y="2228"/>
                      <a:pt x="911" y="2599"/>
                    </a:cubicBezTo>
                    <a:cubicBezTo>
                      <a:pt x="1160" y="2730"/>
                      <a:pt x="1394" y="2792"/>
                      <a:pt x="1613" y="2792"/>
                    </a:cubicBezTo>
                    <a:cubicBezTo>
                      <a:pt x="2045" y="2792"/>
                      <a:pt x="2420" y="2551"/>
                      <a:pt x="2741" y="2122"/>
                    </a:cubicBezTo>
                    <a:cubicBezTo>
                      <a:pt x="3116" y="1363"/>
                      <a:pt x="3027" y="720"/>
                      <a:pt x="2345" y="243"/>
                    </a:cubicBezTo>
                    <a:cubicBezTo>
                      <a:pt x="2109" y="78"/>
                      <a:pt x="1848" y="0"/>
                      <a:pt x="159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2"/>
              <p:cNvSpPr/>
              <p:nvPr/>
            </p:nvSpPr>
            <p:spPr>
              <a:xfrm>
                <a:off x="4912800" y="4869775"/>
                <a:ext cx="79750" cy="70225"/>
              </a:xfrm>
              <a:custGeom>
                <a:avLst/>
                <a:gdLst/>
                <a:ahLst/>
                <a:cxnLst/>
                <a:rect l="l" t="t" r="r" b="b"/>
                <a:pathLst>
                  <a:path w="3190" h="2809" extrusionOk="0">
                    <a:moveTo>
                      <a:pt x="1540" y="1"/>
                    </a:moveTo>
                    <a:cubicBezTo>
                      <a:pt x="1097" y="1"/>
                      <a:pt x="716" y="246"/>
                      <a:pt x="422" y="730"/>
                    </a:cubicBezTo>
                    <a:cubicBezTo>
                      <a:pt x="1" y="1426"/>
                      <a:pt x="250" y="2260"/>
                      <a:pt x="1090" y="2697"/>
                    </a:cubicBezTo>
                    <a:cubicBezTo>
                      <a:pt x="1272" y="2770"/>
                      <a:pt x="1455" y="2808"/>
                      <a:pt x="1634" y="2808"/>
                    </a:cubicBezTo>
                    <a:cubicBezTo>
                      <a:pt x="2060" y="2808"/>
                      <a:pt x="2463" y="2587"/>
                      <a:pt x="2771" y="2072"/>
                    </a:cubicBezTo>
                    <a:cubicBezTo>
                      <a:pt x="3190" y="1374"/>
                      <a:pt x="2952" y="525"/>
                      <a:pt x="2232" y="177"/>
                    </a:cubicBezTo>
                    <a:cubicBezTo>
                      <a:pt x="1988" y="59"/>
                      <a:pt x="1756" y="1"/>
                      <a:pt x="154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2"/>
              <p:cNvSpPr/>
              <p:nvPr/>
            </p:nvSpPr>
            <p:spPr>
              <a:xfrm>
                <a:off x="1424400" y="2908400"/>
                <a:ext cx="77625" cy="69625"/>
              </a:xfrm>
              <a:custGeom>
                <a:avLst/>
                <a:gdLst/>
                <a:ahLst/>
                <a:cxnLst/>
                <a:rect l="l" t="t" r="r" b="b"/>
                <a:pathLst>
                  <a:path w="3105" h="2785" extrusionOk="0">
                    <a:moveTo>
                      <a:pt x="1568" y="1"/>
                    </a:moveTo>
                    <a:cubicBezTo>
                      <a:pt x="1097" y="1"/>
                      <a:pt x="644" y="260"/>
                      <a:pt x="396" y="729"/>
                    </a:cubicBezTo>
                    <a:cubicBezTo>
                      <a:pt x="1" y="1473"/>
                      <a:pt x="155" y="2111"/>
                      <a:pt x="844" y="2568"/>
                    </a:cubicBezTo>
                    <a:cubicBezTo>
                      <a:pt x="1064" y="2714"/>
                      <a:pt x="1304" y="2785"/>
                      <a:pt x="1543" y="2785"/>
                    </a:cubicBezTo>
                    <a:cubicBezTo>
                      <a:pt x="2027" y="2785"/>
                      <a:pt x="2509" y="2493"/>
                      <a:pt x="2826" y="1933"/>
                    </a:cubicBezTo>
                    <a:cubicBezTo>
                      <a:pt x="3104" y="1317"/>
                      <a:pt x="2998" y="679"/>
                      <a:pt x="2300" y="224"/>
                    </a:cubicBezTo>
                    <a:cubicBezTo>
                      <a:pt x="2069" y="73"/>
                      <a:pt x="1816" y="1"/>
                      <a:pt x="156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2"/>
              <p:cNvSpPr/>
              <p:nvPr/>
            </p:nvSpPr>
            <p:spPr>
              <a:xfrm>
                <a:off x="5413825" y="4527825"/>
                <a:ext cx="77125" cy="67600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2704" extrusionOk="0">
                    <a:moveTo>
                      <a:pt x="1489" y="1"/>
                    </a:moveTo>
                    <a:cubicBezTo>
                      <a:pt x="1007" y="1"/>
                      <a:pt x="605" y="233"/>
                      <a:pt x="343" y="768"/>
                    </a:cubicBezTo>
                    <a:cubicBezTo>
                      <a:pt x="1" y="1471"/>
                      <a:pt x="188" y="2130"/>
                      <a:pt x="867" y="2503"/>
                    </a:cubicBezTo>
                    <a:cubicBezTo>
                      <a:pt x="1112" y="2637"/>
                      <a:pt x="1353" y="2703"/>
                      <a:pt x="1579" y="2703"/>
                    </a:cubicBezTo>
                    <a:cubicBezTo>
                      <a:pt x="2022" y="2703"/>
                      <a:pt x="2412" y="2450"/>
                      <a:pt x="2678" y="1959"/>
                    </a:cubicBezTo>
                    <a:cubicBezTo>
                      <a:pt x="3085" y="1213"/>
                      <a:pt x="2818" y="587"/>
                      <a:pt x="2146" y="123"/>
                    </a:cubicBezTo>
                    <a:cubicBezTo>
                      <a:pt x="1916" y="43"/>
                      <a:pt x="1695" y="1"/>
                      <a:pt x="148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2"/>
              <p:cNvSpPr/>
              <p:nvPr/>
            </p:nvSpPr>
            <p:spPr>
              <a:xfrm>
                <a:off x="4970175" y="688875"/>
                <a:ext cx="72075" cy="67075"/>
              </a:xfrm>
              <a:custGeom>
                <a:avLst/>
                <a:gdLst/>
                <a:ahLst/>
                <a:cxnLst/>
                <a:rect l="l" t="t" r="r" b="b"/>
                <a:pathLst>
                  <a:path w="2883" h="2683" extrusionOk="0">
                    <a:moveTo>
                      <a:pt x="1467" y="1"/>
                    </a:moveTo>
                    <a:cubicBezTo>
                      <a:pt x="1036" y="1"/>
                      <a:pt x="625" y="282"/>
                      <a:pt x="367" y="763"/>
                    </a:cubicBezTo>
                    <a:cubicBezTo>
                      <a:pt x="0" y="1444"/>
                      <a:pt x="187" y="2120"/>
                      <a:pt x="850" y="2497"/>
                    </a:cubicBezTo>
                    <a:cubicBezTo>
                      <a:pt x="1067" y="2621"/>
                      <a:pt x="1275" y="2683"/>
                      <a:pt x="1480" y="2683"/>
                    </a:cubicBezTo>
                    <a:cubicBezTo>
                      <a:pt x="1951" y="2683"/>
                      <a:pt x="2402" y="2353"/>
                      <a:pt x="2883" y="1693"/>
                    </a:cubicBezTo>
                    <a:cubicBezTo>
                      <a:pt x="2689" y="1287"/>
                      <a:pt x="2566" y="573"/>
                      <a:pt x="2146" y="247"/>
                    </a:cubicBezTo>
                    <a:cubicBezTo>
                      <a:pt x="1927" y="79"/>
                      <a:pt x="1694" y="1"/>
                      <a:pt x="146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2"/>
              <p:cNvSpPr/>
              <p:nvPr/>
            </p:nvSpPr>
            <p:spPr>
              <a:xfrm>
                <a:off x="2054925" y="4509700"/>
                <a:ext cx="70125" cy="6870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748" extrusionOk="0">
                    <a:moveTo>
                      <a:pt x="2018" y="1"/>
                    </a:moveTo>
                    <a:cubicBezTo>
                      <a:pt x="1483" y="278"/>
                      <a:pt x="777" y="428"/>
                      <a:pt x="453" y="864"/>
                    </a:cubicBezTo>
                    <a:cubicBezTo>
                      <a:pt x="0" y="1473"/>
                      <a:pt x="255" y="2211"/>
                      <a:pt x="935" y="2571"/>
                    </a:cubicBezTo>
                    <a:cubicBezTo>
                      <a:pt x="1157" y="2689"/>
                      <a:pt x="1389" y="2747"/>
                      <a:pt x="1608" y="2747"/>
                    </a:cubicBezTo>
                    <a:cubicBezTo>
                      <a:pt x="2056" y="2747"/>
                      <a:pt x="2453" y="2504"/>
                      <a:pt x="2623" y="2022"/>
                    </a:cubicBezTo>
                    <a:cubicBezTo>
                      <a:pt x="2805" y="1510"/>
                      <a:pt x="2538" y="842"/>
                      <a:pt x="2471" y="242"/>
                    </a:cubicBezTo>
                    <a:lnTo>
                      <a:pt x="2018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2"/>
              <p:cNvSpPr/>
              <p:nvPr/>
            </p:nvSpPr>
            <p:spPr>
              <a:xfrm>
                <a:off x="1458625" y="2304150"/>
                <a:ext cx="77175" cy="67700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2708" extrusionOk="0">
                    <a:moveTo>
                      <a:pt x="1512" y="0"/>
                    </a:moveTo>
                    <a:cubicBezTo>
                      <a:pt x="1075" y="0"/>
                      <a:pt x="688" y="249"/>
                      <a:pt x="418" y="731"/>
                    </a:cubicBezTo>
                    <a:cubicBezTo>
                      <a:pt x="1" y="1472"/>
                      <a:pt x="261" y="2100"/>
                      <a:pt x="979" y="2613"/>
                    </a:cubicBezTo>
                    <a:cubicBezTo>
                      <a:pt x="1183" y="2673"/>
                      <a:pt x="1384" y="2708"/>
                      <a:pt x="1577" y="2708"/>
                    </a:cubicBezTo>
                    <a:cubicBezTo>
                      <a:pt x="2047" y="2708"/>
                      <a:pt x="2464" y="2501"/>
                      <a:pt x="2737" y="1952"/>
                    </a:cubicBezTo>
                    <a:cubicBezTo>
                      <a:pt x="3086" y="1251"/>
                      <a:pt x="2908" y="592"/>
                      <a:pt x="2235" y="211"/>
                    </a:cubicBezTo>
                    <a:cubicBezTo>
                      <a:pt x="1987" y="70"/>
                      <a:pt x="1743" y="0"/>
                      <a:pt x="151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2"/>
              <p:cNvSpPr/>
              <p:nvPr/>
            </p:nvSpPr>
            <p:spPr>
              <a:xfrm>
                <a:off x="2442700" y="828350"/>
                <a:ext cx="72000" cy="67100"/>
              </a:xfrm>
              <a:custGeom>
                <a:avLst/>
                <a:gdLst/>
                <a:ahLst/>
                <a:cxnLst/>
                <a:rect l="l" t="t" r="r" b="b"/>
                <a:pathLst>
                  <a:path w="2880" h="2684" extrusionOk="0">
                    <a:moveTo>
                      <a:pt x="1477" y="1"/>
                    </a:moveTo>
                    <a:cubicBezTo>
                      <a:pt x="1052" y="1"/>
                      <a:pt x="643" y="274"/>
                      <a:pt x="380" y="744"/>
                    </a:cubicBezTo>
                    <a:cubicBezTo>
                      <a:pt x="0" y="1422"/>
                      <a:pt x="182" y="2098"/>
                      <a:pt x="834" y="2487"/>
                    </a:cubicBezTo>
                    <a:cubicBezTo>
                      <a:pt x="1054" y="2618"/>
                      <a:pt x="1267" y="2683"/>
                      <a:pt x="1477" y="2683"/>
                    </a:cubicBezTo>
                    <a:cubicBezTo>
                      <a:pt x="1943" y="2683"/>
                      <a:pt x="2395" y="2361"/>
                      <a:pt x="2880" y="1716"/>
                    </a:cubicBezTo>
                    <a:cubicBezTo>
                      <a:pt x="2694" y="1308"/>
                      <a:pt x="2582" y="590"/>
                      <a:pt x="2166" y="259"/>
                    </a:cubicBezTo>
                    <a:cubicBezTo>
                      <a:pt x="1946" y="83"/>
                      <a:pt x="1709" y="1"/>
                      <a:pt x="147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2"/>
              <p:cNvSpPr/>
              <p:nvPr/>
            </p:nvSpPr>
            <p:spPr>
              <a:xfrm>
                <a:off x="6164375" y="2920625"/>
                <a:ext cx="72000" cy="67075"/>
              </a:xfrm>
              <a:custGeom>
                <a:avLst/>
                <a:gdLst/>
                <a:ahLst/>
                <a:cxnLst/>
                <a:rect l="l" t="t" r="r" b="b"/>
                <a:pathLst>
                  <a:path w="2880" h="2683" extrusionOk="0">
                    <a:moveTo>
                      <a:pt x="1475" y="0"/>
                    </a:moveTo>
                    <a:cubicBezTo>
                      <a:pt x="1048" y="0"/>
                      <a:pt x="638" y="276"/>
                      <a:pt x="376" y="749"/>
                    </a:cubicBezTo>
                    <a:cubicBezTo>
                      <a:pt x="0" y="1428"/>
                      <a:pt x="183" y="2104"/>
                      <a:pt x="839" y="2490"/>
                    </a:cubicBezTo>
                    <a:cubicBezTo>
                      <a:pt x="1057" y="2619"/>
                      <a:pt x="1268" y="2683"/>
                      <a:pt x="1476" y="2683"/>
                    </a:cubicBezTo>
                    <a:cubicBezTo>
                      <a:pt x="1944" y="2683"/>
                      <a:pt x="2396" y="2358"/>
                      <a:pt x="2880" y="1709"/>
                    </a:cubicBezTo>
                    <a:cubicBezTo>
                      <a:pt x="2692" y="1303"/>
                      <a:pt x="2577" y="587"/>
                      <a:pt x="2160" y="255"/>
                    </a:cubicBezTo>
                    <a:cubicBezTo>
                      <a:pt x="1941" y="81"/>
                      <a:pt x="1706" y="0"/>
                      <a:pt x="147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2"/>
              <p:cNvSpPr/>
              <p:nvPr/>
            </p:nvSpPr>
            <p:spPr>
              <a:xfrm>
                <a:off x="5765825" y="1448825"/>
                <a:ext cx="77475" cy="67825"/>
              </a:xfrm>
              <a:custGeom>
                <a:avLst/>
                <a:gdLst/>
                <a:ahLst/>
                <a:cxnLst/>
                <a:rect l="l" t="t" r="r" b="b"/>
                <a:pathLst>
                  <a:path w="3099" h="2713" extrusionOk="0">
                    <a:moveTo>
                      <a:pt x="1524" y="1"/>
                    </a:moveTo>
                    <a:cubicBezTo>
                      <a:pt x="1102" y="1"/>
                      <a:pt x="721" y="237"/>
                      <a:pt x="443" y="693"/>
                    </a:cubicBezTo>
                    <a:cubicBezTo>
                      <a:pt x="1" y="1421"/>
                      <a:pt x="241" y="2056"/>
                      <a:pt x="926" y="2585"/>
                    </a:cubicBezTo>
                    <a:cubicBezTo>
                      <a:pt x="1153" y="2667"/>
                      <a:pt x="1376" y="2713"/>
                      <a:pt x="1587" y="2713"/>
                    </a:cubicBezTo>
                    <a:cubicBezTo>
                      <a:pt x="2037" y="2713"/>
                      <a:pt x="2436" y="2505"/>
                      <a:pt x="2717" y="1997"/>
                    </a:cubicBezTo>
                    <a:cubicBezTo>
                      <a:pt x="3098" y="1307"/>
                      <a:pt x="2930" y="643"/>
                      <a:pt x="2278" y="238"/>
                    </a:cubicBezTo>
                    <a:cubicBezTo>
                      <a:pt x="2021" y="78"/>
                      <a:pt x="1766" y="1"/>
                      <a:pt x="152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2"/>
              <p:cNvSpPr/>
              <p:nvPr/>
            </p:nvSpPr>
            <p:spPr>
              <a:xfrm>
                <a:off x="3905275" y="402725"/>
                <a:ext cx="75950" cy="68300"/>
              </a:xfrm>
              <a:custGeom>
                <a:avLst/>
                <a:gdLst/>
                <a:ahLst/>
                <a:cxnLst/>
                <a:rect l="l" t="t" r="r" b="b"/>
                <a:pathLst>
                  <a:path w="3038" h="2732" extrusionOk="0">
                    <a:moveTo>
                      <a:pt x="1519" y="0"/>
                    </a:moveTo>
                    <a:cubicBezTo>
                      <a:pt x="1114" y="0"/>
                      <a:pt x="744" y="218"/>
                      <a:pt x="469" y="632"/>
                    </a:cubicBezTo>
                    <a:cubicBezTo>
                      <a:pt x="0" y="1337"/>
                      <a:pt x="146" y="2041"/>
                      <a:pt x="833" y="2493"/>
                    </a:cubicBezTo>
                    <a:cubicBezTo>
                      <a:pt x="1081" y="2657"/>
                      <a:pt x="1323" y="2732"/>
                      <a:pt x="1554" y="2732"/>
                    </a:cubicBezTo>
                    <a:cubicBezTo>
                      <a:pt x="1972" y="2732"/>
                      <a:pt x="2358" y="2487"/>
                      <a:pt x="2694" y="2075"/>
                    </a:cubicBezTo>
                    <a:cubicBezTo>
                      <a:pt x="3038" y="1313"/>
                      <a:pt x="2948" y="643"/>
                      <a:pt x="2231" y="215"/>
                    </a:cubicBezTo>
                    <a:cubicBezTo>
                      <a:pt x="1990" y="70"/>
                      <a:pt x="1749" y="0"/>
                      <a:pt x="151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2"/>
              <p:cNvSpPr/>
              <p:nvPr/>
            </p:nvSpPr>
            <p:spPr>
              <a:xfrm>
                <a:off x="3218175" y="5165375"/>
                <a:ext cx="77450" cy="63825"/>
              </a:xfrm>
              <a:custGeom>
                <a:avLst/>
                <a:gdLst/>
                <a:ahLst/>
                <a:cxnLst/>
                <a:rect l="l" t="t" r="r" b="b"/>
                <a:pathLst>
                  <a:path w="3098" h="2553" extrusionOk="0">
                    <a:moveTo>
                      <a:pt x="1511" y="0"/>
                    </a:moveTo>
                    <a:cubicBezTo>
                      <a:pt x="1097" y="0"/>
                      <a:pt x="693" y="257"/>
                      <a:pt x="426" y="704"/>
                    </a:cubicBezTo>
                    <a:cubicBezTo>
                      <a:pt x="0" y="1417"/>
                      <a:pt x="171" y="2204"/>
                      <a:pt x="917" y="2487"/>
                    </a:cubicBezTo>
                    <a:cubicBezTo>
                      <a:pt x="1040" y="2533"/>
                      <a:pt x="1175" y="2552"/>
                      <a:pt x="1322" y="2552"/>
                    </a:cubicBezTo>
                    <a:cubicBezTo>
                      <a:pt x="1770" y="2552"/>
                      <a:pt x="2340" y="2380"/>
                      <a:pt x="3098" y="2298"/>
                    </a:cubicBezTo>
                    <a:cubicBezTo>
                      <a:pt x="2713" y="1356"/>
                      <a:pt x="2631" y="633"/>
                      <a:pt x="2227" y="284"/>
                    </a:cubicBezTo>
                    <a:cubicBezTo>
                      <a:pt x="2003" y="90"/>
                      <a:pt x="1755" y="0"/>
                      <a:pt x="151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2"/>
              <p:cNvSpPr/>
              <p:nvPr/>
            </p:nvSpPr>
            <p:spPr>
              <a:xfrm>
                <a:off x="1384350" y="2726775"/>
                <a:ext cx="63300" cy="60450"/>
              </a:xfrm>
              <a:custGeom>
                <a:avLst/>
                <a:gdLst/>
                <a:ahLst/>
                <a:cxnLst/>
                <a:rect l="l" t="t" r="r" b="b"/>
                <a:pathLst>
                  <a:path w="2532" h="2418" extrusionOk="0">
                    <a:moveTo>
                      <a:pt x="1129" y="0"/>
                    </a:moveTo>
                    <a:cubicBezTo>
                      <a:pt x="719" y="0"/>
                      <a:pt x="332" y="247"/>
                      <a:pt x="167" y="698"/>
                    </a:cubicBezTo>
                    <a:cubicBezTo>
                      <a:pt x="1" y="1157"/>
                      <a:pt x="198" y="2066"/>
                      <a:pt x="549" y="2303"/>
                    </a:cubicBezTo>
                    <a:cubicBezTo>
                      <a:pt x="674" y="2388"/>
                      <a:pt x="835" y="2417"/>
                      <a:pt x="1016" y="2417"/>
                    </a:cubicBezTo>
                    <a:cubicBezTo>
                      <a:pt x="1401" y="2417"/>
                      <a:pt x="1876" y="2284"/>
                      <a:pt x="2279" y="2257"/>
                    </a:cubicBezTo>
                    <a:lnTo>
                      <a:pt x="2531" y="1811"/>
                    </a:lnTo>
                    <a:cubicBezTo>
                      <a:pt x="2312" y="1285"/>
                      <a:pt x="2226" y="598"/>
                      <a:pt x="1841" y="271"/>
                    </a:cubicBezTo>
                    <a:cubicBezTo>
                      <a:pt x="1624" y="87"/>
                      <a:pt x="1373" y="0"/>
                      <a:pt x="112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2"/>
              <p:cNvSpPr/>
              <p:nvPr/>
            </p:nvSpPr>
            <p:spPr>
              <a:xfrm>
                <a:off x="5210650" y="821150"/>
                <a:ext cx="63900" cy="60475"/>
              </a:xfrm>
              <a:custGeom>
                <a:avLst/>
                <a:gdLst/>
                <a:ahLst/>
                <a:cxnLst/>
                <a:rect l="l" t="t" r="r" b="b"/>
                <a:pathLst>
                  <a:path w="2556" h="2419" extrusionOk="0">
                    <a:moveTo>
                      <a:pt x="1123" y="1"/>
                    </a:moveTo>
                    <a:cubicBezTo>
                      <a:pt x="699" y="1"/>
                      <a:pt x="302" y="263"/>
                      <a:pt x="150" y="734"/>
                    </a:cubicBezTo>
                    <a:cubicBezTo>
                      <a:pt x="1" y="1198"/>
                      <a:pt x="234" y="2097"/>
                      <a:pt x="593" y="2321"/>
                    </a:cubicBezTo>
                    <a:cubicBezTo>
                      <a:pt x="708" y="2393"/>
                      <a:pt x="850" y="2419"/>
                      <a:pt x="1009" y="2419"/>
                    </a:cubicBezTo>
                    <a:cubicBezTo>
                      <a:pt x="1404" y="2419"/>
                      <a:pt x="1900" y="2256"/>
                      <a:pt x="2322" y="2214"/>
                    </a:cubicBezTo>
                    <a:lnTo>
                      <a:pt x="2556" y="1754"/>
                    </a:lnTo>
                    <a:cubicBezTo>
                      <a:pt x="2317" y="1238"/>
                      <a:pt x="2205" y="557"/>
                      <a:pt x="1806" y="245"/>
                    </a:cubicBezTo>
                    <a:cubicBezTo>
                      <a:pt x="1594" y="79"/>
                      <a:pt x="1354" y="1"/>
                      <a:pt x="112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2"/>
              <p:cNvSpPr/>
              <p:nvPr/>
            </p:nvSpPr>
            <p:spPr>
              <a:xfrm>
                <a:off x="1683400" y="1652575"/>
                <a:ext cx="69025" cy="61950"/>
              </a:xfrm>
              <a:custGeom>
                <a:avLst/>
                <a:gdLst/>
                <a:ahLst/>
                <a:cxnLst/>
                <a:rect l="l" t="t" r="r" b="b"/>
                <a:pathLst>
                  <a:path w="2761" h="2478" extrusionOk="0">
                    <a:moveTo>
                      <a:pt x="1511" y="1"/>
                    </a:moveTo>
                    <a:cubicBezTo>
                      <a:pt x="1043" y="1"/>
                      <a:pt x="442" y="209"/>
                      <a:pt x="258" y="496"/>
                    </a:cubicBezTo>
                    <a:cubicBezTo>
                      <a:pt x="0" y="900"/>
                      <a:pt x="270" y="1644"/>
                      <a:pt x="311" y="2241"/>
                    </a:cubicBezTo>
                    <a:lnTo>
                      <a:pt x="759" y="2478"/>
                    </a:lnTo>
                    <a:cubicBezTo>
                      <a:pt x="1276" y="2235"/>
                      <a:pt x="1954" y="2121"/>
                      <a:pt x="2275" y="1719"/>
                    </a:cubicBezTo>
                    <a:cubicBezTo>
                      <a:pt x="2760" y="1112"/>
                      <a:pt x="2557" y="282"/>
                      <a:pt x="1844" y="46"/>
                    </a:cubicBezTo>
                    <a:cubicBezTo>
                      <a:pt x="1749" y="15"/>
                      <a:pt x="1634" y="1"/>
                      <a:pt x="151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2"/>
              <p:cNvSpPr/>
              <p:nvPr/>
            </p:nvSpPr>
            <p:spPr>
              <a:xfrm>
                <a:off x="5104750" y="4824375"/>
                <a:ext cx="68675" cy="61075"/>
              </a:xfrm>
              <a:custGeom>
                <a:avLst/>
                <a:gdLst/>
                <a:ahLst/>
                <a:cxnLst/>
                <a:rect l="l" t="t" r="r" b="b"/>
                <a:pathLst>
                  <a:path w="2747" h="2443" extrusionOk="0">
                    <a:moveTo>
                      <a:pt x="1470" y="1"/>
                    </a:moveTo>
                    <a:cubicBezTo>
                      <a:pt x="1016" y="1"/>
                      <a:pt x="463" y="176"/>
                      <a:pt x="276" y="439"/>
                    </a:cubicBezTo>
                    <a:cubicBezTo>
                      <a:pt x="0" y="828"/>
                      <a:pt x="234" y="1587"/>
                      <a:pt x="246" y="2184"/>
                    </a:cubicBezTo>
                    <a:lnTo>
                      <a:pt x="678" y="2443"/>
                    </a:lnTo>
                    <a:cubicBezTo>
                      <a:pt x="1207" y="2225"/>
                      <a:pt x="1888" y="2144"/>
                      <a:pt x="2230" y="1758"/>
                    </a:cubicBezTo>
                    <a:cubicBezTo>
                      <a:pt x="2747" y="1173"/>
                      <a:pt x="2575" y="336"/>
                      <a:pt x="1879" y="64"/>
                    </a:cubicBezTo>
                    <a:cubicBezTo>
                      <a:pt x="1766" y="21"/>
                      <a:pt x="1624" y="1"/>
                      <a:pt x="147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2"/>
              <p:cNvSpPr/>
              <p:nvPr/>
            </p:nvSpPr>
            <p:spPr>
              <a:xfrm>
                <a:off x="5870575" y="4001975"/>
                <a:ext cx="68700" cy="71300"/>
              </a:xfrm>
              <a:custGeom>
                <a:avLst/>
                <a:gdLst/>
                <a:ahLst/>
                <a:cxnLst/>
                <a:rect l="l" t="t" r="r" b="b"/>
                <a:pathLst>
                  <a:path w="2748" h="2852" extrusionOk="0">
                    <a:moveTo>
                      <a:pt x="1163" y="1"/>
                    </a:moveTo>
                    <a:cubicBezTo>
                      <a:pt x="705" y="1"/>
                      <a:pt x="307" y="264"/>
                      <a:pt x="151" y="779"/>
                    </a:cubicBezTo>
                    <a:cubicBezTo>
                      <a:pt x="0" y="1272"/>
                      <a:pt x="285" y="1896"/>
                      <a:pt x="438" y="2852"/>
                    </a:cubicBezTo>
                    <a:cubicBezTo>
                      <a:pt x="1301" y="2410"/>
                      <a:pt x="1973" y="2273"/>
                      <a:pt x="2281" y="1859"/>
                    </a:cubicBezTo>
                    <a:cubicBezTo>
                      <a:pt x="2747" y="1237"/>
                      <a:pt x="2499" y="513"/>
                      <a:pt x="1804" y="163"/>
                    </a:cubicBezTo>
                    <a:cubicBezTo>
                      <a:pt x="1589" y="54"/>
                      <a:pt x="1370" y="1"/>
                      <a:pt x="116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2"/>
              <p:cNvSpPr/>
              <p:nvPr/>
            </p:nvSpPr>
            <p:spPr>
              <a:xfrm>
                <a:off x="4745475" y="559600"/>
                <a:ext cx="63875" cy="60475"/>
              </a:xfrm>
              <a:custGeom>
                <a:avLst/>
                <a:gdLst/>
                <a:ahLst/>
                <a:cxnLst/>
                <a:rect l="l" t="t" r="r" b="b"/>
                <a:pathLst>
                  <a:path w="2555" h="2419" extrusionOk="0">
                    <a:moveTo>
                      <a:pt x="1123" y="1"/>
                    </a:moveTo>
                    <a:cubicBezTo>
                      <a:pt x="701" y="1"/>
                      <a:pt x="305" y="262"/>
                      <a:pt x="152" y="731"/>
                    </a:cubicBezTo>
                    <a:cubicBezTo>
                      <a:pt x="1" y="1193"/>
                      <a:pt x="229" y="2094"/>
                      <a:pt x="587" y="2319"/>
                    </a:cubicBezTo>
                    <a:cubicBezTo>
                      <a:pt x="703" y="2392"/>
                      <a:pt x="848" y="2419"/>
                      <a:pt x="1010" y="2419"/>
                    </a:cubicBezTo>
                    <a:cubicBezTo>
                      <a:pt x="1403" y="2419"/>
                      <a:pt x="1897" y="2260"/>
                      <a:pt x="2316" y="2220"/>
                    </a:cubicBezTo>
                    <a:lnTo>
                      <a:pt x="2554" y="1762"/>
                    </a:lnTo>
                    <a:cubicBezTo>
                      <a:pt x="2316" y="1245"/>
                      <a:pt x="2208" y="564"/>
                      <a:pt x="1810" y="249"/>
                    </a:cubicBezTo>
                    <a:cubicBezTo>
                      <a:pt x="1597" y="80"/>
                      <a:pt x="1356" y="1"/>
                      <a:pt x="112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2"/>
              <p:cNvSpPr/>
              <p:nvPr/>
            </p:nvSpPr>
            <p:spPr>
              <a:xfrm>
                <a:off x="3637075" y="5245500"/>
                <a:ext cx="67525" cy="58350"/>
              </a:xfrm>
              <a:custGeom>
                <a:avLst/>
                <a:gdLst/>
                <a:ahLst/>
                <a:cxnLst/>
                <a:rect l="l" t="t" r="r" b="b"/>
                <a:pathLst>
                  <a:path w="2701" h="2334" extrusionOk="0">
                    <a:moveTo>
                      <a:pt x="1366" y="1"/>
                    </a:moveTo>
                    <a:cubicBezTo>
                      <a:pt x="1002" y="1"/>
                      <a:pt x="645" y="232"/>
                      <a:pt x="396" y="637"/>
                    </a:cubicBezTo>
                    <a:cubicBezTo>
                      <a:pt x="1" y="1281"/>
                      <a:pt x="99" y="1978"/>
                      <a:pt x="774" y="2254"/>
                    </a:cubicBezTo>
                    <a:cubicBezTo>
                      <a:pt x="920" y="2313"/>
                      <a:pt x="1082" y="2334"/>
                      <a:pt x="1253" y="2334"/>
                    </a:cubicBezTo>
                    <a:cubicBezTo>
                      <a:pt x="1626" y="2334"/>
                      <a:pt x="2040" y="2234"/>
                      <a:pt x="2422" y="2216"/>
                    </a:cubicBezTo>
                    <a:cubicBezTo>
                      <a:pt x="2515" y="2064"/>
                      <a:pt x="2607" y="1914"/>
                      <a:pt x="2700" y="1763"/>
                    </a:cubicBezTo>
                    <a:cubicBezTo>
                      <a:pt x="2479" y="1252"/>
                      <a:pt x="2385" y="596"/>
                      <a:pt x="2009" y="263"/>
                    </a:cubicBezTo>
                    <a:cubicBezTo>
                      <a:pt x="1806" y="84"/>
                      <a:pt x="1585" y="1"/>
                      <a:pt x="136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2"/>
              <p:cNvSpPr/>
              <p:nvPr/>
            </p:nvSpPr>
            <p:spPr>
              <a:xfrm>
                <a:off x="5732200" y="4245250"/>
                <a:ext cx="68400" cy="51800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072" extrusionOk="0">
                    <a:moveTo>
                      <a:pt x="1647" y="0"/>
                    </a:moveTo>
                    <a:cubicBezTo>
                      <a:pt x="1256" y="0"/>
                      <a:pt x="742" y="188"/>
                      <a:pt x="504" y="436"/>
                    </a:cubicBezTo>
                    <a:cubicBezTo>
                      <a:pt x="0" y="962"/>
                      <a:pt x="155" y="1725"/>
                      <a:pt x="840" y="1996"/>
                    </a:cubicBezTo>
                    <a:cubicBezTo>
                      <a:pt x="980" y="2052"/>
                      <a:pt x="1134" y="2071"/>
                      <a:pt x="1296" y="2071"/>
                    </a:cubicBezTo>
                    <a:cubicBezTo>
                      <a:pt x="1665" y="2071"/>
                      <a:pt x="2076" y="1968"/>
                      <a:pt x="2454" y="1948"/>
                    </a:cubicBezTo>
                    <a:lnTo>
                      <a:pt x="2735" y="1462"/>
                    </a:lnTo>
                    <a:cubicBezTo>
                      <a:pt x="2494" y="974"/>
                      <a:pt x="2364" y="261"/>
                      <a:pt x="1975" y="65"/>
                    </a:cubicBezTo>
                    <a:cubicBezTo>
                      <a:pt x="1888" y="20"/>
                      <a:pt x="1774" y="0"/>
                      <a:pt x="164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2"/>
              <p:cNvSpPr/>
              <p:nvPr/>
            </p:nvSpPr>
            <p:spPr>
              <a:xfrm>
                <a:off x="4093700" y="353725"/>
                <a:ext cx="65125" cy="55850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234" extrusionOk="0">
                    <a:moveTo>
                      <a:pt x="1286" y="0"/>
                    </a:moveTo>
                    <a:cubicBezTo>
                      <a:pt x="918" y="0"/>
                      <a:pt x="573" y="248"/>
                      <a:pt x="340" y="682"/>
                    </a:cubicBezTo>
                    <a:cubicBezTo>
                      <a:pt x="1" y="1313"/>
                      <a:pt x="145" y="1948"/>
                      <a:pt x="792" y="2174"/>
                    </a:cubicBezTo>
                    <a:cubicBezTo>
                      <a:pt x="918" y="2217"/>
                      <a:pt x="1053" y="2234"/>
                      <a:pt x="1193" y="2234"/>
                    </a:cubicBezTo>
                    <a:cubicBezTo>
                      <a:pt x="1557" y="2234"/>
                      <a:pt x="1960" y="2125"/>
                      <a:pt x="2334" y="2097"/>
                    </a:cubicBezTo>
                    <a:cubicBezTo>
                      <a:pt x="2423" y="1942"/>
                      <a:pt x="2515" y="1786"/>
                      <a:pt x="2605" y="1631"/>
                    </a:cubicBezTo>
                    <a:cubicBezTo>
                      <a:pt x="2384" y="1160"/>
                      <a:pt x="2278" y="548"/>
                      <a:pt x="1917" y="249"/>
                    </a:cubicBezTo>
                    <a:cubicBezTo>
                      <a:pt x="1710" y="79"/>
                      <a:pt x="1494" y="0"/>
                      <a:pt x="128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2"/>
              <p:cNvSpPr/>
              <p:nvPr/>
            </p:nvSpPr>
            <p:spPr>
              <a:xfrm>
                <a:off x="1812950" y="1411450"/>
                <a:ext cx="68000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2720" h="2336" extrusionOk="0">
                    <a:moveTo>
                      <a:pt x="1359" y="0"/>
                    </a:moveTo>
                    <a:cubicBezTo>
                      <a:pt x="985" y="0"/>
                      <a:pt x="625" y="246"/>
                      <a:pt x="381" y="667"/>
                    </a:cubicBezTo>
                    <a:cubicBezTo>
                      <a:pt x="1" y="1323"/>
                      <a:pt x="126" y="2015"/>
                      <a:pt x="807" y="2269"/>
                    </a:cubicBezTo>
                    <a:cubicBezTo>
                      <a:pt x="938" y="2318"/>
                      <a:pt x="1080" y="2336"/>
                      <a:pt x="1230" y="2336"/>
                    </a:cubicBezTo>
                    <a:cubicBezTo>
                      <a:pt x="1618" y="2336"/>
                      <a:pt x="2052" y="2213"/>
                      <a:pt x="2451" y="2182"/>
                    </a:cubicBezTo>
                    <a:lnTo>
                      <a:pt x="2719" y="1719"/>
                    </a:lnTo>
                    <a:cubicBezTo>
                      <a:pt x="2484" y="1217"/>
                      <a:pt x="2367" y="567"/>
                      <a:pt x="1983" y="244"/>
                    </a:cubicBezTo>
                    <a:cubicBezTo>
                      <a:pt x="1783" y="78"/>
                      <a:pt x="1569" y="0"/>
                      <a:pt x="135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2"/>
              <p:cNvSpPr/>
              <p:nvPr/>
            </p:nvSpPr>
            <p:spPr>
              <a:xfrm>
                <a:off x="1549850" y="1891325"/>
                <a:ext cx="67100" cy="51400"/>
              </a:xfrm>
              <a:custGeom>
                <a:avLst/>
                <a:gdLst/>
                <a:ahLst/>
                <a:cxnLst/>
                <a:rect l="l" t="t" r="r" b="b"/>
                <a:pathLst>
                  <a:path w="2684" h="2056" extrusionOk="0">
                    <a:moveTo>
                      <a:pt x="1323" y="0"/>
                    </a:moveTo>
                    <a:cubicBezTo>
                      <a:pt x="1000" y="0"/>
                      <a:pt x="651" y="56"/>
                      <a:pt x="328" y="56"/>
                    </a:cubicBezTo>
                    <a:cubicBezTo>
                      <a:pt x="320" y="56"/>
                      <a:pt x="313" y="56"/>
                      <a:pt x="305" y="56"/>
                    </a:cubicBezTo>
                    <a:lnTo>
                      <a:pt x="0" y="515"/>
                    </a:lnTo>
                    <a:cubicBezTo>
                      <a:pt x="210" y="1021"/>
                      <a:pt x="289" y="1743"/>
                      <a:pt x="665" y="1968"/>
                    </a:cubicBezTo>
                    <a:cubicBezTo>
                      <a:pt x="766" y="2029"/>
                      <a:pt x="910" y="2056"/>
                      <a:pt x="1071" y="2056"/>
                    </a:cubicBezTo>
                    <a:cubicBezTo>
                      <a:pt x="1449" y="2056"/>
                      <a:pt x="1921" y="1907"/>
                      <a:pt x="2155" y="1690"/>
                    </a:cubicBezTo>
                    <a:cubicBezTo>
                      <a:pt x="2684" y="1201"/>
                      <a:pt x="2592" y="424"/>
                      <a:pt x="1922" y="109"/>
                    </a:cubicBezTo>
                    <a:cubicBezTo>
                      <a:pt x="1744" y="25"/>
                      <a:pt x="1539" y="0"/>
                      <a:pt x="132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2"/>
              <p:cNvSpPr/>
              <p:nvPr/>
            </p:nvSpPr>
            <p:spPr>
              <a:xfrm>
                <a:off x="5999800" y="3765250"/>
                <a:ext cx="68250" cy="58475"/>
              </a:xfrm>
              <a:custGeom>
                <a:avLst/>
                <a:gdLst/>
                <a:ahLst/>
                <a:cxnLst/>
                <a:rect l="l" t="t" r="r" b="b"/>
                <a:pathLst>
                  <a:path w="2730" h="2339" extrusionOk="0">
                    <a:moveTo>
                      <a:pt x="1351" y="1"/>
                    </a:moveTo>
                    <a:cubicBezTo>
                      <a:pt x="970" y="1"/>
                      <a:pt x="607" y="256"/>
                      <a:pt x="368" y="688"/>
                    </a:cubicBezTo>
                    <a:cubicBezTo>
                      <a:pt x="1" y="1353"/>
                      <a:pt x="141" y="2041"/>
                      <a:pt x="827" y="2280"/>
                    </a:cubicBezTo>
                    <a:cubicBezTo>
                      <a:pt x="948" y="2322"/>
                      <a:pt x="1078" y="2339"/>
                      <a:pt x="1214" y="2339"/>
                    </a:cubicBezTo>
                    <a:cubicBezTo>
                      <a:pt x="1611" y="2339"/>
                      <a:pt x="2059" y="2198"/>
                      <a:pt x="2470" y="2158"/>
                    </a:cubicBezTo>
                    <a:lnTo>
                      <a:pt x="2730" y="1690"/>
                    </a:lnTo>
                    <a:cubicBezTo>
                      <a:pt x="2482" y="1194"/>
                      <a:pt x="2354" y="548"/>
                      <a:pt x="1962" y="233"/>
                    </a:cubicBezTo>
                    <a:cubicBezTo>
                      <a:pt x="1764" y="74"/>
                      <a:pt x="1555" y="1"/>
                      <a:pt x="135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2"/>
              <p:cNvSpPr/>
              <p:nvPr/>
            </p:nvSpPr>
            <p:spPr>
              <a:xfrm>
                <a:off x="5721625" y="1269000"/>
                <a:ext cx="65425" cy="56025"/>
              </a:xfrm>
              <a:custGeom>
                <a:avLst/>
                <a:gdLst/>
                <a:ahLst/>
                <a:cxnLst/>
                <a:rect l="l" t="t" r="r" b="b"/>
                <a:pathLst>
                  <a:path w="2617" h="2241" extrusionOk="0">
                    <a:moveTo>
                      <a:pt x="1314" y="1"/>
                    </a:moveTo>
                    <a:cubicBezTo>
                      <a:pt x="975" y="1"/>
                      <a:pt x="644" y="212"/>
                      <a:pt x="409" y="587"/>
                    </a:cubicBezTo>
                    <a:cubicBezTo>
                      <a:pt x="1" y="1236"/>
                      <a:pt x="105" y="1908"/>
                      <a:pt x="804" y="2174"/>
                    </a:cubicBezTo>
                    <a:cubicBezTo>
                      <a:pt x="929" y="2223"/>
                      <a:pt x="1065" y="2240"/>
                      <a:pt x="1209" y="2240"/>
                    </a:cubicBezTo>
                    <a:cubicBezTo>
                      <a:pt x="1569" y="2240"/>
                      <a:pt x="1973" y="2128"/>
                      <a:pt x="2344" y="2102"/>
                    </a:cubicBezTo>
                    <a:cubicBezTo>
                      <a:pt x="2435" y="1947"/>
                      <a:pt x="2525" y="1793"/>
                      <a:pt x="2616" y="1638"/>
                    </a:cubicBezTo>
                    <a:cubicBezTo>
                      <a:pt x="2395" y="1166"/>
                      <a:pt x="2286" y="568"/>
                      <a:pt x="1929" y="253"/>
                    </a:cubicBezTo>
                    <a:cubicBezTo>
                      <a:pt x="1735" y="81"/>
                      <a:pt x="1523" y="1"/>
                      <a:pt x="131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2"/>
              <p:cNvSpPr/>
              <p:nvPr/>
            </p:nvSpPr>
            <p:spPr>
              <a:xfrm>
                <a:off x="1774575" y="4197450"/>
                <a:ext cx="65875" cy="64550"/>
              </a:xfrm>
              <a:custGeom>
                <a:avLst/>
                <a:gdLst/>
                <a:ahLst/>
                <a:cxnLst/>
                <a:rect l="l" t="t" r="r" b="b"/>
                <a:pathLst>
                  <a:path w="2635" h="2582" extrusionOk="0">
                    <a:moveTo>
                      <a:pt x="1942" y="0"/>
                    </a:moveTo>
                    <a:cubicBezTo>
                      <a:pt x="1440" y="247"/>
                      <a:pt x="794" y="373"/>
                      <a:pt x="469" y="768"/>
                    </a:cubicBezTo>
                    <a:cubicBezTo>
                      <a:pt x="0" y="1338"/>
                      <a:pt x="217" y="2006"/>
                      <a:pt x="861" y="2379"/>
                    </a:cubicBezTo>
                    <a:cubicBezTo>
                      <a:pt x="1093" y="2513"/>
                      <a:pt x="1330" y="2582"/>
                      <a:pt x="1551" y="2582"/>
                    </a:cubicBezTo>
                    <a:cubicBezTo>
                      <a:pt x="1944" y="2582"/>
                      <a:pt x="2286" y="2365"/>
                      <a:pt x="2454" y="1922"/>
                    </a:cubicBezTo>
                    <a:cubicBezTo>
                      <a:pt x="2635" y="1443"/>
                      <a:pt x="2429" y="820"/>
                      <a:pt x="2395" y="263"/>
                    </a:cubicBezTo>
                    <a:lnTo>
                      <a:pt x="1942" y="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2"/>
              <p:cNvSpPr/>
              <p:nvPr/>
            </p:nvSpPr>
            <p:spPr>
              <a:xfrm>
                <a:off x="2579850" y="4960075"/>
                <a:ext cx="56950" cy="64375"/>
              </a:xfrm>
              <a:custGeom>
                <a:avLst/>
                <a:gdLst/>
                <a:ahLst/>
                <a:cxnLst/>
                <a:rect l="l" t="t" r="r" b="b"/>
                <a:pathLst>
                  <a:path w="2278" h="2575" extrusionOk="0">
                    <a:moveTo>
                      <a:pt x="1060" y="0"/>
                    </a:moveTo>
                    <a:cubicBezTo>
                      <a:pt x="685" y="0"/>
                      <a:pt x="329" y="247"/>
                      <a:pt x="170" y="689"/>
                    </a:cubicBezTo>
                    <a:cubicBezTo>
                      <a:pt x="0" y="1162"/>
                      <a:pt x="216" y="1769"/>
                      <a:pt x="260" y="2315"/>
                    </a:cubicBezTo>
                    <a:lnTo>
                      <a:pt x="745" y="2575"/>
                    </a:lnTo>
                    <a:cubicBezTo>
                      <a:pt x="1221" y="2302"/>
                      <a:pt x="1924" y="2133"/>
                      <a:pt x="2108" y="1727"/>
                    </a:cubicBezTo>
                    <a:cubicBezTo>
                      <a:pt x="2277" y="1361"/>
                      <a:pt x="2037" y="568"/>
                      <a:pt x="1704" y="266"/>
                    </a:cubicBezTo>
                    <a:cubicBezTo>
                      <a:pt x="1507" y="85"/>
                      <a:pt x="1280" y="0"/>
                      <a:pt x="106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2"/>
              <p:cNvSpPr/>
              <p:nvPr/>
            </p:nvSpPr>
            <p:spPr>
              <a:xfrm>
                <a:off x="6109850" y="1957600"/>
                <a:ext cx="58075" cy="49700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1988" extrusionOk="0">
                    <a:moveTo>
                      <a:pt x="1303" y="0"/>
                    </a:moveTo>
                    <a:cubicBezTo>
                      <a:pt x="886" y="0"/>
                      <a:pt x="341" y="191"/>
                      <a:pt x="192" y="442"/>
                    </a:cubicBezTo>
                    <a:cubicBezTo>
                      <a:pt x="0" y="767"/>
                      <a:pt x="223" y="1628"/>
                      <a:pt x="550" y="1884"/>
                    </a:cubicBezTo>
                    <a:cubicBezTo>
                      <a:pt x="648" y="1961"/>
                      <a:pt x="785" y="1988"/>
                      <a:pt x="943" y="1988"/>
                    </a:cubicBezTo>
                    <a:cubicBezTo>
                      <a:pt x="1277" y="1988"/>
                      <a:pt x="1705" y="1867"/>
                      <a:pt x="2056" y="1845"/>
                    </a:cubicBezTo>
                    <a:cubicBezTo>
                      <a:pt x="2146" y="1693"/>
                      <a:pt x="2234" y="1543"/>
                      <a:pt x="2323" y="1392"/>
                    </a:cubicBezTo>
                    <a:cubicBezTo>
                      <a:pt x="2100" y="924"/>
                      <a:pt x="1985" y="207"/>
                      <a:pt x="1627" y="54"/>
                    </a:cubicBezTo>
                    <a:cubicBezTo>
                      <a:pt x="1540" y="17"/>
                      <a:pt x="1427" y="0"/>
                      <a:pt x="130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2"/>
              <p:cNvSpPr/>
              <p:nvPr/>
            </p:nvSpPr>
            <p:spPr>
              <a:xfrm>
                <a:off x="3318925" y="380425"/>
                <a:ext cx="55575" cy="56725"/>
              </a:xfrm>
              <a:custGeom>
                <a:avLst/>
                <a:gdLst/>
                <a:ahLst/>
                <a:cxnLst/>
                <a:rect l="l" t="t" r="r" b="b"/>
                <a:pathLst>
                  <a:path w="2223" h="2269" extrusionOk="0">
                    <a:moveTo>
                      <a:pt x="1442" y="1"/>
                    </a:moveTo>
                    <a:cubicBezTo>
                      <a:pt x="988" y="258"/>
                      <a:pt x="284" y="426"/>
                      <a:pt x="147" y="799"/>
                    </a:cubicBezTo>
                    <a:cubicBezTo>
                      <a:pt x="1" y="1196"/>
                      <a:pt x="257" y="2049"/>
                      <a:pt x="587" y="2218"/>
                    </a:cubicBezTo>
                    <a:cubicBezTo>
                      <a:pt x="654" y="2253"/>
                      <a:pt x="743" y="2268"/>
                      <a:pt x="843" y="2268"/>
                    </a:cubicBezTo>
                    <a:cubicBezTo>
                      <a:pt x="1235" y="2268"/>
                      <a:pt x="1809" y="2029"/>
                      <a:pt x="1999" y="1751"/>
                    </a:cubicBezTo>
                    <a:cubicBezTo>
                      <a:pt x="2223" y="1423"/>
                      <a:pt x="1952" y="754"/>
                      <a:pt x="1897" y="235"/>
                    </a:cubicBezTo>
                    <a:lnTo>
                      <a:pt x="1442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2"/>
              <p:cNvSpPr/>
              <p:nvPr/>
            </p:nvSpPr>
            <p:spPr>
              <a:xfrm>
                <a:off x="6227000" y="3114325"/>
                <a:ext cx="56425" cy="50050"/>
              </a:xfrm>
              <a:custGeom>
                <a:avLst/>
                <a:gdLst/>
                <a:ahLst/>
                <a:cxnLst/>
                <a:rect l="l" t="t" r="r" b="b"/>
                <a:pathLst>
                  <a:path w="2257" h="2002" extrusionOk="0">
                    <a:moveTo>
                      <a:pt x="1305" y="1"/>
                    </a:moveTo>
                    <a:cubicBezTo>
                      <a:pt x="926" y="1"/>
                      <a:pt x="431" y="320"/>
                      <a:pt x="0" y="464"/>
                    </a:cubicBezTo>
                    <a:cubicBezTo>
                      <a:pt x="158" y="970"/>
                      <a:pt x="174" y="1685"/>
                      <a:pt x="516" y="1919"/>
                    </a:cubicBezTo>
                    <a:cubicBezTo>
                      <a:pt x="603" y="1978"/>
                      <a:pt x="714" y="2001"/>
                      <a:pt x="842" y="2001"/>
                    </a:cubicBezTo>
                    <a:cubicBezTo>
                      <a:pt x="1186" y="2001"/>
                      <a:pt x="1644" y="1835"/>
                      <a:pt x="2019" y="1788"/>
                    </a:cubicBezTo>
                    <a:cubicBezTo>
                      <a:pt x="2099" y="1633"/>
                      <a:pt x="2177" y="1478"/>
                      <a:pt x="2256" y="1323"/>
                    </a:cubicBezTo>
                    <a:cubicBezTo>
                      <a:pt x="2007" y="870"/>
                      <a:pt x="1851" y="161"/>
                      <a:pt x="1484" y="30"/>
                    </a:cubicBezTo>
                    <a:cubicBezTo>
                      <a:pt x="1428" y="10"/>
                      <a:pt x="1368" y="1"/>
                      <a:pt x="130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2"/>
              <p:cNvSpPr/>
              <p:nvPr/>
            </p:nvSpPr>
            <p:spPr>
              <a:xfrm>
                <a:off x="2272800" y="891275"/>
                <a:ext cx="56375" cy="50000"/>
              </a:xfrm>
              <a:custGeom>
                <a:avLst/>
                <a:gdLst/>
                <a:ahLst/>
                <a:cxnLst/>
                <a:rect l="l" t="t" r="r" b="b"/>
                <a:pathLst>
                  <a:path w="2255" h="2000" extrusionOk="0">
                    <a:moveTo>
                      <a:pt x="1304" y="1"/>
                    </a:moveTo>
                    <a:cubicBezTo>
                      <a:pt x="926" y="1"/>
                      <a:pt x="431" y="318"/>
                      <a:pt x="0" y="461"/>
                    </a:cubicBezTo>
                    <a:cubicBezTo>
                      <a:pt x="156" y="966"/>
                      <a:pt x="170" y="1682"/>
                      <a:pt x="511" y="1917"/>
                    </a:cubicBezTo>
                    <a:cubicBezTo>
                      <a:pt x="598" y="1976"/>
                      <a:pt x="711" y="1999"/>
                      <a:pt x="839" y="1999"/>
                    </a:cubicBezTo>
                    <a:cubicBezTo>
                      <a:pt x="1183" y="1999"/>
                      <a:pt x="1640" y="1835"/>
                      <a:pt x="2016" y="1790"/>
                    </a:cubicBezTo>
                    <a:lnTo>
                      <a:pt x="2255" y="1326"/>
                    </a:lnTo>
                    <a:cubicBezTo>
                      <a:pt x="2006" y="872"/>
                      <a:pt x="1851" y="163"/>
                      <a:pt x="1484" y="30"/>
                    </a:cubicBezTo>
                    <a:cubicBezTo>
                      <a:pt x="1428" y="10"/>
                      <a:pt x="1367" y="1"/>
                      <a:pt x="130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2"/>
              <p:cNvSpPr/>
              <p:nvPr/>
            </p:nvSpPr>
            <p:spPr>
              <a:xfrm>
                <a:off x="5446425" y="952450"/>
                <a:ext cx="55450" cy="56925"/>
              </a:xfrm>
              <a:custGeom>
                <a:avLst/>
                <a:gdLst/>
                <a:ahLst/>
                <a:cxnLst/>
                <a:rect l="l" t="t" r="r" b="b"/>
                <a:pathLst>
                  <a:path w="2218" h="2277" extrusionOk="0">
                    <a:moveTo>
                      <a:pt x="1460" y="0"/>
                    </a:moveTo>
                    <a:cubicBezTo>
                      <a:pt x="1001" y="251"/>
                      <a:pt x="295" y="408"/>
                      <a:pt x="153" y="778"/>
                    </a:cubicBezTo>
                    <a:cubicBezTo>
                      <a:pt x="1" y="1173"/>
                      <a:pt x="381" y="1770"/>
                      <a:pt x="530" y="2277"/>
                    </a:cubicBezTo>
                    <a:cubicBezTo>
                      <a:pt x="1035" y="2119"/>
                      <a:pt x="1743" y="2106"/>
                      <a:pt x="1987" y="1761"/>
                    </a:cubicBezTo>
                    <a:cubicBezTo>
                      <a:pt x="2217" y="1438"/>
                      <a:pt x="1958" y="763"/>
                      <a:pt x="1914" y="243"/>
                    </a:cubicBezTo>
                    <a:lnTo>
                      <a:pt x="1460" y="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2"/>
              <p:cNvSpPr/>
              <p:nvPr/>
            </p:nvSpPr>
            <p:spPr>
              <a:xfrm>
                <a:off x="4513800" y="436125"/>
                <a:ext cx="55575" cy="57325"/>
              </a:xfrm>
              <a:custGeom>
                <a:avLst/>
                <a:gdLst/>
                <a:ahLst/>
                <a:cxnLst/>
                <a:rect l="l" t="t" r="r" b="b"/>
                <a:pathLst>
                  <a:path w="2223" h="2293" extrusionOk="0">
                    <a:moveTo>
                      <a:pt x="1676" y="1"/>
                    </a:moveTo>
                    <a:cubicBezTo>
                      <a:pt x="1172" y="167"/>
                      <a:pt x="463" y="192"/>
                      <a:pt x="224" y="541"/>
                    </a:cubicBezTo>
                    <a:cubicBezTo>
                      <a:pt x="0" y="870"/>
                      <a:pt x="273" y="1539"/>
                      <a:pt x="326" y="2058"/>
                    </a:cubicBezTo>
                    <a:lnTo>
                      <a:pt x="781" y="2292"/>
                    </a:lnTo>
                    <a:cubicBezTo>
                      <a:pt x="1237" y="2034"/>
                      <a:pt x="1940" y="1866"/>
                      <a:pt x="2078" y="1493"/>
                    </a:cubicBezTo>
                    <a:cubicBezTo>
                      <a:pt x="2222" y="1095"/>
                      <a:pt x="1830" y="506"/>
                      <a:pt x="167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2"/>
              <p:cNvSpPr/>
              <p:nvPr/>
            </p:nvSpPr>
            <p:spPr>
              <a:xfrm>
                <a:off x="6209175" y="2325500"/>
                <a:ext cx="58025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2321" h="1987" extrusionOk="0">
                    <a:moveTo>
                      <a:pt x="1300" y="1"/>
                    </a:moveTo>
                    <a:cubicBezTo>
                      <a:pt x="883" y="1"/>
                      <a:pt x="339" y="190"/>
                      <a:pt x="192" y="441"/>
                    </a:cubicBezTo>
                    <a:cubicBezTo>
                      <a:pt x="0" y="767"/>
                      <a:pt x="223" y="1629"/>
                      <a:pt x="550" y="1884"/>
                    </a:cubicBezTo>
                    <a:cubicBezTo>
                      <a:pt x="648" y="1960"/>
                      <a:pt x="784" y="1987"/>
                      <a:pt x="942" y="1987"/>
                    </a:cubicBezTo>
                    <a:cubicBezTo>
                      <a:pt x="1276" y="1987"/>
                      <a:pt x="1704" y="1866"/>
                      <a:pt x="2056" y="1844"/>
                    </a:cubicBezTo>
                    <a:lnTo>
                      <a:pt x="2321" y="1392"/>
                    </a:lnTo>
                    <a:cubicBezTo>
                      <a:pt x="2098" y="923"/>
                      <a:pt x="1984" y="207"/>
                      <a:pt x="1625" y="55"/>
                    </a:cubicBezTo>
                    <a:cubicBezTo>
                      <a:pt x="1538" y="18"/>
                      <a:pt x="1424" y="1"/>
                      <a:pt x="130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2"/>
              <p:cNvSpPr/>
              <p:nvPr/>
            </p:nvSpPr>
            <p:spPr>
              <a:xfrm>
                <a:off x="6157925" y="2141325"/>
                <a:ext cx="55100" cy="55950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2238" extrusionOk="0">
                    <a:moveTo>
                      <a:pt x="1364" y="1"/>
                    </a:moveTo>
                    <a:cubicBezTo>
                      <a:pt x="975" y="1"/>
                      <a:pt x="437" y="200"/>
                      <a:pt x="242" y="453"/>
                    </a:cubicBezTo>
                    <a:cubicBezTo>
                      <a:pt x="0" y="767"/>
                      <a:pt x="233" y="1452"/>
                      <a:pt x="257" y="1974"/>
                    </a:cubicBezTo>
                    <a:lnTo>
                      <a:pt x="696" y="2238"/>
                    </a:lnTo>
                    <a:cubicBezTo>
                      <a:pt x="1164" y="2004"/>
                      <a:pt x="1875" y="1875"/>
                      <a:pt x="2035" y="1510"/>
                    </a:cubicBezTo>
                    <a:cubicBezTo>
                      <a:pt x="2203" y="1124"/>
                      <a:pt x="1996" y="256"/>
                      <a:pt x="1676" y="67"/>
                    </a:cubicBezTo>
                    <a:cubicBezTo>
                      <a:pt x="1598" y="21"/>
                      <a:pt x="1489" y="1"/>
                      <a:pt x="136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2"/>
              <p:cNvSpPr/>
              <p:nvPr/>
            </p:nvSpPr>
            <p:spPr>
              <a:xfrm>
                <a:off x="2349150" y="4828550"/>
                <a:ext cx="55250" cy="56500"/>
              </a:xfrm>
              <a:custGeom>
                <a:avLst/>
                <a:gdLst/>
                <a:ahLst/>
                <a:cxnLst/>
                <a:rect l="l" t="t" r="r" b="b"/>
                <a:pathLst>
                  <a:path w="2210" h="2260" extrusionOk="0">
                    <a:moveTo>
                      <a:pt x="1479" y="1"/>
                    </a:moveTo>
                    <a:cubicBezTo>
                      <a:pt x="1018" y="242"/>
                      <a:pt x="309" y="387"/>
                      <a:pt x="160" y="754"/>
                    </a:cubicBezTo>
                    <a:cubicBezTo>
                      <a:pt x="1" y="1146"/>
                      <a:pt x="369" y="1748"/>
                      <a:pt x="508" y="2260"/>
                    </a:cubicBezTo>
                    <a:cubicBezTo>
                      <a:pt x="1016" y="2112"/>
                      <a:pt x="1723" y="2112"/>
                      <a:pt x="1974" y="1773"/>
                    </a:cubicBezTo>
                    <a:cubicBezTo>
                      <a:pt x="2210" y="1454"/>
                      <a:pt x="1964" y="774"/>
                      <a:pt x="1930" y="254"/>
                    </a:cubicBezTo>
                    <a:lnTo>
                      <a:pt x="1479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2"/>
              <p:cNvSpPr/>
              <p:nvPr/>
            </p:nvSpPr>
            <p:spPr>
              <a:xfrm>
                <a:off x="3135400" y="441225"/>
                <a:ext cx="58925" cy="50275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2011" extrusionOk="0">
                    <a:moveTo>
                      <a:pt x="1330" y="1"/>
                    </a:moveTo>
                    <a:cubicBezTo>
                      <a:pt x="905" y="1"/>
                      <a:pt x="314" y="235"/>
                      <a:pt x="173" y="510"/>
                    </a:cubicBezTo>
                    <a:cubicBezTo>
                      <a:pt x="0" y="847"/>
                      <a:pt x="273" y="1693"/>
                      <a:pt x="616" y="1929"/>
                    </a:cubicBezTo>
                    <a:cubicBezTo>
                      <a:pt x="703" y="1988"/>
                      <a:pt x="814" y="2010"/>
                      <a:pt x="940" y="2010"/>
                    </a:cubicBezTo>
                    <a:cubicBezTo>
                      <a:pt x="1284" y="2010"/>
                      <a:pt x="1742" y="1844"/>
                      <a:pt x="2119" y="1798"/>
                    </a:cubicBezTo>
                    <a:cubicBezTo>
                      <a:pt x="2197" y="1642"/>
                      <a:pt x="2277" y="1488"/>
                      <a:pt x="2357" y="1334"/>
                    </a:cubicBezTo>
                    <a:cubicBezTo>
                      <a:pt x="2108" y="878"/>
                      <a:pt x="1950" y="169"/>
                      <a:pt x="1583" y="38"/>
                    </a:cubicBezTo>
                    <a:cubicBezTo>
                      <a:pt x="1512" y="13"/>
                      <a:pt x="1425" y="1"/>
                      <a:pt x="133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2"/>
              <p:cNvSpPr/>
              <p:nvPr/>
            </p:nvSpPr>
            <p:spPr>
              <a:xfrm>
                <a:off x="2814325" y="5090075"/>
                <a:ext cx="55300" cy="56200"/>
              </a:xfrm>
              <a:custGeom>
                <a:avLst/>
                <a:gdLst/>
                <a:ahLst/>
                <a:cxnLst/>
                <a:rect l="l" t="t" r="r" b="b"/>
                <a:pathLst>
                  <a:path w="2212" h="2248" extrusionOk="0">
                    <a:moveTo>
                      <a:pt x="1482" y="1"/>
                    </a:moveTo>
                    <a:cubicBezTo>
                      <a:pt x="1019" y="242"/>
                      <a:pt x="312" y="385"/>
                      <a:pt x="162" y="754"/>
                    </a:cubicBezTo>
                    <a:cubicBezTo>
                      <a:pt x="1" y="1144"/>
                      <a:pt x="225" y="2006"/>
                      <a:pt x="548" y="2188"/>
                    </a:cubicBezTo>
                    <a:cubicBezTo>
                      <a:pt x="622" y="2229"/>
                      <a:pt x="724" y="2248"/>
                      <a:pt x="840" y="2248"/>
                    </a:cubicBezTo>
                    <a:cubicBezTo>
                      <a:pt x="1230" y="2248"/>
                      <a:pt x="1781" y="2036"/>
                      <a:pt x="1974" y="1775"/>
                    </a:cubicBezTo>
                    <a:cubicBezTo>
                      <a:pt x="2211" y="1455"/>
                      <a:pt x="1965" y="776"/>
                      <a:pt x="1933" y="256"/>
                    </a:cubicBezTo>
                    <a:lnTo>
                      <a:pt x="1482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2"/>
              <p:cNvSpPr/>
              <p:nvPr/>
            </p:nvSpPr>
            <p:spPr>
              <a:xfrm>
                <a:off x="1422150" y="2131175"/>
                <a:ext cx="58875" cy="47450"/>
              </a:xfrm>
              <a:custGeom>
                <a:avLst/>
                <a:gdLst/>
                <a:ahLst/>
                <a:cxnLst/>
                <a:rect l="l" t="t" r="r" b="b"/>
                <a:pathLst>
                  <a:path w="2355" h="1898" extrusionOk="0">
                    <a:moveTo>
                      <a:pt x="1244" y="1"/>
                    </a:moveTo>
                    <a:cubicBezTo>
                      <a:pt x="847" y="1"/>
                      <a:pt x="328" y="181"/>
                      <a:pt x="186" y="419"/>
                    </a:cubicBezTo>
                    <a:cubicBezTo>
                      <a:pt x="1" y="731"/>
                      <a:pt x="210" y="1565"/>
                      <a:pt x="522" y="1804"/>
                    </a:cubicBezTo>
                    <a:cubicBezTo>
                      <a:pt x="612" y="1872"/>
                      <a:pt x="734" y="1898"/>
                      <a:pt x="885" y="1898"/>
                    </a:cubicBezTo>
                    <a:cubicBezTo>
                      <a:pt x="1235" y="1898"/>
                      <a:pt x="1740" y="1762"/>
                      <a:pt x="2354" y="1714"/>
                    </a:cubicBezTo>
                    <a:cubicBezTo>
                      <a:pt x="1998" y="907"/>
                      <a:pt x="1905" y="211"/>
                      <a:pt x="1563" y="56"/>
                    </a:cubicBezTo>
                    <a:cubicBezTo>
                      <a:pt x="1478" y="18"/>
                      <a:pt x="1367" y="1"/>
                      <a:pt x="124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2"/>
              <p:cNvSpPr/>
              <p:nvPr/>
            </p:nvSpPr>
            <p:spPr>
              <a:xfrm>
                <a:off x="5611300" y="4484975"/>
                <a:ext cx="575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1905" extrusionOk="0">
                    <a:moveTo>
                      <a:pt x="1247" y="0"/>
                    </a:moveTo>
                    <a:cubicBezTo>
                      <a:pt x="889" y="0"/>
                      <a:pt x="411" y="296"/>
                      <a:pt x="0" y="427"/>
                    </a:cubicBezTo>
                    <a:cubicBezTo>
                      <a:pt x="145" y="913"/>
                      <a:pt x="147" y="1606"/>
                      <a:pt x="473" y="1828"/>
                    </a:cubicBezTo>
                    <a:cubicBezTo>
                      <a:pt x="553" y="1883"/>
                      <a:pt x="655" y="1905"/>
                      <a:pt x="779" y="1905"/>
                    </a:cubicBezTo>
                    <a:cubicBezTo>
                      <a:pt x="1130" y="1905"/>
                      <a:pt x="1652" y="1729"/>
                      <a:pt x="2300" y="1645"/>
                    </a:cubicBezTo>
                    <a:cubicBezTo>
                      <a:pt x="1904" y="857"/>
                      <a:pt x="1776" y="167"/>
                      <a:pt x="1428" y="32"/>
                    </a:cubicBezTo>
                    <a:cubicBezTo>
                      <a:pt x="1372" y="10"/>
                      <a:pt x="1312" y="0"/>
                      <a:pt x="124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2"/>
              <p:cNvSpPr/>
              <p:nvPr/>
            </p:nvSpPr>
            <p:spPr>
              <a:xfrm>
                <a:off x="5291125" y="4774400"/>
                <a:ext cx="53150" cy="58625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345" extrusionOk="0">
                    <a:moveTo>
                      <a:pt x="1611" y="0"/>
                    </a:moveTo>
                    <a:cubicBezTo>
                      <a:pt x="1126" y="154"/>
                      <a:pt x="441" y="170"/>
                      <a:pt x="215" y="501"/>
                    </a:cubicBezTo>
                    <a:cubicBezTo>
                      <a:pt x="0" y="814"/>
                      <a:pt x="267" y="1459"/>
                      <a:pt x="366" y="2345"/>
                    </a:cubicBezTo>
                    <a:cubicBezTo>
                      <a:pt x="1154" y="1929"/>
                      <a:pt x="1838" y="1789"/>
                      <a:pt x="1978" y="1437"/>
                    </a:cubicBezTo>
                    <a:cubicBezTo>
                      <a:pt x="2125" y="1063"/>
                      <a:pt x="1755" y="488"/>
                      <a:pt x="161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2"/>
              <p:cNvSpPr/>
              <p:nvPr/>
            </p:nvSpPr>
            <p:spPr>
              <a:xfrm>
                <a:off x="3501075" y="335300"/>
                <a:ext cx="53175" cy="5867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2347" extrusionOk="0">
                    <a:moveTo>
                      <a:pt x="1609" y="0"/>
                    </a:moveTo>
                    <a:cubicBezTo>
                      <a:pt x="1125" y="155"/>
                      <a:pt x="439" y="171"/>
                      <a:pt x="214" y="504"/>
                    </a:cubicBezTo>
                    <a:cubicBezTo>
                      <a:pt x="0" y="818"/>
                      <a:pt x="270" y="1462"/>
                      <a:pt x="370" y="2346"/>
                    </a:cubicBezTo>
                    <a:cubicBezTo>
                      <a:pt x="1155" y="1931"/>
                      <a:pt x="1839" y="1789"/>
                      <a:pt x="1979" y="1434"/>
                    </a:cubicBezTo>
                    <a:cubicBezTo>
                      <a:pt x="2127" y="1061"/>
                      <a:pt x="1755" y="487"/>
                      <a:pt x="160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2"/>
              <p:cNvSpPr/>
              <p:nvPr/>
            </p:nvSpPr>
            <p:spPr>
              <a:xfrm>
                <a:off x="6059975" y="1774400"/>
                <a:ext cx="52725" cy="57000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2280" extrusionOk="0">
                    <a:moveTo>
                      <a:pt x="1647" y="1"/>
                    </a:moveTo>
                    <a:cubicBezTo>
                      <a:pt x="1157" y="129"/>
                      <a:pt x="473" y="110"/>
                      <a:pt x="230" y="430"/>
                    </a:cubicBezTo>
                    <a:cubicBezTo>
                      <a:pt x="0" y="732"/>
                      <a:pt x="233" y="1389"/>
                      <a:pt x="286" y="2279"/>
                    </a:cubicBezTo>
                    <a:cubicBezTo>
                      <a:pt x="1093" y="1905"/>
                      <a:pt x="1785" y="1800"/>
                      <a:pt x="1942" y="1454"/>
                    </a:cubicBezTo>
                    <a:cubicBezTo>
                      <a:pt x="2109" y="1090"/>
                      <a:pt x="1767" y="496"/>
                      <a:pt x="164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2"/>
              <p:cNvSpPr/>
              <p:nvPr/>
            </p:nvSpPr>
            <p:spPr>
              <a:xfrm>
                <a:off x="6137950" y="3534925"/>
                <a:ext cx="54400" cy="47750"/>
              </a:xfrm>
              <a:custGeom>
                <a:avLst/>
                <a:gdLst/>
                <a:ahLst/>
                <a:cxnLst/>
                <a:rect l="l" t="t" r="r" b="b"/>
                <a:pathLst>
                  <a:path w="2176" h="1910" extrusionOk="0">
                    <a:moveTo>
                      <a:pt x="1357" y="1"/>
                    </a:moveTo>
                    <a:cubicBezTo>
                      <a:pt x="1011" y="1"/>
                      <a:pt x="580" y="137"/>
                      <a:pt x="213" y="170"/>
                    </a:cubicBezTo>
                    <a:lnTo>
                      <a:pt x="1" y="593"/>
                    </a:lnTo>
                    <a:cubicBezTo>
                      <a:pt x="213" y="1045"/>
                      <a:pt x="334" y="1772"/>
                      <a:pt x="661" y="1879"/>
                    </a:cubicBezTo>
                    <a:cubicBezTo>
                      <a:pt x="724" y="1900"/>
                      <a:pt x="792" y="1909"/>
                      <a:pt x="863" y="1909"/>
                    </a:cubicBezTo>
                    <a:cubicBezTo>
                      <a:pt x="1255" y="1909"/>
                      <a:pt x="1741" y="1626"/>
                      <a:pt x="2176" y="1499"/>
                    </a:cubicBezTo>
                    <a:cubicBezTo>
                      <a:pt x="2043" y="1010"/>
                      <a:pt x="2053" y="286"/>
                      <a:pt x="1738" y="90"/>
                    </a:cubicBezTo>
                    <a:cubicBezTo>
                      <a:pt x="1633" y="25"/>
                      <a:pt x="1502" y="1"/>
                      <a:pt x="135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2"/>
              <p:cNvSpPr/>
              <p:nvPr/>
            </p:nvSpPr>
            <p:spPr>
              <a:xfrm>
                <a:off x="1955600" y="1171200"/>
                <a:ext cx="53175" cy="58200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2328" extrusionOk="0">
                    <a:moveTo>
                      <a:pt x="1758" y="0"/>
                    </a:moveTo>
                    <a:cubicBezTo>
                      <a:pt x="973" y="417"/>
                      <a:pt x="289" y="559"/>
                      <a:pt x="148" y="914"/>
                    </a:cubicBezTo>
                    <a:cubicBezTo>
                      <a:pt x="0" y="1285"/>
                      <a:pt x="242" y="2110"/>
                      <a:pt x="556" y="2277"/>
                    </a:cubicBezTo>
                    <a:cubicBezTo>
                      <a:pt x="622" y="2312"/>
                      <a:pt x="710" y="2327"/>
                      <a:pt x="811" y="2327"/>
                    </a:cubicBezTo>
                    <a:cubicBezTo>
                      <a:pt x="1188" y="2327"/>
                      <a:pt x="1736" y="2105"/>
                      <a:pt x="1915" y="1842"/>
                    </a:cubicBezTo>
                    <a:cubicBezTo>
                      <a:pt x="2127" y="1528"/>
                      <a:pt x="1859" y="884"/>
                      <a:pt x="175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2"/>
              <p:cNvSpPr/>
              <p:nvPr/>
            </p:nvSpPr>
            <p:spPr>
              <a:xfrm>
                <a:off x="1338725" y="2540800"/>
                <a:ext cx="53175" cy="5867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2347" extrusionOk="0">
                    <a:moveTo>
                      <a:pt x="1758" y="0"/>
                    </a:moveTo>
                    <a:cubicBezTo>
                      <a:pt x="973" y="416"/>
                      <a:pt x="289" y="557"/>
                      <a:pt x="147" y="911"/>
                    </a:cubicBezTo>
                    <a:cubicBezTo>
                      <a:pt x="0" y="1284"/>
                      <a:pt x="373" y="1860"/>
                      <a:pt x="517" y="2346"/>
                    </a:cubicBezTo>
                    <a:cubicBezTo>
                      <a:pt x="1002" y="2191"/>
                      <a:pt x="1687" y="2175"/>
                      <a:pt x="1913" y="1842"/>
                    </a:cubicBezTo>
                    <a:cubicBezTo>
                      <a:pt x="2127" y="1528"/>
                      <a:pt x="1858" y="884"/>
                      <a:pt x="175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2"/>
              <p:cNvSpPr/>
              <p:nvPr/>
            </p:nvSpPr>
            <p:spPr>
              <a:xfrm>
                <a:off x="2955550" y="495875"/>
                <a:ext cx="57975" cy="48625"/>
              </a:xfrm>
              <a:custGeom>
                <a:avLst/>
                <a:gdLst/>
                <a:ahLst/>
                <a:cxnLst/>
                <a:rect l="l" t="t" r="r" b="b"/>
                <a:pathLst>
                  <a:path w="2319" h="1945" extrusionOk="0">
                    <a:moveTo>
                      <a:pt x="1313" y="0"/>
                    </a:moveTo>
                    <a:cubicBezTo>
                      <a:pt x="922" y="0"/>
                      <a:pt x="434" y="281"/>
                      <a:pt x="0" y="406"/>
                    </a:cubicBezTo>
                    <a:cubicBezTo>
                      <a:pt x="164" y="916"/>
                      <a:pt x="189" y="1606"/>
                      <a:pt x="535" y="1874"/>
                    </a:cubicBezTo>
                    <a:cubicBezTo>
                      <a:pt x="600" y="1924"/>
                      <a:pt x="688" y="1944"/>
                      <a:pt x="796" y="1944"/>
                    </a:cubicBezTo>
                    <a:cubicBezTo>
                      <a:pt x="1139" y="1944"/>
                      <a:pt x="1680" y="1738"/>
                      <a:pt x="2318" y="1635"/>
                    </a:cubicBezTo>
                    <a:cubicBezTo>
                      <a:pt x="1962" y="867"/>
                      <a:pt x="1844" y="138"/>
                      <a:pt x="1515" y="30"/>
                    </a:cubicBezTo>
                    <a:cubicBezTo>
                      <a:pt x="1451" y="9"/>
                      <a:pt x="1384" y="0"/>
                      <a:pt x="131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2"/>
              <p:cNvSpPr/>
              <p:nvPr/>
            </p:nvSpPr>
            <p:spPr>
              <a:xfrm>
                <a:off x="4429875" y="5216100"/>
                <a:ext cx="49350" cy="55150"/>
              </a:xfrm>
              <a:custGeom>
                <a:avLst/>
                <a:gdLst/>
                <a:ahLst/>
                <a:cxnLst/>
                <a:rect l="l" t="t" r="r" b="b"/>
                <a:pathLst>
                  <a:path w="1974" h="2206" extrusionOk="0">
                    <a:moveTo>
                      <a:pt x="1725" y="1"/>
                    </a:moveTo>
                    <a:cubicBezTo>
                      <a:pt x="935" y="355"/>
                      <a:pt x="251" y="456"/>
                      <a:pt x="142" y="761"/>
                    </a:cubicBezTo>
                    <a:cubicBezTo>
                      <a:pt x="0" y="1156"/>
                      <a:pt x="180" y="1862"/>
                      <a:pt x="485" y="2143"/>
                    </a:cubicBezTo>
                    <a:cubicBezTo>
                      <a:pt x="532" y="2186"/>
                      <a:pt x="620" y="2205"/>
                      <a:pt x="729" y="2205"/>
                    </a:cubicBezTo>
                    <a:cubicBezTo>
                      <a:pt x="1068" y="2205"/>
                      <a:pt x="1611" y="2023"/>
                      <a:pt x="1755" y="1800"/>
                    </a:cubicBezTo>
                    <a:cubicBezTo>
                      <a:pt x="1974" y="1464"/>
                      <a:pt x="1764" y="850"/>
                      <a:pt x="172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2"/>
              <p:cNvSpPr/>
              <p:nvPr/>
            </p:nvSpPr>
            <p:spPr>
              <a:xfrm>
                <a:off x="4612750" y="5163175"/>
                <a:ext cx="50600" cy="55175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2207" extrusionOk="0">
                    <a:moveTo>
                      <a:pt x="1604" y="0"/>
                    </a:moveTo>
                    <a:cubicBezTo>
                      <a:pt x="905" y="347"/>
                      <a:pt x="226" y="473"/>
                      <a:pt x="127" y="781"/>
                    </a:cubicBezTo>
                    <a:cubicBezTo>
                      <a:pt x="0" y="1182"/>
                      <a:pt x="335" y="1724"/>
                      <a:pt x="472" y="2206"/>
                    </a:cubicBezTo>
                    <a:cubicBezTo>
                      <a:pt x="942" y="2035"/>
                      <a:pt x="1582" y="1990"/>
                      <a:pt x="1831" y="1652"/>
                    </a:cubicBezTo>
                    <a:cubicBezTo>
                      <a:pt x="2024" y="1391"/>
                      <a:pt x="1730" y="767"/>
                      <a:pt x="160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2"/>
              <p:cNvSpPr/>
              <p:nvPr/>
            </p:nvSpPr>
            <p:spPr>
              <a:xfrm>
                <a:off x="1404250" y="3526725"/>
                <a:ext cx="56875" cy="44575"/>
              </a:xfrm>
              <a:custGeom>
                <a:avLst/>
                <a:gdLst/>
                <a:ahLst/>
                <a:cxnLst/>
                <a:rect l="l" t="t" r="r" b="b"/>
                <a:pathLst>
                  <a:path w="2275" h="1783" extrusionOk="0">
                    <a:moveTo>
                      <a:pt x="1249" y="1"/>
                    </a:moveTo>
                    <a:cubicBezTo>
                      <a:pt x="868" y="1"/>
                      <a:pt x="399" y="168"/>
                      <a:pt x="179" y="409"/>
                    </a:cubicBezTo>
                    <a:cubicBezTo>
                      <a:pt x="1" y="604"/>
                      <a:pt x="204" y="1498"/>
                      <a:pt x="491" y="1688"/>
                    </a:cubicBezTo>
                    <a:cubicBezTo>
                      <a:pt x="596" y="1757"/>
                      <a:pt x="730" y="1782"/>
                      <a:pt x="891" y="1782"/>
                    </a:cubicBezTo>
                    <a:cubicBezTo>
                      <a:pt x="1234" y="1782"/>
                      <a:pt x="1701" y="1669"/>
                      <a:pt x="2274" y="1635"/>
                    </a:cubicBezTo>
                    <a:cubicBezTo>
                      <a:pt x="1941" y="843"/>
                      <a:pt x="1853" y="153"/>
                      <a:pt x="1555" y="47"/>
                    </a:cubicBezTo>
                    <a:cubicBezTo>
                      <a:pt x="1467" y="15"/>
                      <a:pt x="1362" y="1"/>
                      <a:pt x="124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2"/>
              <p:cNvSpPr/>
              <p:nvPr/>
            </p:nvSpPr>
            <p:spPr>
              <a:xfrm>
                <a:off x="2773375" y="540750"/>
                <a:ext cx="48825" cy="53475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2139" extrusionOk="0">
                    <a:moveTo>
                      <a:pt x="1774" y="1"/>
                    </a:moveTo>
                    <a:lnTo>
                      <a:pt x="1774" y="1"/>
                    </a:lnTo>
                    <a:cubicBezTo>
                      <a:pt x="971" y="317"/>
                      <a:pt x="286" y="388"/>
                      <a:pt x="161" y="689"/>
                    </a:cubicBezTo>
                    <a:cubicBezTo>
                      <a:pt x="0" y="1075"/>
                      <a:pt x="288" y="1647"/>
                      <a:pt x="383" y="2139"/>
                    </a:cubicBezTo>
                    <a:cubicBezTo>
                      <a:pt x="846" y="2040"/>
                      <a:pt x="1512" y="2089"/>
                      <a:pt x="1718" y="1801"/>
                    </a:cubicBezTo>
                    <a:cubicBezTo>
                      <a:pt x="1953" y="1479"/>
                      <a:pt x="1774" y="854"/>
                      <a:pt x="177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2"/>
              <p:cNvSpPr/>
              <p:nvPr/>
            </p:nvSpPr>
            <p:spPr>
              <a:xfrm>
                <a:off x="3466450" y="5308750"/>
                <a:ext cx="53700" cy="45450"/>
              </a:xfrm>
              <a:custGeom>
                <a:avLst/>
                <a:gdLst/>
                <a:ahLst/>
                <a:cxnLst/>
                <a:rect l="l" t="t" r="r" b="b"/>
                <a:pathLst>
                  <a:path w="2148" h="1818" extrusionOk="0">
                    <a:moveTo>
                      <a:pt x="1230" y="1"/>
                    </a:moveTo>
                    <a:cubicBezTo>
                      <a:pt x="863" y="1"/>
                      <a:pt x="408" y="261"/>
                      <a:pt x="0" y="378"/>
                    </a:cubicBezTo>
                    <a:cubicBezTo>
                      <a:pt x="155" y="854"/>
                      <a:pt x="178" y="1500"/>
                      <a:pt x="504" y="1753"/>
                    </a:cubicBezTo>
                    <a:cubicBezTo>
                      <a:pt x="563" y="1799"/>
                      <a:pt x="642" y="1817"/>
                      <a:pt x="739" y="1817"/>
                    </a:cubicBezTo>
                    <a:cubicBezTo>
                      <a:pt x="1057" y="1817"/>
                      <a:pt x="1563" y="1619"/>
                      <a:pt x="2147" y="1519"/>
                    </a:cubicBezTo>
                    <a:cubicBezTo>
                      <a:pt x="1829" y="816"/>
                      <a:pt x="1724" y="129"/>
                      <a:pt x="1422" y="29"/>
                    </a:cubicBezTo>
                    <a:cubicBezTo>
                      <a:pt x="1362" y="9"/>
                      <a:pt x="1297" y="1"/>
                      <a:pt x="123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2"/>
              <p:cNvSpPr/>
              <p:nvPr/>
            </p:nvSpPr>
            <p:spPr>
              <a:xfrm>
                <a:off x="1837200" y="4382275"/>
                <a:ext cx="49450" cy="55675"/>
              </a:xfrm>
              <a:custGeom>
                <a:avLst/>
                <a:gdLst/>
                <a:ahLst/>
                <a:cxnLst/>
                <a:rect l="l" t="t" r="r" b="b"/>
                <a:pathLst>
                  <a:path w="1978" h="2227" extrusionOk="0">
                    <a:moveTo>
                      <a:pt x="1699" y="0"/>
                    </a:moveTo>
                    <a:cubicBezTo>
                      <a:pt x="918" y="372"/>
                      <a:pt x="236" y="488"/>
                      <a:pt x="134" y="795"/>
                    </a:cubicBezTo>
                    <a:cubicBezTo>
                      <a:pt x="0" y="1193"/>
                      <a:pt x="193" y="1894"/>
                      <a:pt x="504" y="2170"/>
                    </a:cubicBezTo>
                    <a:cubicBezTo>
                      <a:pt x="549" y="2209"/>
                      <a:pt x="629" y="2226"/>
                      <a:pt x="729" y="2226"/>
                    </a:cubicBezTo>
                    <a:cubicBezTo>
                      <a:pt x="1066" y="2226"/>
                      <a:pt x="1624" y="2029"/>
                      <a:pt x="1767" y="1798"/>
                    </a:cubicBezTo>
                    <a:cubicBezTo>
                      <a:pt x="1978" y="1458"/>
                      <a:pt x="1757" y="849"/>
                      <a:pt x="169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2"/>
              <p:cNvSpPr/>
              <p:nvPr/>
            </p:nvSpPr>
            <p:spPr>
              <a:xfrm>
                <a:off x="6260250" y="2511850"/>
                <a:ext cx="57425" cy="44725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1789" extrusionOk="0">
                    <a:moveTo>
                      <a:pt x="1264" y="0"/>
                    </a:moveTo>
                    <a:cubicBezTo>
                      <a:pt x="878" y="0"/>
                      <a:pt x="394" y="181"/>
                      <a:pt x="173" y="433"/>
                    </a:cubicBezTo>
                    <a:cubicBezTo>
                      <a:pt x="1" y="629"/>
                      <a:pt x="223" y="1519"/>
                      <a:pt x="517" y="1703"/>
                    </a:cubicBezTo>
                    <a:cubicBezTo>
                      <a:pt x="615" y="1766"/>
                      <a:pt x="738" y="1789"/>
                      <a:pt x="885" y="1789"/>
                    </a:cubicBezTo>
                    <a:cubicBezTo>
                      <a:pt x="1231" y="1789"/>
                      <a:pt x="1707" y="1660"/>
                      <a:pt x="2297" y="1612"/>
                    </a:cubicBezTo>
                    <a:cubicBezTo>
                      <a:pt x="1946" y="827"/>
                      <a:pt x="1843" y="140"/>
                      <a:pt x="1542" y="40"/>
                    </a:cubicBezTo>
                    <a:cubicBezTo>
                      <a:pt x="1461" y="13"/>
                      <a:pt x="1366" y="0"/>
                      <a:pt x="126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2"/>
              <p:cNvSpPr/>
              <p:nvPr/>
            </p:nvSpPr>
            <p:spPr>
              <a:xfrm>
                <a:off x="1456425" y="3710625"/>
                <a:ext cx="54325" cy="45600"/>
              </a:xfrm>
              <a:custGeom>
                <a:avLst/>
                <a:gdLst/>
                <a:ahLst/>
                <a:cxnLst/>
                <a:rect l="l" t="t" r="r" b="b"/>
                <a:pathLst>
                  <a:path w="2173" h="1824" extrusionOk="0">
                    <a:moveTo>
                      <a:pt x="1239" y="1"/>
                    </a:moveTo>
                    <a:cubicBezTo>
                      <a:pt x="868" y="1"/>
                      <a:pt x="410" y="277"/>
                      <a:pt x="0" y="405"/>
                    </a:cubicBezTo>
                    <a:cubicBezTo>
                      <a:pt x="165" y="877"/>
                      <a:pt x="205" y="1519"/>
                      <a:pt x="535" y="1764"/>
                    </a:cubicBezTo>
                    <a:cubicBezTo>
                      <a:pt x="592" y="1806"/>
                      <a:pt x="668" y="1824"/>
                      <a:pt x="759" y="1824"/>
                    </a:cubicBezTo>
                    <a:cubicBezTo>
                      <a:pt x="1076" y="1824"/>
                      <a:pt x="1583" y="1612"/>
                      <a:pt x="2172" y="1500"/>
                    </a:cubicBezTo>
                    <a:cubicBezTo>
                      <a:pt x="1838" y="800"/>
                      <a:pt x="1718" y="116"/>
                      <a:pt x="1415" y="25"/>
                    </a:cubicBezTo>
                    <a:cubicBezTo>
                      <a:pt x="1359" y="8"/>
                      <a:pt x="1300" y="1"/>
                      <a:pt x="123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2"/>
              <p:cNvSpPr/>
              <p:nvPr/>
            </p:nvSpPr>
            <p:spPr>
              <a:xfrm>
                <a:off x="4246900" y="5269825"/>
                <a:ext cx="50550" cy="54700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2188" extrusionOk="0">
                    <a:moveTo>
                      <a:pt x="1620" y="0"/>
                    </a:moveTo>
                    <a:cubicBezTo>
                      <a:pt x="918" y="333"/>
                      <a:pt x="236" y="450"/>
                      <a:pt x="133" y="756"/>
                    </a:cubicBezTo>
                    <a:cubicBezTo>
                      <a:pt x="0" y="1154"/>
                      <a:pt x="326" y="1702"/>
                      <a:pt x="454" y="2187"/>
                    </a:cubicBezTo>
                    <a:cubicBezTo>
                      <a:pt x="928" y="2024"/>
                      <a:pt x="1568" y="1988"/>
                      <a:pt x="1824" y="1657"/>
                    </a:cubicBezTo>
                    <a:cubicBezTo>
                      <a:pt x="2022" y="1400"/>
                      <a:pt x="1736" y="768"/>
                      <a:pt x="162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2"/>
              <p:cNvSpPr/>
              <p:nvPr/>
            </p:nvSpPr>
            <p:spPr>
              <a:xfrm>
                <a:off x="1356325" y="3332600"/>
                <a:ext cx="50600" cy="54900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2196" extrusionOk="0">
                    <a:moveTo>
                      <a:pt x="1614" y="0"/>
                    </a:moveTo>
                    <a:cubicBezTo>
                      <a:pt x="914" y="339"/>
                      <a:pt x="232" y="460"/>
                      <a:pt x="132" y="768"/>
                    </a:cubicBezTo>
                    <a:cubicBezTo>
                      <a:pt x="1" y="1166"/>
                      <a:pt x="331" y="1713"/>
                      <a:pt x="463" y="2196"/>
                    </a:cubicBezTo>
                    <a:cubicBezTo>
                      <a:pt x="936" y="2029"/>
                      <a:pt x="1574" y="1990"/>
                      <a:pt x="1828" y="1655"/>
                    </a:cubicBezTo>
                    <a:cubicBezTo>
                      <a:pt x="2024" y="1397"/>
                      <a:pt x="1736" y="768"/>
                      <a:pt x="16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2"/>
              <p:cNvSpPr/>
              <p:nvPr/>
            </p:nvSpPr>
            <p:spPr>
              <a:xfrm>
                <a:off x="4799925" y="5122125"/>
                <a:ext cx="48800" cy="413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652" extrusionOk="0">
                    <a:moveTo>
                      <a:pt x="1045" y="1"/>
                    </a:moveTo>
                    <a:cubicBezTo>
                      <a:pt x="740" y="1"/>
                      <a:pt x="343" y="210"/>
                      <a:pt x="1" y="294"/>
                    </a:cubicBezTo>
                    <a:cubicBezTo>
                      <a:pt x="116" y="738"/>
                      <a:pt x="105" y="1324"/>
                      <a:pt x="388" y="1580"/>
                    </a:cubicBezTo>
                    <a:cubicBezTo>
                      <a:pt x="445" y="1632"/>
                      <a:pt x="529" y="1652"/>
                      <a:pt x="638" y="1652"/>
                    </a:cubicBezTo>
                    <a:cubicBezTo>
                      <a:pt x="930" y="1652"/>
                      <a:pt x="1396" y="1507"/>
                      <a:pt x="1952" y="1443"/>
                    </a:cubicBezTo>
                    <a:cubicBezTo>
                      <a:pt x="1623" y="751"/>
                      <a:pt x="1532" y="169"/>
                      <a:pt x="1237" y="38"/>
                    </a:cubicBezTo>
                    <a:cubicBezTo>
                      <a:pt x="1179" y="12"/>
                      <a:pt x="1114" y="1"/>
                      <a:pt x="104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2"/>
              <p:cNvSpPr/>
              <p:nvPr/>
            </p:nvSpPr>
            <p:spPr>
              <a:xfrm>
                <a:off x="1310450" y="3160375"/>
                <a:ext cx="4992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1997" h="1669" extrusionOk="0">
                    <a:moveTo>
                      <a:pt x="1058" y="1"/>
                    </a:moveTo>
                    <a:cubicBezTo>
                      <a:pt x="751" y="1"/>
                      <a:pt x="348" y="236"/>
                      <a:pt x="1" y="336"/>
                    </a:cubicBezTo>
                    <a:cubicBezTo>
                      <a:pt x="132" y="777"/>
                      <a:pt x="144" y="1362"/>
                      <a:pt x="436" y="1606"/>
                    </a:cubicBezTo>
                    <a:cubicBezTo>
                      <a:pt x="489" y="1650"/>
                      <a:pt x="563" y="1668"/>
                      <a:pt x="656" y="1668"/>
                    </a:cubicBezTo>
                    <a:cubicBezTo>
                      <a:pt x="947" y="1668"/>
                      <a:pt x="1420" y="1495"/>
                      <a:pt x="1996" y="1405"/>
                    </a:cubicBezTo>
                    <a:cubicBezTo>
                      <a:pt x="1641" y="727"/>
                      <a:pt x="1525" y="152"/>
                      <a:pt x="1224" y="30"/>
                    </a:cubicBezTo>
                    <a:cubicBezTo>
                      <a:pt x="1173" y="9"/>
                      <a:pt x="1117" y="1"/>
                      <a:pt x="105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2"/>
              <p:cNvSpPr/>
              <p:nvPr/>
            </p:nvSpPr>
            <p:spPr>
              <a:xfrm>
                <a:off x="4063200" y="5334250"/>
                <a:ext cx="46550" cy="51050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2042" extrusionOk="0">
                    <a:moveTo>
                      <a:pt x="1443" y="1"/>
                    </a:moveTo>
                    <a:cubicBezTo>
                      <a:pt x="1007" y="144"/>
                      <a:pt x="427" y="167"/>
                      <a:pt x="182" y="469"/>
                    </a:cubicBezTo>
                    <a:cubicBezTo>
                      <a:pt x="1" y="693"/>
                      <a:pt x="256" y="1275"/>
                      <a:pt x="368" y="2042"/>
                    </a:cubicBezTo>
                    <a:cubicBezTo>
                      <a:pt x="1043" y="1666"/>
                      <a:pt x="1614" y="1535"/>
                      <a:pt x="1735" y="1230"/>
                    </a:cubicBezTo>
                    <a:cubicBezTo>
                      <a:pt x="1862" y="907"/>
                      <a:pt x="1558" y="416"/>
                      <a:pt x="144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2"/>
              <p:cNvSpPr/>
              <p:nvPr/>
            </p:nvSpPr>
            <p:spPr>
              <a:xfrm>
                <a:off x="3051475" y="5231225"/>
                <a:ext cx="53025" cy="43225"/>
              </a:xfrm>
              <a:custGeom>
                <a:avLst/>
                <a:gdLst/>
                <a:ahLst/>
                <a:cxnLst/>
                <a:rect l="l" t="t" r="r" b="b"/>
                <a:pathLst>
                  <a:path w="2121" h="1729" extrusionOk="0">
                    <a:moveTo>
                      <a:pt x="1051" y="0"/>
                    </a:moveTo>
                    <a:cubicBezTo>
                      <a:pt x="699" y="0"/>
                      <a:pt x="212" y="166"/>
                      <a:pt x="142" y="346"/>
                    </a:cubicBezTo>
                    <a:cubicBezTo>
                      <a:pt x="0" y="712"/>
                      <a:pt x="127" y="1409"/>
                      <a:pt x="406" y="1637"/>
                    </a:cubicBezTo>
                    <a:cubicBezTo>
                      <a:pt x="488" y="1704"/>
                      <a:pt x="605" y="1729"/>
                      <a:pt x="753" y="1729"/>
                    </a:cubicBezTo>
                    <a:cubicBezTo>
                      <a:pt x="1073" y="1729"/>
                      <a:pt x="1540" y="1616"/>
                      <a:pt x="2121" y="1580"/>
                    </a:cubicBezTo>
                    <a:cubicBezTo>
                      <a:pt x="1750" y="815"/>
                      <a:pt x="1646" y="226"/>
                      <a:pt x="1322" y="52"/>
                    </a:cubicBezTo>
                    <a:cubicBezTo>
                      <a:pt x="1255" y="16"/>
                      <a:pt x="1160" y="0"/>
                      <a:pt x="105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2"/>
              <p:cNvSpPr/>
              <p:nvPr/>
            </p:nvSpPr>
            <p:spPr>
              <a:xfrm>
                <a:off x="2120925" y="4707950"/>
                <a:ext cx="53825" cy="4355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1742" extrusionOk="0">
                    <a:moveTo>
                      <a:pt x="1067" y="1"/>
                    </a:moveTo>
                    <a:cubicBezTo>
                      <a:pt x="713" y="1"/>
                      <a:pt x="197" y="194"/>
                      <a:pt x="131" y="386"/>
                    </a:cubicBezTo>
                    <a:cubicBezTo>
                      <a:pt x="1" y="755"/>
                      <a:pt x="154" y="1447"/>
                      <a:pt x="442" y="1662"/>
                    </a:cubicBezTo>
                    <a:cubicBezTo>
                      <a:pt x="518" y="1720"/>
                      <a:pt x="620" y="1742"/>
                      <a:pt x="747" y="1742"/>
                    </a:cubicBezTo>
                    <a:cubicBezTo>
                      <a:pt x="1068" y="1742"/>
                      <a:pt x="1546" y="1601"/>
                      <a:pt x="2152" y="1540"/>
                    </a:cubicBezTo>
                    <a:cubicBezTo>
                      <a:pt x="1752" y="788"/>
                      <a:pt x="1628" y="203"/>
                      <a:pt x="1298" y="43"/>
                    </a:cubicBezTo>
                    <a:cubicBezTo>
                      <a:pt x="1238" y="14"/>
                      <a:pt x="1158" y="1"/>
                      <a:pt x="106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2"/>
              <p:cNvSpPr/>
              <p:nvPr/>
            </p:nvSpPr>
            <p:spPr>
              <a:xfrm>
                <a:off x="5170975" y="642625"/>
                <a:ext cx="41400" cy="46500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860" extrusionOk="0">
                    <a:moveTo>
                      <a:pt x="1489" y="0"/>
                    </a:moveTo>
                    <a:lnTo>
                      <a:pt x="1489" y="0"/>
                    </a:lnTo>
                    <a:cubicBezTo>
                      <a:pt x="817" y="274"/>
                      <a:pt x="234" y="341"/>
                      <a:pt x="133" y="595"/>
                    </a:cubicBezTo>
                    <a:cubicBezTo>
                      <a:pt x="1" y="934"/>
                      <a:pt x="124" y="1531"/>
                      <a:pt x="372" y="1796"/>
                    </a:cubicBezTo>
                    <a:cubicBezTo>
                      <a:pt x="412" y="1840"/>
                      <a:pt x="502" y="1859"/>
                      <a:pt x="615" y="1859"/>
                    </a:cubicBezTo>
                    <a:cubicBezTo>
                      <a:pt x="904" y="1859"/>
                      <a:pt x="1342" y="1732"/>
                      <a:pt x="1460" y="1558"/>
                    </a:cubicBezTo>
                    <a:cubicBezTo>
                      <a:pt x="1656" y="1270"/>
                      <a:pt x="1496" y="741"/>
                      <a:pt x="148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2"/>
              <p:cNvSpPr/>
              <p:nvPr/>
            </p:nvSpPr>
            <p:spPr>
              <a:xfrm>
                <a:off x="6313825" y="2698175"/>
                <a:ext cx="4957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983" h="1590" extrusionOk="0">
                    <a:moveTo>
                      <a:pt x="1029" y="0"/>
                    </a:moveTo>
                    <a:cubicBezTo>
                      <a:pt x="700" y="0"/>
                      <a:pt x="284" y="136"/>
                      <a:pt x="163" y="328"/>
                    </a:cubicBezTo>
                    <a:cubicBezTo>
                      <a:pt x="1" y="585"/>
                      <a:pt x="157" y="1288"/>
                      <a:pt x="415" y="1499"/>
                    </a:cubicBezTo>
                    <a:cubicBezTo>
                      <a:pt x="497" y="1566"/>
                      <a:pt x="614" y="1589"/>
                      <a:pt x="764" y="1589"/>
                    </a:cubicBezTo>
                    <a:cubicBezTo>
                      <a:pt x="1057" y="1589"/>
                      <a:pt x="1472" y="1500"/>
                      <a:pt x="1983" y="1480"/>
                    </a:cubicBezTo>
                    <a:cubicBezTo>
                      <a:pt x="1680" y="771"/>
                      <a:pt x="1611" y="188"/>
                      <a:pt x="1327" y="53"/>
                    </a:cubicBezTo>
                    <a:cubicBezTo>
                      <a:pt x="1249" y="17"/>
                      <a:pt x="1145" y="0"/>
                      <a:pt x="102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2"/>
              <p:cNvSpPr/>
              <p:nvPr/>
            </p:nvSpPr>
            <p:spPr>
              <a:xfrm>
                <a:off x="3688650" y="286675"/>
                <a:ext cx="44250" cy="48200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1928" extrusionOk="0">
                    <a:moveTo>
                      <a:pt x="1393" y="0"/>
                    </a:moveTo>
                    <a:cubicBezTo>
                      <a:pt x="979" y="103"/>
                      <a:pt x="407" y="81"/>
                      <a:pt x="198" y="346"/>
                    </a:cubicBezTo>
                    <a:cubicBezTo>
                      <a:pt x="1" y="598"/>
                      <a:pt x="185" y="1153"/>
                      <a:pt x="214" y="1928"/>
                    </a:cubicBezTo>
                    <a:cubicBezTo>
                      <a:pt x="914" y="1603"/>
                      <a:pt x="1491" y="1515"/>
                      <a:pt x="1626" y="1223"/>
                    </a:cubicBezTo>
                    <a:cubicBezTo>
                      <a:pt x="1769" y="917"/>
                      <a:pt x="1489" y="416"/>
                      <a:pt x="139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2"/>
              <p:cNvSpPr/>
              <p:nvPr/>
            </p:nvSpPr>
            <p:spPr>
              <a:xfrm>
                <a:off x="2592225" y="595100"/>
                <a:ext cx="44850" cy="50625"/>
              </a:xfrm>
              <a:custGeom>
                <a:avLst/>
                <a:gdLst/>
                <a:ahLst/>
                <a:cxnLst/>
                <a:rect l="l" t="t" r="r" b="b"/>
                <a:pathLst>
                  <a:path w="1794" h="2025" extrusionOk="0">
                    <a:moveTo>
                      <a:pt x="1465" y="0"/>
                    </a:moveTo>
                    <a:cubicBezTo>
                      <a:pt x="792" y="388"/>
                      <a:pt x="223" y="526"/>
                      <a:pt x="116" y="827"/>
                    </a:cubicBezTo>
                    <a:cubicBezTo>
                      <a:pt x="1" y="1145"/>
                      <a:pt x="325" y="1620"/>
                      <a:pt x="456" y="2025"/>
                    </a:cubicBezTo>
                    <a:cubicBezTo>
                      <a:pt x="860" y="1883"/>
                      <a:pt x="1433" y="1855"/>
                      <a:pt x="1619" y="1571"/>
                    </a:cubicBezTo>
                    <a:cubicBezTo>
                      <a:pt x="1794" y="1304"/>
                      <a:pt x="1563" y="769"/>
                      <a:pt x="146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2"/>
              <p:cNvSpPr/>
              <p:nvPr/>
            </p:nvSpPr>
            <p:spPr>
              <a:xfrm>
                <a:off x="4938375" y="511825"/>
                <a:ext cx="41400" cy="46500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860" extrusionOk="0">
                    <a:moveTo>
                      <a:pt x="1489" y="1"/>
                    </a:moveTo>
                    <a:cubicBezTo>
                      <a:pt x="817" y="275"/>
                      <a:pt x="233" y="343"/>
                      <a:pt x="133" y="596"/>
                    </a:cubicBezTo>
                    <a:cubicBezTo>
                      <a:pt x="0" y="935"/>
                      <a:pt x="124" y="1533"/>
                      <a:pt x="372" y="1797"/>
                    </a:cubicBezTo>
                    <a:cubicBezTo>
                      <a:pt x="412" y="1841"/>
                      <a:pt x="502" y="1860"/>
                      <a:pt x="615" y="1860"/>
                    </a:cubicBezTo>
                    <a:cubicBezTo>
                      <a:pt x="904" y="1860"/>
                      <a:pt x="1342" y="1733"/>
                      <a:pt x="1459" y="1560"/>
                    </a:cubicBezTo>
                    <a:cubicBezTo>
                      <a:pt x="1655" y="1273"/>
                      <a:pt x="1496" y="742"/>
                      <a:pt x="148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2"/>
              <p:cNvSpPr/>
              <p:nvPr/>
            </p:nvSpPr>
            <p:spPr>
              <a:xfrm>
                <a:off x="5683950" y="1096825"/>
                <a:ext cx="49150" cy="37775"/>
              </a:xfrm>
              <a:custGeom>
                <a:avLst/>
                <a:gdLst/>
                <a:ahLst/>
                <a:cxnLst/>
                <a:rect l="l" t="t" r="r" b="b"/>
                <a:pathLst>
                  <a:path w="1966" h="1511" extrusionOk="0">
                    <a:moveTo>
                      <a:pt x="1081" y="0"/>
                    </a:moveTo>
                    <a:cubicBezTo>
                      <a:pt x="751" y="0"/>
                      <a:pt x="346" y="148"/>
                      <a:pt x="147" y="360"/>
                    </a:cubicBezTo>
                    <a:cubicBezTo>
                      <a:pt x="0" y="514"/>
                      <a:pt x="181" y="1289"/>
                      <a:pt x="426" y="1438"/>
                    </a:cubicBezTo>
                    <a:cubicBezTo>
                      <a:pt x="513" y="1491"/>
                      <a:pt x="620" y="1511"/>
                      <a:pt x="747" y="1511"/>
                    </a:cubicBezTo>
                    <a:cubicBezTo>
                      <a:pt x="1045" y="1511"/>
                      <a:pt x="1453" y="1403"/>
                      <a:pt x="1966" y="1362"/>
                    </a:cubicBezTo>
                    <a:cubicBezTo>
                      <a:pt x="1667" y="700"/>
                      <a:pt x="1578" y="117"/>
                      <a:pt x="1325" y="34"/>
                    </a:cubicBezTo>
                    <a:cubicBezTo>
                      <a:pt x="1253" y="11"/>
                      <a:pt x="1169" y="0"/>
                      <a:pt x="108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2"/>
              <p:cNvSpPr/>
              <p:nvPr/>
            </p:nvSpPr>
            <p:spPr>
              <a:xfrm>
                <a:off x="4290225" y="303500"/>
                <a:ext cx="41375" cy="46500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860" extrusionOk="0">
                    <a:moveTo>
                      <a:pt x="1488" y="1"/>
                    </a:moveTo>
                    <a:cubicBezTo>
                      <a:pt x="816" y="275"/>
                      <a:pt x="233" y="341"/>
                      <a:pt x="133" y="596"/>
                    </a:cubicBezTo>
                    <a:cubicBezTo>
                      <a:pt x="0" y="933"/>
                      <a:pt x="124" y="1532"/>
                      <a:pt x="371" y="1797"/>
                    </a:cubicBezTo>
                    <a:cubicBezTo>
                      <a:pt x="411" y="1840"/>
                      <a:pt x="501" y="1859"/>
                      <a:pt x="613" y="1859"/>
                    </a:cubicBezTo>
                    <a:cubicBezTo>
                      <a:pt x="902" y="1859"/>
                      <a:pt x="1341" y="1731"/>
                      <a:pt x="1459" y="1558"/>
                    </a:cubicBezTo>
                    <a:cubicBezTo>
                      <a:pt x="1655" y="1271"/>
                      <a:pt x="1496" y="742"/>
                      <a:pt x="148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2"/>
              <p:cNvSpPr/>
              <p:nvPr/>
            </p:nvSpPr>
            <p:spPr>
              <a:xfrm>
                <a:off x="1506075" y="3896725"/>
                <a:ext cx="44225" cy="48200"/>
              </a:xfrm>
              <a:custGeom>
                <a:avLst/>
                <a:gdLst/>
                <a:ahLst/>
                <a:cxnLst/>
                <a:rect l="l" t="t" r="r" b="b"/>
                <a:pathLst>
                  <a:path w="1769" h="1928" extrusionOk="0">
                    <a:moveTo>
                      <a:pt x="1393" y="0"/>
                    </a:moveTo>
                    <a:cubicBezTo>
                      <a:pt x="979" y="104"/>
                      <a:pt x="407" y="82"/>
                      <a:pt x="198" y="347"/>
                    </a:cubicBezTo>
                    <a:cubicBezTo>
                      <a:pt x="1" y="597"/>
                      <a:pt x="185" y="1153"/>
                      <a:pt x="214" y="1928"/>
                    </a:cubicBezTo>
                    <a:cubicBezTo>
                      <a:pt x="914" y="1604"/>
                      <a:pt x="1490" y="1515"/>
                      <a:pt x="1626" y="1224"/>
                    </a:cubicBezTo>
                    <a:cubicBezTo>
                      <a:pt x="1769" y="917"/>
                      <a:pt x="1488" y="416"/>
                      <a:pt x="139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2"/>
              <p:cNvSpPr/>
              <p:nvPr/>
            </p:nvSpPr>
            <p:spPr>
              <a:xfrm>
                <a:off x="6016050" y="1584100"/>
                <a:ext cx="44675" cy="49500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980" extrusionOk="0">
                    <a:moveTo>
                      <a:pt x="1493" y="0"/>
                    </a:moveTo>
                    <a:cubicBezTo>
                      <a:pt x="811" y="369"/>
                      <a:pt x="239" y="493"/>
                      <a:pt x="124" y="790"/>
                    </a:cubicBezTo>
                    <a:cubicBezTo>
                      <a:pt x="0" y="1106"/>
                      <a:pt x="199" y="1797"/>
                      <a:pt x="463" y="1937"/>
                    </a:cubicBezTo>
                    <a:cubicBezTo>
                      <a:pt x="519" y="1966"/>
                      <a:pt x="593" y="1980"/>
                      <a:pt x="678" y="1980"/>
                    </a:cubicBezTo>
                    <a:cubicBezTo>
                      <a:pt x="994" y="1980"/>
                      <a:pt x="1452" y="1794"/>
                      <a:pt x="1604" y="1576"/>
                    </a:cubicBezTo>
                    <a:cubicBezTo>
                      <a:pt x="1786" y="1313"/>
                      <a:pt x="1568" y="771"/>
                      <a:pt x="149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2"/>
              <p:cNvSpPr/>
              <p:nvPr/>
            </p:nvSpPr>
            <p:spPr>
              <a:xfrm>
                <a:off x="1646250" y="1470475"/>
                <a:ext cx="38925" cy="429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718" extrusionOk="0">
                    <a:moveTo>
                      <a:pt x="1272" y="1"/>
                    </a:moveTo>
                    <a:cubicBezTo>
                      <a:pt x="696" y="321"/>
                      <a:pt x="200" y="434"/>
                      <a:pt x="102" y="693"/>
                    </a:cubicBezTo>
                    <a:cubicBezTo>
                      <a:pt x="1" y="969"/>
                      <a:pt x="186" y="1567"/>
                      <a:pt x="418" y="1684"/>
                    </a:cubicBezTo>
                    <a:cubicBezTo>
                      <a:pt x="464" y="1707"/>
                      <a:pt x="524" y="1717"/>
                      <a:pt x="593" y="1717"/>
                    </a:cubicBezTo>
                    <a:cubicBezTo>
                      <a:pt x="869" y="1717"/>
                      <a:pt x="1275" y="1546"/>
                      <a:pt x="1405" y="1349"/>
                    </a:cubicBezTo>
                    <a:cubicBezTo>
                      <a:pt x="1557" y="1118"/>
                      <a:pt x="1355" y="651"/>
                      <a:pt x="127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2"/>
              <p:cNvSpPr/>
              <p:nvPr/>
            </p:nvSpPr>
            <p:spPr>
              <a:xfrm>
                <a:off x="6064425" y="3963300"/>
                <a:ext cx="38700" cy="42650"/>
              </a:xfrm>
              <a:custGeom>
                <a:avLst/>
                <a:gdLst/>
                <a:ahLst/>
                <a:cxnLst/>
                <a:rect l="l" t="t" r="r" b="b"/>
                <a:pathLst>
                  <a:path w="1548" h="1706" extrusionOk="0">
                    <a:moveTo>
                      <a:pt x="1184" y="0"/>
                    </a:moveTo>
                    <a:cubicBezTo>
                      <a:pt x="828" y="108"/>
                      <a:pt x="330" y="112"/>
                      <a:pt x="161" y="352"/>
                    </a:cubicBezTo>
                    <a:cubicBezTo>
                      <a:pt x="0" y="576"/>
                      <a:pt x="186" y="1051"/>
                      <a:pt x="248" y="1705"/>
                    </a:cubicBezTo>
                    <a:cubicBezTo>
                      <a:pt x="833" y="1405"/>
                      <a:pt x="1332" y="1307"/>
                      <a:pt x="1437" y="1052"/>
                    </a:cubicBezTo>
                    <a:cubicBezTo>
                      <a:pt x="1548" y="780"/>
                      <a:pt x="1284" y="357"/>
                      <a:pt x="118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2"/>
              <p:cNvSpPr/>
              <p:nvPr/>
            </p:nvSpPr>
            <p:spPr>
              <a:xfrm>
                <a:off x="6280225" y="3305075"/>
                <a:ext cx="41800" cy="44200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768" extrusionOk="0">
                    <a:moveTo>
                      <a:pt x="978" y="0"/>
                    </a:moveTo>
                    <a:cubicBezTo>
                      <a:pt x="678" y="0"/>
                      <a:pt x="338" y="98"/>
                      <a:pt x="194" y="267"/>
                    </a:cubicBezTo>
                    <a:cubicBezTo>
                      <a:pt x="1" y="494"/>
                      <a:pt x="172" y="1033"/>
                      <a:pt x="189" y="1767"/>
                    </a:cubicBezTo>
                    <a:cubicBezTo>
                      <a:pt x="849" y="1456"/>
                      <a:pt x="1359" y="1374"/>
                      <a:pt x="1529" y="1089"/>
                    </a:cubicBezTo>
                    <a:cubicBezTo>
                      <a:pt x="1672" y="849"/>
                      <a:pt x="1517" y="133"/>
                      <a:pt x="1322" y="56"/>
                    </a:cubicBezTo>
                    <a:cubicBezTo>
                      <a:pt x="1227" y="18"/>
                      <a:pt x="1106" y="0"/>
                      <a:pt x="97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2"/>
              <p:cNvSpPr/>
              <p:nvPr/>
            </p:nvSpPr>
            <p:spPr>
              <a:xfrm>
                <a:off x="2093900" y="941675"/>
                <a:ext cx="41975" cy="44550"/>
              </a:xfrm>
              <a:custGeom>
                <a:avLst/>
                <a:gdLst/>
                <a:ahLst/>
                <a:cxnLst/>
                <a:rect l="l" t="t" r="r" b="b"/>
                <a:pathLst>
                  <a:path w="1679" h="1782" extrusionOk="0">
                    <a:moveTo>
                      <a:pt x="1467" y="1"/>
                    </a:moveTo>
                    <a:cubicBezTo>
                      <a:pt x="814" y="323"/>
                      <a:pt x="305" y="415"/>
                      <a:pt x="139" y="705"/>
                    </a:cubicBezTo>
                    <a:cubicBezTo>
                      <a:pt x="0" y="947"/>
                      <a:pt x="170" y="1662"/>
                      <a:pt x="364" y="1734"/>
                    </a:cubicBezTo>
                    <a:cubicBezTo>
                      <a:pt x="453" y="1766"/>
                      <a:pt x="563" y="1782"/>
                      <a:pt x="680" y="1782"/>
                    </a:cubicBezTo>
                    <a:cubicBezTo>
                      <a:pt x="988" y="1782"/>
                      <a:pt x="1344" y="1676"/>
                      <a:pt x="1490" y="1498"/>
                    </a:cubicBezTo>
                    <a:cubicBezTo>
                      <a:pt x="1679" y="1268"/>
                      <a:pt x="1499" y="733"/>
                      <a:pt x="146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2"/>
              <p:cNvSpPr/>
              <p:nvPr/>
            </p:nvSpPr>
            <p:spPr>
              <a:xfrm>
                <a:off x="1561200" y="4083150"/>
                <a:ext cx="42650" cy="34950"/>
              </a:xfrm>
              <a:custGeom>
                <a:avLst/>
                <a:gdLst/>
                <a:ahLst/>
                <a:cxnLst/>
                <a:rect l="l" t="t" r="r" b="b"/>
                <a:pathLst>
                  <a:path w="1706" h="1398" extrusionOk="0">
                    <a:moveTo>
                      <a:pt x="914" y="0"/>
                    </a:moveTo>
                    <a:cubicBezTo>
                      <a:pt x="650" y="0"/>
                      <a:pt x="302" y="226"/>
                      <a:pt x="0" y="328"/>
                    </a:cubicBezTo>
                    <a:cubicBezTo>
                      <a:pt x="112" y="682"/>
                      <a:pt x="125" y="1186"/>
                      <a:pt x="366" y="1345"/>
                    </a:cubicBezTo>
                    <a:cubicBezTo>
                      <a:pt x="422" y="1383"/>
                      <a:pt x="493" y="1398"/>
                      <a:pt x="578" y="1398"/>
                    </a:cubicBezTo>
                    <a:cubicBezTo>
                      <a:pt x="835" y="1398"/>
                      <a:pt x="1219" y="1260"/>
                      <a:pt x="1705" y="1189"/>
                    </a:cubicBezTo>
                    <a:cubicBezTo>
                      <a:pt x="1397" y="613"/>
                      <a:pt x="1292" y="112"/>
                      <a:pt x="1038" y="20"/>
                    </a:cubicBezTo>
                    <a:cubicBezTo>
                      <a:pt x="999" y="6"/>
                      <a:pt x="957" y="0"/>
                      <a:pt x="9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2"/>
              <p:cNvSpPr/>
              <p:nvPr/>
            </p:nvSpPr>
            <p:spPr>
              <a:xfrm>
                <a:off x="3884425" y="5389925"/>
                <a:ext cx="39000" cy="43775"/>
              </a:xfrm>
              <a:custGeom>
                <a:avLst/>
                <a:gdLst/>
                <a:ahLst/>
                <a:cxnLst/>
                <a:rect l="l" t="t" r="r" b="b"/>
                <a:pathLst>
                  <a:path w="1560" h="1751" extrusionOk="0">
                    <a:moveTo>
                      <a:pt x="1156" y="0"/>
                    </a:moveTo>
                    <a:cubicBezTo>
                      <a:pt x="805" y="126"/>
                      <a:pt x="305" y="157"/>
                      <a:pt x="149" y="406"/>
                    </a:cubicBezTo>
                    <a:cubicBezTo>
                      <a:pt x="0" y="640"/>
                      <a:pt x="211" y="1103"/>
                      <a:pt x="305" y="1751"/>
                    </a:cubicBezTo>
                    <a:cubicBezTo>
                      <a:pt x="876" y="1421"/>
                      <a:pt x="1372" y="1299"/>
                      <a:pt x="1462" y="1038"/>
                    </a:cubicBezTo>
                    <a:cubicBezTo>
                      <a:pt x="1559" y="759"/>
                      <a:pt x="1274" y="351"/>
                      <a:pt x="115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2"/>
              <p:cNvSpPr/>
              <p:nvPr/>
            </p:nvSpPr>
            <p:spPr>
              <a:xfrm>
                <a:off x="1296250" y="2367025"/>
                <a:ext cx="38325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533" h="1653" extrusionOk="0">
                    <a:moveTo>
                      <a:pt x="1348" y="0"/>
                    </a:moveTo>
                    <a:cubicBezTo>
                      <a:pt x="749" y="266"/>
                      <a:pt x="245" y="335"/>
                      <a:pt x="125" y="585"/>
                    </a:cubicBezTo>
                    <a:cubicBezTo>
                      <a:pt x="0" y="851"/>
                      <a:pt x="239" y="1290"/>
                      <a:pt x="318" y="1652"/>
                    </a:cubicBezTo>
                    <a:cubicBezTo>
                      <a:pt x="679" y="1565"/>
                      <a:pt x="1177" y="1589"/>
                      <a:pt x="1360" y="1359"/>
                    </a:cubicBezTo>
                    <a:cubicBezTo>
                      <a:pt x="1533" y="1142"/>
                      <a:pt x="1373" y="659"/>
                      <a:pt x="134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2"/>
              <p:cNvSpPr/>
              <p:nvPr/>
            </p:nvSpPr>
            <p:spPr>
              <a:xfrm>
                <a:off x="5485050" y="4728725"/>
                <a:ext cx="40500" cy="34250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1370" extrusionOk="0">
                    <a:moveTo>
                      <a:pt x="892" y="0"/>
                    </a:moveTo>
                    <a:cubicBezTo>
                      <a:pt x="635" y="0"/>
                      <a:pt x="292" y="177"/>
                      <a:pt x="0" y="248"/>
                    </a:cubicBezTo>
                    <a:cubicBezTo>
                      <a:pt x="81" y="610"/>
                      <a:pt x="49" y="1113"/>
                      <a:pt x="273" y="1294"/>
                    </a:cubicBezTo>
                    <a:cubicBezTo>
                      <a:pt x="342" y="1349"/>
                      <a:pt x="439" y="1369"/>
                      <a:pt x="561" y="1369"/>
                    </a:cubicBezTo>
                    <a:cubicBezTo>
                      <a:pt x="816" y="1369"/>
                      <a:pt x="1179" y="1284"/>
                      <a:pt x="1620" y="1260"/>
                    </a:cubicBezTo>
                    <a:cubicBezTo>
                      <a:pt x="1366" y="659"/>
                      <a:pt x="1306" y="150"/>
                      <a:pt x="1060" y="34"/>
                    </a:cubicBezTo>
                    <a:cubicBezTo>
                      <a:pt x="1010" y="10"/>
                      <a:pt x="954" y="0"/>
                      <a:pt x="89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2"/>
              <p:cNvSpPr/>
              <p:nvPr/>
            </p:nvSpPr>
            <p:spPr>
              <a:xfrm>
                <a:off x="1511525" y="1715550"/>
                <a:ext cx="38975" cy="43425"/>
              </a:xfrm>
              <a:custGeom>
                <a:avLst/>
                <a:gdLst/>
                <a:ahLst/>
                <a:cxnLst/>
                <a:rect l="l" t="t" r="r" b="b"/>
                <a:pathLst>
                  <a:path w="1559" h="1737" extrusionOk="0">
                    <a:moveTo>
                      <a:pt x="1166" y="0"/>
                    </a:moveTo>
                    <a:cubicBezTo>
                      <a:pt x="816" y="120"/>
                      <a:pt x="316" y="140"/>
                      <a:pt x="154" y="386"/>
                    </a:cubicBezTo>
                    <a:cubicBezTo>
                      <a:pt x="1" y="618"/>
                      <a:pt x="204" y="1085"/>
                      <a:pt x="287" y="1736"/>
                    </a:cubicBezTo>
                    <a:cubicBezTo>
                      <a:pt x="863" y="1416"/>
                      <a:pt x="1359" y="1303"/>
                      <a:pt x="1455" y="1043"/>
                    </a:cubicBezTo>
                    <a:cubicBezTo>
                      <a:pt x="1558" y="766"/>
                      <a:pt x="1278" y="352"/>
                      <a:pt x="116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2"/>
              <p:cNvSpPr/>
              <p:nvPr/>
            </p:nvSpPr>
            <p:spPr>
              <a:xfrm>
                <a:off x="1259375" y="2977800"/>
                <a:ext cx="49125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1965" h="1507" extrusionOk="0">
                    <a:moveTo>
                      <a:pt x="1049" y="1"/>
                    </a:moveTo>
                    <a:cubicBezTo>
                      <a:pt x="739" y="1"/>
                      <a:pt x="298" y="225"/>
                      <a:pt x="124" y="469"/>
                    </a:cubicBezTo>
                    <a:cubicBezTo>
                      <a:pt x="0" y="644"/>
                      <a:pt x="237" y="1332"/>
                      <a:pt x="482" y="1456"/>
                    </a:cubicBezTo>
                    <a:cubicBezTo>
                      <a:pt x="553" y="1492"/>
                      <a:pt x="634" y="1506"/>
                      <a:pt x="727" y="1506"/>
                    </a:cubicBezTo>
                    <a:cubicBezTo>
                      <a:pt x="1017" y="1506"/>
                      <a:pt x="1420" y="1365"/>
                      <a:pt x="1964" y="1286"/>
                    </a:cubicBezTo>
                    <a:cubicBezTo>
                      <a:pt x="1600" y="654"/>
                      <a:pt x="1466" y="105"/>
                      <a:pt x="1186" y="19"/>
                    </a:cubicBezTo>
                    <a:cubicBezTo>
                      <a:pt x="1145" y="7"/>
                      <a:pt x="1099" y="1"/>
                      <a:pt x="104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2"/>
              <p:cNvSpPr/>
              <p:nvPr/>
            </p:nvSpPr>
            <p:spPr>
              <a:xfrm>
                <a:off x="4981450" y="5060825"/>
                <a:ext cx="424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1698" h="1826" extrusionOk="0">
                    <a:moveTo>
                      <a:pt x="1412" y="1"/>
                    </a:moveTo>
                    <a:cubicBezTo>
                      <a:pt x="775" y="363"/>
                      <a:pt x="273" y="485"/>
                      <a:pt x="124" y="783"/>
                    </a:cubicBezTo>
                    <a:cubicBezTo>
                      <a:pt x="0" y="1032"/>
                      <a:pt x="214" y="1731"/>
                      <a:pt x="416" y="1794"/>
                    </a:cubicBezTo>
                    <a:cubicBezTo>
                      <a:pt x="485" y="1816"/>
                      <a:pt x="568" y="1826"/>
                      <a:pt x="656" y="1826"/>
                    </a:cubicBezTo>
                    <a:cubicBezTo>
                      <a:pt x="978" y="1826"/>
                      <a:pt x="1377" y="1692"/>
                      <a:pt x="1522" y="1490"/>
                    </a:cubicBezTo>
                    <a:cubicBezTo>
                      <a:pt x="1698" y="1247"/>
                      <a:pt x="1487" y="727"/>
                      <a:pt x="141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2"/>
              <p:cNvSpPr/>
              <p:nvPr/>
            </p:nvSpPr>
            <p:spPr>
              <a:xfrm>
                <a:off x="5932100" y="4200775"/>
                <a:ext cx="44050" cy="34950"/>
              </a:xfrm>
              <a:custGeom>
                <a:avLst/>
                <a:gdLst/>
                <a:ahLst/>
                <a:cxnLst/>
                <a:rect l="l" t="t" r="r" b="b"/>
                <a:pathLst>
                  <a:path w="1762" h="1398" extrusionOk="0">
                    <a:moveTo>
                      <a:pt x="925" y="0"/>
                    </a:moveTo>
                    <a:cubicBezTo>
                      <a:pt x="630" y="0"/>
                      <a:pt x="224" y="156"/>
                      <a:pt x="124" y="345"/>
                    </a:cubicBezTo>
                    <a:cubicBezTo>
                      <a:pt x="0" y="579"/>
                      <a:pt x="183" y="1177"/>
                      <a:pt x="420" y="1341"/>
                    </a:cubicBezTo>
                    <a:cubicBezTo>
                      <a:pt x="479" y="1382"/>
                      <a:pt x="554" y="1398"/>
                      <a:pt x="645" y="1398"/>
                    </a:cubicBezTo>
                    <a:cubicBezTo>
                      <a:pt x="902" y="1398"/>
                      <a:pt x="1283" y="1271"/>
                      <a:pt x="1761" y="1210"/>
                    </a:cubicBezTo>
                    <a:cubicBezTo>
                      <a:pt x="1463" y="628"/>
                      <a:pt x="1368" y="127"/>
                      <a:pt x="1114" y="30"/>
                    </a:cubicBezTo>
                    <a:cubicBezTo>
                      <a:pt x="1062" y="9"/>
                      <a:pt x="997" y="0"/>
                      <a:pt x="92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2"/>
              <p:cNvSpPr/>
              <p:nvPr/>
            </p:nvSpPr>
            <p:spPr>
              <a:xfrm>
                <a:off x="6202750" y="3728475"/>
                <a:ext cx="36100" cy="30225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209" extrusionOk="0">
                    <a:moveTo>
                      <a:pt x="714" y="0"/>
                    </a:moveTo>
                    <a:cubicBezTo>
                      <a:pt x="471" y="0"/>
                      <a:pt x="137" y="109"/>
                      <a:pt x="98" y="222"/>
                    </a:cubicBezTo>
                    <a:cubicBezTo>
                      <a:pt x="1" y="493"/>
                      <a:pt x="63" y="978"/>
                      <a:pt x="254" y="1141"/>
                    </a:cubicBezTo>
                    <a:cubicBezTo>
                      <a:pt x="312" y="1191"/>
                      <a:pt x="397" y="1209"/>
                      <a:pt x="506" y="1209"/>
                    </a:cubicBezTo>
                    <a:cubicBezTo>
                      <a:pt x="730" y="1209"/>
                      <a:pt x="1054" y="1134"/>
                      <a:pt x="1443" y="1115"/>
                    </a:cubicBezTo>
                    <a:cubicBezTo>
                      <a:pt x="1200" y="587"/>
                      <a:pt x="1138" y="180"/>
                      <a:pt x="911" y="40"/>
                    </a:cubicBezTo>
                    <a:cubicBezTo>
                      <a:pt x="865" y="12"/>
                      <a:pt x="795" y="0"/>
                      <a:pt x="7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2"/>
              <p:cNvSpPr/>
              <p:nvPr/>
            </p:nvSpPr>
            <p:spPr>
              <a:xfrm>
                <a:off x="1781225" y="1245050"/>
                <a:ext cx="33900" cy="35725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1429" extrusionOk="0">
                    <a:moveTo>
                      <a:pt x="808" y="0"/>
                    </a:moveTo>
                    <a:cubicBezTo>
                      <a:pt x="557" y="0"/>
                      <a:pt x="268" y="84"/>
                      <a:pt x="151" y="229"/>
                    </a:cubicBezTo>
                    <a:cubicBezTo>
                      <a:pt x="1" y="415"/>
                      <a:pt x="153" y="845"/>
                      <a:pt x="188" y="1429"/>
                    </a:cubicBezTo>
                    <a:cubicBezTo>
                      <a:pt x="707" y="1162"/>
                      <a:pt x="1109" y="1082"/>
                      <a:pt x="1246" y="848"/>
                    </a:cubicBezTo>
                    <a:cubicBezTo>
                      <a:pt x="1355" y="660"/>
                      <a:pt x="1209" y="83"/>
                      <a:pt x="1059" y="35"/>
                    </a:cubicBezTo>
                    <a:cubicBezTo>
                      <a:pt x="987" y="11"/>
                      <a:pt x="900" y="0"/>
                      <a:pt x="80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2"/>
              <p:cNvSpPr/>
              <p:nvPr/>
            </p:nvSpPr>
            <p:spPr>
              <a:xfrm>
                <a:off x="5171750" y="5022000"/>
                <a:ext cx="32700" cy="28025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1121" extrusionOk="0">
                    <a:moveTo>
                      <a:pt x="732" y="1"/>
                    </a:moveTo>
                    <a:cubicBezTo>
                      <a:pt x="522" y="1"/>
                      <a:pt x="240" y="147"/>
                      <a:pt x="1" y="204"/>
                    </a:cubicBezTo>
                    <a:cubicBezTo>
                      <a:pt x="67" y="502"/>
                      <a:pt x="42" y="916"/>
                      <a:pt x="226" y="1061"/>
                    </a:cubicBezTo>
                    <a:cubicBezTo>
                      <a:pt x="281" y="1105"/>
                      <a:pt x="358" y="1121"/>
                      <a:pt x="453" y="1121"/>
                    </a:cubicBezTo>
                    <a:cubicBezTo>
                      <a:pt x="660" y="1121"/>
                      <a:pt x="956" y="1046"/>
                      <a:pt x="1308" y="1023"/>
                    </a:cubicBezTo>
                    <a:cubicBezTo>
                      <a:pt x="1113" y="544"/>
                      <a:pt x="1068" y="126"/>
                      <a:pt x="867" y="28"/>
                    </a:cubicBezTo>
                    <a:cubicBezTo>
                      <a:pt x="827" y="9"/>
                      <a:pt x="781" y="1"/>
                      <a:pt x="73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2"/>
              <p:cNvSpPr/>
              <p:nvPr/>
            </p:nvSpPr>
            <p:spPr>
              <a:xfrm>
                <a:off x="6368125" y="2879125"/>
                <a:ext cx="35550" cy="37500"/>
              </a:xfrm>
              <a:custGeom>
                <a:avLst/>
                <a:gdLst/>
                <a:ahLst/>
                <a:cxnLst/>
                <a:rect l="l" t="t" r="r" b="b"/>
                <a:pathLst>
                  <a:path w="1422" h="1500" extrusionOk="0">
                    <a:moveTo>
                      <a:pt x="1163" y="1"/>
                    </a:moveTo>
                    <a:cubicBezTo>
                      <a:pt x="658" y="245"/>
                      <a:pt x="216" y="321"/>
                      <a:pt x="111" y="549"/>
                    </a:cubicBezTo>
                    <a:cubicBezTo>
                      <a:pt x="1" y="789"/>
                      <a:pt x="214" y="1177"/>
                      <a:pt x="285" y="1499"/>
                    </a:cubicBezTo>
                    <a:cubicBezTo>
                      <a:pt x="628" y="1402"/>
                      <a:pt x="1072" y="1399"/>
                      <a:pt x="1280" y="1174"/>
                    </a:cubicBezTo>
                    <a:cubicBezTo>
                      <a:pt x="1421" y="1020"/>
                      <a:pt x="1234" y="558"/>
                      <a:pt x="116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2"/>
              <p:cNvSpPr/>
              <p:nvPr/>
            </p:nvSpPr>
            <p:spPr>
              <a:xfrm>
                <a:off x="2416575" y="663450"/>
                <a:ext cx="35275" cy="31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251" extrusionOk="0">
                    <a:moveTo>
                      <a:pt x="775" y="1"/>
                    </a:moveTo>
                    <a:cubicBezTo>
                      <a:pt x="547" y="1"/>
                      <a:pt x="252" y="126"/>
                      <a:pt x="1" y="169"/>
                    </a:cubicBezTo>
                    <a:cubicBezTo>
                      <a:pt x="70" y="520"/>
                      <a:pt x="37" y="968"/>
                      <a:pt x="244" y="1189"/>
                    </a:cubicBezTo>
                    <a:cubicBezTo>
                      <a:pt x="286" y="1234"/>
                      <a:pt x="358" y="1251"/>
                      <a:pt x="454" y="1251"/>
                    </a:cubicBezTo>
                    <a:cubicBezTo>
                      <a:pt x="676" y="1251"/>
                      <a:pt x="1024" y="1162"/>
                      <a:pt x="1411" y="1133"/>
                    </a:cubicBezTo>
                    <a:cubicBezTo>
                      <a:pt x="1213" y="611"/>
                      <a:pt x="1176" y="157"/>
                      <a:pt x="960" y="41"/>
                    </a:cubicBezTo>
                    <a:cubicBezTo>
                      <a:pt x="906" y="12"/>
                      <a:pt x="844" y="1"/>
                      <a:pt x="77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2"/>
              <p:cNvSpPr/>
              <p:nvPr/>
            </p:nvSpPr>
            <p:spPr>
              <a:xfrm>
                <a:off x="5802625" y="4439575"/>
                <a:ext cx="37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491" h="1227" extrusionOk="0">
                    <a:moveTo>
                      <a:pt x="731" y="0"/>
                    </a:moveTo>
                    <a:cubicBezTo>
                      <a:pt x="490" y="0"/>
                      <a:pt x="113" y="151"/>
                      <a:pt x="78" y="280"/>
                    </a:cubicBezTo>
                    <a:cubicBezTo>
                      <a:pt x="1" y="553"/>
                      <a:pt x="104" y="1033"/>
                      <a:pt x="307" y="1177"/>
                    </a:cubicBezTo>
                    <a:cubicBezTo>
                      <a:pt x="356" y="1213"/>
                      <a:pt x="420" y="1227"/>
                      <a:pt x="498" y="1227"/>
                    </a:cubicBezTo>
                    <a:cubicBezTo>
                      <a:pt x="723" y="1227"/>
                      <a:pt x="1064" y="1110"/>
                      <a:pt x="1491" y="1051"/>
                    </a:cubicBezTo>
                    <a:cubicBezTo>
                      <a:pt x="1206" y="548"/>
                      <a:pt x="1111" y="149"/>
                      <a:pt x="870" y="26"/>
                    </a:cubicBezTo>
                    <a:cubicBezTo>
                      <a:pt x="835" y="8"/>
                      <a:pt x="787" y="0"/>
                      <a:pt x="73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2"/>
              <p:cNvSpPr/>
              <p:nvPr/>
            </p:nvSpPr>
            <p:spPr>
              <a:xfrm>
                <a:off x="4706900" y="392725"/>
                <a:ext cx="35775" cy="38050"/>
              </a:xfrm>
              <a:custGeom>
                <a:avLst/>
                <a:gdLst/>
                <a:ahLst/>
                <a:cxnLst/>
                <a:rect l="l" t="t" r="r" b="b"/>
                <a:pathLst>
                  <a:path w="1431" h="1522" extrusionOk="0">
                    <a:moveTo>
                      <a:pt x="1125" y="1"/>
                    </a:moveTo>
                    <a:cubicBezTo>
                      <a:pt x="785" y="107"/>
                      <a:pt x="341" y="122"/>
                      <a:pt x="139" y="353"/>
                    </a:cubicBezTo>
                    <a:cubicBezTo>
                      <a:pt x="1" y="509"/>
                      <a:pt x="203" y="967"/>
                      <a:pt x="288" y="1521"/>
                    </a:cubicBezTo>
                    <a:cubicBezTo>
                      <a:pt x="786" y="1264"/>
                      <a:pt x="1227" y="1177"/>
                      <a:pt x="1326" y="947"/>
                    </a:cubicBezTo>
                    <a:cubicBezTo>
                      <a:pt x="1430" y="704"/>
                      <a:pt x="1206" y="322"/>
                      <a:pt x="112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2"/>
              <p:cNvSpPr/>
              <p:nvPr/>
            </p:nvSpPr>
            <p:spPr>
              <a:xfrm>
                <a:off x="1383450" y="1955325"/>
                <a:ext cx="35750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07" extrusionOk="0">
                    <a:moveTo>
                      <a:pt x="706" y="0"/>
                    </a:moveTo>
                    <a:cubicBezTo>
                      <a:pt x="465" y="0"/>
                      <a:pt x="140" y="101"/>
                      <a:pt x="100" y="210"/>
                    </a:cubicBezTo>
                    <a:cubicBezTo>
                      <a:pt x="0" y="481"/>
                      <a:pt x="52" y="967"/>
                      <a:pt x="240" y="1135"/>
                    </a:cubicBezTo>
                    <a:cubicBezTo>
                      <a:pt x="300" y="1189"/>
                      <a:pt x="391" y="1207"/>
                      <a:pt x="508" y="1207"/>
                    </a:cubicBezTo>
                    <a:cubicBezTo>
                      <a:pt x="731" y="1207"/>
                      <a:pt x="1050" y="1140"/>
                      <a:pt x="1429" y="1127"/>
                    </a:cubicBezTo>
                    <a:cubicBezTo>
                      <a:pt x="1197" y="596"/>
                      <a:pt x="1141" y="186"/>
                      <a:pt x="917" y="44"/>
                    </a:cubicBezTo>
                    <a:cubicBezTo>
                      <a:pt x="869" y="13"/>
                      <a:pt x="793" y="0"/>
                      <a:pt x="70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2"/>
              <p:cNvSpPr/>
              <p:nvPr/>
            </p:nvSpPr>
            <p:spPr>
              <a:xfrm>
                <a:off x="1611800" y="4269550"/>
                <a:ext cx="31875" cy="35125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405" extrusionOk="0">
                    <a:moveTo>
                      <a:pt x="951" y="0"/>
                    </a:moveTo>
                    <a:cubicBezTo>
                      <a:pt x="664" y="99"/>
                      <a:pt x="251" y="117"/>
                      <a:pt x="123" y="317"/>
                    </a:cubicBezTo>
                    <a:cubicBezTo>
                      <a:pt x="1" y="509"/>
                      <a:pt x="172" y="890"/>
                      <a:pt x="245" y="1405"/>
                    </a:cubicBezTo>
                    <a:cubicBezTo>
                      <a:pt x="699" y="1157"/>
                      <a:pt x="1109" y="1066"/>
                      <a:pt x="1189" y="853"/>
                    </a:cubicBezTo>
                    <a:cubicBezTo>
                      <a:pt x="1274" y="631"/>
                      <a:pt x="1044" y="291"/>
                      <a:pt x="95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2"/>
              <p:cNvSpPr/>
              <p:nvPr/>
            </p:nvSpPr>
            <p:spPr>
              <a:xfrm>
                <a:off x="3706275" y="5447200"/>
                <a:ext cx="34500" cy="28250"/>
              </a:xfrm>
              <a:custGeom>
                <a:avLst/>
                <a:gdLst/>
                <a:ahLst/>
                <a:cxnLst/>
                <a:rect l="l" t="t" r="r" b="b"/>
                <a:pathLst>
                  <a:path w="1380" h="1130" extrusionOk="0">
                    <a:moveTo>
                      <a:pt x="735" y="0"/>
                    </a:moveTo>
                    <a:cubicBezTo>
                      <a:pt x="501" y="0"/>
                      <a:pt x="200" y="101"/>
                      <a:pt x="115" y="238"/>
                    </a:cubicBezTo>
                    <a:cubicBezTo>
                      <a:pt x="0" y="422"/>
                      <a:pt x="115" y="925"/>
                      <a:pt x="299" y="1071"/>
                    </a:cubicBezTo>
                    <a:cubicBezTo>
                      <a:pt x="354" y="1114"/>
                      <a:pt x="430" y="1130"/>
                      <a:pt x="525" y="1130"/>
                    </a:cubicBezTo>
                    <a:cubicBezTo>
                      <a:pt x="732" y="1130"/>
                      <a:pt x="1028" y="1055"/>
                      <a:pt x="1379" y="1032"/>
                    </a:cubicBezTo>
                    <a:cubicBezTo>
                      <a:pt x="1185" y="553"/>
                      <a:pt x="1142" y="135"/>
                      <a:pt x="940" y="38"/>
                    </a:cubicBezTo>
                    <a:cubicBezTo>
                      <a:pt x="887" y="12"/>
                      <a:pt x="815" y="0"/>
                      <a:pt x="73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2"/>
              <p:cNvSpPr/>
              <p:nvPr/>
            </p:nvSpPr>
            <p:spPr>
              <a:xfrm>
                <a:off x="5406525" y="778450"/>
                <a:ext cx="35400" cy="37000"/>
              </a:xfrm>
              <a:custGeom>
                <a:avLst/>
                <a:gdLst/>
                <a:ahLst/>
                <a:cxnLst/>
                <a:rect l="l" t="t" r="r" b="b"/>
                <a:pathLst>
                  <a:path w="1416" h="1480" extrusionOk="0">
                    <a:moveTo>
                      <a:pt x="1181" y="0"/>
                    </a:moveTo>
                    <a:cubicBezTo>
                      <a:pt x="670" y="233"/>
                      <a:pt x="225" y="296"/>
                      <a:pt x="117" y="523"/>
                    </a:cubicBezTo>
                    <a:cubicBezTo>
                      <a:pt x="1" y="762"/>
                      <a:pt x="204" y="1154"/>
                      <a:pt x="269" y="1480"/>
                    </a:cubicBezTo>
                    <a:cubicBezTo>
                      <a:pt x="614" y="1390"/>
                      <a:pt x="1057" y="1396"/>
                      <a:pt x="1271" y="1175"/>
                    </a:cubicBezTo>
                    <a:cubicBezTo>
                      <a:pt x="1416" y="1026"/>
                      <a:pt x="1239" y="557"/>
                      <a:pt x="118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2"/>
              <p:cNvSpPr/>
              <p:nvPr/>
            </p:nvSpPr>
            <p:spPr>
              <a:xfrm>
                <a:off x="1217525" y="2798975"/>
                <a:ext cx="32725" cy="28025"/>
              </a:xfrm>
              <a:custGeom>
                <a:avLst/>
                <a:gdLst/>
                <a:ahLst/>
                <a:cxnLst/>
                <a:rect l="l" t="t" r="r" b="b"/>
                <a:pathLst>
                  <a:path w="1309" h="1121" extrusionOk="0">
                    <a:moveTo>
                      <a:pt x="731" y="1"/>
                    </a:moveTo>
                    <a:cubicBezTo>
                      <a:pt x="520" y="1"/>
                      <a:pt x="238" y="147"/>
                      <a:pt x="0" y="205"/>
                    </a:cubicBezTo>
                    <a:cubicBezTo>
                      <a:pt x="66" y="501"/>
                      <a:pt x="41" y="917"/>
                      <a:pt x="225" y="1061"/>
                    </a:cubicBezTo>
                    <a:cubicBezTo>
                      <a:pt x="280" y="1105"/>
                      <a:pt x="357" y="1120"/>
                      <a:pt x="451" y="1120"/>
                    </a:cubicBezTo>
                    <a:cubicBezTo>
                      <a:pt x="659" y="1120"/>
                      <a:pt x="956" y="1045"/>
                      <a:pt x="1309" y="1021"/>
                    </a:cubicBezTo>
                    <a:cubicBezTo>
                      <a:pt x="1113" y="542"/>
                      <a:pt x="1067" y="124"/>
                      <a:pt x="866" y="28"/>
                    </a:cubicBezTo>
                    <a:cubicBezTo>
                      <a:pt x="826" y="9"/>
                      <a:pt x="780" y="1"/>
                      <a:pt x="73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2"/>
              <p:cNvSpPr/>
              <p:nvPr/>
            </p:nvSpPr>
            <p:spPr>
              <a:xfrm>
                <a:off x="3880475" y="238125"/>
                <a:ext cx="34650" cy="31150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1246" extrusionOk="0">
                    <a:moveTo>
                      <a:pt x="766" y="0"/>
                    </a:moveTo>
                    <a:cubicBezTo>
                      <a:pt x="540" y="0"/>
                      <a:pt x="248" y="115"/>
                      <a:pt x="1" y="152"/>
                    </a:cubicBezTo>
                    <a:cubicBezTo>
                      <a:pt x="61" y="505"/>
                      <a:pt x="20" y="952"/>
                      <a:pt x="219" y="1177"/>
                    </a:cubicBezTo>
                    <a:cubicBezTo>
                      <a:pt x="263" y="1227"/>
                      <a:pt x="343" y="1245"/>
                      <a:pt x="450" y="1245"/>
                    </a:cubicBezTo>
                    <a:cubicBezTo>
                      <a:pt x="673" y="1245"/>
                      <a:pt x="1012" y="1168"/>
                      <a:pt x="1386" y="1148"/>
                    </a:cubicBezTo>
                    <a:cubicBezTo>
                      <a:pt x="1202" y="622"/>
                      <a:pt x="1178" y="168"/>
                      <a:pt x="963" y="44"/>
                    </a:cubicBezTo>
                    <a:cubicBezTo>
                      <a:pt x="907" y="13"/>
                      <a:pt x="840" y="0"/>
                      <a:pt x="76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2"/>
              <p:cNvSpPr/>
              <p:nvPr/>
            </p:nvSpPr>
            <p:spPr>
              <a:xfrm>
                <a:off x="5972625" y="1414425"/>
                <a:ext cx="37775" cy="32175"/>
              </a:xfrm>
              <a:custGeom>
                <a:avLst/>
                <a:gdLst/>
                <a:ahLst/>
                <a:cxnLst/>
                <a:rect l="l" t="t" r="r" b="b"/>
                <a:pathLst>
                  <a:path w="1511" h="1287" extrusionOk="0">
                    <a:moveTo>
                      <a:pt x="810" y="1"/>
                    </a:moveTo>
                    <a:cubicBezTo>
                      <a:pt x="575" y="1"/>
                      <a:pt x="267" y="183"/>
                      <a:pt x="0" y="262"/>
                    </a:cubicBezTo>
                    <a:cubicBezTo>
                      <a:pt x="108" y="603"/>
                      <a:pt x="124" y="1051"/>
                      <a:pt x="354" y="1245"/>
                    </a:cubicBezTo>
                    <a:cubicBezTo>
                      <a:pt x="388" y="1274"/>
                      <a:pt x="436" y="1286"/>
                      <a:pt x="496" y="1286"/>
                    </a:cubicBezTo>
                    <a:cubicBezTo>
                      <a:pt x="712" y="1286"/>
                      <a:pt x="1082" y="1131"/>
                      <a:pt x="1511" y="1046"/>
                    </a:cubicBezTo>
                    <a:cubicBezTo>
                      <a:pt x="1253" y="556"/>
                      <a:pt x="1164" y="113"/>
                      <a:pt x="934" y="22"/>
                    </a:cubicBezTo>
                    <a:cubicBezTo>
                      <a:pt x="896" y="7"/>
                      <a:pt x="854" y="1"/>
                      <a:pt x="81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2"/>
              <p:cNvSpPr/>
              <p:nvPr/>
            </p:nvSpPr>
            <p:spPr>
              <a:xfrm>
                <a:off x="1893700" y="4577375"/>
                <a:ext cx="3510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1404" h="1442" extrusionOk="0">
                    <a:moveTo>
                      <a:pt x="1215" y="1"/>
                    </a:moveTo>
                    <a:cubicBezTo>
                      <a:pt x="695" y="210"/>
                      <a:pt x="247" y="253"/>
                      <a:pt x="128" y="474"/>
                    </a:cubicBezTo>
                    <a:cubicBezTo>
                      <a:pt x="1" y="708"/>
                      <a:pt x="188" y="1112"/>
                      <a:pt x="238" y="1442"/>
                    </a:cubicBezTo>
                    <a:cubicBezTo>
                      <a:pt x="586" y="1365"/>
                      <a:pt x="1029" y="1390"/>
                      <a:pt x="1252" y="1178"/>
                    </a:cubicBezTo>
                    <a:cubicBezTo>
                      <a:pt x="1404" y="1035"/>
                      <a:pt x="1247" y="559"/>
                      <a:pt x="121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2"/>
              <p:cNvSpPr/>
              <p:nvPr/>
            </p:nvSpPr>
            <p:spPr>
              <a:xfrm>
                <a:off x="3289100" y="5360825"/>
                <a:ext cx="35725" cy="37950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1518" extrusionOk="0">
                    <a:moveTo>
                      <a:pt x="1144" y="0"/>
                    </a:moveTo>
                    <a:cubicBezTo>
                      <a:pt x="647" y="257"/>
                      <a:pt x="205" y="342"/>
                      <a:pt x="105" y="573"/>
                    </a:cubicBezTo>
                    <a:cubicBezTo>
                      <a:pt x="0" y="815"/>
                      <a:pt x="223" y="1198"/>
                      <a:pt x="302" y="1518"/>
                    </a:cubicBezTo>
                    <a:cubicBezTo>
                      <a:pt x="643" y="1413"/>
                      <a:pt x="1086" y="1400"/>
                      <a:pt x="1290" y="1170"/>
                    </a:cubicBezTo>
                    <a:cubicBezTo>
                      <a:pt x="1428" y="1014"/>
                      <a:pt x="1228" y="556"/>
                      <a:pt x="114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2"/>
              <p:cNvSpPr/>
              <p:nvPr/>
            </p:nvSpPr>
            <p:spPr>
              <a:xfrm>
                <a:off x="2177375" y="4892950"/>
                <a:ext cx="31850" cy="34725"/>
              </a:xfrm>
              <a:custGeom>
                <a:avLst/>
                <a:gdLst/>
                <a:ahLst/>
                <a:cxnLst/>
                <a:rect l="l" t="t" r="r" b="b"/>
                <a:pathLst>
                  <a:path w="1274" h="1389" extrusionOk="0">
                    <a:moveTo>
                      <a:pt x="1029" y="0"/>
                    </a:moveTo>
                    <a:cubicBezTo>
                      <a:pt x="574" y="248"/>
                      <a:pt x="166" y="338"/>
                      <a:pt x="86" y="550"/>
                    </a:cubicBezTo>
                    <a:cubicBezTo>
                      <a:pt x="0" y="774"/>
                      <a:pt x="154" y="1265"/>
                      <a:pt x="344" y="1361"/>
                    </a:cubicBezTo>
                    <a:cubicBezTo>
                      <a:pt x="381" y="1380"/>
                      <a:pt x="430" y="1388"/>
                      <a:pt x="486" y="1388"/>
                    </a:cubicBezTo>
                    <a:cubicBezTo>
                      <a:pt x="712" y="1388"/>
                      <a:pt x="1047" y="1247"/>
                      <a:pt x="1150" y="1087"/>
                    </a:cubicBezTo>
                    <a:cubicBezTo>
                      <a:pt x="1274" y="896"/>
                      <a:pt x="1101" y="513"/>
                      <a:pt x="102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2"/>
              <p:cNvSpPr/>
              <p:nvPr/>
            </p:nvSpPr>
            <p:spPr>
              <a:xfrm>
                <a:off x="2408400" y="5030375"/>
                <a:ext cx="33625" cy="35150"/>
              </a:xfrm>
              <a:custGeom>
                <a:avLst/>
                <a:gdLst/>
                <a:ahLst/>
                <a:cxnLst/>
                <a:rect l="l" t="t" r="r" b="b"/>
                <a:pathLst>
                  <a:path w="1345" h="1406" extrusionOk="0">
                    <a:moveTo>
                      <a:pt x="777" y="1"/>
                    </a:moveTo>
                    <a:cubicBezTo>
                      <a:pt x="537" y="1"/>
                      <a:pt x="273" y="71"/>
                      <a:pt x="158" y="203"/>
                    </a:cubicBezTo>
                    <a:cubicBezTo>
                      <a:pt x="0" y="383"/>
                      <a:pt x="134" y="821"/>
                      <a:pt x="146" y="1406"/>
                    </a:cubicBezTo>
                    <a:cubicBezTo>
                      <a:pt x="674" y="1163"/>
                      <a:pt x="1079" y="1098"/>
                      <a:pt x="1226" y="868"/>
                    </a:cubicBezTo>
                    <a:cubicBezTo>
                      <a:pt x="1344" y="685"/>
                      <a:pt x="1222" y="100"/>
                      <a:pt x="1075" y="46"/>
                    </a:cubicBezTo>
                    <a:cubicBezTo>
                      <a:pt x="991" y="16"/>
                      <a:pt x="887" y="1"/>
                      <a:pt x="77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2"/>
              <p:cNvSpPr/>
              <p:nvPr/>
            </p:nvSpPr>
            <p:spPr>
              <a:xfrm>
                <a:off x="2642925" y="5159925"/>
                <a:ext cx="36075" cy="30225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1209" extrusionOk="0">
                    <a:moveTo>
                      <a:pt x="714" y="0"/>
                    </a:moveTo>
                    <a:cubicBezTo>
                      <a:pt x="472" y="0"/>
                      <a:pt x="137" y="109"/>
                      <a:pt x="98" y="222"/>
                    </a:cubicBezTo>
                    <a:cubicBezTo>
                      <a:pt x="0" y="493"/>
                      <a:pt x="62" y="978"/>
                      <a:pt x="254" y="1141"/>
                    </a:cubicBezTo>
                    <a:cubicBezTo>
                      <a:pt x="312" y="1191"/>
                      <a:pt x="397" y="1209"/>
                      <a:pt x="506" y="1209"/>
                    </a:cubicBezTo>
                    <a:cubicBezTo>
                      <a:pt x="730" y="1209"/>
                      <a:pt x="1053" y="1135"/>
                      <a:pt x="1443" y="1115"/>
                    </a:cubicBezTo>
                    <a:cubicBezTo>
                      <a:pt x="1200" y="587"/>
                      <a:pt x="1138" y="180"/>
                      <a:pt x="911" y="40"/>
                    </a:cubicBezTo>
                    <a:cubicBezTo>
                      <a:pt x="865" y="12"/>
                      <a:pt x="795" y="0"/>
                      <a:pt x="7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2"/>
              <p:cNvSpPr/>
              <p:nvPr/>
            </p:nvSpPr>
            <p:spPr>
              <a:xfrm>
                <a:off x="2877000" y="5292275"/>
                <a:ext cx="32700" cy="28025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1121" extrusionOk="0">
                    <a:moveTo>
                      <a:pt x="732" y="0"/>
                    </a:moveTo>
                    <a:cubicBezTo>
                      <a:pt x="522" y="0"/>
                      <a:pt x="240" y="146"/>
                      <a:pt x="1" y="203"/>
                    </a:cubicBezTo>
                    <a:cubicBezTo>
                      <a:pt x="67" y="501"/>
                      <a:pt x="40" y="915"/>
                      <a:pt x="224" y="1061"/>
                    </a:cubicBezTo>
                    <a:cubicBezTo>
                      <a:pt x="280" y="1104"/>
                      <a:pt x="357" y="1120"/>
                      <a:pt x="452" y="1120"/>
                    </a:cubicBezTo>
                    <a:cubicBezTo>
                      <a:pt x="660" y="1120"/>
                      <a:pt x="956" y="1046"/>
                      <a:pt x="1308" y="1022"/>
                    </a:cubicBezTo>
                    <a:cubicBezTo>
                      <a:pt x="1112" y="544"/>
                      <a:pt x="1067" y="125"/>
                      <a:pt x="868" y="28"/>
                    </a:cubicBezTo>
                    <a:cubicBezTo>
                      <a:pt x="828" y="8"/>
                      <a:pt x="782" y="0"/>
                      <a:pt x="73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3" name="Google Shape;563;p2"/>
            <p:cNvGrpSpPr/>
            <p:nvPr/>
          </p:nvGrpSpPr>
          <p:grpSpPr>
            <a:xfrm>
              <a:off x="5421975" y="1468850"/>
              <a:ext cx="5186150" cy="5237325"/>
              <a:chOff x="1217525" y="238125"/>
              <a:chExt cx="5186150" cy="5237325"/>
            </a:xfrm>
          </p:grpSpPr>
          <p:sp>
            <p:nvSpPr>
              <p:cNvPr id="564" name="Google Shape;564;p2"/>
              <p:cNvSpPr/>
              <p:nvPr/>
            </p:nvSpPr>
            <p:spPr>
              <a:xfrm>
                <a:off x="3064700" y="2105425"/>
                <a:ext cx="1488400" cy="1501400"/>
              </a:xfrm>
              <a:custGeom>
                <a:avLst/>
                <a:gdLst/>
                <a:ahLst/>
                <a:cxnLst/>
                <a:rect l="l" t="t" r="r" b="b"/>
                <a:pathLst>
                  <a:path w="59536" h="60056" extrusionOk="0">
                    <a:moveTo>
                      <a:pt x="35171" y="5672"/>
                    </a:moveTo>
                    <a:cubicBezTo>
                      <a:pt x="35857" y="6721"/>
                      <a:pt x="36948" y="7490"/>
                      <a:pt x="38284" y="7490"/>
                    </a:cubicBezTo>
                    <a:cubicBezTo>
                      <a:pt x="38312" y="7490"/>
                      <a:pt x="38341" y="7490"/>
                      <a:pt x="38370" y="7489"/>
                    </a:cubicBezTo>
                    <a:lnTo>
                      <a:pt x="38370" y="7489"/>
                    </a:lnTo>
                    <a:lnTo>
                      <a:pt x="36351" y="10618"/>
                    </a:lnTo>
                    <a:lnTo>
                      <a:pt x="33545" y="9039"/>
                    </a:lnTo>
                    <a:cubicBezTo>
                      <a:pt x="34040" y="8015"/>
                      <a:pt x="34614" y="6827"/>
                      <a:pt x="35171" y="5672"/>
                    </a:cubicBezTo>
                    <a:close/>
                    <a:moveTo>
                      <a:pt x="27767" y="8151"/>
                    </a:moveTo>
                    <a:lnTo>
                      <a:pt x="30691" y="9794"/>
                    </a:lnTo>
                    <a:lnTo>
                      <a:pt x="28892" y="12601"/>
                    </a:lnTo>
                    <a:lnTo>
                      <a:pt x="26273" y="11127"/>
                    </a:lnTo>
                    <a:cubicBezTo>
                      <a:pt x="26765" y="10146"/>
                      <a:pt x="27303" y="9075"/>
                      <a:pt x="27767" y="8151"/>
                    </a:cubicBezTo>
                    <a:close/>
                    <a:moveTo>
                      <a:pt x="20447" y="10270"/>
                    </a:moveTo>
                    <a:cubicBezTo>
                      <a:pt x="21294" y="10808"/>
                      <a:pt x="22283" y="11438"/>
                      <a:pt x="23213" y="12029"/>
                    </a:cubicBezTo>
                    <a:lnTo>
                      <a:pt x="21695" y="14729"/>
                    </a:lnTo>
                    <a:lnTo>
                      <a:pt x="18758" y="13273"/>
                    </a:lnTo>
                    <a:cubicBezTo>
                      <a:pt x="19285" y="12336"/>
                      <a:pt x="19897" y="11248"/>
                      <a:pt x="20447" y="10270"/>
                    </a:cubicBezTo>
                    <a:close/>
                    <a:moveTo>
                      <a:pt x="44513" y="11007"/>
                    </a:moveTo>
                    <a:cubicBezTo>
                      <a:pt x="45226" y="11938"/>
                      <a:pt x="46252" y="12716"/>
                      <a:pt x="47536" y="12716"/>
                    </a:cubicBezTo>
                    <a:cubicBezTo>
                      <a:pt x="47615" y="12716"/>
                      <a:pt x="47694" y="12713"/>
                      <a:pt x="47774" y="12707"/>
                    </a:cubicBezTo>
                    <a:lnTo>
                      <a:pt x="47774" y="12707"/>
                    </a:lnTo>
                    <a:lnTo>
                      <a:pt x="45710" y="15877"/>
                    </a:lnTo>
                    <a:lnTo>
                      <a:pt x="42913" y="14304"/>
                    </a:lnTo>
                    <a:cubicBezTo>
                      <a:pt x="43401" y="13297"/>
                      <a:pt x="43956" y="12154"/>
                      <a:pt x="44513" y="11007"/>
                    </a:cubicBezTo>
                    <a:close/>
                    <a:moveTo>
                      <a:pt x="12830" y="11513"/>
                    </a:moveTo>
                    <a:lnTo>
                      <a:pt x="12830" y="11513"/>
                    </a:lnTo>
                    <a:cubicBezTo>
                      <a:pt x="13700" y="12980"/>
                      <a:pt x="14705" y="13874"/>
                      <a:pt x="16122" y="13917"/>
                    </a:cubicBezTo>
                    <a:lnTo>
                      <a:pt x="16123" y="13917"/>
                    </a:lnTo>
                    <a:lnTo>
                      <a:pt x="14378" y="17019"/>
                    </a:lnTo>
                    <a:lnTo>
                      <a:pt x="10974" y="15469"/>
                    </a:lnTo>
                    <a:cubicBezTo>
                      <a:pt x="12166" y="14729"/>
                      <a:pt x="12887" y="13457"/>
                      <a:pt x="12830" y="11513"/>
                    </a:cubicBezTo>
                    <a:close/>
                    <a:moveTo>
                      <a:pt x="37204" y="13597"/>
                    </a:moveTo>
                    <a:lnTo>
                      <a:pt x="39925" y="15127"/>
                    </a:lnTo>
                    <a:lnTo>
                      <a:pt x="38315" y="17574"/>
                    </a:lnTo>
                    <a:lnTo>
                      <a:pt x="35937" y="16238"/>
                    </a:lnTo>
                    <a:lnTo>
                      <a:pt x="37204" y="13597"/>
                    </a:lnTo>
                    <a:close/>
                    <a:moveTo>
                      <a:pt x="29867" y="15955"/>
                    </a:moveTo>
                    <a:lnTo>
                      <a:pt x="32225" y="17281"/>
                    </a:lnTo>
                    <a:cubicBezTo>
                      <a:pt x="31790" y="17960"/>
                      <a:pt x="31338" y="18669"/>
                      <a:pt x="30866" y="19406"/>
                    </a:cubicBezTo>
                    <a:lnTo>
                      <a:pt x="28780" y="18233"/>
                    </a:lnTo>
                    <a:lnTo>
                      <a:pt x="29867" y="15955"/>
                    </a:lnTo>
                    <a:close/>
                    <a:moveTo>
                      <a:pt x="22541" y="18031"/>
                    </a:moveTo>
                    <a:cubicBezTo>
                      <a:pt x="23224" y="18498"/>
                      <a:pt x="23938" y="18983"/>
                      <a:pt x="24624" y="19452"/>
                    </a:cubicBezTo>
                    <a:lnTo>
                      <a:pt x="23419" y="21596"/>
                    </a:lnTo>
                    <a:lnTo>
                      <a:pt x="21149" y="20504"/>
                    </a:lnTo>
                    <a:cubicBezTo>
                      <a:pt x="21593" y="19717"/>
                      <a:pt x="22054" y="18893"/>
                      <a:pt x="22541" y="18031"/>
                    </a:cubicBezTo>
                    <a:close/>
                    <a:moveTo>
                      <a:pt x="46568" y="18718"/>
                    </a:moveTo>
                    <a:lnTo>
                      <a:pt x="49498" y="20365"/>
                    </a:lnTo>
                    <a:lnTo>
                      <a:pt x="47698" y="23125"/>
                    </a:lnTo>
                    <a:lnTo>
                      <a:pt x="45107" y="21668"/>
                    </a:lnTo>
                    <a:cubicBezTo>
                      <a:pt x="45598" y="20678"/>
                      <a:pt x="46084" y="19695"/>
                      <a:pt x="46568" y="18718"/>
                    </a:cubicBezTo>
                    <a:close/>
                    <a:moveTo>
                      <a:pt x="15096" y="19957"/>
                    </a:moveTo>
                    <a:lnTo>
                      <a:pt x="17551" y="21599"/>
                    </a:lnTo>
                    <a:lnTo>
                      <a:pt x="16163" y="24067"/>
                    </a:lnTo>
                    <a:lnTo>
                      <a:pt x="13481" y="22829"/>
                    </a:lnTo>
                    <a:lnTo>
                      <a:pt x="15096" y="19957"/>
                    </a:lnTo>
                    <a:close/>
                    <a:moveTo>
                      <a:pt x="39356" y="21292"/>
                    </a:moveTo>
                    <a:lnTo>
                      <a:pt x="41706" y="22613"/>
                    </a:lnTo>
                    <a:lnTo>
                      <a:pt x="40334" y="24726"/>
                    </a:lnTo>
                    <a:lnTo>
                      <a:pt x="38265" y="23563"/>
                    </a:lnTo>
                    <a:cubicBezTo>
                      <a:pt x="38620" y="22823"/>
                      <a:pt x="38974" y="22088"/>
                      <a:pt x="39356" y="21292"/>
                    </a:cubicBezTo>
                    <a:close/>
                    <a:moveTo>
                      <a:pt x="32036" y="23833"/>
                    </a:moveTo>
                    <a:lnTo>
                      <a:pt x="33850" y="24852"/>
                    </a:lnTo>
                    <a:lnTo>
                      <a:pt x="32838" y="26400"/>
                    </a:lnTo>
                    <a:lnTo>
                      <a:pt x="31254" y="25508"/>
                    </a:lnTo>
                    <a:lnTo>
                      <a:pt x="32036" y="23833"/>
                    </a:lnTo>
                    <a:close/>
                    <a:moveTo>
                      <a:pt x="7495" y="21569"/>
                    </a:moveTo>
                    <a:lnTo>
                      <a:pt x="10643" y="23738"/>
                    </a:lnTo>
                    <a:lnTo>
                      <a:pt x="8883" y="26868"/>
                    </a:lnTo>
                    <a:cubicBezTo>
                      <a:pt x="8157" y="25803"/>
                      <a:pt x="7066" y="25308"/>
                      <a:pt x="5548" y="25308"/>
                    </a:cubicBezTo>
                    <a:cubicBezTo>
                      <a:pt x="5382" y="25308"/>
                      <a:pt x="5211" y="25314"/>
                      <a:pt x="5034" y="25325"/>
                    </a:cubicBezTo>
                    <a:cubicBezTo>
                      <a:pt x="6680" y="24337"/>
                      <a:pt x="7533" y="23106"/>
                      <a:pt x="7495" y="21569"/>
                    </a:cubicBezTo>
                    <a:close/>
                    <a:moveTo>
                      <a:pt x="24561" y="25944"/>
                    </a:moveTo>
                    <a:lnTo>
                      <a:pt x="26176" y="26994"/>
                    </a:lnTo>
                    <a:lnTo>
                      <a:pt x="25208" y="28718"/>
                    </a:lnTo>
                    <a:lnTo>
                      <a:pt x="23488" y="27851"/>
                    </a:lnTo>
                    <a:lnTo>
                      <a:pt x="24561" y="25944"/>
                    </a:lnTo>
                    <a:close/>
                    <a:moveTo>
                      <a:pt x="48560" y="26304"/>
                    </a:moveTo>
                    <a:lnTo>
                      <a:pt x="51478" y="27699"/>
                    </a:lnTo>
                    <a:lnTo>
                      <a:pt x="49773" y="30731"/>
                    </a:lnTo>
                    <a:lnTo>
                      <a:pt x="47063" y="28967"/>
                    </a:lnTo>
                    <a:lnTo>
                      <a:pt x="48560" y="26304"/>
                    </a:lnTo>
                    <a:close/>
                    <a:moveTo>
                      <a:pt x="17079" y="27695"/>
                    </a:moveTo>
                    <a:lnTo>
                      <a:pt x="19313" y="29098"/>
                    </a:lnTo>
                    <a:cubicBezTo>
                      <a:pt x="18895" y="29844"/>
                      <a:pt x="18479" y="30583"/>
                      <a:pt x="18065" y="31317"/>
                    </a:cubicBezTo>
                    <a:lnTo>
                      <a:pt x="15696" y="30157"/>
                    </a:lnTo>
                    <a:lnTo>
                      <a:pt x="17079" y="27695"/>
                    </a:lnTo>
                    <a:close/>
                    <a:moveTo>
                      <a:pt x="41457" y="28918"/>
                    </a:moveTo>
                    <a:lnTo>
                      <a:pt x="43731" y="29975"/>
                    </a:lnTo>
                    <a:lnTo>
                      <a:pt x="42356" y="32421"/>
                    </a:lnTo>
                    <a:lnTo>
                      <a:pt x="40250" y="31065"/>
                    </a:lnTo>
                    <a:lnTo>
                      <a:pt x="41457" y="28918"/>
                    </a:lnTo>
                    <a:close/>
                    <a:moveTo>
                      <a:pt x="9766" y="29422"/>
                    </a:moveTo>
                    <a:lnTo>
                      <a:pt x="12507" y="31154"/>
                    </a:lnTo>
                    <a:lnTo>
                      <a:pt x="10948" y="33930"/>
                    </a:lnTo>
                    <a:lnTo>
                      <a:pt x="7892" y="32439"/>
                    </a:lnTo>
                    <a:cubicBezTo>
                      <a:pt x="8447" y="31546"/>
                      <a:pt x="9147" y="30418"/>
                      <a:pt x="9766" y="29422"/>
                    </a:cubicBezTo>
                    <a:close/>
                    <a:moveTo>
                      <a:pt x="34175" y="31534"/>
                    </a:moveTo>
                    <a:lnTo>
                      <a:pt x="35962" y="32310"/>
                    </a:lnTo>
                    <a:lnTo>
                      <a:pt x="34894" y="34211"/>
                    </a:lnTo>
                    <a:lnTo>
                      <a:pt x="33203" y="33261"/>
                    </a:lnTo>
                    <a:lnTo>
                      <a:pt x="34175" y="31534"/>
                    </a:lnTo>
                    <a:close/>
                    <a:moveTo>
                      <a:pt x="26533" y="33625"/>
                    </a:moveTo>
                    <a:lnTo>
                      <a:pt x="28370" y="34658"/>
                    </a:lnTo>
                    <a:lnTo>
                      <a:pt x="27377" y="36425"/>
                    </a:lnTo>
                    <a:lnTo>
                      <a:pt x="25538" y="35392"/>
                    </a:lnTo>
                    <a:lnTo>
                      <a:pt x="26533" y="33625"/>
                    </a:lnTo>
                    <a:close/>
                    <a:moveTo>
                      <a:pt x="50598" y="33318"/>
                    </a:moveTo>
                    <a:cubicBezTo>
                      <a:pt x="51296" y="34276"/>
                      <a:pt x="52310" y="34826"/>
                      <a:pt x="53784" y="34826"/>
                    </a:cubicBezTo>
                    <a:cubicBezTo>
                      <a:pt x="53996" y="34826"/>
                      <a:pt x="54217" y="34815"/>
                      <a:pt x="54448" y="34792"/>
                    </a:cubicBezTo>
                    <a:lnTo>
                      <a:pt x="54448" y="34792"/>
                    </a:lnTo>
                    <a:cubicBezTo>
                      <a:pt x="52730" y="35837"/>
                      <a:pt x="51925" y="37060"/>
                      <a:pt x="51970" y="38530"/>
                    </a:cubicBezTo>
                    <a:lnTo>
                      <a:pt x="48869" y="36395"/>
                    </a:lnTo>
                    <a:lnTo>
                      <a:pt x="50598" y="33318"/>
                    </a:lnTo>
                    <a:close/>
                    <a:moveTo>
                      <a:pt x="19142" y="35281"/>
                    </a:moveTo>
                    <a:lnTo>
                      <a:pt x="21347" y="36520"/>
                    </a:lnTo>
                    <a:cubicBezTo>
                      <a:pt x="20917" y="37400"/>
                      <a:pt x="20544" y="38163"/>
                      <a:pt x="20155" y="38959"/>
                    </a:cubicBezTo>
                    <a:lnTo>
                      <a:pt x="17664" y="37559"/>
                    </a:lnTo>
                    <a:cubicBezTo>
                      <a:pt x="18112" y="36871"/>
                      <a:pt x="18625" y="36078"/>
                      <a:pt x="19142" y="35281"/>
                    </a:cubicBezTo>
                    <a:close/>
                    <a:moveTo>
                      <a:pt x="43302" y="36072"/>
                    </a:moveTo>
                    <a:lnTo>
                      <a:pt x="45978" y="37321"/>
                    </a:lnTo>
                    <a:lnTo>
                      <a:pt x="44362" y="40196"/>
                    </a:lnTo>
                    <a:lnTo>
                      <a:pt x="41914" y="38541"/>
                    </a:lnTo>
                    <a:lnTo>
                      <a:pt x="43302" y="36072"/>
                    </a:lnTo>
                    <a:close/>
                    <a:moveTo>
                      <a:pt x="11785" y="36908"/>
                    </a:moveTo>
                    <a:lnTo>
                      <a:pt x="14489" y="38427"/>
                    </a:lnTo>
                    <a:lnTo>
                      <a:pt x="12928" y="41537"/>
                    </a:lnTo>
                    <a:lnTo>
                      <a:pt x="9840" y="39799"/>
                    </a:lnTo>
                    <a:lnTo>
                      <a:pt x="11785" y="36908"/>
                    </a:lnTo>
                    <a:close/>
                    <a:moveTo>
                      <a:pt x="35983" y="38469"/>
                    </a:moveTo>
                    <a:lnTo>
                      <a:pt x="38342" y="39639"/>
                    </a:lnTo>
                    <a:lnTo>
                      <a:pt x="36949" y="42116"/>
                    </a:lnTo>
                    <a:lnTo>
                      <a:pt x="34733" y="40694"/>
                    </a:lnTo>
                    <a:cubicBezTo>
                      <a:pt x="35141" y="39966"/>
                      <a:pt x="35574" y="39196"/>
                      <a:pt x="35983" y="38469"/>
                    </a:cubicBezTo>
                    <a:close/>
                    <a:moveTo>
                      <a:pt x="28560" y="40610"/>
                    </a:moveTo>
                    <a:cubicBezTo>
                      <a:pt x="29266" y="41008"/>
                      <a:pt x="30043" y="41444"/>
                      <a:pt x="30775" y="41855"/>
                    </a:cubicBezTo>
                    <a:lnTo>
                      <a:pt x="29602" y="44270"/>
                    </a:lnTo>
                    <a:lnTo>
                      <a:pt x="27118" y="42875"/>
                    </a:lnTo>
                    <a:lnTo>
                      <a:pt x="28560" y="40610"/>
                    </a:lnTo>
                    <a:close/>
                    <a:moveTo>
                      <a:pt x="21139" y="42437"/>
                    </a:moveTo>
                    <a:lnTo>
                      <a:pt x="23637" y="43841"/>
                    </a:lnTo>
                    <a:lnTo>
                      <a:pt x="22308" y="46640"/>
                    </a:lnTo>
                    <a:lnTo>
                      <a:pt x="19436" y="45026"/>
                    </a:lnTo>
                    <a:lnTo>
                      <a:pt x="21139" y="42437"/>
                    </a:lnTo>
                    <a:close/>
                    <a:moveTo>
                      <a:pt x="45072" y="43062"/>
                    </a:moveTo>
                    <a:lnTo>
                      <a:pt x="48470" y="44659"/>
                    </a:lnTo>
                    <a:cubicBezTo>
                      <a:pt x="47334" y="45414"/>
                      <a:pt x="46517" y="46671"/>
                      <a:pt x="46688" y="48760"/>
                    </a:cubicBezTo>
                    <a:cubicBezTo>
                      <a:pt x="45770" y="47147"/>
                      <a:pt x="44730" y="46237"/>
                      <a:pt x="43292" y="46228"/>
                    </a:cubicBezTo>
                    <a:lnTo>
                      <a:pt x="45072" y="43062"/>
                    </a:lnTo>
                    <a:close/>
                    <a:moveTo>
                      <a:pt x="13507" y="44000"/>
                    </a:moveTo>
                    <a:lnTo>
                      <a:pt x="16851" y="45879"/>
                    </a:lnTo>
                    <a:cubicBezTo>
                      <a:pt x="15827" y="46762"/>
                      <a:pt x="15128" y="47967"/>
                      <a:pt x="15224" y="49565"/>
                    </a:cubicBezTo>
                    <a:cubicBezTo>
                      <a:pt x="14342" y="48171"/>
                      <a:pt x="13158" y="47461"/>
                      <a:pt x="11371" y="47461"/>
                    </a:cubicBezTo>
                    <a:cubicBezTo>
                      <a:pt x="11227" y="47461"/>
                      <a:pt x="11079" y="47466"/>
                      <a:pt x="10927" y="47475"/>
                    </a:cubicBezTo>
                    <a:cubicBezTo>
                      <a:pt x="12554" y="46556"/>
                      <a:pt x="13471" y="45462"/>
                      <a:pt x="13507" y="44000"/>
                    </a:cubicBezTo>
                    <a:close/>
                    <a:moveTo>
                      <a:pt x="37873" y="45409"/>
                    </a:moveTo>
                    <a:lnTo>
                      <a:pt x="40797" y="46856"/>
                    </a:lnTo>
                    <a:cubicBezTo>
                      <a:pt x="40246" y="47836"/>
                      <a:pt x="39599" y="48990"/>
                      <a:pt x="39052" y="49960"/>
                    </a:cubicBezTo>
                    <a:lnTo>
                      <a:pt x="36204" y="48079"/>
                    </a:lnTo>
                    <a:cubicBezTo>
                      <a:pt x="36665" y="47341"/>
                      <a:pt x="37279" y="46361"/>
                      <a:pt x="37873" y="45409"/>
                    </a:cubicBezTo>
                    <a:close/>
                    <a:moveTo>
                      <a:pt x="30517" y="47440"/>
                    </a:moveTo>
                    <a:lnTo>
                      <a:pt x="33226" y="48963"/>
                    </a:lnTo>
                    <a:lnTo>
                      <a:pt x="31712" y="52113"/>
                    </a:lnTo>
                    <a:lnTo>
                      <a:pt x="28762" y="50229"/>
                    </a:lnTo>
                    <a:lnTo>
                      <a:pt x="30517" y="47440"/>
                    </a:lnTo>
                    <a:close/>
                    <a:moveTo>
                      <a:pt x="23140" y="49413"/>
                    </a:moveTo>
                    <a:lnTo>
                      <a:pt x="26233" y="51153"/>
                    </a:lnTo>
                    <a:cubicBezTo>
                      <a:pt x="25155" y="52004"/>
                      <a:pt x="24495" y="53237"/>
                      <a:pt x="24693" y="55151"/>
                    </a:cubicBezTo>
                    <a:cubicBezTo>
                      <a:pt x="23725" y="53585"/>
                      <a:pt x="22615" y="52666"/>
                      <a:pt x="21236" y="52666"/>
                    </a:cubicBezTo>
                    <a:cubicBezTo>
                      <a:pt x="21137" y="52666"/>
                      <a:pt x="21038" y="52671"/>
                      <a:pt x="20937" y="52680"/>
                    </a:cubicBezTo>
                    <a:cubicBezTo>
                      <a:pt x="21653" y="51617"/>
                      <a:pt x="22415" y="50489"/>
                      <a:pt x="23140" y="49413"/>
                    </a:cubicBezTo>
                    <a:close/>
                    <a:moveTo>
                      <a:pt x="38465" y="1"/>
                    </a:moveTo>
                    <a:cubicBezTo>
                      <a:pt x="38343" y="1"/>
                      <a:pt x="38220" y="7"/>
                      <a:pt x="38097" y="19"/>
                    </a:cubicBezTo>
                    <a:cubicBezTo>
                      <a:pt x="36239" y="204"/>
                      <a:pt x="35219" y="1366"/>
                      <a:pt x="34547" y="4138"/>
                    </a:cubicBezTo>
                    <a:cubicBezTo>
                      <a:pt x="33728" y="2800"/>
                      <a:pt x="32640" y="2040"/>
                      <a:pt x="31269" y="2040"/>
                    </a:cubicBezTo>
                    <a:cubicBezTo>
                      <a:pt x="30935" y="2040"/>
                      <a:pt x="30584" y="2085"/>
                      <a:pt x="30217" y="2178"/>
                    </a:cubicBezTo>
                    <a:cubicBezTo>
                      <a:pt x="28338" y="2653"/>
                      <a:pt x="27470" y="4084"/>
                      <a:pt x="27200" y="6260"/>
                    </a:cubicBezTo>
                    <a:cubicBezTo>
                      <a:pt x="26092" y="4297"/>
                      <a:pt x="24455" y="4113"/>
                      <a:pt x="22744" y="4104"/>
                    </a:cubicBezTo>
                    <a:lnTo>
                      <a:pt x="22726" y="4109"/>
                    </a:lnTo>
                    <a:cubicBezTo>
                      <a:pt x="21231" y="5040"/>
                      <a:pt x="19932" y="6119"/>
                      <a:pt x="19968" y="8410"/>
                    </a:cubicBezTo>
                    <a:cubicBezTo>
                      <a:pt x="18961" y="7026"/>
                      <a:pt x="17879" y="6301"/>
                      <a:pt x="16602" y="6301"/>
                    </a:cubicBezTo>
                    <a:cubicBezTo>
                      <a:pt x="16245" y="6301"/>
                      <a:pt x="15873" y="6358"/>
                      <a:pt x="15484" y="6472"/>
                    </a:cubicBezTo>
                    <a:cubicBezTo>
                      <a:pt x="13471" y="7065"/>
                      <a:pt x="12676" y="8630"/>
                      <a:pt x="12634" y="10774"/>
                    </a:cubicBezTo>
                    <a:cubicBezTo>
                      <a:pt x="11614" y="9261"/>
                      <a:pt x="10437" y="8514"/>
                      <a:pt x="9182" y="8514"/>
                    </a:cubicBezTo>
                    <a:cubicBezTo>
                      <a:pt x="8759" y="8514"/>
                      <a:pt x="8328" y="8599"/>
                      <a:pt x="7890" y="8768"/>
                    </a:cubicBezTo>
                    <a:cubicBezTo>
                      <a:pt x="6350" y="9363"/>
                      <a:pt x="5348" y="10956"/>
                      <a:pt x="5478" y="12608"/>
                    </a:cubicBezTo>
                    <a:cubicBezTo>
                      <a:pt x="5630" y="14564"/>
                      <a:pt x="6906" y="15675"/>
                      <a:pt x="9554" y="16070"/>
                    </a:cubicBezTo>
                    <a:cubicBezTo>
                      <a:pt x="7971" y="16978"/>
                      <a:pt x="7265" y="18333"/>
                      <a:pt x="7271" y="20172"/>
                    </a:cubicBezTo>
                    <a:cubicBezTo>
                      <a:pt x="6205" y="18717"/>
                      <a:pt x="5061" y="18006"/>
                      <a:pt x="3850" y="18006"/>
                    </a:cubicBezTo>
                    <a:cubicBezTo>
                      <a:pt x="3408" y="18006"/>
                      <a:pt x="2956" y="18101"/>
                      <a:pt x="2497" y="18289"/>
                    </a:cubicBezTo>
                    <a:cubicBezTo>
                      <a:pt x="967" y="18915"/>
                      <a:pt x="0" y="20529"/>
                      <a:pt x="167" y="22176"/>
                    </a:cubicBezTo>
                    <a:cubicBezTo>
                      <a:pt x="364" y="24141"/>
                      <a:pt x="1590" y="25141"/>
                      <a:pt x="4396" y="25557"/>
                    </a:cubicBezTo>
                    <a:cubicBezTo>
                      <a:pt x="2637" y="26513"/>
                      <a:pt x="1764" y="27925"/>
                      <a:pt x="2136" y="29846"/>
                    </a:cubicBezTo>
                    <a:cubicBezTo>
                      <a:pt x="2539" y="31929"/>
                      <a:pt x="4003" y="32842"/>
                      <a:pt x="6225" y="32926"/>
                    </a:cubicBezTo>
                    <a:cubicBezTo>
                      <a:pt x="4445" y="34102"/>
                      <a:pt x="3659" y="35570"/>
                      <a:pt x="4153" y="37459"/>
                    </a:cubicBezTo>
                    <a:cubicBezTo>
                      <a:pt x="4658" y="39391"/>
                      <a:pt x="6081" y="40250"/>
                      <a:pt x="8281" y="40288"/>
                    </a:cubicBezTo>
                    <a:cubicBezTo>
                      <a:pt x="6359" y="41528"/>
                      <a:pt x="5612" y="43082"/>
                      <a:pt x="6241" y="45038"/>
                    </a:cubicBezTo>
                    <a:cubicBezTo>
                      <a:pt x="6822" y="46844"/>
                      <a:pt x="8189" y="47588"/>
                      <a:pt x="10013" y="47588"/>
                    </a:cubicBezTo>
                    <a:cubicBezTo>
                      <a:pt x="10124" y="47588"/>
                      <a:pt x="10236" y="47585"/>
                      <a:pt x="10350" y="47580"/>
                    </a:cubicBezTo>
                    <a:lnTo>
                      <a:pt x="10350" y="47580"/>
                    </a:lnTo>
                    <a:cubicBezTo>
                      <a:pt x="8158" y="49453"/>
                      <a:pt x="7615" y="50931"/>
                      <a:pt x="8419" y="52718"/>
                    </a:cubicBezTo>
                    <a:cubicBezTo>
                      <a:pt x="9008" y="54029"/>
                      <a:pt x="10307" y="54849"/>
                      <a:pt x="11711" y="54849"/>
                    </a:cubicBezTo>
                    <a:cubicBezTo>
                      <a:pt x="11884" y="54849"/>
                      <a:pt x="12059" y="54836"/>
                      <a:pt x="12234" y="54811"/>
                    </a:cubicBezTo>
                    <a:cubicBezTo>
                      <a:pt x="14113" y="54535"/>
                      <a:pt x="15130" y="53268"/>
                      <a:pt x="15500" y="50820"/>
                    </a:cubicBezTo>
                    <a:cubicBezTo>
                      <a:pt x="16046" y="51326"/>
                      <a:pt x="16559" y="51993"/>
                      <a:pt x="17236" y="52369"/>
                    </a:cubicBezTo>
                    <a:cubicBezTo>
                      <a:pt x="17903" y="52742"/>
                      <a:pt x="18736" y="52817"/>
                      <a:pt x="19492" y="53022"/>
                    </a:cubicBezTo>
                    <a:cubicBezTo>
                      <a:pt x="17701" y="54291"/>
                      <a:pt x="17038" y="55827"/>
                      <a:pt x="17555" y="57522"/>
                    </a:cubicBezTo>
                    <a:cubicBezTo>
                      <a:pt x="17981" y="58922"/>
                      <a:pt x="19262" y="60055"/>
                      <a:pt x="20674" y="60055"/>
                    </a:cubicBezTo>
                    <a:cubicBezTo>
                      <a:pt x="20807" y="60055"/>
                      <a:pt x="20941" y="60045"/>
                      <a:pt x="21076" y="60024"/>
                    </a:cubicBezTo>
                    <a:cubicBezTo>
                      <a:pt x="22031" y="59877"/>
                      <a:pt x="23124" y="59389"/>
                      <a:pt x="23768" y="58691"/>
                    </a:cubicBezTo>
                    <a:cubicBezTo>
                      <a:pt x="24425" y="57976"/>
                      <a:pt x="24609" y="56816"/>
                      <a:pt x="24971" y="55925"/>
                    </a:cubicBezTo>
                    <a:cubicBezTo>
                      <a:pt x="25853" y="57332"/>
                      <a:pt x="26854" y="58053"/>
                      <a:pt x="28151" y="58053"/>
                    </a:cubicBezTo>
                    <a:cubicBezTo>
                      <a:pt x="28355" y="58053"/>
                      <a:pt x="28565" y="58035"/>
                      <a:pt x="28784" y="58000"/>
                    </a:cubicBezTo>
                    <a:cubicBezTo>
                      <a:pt x="31024" y="57637"/>
                      <a:pt x="32014" y="56100"/>
                      <a:pt x="32212" y="53792"/>
                    </a:cubicBezTo>
                    <a:cubicBezTo>
                      <a:pt x="33079" y="55195"/>
                      <a:pt x="34155" y="55952"/>
                      <a:pt x="35514" y="55952"/>
                    </a:cubicBezTo>
                    <a:cubicBezTo>
                      <a:pt x="35786" y="55952"/>
                      <a:pt x="36069" y="55921"/>
                      <a:pt x="36364" y="55860"/>
                    </a:cubicBezTo>
                    <a:cubicBezTo>
                      <a:pt x="38470" y="55422"/>
                      <a:pt x="39394" y="53897"/>
                      <a:pt x="39553" y="51678"/>
                    </a:cubicBezTo>
                    <a:cubicBezTo>
                      <a:pt x="40446" y="53048"/>
                      <a:pt x="41517" y="53801"/>
                      <a:pt x="42829" y="53801"/>
                    </a:cubicBezTo>
                    <a:cubicBezTo>
                      <a:pt x="43212" y="53801"/>
                      <a:pt x="43616" y="53737"/>
                      <a:pt x="44042" y="53605"/>
                    </a:cubicBezTo>
                    <a:cubicBezTo>
                      <a:pt x="46018" y="52995"/>
                      <a:pt x="46815" y="51469"/>
                      <a:pt x="46778" y="49385"/>
                    </a:cubicBezTo>
                    <a:lnTo>
                      <a:pt x="46778" y="49385"/>
                    </a:lnTo>
                    <a:cubicBezTo>
                      <a:pt x="47978" y="50907"/>
                      <a:pt x="49082" y="51619"/>
                      <a:pt x="50275" y="51619"/>
                    </a:cubicBezTo>
                    <a:cubicBezTo>
                      <a:pt x="50691" y="51619"/>
                      <a:pt x="51117" y="51533"/>
                      <a:pt x="51562" y="51364"/>
                    </a:cubicBezTo>
                    <a:cubicBezTo>
                      <a:pt x="53026" y="50808"/>
                      <a:pt x="54161" y="49314"/>
                      <a:pt x="53952" y="47771"/>
                    </a:cubicBezTo>
                    <a:cubicBezTo>
                      <a:pt x="53823" y="46840"/>
                      <a:pt x="53389" y="45786"/>
                      <a:pt x="52742" y="45150"/>
                    </a:cubicBezTo>
                    <a:cubicBezTo>
                      <a:pt x="52080" y="44501"/>
                      <a:pt x="50991" y="44295"/>
                      <a:pt x="50132" y="43913"/>
                    </a:cubicBezTo>
                    <a:cubicBezTo>
                      <a:pt x="51538" y="43134"/>
                      <a:pt x="52186" y="41781"/>
                      <a:pt x="52198" y="39982"/>
                    </a:cubicBezTo>
                    <a:cubicBezTo>
                      <a:pt x="53282" y="41428"/>
                      <a:pt x="54416" y="42128"/>
                      <a:pt x="55621" y="42128"/>
                    </a:cubicBezTo>
                    <a:cubicBezTo>
                      <a:pt x="56033" y="42128"/>
                      <a:pt x="56453" y="42046"/>
                      <a:pt x="56883" y="41884"/>
                    </a:cubicBezTo>
                    <a:cubicBezTo>
                      <a:pt x="58386" y="41318"/>
                      <a:pt x="59535" y="39761"/>
                      <a:pt x="59283" y="38186"/>
                    </a:cubicBezTo>
                    <a:cubicBezTo>
                      <a:pt x="59136" y="37259"/>
                      <a:pt x="58661" y="36223"/>
                      <a:pt x="57995" y="35604"/>
                    </a:cubicBezTo>
                    <a:cubicBezTo>
                      <a:pt x="57317" y="34975"/>
                      <a:pt x="56225" y="34798"/>
                      <a:pt x="55375" y="34447"/>
                    </a:cubicBezTo>
                    <a:cubicBezTo>
                      <a:pt x="57065" y="33259"/>
                      <a:pt x="57754" y="31864"/>
                      <a:pt x="57351" y="30153"/>
                    </a:cubicBezTo>
                    <a:cubicBezTo>
                      <a:pt x="56896" y="28214"/>
                      <a:pt x="55486" y="27356"/>
                      <a:pt x="53303" y="27107"/>
                    </a:cubicBezTo>
                    <a:cubicBezTo>
                      <a:pt x="55278" y="26005"/>
                      <a:pt x="55475" y="24404"/>
                      <a:pt x="55559" y="22754"/>
                    </a:cubicBezTo>
                    <a:lnTo>
                      <a:pt x="55461" y="22389"/>
                    </a:lnTo>
                    <a:cubicBezTo>
                      <a:pt x="54599" y="20977"/>
                      <a:pt x="53549" y="19827"/>
                      <a:pt x="51419" y="19827"/>
                    </a:cubicBezTo>
                    <a:cubicBezTo>
                      <a:pt x="51390" y="19827"/>
                      <a:pt x="51360" y="19827"/>
                      <a:pt x="51330" y="19828"/>
                    </a:cubicBezTo>
                    <a:cubicBezTo>
                      <a:pt x="53209" y="18481"/>
                      <a:pt x="53860" y="16951"/>
                      <a:pt x="53290" y="15106"/>
                    </a:cubicBezTo>
                    <a:cubicBezTo>
                      <a:pt x="52720" y="13264"/>
                      <a:pt x="51274" y="12499"/>
                      <a:pt x="49320" y="12457"/>
                    </a:cubicBezTo>
                    <a:cubicBezTo>
                      <a:pt x="51289" y="10756"/>
                      <a:pt x="51830" y="9254"/>
                      <a:pt x="51170" y="7558"/>
                    </a:cubicBezTo>
                    <a:cubicBezTo>
                      <a:pt x="50632" y="6181"/>
                      <a:pt x="49334" y="5238"/>
                      <a:pt x="47877" y="5238"/>
                    </a:cubicBezTo>
                    <a:cubicBezTo>
                      <a:pt x="47782" y="5238"/>
                      <a:pt x="47685" y="5242"/>
                      <a:pt x="47589" y="5251"/>
                    </a:cubicBezTo>
                    <a:cubicBezTo>
                      <a:pt x="45250" y="5450"/>
                      <a:pt x="44208" y="6982"/>
                      <a:pt x="43964" y="8933"/>
                    </a:cubicBezTo>
                    <a:lnTo>
                      <a:pt x="40406" y="6934"/>
                    </a:lnTo>
                    <a:cubicBezTo>
                      <a:pt x="42077" y="5320"/>
                      <a:pt x="42543" y="3829"/>
                      <a:pt x="41790" y="2156"/>
                    </a:cubicBezTo>
                    <a:cubicBezTo>
                      <a:pt x="41198" y="836"/>
                      <a:pt x="39890" y="1"/>
                      <a:pt x="3846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2"/>
              <p:cNvSpPr/>
              <p:nvPr/>
            </p:nvSpPr>
            <p:spPr>
              <a:xfrm>
                <a:off x="4444725" y="2552100"/>
                <a:ext cx="190550" cy="183550"/>
              </a:xfrm>
              <a:custGeom>
                <a:avLst/>
                <a:gdLst/>
                <a:ahLst/>
                <a:cxnLst/>
                <a:rect l="l" t="t" r="r" b="b"/>
                <a:pathLst>
                  <a:path w="7622" h="7342" extrusionOk="0">
                    <a:moveTo>
                      <a:pt x="3875" y="0"/>
                    </a:moveTo>
                    <a:cubicBezTo>
                      <a:pt x="3254" y="0"/>
                      <a:pt x="2625" y="187"/>
                      <a:pt x="2004" y="566"/>
                    </a:cubicBezTo>
                    <a:cubicBezTo>
                      <a:pt x="537" y="1462"/>
                      <a:pt x="0" y="2836"/>
                      <a:pt x="260" y="4522"/>
                    </a:cubicBezTo>
                    <a:lnTo>
                      <a:pt x="358" y="4887"/>
                    </a:lnTo>
                    <a:cubicBezTo>
                      <a:pt x="1086" y="6485"/>
                      <a:pt x="2261" y="7342"/>
                      <a:pt x="3704" y="7342"/>
                    </a:cubicBezTo>
                    <a:cubicBezTo>
                      <a:pt x="3854" y="7342"/>
                      <a:pt x="4007" y="7333"/>
                      <a:pt x="4162" y="7314"/>
                    </a:cubicBezTo>
                    <a:cubicBezTo>
                      <a:pt x="5743" y="7124"/>
                      <a:pt x="7041" y="5952"/>
                      <a:pt x="7337" y="4395"/>
                    </a:cubicBezTo>
                    <a:cubicBezTo>
                      <a:pt x="7622" y="2896"/>
                      <a:pt x="7188" y="1638"/>
                      <a:pt x="5973" y="745"/>
                    </a:cubicBezTo>
                    <a:cubicBezTo>
                      <a:pt x="5301" y="251"/>
                      <a:pt x="4593" y="0"/>
                      <a:pt x="387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2"/>
              <p:cNvSpPr/>
              <p:nvPr/>
            </p:nvSpPr>
            <p:spPr>
              <a:xfrm>
                <a:off x="3510175" y="2029875"/>
                <a:ext cx="200650" cy="181350"/>
              </a:xfrm>
              <a:custGeom>
                <a:avLst/>
                <a:gdLst/>
                <a:ahLst/>
                <a:cxnLst/>
                <a:rect l="l" t="t" r="r" b="b"/>
                <a:pathLst>
                  <a:path w="8026" h="7254" extrusionOk="0">
                    <a:moveTo>
                      <a:pt x="4030" y="0"/>
                    </a:moveTo>
                    <a:cubicBezTo>
                      <a:pt x="3696" y="0"/>
                      <a:pt x="3357" y="48"/>
                      <a:pt x="3021" y="147"/>
                    </a:cubicBezTo>
                    <a:cubicBezTo>
                      <a:pt x="1141" y="697"/>
                      <a:pt x="0" y="2660"/>
                      <a:pt x="457" y="4564"/>
                    </a:cubicBezTo>
                    <a:cubicBezTo>
                      <a:pt x="856" y="6230"/>
                      <a:pt x="2220" y="7253"/>
                      <a:pt x="3889" y="7253"/>
                    </a:cubicBezTo>
                    <a:cubicBezTo>
                      <a:pt x="4218" y="7253"/>
                      <a:pt x="4559" y="7213"/>
                      <a:pt x="4907" y="7131"/>
                    </a:cubicBezTo>
                    <a:lnTo>
                      <a:pt x="4925" y="7126"/>
                    </a:lnTo>
                    <a:cubicBezTo>
                      <a:pt x="6981" y="6407"/>
                      <a:pt x="8025" y="4487"/>
                      <a:pt x="7429" y="2526"/>
                    </a:cubicBezTo>
                    <a:cubicBezTo>
                      <a:pt x="6964" y="991"/>
                      <a:pt x="5555" y="0"/>
                      <a:pt x="403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2"/>
              <p:cNvSpPr/>
              <p:nvPr/>
            </p:nvSpPr>
            <p:spPr>
              <a:xfrm>
                <a:off x="3689650" y="1977200"/>
                <a:ext cx="205175" cy="181775"/>
              </a:xfrm>
              <a:custGeom>
                <a:avLst/>
                <a:gdLst/>
                <a:ahLst/>
                <a:cxnLst/>
                <a:rect l="l" t="t" r="r" b="b"/>
                <a:pathLst>
                  <a:path w="8207" h="7271" extrusionOk="0">
                    <a:moveTo>
                      <a:pt x="4153" y="1"/>
                    </a:moveTo>
                    <a:cubicBezTo>
                      <a:pt x="2899" y="1"/>
                      <a:pt x="1685" y="671"/>
                      <a:pt x="1006" y="1873"/>
                    </a:cubicBezTo>
                    <a:cubicBezTo>
                      <a:pt x="1" y="3650"/>
                      <a:pt x="590" y="5838"/>
                      <a:pt x="2342" y="6814"/>
                    </a:cubicBezTo>
                    <a:cubicBezTo>
                      <a:pt x="2896" y="7123"/>
                      <a:pt x="3490" y="7270"/>
                      <a:pt x="4075" y="7270"/>
                    </a:cubicBezTo>
                    <a:cubicBezTo>
                      <a:pt x="5343" y="7270"/>
                      <a:pt x="6567" y="6578"/>
                      <a:pt x="7246" y="5346"/>
                    </a:cubicBezTo>
                    <a:cubicBezTo>
                      <a:pt x="8207" y="3601"/>
                      <a:pt x="7626" y="1453"/>
                      <a:pt x="5932" y="480"/>
                    </a:cubicBezTo>
                    <a:cubicBezTo>
                      <a:pt x="5366" y="155"/>
                      <a:pt x="4755" y="1"/>
                      <a:pt x="415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2"/>
              <p:cNvSpPr/>
              <p:nvPr/>
            </p:nvSpPr>
            <p:spPr>
              <a:xfrm>
                <a:off x="4486650" y="2737400"/>
                <a:ext cx="205300" cy="181675"/>
              </a:xfrm>
              <a:custGeom>
                <a:avLst/>
                <a:gdLst/>
                <a:ahLst/>
                <a:cxnLst/>
                <a:rect l="l" t="t" r="r" b="b"/>
                <a:pathLst>
                  <a:path w="8212" h="7267" extrusionOk="0">
                    <a:moveTo>
                      <a:pt x="4158" y="0"/>
                    </a:moveTo>
                    <a:cubicBezTo>
                      <a:pt x="2904" y="0"/>
                      <a:pt x="1690" y="670"/>
                      <a:pt x="1011" y="1871"/>
                    </a:cubicBezTo>
                    <a:cubicBezTo>
                      <a:pt x="0" y="3655"/>
                      <a:pt x="585" y="5830"/>
                      <a:pt x="2343" y="6812"/>
                    </a:cubicBezTo>
                    <a:cubicBezTo>
                      <a:pt x="2895" y="7120"/>
                      <a:pt x="3488" y="7267"/>
                      <a:pt x="4073" y="7267"/>
                    </a:cubicBezTo>
                    <a:cubicBezTo>
                      <a:pt x="5342" y="7267"/>
                      <a:pt x="6572" y="6576"/>
                      <a:pt x="7249" y="5347"/>
                    </a:cubicBezTo>
                    <a:cubicBezTo>
                      <a:pt x="8211" y="3602"/>
                      <a:pt x="7632" y="1454"/>
                      <a:pt x="5937" y="480"/>
                    </a:cubicBezTo>
                    <a:cubicBezTo>
                      <a:pt x="5372" y="155"/>
                      <a:pt x="4760" y="0"/>
                      <a:pt x="415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2"/>
              <p:cNvSpPr/>
              <p:nvPr/>
            </p:nvSpPr>
            <p:spPr>
              <a:xfrm>
                <a:off x="3324450" y="2083775"/>
                <a:ext cx="204650" cy="181225"/>
              </a:xfrm>
              <a:custGeom>
                <a:avLst/>
                <a:gdLst/>
                <a:ahLst/>
                <a:cxnLst/>
                <a:rect l="l" t="t" r="r" b="b"/>
                <a:pathLst>
                  <a:path w="8186" h="7249" extrusionOk="0">
                    <a:moveTo>
                      <a:pt x="4134" y="0"/>
                    </a:moveTo>
                    <a:cubicBezTo>
                      <a:pt x="2869" y="0"/>
                      <a:pt x="1639" y="683"/>
                      <a:pt x="965" y="1896"/>
                    </a:cubicBezTo>
                    <a:cubicBezTo>
                      <a:pt x="1" y="3629"/>
                      <a:pt x="571" y="5788"/>
                      <a:pt x="2248" y="6762"/>
                    </a:cubicBezTo>
                    <a:cubicBezTo>
                      <a:pt x="2815" y="7092"/>
                      <a:pt x="3431" y="7249"/>
                      <a:pt x="4038" y="7249"/>
                    </a:cubicBezTo>
                    <a:cubicBezTo>
                      <a:pt x="5285" y="7249"/>
                      <a:pt x="6495" y="6587"/>
                      <a:pt x="7173" y="5402"/>
                    </a:cubicBezTo>
                    <a:cubicBezTo>
                      <a:pt x="8185" y="3637"/>
                      <a:pt x="7605" y="1438"/>
                      <a:pt x="5870" y="460"/>
                    </a:cubicBezTo>
                    <a:cubicBezTo>
                      <a:pt x="5319" y="148"/>
                      <a:pt x="4723" y="0"/>
                      <a:pt x="413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2"/>
              <p:cNvSpPr/>
              <p:nvPr/>
            </p:nvSpPr>
            <p:spPr>
              <a:xfrm>
                <a:off x="4087475" y="3449425"/>
                <a:ext cx="204300" cy="180300"/>
              </a:xfrm>
              <a:custGeom>
                <a:avLst/>
                <a:gdLst/>
                <a:ahLst/>
                <a:cxnLst/>
                <a:rect l="l" t="t" r="r" b="b"/>
                <a:pathLst>
                  <a:path w="8172" h="7212" extrusionOk="0">
                    <a:moveTo>
                      <a:pt x="4155" y="1"/>
                    </a:moveTo>
                    <a:cubicBezTo>
                      <a:pt x="2905" y="1"/>
                      <a:pt x="1678" y="662"/>
                      <a:pt x="1006" y="1832"/>
                    </a:cubicBezTo>
                    <a:cubicBezTo>
                      <a:pt x="1" y="3581"/>
                      <a:pt x="598" y="5815"/>
                      <a:pt x="2326" y="6776"/>
                    </a:cubicBezTo>
                    <a:cubicBezTo>
                      <a:pt x="2859" y="7072"/>
                      <a:pt x="3440" y="7212"/>
                      <a:pt x="4016" y="7212"/>
                    </a:cubicBezTo>
                    <a:cubicBezTo>
                      <a:pt x="5266" y="7212"/>
                      <a:pt x="6495" y="6550"/>
                      <a:pt x="7167" y="5382"/>
                    </a:cubicBezTo>
                    <a:cubicBezTo>
                      <a:pt x="8172" y="3632"/>
                      <a:pt x="7575" y="1398"/>
                      <a:pt x="5847" y="438"/>
                    </a:cubicBezTo>
                    <a:cubicBezTo>
                      <a:pt x="5313" y="141"/>
                      <a:pt x="4731" y="1"/>
                      <a:pt x="415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2"/>
              <p:cNvSpPr/>
              <p:nvPr/>
            </p:nvSpPr>
            <p:spPr>
              <a:xfrm>
                <a:off x="2924475" y="2795625"/>
                <a:ext cx="204325" cy="180275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7211" extrusionOk="0">
                    <a:moveTo>
                      <a:pt x="4156" y="0"/>
                    </a:moveTo>
                    <a:cubicBezTo>
                      <a:pt x="2906" y="0"/>
                      <a:pt x="1678" y="662"/>
                      <a:pt x="1006" y="1830"/>
                    </a:cubicBezTo>
                    <a:cubicBezTo>
                      <a:pt x="1" y="3579"/>
                      <a:pt x="598" y="5813"/>
                      <a:pt x="2326" y="6774"/>
                    </a:cubicBezTo>
                    <a:cubicBezTo>
                      <a:pt x="2859" y="7070"/>
                      <a:pt x="3439" y="7211"/>
                      <a:pt x="4015" y="7211"/>
                    </a:cubicBezTo>
                    <a:cubicBezTo>
                      <a:pt x="5266" y="7211"/>
                      <a:pt x="6495" y="6549"/>
                      <a:pt x="7167" y="5380"/>
                    </a:cubicBezTo>
                    <a:cubicBezTo>
                      <a:pt x="8172" y="3631"/>
                      <a:pt x="7575" y="1399"/>
                      <a:pt x="5845" y="438"/>
                    </a:cubicBezTo>
                    <a:cubicBezTo>
                      <a:pt x="5312" y="141"/>
                      <a:pt x="4732" y="0"/>
                      <a:pt x="415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2"/>
              <p:cNvSpPr/>
              <p:nvPr/>
            </p:nvSpPr>
            <p:spPr>
              <a:xfrm>
                <a:off x="3722100" y="3555800"/>
                <a:ext cx="203250" cy="180300"/>
              </a:xfrm>
              <a:custGeom>
                <a:avLst/>
                <a:gdLst/>
                <a:ahLst/>
                <a:cxnLst/>
                <a:rect l="l" t="t" r="r" b="b"/>
                <a:pathLst>
                  <a:path w="8130" h="7212" extrusionOk="0">
                    <a:moveTo>
                      <a:pt x="4133" y="0"/>
                    </a:moveTo>
                    <a:cubicBezTo>
                      <a:pt x="2873" y="0"/>
                      <a:pt x="1638" y="671"/>
                      <a:pt x="967" y="1860"/>
                    </a:cubicBezTo>
                    <a:cubicBezTo>
                      <a:pt x="1" y="3579"/>
                      <a:pt x="570" y="5764"/>
                      <a:pt x="2239" y="6737"/>
                    </a:cubicBezTo>
                    <a:cubicBezTo>
                      <a:pt x="2791" y="7058"/>
                      <a:pt x="3397" y="7211"/>
                      <a:pt x="3998" y="7211"/>
                    </a:cubicBezTo>
                    <a:cubicBezTo>
                      <a:pt x="5257" y="7211"/>
                      <a:pt x="6493" y="6541"/>
                      <a:pt x="7162" y="5351"/>
                    </a:cubicBezTo>
                    <a:cubicBezTo>
                      <a:pt x="8129" y="3633"/>
                      <a:pt x="7560" y="1448"/>
                      <a:pt x="5892" y="475"/>
                    </a:cubicBezTo>
                    <a:cubicBezTo>
                      <a:pt x="5340" y="153"/>
                      <a:pt x="4733" y="0"/>
                      <a:pt x="413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2"/>
              <p:cNvSpPr/>
              <p:nvPr/>
            </p:nvSpPr>
            <p:spPr>
              <a:xfrm>
                <a:off x="4105650" y="2055275"/>
                <a:ext cx="204750" cy="180700"/>
              </a:xfrm>
              <a:custGeom>
                <a:avLst/>
                <a:gdLst/>
                <a:ahLst/>
                <a:cxnLst/>
                <a:rect l="l" t="t" r="r" b="b"/>
                <a:pathLst>
                  <a:path w="8190" h="7228" extrusionOk="0">
                    <a:moveTo>
                      <a:pt x="4154" y="0"/>
                    </a:moveTo>
                    <a:cubicBezTo>
                      <a:pt x="2912" y="0"/>
                      <a:pt x="1696" y="654"/>
                      <a:pt x="1022" y="1818"/>
                    </a:cubicBezTo>
                    <a:cubicBezTo>
                      <a:pt x="0" y="3576"/>
                      <a:pt x="579" y="5798"/>
                      <a:pt x="2314" y="6775"/>
                    </a:cubicBezTo>
                    <a:cubicBezTo>
                      <a:pt x="2858" y="7082"/>
                      <a:pt x="3450" y="7227"/>
                      <a:pt x="4036" y="7227"/>
                    </a:cubicBezTo>
                    <a:cubicBezTo>
                      <a:pt x="5277" y="7227"/>
                      <a:pt x="6492" y="6573"/>
                      <a:pt x="7168" y="5410"/>
                    </a:cubicBezTo>
                    <a:cubicBezTo>
                      <a:pt x="8189" y="3651"/>
                      <a:pt x="7610" y="1429"/>
                      <a:pt x="5876" y="452"/>
                    </a:cubicBezTo>
                    <a:cubicBezTo>
                      <a:pt x="5332" y="146"/>
                      <a:pt x="4740" y="0"/>
                      <a:pt x="415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2"/>
              <p:cNvSpPr/>
              <p:nvPr/>
            </p:nvSpPr>
            <p:spPr>
              <a:xfrm>
                <a:off x="3024250" y="3163500"/>
                <a:ext cx="203375" cy="180325"/>
              </a:xfrm>
              <a:custGeom>
                <a:avLst/>
                <a:gdLst/>
                <a:ahLst/>
                <a:cxnLst/>
                <a:rect l="l" t="t" r="r" b="b"/>
                <a:pathLst>
                  <a:path w="8135" h="7213" extrusionOk="0">
                    <a:moveTo>
                      <a:pt x="4134" y="1"/>
                    </a:moveTo>
                    <a:cubicBezTo>
                      <a:pt x="2857" y="1"/>
                      <a:pt x="1605" y="693"/>
                      <a:pt x="942" y="1910"/>
                    </a:cubicBezTo>
                    <a:cubicBezTo>
                      <a:pt x="0" y="3639"/>
                      <a:pt x="603" y="5815"/>
                      <a:pt x="2287" y="6763"/>
                    </a:cubicBezTo>
                    <a:cubicBezTo>
                      <a:pt x="2828" y="7068"/>
                      <a:pt x="3416" y="7212"/>
                      <a:pt x="3999" y="7212"/>
                    </a:cubicBezTo>
                    <a:cubicBezTo>
                      <a:pt x="5277" y="7212"/>
                      <a:pt x="6529" y="6519"/>
                      <a:pt x="7192" y="5302"/>
                    </a:cubicBezTo>
                    <a:cubicBezTo>
                      <a:pt x="8135" y="3572"/>
                      <a:pt x="7532" y="1399"/>
                      <a:pt x="5846" y="450"/>
                    </a:cubicBezTo>
                    <a:cubicBezTo>
                      <a:pt x="5306" y="145"/>
                      <a:pt x="4718" y="1"/>
                      <a:pt x="413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2"/>
              <p:cNvSpPr/>
              <p:nvPr/>
            </p:nvSpPr>
            <p:spPr>
              <a:xfrm>
                <a:off x="2973775" y="2979125"/>
                <a:ext cx="205125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8205" h="7247" extrusionOk="0">
                    <a:moveTo>
                      <a:pt x="4153" y="0"/>
                    </a:moveTo>
                    <a:cubicBezTo>
                      <a:pt x="2911" y="0"/>
                      <a:pt x="1698" y="657"/>
                      <a:pt x="1022" y="1824"/>
                    </a:cubicBezTo>
                    <a:cubicBezTo>
                      <a:pt x="1" y="3585"/>
                      <a:pt x="566" y="5791"/>
                      <a:pt x="2292" y="6777"/>
                    </a:cubicBezTo>
                    <a:cubicBezTo>
                      <a:pt x="2849" y="7095"/>
                      <a:pt x="3452" y="7246"/>
                      <a:pt x="4048" y="7246"/>
                    </a:cubicBezTo>
                    <a:cubicBezTo>
                      <a:pt x="5306" y="7246"/>
                      <a:pt x="6531" y="6573"/>
                      <a:pt x="7207" y="5373"/>
                    </a:cubicBezTo>
                    <a:cubicBezTo>
                      <a:pt x="8204" y="3600"/>
                      <a:pt x="7606" y="1412"/>
                      <a:pt x="5860" y="444"/>
                    </a:cubicBezTo>
                    <a:cubicBezTo>
                      <a:pt x="5319" y="143"/>
                      <a:pt x="4733" y="0"/>
                      <a:pt x="415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2"/>
              <p:cNvSpPr/>
              <p:nvPr/>
            </p:nvSpPr>
            <p:spPr>
              <a:xfrm>
                <a:off x="3904175" y="3502150"/>
                <a:ext cx="204550" cy="181225"/>
              </a:xfrm>
              <a:custGeom>
                <a:avLst/>
                <a:gdLst/>
                <a:ahLst/>
                <a:cxnLst/>
                <a:rect l="l" t="t" r="r" b="b"/>
                <a:pathLst>
                  <a:path w="8182" h="7249" extrusionOk="0">
                    <a:moveTo>
                      <a:pt x="4146" y="1"/>
                    </a:moveTo>
                    <a:cubicBezTo>
                      <a:pt x="2898" y="1"/>
                      <a:pt x="1686" y="663"/>
                      <a:pt x="1008" y="1851"/>
                    </a:cubicBezTo>
                    <a:cubicBezTo>
                      <a:pt x="0" y="3614"/>
                      <a:pt x="582" y="5815"/>
                      <a:pt x="2317" y="6792"/>
                    </a:cubicBezTo>
                    <a:cubicBezTo>
                      <a:pt x="2867" y="7101"/>
                      <a:pt x="3461" y="7248"/>
                      <a:pt x="4049" y="7248"/>
                    </a:cubicBezTo>
                    <a:cubicBezTo>
                      <a:pt x="5315" y="7248"/>
                      <a:pt x="6547" y="6564"/>
                      <a:pt x="7221" y="5349"/>
                    </a:cubicBezTo>
                    <a:cubicBezTo>
                      <a:pt x="8182" y="3616"/>
                      <a:pt x="7610" y="1457"/>
                      <a:pt x="5931" y="485"/>
                    </a:cubicBezTo>
                    <a:cubicBezTo>
                      <a:pt x="5366" y="157"/>
                      <a:pt x="4751" y="1"/>
                      <a:pt x="414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2"/>
              <p:cNvSpPr/>
              <p:nvPr/>
            </p:nvSpPr>
            <p:spPr>
              <a:xfrm>
                <a:off x="4387350" y="2369550"/>
                <a:ext cx="205225" cy="181600"/>
              </a:xfrm>
              <a:custGeom>
                <a:avLst/>
                <a:gdLst/>
                <a:ahLst/>
                <a:cxnLst/>
                <a:rect l="l" t="t" r="r" b="b"/>
                <a:pathLst>
                  <a:path w="8209" h="7264" extrusionOk="0">
                    <a:moveTo>
                      <a:pt x="4160" y="0"/>
                    </a:moveTo>
                    <a:cubicBezTo>
                      <a:pt x="2912" y="0"/>
                      <a:pt x="1703" y="661"/>
                      <a:pt x="1024" y="1847"/>
                    </a:cubicBezTo>
                    <a:cubicBezTo>
                      <a:pt x="1" y="3630"/>
                      <a:pt x="573" y="5807"/>
                      <a:pt x="2322" y="6799"/>
                    </a:cubicBezTo>
                    <a:cubicBezTo>
                      <a:pt x="2879" y="7114"/>
                      <a:pt x="3480" y="7264"/>
                      <a:pt x="4072" y="7264"/>
                    </a:cubicBezTo>
                    <a:cubicBezTo>
                      <a:pt x="5335" y="7264"/>
                      <a:pt x="6560" y="6582"/>
                      <a:pt x="7238" y="5368"/>
                    </a:cubicBezTo>
                    <a:cubicBezTo>
                      <a:pt x="8209" y="3626"/>
                      <a:pt x="7643" y="1470"/>
                      <a:pt x="5960" y="490"/>
                    </a:cubicBezTo>
                    <a:cubicBezTo>
                      <a:pt x="5389" y="158"/>
                      <a:pt x="4770" y="0"/>
                      <a:pt x="416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2"/>
              <p:cNvSpPr/>
              <p:nvPr/>
            </p:nvSpPr>
            <p:spPr>
              <a:xfrm>
                <a:off x="4404375" y="3159375"/>
                <a:ext cx="203025" cy="179825"/>
              </a:xfrm>
              <a:custGeom>
                <a:avLst/>
                <a:gdLst/>
                <a:ahLst/>
                <a:cxnLst/>
                <a:rect l="l" t="t" r="r" b="b"/>
                <a:pathLst>
                  <a:path w="8121" h="7193" extrusionOk="0">
                    <a:moveTo>
                      <a:pt x="4134" y="0"/>
                    </a:moveTo>
                    <a:cubicBezTo>
                      <a:pt x="2848" y="0"/>
                      <a:pt x="1584" y="701"/>
                      <a:pt x="929" y="1925"/>
                    </a:cubicBezTo>
                    <a:cubicBezTo>
                      <a:pt x="1" y="3664"/>
                      <a:pt x="631" y="5851"/>
                      <a:pt x="2330" y="6775"/>
                    </a:cubicBezTo>
                    <a:cubicBezTo>
                      <a:pt x="2853" y="7058"/>
                      <a:pt x="3422" y="7193"/>
                      <a:pt x="3986" y="7193"/>
                    </a:cubicBezTo>
                    <a:cubicBezTo>
                      <a:pt x="5255" y="7193"/>
                      <a:pt x="6503" y="6512"/>
                      <a:pt x="7165" y="5317"/>
                    </a:cubicBezTo>
                    <a:cubicBezTo>
                      <a:pt x="8120" y="3592"/>
                      <a:pt x="7525" y="1397"/>
                      <a:pt x="5839" y="447"/>
                    </a:cubicBezTo>
                    <a:cubicBezTo>
                      <a:pt x="5303" y="144"/>
                      <a:pt x="4716" y="0"/>
                      <a:pt x="413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2"/>
              <p:cNvSpPr/>
              <p:nvPr/>
            </p:nvSpPr>
            <p:spPr>
              <a:xfrm>
                <a:off x="3008750" y="2374775"/>
                <a:ext cx="203050" cy="179825"/>
              </a:xfrm>
              <a:custGeom>
                <a:avLst/>
                <a:gdLst/>
                <a:ahLst/>
                <a:cxnLst/>
                <a:rect l="l" t="t" r="r" b="b"/>
                <a:pathLst>
                  <a:path w="8122" h="7193" extrusionOk="0">
                    <a:moveTo>
                      <a:pt x="4136" y="0"/>
                    </a:moveTo>
                    <a:cubicBezTo>
                      <a:pt x="2865" y="0"/>
                      <a:pt x="1613" y="684"/>
                      <a:pt x="951" y="1887"/>
                    </a:cubicBezTo>
                    <a:cubicBezTo>
                      <a:pt x="0" y="3616"/>
                      <a:pt x="606" y="5807"/>
                      <a:pt x="2294" y="6753"/>
                    </a:cubicBezTo>
                    <a:cubicBezTo>
                      <a:pt x="2827" y="7051"/>
                      <a:pt x="3410" y="7193"/>
                      <a:pt x="3988" y="7193"/>
                    </a:cubicBezTo>
                    <a:cubicBezTo>
                      <a:pt x="5241" y="7193"/>
                      <a:pt x="6475" y="6528"/>
                      <a:pt x="7144" y="5355"/>
                    </a:cubicBezTo>
                    <a:cubicBezTo>
                      <a:pt x="8121" y="3641"/>
                      <a:pt x="7549" y="1439"/>
                      <a:pt x="5877" y="467"/>
                    </a:cubicBezTo>
                    <a:cubicBezTo>
                      <a:pt x="5331" y="150"/>
                      <a:pt x="4731" y="0"/>
                      <a:pt x="413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2"/>
              <p:cNvSpPr/>
              <p:nvPr/>
            </p:nvSpPr>
            <p:spPr>
              <a:xfrm>
                <a:off x="4272025" y="3397550"/>
                <a:ext cx="201050" cy="177675"/>
              </a:xfrm>
              <a:custGeom>
                <a:avLst/>
                <a:gdLst/>
                <a:ahLst/>
                <a:cxnLst/>
                <a:rect l="l" t="t" r="r" b="b"/>
                <a:pathLst>
                  <a:path w="8042" h="7107" extrusionOk="0">
                    <a:moveTo>
                      <a:pt x="4118" y="0"/>
                    </a:moveTo>
                    <a:cubicBezTo>
                      <a:pt x="2863" y="0"/>
                      <a:pt x="1619" y="663"/>
                      <a:pt x="962" y="1817"/>
                    </a:cubicBezTo>
                    <a:cubicBezTo>
                      <a:pt x="0" y="3507"/>
                      <a:pt x="609" y="5761"/>
                      <a:pt x="2275" y="6687"/>
                    </a:cubicBezTo>
                    <a:cubicBezTo>
                      <a:pt x="2787" y="6972"/>
                      <a:pt x="3353" y="7106"/>
                      <a:pt x="3919" y="7106"/>
                    </a:cubicBezTo>
                    <a:cubicBezTo>
                      <a:pt x="5196" y="7106"/>
                      <a:pt x="6470" y="6422"/>
                      <a:pt x="7110" y="5243"/>
                    </a:cubicBezTo>
                    <a:cubicBezTo>
                      <a:pt x="8041" y="3528"/>
                      <a:pt x="7398" y="1282"/>
                      <a:pt x="5721" y="394"/>
                    </a:cubicBezTo>
                    <a:cubicBezTo>
                      <a:pt x="5216" y="127"/>
                      <a:pt x="4666" y="0"/>
                      <a:pt x="411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2"/>
              <p:cNvSpPr/>
              <p:nvPr/>
            </p:nvSpPr>
            <p:spPr>
              <a:xfrm>
                <a:off x="3874375" y="1925425"/>
                <a:ext cx="202075" cy="178850"/>
              </a:xfrm>
              <a:custGeom>
                <a:avLst/>
                <a:gdLst/>
                <a:ahLst/>
                <a:cxnLst/>
                <a:rect l="l" t="t" r="r" b="b"/>
                <a:pathLst>
                  <a:path w="8083" h="7154" extrusionOk="0">
                    <a:moveTo>
                      <a:pt x="4133" y="0"/>
                    </a:moveTo>
                    <a:cubicBezTo>
                      <a:pt x="2882" y="0"/>
                      <a:pt x="1639" y="660"/>
                      <a:pt x="974" y="1820"/>
                    </a:cubicBezTo>
                    <a:cubicBezTo>
                      <a:pt x="0" y="3516"/>
                      <a:pt x="584" y="5747"/>
                      <a:pt x="2252" y="6705"/>
                    </a:cubicBezTo>
                    <a:cubicBezTo>
                      <a:pt x="2782" y="7010"/>
                      <a:pt x="3367" y="7154"/>
                      <a:pt x="3952" y="7154"/>
                    </a:cubicBezTo>
                    <a:cubicBezTo>
                      <a:pt x="5202" y="7154"/>
                      <a:pt x="6444" y="6494"/>
                      <a:pt x="7110" y="5335"/>
                    </a:cubicBezTo>
                    <a:cubicBezTo>
                      <a:pt x="8083" y="3637"/>
                      <a:pt x="7501" y="1408"/>
                      <a:pt x="5833" y="448"/>
                    </a:cubicBezTo>
                    <a:cubicBezTo>
                      <a:pt x="5303" y="144"/>
                      <a:pt x="4717" y="0"/>
                      <a:pt x="413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2"/>
              <p:cNvSpPr/>
              <p:nvPr/>
            </p:nvSpPr>
            <p:spPr>
              <a:xfrm>
                <a:off x="3142775" y="2138425"/>
                <a:ext cx="201675" cy="178300"/>
              </a:xfrm>
              <a:custGeom>
                <a:avLst/>
                <a:gdLst/>
                <a:ahLst/>
                <a:cxnLst/>
                <a:rect l="l" t="t" r="r" b="b"/>
                <a:pathLst>
                  <a:path w="8067" h="7132" extrusionOk="0">
                    <a:moveTo>
                      <a:pt x="4129" y="1"/>
                    </a:moveTo>
                    <a:cubicBezTo>
                      <a:pt x="2886" y="1"/>
                      <a:pt x="1650" y="651"/>
                      <a:pt x="983" y="1791"/>
                    </a:cubicBezTo>
                    <a:cubicBezTo>
                      <a:pt x="0" y="3469"/>
                      <a:pt x="587" y="5736"/>
                      <a:pt x="2249" y="6689"/>
                    </a:cubicBezTo>
                    <a:cubicBezTo>
                      <a:pt x="2772" y="6989"/>
                      <a:pt x="3354" y="7131"/>
                      <a:pt x="3934" y="7131"/>
                    </a:cubicBezTo>
                    <a:cubicBezTo>
                      <a:pt x="5196" y="7131"/>
                      <a:pt x="6455" y="6460"/>
                      <a:pt x="7110" y="5291"/>
                    </a:cubicBezTo>
                    <a:cubicBezTo>
                      <a:pt x="8066" y="3586"/>
                      <a:pt x="7448" y="1336"/>
                      <a:pt x="5768" y="415"/>
                    </a:cubicBezTo>
                    <a:cubicBezTo>
                      <a:pt x="5255" y="134"/>
                      <a:pt x="4691" y="1"/>
                      <a:pt x="412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2"/>
              <p:cNvSpPr/>
              <p:nvPr/>
            </p:nvSpPr>
            <p:spPr>
              <a:xfrm>
                <a:off x="2877150" y="2613250"/>
                <a:ext cx="199650" cy="177150"/>
              </a:xfrm>
              <a:custGeom>
                <a:avLst/>
                <a:gdLst/>
                <a:ahLst/>
                <a:cxnLst/>
                <a:rect l="l" t="t" r="r" b="b"/>
                <a:pathLst>
                  <a:path w="7986" h="7086" extrusionOk="0">
                    <a:moveTo>
                      <a:pt x="4096" y="0"/>
                    </a:moveTo>
                    <a:cubicBezTo>
                      <a:pt x="2821" y="0"/>
                      <a:pt x="1546" y="685"/>
                      <a:pt x="910" y="1866"/>
                    </a:cubicBezTo>
                    <a:cubicBezTo>
                      <a:pt x="0" y="3554"/>
                      <a:pt x="603" y="5735"/>
                      <a:pt x="2234" y="6657"/>
                    </a:cubicBezTo>
                    <a:cubicBezTo>
                      <a:pt x="2748" y="6948"/>
                      <a:pt x="3319" y="7085"/>
                      <a:pt x="3890" y="7085"/>
                    </a:cubicBezTo>
                    <a:cubicBezTo>
                      <a:pt x="5165" y="7085"/>
                      <a:pt x="6439" y="6400"/>
                      <a:pt x="7077" y="5219"/>
                    </a:cubicBezTo>
                    <a:cubicBezTo>
                      <a:pt x="7986" y="3532"/>
                      <a:pt x="7383" y="1351"/>
                      <a:pt x="5752" y="428"/>
                    </a:cubicBezTo>
                    <a:cubicBezTo>
                      <a:pt x="5238" y="137"/>
                      <a:pt x="4667" y="0"/>
                      <a:pt x="409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2"/>
              <p:cNvSpPr/>
              <p:nvPr/>
            </p:nvSpPr>
            <p:spPr>
              <a:xfrm>
                <a:off x="3307150" y="3478950"/>
                <a:ext cx="202075" cy="178825"/>
              </a:xfrm>
              <a:custGeom>
                <a:avLst/>
                <a:gdLst/>
                <a:ahLst/>
                <a:cxnLst/>
                <a:rect l="l" t="t" r="r" b="b"/>
                <a:pathLst>
                  <a:path w="8083" h="7153" extrusionOk="0">
                    <a:moveTo>
                      <a:pt x="4133" y="0"/>
                    </a:moveTo>
                    <a:cubicBezTo>
                      <a:pt x="2879" y="0"/>
                      <a:pt x="1633" y="664"/>
                      <a:pt x="970" y="1827"/>
                    </a:cubicBezTo>
                    <a:cubicBezTo>
                      <a:pt x="0" y="3524"/>
                      <a:pt x="588" y="5755"/>
                      <a:pt x="2258" y="6709"/>
                    </a:cubicBezTo>
                    <a:cubicBezTo>
                      <a:pt x="2786" y="7010"/>
                      <a:pt x="3369" y="7153"/>
                      <a:pt x="3950" y="7153"/>
                    </a:cubicBezTo>
                    <a:cubicBezTo>
                      <a:pt x="5204" y="7153"/>
                      <a:pt x="6450" y="6489"/>
                      <a:pt x="7113" y="5326"/>
                    </a:cubicBezTo>
                    <a:cubicBezTo>
                      <a:pt x="8083" y="3627"/>
                      <a:pt x="7493" y="1398"/>
                      <a:pt x="5825" y="444"/>
                    </a:cubicBezTo>
                    <a:cubicBezTo>
                      <a:pt x="5297" y="143"/>
                      <a:pt x="4714" y="0"/>
                      <a:pt x="413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2"/>
              <p:cNvSpPr/>
              <p:nvPr/>
            </p:nvSpPr>
            <p:spPr>
              <a:xfrm>
                <a:off x="4538325" y="2923050"/>
                <a:ext cx="201175" cy="178250"/>
              </a:xfrm>
              <a:custGeom>
                <a:avLst/>
                <a:gdLst/>
                <a:ahLst/>
                <a:cxnLst/>
                <a:rect l="l" t="t" r="r" b="b"/>
                <a:pathLst>
                  <a:path w="8047" h="7130" extrusionOk="0">
                    <a:moveTo>
                      <a:pt x="4141" y="0"/>
                    </a:moveTo>
                    <a:cubicBezTo>
                      <a:pt x="2888" y="0"/>
                      <a:pt x="1634" y="660"/>
                      <a:pt x="972" y="1814"/>
                    </a:cubicBezTo>
                    <a:cubicBezTo>
                      <a:pt x="1" y="3510"/>
                      <a:pt x="602" y="5764"/>
                      <a:pt x="2276" y="6702"/>
                    </a:cubicBezTo>
                    <a:cubicBezTo>
                      <a:pt x="2794" y="6992"/>
                      <a:pt x="3366" y="7129"/>
                      <a:pt x="3937" y="7129"/>
                    </a:cubicBezTo>
                    <a:cubicBezTo>
                      <a:pt x="5210" y="7129"/>
                      <a:pt x="6478" y="6448"/>
                      <a:pt x="7127" y="5265"/>
                    </a:cubicBezTo>
                    <a:cubicBezTo>
                      <a:pt x="8047" y="3587"/>
                      <a:pt x="7464" y="1406"/>
                      <a:pt x="5843" y="454"/>
                    </a:cubicBezTo>
                    <a:cubicBezTo>
                      <a:pt x="5317" y="146"/>
                      <a:pt x="4729" y="0"/>
                      <a:pt x="414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2"/>
              <p:cNvSpPr/>
              <p:nvPr/>
            </p:nvSpPr>
            <p:spPr>
              <a:xfrm>
                <a:off x="4339575" y="2186975"/>
                <a:ext cx="202100" cy="178800"/>
              </a:xfrm>
              <a:custGeom>
                <a:avLst/>
                <a:gdLst/>
                <a:ahLst/>
                <a:cxnLst/>
                <a:rect l="l" t="t" r="r" b="b"/>
                <a:pathLst>
                  <a:path w="8084" h="7152" extrusionOk="0">
                    <a:moveTo>
                      <a:pt x="4130" y="0"/>
                    </a:moveTo>
                    <a:cubicBezTo>
                      <a:pt x="2858" y="0"/>
                      <a:pt x="1599" y="682"/>
                      <a:pt x="947" y="1868"/>
                    </a:cubicBezTo>
                    <a:cubicBezTo>
                      <a:pt x="1" y="3586"/>
                      <a:pt x="618" y="5807"/>
                      <a:pt x="2299" y="6731"/>
                    </a:cubicBezTo>
                    <a:cubicBezTo>
                      <a:pt x="2818" y="7016"/>
                      <a:pt x="3387" y="7151"/>
                      <a:pt x="3953" y="7151"/>
                    </a:cubicBezTo>
                    <a:cubicBezTo>
                      <a:pt x="5225" y="7151"/>
                      <a:pt x="6485" y="6470"/>
                      <a:pt x="7137" y="5284"/>
                    </a:cubicBezTo>
                    <a:cubicBezTo>
                      <a:pt x="8083" y="3567"/>
                      <a:pt x="7466" y="1346"/>
                      <a:pt x="5785" y="421"/>
                    </a:cubicBezTo>
                    <a:cubicBezTo>
                      <a:pt x="5265" y="135"/>
                      <a:pt x="4697" y="0"/>
                      <a:pt x="413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2"/>
              <p:cNvSpPr/>
              <p:nvPr/>
            </p:nvSpPr>
            <p:spPr>
              <a:xfrm>
                <a:off x="3076000" y="3349125"/>
                <a:ext cx="199125" cy="176950"/>
              </a:xfrm>
              <a:custGeom>
                <a:avLst/>
                <a:gdLst/>
                <a:ahLst/>
                <a:cxnLst/>
                <a:rect l="l" t="t" r="r" b="b"/>
                <a:pathLst>
                  <a:path w="7965" h="7078" extrusionOk="0">
                    <a:moveTo>
                      <a:pt x="4096" y="0"/>
                    </a:moveTo>
                    <a:cubicBezTo>
                      <a:pt x="2910" y="0"/>
                      <a:pt x="1709" y="604"/>
                      <a:pt x="1015" y="1690"/>
                    </a:cubicBezTo>
                    <a:cubicBezTo>
                      <a:pt x="1" y="3275"/>
                      <a:pt x="472" y="5472"/>
                      <a:pt x="2057" y="6536"/>
                    </a:cubicBezTo>
                    <a:cubicBezTo>
                      <a:pt x="2602" y="6903"/>
                      <a:pt x="3234" y="7077"/>
                      <a:pt x="3870" y="7077"/>
                    </a:cubicBezTo>
                    <a:cubicBezTo>
                      <a:pt x="5055" y="7077"/>
                      <a:pt x="6256" y="6473"/>
                      <a:pt x="6950" y="5388"/>
                    </a:cubicBezTo>
                    <a:cubicBezTo>
                      <a:pt x="7964" y="3803"/>
                      <a:pt x="7493" y="1606"/>
                      <a:pt x="5908" y="540"/>
                    </a:cubicBezTo>
                    <a:cubicBezTo>
                      <a:pt x="5363" y="174"/>
                      <a:pt x="4731" y="0"/>
                      <a:pt x="409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2"/>
              <p:cNvSpPr/>
              <p:nvPr/>
            </p:nvSpPr>
            <p:spPr>
              <a:xfrm>
                <a:off x="3540625" y="3610700"/>
                <a:ext cx="200300" cy="176875"/>
              </a:xfrm>
              <a:custGeom>
                <a:avLst/>
                <a:gdLst/>
                <a:ahLst/>
                <a:cxnLst/>
                <a:rect l="l" t="t" r="r" b="b"/>
                <a:pathLst>
                  <a:path w="8012" h="7075" extrusionOk="0">
                    <a:moveTo>
                      <a:pt x="4108" y="0"/>
                    </a:moveTo>
                    <a:cubicBezTo>
                      <a:pt x="2902" y="0"/>
                      <a:pt x="1695" y="622"/>
                      <a:pt x="1013" y="1726"/>
                    </a:cubicBezTo>
                    <a:cubicBezTo>
                      <a:pt x="1" y="3365"/>
                      <a:pt x="556" y="5641"/>
                      <a:pt x="2210" y="6618"/>
                    </a:cubicBezTo>
                    <a:cubicBezTo>
                      <a:pt x="2733" y="6928"/>
                      <a:pt x="3318" y="7074"/>
                      <a:pt x="3903" y="7074"/>
                    </a:cubicBezTo>
                    <a:cubicBezTo>
                      <a:pt x="5109" y="7074"/>
                      <a:pt x="6317" y="6452"/>
                      <a:pt x="6999" y="5348"/>
                    </a:cubicBezTo>
                    <a:cubicBezTo>
                      <a:pt x="8011" y="3709"/>
                      <a:pt x="7456" y="1433"/>
                      <a:pt x="5801" y="456"/>
                    </a:cubicBezTo>
                    <a:cubicBezTo>
                      <a:pt x="5277" y="147"/>
                      <a:pt x="4693" y="0"/>
                      <a:pt x="410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2"/>
              <p:cNvSpPr/>
              <p:nvPr/>
            </p:nvSpPr>
            <p:spPr>
              <a:xfrm>
                <a:off x="4674675" y="2688875"/>
                <a:ext cx="195200" cy="172375"/>
              </a:xfrm>
              <a:custGeom>
                <a:avLst/>
                <a:gdLst/>
                <a:ahLst/>
                <a:cxnLst/>
                <a:rect l="l" t="t" r="r" b="b"/>
                <a:pathLst>
                  <a:path w="7808" h="6895" extrusionOk="0">
                    <a:moveTo>
                      <a:pt x="3932" y="0"/>
                    </a:moveTo>
                    <a:cubicBezTo>
                      <a:pt x="2766" y="0"/>
                      <a:pt x="1646" y="618"/>
                      <a:pt x="998" y="1737"/>
                    </a:cubicBezTo>
                    <a:cubicBezTo>
                      <a:pt x="0" y="3458"/>
                      <a:pt x="544" y="5517"/>
                      <a:pt x="2245" y="6460"/>
                    </a:cubicBezTo>
                    <a:cubicBezTo>
                      <a:pt x="2774" y="6754"/>
                      <a:pt x="3339" y="6894"/>
                      <a:pt x="3893" y="6894"/>
                    </a:cubicBezTo>
                    <a:cubicBezTo>
                      <a:pt x="5074" y="6894"/>
                      <a:pt x="6209" y="6255"/>
                      <a:pt x="6856" y="5106"/>
                    </a:cubicBezTo>
                    <a:cubicBezTo>
                      <a:pt x="7808" y="3418"/>
                      <a:pt x="7276" y="1401"/>
                      <a:pt x="5630" y="459"/>
                    </a:cubicBezTo>
                    <a:cubicBezTo>
                      <a:pt x="5086" y="149"/>
                      <a:pt x="4504" y="0"/>
                      <a:pt x="393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2"/>
              <p:cNvSpPr/>
              <p:nvPr/>
            </p:nvSpPr>
            <p:spPr>
              <a:xfrm>
                <a:off x="4142400" y="3637900"/>
                <a:ext cx="193750" cy="171275"/>
              </a:xfrm>
              <a:custGeom>
                <a:avLst/>
                <a:gdLst/>
                <a:ahLst/>
                <a:cxnLst/>
                <a:rect l="l" t="t" r="r" b="b"/>
                <a:pathLst>
                  <a:path w="7750" h="6851" extrusionOk="0">
                    <a:moveTo>
                      <a:pt x="3900" y="1"/>
                    </a:moveTo>
                    <a:cubicBezTo>
                      <a:pt x="2729" y="1"/>
                      <a:pt x="1603" y="626"/>
                      <a:pt x="959" y="1754"/>
                    </a:cubicBezTo>
                    <a:cubicBezTo>
                      <a:pt x="1" y="3433"/>
                      <a:pt x="531" y="5463"/>
                      <a:pt x="2172" y="6398"/>
                    </a:cubicBezTo>
                    <a:cubicBezTo>
                      <a:pt x="2708" y="6705"/>
                      <a:pt x="3284" y="6851"/>
                      <a:pt x="3850" y="6851"/>
                    </a:cubicBezTo>
                    <a:cubicBezTo>
                      <a:pt x="5021" y="6851"/>
                      <a:pt x="6147" y="6225"/>
                      <a:pt x="6791" y="5097"/>
                    </a:cubicBezTo>
                    <a:cubicBezTo>
                      <a:pt x="7749" y="3419"/>
                      <a:pt x="7219" y="1388"/>
                      <a:pt x="5579" y="452"/>
                    </a:cubicBezTo>
                    <a:cubicBezTo>
                      <a:pt x="5042" y="147"/>
                      <a:pt x="4466" y="1"/>
                      <a:pt x="390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2"/>
              <p:cNvSpPr/>
              <p:nvPr/>
            </p:nvSpPr>
            <p:spPr>
              <a:xfrm>
                <a:off x="3360900" y="3666625"/>
                <a:ext cx="193875" cy="171375"/>
              </a:xfrm>
              <a:custGeom>
                <a:avLst/>
                <a:gdLst/>
                <a:ahLst/>
                <a:cxnLst/>
                <a:rect l="l" t="t" r="r" b="b"/>
                <a:pathLst>
                  <a:path w="7755" h="6855" extrusionOk="0">
                    <a:moveTo>
                      <a:pt x="3903" y="1"/>
                    </a:moveTo>
                    <a:cubicBezTo>
                      <a:pt x="2721" y="1"/>
                      <a:pt x="1583" y="641"/>
                      <a:pt x="942" y="1789"/>
                    </a:cubicBezTo>
                    <a:cubicBezTo>
                      <a:pt x="0" y="3472"/>
                      <a:pt x="553" y="5495"/>
                      <a:pt x="2206" y="6419"/>
                    </a:cubicBezTo>
                    <a:cubicBezTo>
                      <a:pt x="2734" y="6714"/>
                      <a:pt x="3297" y="6854"/>
                      <a:pt x="3851" y="6854"/>
                    </a:cubicBezTo>
                    <a:cubicBezTo>
                      <a:pt x="5033" y="6854"/>
                      <a:pt x="6170" y="6213"/>
                      <a:pt x="6811" y="5065"/>
                    </a:cubicBezTo>
                    <a:cubicBezTo>
                      <a:pt x="7754" y="3378"/>
                      <a:pt x="7200" y="1360"/>
                      <a:pt x="5547" y="435"/>
                    </a:cubicBezTo>
                    <a:cubicBezTo>
                      <a:pt x="5020" y="141"/>
                      <a:pt x="4457" y="1"/>
                      <a:pt x="390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2"/>
              <p:cNvSpPr/>
              <p:nvPr/>
            </p:nvSpPr>
            <p:spPr>
              <a:xfrm>
                <a:off x="3128350" y="3535900"/>
                <a:ext cx="193700" cy="171275"/>
              </a:xfrm>
              <a:custGeom>
                <a:avLst/>
                <a:gdLst/>
                <a:ahLst/>
                <a:cxnLst/>
                <a:rect l="l" t="t" r="r" b="b"/>
                <a:pathLst>
                  <a:path w="7748" h="6851" extrusionOk="0">
                    <a:moveTo>
                      <a:pt x="3901" y="1"/>
                    </a:moveTo>
                    <a:cubicBezTo>
                      <a:pt x="2729" y="1"/>
                      <a:pt x="1602" y="627"/>
                      <a:pt x="959" y="1755"/>
                    </a:cubicBezTo>
                    <a:cubicBezTo>
                      <a:pt x="1" y="3433"/>
                      <a:pt x="531" y="5464"/>
                      <a:pt x="2171" y="6399"/>
                    </a:cubicBezTo>
                    <a:cubicBezTo>
                      <a:pt x="2708" y="6705"/>
                      <a:pt x="3283" y="6851"/>
                      <a:pt x="3849" y="6851"/>
                    </a:cubicBezTo>
                    <a:cubicBezTo>
                      <a:pt x="5020" y="6851"/>
                      <a:pt x="6147" y="6225"/>
                      <a:pt x="6791" y="5097"/>
                    </a:cubicBezTo>
                    <a:cubicBezTo>
                      <a:pt x="7748" y="3417"/>
                      <a:pt x="7219" y="1388"/>
                      <a:pt x="5577" y="452"/>
                    </a:cubicBezTo>
                    <a:cubicBezTo>
                      <a:pt x="5041" y="146"/>
                      <a:pt x="4466" y="1"/>
                      <a:pt x="390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2"/>
              <p:cNvSpPr/>
              <p:nvPr/>
            </p:nvSpPr>
            <p:spPr>
              <a:xfrm>
                <a:off x="3462050" y="1850575"/>
                <a:ext cx="195600" cy="173375"/>
              </a:xfrm>
              <a:custGeom>
                <a:avLst/>
                <a:gdLst/>
                <a:ahLst/>
                <a:cxnLst/>
                <a:rect l="l" t="t" r="r" b="b"/>
                <a:pathLst>
                  <a:path w="7824" h="6935" extrusionOk="0">
                    <a:moveTo>
                      <a:pt x="3939" y="0"/>
                    </a:moveTo>
                    <a:cubicBezTo>
                      <a:pt x="2742" y="0"/>
                      <a:pt x="1590" y="648"/>
                      <a:pt x="941" y="1812"/>
                    </a:cubicBezTo>
                    <a:cubicBezTo>
                      <a:pt x="1" y="3498"/>
                      <a:pt x="539" y="5526"/>
                      <a:pt x="2176" y="6469"/>
                    </a:cubicBezTo>
                    <a:cubicBezTo>
                      <a:pt x="2722" y="6784"/>
                      <a:pt x="3310" y="6935"/>
                      <a:pt x="3886" y="6935"/>
                    </a:cubicBezTo>
                    <a:cubicBezTo>
                      <a:pt x="5083" y="6935"/>
                      <a:pt x="6234" y="6287"/>
                      <a:pt x="6884" y="5124"/>
                    </a:cubicBezTo>
                    <a:cubicBezTo>
                      <a:pt x="7824" y="3438"/>
                      <a:pt x="7286" y="1409"/>
                      <a:pt x="5649" y="466"/>
                    </a:cubicBezTo>
                    <a:cubicBezTo>
                      <a:pt x="5102" y="150"/>
                      <a:pt x="4515" y="0"/>
                      <a:pt x="393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2"/>
              <p:cNvSpPr/>
              <p:nvPr/>
            </p:nvSpPr>
            <p:spPr>
              <a:xfrm>
                <a:off x="2962950" y="2194300"/>
                <a:ext cx="195275" cy="172875"/>
              </a:xfrm>
              <a:custGeom>
                <a:avLst/>
                <a:gdLst/>
                <a:ahLst/>
                <a:cxnLst/>
                <a:rect l="l" t="t" r="r" b="b"/>
                <a:pathLst>
                  <a:path w="7811" h="6915" extrusionOk="0">
                    <a:moveTo>
                      <a:pt x="3927" y="1"/>
                    </a:moveTo>
                    <a:cubicBezTo>
                      <a:pt x="2737" y="1"/>
                      <a:pt x="1596" y="644"/>
                      <a:pt x="946" y="1808"/>
                    </a:cubicBezTo>
                    <a:cubicBezTo>
                      <a:pt x="0" y="3502"/>
                      <a:pt x="546" y="5523"/>
                      <a:pt x="2202" y="6463"/>
                    </a:cubicBezTo>
                    <a:cubicBezTo>
                      <a:pt x="2741" y="6768"/>
                      <a:pt x="3318" y="6914"/>
                      <a:pt x="3885" y="6914"/>
                    </a:cubicBezTo>
                    <a:cubicBezTo>
                      <a:pt x="5060" y="6914"/>
                      <a:pt x="6190" y="6288"/>
                      <a:pt x="6841" y="5157"/>
                    </a:cubicBezTo>
                    <a:cubicBezTo>
                      <a:pt x="7810" y="3471"/>
                      <a:pt x="7296" y="1435"/>
                      <a:pt x="5662" y="480"/>
                    </a:cubicBezTo>
                    <a:cubicBezTo>
                      <a:pt x="5107" y="155"/>
                      <a:pt x="4511" y="1"/>
                      <a:pt x="392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2"/>
              <p:cNvSpPr/>
              <p:nvPr/>
            </p:nvSpPr>
            <p:spPr>
              <a:xfrm>
                <a:off x="4591150" y="3109650"/>
                <a:ext cx="195400" cy="172925"/>
              </a:xfrm>
              <a:custGeom>
                <a:avLst/>
                <a:gdLst/>
                <a:ahLst/>
                <a:cxnLst/>
                <a:rect l="l" t="t" r="r" b="b"/>
                <a:pathLst>
                  <a:path w="7816" h="6917" extrusionOk="0">
                    <a:moveTo>
                      <a:pt x="3932" y="1"/>
                    </a:moveTo>
                    <a:cubicBezTo>
                      <a:pt x="2741" y="1"/>
                      <a:pt x="1597" y="647"/>
                      <a:pt x="948" y="1805"/>
                    </a:cubicBezTo>
                    <a:cubicBezTo>
                      <a:pt x="1" y="3500"/>
                      <a:pt x="545" y="5522"/>
                      <a:pt x="2198" y="6462"/>
                    </a:cubicBezTo>
                    <a:cubicBezTo>
                      <a:pt x="2740" y="6770"/>
                      <a:pt x="3319" y="6916"/>
                      <a:pt x="3886" y="6916"/>
                    </a:cubicBezTo>
                    <a:cubicBezTo>
                      <a:pt x="5093" y="6916"/>
                      <a:pt x="6249" y="6253"/>
                      <a:pt x="6896" y="5062"/>
                    </a:cubicBezTo>
                    <a:cubicBezTo>
                      <a:pt x="7815" y="3366"/>
                      <a:pt x="7239" y="1347"/>
                      <a:pt x="5570" y="429"/>
                    </a:cubicBezTo>
                    <a:cubicBezTo>
                      <a:pt x="5043" y="139"/>
                      <a:pt x="4482" y="1"/>
                      <a:pt x="393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2"/>
              <p:cNvSpPr/>
              <p:nvPr/>
            </p:nvSpPr>
            <p:spPr>
              <a:xfrm>
                <a:off x="4060075" y="1875000"/>
                <a:ext cx="196575" cy="173350"/>
              </a:xfrm>
              <a:custGeom>
                <a:avLst/>
                <a:gdLst/>
                <a:ahLst/>
                <a:cxnLst/>
                <a:rect l="l" t="t" r="r" b="b"/>
                <a:pathLst>
                  <a:path w="7863" h="6934" extrusionOk="0">
                    <a:moveTo>
                      <a:pt x="3960" y="0"/>
                    </a:moveTo>
                    <a:cubicBezTo>
                      <a:pt x="2784" y="0"/>
                      <a:pt x="1648" y="625"/>
                      <a:pt x="995" y="1749"/>
                    </a:cubicBezTo>
                    <a:cubicBezTo>
                      <a:pt x="0" y="3460"/>
                      <a:pt x="543" y="5538"/>
                      <a:pt x="2230" y="6488"/>
                    </a:cubicBezTo>
                    <a:cubicBezTo>
                      <a:pt x="2765" y="6789"/>
                      <a:pt x="3339" y="6933"/>
                      <a:pt x="3904" y="6933"/>
                    </a:cubicBezTo>
                    <a:cubicBezTo>
                      <a:pt x="5080" y="6933"/>
                      <a:pt x="6216" y="6309"/>
                      <a:pt x="6869" y="5185"/>
                    </a:cubicBezTo>
                    <a:cubicBezTo>
                      <a:pt x="7862" y="3473"/>
                      <a:pt x="7321" y="1395"/>
                      <a:pt x="5633" y="445"/>
                    </a:cubicBezTo>
                    <a:cubicBezTo>
                      <a:pt x="5098" y="144"/>
                      <a:pt x="4524" y="0"/>
                      <a:pt x="396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2"/>
              <p:cNvSpPr/>
              <p:nvPr/>
            </p:nvSpPr>
            <p:spPr>
              <a:xfrm>
                <a:off x="3279075" y="1904300"/>
                <a:ext cx="195150" cy="172350"/>
              </a:xfrm>
              <a:custGeom>
                <a:avLst/>
                <a:gdLst/>
                <a:ahLst/>
                <a:cxnLst/>
                <a:rect l="l" t="t" r="r" b="b"/>
                <a:pathLst>
                  <a:path w="7806" h="6894" extrusionOk="0">
                    <a:moveTo>
                      <a:pt x="3932" y="0"/>
                    </a:moveTo>
                    <a:cubicBezTo>
                      <a:pt x="2767" y="0"/>
                      <a:pt x="1648" y="617"/>
                      <a:pt x="999" y="1734"/>
                    </a:cubicBezTo>
                    <a:cubicBezTo>
                      <a:pt x="0" y="3455"/>
                      <a:pt x="543" y="5514"/>
                      <a:pt x="2243" y="6458"/>
                    </a:cubicBezTo>
                    <a:cubicBezTo>
                      <a:pt x="2773" y="6753"/>
                      <a:pt x="3338" y="6894"/>
                      <a:pt x="3893" y="6894"/>
                    </a:cubicBezTo>
                    <a:cubicBezTo>
                      <a:pt x="5074" y="6894"/>
                      <a:pt x="6208" y="6255"/>
                      <a:pt x="6855" y="5107"/>
                    </a:cubicBezTo>
                    <a:cubicBezTo>
                      <a:pt x="7806" y="3421"/>
                      <a:pt x="7275" y="1402"/>
                      <a:pt x="5631" y="461"/>
                    </a:cubicBezTo>
                    <a:cubicBezTo>
                      <a:pt x="5087" y="149"/>
                      <a:pt x="4504" y="0"/>
                      <a:pt x="393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2"/>
              <p:cNvSpPr/>
              <p:nvPr/>
            </p:nvSpPr>
            <p:spPr>
              <a:xfrm>
                <a:off x="4293225" y="2005750"/>
                <a:ext cx="195500" cy="173400"/>
              </a:xfrm>
              <a:custGeom>
                <a:avLst/>
                <a:gdLst/>
                <a:ahLst/>
                <a:cxnLst/>
                <a:rect l="l" t="t" r="r" b="b"/>
                <a:pathLst>
                  <a:path w="7820" h="6936" extrusionOk="0">
                    <a:moveTo>
                      <a:pt x="3935" y="0"/>
                    </a:moveTo>
                    <a:cubicBezTo>
                      <a:pt x="2749" y="0"/>
                      <a:pt x="1607" y="635"/>
                      <a:pt x="954" y="1783"/>
                    </a:cubicBezTo>
                    <a:cubicBezTo>
                      <a:pt x="1" y="3460"/>
                      <a:pt x="521" y="5499"/>
                      <a:pt x="2145" y="6454"/>
                    </a:cubicBezTo>
                    <a:cubicBezTo>
                      <a:pt x="2700" y="6780"/>
                      <a:pt x="3297" y="6935"/>
                      <a:pt x="3884" y="6935"/>
                    </a:cubicBezTo>
                    <a:cubicBezTo>
                      <a:pt x="5070" y="6935"/>
                      <a:pt x="6212" y="6299"/>
                      <a:pt x="6865" y="5151"/>
                    </a:cubicBezTo>
                    <a:cubicBezTo>
                      <a:pt x="7820" y="3474"/>
                      <a:pt x="7300" y="1435"/>
                      <a:pt x="5674" y="482"/>
                    </a:cubicBezTo>
                    <a:cubicBezTo>
                      <a:pt x="5120" y="156"/>
                      <a:pt x="4522" y="0"/>
                      <a:pt x="393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2"/>
              <p:cNvSpPr/>
              <p:nvPr/>
            </p:nvSpPr>
            <p:spPr>
              <a:xfrm>
                <a:off x="3959175" y="3690800"/>
                <a:ext cx="194325" cy="171850"/>
              </a:xfrm>
              <a:custGeom>
                <a:avLst/>
                <a:gdLst/>
                <a:ahLst/>
                <a:cxnLst/>
                <a:rect l="l" t="t" r="r" b="b"/>
                <a:pathLst>
                  <a:path w="7773" h="6874" extrusionOk="0">
                    <a:moveTo>
                      <a:pt x="3908" y="0"/>
                    </a:moveTo>
                    <a:cubicBezTo>
                      <a:pt x="2730" y="0"/>
                      <a:pt x="1599" y="635"/>
                      <a:pt x="954" y="1777"/>
                    </a:cubicBezTo>
                    <a:cubicBezTo>
                      <a:pt x="0" y="3466"/>
                      <a:pt x="540" y="5491"/>
                      <a:pt x="2196" y="6426"/>
                    </a:cubicBezTo>
                    <a:cubicBezTo>
                      <a:pt x="2731" y="6729"/>
                      <a:pt x="3303" y="6873"/>
                      <a:pt x="3864" y="6873"/>
                    </a:cubicBezTo>
                    <a:cubicBezTo>
                      <a:pt x="5042" y="6873"/>
                      <a:pt x="6173" y="6239"/>
                      <a:pt x="6819" y="5096"/>
                    </a:cubicBezTo>
                    <a:cubicBezTo>
                      <a:pt x="7772" y="3407"/>
                      <a:pt x="7233" y="1382"/>
                      <a:pt x="5576" y="447"/>
                    </a:cubicBezTo>
                    <a:cubicBezTo>
                      <a:pt x="5041" y="144"/>
                      <a:pt x="4469" y="0"/>
                      <a:pt x="390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2"/>
              <p:cNvSpPr/>
              <p:nvPr/>
            </p:nvSpPr>
            <p:spPr>
              <a:xfrm>
                <a:off x="4624575" y="2504400"/>
                <a:ext cx="196600" cy="17340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6936" extrusionOk="0">
                    <a:moveTo>
                      <a:pt x="3960" y="0"/>
                    </a:moveTo>
                    <a:cubicBezTo>
                      <a:pt x="2772" y="0"/>
                      <a:pt x="1627" y="639"/>
                      <a:pt x="976" y="1783"/>
                    </a:cubicBezTo>
                    <a:cubicBezTo>
                      <a:pt x="0" y="3500"/>
                      <a:pt x="565" y="5573"/>
                      <a:pt x="2264" y="6508"/>
                    </a:cubicBezTo>
                    <a:cubicBezTo>
                      <a:pt x="2790" y="6797"/>
                      <a:pt x="3351" y="6935"/>
                      <a:pt x="3904" y="6935"/>
                    </a:cubicBezTo>
                    <a:cubicBezTo>
                      <a:pt x="5092" y="6935"/>
                      <a:pt x="6237" y="6297"/>
                      <a:pt x="6888" y="5152"/>
                    </a:cubicBezTo>
                    <a:cubicBezTo>
                      <a:pt x="7863" y="3435"/>
                      <a:pt x="7299" y="1362"/>
                      <a:pt x="5600" y="428"/>
                    </a:cubicBezTo>
                    <a:cubicBezTo>
                      <a:pt x="5074" y="138"/>
                      <a:pt x="4512" y="0"/>
                      <a:pt x="396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2"/>
              <p:cNvSpPr/>
              <p:nvPr/>
            </p:nvSpPr>
            <p:spPr>
              <a:xfrm>
                <a:off x="2829925" y="2431675"/>
                <a:ext cx="194725" cy="172375"/>
              </a:xfrm>
              <a:custGeom>
                <a:avLst/>
                <a:gdLst/>
                <a:ahLst/>
                <a:cxnLst/>
                <a:rect l="l" t="t" r="r" b="b"/>
                <a:pathLst>
                  <a:path w="7789" h="6895" extrusionOk="0">
                    <a:moveTo>
                      <a:pt x="3913" y="1"/>
                    </a:moveTo>
                    <a:cubicBezTo>
                      <a:pt x="2724" y="1"/>
                      <a:pt x="1585" y="647"/>
                      <a:pt x="937" y="1814"/>
                    </a:cubicBezTo>
                    <a:cubicBezTo>
                      <a:pt x="0" y="3506"/>
                      <a:pt x="550" y="5518"/>
                      <a:pt x="2206" y="6449"/>
                    </a:cubicBezTo>
                    <a:cubicBezTo>
                      <a:pt x="2742" y="6751"/>
                      <a:pt x="3315" y="6895"/>
                      <a:pt x="3877" y="6895"/>
                    </a:cubicBezTo>
                    <a:cubicBezTo>
                      <a:pt x="5051" y="6895"/>
                      <a:pt x="6178" y="6265"/>
                      <a:pt x="6826" y="5130"/>
                    </a:cubicBezTo>
                    <a:cubicBezTo>
                      <a:pt x="7788" y="3446"/>
                      <a:pt x="7269" y="1421"/>
                      <a:pt x="5634" y="473"/>
                    </a:cubicBezTo>
                    <a:cubicBezTo>
                      <a:pt x="5082" y="153"/>
                      <a:pt x="4492" y="1"/>
                      <a:pt x="39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2"/>
              <p:cNvSpPr/>
              <p:nvPr/>
            </p:nvSpPr>
            <p:spPr>
              <a:xfrm>
                <a:off x="4575350" y="2320950"/>
                <a:ext cx="195275" cy="172425"/>
              </a:xfrm>
              <a:custGeom>
                <a:avLst/>
                <a:gdLst/>
                <a:ahLst/>
                <a:cxnLst/>
                <a:rect l="l" t="t" r="r" b="b"/>
                <a:pathLst>
                  <a:path w="7811" h="6897" extrusionOk="0">
                    <a:moveTo>
                      <a:pt x="3934" y="1"/>
                    </a:moveTo>
                    <a:cubicBezTo>
                      <a:pt x="2761" y="1"/>
                      <a:pt x="1635" y="629"/>
                      <a:pt x="986" y="1762"/>
                    </a:cubicBezTo>
                    <a:cubicBezTo>
                      <a:pt x="1" y="3485"/>
                      <a:pt x="561" y="5539"/>
                      <a:pt x="2270" y="6475"/>
                    </a:cubicBezTo>
                    <a:cubicBezTo>
                      <a:pt x="2791" y="6760"/>
                      <a:pt x="3346" y="6896"/>
                      <a:pt x="3891" y="6896"/>
                    </a:cubicBezTo>
                    <a:cubicBezTo>
                      <a:pt x="5082" y="6896"/>
                      <a:pt x="6226" y="6246"/>
                      <a:pt x="6872" y="5084"/>
                    </a:cubicBezTo>
                    <a:cubicBezTo>
                      <a:pt x="7811" y="3392"/>
                      <a:pt x="7263" y="1381"/>
                      <a:pt x="5608" y="448"/>
                    </a:cubicBezTo>
                    <a:cubicBezTo>
                      <a:pt x="5071" y="145"/>
                      <a:pt x="4497" y="1"/>
                      <a:pt x="393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2"/>
              <p:cNvSpPr/>
              <p:nvPr/>
            </p:nvSpPr>
            <p:spPr>
              <a:xfrm>
                <a:off x="2796075" y="3036950"/>
                <a:ext cx="194500" cy="171925"/>
              </a:xfrm>
              <a:custGeom>
                <a:avLst/>
                <a:gdLst/>
                <a:ahLst/>
                <a:cxnLst/>
                <a:rect l="l" t="t" r="r" b="b"/>
                <a:pathLst>
                  <a:path w="7780" h="6877" extrusionOk="0">
                    <a:moveTo>
                      <a:pt x="3915" y="0"/>
                    </a:moveTo>
                    <a:cubicBezTo>
                      <a:pt x="2725" y="0"/>
                      <a:pt x="1583" y="649"/>
                      <a:pt x="939" y="1812"/>
                    </a:cubicBezTo>
                    <a:cubicBezTo>
                      <a:pt x="0" y="3503"/>
                      <a:pt x="563" y="5522"/>
                      <a:pt x="2230" y="6446"/>
                    </a:cubicBezTo>
                    <a:cubicBezTo>
                      <a:pt x="2755" y="6737"/>
                      <a:pt x="3315" y="6876"/>
                      <a:pt x="3865" y="6876"/>
                    </a:cubicBezTo>
                    <a:cubicBezTo>
                      <a:pt x="5054" y="6876"/>
                      <a:pt x="6197" y="6227"/>
                      <a:pt x="6840" y="5064"/>
                    </a:cubicBezTo>
                    <a:cubicBezTo>
                      <a:pt x="7779" y="3371"/>
                      <a:pt x="7216" y="1353"/>
                      <a:pt x="5550" y="429"/>
                    </a:cubicBezTo>
                    <a:cubicBezTo>
                      <a:pt x="5024" y="139"/>
                      <a:pt x="4465" y="0"/>
                      <a:pt x="391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2"/>
              <p:cNvSpPr/>
              <p:nvPr/>
            </p:nvSpPr>
            <p:spPr>
              <a:xfrm>
                <a:off x="3645375" y="1797875"/>
                <a:ext cx="194825" cy="172425"/>
              </a:xfrm>
              <a:custGeom>
                <a:avLst/>
                <a:gdLst/>
                <a:ahLst/>
                <a:cxnLst/>
                <a:rect l="l" t="t" r="r" b="b"/>
                <a:pathLst>
                  <a:path w="7793" h="6897" extrusionOk="0">
                    <a:moveTo>
                      <a:pt x="3918" y="0"/>
                    </a:moveTo>
                    <a:cubicBezTo>
                      <a:pt x="2714" y="0"/>
                      <a:pt x="1563" y="664"/>
                      <a:pt x="917" y="1854"/>
                    </a:cubicBezTo>
                    <a:cubicBezTo>
                      <a:pt x="0" y="3548"/>
                      <a:pt x="578" y="5555"/>
                      <a:pt x="2246" y="6471"/>
                    </a:cubicBezTo>
                    <a:cubicBezTo>
                      <a:pt x="2770" y="6759"/>
                      <a:pt x="3328" y="6897"/>
                      <a:pt x="3876" y="6897"/>
                    </a:cubicBezTo>
                    <a:cubicBezTo>
                      <a:pt x="5064" y="6897"/>
                      <a:pt x="6204" y="6250"/>
                      <a:pt x="6850" y="5090"/>
                    </a:cubicBezTo>
                    <a:cubicBezTo>
                      <a:pt x="7793" y="3400"/>
                      <a:pt x="7249" y="1387"/>
                      <a:pt x="5597" y="452"/>
                    </a:cubicBezTo>
                    <a:cubicBezTo>
                      <a:pt x="5057" y="146"/>
                      <a:pt x="4482" y="0"/>
                      <a:pt x="391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2"/>
              <p:cNvSpPr/>
              <p:nvPr/>
            </p:nvSpPr>
            <p:spPr>
              <a:xfrm>
                <a:off x="4457675" y="3347050"/>
                <a:ext cx="195300" cy="172400"/>
              </a:xfrm>
              <a:custGeom>
                <a:avLst/>
                <a:gdLst/>
                <a:ahLst/>
                <a:cxnLst/>
                <a:rect l="l" t="t" r="r" b="b"/>
                <a:pathLst>
                  <a:path w="7812" h="6896" extrusionOk="0">
                    <a:moveTo>
                      <a:pt x="3935" y="1"/>
                    </a:moveTo>
                    <a:cubicBezTo>
                      <a:pt x="2765" y="1"/>
                      <a:pt x="1642" y="624"/>
                      <a:pt x="993" y="1751"/>
                    </a:cubicBezTo>
                    <a:cubicBezTo>
                      <a:pt x="1" y="3472"/>
                      <a:pt x="554" y="5527"/>
                      <a:pt x="2259" y="6468"/>
                    </a:cubicBezTo>
                    <a:cubicBezTo>
                      <a:pt x="2784" y="6757"/>
                      <a:pt x="3343" y="6895"/>
                      <a:pt x="3892" y="6895"/>
                    </a:cubicBezTo>
                    <a:cubicBezTo>
                      <a:pt x="5079" y="6895"/>
                      <a:pt x="6218" y="6251"/>
                      <a:pt x="6865" y="5096"/>
                    </a:cubicBezTo>
                    <a:cubicBezTo>
                      <a:pt x="7811" y="3404"/>
                      <a:pt x="7270" y="1391"/>
                      <a:pt x="5620" y="454"/>
                    </a:cubicBezTo>
                    <a:cubicBezTo>
                      <a:pt x="5080" y="147"/>
                      <a:pt x="4502" y="1"/>
                      <a:pt x="393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2"/>
              <p:cNvSpPr/>
              <p:nvPr/>
            </p:nvSpPr>
            <p:spPr>
              <a:xfrm>
                <a:off x="2746950" y="2853475"/>
                <a:ext cx="193525" cy="170900"/>
              </a:xfrm>
              <a:custGeom>
                <a:avLst/>
                <a:gdLst/>
                <a:ahLst/>
                <a:cxnLst/>
                <a:rect l="l" t="t" r="r" b="b"/>
                <a:pathLst>
                  <a:path w="7741" h="6836" extrusionOk="0">
                    <a:moveTo>
                      <a:pt x="3904" y="1"/>
                    </a:moveTo>
                    <a:cubicBezTo>
                      <a:pt x="2732" y="1"/>
                      <a:pt x="1596" y="631"/>
                      <a:pt x="957" y="1756"/>
                    </a:cubicBezTo>
                    <a:cubicBezTo>
                      <a:pt x="1" y="3438"/>
                      <a:pt x="546" y="5476"/>
                      <a:pt x="2199" y="6401"/>
                    </a:cubicBezTo>
                    <a:cubicBezTo>
                      <a:pt x="2724" y="6695"/>
                      <a:pt x="3287" y="6836"/>
                      <a:pt x="3839" y="6836"/>
                    </a:cubicBezTo>
                    <a:cubicBezTo>
                      <a:pt x="5027" y="6836"/>
                      <a:pt x="6170" y="6188"/>
                      <a:pt x="6809" y="5032"/>
                    </a:cubicBezTo>
                    <a:cubicBezTo>
                      <a:pt x="7740" y="3346"/>
                      <a:pt x="7161" y="1317"/>
                      <a:pt x="5490" y="408"/>
                    </a:cubicBezTo>
                    <a:cubicBezTo>
                      <a:pt x="4983" y="132"/>
                      <a:pt x="4440" y="1"/>
                      <a:pt x="390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2"/>
              <p:cNvSpPr/>
              <p:nvPr/>
            </p:nvSpPr>
            <p:spPr>
              <a:xfrm>
                <a:off x="3776750" y="3744500"/>
                <a:ext cx="193325" cy="170775"/>
              </a:xfrm>
              <a:custGeom>
                <a:avLst/>
                <a:gdLst/>
                <a:ahLst/>
                <a:cxnLst/>
                <a:rect l="l" t="t" r="r" b="b"/>
                <a:pathLst>
                  <a:path w="7733" h="6831" extrusionOk="0">
                    <a:moveTo>
                      <a:pt x="3895" y="1"/>
                    </a:moveTo>
                    <a:cubicBezTo>
                      <a:pt x="2737" y="1"/>
                      <a:pt x="1616" y="612"/>
                      <a:pt x="977" y="1711"/>
                    </a:cubicBezTo>
                    <a:cubicBezTo>
                      <a:pt x="0" y="3388"/>
                      <a:pt x="516" y="5434"/>
                      <a:pt x="2153" y="6375"/>
                    </a:cubicBezTo>
                    <a:cubicBezTo>
                      <a:pt x="2690" y="6684"/>
                      <a:pt x="3268" y="6831"/>
                      <a:pt x="3836" y="6831"/>
                    </a:cubicBezTo>
                    <a:cubicBezTo>
                      <a:pt x="5009" y="6831"/>
                      <a:pt x="6140" y="6202"/>
                      <a:pt x="6782" y="5071"/>
                    </a:cubicBezTo>
                    <a:cubicBezTo>
                      <a:pt x="7732" y="3391"/>
                      <a:pt x="7184" y="1353"/>
                      <a:pt x="5528" y="429"/>
                    </a:cubicBezTo>
                    <a:cubicBezTo>
                      <a:pt x="5007" y="139"/>
                      <a:pt x="4447" y="1"/>
                      <a:pt x="389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2"/>
              <p:cNvSpPr/>
              <p:nvPr/>
            </p:nvSpPr>
            <p:spPr>
              <a:xfrm>
                <a:off x="2846275" y="3221400"/>
                <a:ext cx="193475" cy="170825"/>
              </a:xfrm>
              <a:custGeom>
                <a:avLst/>
                <a:gdLst/>
                <a:ahLst/>
                <a:cxnLst/>
                <a:rect l="l" t="t" r="r" b="b"/>
                <a:pathLst>
                  <a:path w="7739" h="6833" extrusionOk="0">
                    <a:moveTo>
                      <a:pt x="3899" y="1"/>
                    </a:moveTo>
                    <a:cubicBezTo>
                      <a:pt x="2735" y="1"/>
                      <a:pt x="1609" y="621"/>
                      <a:pt x="969" y="1731"/>
                    </a:cubicBezTo>
                    <a:cubicBezTo>
                      <a:pt x="1" y="3409"/>
                      <a:pt x="530" y="5452"/>
                      <a:pt x="2174" y="6386"/>
                    </a:cubicBezTo>
                    <a:cubicBezTo>
                      <a:pt x="2706" y="6689"/>
                      <a:pt x="3277" y="6833"/>
                      <a:pt x="3838" y="6833"/>
                    </a:cubicBezTo>
                    <a:cubicBezTo>
                      <a:pt x="5017" y="6833"/>
                      <a:pt x="6154" y="6196"/>
                      <a:pt x="6794" y="5054"/>
                    </a:cubicBezTo>
                    <a:cubicBezTo>
                      <a:pt x="7738" y="3368"/>
                      <a:pt x="7175" y="1339"/>
                      <a:pt x="5512" y="421"/>
                    </a:cubicBezTo>
                    <a:cubicBezTo>
                      <a:pt x="4997" y="136"/>
                      <a:pt x="4444" y="1"/>
                      <a:pt x="389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2"/>
              <p:cNvSpPr/>
              <p:nvPr/>
            </p:nvSpPr>
            <p:spPr>
              <a:xfrm>
                <a:off x="3829575" y="1746025"/>
                <a:ext cx="192350" cy="169750"/>
              </a:xfrm>
              <a:custGeom>
                <a:avLst/>
                <a:gdLst/>
                <a:ahLst/>
                <a:cxnLst/>
                <a:rect l="l" t="t" r="r" b="b"/>
                <a:pathLst>
                  <a:path w="7694" h="6790" extrusionOk="0">
                    <a:moveTo>
                      <a:pt x="3893" y="0"/>
                    </a:moveTo>
                    <a:cubicBezTo>
                      <a:pt x="2742" y="0"/>
                      <a:pt x="1620" y="600"/>
                      <a:pt x="982" y="1675"/>
                    </a:cubicBezTo>
                    <a:cubicBezTo>
                      <a:pt x="0" y="3330"/>
                      <a:pt x="519" y="5409"/>
                      <a:pt x="2146" y="6345"/>
                    </a:cubicBezTo>
                    <a:cubicBezTo>
                      <a:pt x="2669" y="6646"/>
                      <a:pt x="3239" y="6790"/>
                      <a:pt x="3802" y="6790"/>
                    </a:cubicBezTo>
                    <a:cubicBezTo>
                      <a:pt x="4953" y="6790"/>
                      <a:pt x="6076" y="6190"/>
                      <a:pt x="6714" y="5115"/>
                    </a:cubicBezTo>
                    <a:cubicBezTo>
                      <a:pt x="7694" y="3460"/>
                      <a:pt x="7177" y="1381"/>
                      <a:pt x="5550" y="445"/>
                    </a:cubicBezTo>
                    <a:cubicBezTo>
                      <a:pt x="5026" y="144"/>
                      <a:pt x="4456" y="0"/>
                      <a:pt x="389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2"/>
              <p:cNvSpPr/>
              <p:nvPr/>
            </p:nvSpPr>
            <p:spPr>
              <a:xfrm>
                <a:off x="3098375" y="1958950"/>
                <a:ext cx="191150" cy="169325"/>
              </a:xfrm>
              <a:custGeom>
                <a:avLst/>
                <a:gdLst/>
                <a:ahLst/>
                <a:cxnLst/>
                <a:rect l="l" t="t" r="r" b="b"/>
                <a:pathLst>
                  <a:path w="7646" h="6773" extrusionOk="0">
                    <a:moveTo>
                      <a:pt x="3875" y="1"/>
                    </a:moveTo>
                    <a:cubicBezTo>
                      <a:pt x="2701" y="1"/>
                      <a:pt x="1555" y="629"/>
                      <a:pt x="923" y="1743"/>
                    </a:cubicBezTo>
                    <a:cubicBezTo>
                      <a:pt x="0" y="3373"/>
                      <a:pt x="537" y="5416"/>
                      <a:pt x="2122" y="6329"/>
                    </a:cubicBezTo>
                    <a:cubicBezTo>
                      <a:pt x="2644" y="6630"/>
                      <a:pt x="3210" y="6773"/>
                      <a:pt x="3771" y="6773"/>
                    </a:cubicBezTo>
                    <a:cubicBezTo>
                      <a:pt x="4962" y="6773"/>
                      <a:pt x="6123" y="6127"/>
                      <a:pt x="6751" y="4982"/>
                    </a:cubicBezTo>
                    <a:cubicBezTo>
                      <a:pt x="7645" y="3345"/>
                      <a:pt x="7077" y="1309"/>
                      <a:pt x="5475" y="417"/>
                    </a:cubicBezTo>
                    <a:cubicBezTo>
                      <a:pt x="4967" y="135"/>
                      <a:pt x="4418" y="1"/>
                      <a:pt x="387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2"/>
              <p:cNvSpPr/>
              <p:nvPr/>
            </p:nvSpPr>
            <p:spPr>
              <a:xfrm>
                <a:off x="4726650" y="2874375"/>
                <a:ext cx="191050" cy="169250"/>
              </a:xfrm>
              <a:custGeom>
                <a:avLst/>
                <a:gdLst/>
                <a:ahLst/>
                <a:cxnLst/>
                <a:rect l="l" t="t" r="r" b="b"/>
                <a:pathLst>
                  <a:path w="7642" h="6770" extrusionOk="0">
                    <a:moveTo>
                      <a:pt x="3874" y="0"/>
                    </a:moveTo>
                    <a:cubicBezTo>
                      <a:pt x="2716" y="0"/>
                      <a:pt x="1585" y="606"/>
                      <a:pt x="950" y="1688"/>
                    </a:cubicBezTo>
                    <a:cubicBezTo>
                      <a:pt x="1" y="3306"/>
                      <a:pt x="500" y="5360"/>
                      <a:pt x="2070" y="6299"/>
                    </a:cubicBezTo>
                    <a:cubicBezTo>
                      <a:pt x="2604" y="6618"/>
                      <a:pt x="3190" y="6770"/>
                      <a:pt x="3769" y="6770"/>
                    </a:cubicBezTo>
                    <a:cubicBezTo>
                      <a:pt x="4942" y="6770"/>
                      <a:pt x="6086" y="6147"/>
                      <a:pt x="6719" y="5032"/>
                    </a:cubicBezTo>
                    <a:cubicBezTo>
                      <a:pt x="7641" y="3405"/>
                      <a:pt x="7108" y="1358"/>
                      <a:pt x="5522" y="443"/>
                    </a:cubicBezTo>
                    <a:cubicBezTo>
                      <a:pt x="5003" y="143"/>
                      <a:pt x="4435" y="0"/>
                      <a:pt x="387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2"/>
              <p:cNvSpPr/>
              <p:nvPr/>
            </p:nvSpPr>
            <p:spPr>
              <a:xfrm>
                <a:off x="4527400" y="2138325"/>
                <a:ext cx="192400" cy="169750"/>
              </a:xfrm>
              <a:custGeom>
                <a:avLst/>
                <a:gdLst/>
                <a:ahLst/>
                <a:cxnLst/>
                <a:rect l="l" t="t" r="r" b="b"/>
                <a:pathLst>
                  <a:path w="7696" h="6790" extrusionOk="0">
                    <a:moveTo>
                      <a:pt x="3893" y="1"/>
                    </a:moveTo>
                    <a:cubicBezTo>
                      <a:pt x="2740" y="1"/>
                      <a:pt x="1617" y="602"/>
                      <a:pt x="979" y="1680"/>
                    </a:cubicBezTo>
                    <a:cubicBezTo>
                      <a:pt x="0" y="3336"/>
                      <a:pt x="522" y="5414"/>
                      <a:pt x="2150" y="6348"/>
                    </a:cubicBezTo>
                    <a:cubicBezTo>
                      <a:pt x="2672" y="6648"/>
                      <a:pt x="3240" y="6790"/>
                      <a:pt x="3801" y="6790"/>
                    </a:cubicBezTo>
                    <a:cubicBezTo>
                      <a:pt x="4954" y="6790"/>
                      <a:pt x="6078" y="6189"/>
                      <a:pt x="6715" y="5111"/>
                    </a:cubicBezTo>
                    <a:cubicBezTo>
                      <a:pt x="7695" y="3454"/>
                      <a:pt x="7173" y="1377"/>
                      <a:pt x="5544" y="442"/>
                    </a:cubicBezTo>
                    <a:cubicBezTo>
                      <a:pt x="5022" y="143"/>
                      <a:pt x="4454" y="1"/>
                      <a:pt x="389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2"/>
              <p:cNvSpPr/>
              <p:nvPr/>
            </p:nvSpPr>
            <p:spPr>
              <a:xfrm>
                <a:off x="3595375" y="3798975"/>
                <a:ext cx="190075" cy="168150"/>
              </a:xfrm>
              <a:custGeom>
                <a:avLst/>
                <a:gdLst/>
                <a:ahLst/>
                <a:cxnLst/>
                <a:rect l="l" t="t" r="r" b="b"/>
                <a:pathLst>
                  <a:path w="7603" h="6726" extrusionOk="0">
                    <a:moveTo>
                      <a:pt x="3880" y="1"/>
                    </a:moveTo>
                    <a:cubicBezTo>
                      <a:pt x="2685" y="1"/>
                      <a:pt x="1505" y="643"/>
                      <a:pt x="889" y="1763"/>
                    </a:cubicBezTo>
                    <a:cubicBezTo>
                      <a:pt x="1" y="3381"/>
                      <a:pt x="581" y="5461"/>
                      <a:pt x="2168" y="6332"/>
                    </a:cubicBezTo>
                    <a:cubicBezTo>
                      <a:pt x="2656" y="6599"/>
                      <a:pt x="3190" y="6726"/>
                      <a:pt x="3721" y="6726"/>
                    </a:cubicBezTo>
                    <a:cubicBezTo>
                      <a:pt x="4917" y="6726"/>
                      <a:pt x="6098" y="6084"/>
                      <a:pt x="6714" y="4964"/>
                    </a:cubicBezTo>
                    <a:cubicBezTo>
                      <a:pt x="7603" y="3346"/>
                      <a:pt x="7022" y="1267"/>
                      <a:pt x="5435" y="396"/>
                    </a:cubicBezTo>
                    <a:cubicBezTo>
                      <a:pt x="4946" y="128"/>
                      <a:pt x="4412" y="1"/>
                      <a:pt x="388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2"/>
              <p:cNvSpPr/>
              <p:nvPr/>
            </p:nvSpPr>
            <p:spPr>
              <a:xfrm>
                <a:off x="2698950" y="2670900"/>
                <a:ext cx="190150" cy="168200"/>
              </a:xfrm>
              <a:custGeom>
                <a:avLst/>
                <a:gdLst/>
                <a:ahLst/>
                <a:cxnLst/>
                <a:rect l="l" t="t" r="r" b="b"/>
                <a:pathLst>
                  <a:path w="7606" h="6728" extrusionOk="0">
                    <a:moveTo>
                      <a:pt x="3882" y="0"/>
                    </a:moveTo>
                    <a:cubicBezTo>
                      <a:pt x="2705" y="0"/>
                      <a:pt x="1541" y="623"/>
                      <a:pt x="916" y="1718"/>
                    </a:cubicBezTo>
                    <a:cubicBezTo>
                      <a:pt x="1" y="3322"/>
                      <a:pt x="552" y="5408"/>
                      <a:pt x="2126" y="6306"/>
                    </a:cubicBezTo>
                    <a:cubicBezTo>
                      <a:pt x="2626" y="6592"/>
                      <a:pt x="3177" y="6727"/>
                      <a:pt x="3725" y="6727"/>
                    </a:cubicBezTo>
                    <a:cubicBezTo>
                      <a:pt x="4901" y="6727"/>
                      <a:pt x="6065" y="6104"/>
                      <a:pt x="6689" y="5010"/>
                    </a:cubicBezTo>
                    <a:cubicBezTo>
                      <a:pt x="7606" y="3405"/>
                      <a:pt x="7055" y="1318"/>
                      <a:pt x="5481" y="421"/>
                    </a:cubicBezTo>
                    <a:cubicBezTo>
                      <a:pt x="4981" y="135"/>
                      <a:pt x="4430" y="0"/>
                      <a:pt x="388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2"/>
              <p:cNvSpPr/>
              <p:nvPr/>
            </p:nvSpPr>
            <p:spPr>
              <a:xfrm>
                <a:off x="4326475" y="3586000"/>
                <a:ext cx="191025" cy="168750"/>
              </a:xfrm>
              <a:custGeom>
                <a:avLst/>
                <a:gdLst/>
                <a:ahLst/>
                <a:cxnLst/>
                <a:rect l="l" t="t" r="r" b="b"/>
                <a:pathLst>
                  <a:path w="7641" h="6750" extrusionOk="0">
                    <a:moveTo>
                      <a:pt x="3902" y="0"/>
                    </a:moveTo>
                    <a:cubicBezTo>
                      <a:pt x="2718" y="0"/>
                      <a:pt x="1553" y="633"/>
                      <a:pt x="928" y="1743"/>
                    </a:cubicBezTo>
                    <a:cubicBezTo>
                      <a:pt x="0" y="3392"/>
                      <a:pt x="598" y="5504"/>
                      <a:pt x="2240" y="6373"/>
                    </a:cubicBezTo>
                    <a:cubicBezTo>
                      <a:pt x="2722" y="6629"/>
                      <a:pt x="3243" y="6750"/>
                      <a:pt x="3760" y="6750"/>
                    </a:cubicBezTo>
                    <a:cubicBezTo>
                      <a:pt x="4963" y="6750"/>
                      <a:pt x="6144" y="6095"/>
                      <a:pt x="6759" y="4957"/>
                    </a:cubicBezTo>
                    <a:cubicBezTo>
                      <a:pt x="7641" y="3330"/>
                      <a:pt x="7060" y="1279"/>
                      <a:pt x="5470" y="402"/>
                    </a:cubicBezTo>
                    <a:cubicBezTo>
                      <a:pt x="4976" y="130"/>
                      <a:pt x="4437" y="0"/>
                      <a:pt x="390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2"/>
              <p:cNvSpPr/>
              <p:nvPr/>
            </p:nvSpPr>
            <p:spPr>
              <a:xfrm>
                <a:off x="2897700" y="3406925"/>
                <a:ext cx="189800" cy="167650"/>
              </a:xfrm>
              <a:custGeom>
                <a:avLst/>
                <a:gdLst/>
                <a:ahLst/>
                <a:cxnLst/>
                <a:rect l="l" t="t" r="r" b="b"/>
                <a:pathLst>
                  <a:path w="7592" h="6706" extrusionOk="0">
                    <a:moveTo>
                      <a:pt x="3881" y="1"/>
                    </a:moveTo>
                    <a:cubicBezTo>
                      <a:pt x="2699" y="1"/>
                      <a:pt x="1529" y="628"/>
                      <a:pt x="910" y="1721"/>
                    </a:cubicBezTo>
                    <a:cubicBezTo>
                      <a:pt x="1" y="3328"/>
                      <a:pt x="572" y="5433"/>
                      <a:pt x="2157" y="6309"/>
                    </a:cubicBezTo>
                    <a:cubicBezTo>
                      <a:pt x="2643" y="6579"/>
                      <a:pt x="3177" y="6706"/>
                      <a:pt x="3710" y="6706"/>
                    </a:cubicBezTo>
                    <a:cubicBezTo>
                      <a:pt x="4911" y="6706"/>
                      <a:pt x="6102" y="6059"/>
                      <a:pt x="6710" y="4938"/>
                    </a:cubicBezTo>
                    <a:cubicBezTo>
                      <a:pt x="7591" y="3312"/>
                      <a:pt x="6984" y="1215"/>
                      <a:pt x="5388" y="371"/>
                    </a:cubicBezTo>
                    <a:cubicBezTo>
                      <a:pt x="4913" y="120"/>
                      <a:pt x="4396" y="1"/>
                      <a:pt x="388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2"/>
              <p:cNvSpPr/>
              <p:nvPr/>
            </p:nvSpPr>
            <p:spPr>
              <a:xfrm>
                <a:off x="2784125" y="2250825"/>
                <a:ext cx="187125" cy="166175"/>
              </a:xfrm>
              <a:custGeom>
                <a:avLst/>
                <a:gdLst/>
                <a:ahLst/>
                <a:cxnLst/>
                <a:rect l="l" t="t" r="r" b="b"/>
                <a:pathLst>
                  <a:path w="7485" h="6647" extrusionOk="0">
                    <a:moveTo>
                      <a:pt x="3847" y="1"/>
                    </a:moveTo>
                    <a:cubicBezTo>
                      <a:pt x="2692" y="1"/>
                      <a:pt x="1528" y="604"/>
                      <a:pt x="902" y="1666"/>
                    </a:cubicBezTo>
                    <a:cubicBezTo>
                      <a:pt x="1" y="3197"/>
                      <a:pt x="503" y="5260"/>
                      <a:pt x="2006" y="6191"/>
                    </a:cubicBezTo>
                    <a:cubicBezTo>
                      <a:pt x="2504" y="6500"/>
                      <a:pt x="3070" y="6646"/>
                      <a:pt x="3638" y="6646"/>
                    </a:cubicBezTo>
                    <a:cubicBezTo>
                      <a:pt x="4793" y="6646"/>
                      <a:pt x="5956" y="6043"/>
                      <a:pt x="6582" y="4983"/>
                    </a:cubicBezTo>
                    <a:cubicBezTo>
                      <a:pt x="7485" y="3450"/>
                      <a:pt x="6982" y="1387"/>
                      <a:pt x="5479" y="456"/>
                    </a:cubicBezTo>
                    <a:cubicBezTo>
                      <a:pt x="4981" y="147"/>
                      <a:pt x="4415" y="1"/>
                      <a:pt x="384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2"/>
              <p:cNvSpPr/>
              <p:nvPr/>
            </p:nvSpPr>
            <p:spPr>
              <a:xfrm>
                <a:off x="4644675" y="3296775"/>
                <a:ext cx="187625" cy="166550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6662" extrusionOk="0">
                    <a:moveTo>
                      <a:pt x="3850" y="1"/>
                    </a:moveTo>
                    <a:cubicBezTo>
                      <a:pt x="2649" y="1"/>
                      <a:pt x="1450" y="647"/>
                      <a:pt x="851" y="1760"/>
                    </a:cubicBezTo>
                    <a:cubicBezTo>
                      <a:pt x="1" y="3345"/>
                      <a:pt x="571" y="5399"/>
                      <a:pt x="2102" y="6261"/>
                    </a:cubicBezTo>
                    <a:cubicBezTo>
                      <a:pt x="2586" y="6533"/>
                      <a:pt x="3121" y="6662"/>
                      <a:pt x="3657" y="6662"/>
                    </a:cubicBezTo>
                    <a:cubicBezTo>
                      <a:pt x="4858" y="6662"/>
                      <a:pt x="6057" y="6015"/>
                      <a:pt x="6654" y="4902"/>
                    </a:cubicBezTo>
                    <a:cubicBezTo>
                      <a:pt x="7504" y="3317"/>
                      <a:pt x="6934" y="1265"/>
                      <a:pt x="5405" y="402"/>
                    </a:cubicBezTo>
                    <a:cubicBezTo>
                      <a:pt x="4921" y="129"/>
                      <a:pt x="4386" y="1"/>
                      <a:pt x="385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2"/>
              <p:cNvSpPr/>
              <p:nvPr/>
            </p:nvSpPr>
            <p:spPr>
              <a:xfrm>
                <a:off x="4246750" y="1824900"/>
                <a:ext cx="189125" cy="167175"/>
              </a:xfrm>
              <a:custGeom>
                <a:avLst/>
                <a:gdLst/>
                <a:ahLst/>
                <a:cxnLst/>
                <a:rect l="l" t="t" r="r" b="b"/>
                <a:pathLst>
                  <a:path w="7565" h="6687" extrusionOk="0">
                    <a:moveTo>
                      <a:pt x="3882" y="1"/>
                    </a:moveTo>
                    <a:cubicBezTo>
                      <a:pt x="2718" y="1"/>
                      <a:pt x="1550" y="609"/>
                      <a:pt x="924" y="1678"/>
                    </a:cubicBezTo>
                    <a:cubicBezTo>
                      <a:pt x="0" y="3255"/>
                      <a:pt x="550" y="5378"/>
                      <a:pt x="2112" y="6273"/>
                    </a:cubicBezTo>
                    <a:cubicBezTo>
                      <a:pt x="2601" y="6553"/>
                      <a:pt x="3145" y="6686"/>
                      <a:pt x="3688" y="6686"/>
                    </a:cubicBezTo>
                    <a:cubicBezTo>
                      <a:pt x="4833" y="6686"/>
                      <a:pt x="5977" y="6097"/>
                      <a:pt x="6614" y="5057"/>
                    </a:cubicBezTo>
                    <a:cubicBezTo>
                      <a:pt x="7564" y="3504"/>
                      <a:pt x="7051" y="1370"/>
                      <a:pt x="5503" y="442"/>
                    </a:cubicBezTo>
                    <a:cubicBezTo>
                      <a:pt x="5004" y="142"/>
                      <a:pt x="4443" y="1"/>
                      <a:pt x="388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2"/>
              <p:cNvSpPr/>
              <p:nvPr/>
            </p:nvSpPr>
            <p:spPr>
              <a:xfrm>
                <a:off x="4479975" y="1956475"/>
                <a:ext cx="187325" cy="165550"/>
              </a:xfrm>
              <a:custGeom>
                <a:avLst/>
                <a:gdLst/>
                <a:ahLst/>
                <a:cxnLst/>
                <a:rect l="l" t="t" r="r" b="b"/>
                <a:pathLst>
                  <a:path w="7493" h="6622" extrusionOk="0">
                    <a:moveTo>
                      <a:pt x="3856" y="0"/>
                    </a:moveTo>
                    <a:cubicBezTo>
                      <a:pt x="2715" y="0"/>
                      <a:pt x="1569" y="593"/>
                      <a:pt x="941" y="1638"/>
                    </a:cubicBezTo>
                    <a:cubicBezTo>
                      <a:pt x="1" y="3198"/>
                      <a:pt x="556" y="5348"/>
                      <a:pt x="2127" y="6226"/>
                    </a:cubicBezTo>
                    <a:cubicBezTo>
                      <a:pt x="2607" y="6494"/>
                      <a:pt x="3137" y="6621"/>
                      <a:pt x="3666" y="6621"/>
                    </a:cubicBezTo>
                    <a:cubicBezTo>
                      <a:pt x="4830" y="6621"/>
                      <a:pt x="5989" y="6008"/>
                      <a:pt x="6602" y="4937"/>
                    </a:cubicBezTo>
                    <a:cubicBezTo>
                      <a:pt x="7492" y="3384"/>
                      <a:pt x="6959" y="1319"/>
                      <a:pt x="5438" y="423"/>
                    </a:cubicBezTo>
                    <a:cubicBezTo>
                      <a:pt x="4950" y="136"/>
                      <a:pt x="4404" y="0"/>
                      <a:pt x="385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2"/>
              <p:cNvSpPr/>
              <p:nvPr/>
            </p:nvSpPr>
            <p:spPr>
              <a:xfrm>
                <a:off x="3181625" y="3723025"/>
                <a:ext cx="186475" cy="164975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6599" extrusionOk="0">
                    <a:moveTo>
                      <a:pt x="3819" y="0"/>
                    </a:moveTo>
                    <a:cubicBezTo>
                      <a:pt x="2664" y="0"/>
                      <a:pt x="1512" y="610"/>
                      <a:pt x="897" y="1679"/>
                    </a:cubicBezTo>
                    <a:cubicBezTo>
                      <a:pt x="1" y="3236"/>
                      <a:pt x="541" y="5302"/>
                      <a:pt x="2077" y="6187"/>
                    </a:cubicBezTo>
                    <a:cubicBezTo>
                      <a:pt x="2563" y="6466"/>
                      <a:pt x="3102" y="6598"/>
                      <a:pt x="3641" y="6598"/>
                    </a:cubicBezTo>
                    <a:cubicBezTo>
                      <a:pt x="4796" y="6598"/>
                      <a:pt x="5947" y="5989"/>
                      <a:pt x="6561" y="4921"/>
                    </a:cubicBezTo>
                    <a:cubicBezTo>
                      <a:pt x="7459" y="3360"/>
                      <a:pt x="6918" y="1296"/>
                      <a:pt x="5381" y="412"/>
                    </a:cubicBezTo>
                    <a:cubicBezTo>
                      <a:pt x="4895" y="132"/>
                      <a:pt x="4357" y="0"/>
                      <a:pt x="381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2"/>
              <p:cNvSpPr/>
              <p:nvPr/>
            </p:nvSpPr>
            <p:spPr>
              <a:xfrm>
                <a:off x="2651475" y="2488875"/>
                <a:ext cx="185800" cy="164350"/>
              </a:xfrm>
              <a:custGeom>
                <a:avLst/>
                <a:gdLst/>
                <a:ahLst/>
                <a:cxnLst/>
                <a:rect l="l" t="t" r="r" b="b"/>
                <a:pathLst>
                  <a:path w="7432" h="6574" extrusionOk="0">
                    <a:moveTo>
                      <a:pt x="3788" y="1"/>
                    </a:moveTo>
                    <a:cubicBezTo>
                      <a:pt x="2616" y="1"/>
                      <a:pt x="1464" y="632"/>
                      <a:pt x="867" y="1731"/>
                    </a:cubicBezTo>
                    <a:cubicBezTo>
                      <a:pt x="0" y="3324"/>
                      <a:pt x="573" y="5349"/>
                      <a:pt x="2128" y="6192"/>
                    </a:cubicBezTo>
                    <a:cubicBezTo>
                      <a:pt x="2606" y="6451"/>
                      <a:pt x="3127" y="6573"/>
                      <a:pt x="3644" y="6573"/>
                    </a:cubicBezTo>
                    <a:cubicBezTo>
                      <a:pt x="4816" y="6573"/>
                      <a:pt x="5969" y="5943"/>
                      <a:pt x="6565" y="4843"/>
                    </a:cubicBezTo>
                    <a:cubicBezTo>
                      <a:pt x="7431" y="3249"/>
                      <a:pt x="6858" y="1225"/>
                      <a:pt x="5304" y="383"/>
                    </a:cubicBezTo>
                    <a:cubicBezTo>
                      <a:pt x="4825" y="123"/>
                      <a:pt x="4305" y="1"/>
                      <a:pt x="378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2"/>
              <p:cNvSpPr/>
              <p:nvPr/>
            </p:nvSpPr>
            <p:spPr>
              <a:xfrm>
                <a:off x="4512325" y="3535000"/>
                <a:ext cx="185775" cy="164350"/>
              </a:xfrm>
              <a:custGeom>
                <a:avLst/>
                <a:gdLst/>
                <a:ahLst/>
                <a:cxnLst/>
                <a:rect l="l" t="t" r="r" b="b"/>
                <a:pathLst>
                  <a:path w="7431" h="6574" extrusionOk="0">
                    <a:moveTo>
                      <a:pt x="3788" y="1"/>
                    </a:moveTo>
                    <a:cubicBezTo>
                      <a:pt x="2622" y="1"/>
                      <a:pt x="1473" y="626"/>
                      <a:pt x="873" y="1718"/>
                    </a:cubicBezTo>
                    <a:cubicBezTo>
                      <a:pt x="0" y="3304"/>
                      <a:pt x="563" y="5332"/>
                      <a:pt x="2113" y="6183"/>
                    </a:cubicBezTo>
                    <a:cubicBezTo>
                      <a:pt x="2595" y="6448"/>
                      <a:pt x="3121" y="6573"/>
                      <a:pt x="3642" y="6573"/>
                    </a:cubicBezTo>
                    <a:cubicBezTo>
                      <a:pt x="4808" y="6573"/>
                      <a:pt x="5956" y="5948"/>
                      <a:pt x="6556" y="4857"/>
                    </a:cubicBezTo>
                    <a:cubicBezTo>
                      <a:pt x="7430" y="3270"/>
                      <a:pt x="6866" y="1242"/>
                      <a:pt x="5316" y="391"/>
                    </a:cubicBezTo>
                    <a:cubicBezTo>
                      <a:pt x="4834" y="126"/>
                      <a:pt x="4309" y="1"/>
                      <a:pt x="378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2"/>
              <p:cNvSpPr/>
              <p:nvPr/>
            </p:nvSpPr>
            <p:spPr>
              <a:xfrm>
                <a:off x="4014750" y="1694925"/>
                <a:ext cx="187375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7495" h="6621" extrusionOk="0">
                    <a:moveTo>
                      <a:pt x="3858" y="1"/>
                    </a:moveTo>
                    <a:cubicBezTo>
                      <a:pt x="2715" y="1"/>
                      <a:pt x="1569" y="594"/>
                      <a:pt x="940" y="1639"/>
                    </a:cubicBezTo>
                    <a:cubicBezTo>
                      <a:pt x="1" y="3201"/>
                      <a:pt x="558" y="5351"/>
                      <a:pt x="2129" y="6227"/>
                    </a:cubicBezTo>
                    <a:cubicBezTo>
                      <a:pt x="2608" y="6494"/>
                      <a:pt x="3137" y="6621"/>
                      <a:pt x="3666" y="6621"/>
                    </a:cubicBezTo>
                    <a:cubicBezTo>
                      <a:pt x="4831" y="6621"/>
                      <a:pt x="5991" y="6007"/>
                      <a:pt x="6606" y="4935"/>
                    </a:cubicBezTo>
                    <a:cubicBezTo>
                      <a:pt x="7494" y="3383"/>
                      <a:pt x="6959" y="1319"/>
                      <a:pt x="5437" y="423"/>
                    </a:cubicBezTo>
                    <a:cubicBezTo>
                      <a:pt x="4949" y="136"/>
                      <a:pt x="4404" y="1"/>
                      <a:pt x="385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2"/>
              <p:cNvSpPr/>
              <p:nvPr/>
            </p:nvSpPr>
            <p:spPr>
              <a:xfrm>
                <a:off x="2917825" y="2014350"/>
                <a:ext cx="186350" cy="164900"/>
              </a:xfrm>
              <a:custGeom>
                <a:avLst/>
                <a:gdLst/>
                <a:ahLst/>
                <a:cxnLst/>
                <a:rect l="l" t="t" r="r" b="b"/>
                <a:pathLst>
                  <a:path w="7454" h="6596" extrusionOk="0">
                    <a:moveTo>
                      <a:pt x="3810" y="0"/>
                    </a:moveTo>
                    <a:cubicBezTo>
                      <a:pt x="2628" y="0"/>
                      <a:pt x="1458" y="635"/>
                      <a:pt x="862" y="1733"/>
                    </a:cubicBezTo>
                    <a:cubicBezTo>
                      <a:pt x="0" y="3323"/>
                      <a:pt x="581" y="5378"/>
                      <a:pt x="2130" y="6216"/>
                    </a:cubicBezTo>
                    <a:cubicBezTo>
                      <a:pt x="2605" y="6474"/>
                      <a:pt x="3125" y="6595"/>
                      <a:pt x="3642" y="6595"/>
                    </a:cubicBezTo>
                    <a:cubicBezTo>
                      <a:pt x="4825" y="6595"/>
                      <a:pt x="5995" y="5961"/>
                      <a:pt x="6590" y="4862"/>
                    </a:cubicBezTo>
                    <a:cubicBezTo>
                      <a:pt x="7454" y="3272"/>
                      <a:pt x="6872" y="1218"/>
                      <a:pt x="5323" y="379"/>
                    </a:cubicBezTo>
                    <a:cubicBezTo>
                      <a:pt x="4848" y="122"/>
                      <a:pt x="4328" y="0"/>
                      <a:pt x="381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2"/>
              <p:cNvSpPr/>
              <p:nvPr/>
            </p:nvSpPr>
            <p:spPr>
              <a:xfrm>
                <a:off x="4778625" y="3060475"/>
                <a:ext cx="186375" cy="164900"/>
              </a:xfrm>
              <a:custGeom>
                <a:avLst/>
                <a:gdLst/>
                <a:ahLst/>
                <a:cxnLst/>
                <a:rect l="l" t="t" r="r" b="b"/>
                <a:pathLst>
                  <a:path w="7455" h="6596" extrusionOk="0">
                    <a:moveTo>
                      <a:pt x="3812" y="1"/>
                    </a:moveTo>
                    <a:cubicBezTo>
                      <a:pt x="2634" y="1"/>
                      <a:pt x="1467" y="631"/>
                      <a:pt x="869" y="1725"/>
                    </a:cubicBezTo>
                    <a:cubicBezTo>
                      <a:pt x="1" y="3311"/>
                      <a:pt x="576" y="5367"/>
                      <a:pt x="2123" y="6212"/>
                    </a:cubicBezTo>
                    <a:cubicBezTo>
                      <a:pt x="2599" y="6473"/>
                      <a:pt x="3121" y="6596"/>
                      <a:pt x="3642" y="6596"/>
                    </a:cubicBezTo>
                    <a:cubicBezTo>
                      <a:pt x="4820" y="6596"/>
                      <a:pt x="5987" y="5965"/>
                      <a:pt x="6586" y="4872"/>
                    </a:cubicBezTo>
                    <a:cubicBezTo>
                      <a:pt x="7454" y="3286"/>
                      <a:pt x="6880" y="1230"/>
                      <a:pt x="5332" y="384"/>
                    </a:cubicBezTo>
                    <a:cubicBezTo>
                      <a:pt x="4855" y="124"/>
                      <a:pt x="4332" y="1"/>
                      <a:pt x="381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2"/>
              <p:cNvSpPr/>
              <p:nvPr/>
            </p:nvSpPr>
            <p:spPr>
              <a:xfrm>
                <a:off x="4813125" y="2456000"/>
                <a:ext cx="185425" cy="163850"/>
              </a:xfrm>
              <a:custGeom>
                <a:avLst/>
                <a:gdLst/>
                <a:ahLst/>
                <a:cxnLst/>
                <a:rect l="l" t="t" r="r" b="b"/>
                <a:pathLst>
                  <a:path w="7417" h="6554" extrusionOk="0">
                    <a:moveTo>
                      <a:pt x="3765" y="0"/>
                    </a:moveTo>
                    <a:cubicBezTo>
                      <a:pt x="2657" y="0"/>
                      <a:pt x="1570" y="577"/>
                      <a:pt x="943" y="1609"/>
                    </a:cubicBezTo>
                    <a:cubicBezTo>
                      <a:pt x="0" y="3165"/>
                      <a:pt x="492" y="5193"/>
                      <a:pt x="2035" y="6111"/>
                    </a:cubicBezTo>
                    <a:cubicBezTo>
                      <a:pt x="2539" y="6411"/>
                      <a:pt x="3095" y="6553"/>
                      <a:pt x="3646" y="6553"/>
                    </a:cubicBezTo>
                    <a:cubicBezTo>
                      <a:pt x="4773" y="6553"/>
                      <a:pt x="5883" y="5957"/>
                      <a:pt x="6500" y="4895"/>
                    </a:cubicBezTo>
                    <a:cubicBezTo>
                      <a:pt x="7417" y="3317"/>
                      <a:pt x="6891" y="1303"/>
                      <a:pt x="5332" y="416"/>
                    </a:cubicBezTo>
                    <a:cubicBezTo>
                      <a:pt x="4838" y="134"/>
                      <a:pt x="4299" y="0"/>
                      <a:pt x="376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2"/>
              <p:cNvSpPr/>
              <p:nvPr/>
            </p:nvSpPr>
            <p:spPr>
              <a:xfrm>
                <a:off x="3417475" y="1671425"/>
                <a:ext cx="185450" cy="163775"/>
              </a:xfrm>
              <a:custGeom>
                <a:avLst/>
                <a:gdLst/>
                <a:ahLst/>
                <a:cxnLst/>
                <a:rect l="l" t="t" r="r" b="b"/>
                <a:pathLst>
                  <a:path w="7418" h="6551" extrusionOk="0">
                    <a:moveTo>
                      <a:pt x="3765" y="1"/>
                    </a:moveTo>
                    <a:cubicBezTo>
                      <a:pt x="2636" y="1"/>
                      <a:pt x="1533" y="598"/>
                      <a:pt x="917" y="1658"/>
                    </a:cubicBezTo>
                    <a:cubicBezTo>
                      <a:pt x="1" y="3234"/>
                      <a:pt x="527" y="5249"/>
                      <a:pt x="2084" y="6137"/>
                    </a:cubicBezTo>
                    <a:cubicBezTo>
                      <a:pt x="2578" y="6418"/>
                      <a:pt x="3117" y="6551"/>
                      <a:pt x="3650" y="6551"/>
                    </a:cubicBezTo>
                    <a:cubicBezTo>
                      <a:pt x="4799" y="6551"/>
                      <a:pt x="5924" y="5935"/>
                      <a:pt x="6530" y="4845"/>
                    </a:cubicBezTo>
                    <a:cubicBezTo>
                      <a:pt x="7417" y="3246"/>
                      <a:pt x="6859" y="1241"/>
                      <a:pt x="5285" y="387"/>
                    </a:cubicBezTo>
                    <a:cubicBezTo>
                      <a:pt x="4802" y="125"/>
                      <a:pt x="4281" y="1"/>
                      <a:pt x="376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2"/>
              <p:cNvSpPr/>
              <p:nvPr/>
            </p:nvSpPr>
            <p:spPr>
              <a:xfrm>
                <a:off x="4863250" y="2640575"/>
                <a:ext cx="184425" cy="162575"/>
              </a:xfrm>
              <a:custGeom>
                <a:avLst/>
                <a:gdLst/>
                <a:ahLst/>
                <a:cxnLst/>
                <a:rect l="l" t="t" r="r" b="b"/>
                <a:pathLst>
                  <a:path w="7377" h="6503" extrusionOk="0">
                    <a:moveTo>
                      <a:pt x="3715" y="0"/>
                    </a:moveTo>
                    <a:cubicBezTo>
                      <a:pt x="2600" y="0"/>
                      <a:pt x="1526" y="600"/>
                      <a:pt x="916" y="1675"/>
                    </a:cubicBezTo>
                    <a:cubicBezTo>
                      <a:pt x="1" y="3286"/>
                      <a:pt x="534" y="5232"/>
                      <a:pt x="2130" y="6105"/>
                    </a:cubicBezTo>
                    <a:cubicBezTo>
                      <a:pt x="2622" y="6374"/>
                      <a:pt x="3146" y="6502"/>
                      <a:pt x="3662" y="6502"/>
                    </a:cubicBezTo>
                    <a:cubicBezTo>
                      <a:pt x="4777" y="6502"/>
                      <a:pt x="5850" y="5903"/>
                      <a:pt x="6461" y="4829"/>
                    </a:cubicBezTo>
                    <a:cubicBezTo>
                      <a:pt x="7376" y="3217"/>
                      <a:pt x="6843" y="1270"/>
                      <a:pt x="5247" y="398"/>
                    </a:cubicBezTo>
                    <a:cubicBezTo>
                      <a:pt x="4755" y="129"/>
                      <a:pt x="4231" y="0"/>
                      <a:pt x="371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2"/>
              <p:cNvSpPr/>
              <p:nvPr/>
            </p:nvSpPr>
            <p:spPr>
              <a:xfrm>
                <a:off x="3414925" y="3854675"/>
                <a:ext cx="185050" cy="163150"/>
              </a:xfrm>
              <a:custGeom>
                <a:avLst/>
                <a:gdLst/>
                <a:ahLst/>
                <a:cxnLst/>
                <a:rect l="l" t="t" r="r" b="b"/>
                <a:pathLst>
                  <a:path w="7402" h="6526" extrusionOk="0">
                    <a:moveTo>
                      <a:pt x="3737" y="0"/>
                    </a:moveTo>
                    <a:cubicBezTo>
                      <a:pt x="2628" y="0"/>
                      <a:pt x="1552" y="587"/>
                      <a:pt x="935" y="1641"/>
                    </a:cubicBezTo>
                    <a:cubicBezTo>
                      <a:pt x="1" y="3239"/>
                      <a:pt x="517" y="5221"/>
                      <a:pt x="2099" y="6111"/>
                    </a:cubicBezTo>
                    <a:cubicBezTo>
                      <a:pt x="2599" y="6392"/>
                      <a:pt x="3137" y="6526"/>
                      <a:pt x="3667" y="6526"/>
                    </a:cubicBezTo>
                    <a:cubicBezTo>
                      <a:pt x="4776" y="6526"/>
                      <a:pt x="5850" y="5939"/>
                      <a:pt x="6467" y="4885"/>
                    </a:cubicBezTo>
                    <a:cubicBezTo>
                      <a:pt x="7401" y="3287"/>
                      <a:pt x="6886" y="1305"/>
                      <a:pt x="5304" y="415"/>
                    </a:cubicBezTo>
                    <a:cubicBezTo>
                      <a:pt x="4805" y="134"/>
                      <a:pt x="4267" y="0"/>
                      <a:pt x="373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2"/>
              <p:cNvSpPr/>
              <p:nvPr/>
            </p:nvSpPr>
            <p:spPr>
              <a:xfrm>
                <a:off x="2949800" y="3593125"/>
                <a:ext cx="184925" cy="163175"/>
              </a:xfrm>
              <a:custGeom>
                <a:avLst/>
                <a:gdLst/>
                <a:ahLst/>
                <a:cxnLst/>
                <a:rect l="l" t="t" r="r" b="b"/>
                <a:pathLst>
                  <a:path w="7397" h="6527" extrusionOk="0">
                    <a:moveTo>
                      <a:pt x="3736" y="1"/>
                    </a:moveTo>
                    <a:cubicBezTo>
                      <a:pt x="2644" y="1"/>
                      <a:pt x="1583" y="568"/>
                      <a:pt x="960" y="1596"/>
                    </a:cubicBezTo>
                    <a:cubicBezTo>
                      <a:pt x="0" y="3179"/>
                      <a:pt x="484" y="5170"/>
                      <a:pt x="2050" y="6085"/>
                    </a:cubicBezTo>
                    <a:cubicBezTo>
                      <a:pt x="2561" y="6384"/>
                      <a:pt x="3115" y="6526"/>
                      <a:pt x="3662" y="6526"/>
                    </a:cubicBezTo>
                    <a:cubicBezTo>
                      <a:pt x="4753" y="6526"/>
                      <a:pt x="5814" y="5959"/>
                      <a:pt x="6437" y="4931"/>
                    </a:cubicBezTo>
                    <a:cubicBezTo>
                      <a:pt x="7396" y="3349"/>
                      <a:pt x="6913" y="1358"/>
                      <a:pt x="5347" y="441"/>
                    </a:cubicBezTo>
                    <a:cubicBezTo>
                      <a:pt x="4836" y="143"/>
                      <a:pt x="4282" y="1"/>
                      <a:pt x="373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2"/>
              <p:cNvSpPr/>
              <p:nvPr/>
            </p:nvSpPr>
            <p:spPr>
              <a:xfrm>
                <a:off x="3601025" y="1618875"/>
                <a:ext cx="184275" cy="162525"/>
              </a:xfrm>
              <a:custGeom>
                <a:avLst/>
                <a:gdLst/>
                <a:ahLst/>
                <a:cxnLst/>
                <a:rect l="l" t="t" r="r" b="b"/>
                <a:pathLst>
                  <a:path w="7371" h="6501" extrusionOk="0">
                    <a:moveTo>
                      <a:pt x="3710" y="0"/>
                    </a:moveTo>
                    <a:cubicBezTo>
                      <a:pt x="2616" y="0"/>
                      <a:pt x="1560" y="576"/>
                      <a:pt x="945" y="1617"/>
                    </a:cubicBezTo>
                    <a:cubicBezTo>
                      <a:pt x="0" y="3216"/>
                      <a:pt x="495" y="5173"/>
                      <a:pt x="2072" y="6073"/>
                    </a:cubicBezTo>
                    <a:cubicBezTo>
                      <a:pt x="2579" y="6362"/>
                      <a:pt x="3124" y="6501"/>
                      <a:pt x="3661" y="6501"/>
                    </a:cubicBezTo>
                    <a:cubicBezTo>
                      <a:pt x="4755" y="6501"/>
                      <a:pt x="5811" y="5925"/>
                      <a:pt x="6426" y="4884"/>
                    </a:cubicBezTo>
                    <a:cubicBezTo>
                      <a:pt x="7371" y="3285"/>
                      <a:pt x="6876" y="1328"/>
                      <a:pt x="5299" y="428"/>
                    </a:cubicBezTo>
                    <a:cubicBezTo>
                      <a:pt x="4792" y="138"/>
                      <a:pt x="4247" y="0"/>
                      <a:pt x="371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2"/>
              <p:cNvSpPr/>
              <p:nvPr/>
            </p:nvSpPr>
            <p:spPr>
              <a:xfrm>
                <a:off x="4197825" y="3826825"/>
                <a:ext cx="182225" cy="161300"/>
              </a:xfrm>
              <a:custGeom>
                <a:avLst/>
                <a:gdLst/>
                <a:ahLst/>
                <a:cxnLst/>
                <a:rect l="l" t="t" r="r" b="b"/>
                <a:pathLst>
                  <a:path w="7289" h="6452" extrusionOk="0">
                    <a:moveTo>
                      <a:pt x="3659" y="1"/>
                    </a:moveTo>
                    <a:cubicBezTo>
                      <a:pt x="2580" y="1"/>
                      <a:pt x="1544" y="564"/>
                      <a:pt x="935" y="1593"/>
                    </a:cubicBezTo>
                    <a:cubicBezTo>
                      <a:pt x="0" y="3171"/>
                      <a:pt x="456" y="5083"/>
                      <a:pt x="1982" y="5990"/>
                    </a:cubicBezTo>
                    <a:cubicBezTo>
                      <a:pt x="2508" y="6302"/>
                      <a:pt x="3075" y="6452"/>
                      <a:pt x="3630" y="6452"/>
                    </a:cubicBezTo>
                    <a:cubicBezTo>
                      <a:pt x="4709" y="6452"/>
                      <a:pt x="5744" y="5888"/>
                      <a:pt x="6354" y="4859"/>
                    </a:cubicBezTo>
                    <a:cubicBezTo>
                      <a:pt x="7289" y="3283"/>
                      <a:pt x="6833" y="1369"/>
                      <a:pt x="5307" y="462"/>
                    </a:cubicBezTo>
                    <a:cubicBezTo>
                      <a:pt x="4781" y="150"/>
                      <a:pt x="4214" y="1"/>
                      <a:pt x="365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2"/>
              <p:cNvSpPr/>
              <p:nvPr/>
            </p:nvSpPr>
            <p:spPr>
              <a:xfrm>
                <a:off x="4014550" y="3879675"/>
                <a:ext cx="182825" cy="161950"/>
              </a:xfrm>
              <a:custGeom>
                <a:avLst/>
                <a:gdLst/>
                <a:ahLst/>
                <a:cxnLst/>
                <a:rect l="l" t="t" r="r" b="b"/>
                <a:pathLst>
                  <a:path w="7313" h="6478" extrusionOk="0">
                    <a:moveTo>
                      <a:pt x="3675" y="1"/>
                    </a:moveTo>
                    <a:cubicBezTo>
                      <a:pt x="2572" y="1"/>
                      <a:pt x="1514" y="590"/>
                      <a:pt x="902" y="1661"/>
                    </a:cubicBezTo>
                    <a:cubicBezTo>
                      <a:pt x="0" y="3244"/>
                      <a:pt x="486" y="5142"/>
                      <a:pt x="2025" y="6035"/>
                    </a:cubicBezTo>
                    <a:cubicBezTo>
                      <a:pt x="2541" y="6335"/>
                      <a:pt x="3096" y="6478"/>
                      <a:pt x="3640" y="6478"/>
                    </a:cubicBezTo>
                    <a:cubicBezTo>
                      <a:pt x="4727" y="6478"/>
                      <a:pt x="5771" y="5906"/>
                      <a:pt x="6384" y="4867"/>
                    </a:cubicBezTo>
                    <a:cubicBezTo>
                      <a:pt x="7312" y="3294"/>
                      <a:pt x="6857" y="1385"/>
                      <a:pt x="5337" y="472"/>
                    </a:cubicBezTo>
                    <a:cubicBezTo>
                      <a:pt x="4807" y="153"/>
                      <a:pt x="4235" y="1"/>
                      <a:pt x="367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2"/>
              <p:cNvSpPr/>
              <p:nvPr/>
            </p:nvSpPr>
            <p:spPr>
              <a:xfrm>
                <a:off x="3235525" y="1725225"/>
                <a:ext cx="183900" cy="162550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502" extrusionOk="0">
                    <a:moveTo>
                      <a:pt x="3695" y="0"/>
                    </a:moveTo>
                    <a:cubicBezTo>
                      <a:pt x="2553" y="0"/>
                      <a:pt x="1456" y="629"/>
                      <a:pt x="855" y="1750"/>
                    </a:cubicBezTo>
                    <a:cubicBezTo>
                      <a:pt x="1" y="3337"/>
                      <a:pt x="537" y="5229"/>
                      <a:pt x="2087" y="6091"/>
                    </a:cubicBezTo>
                    <a:cubicBezTo>
                      <a:pt x="2586" y="6369"/>
                      <a:pt x="3119" y="6501"/>
                      <a:pt x="3644" y="6501"/>
                    </a:cubicBezTo>
                    <a:cubicBezTo>
                      <a:pt x="4750" y="6501"/>
                      <a:pt x="5816" y="5912"/>
                      <a:pt x="6428" y="4850"/>
                    </a:cubicBezTo>
                    <a:cubicBezTo>
                      <a:pt x="7355" y="3246"/>
                      <a:pt x="6838" y="1295"/>
                      <a:pt x="5251" y="410"/>
                    </a:cubicBezTo>
                    <a:cubicBezTo>
                      <a:pt x="4752" y="132"/>
                      <a:pt x="4219" y="0"/>
                      <a:pt x="369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2"/>
              <p:cNvSpPr/>
              <p:nvPr/>
            </p:nvSpPr>
            <p:spPr>
              <a:xfrm>
                <a:off x="2618975" y="3095100"/>
                <a:ext cx="18267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7307" h="6477" extrusionOk="0">
                    <a:moveTo>
                      <a:pt x="3668" y="0"/>
                    </a:moveTo>
                    <a:cubicBezTo>
                      <a:pt x="2580" y="0"/>
                      <a:pt x="1535" y="574"/>
                      <a:pt x="921" y="1622"/>
                    </a:cubicBezTo>
                    <a:cubicBezTo>
                      <a:pt x="0" y="3198"/>
                      <a:pt x="463" y="5105"/>
                      <a:pt x="1987" y="6014"/>
                    </a:cubicBezTo>
                    <a:cubicBezTo>
                      <a:pt x="2513" y="6327"/>
                      <a:pt x="3080" y="6477"/>
                      <a:pt x="3637" y="6477"/>
                    </a:cubicBezTo>
                    <a:cubicBezTo>
                      <a:pt x="4711" y="6477"/>
                      <a:pt x="5744" y="5920"/>
                      <a:pt x="6360" y="4903"/>
                    </a:cubicBezTo>
                    <a:cubicBezTo>
                      <a:pt x="7307" y="3336"/>
                      <a:pt x="6878" y="1422"/>
                      <a:pt x="5370" y="494"/>
                    </a:cubicBezTo>
                    <a:cubicBezTo>
                      <a:pt x="4829" y="160"/>
                      <a:pt x="4242" y="0"/>
                      <a:pt x="366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2"/>
              <p:cNvSpPr/>
              <p:nvPr/>
            </p:nvSpPr>
            <p:spPr>
              <a:xfrm>
                <a:off x="4764000" y="2272700"/>
                <a:ext cx="184350" cy="162550"/>
              </a:xfrm>
              <a:custGeom>
                <a:avLst/>
                <a:gdLst/>
                <a:ahLst/>
                <a:cxnLst/>
                <a:rect l="l" t="t" r="r" b="b"/>
                <a:pathLst>
                  <a:path w="7374" h="6502" extrusionOk="0">
                    <a:moveTo>
                      <a:pt x="3712" y="0"/>
                    </a:moveTo>
                    <a:cubicBezTo>
                      <a:pt x="2611" y="0"/>
                      <a:pt x="1549" y="584"/>
                      <a:pt x="935" y="1637"/>
                    </a:cubicBezTo>
                    <a:cubicBezTo>
                      <a:pt x="1" y="3240"/>
                      <a:pt x="509" y="5194"/>
                      <a:pt x="2092" y="6084"/>
                    </a:cubicBezTo>
                    <a:cubicBezTo>
                      <a:pt x="2594" y="6366"/>
                      <a:pt x="3132" y="6501"/>
                      <a:pt x="3661" y="6501"/>
                    </a:cubicBezTo>
                    <a:cubicBezTo>
                      <a:pt x="4762" y="6501"/>
                      <a:pt x="5825" y="5917"/>
                      <a:pt x="6439" y="4864"/>
                    </a:cubicBezTo>
                    <a:cubicBezTo>
                      <a:pt x="7373" y="3262"/>
                      <a:pt x="6865" y="1308"/>
                      <a:pt x="5282" y="418"/>
                    </a:cubicBezTo>
                    <a:cubicBezTo>
                      <a:pt x="4780" y="135"/>
                      <a:pt x="4242" y="0"/>
                      <a:pt x="371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2"/>
              <p:cNvSpPr/>
              <p:nvPr/>
            </p:nvSpPr>
            <p:spPr>
              <a:xfrm>
                <a:off x="4715775" y="2089925"/>
                <a:ext cx="181075" cy="160250"/>
              </a:xfrm>
              <a:custGeom>
                <a:avLst/>
                <a:gdLst/>
                <a:ahLst/>
                <a:cxnLst/>
                <a:rect l="l" t="t" r="r" b="b"/>
                <a:pathLst>
                  <a:path w="7243" h="6410" extrusionOk="0">
                    <a:moveTo>
                      <a:pt x="3654" y="1"/>
                    </a:moveTo>
                    <a:cubicBezTo>
                      <a:pt x="2551" y="1"/>
                      <a:pt x="1491" y="595"/>
                      <a:pt x="890" y="1665"/>
                    </a:cubicBezTo>
                    <a:cubicBezTo>
                      <a:pt x="1" y="3249"/>
                      <a:pt x="523" y="5147"/>
                      <a:pt x="2086" y="6011"/>
                    </a:cubicBezTo>
                    <a:cubicBezTo>
                      <a:pt x="2574" y="6281"/>
                      <a:pt x="3094" y="6409"/>
                      <a:pt x="3605" y="6409"/>
                    </a:cubicBezTo>
                    <a:cubicBezTo>
                      <a:pt x="4724" y="6409"/>
                      <a:pt x="5799" y="5793"/>
                      <a:pt x="6398" y="4693"/>
                    </a:cubicBezTo>
                    <a:cubicBezTo>
                      <a:pt x="7242" y="3145"/>
                      <a:pt x="6729" y="1285"/>
                      <a:pt x="5223" y="424"/>
                    </a:cubicBezTo>
                    <a:cubicBezTo>
                      <a:pt x="4721" y="138"/>
                      <a:pt x="4182" y="1"/>
                      <a:pt x="365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2"/>
              <p:cNvSpPr/>
              <p:nvPr/>
            </p:nvSpPr>
            <p:spPr>
              <a:xfrm>
                <a:off x="2569800" y="2911725"/>
                <a:ext cx="181825" cy="160775"/>
              </a:xfrm>
              <a:custGeom>
                <a:avLst/>
                <a:gdLst/>
                <a:ahLst/>
                <a:cxnLst/>
                <a:rect l="l" t="t" r="r" b="b"/>
                <a:pathLst>
                  <a:path w="7273" h="6431" extrusionOk="0">
                    <a:moveTo>
                      <a:pt x="3655" y="0"/>
                    </a:moveTo>
                    <a:cubicBezTo>
                      <a:pt x="2557" y="0"/>
                      <a:pt x="1504" y="589"/>
                      <a:pt x="899" y="1653"/>
                    </a:cubicBezTo>
                    <a:cubicBezTo>
                      <a:pt x="0" y="3234"/>
                      <a:pt x="498" y="5128"/>
                      <a:pt x="2044" y="6007"/>
                    </a:cubicBezTo>
                    <a:cubicBezTo>
                      <a:pt x="2548" y="6294"/>
                      <a:pt x="3087" y="6431"/>
                      <a:pt x="3617" y="6431"/>
                    </a:cubicBezTo>
                    <a:cubicBezTo>
                      <a:pt x="4715" y="6431"/>
                      <a:pt x="5769" y="5841"/>
                      <a:pt x="6375" y="4778"/>
                    </a:cubicBezTo>
                    <a:cubicBezTo>
                      <a:pt x="7272" y="3197"/>
                      <a:pt x="6774" y="1304"/>
                      <a:pt x="5229" y="424"/>
                    </a:cubicBezTo>
                    <a:cubicBezTo>
                      <a:pt x="4724" y="137"/>
                      <a:pt x="4185" y="0"/>
                      <a:pt x="365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2"/>
              <p:cNvSpPr/>
              <p:nvPr/>
            </p:nvSpPr>
            <p:spPr>
              <a:xfrm>
                <a:off x="3785400" y="1566850"/>
                <a:ext cx="181025" cy="160250"/>
              </a:xfrm>
              <a:custGeom>
                <a:avLst/>
                <a:gdLst/>
                <a:ahLst/>
                <a:cxnLst/>
                <a:rect l="l" t="t" r="r" b="b"/>
                <a:pathLst>
                  <a:path w="7241" h="6410" extrusionOk="0">
                    <a:moveTo>
                      <a:pt x="3650" y="1"/>
                    </a:moveTo>
                    <a:cubicBezTo>
                      <a:pt x="2551" y="1"/>
                      <a:pt x="1495" y="592"/>
                      <a:pt x="893" y="1657"/>
                    </a:cubicBezTo>
                    <a:cubicBezTo>
                      <a:pt x="0" y="3238"/>
                      <a:pt x="518" y="5141"/>
                      <a:pt x="2077" y="6007"/>
                    </a:cubicBezTo>
                    <a:cubicBezTo>
                      <a:pt x="2567" y="6279"/>
                      <a:pt x="3091" y="6409"/>
                      <a:pt x="3605" y="6409"/>
                    </a:cubicBezTo>
                    <a:cubicBezTo>
                      <a:pt x="4720" y="6409"/>
                      <a:pt x="5792" y="5797"/>
                      <a:pt x="6391" y="4701"/>
                    </a:cubicBezTo>
                    <a:cubicBezTo>
                      <a:pt x="7240" y="3153"/>
                      <a:pt x="6733" y="1292"/>
                      <a:pt x="5230" y="430"/>
                    </a:cubicBezTo>
                    <a:cubicBezTo>
                      <a:pt x="4724" y="139"/>
                      <a:pt x="4182" y="1"/>
                      <a:pt x="365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2"/>
              <p:cNvSpPr/>
              <p:nvPr/>
            </p:nvSpPr>
            <p:spPr>
              <a:xfrm>
                <a:off x="3832025" y="3933400"/>
                <a:ext cx="182000" cy="160875"/>
              </a:xfrm>
              <a:custGeom>
                <a:avLst/>
                <a:gdLst/>
                <a:ahLst/>
                <a:cxnLst/>
                <a:rect l="l" t="t" r="r" b="b"/>
                <a:pathLst>
                  <a:path w="7280" h="6435" extrusionOk="0">
                    <a:moveTo>
                      <a:pt x="3660" y="0"/>
                    </a:moveTo>
                    <a:cubicBezTo>
                      <a:pt x="2547" y="0"/>
                      <a:pt x="1479" y="609"/>
                      <a:pt x="876" y="1700"/>
                    </a:cubicBezTo>
                    <a:cubicBezTo>
                      <a:pt x="1" y="3287"/>
                      <a:pt x="529" y="5171"/>
                      <a:pt x="2092" y="6034"/>
                    </a:cubicBezTo>
                    <a:cubicBezTo>
                      <a:pt x="2583" y="6305"/>
                      <a:pt x="3106" y="6434"/>
                      <a:pt x="3619" y="6434"/>
                    </a:cubicBezTo>
                    <a:cubicBezTo>
                      <a:pt x="4733" y="6434"/>
                      <a:pt x="5800" y="5826"/>
                      <a:pt x="6402" y="4734"/>
                    </a:cubicBezTo>
                    <a:cubicBezTo>
                      <a:pt x="7279" y="3147"/>
                      <a:pt x="6751" y="1264"/>
                      <a:pt x="5187" y="401"/>
                    </a:cubicBezTo>
                    <a:cubicBezTo>
                      <a:pt x="4696" y="129"/>
                      <a:pt x="4173" y="0"/>
                      <a:pt x="366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2"/>
              <p:cNvSpPr/>
              <p:nvPr/>
            </p:nvSpPr>
            <p:spPr>
              <a:xfrm>
                <a:off x="2669075" y="3279600"/>
                <a:ext cx="181875" cy="160800"/>
              </a:xfrm>
              <a:custGeom>
                <a:avLst/>
                <a:gdLst/>
                <a:ahLst/>
                <a:cxnLst/>
                <a:rect l="l" t="t" r="r" b="b"/>
                <a:pathLst>
                  <a:path w="7275" h="6432" extrusionOk="0">
                    <a:moveTo>
                      <a:pt x="3655" y="1"/>
                    </a:moveTo>
                    <a:cubicBezTo>
                      <a:pt x="2559" y="1"/>
                      <a:pt x="1507" y="588"/>
                      <a:pt x="902" y="1649"/>
                    </a:cubicBezTo>
                    <a:cubicBezTo>
                      <a:pt x="1" y="3230"/>
                      <a:pt x="496" y="5123"/>
                      <a:pt x="2040" y="6005"/>
                    </a:cubicBezTo>
                    <a:cubicBezTo>
                      <a:pt x="2546" y="6293"/>
                      <a:pt x="3088" y="6431"/>
                      <a:pt x="3619" y="6431"/>
                    </a:cubicBezTo>
                    <a:cubicBezTo>
                      <a:pt x="4715" y="6431"/>
                      <a:pt x="5768" y="5844"/>
                      <a:pt x="6372" y="4783"/>
                    </a:cubicBezTo>
                    <a:cubicBezTo>
                      <a:pt x="7274" y="3203"/>
                      <a:pt x="6779" y="1308"/>
                      <a:pt x="5235" y="427"/>
                    </a:cubicBezTo>
                    <a:cubicBezTo>
                      <a:pt x="4728" y="138"/>
                      <a:pt x="4186" y="1"/>
                      <a:pt x="365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2"/>
              <p:cNvSpPr/>
              <p:nvPr/>
            </p:nvSpPr>
            <p:spPr>
              <a:xfrm>
                <a:off x="4434375" y="1775500"/>
                <a:ext cx="180275" cy="159625"/>
              </a:xfrm>
              <a:custGeom>
                <a:avLst/>
                <a:gdLst/>
                <a:ahLst/>
                <a:cxnLst/>
                <a:rect l="l" t="t" r="r" b="b"/>
                <a:pathLst>
                  <a:path w="7211" h="6385" extrusionOk="0">
                    <a:moveTo>
                      <a:pt x="3626" y="1"/>
                    </a:moveTo>
                    <a:cubicBezTo>
                      <a:pt x="2519" y="1"/>
                      <a:pt x="1452" y="599"/>
                      <a:pt x="855" y="1672"/>
                    </a:cubicBezTo>
                    <a:cubicBezTo>
                      <a:pt x="0" y="3209"/>
                      <a:pt x="489" y="5081"/>
                      <a:pt x="1973" y="5946"/>
                    </a:cubicBezTo>
                    <a:cubicBezTo>
                      <a:pt x="2482" y="6243"/>
                      <a:pt x="3031" y="6385"/>
                      <a:pt x="3571" y="6385"/>
                    </a:cubicBezTo>
                    <a:cubicBezTo>
                      <a:pt x="4660" y="6385"/>
                      <a:pt x="5710" y="5806"/>
                      <a:pt x="6310" y="4762"/>
                    </a:cubicBezTo>
                    <a:cubicBezTo>
                      <a:pt x="7211" y="3193"/>
                      <a:pt x="6709" y="1283"/>
                      <a:pt x="5170" y="412"/>
                    </a:cubicBezTo>
                    <a:cubicBezTo>
                      <a:pt x="4676" y="133"/>
                      <a:pt x="4147" y="1"/>
                      <a:pt x="362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2"/>
              <p:cNvSpPr/>
              <p:nvPr/>
            </p:nvSpPr>
            <p:spPr>
              <a:xfrm>
                <a:off x="3053950" y="1779850"/>
                <a:ext cx="180275" cy="159625"/>
              </a:xfrm>
              <a:custGeom>
                <a:avLst/>
                <a:gdLst/>
                <a:ahLst/>
                <a:cxnLst/>
                <a:rect l="l" t="t" r="r" b="b"/>
                <a:pathLst>
                  <a:path w="7211" h="6385" extrusionOk="0">
                    <a:moveTo>
                      <a:pt x="3638" y="1"/>
                    </a:moveTo>
                    <a:cubicBezTo>
                      <a:pt x="2549" y="1"/>
                      <a:pt x="1500" y="579"/>
                      <a:pt x="901" y="1623"/>
                    </a:cubicBezTo>
                    <a:cubicBezTo>
                      <a:pt x="0" y="3193"/>
                      <a:pt x="500" y="5103"/>
                      <a:pt x="2040" y="5974"/>
                    </a:cubicBezTo>
                    <a:cubicBezTo>
                      <a:pt x="2532" y="6252"/>
                      <a:pt x="3062" y="6385"/>
                      <a:pt x="3583" y="6385"/>
                    </a:cubicBezTo>
                    <a:cubicBezTo>
                      <a:pt x="4690" y="6385"/>
                      <a:pt x="5758" y="5785"/>
                      <a:pt x="6354" y="4712"/>
                    </a:cubicBezTo>
                    <a:cubicBezTo>
                      <a:pt x="7210" y="3177"/>
                      <a:pt x="6720" y="1305"/>
                      <a:pt x="5236" y="440"/>
                    </a:cubicBezTo>
                    <a:cubicBezTo>
                      <a:pt x="4727" y="143"/>
                      <a:pt x="4177" y="1"/>
                      <a:pt x="363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2"/>
              <p:cNvSpPr/>
              <p:nvPr/>
            </p:nvSpPr>
            <p:spPr>
              <a:xfrm>
                <a:off x="4914750" y="2825975"/>
                <a:ext cx="180800" cy="159625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385" extrusionOk="0">
                    <a:moveTo>
                      <a:pt x="3647" y="1"/>
                    </a:moveTo>
                    <a:cubicBezTo>
                      <a:pt x="2558" y="1"/>
                      <a:pt x="1503" y="580"/>
                      <a:pt x="906" y="1617"/>
                    </a:cubicBezTo>
                    <a:cubicBezTo>
                      <a:pt x="1" y="3186"/>
                      <a:pt x="496" y="5096"/>
                      <a:pt x="2034" y="5970"/>
                    </a:cubicBezTo>
                    <a:cubicBezTo>
                      <a:pt x="2529" y="6251"/>
                      <a:pt x="3061" y="6385"/>
                      <a:pt x="3584" y="6385"/>
                    </a:cubicBezTo>
                    <a:cubicBezTo>
                      <a:pt x="4688" y="6385"/>
                      <a:pt x="5754" y="5789"/>
                      <a:pt x="6352" y="4720"/>
                    </a:cubicBezTo>
                    <a:cubicBezTo>
                      <a:pt x="7232" y="3144"/>
                      <a:pt x="6703" y="1244"/>
                      <a:pt x="5147" y="389"/>
                    </a:cubicBezTo>
                    <a:cubicBezTo>
                      <a:pt x="4668" y="126"/>
                      <a:pt x="4154" y="1"/>
                      <a:pt x="364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2"/>
              <p:cNvSpPr/>
              <p:nvPr/>
            </p:nvSpPr>
            <p:spPr>
              <a:xfrm>
                <a:off x="4201350" y="1644725"/>
                <a:ext cx="180700" cy="159625"/>
              </a:xfrm>
              <a:custGeom>
                <a:avLst/>
                <a:gdLst/>
                <a:ahLst/>
                <a:cxnLst/>
                <a:rect l="l" t="t" r="r" b="b"/>
                <a:pathLst>
                  <a:path w="7228" h="6385" extrusionOk="0">
                    <a:moveTo>
                      <a:pt x="3644" y="1"/>
                    </a:moveTo>
                    <a:cubicBezTo>
                      <a:pt x="2561" y="1"/>
                      <a:pt x="1513" y="572"/>
                      <a:pt x="914" y="1597"/>
                    </a:cubicBezTo>
                    <a:cubicBezTo>
                      <a:pt x="1" y="3163"/>
                      <a:pt x="481" y="5077"/>
                      <a:pt x="2011" y="5957"/>
                    </a:cubicBezTo>
                    <a:cubicBezTo>
                      <a:pt x="2513" y="6247"/>
                      <a:pt x="3054" y="6385"/>
                      <a:pt x="3586" y="6385"/>
                    </a:cubicBezTo>
                    <a:cubicBezTo>
                      <a:pt x="4683" y="6385"/>
                      <a:pt x="5740" y="5797"/>
                      <a:pt x="6339" y="4740"/>
                    </a:cubicBezTo>
                    <a:cubicBezTo>
                      <a:pt x="7227" y="3172"/>
                      <a:pt x="6713" y="1262"/>
                      <a:pt x="5166" y="400"/>
                    </a:cubicBezTo>
                    <a:cubicBezTo>
                      <a:pt x="4681" y="130"/>
                      <a:pt x="4158" y="1"/>
                      <a:pt x="364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2"/>
              <p:cNvSpPr/>
              <p:nvPr/>
            </p:nvSpPr>
            <p:spPr>
              <a:xfrm>
                <a:off x="2738125" y="2070750"/>
                <a:ext cx="179350" cy="158475"/>
              </a:xfrm>
              <a:custGeom>
                <a:avLst/>
                <a:gdLst/>
                <a:ahLst/>
                <a:cxnLst/>
                <a:rect l="l" t="t" r="r" b="b"/>
                <a:pathLst>
                  <a:path w="7174" h="6339" extrusionOk="0">
                    <a:moveTo>
                      <a:pt x="3640" y="0"/>
                    </a:moveTo>
                    <a:cubicBezTo>
                      <a:pt x="2564" y="0"/>
                      <a:pt x="1514" y="560"/>
                      <a:pt x="920" y="1566"/>
                    </a:cubicBezTo>
                    <a:cubicBezTo>
                      <a:pt x="0" y="3119"/>
                      <a:pt x="500" y="5076"/>
                      <a:pt x="2037" y="5941"/>
                    </a:cubicBezTo>
                    <a:cubicBezTo>
                      <a:pt x="2516" y="6210"/>
                      <a:pt x="3036" y="6339"/>
                      <a:pt x="3549" y="6339"/>
                    </a:cubicBezTo>
                    <a:cubicBezTo>
                      <a:pt x="4643" y="6339"/>
                      <a:pt x="5710" y="5757"/>
                      <a:pt x="6301" y="4723"/>
                    </a:cubicBezTo>
                    <a:cubicBezTo>
                      <a:pt x="7174" y="3200"/>
                      <a:pt x="6686" y="1289"/>
                      <a:pt x="5205" y="425"/>
                    </a:cubicBezTo>
                    <a:cubicBezTo>
                      <a:pt x="4711" y="137"/>
                      <a:pt x="4172" y="0"/>
                      <a:pt x="364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2"/>
              <p:cNvSpPr/>
              <p:nvPr/>
            </p:nvSpPr>
            <p:spPr>
              <a:xfrm>
                <a:off x="4832050" y="3247650"/>
                <a:ext cx="178875" cy="158450"/>
              </a:xfrm>
              <a:custGeom>
                <a:avLst/>
                <a:gdLst/>
                <a:ahLst/>
                <a:cxnLst/>
                <a:rect l="l" t="t" r="r" b="b"/>
                <a:pathLst>
                  <a:path w="7155" h="6338" extrusionOk="0">
                    <a:moveTo>
                      <a:pt x="3621" y="1"/>
                    </a:moveTo>
                    <a:cubicBezTo>
                      <a:pt x="2537" y="1"/>
                      <a:pt x="1479" y="570"/>
                      <a:pt x="886" y="1587"/>
                    </a:cubicBezTo>
                    <a:cubicBezTo>
                      <a:pt x="1" y="3108"/>
                      <a:pt x="469" y="5025"/>
                      <a:pt x="1941" y="5897"/>
                    </a:cubicBezTo>
                    <a:cubicBezTo>
                      <a:pt x="2443" y="6196"/>
                      <a:pt x="2991" y="6337"/>
                      <a:pt x="3532" y="6337"/>
                    </a:cubicBezTo>
                    <a:cubicBezTo>
                      <a:pt x="4632" y="6337"/>
                      <a:pt x="5702" y="5750"/>
                      <a:pt x="6294" y="4701"/>
                    </a:cubicBezTo>
                    <a:cubicBezTo>
                      <a:pt x="7155" y="3173"/>
                      <a:pt x="6652" y="1267"/>
                      <a:pt x="5163" y="413"/>
                    </a:cubicBezTo>
                    <a:cubicBezTo>
                      <a:pt x="4675" y="133"/>
                      <a:pt x="4145" y="1"/>
                      <a:pt x="362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2"/>
              <p:cNvSpPr/>
              <p:nvPr/>
            </p:nvSpPr>
            <p:spPr>
              <a:xfrm>
                <a:off x="4698225" y="3484775"/>
                <a:ext cx="179350" cy="158500"/>
              </a:xfrm>
              <a:custGeom>
                <a:avLst/>
                <a:gdLst/>
                <a:ahLst/>
                <a:cxnLst/>
                <a:rect l="l" t="t" r="r" b="b"/>
                <a:pathLst>
                  <a:path w="7174" h="6340" extrusionOk="0">
                    <a:moveTo>
                      <a:pt x="3642" y="1"/>
                    </a:moveTo>
                    <a:cubicBezTo>
                      <a:pt x="2560" y="1"/>
                      <a:pt x="1505" y="567"/>
                      <a:pt x="911" y="1582"/>
                    </a:cubicBezTo>
                    <a:cubicBezTo>
                      <a:pt x="0" y="3138"/>
                      <a:pt x="510" y="5092"/>
                      <a:pt x="2053" y="5950"/>
                    </a:cubicBezTo>
                    <a:cubicBezTo>
                      <a:pt x="2528" y="6214"/>
                      <a:pt x="3042" y="6339"/>
                      <a:pt x="3550" y="6339"/>
                    </a:cubicBezTo>
                    <a:cubicBezTo>
                      <a:pt x="4648" y="6339"/>
                      <a:pt x="5719" y="5751"/>
                      <a:pt x="6310" y="4707"/>
                    </a:cubicBezTo>
                    <a:cubicBezTo>
                      <a:pt x="7174" y="3181"/>
                      <a:pt x="6677" y="1272"/>
                      <a:pt x="5189" y="416"/>
                    </a:cubicBezTo>
                    <a:cubicBezTo>
                      <a:pt x="4700" y="135"/>
                      <a:pt x="4168" y="1"/>
                      <a:pt x="364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2"/>
              <p:cNvSpPr/>
              <p:nvPr/>
            </p:nvSpPr>
            <p:spPr>
              <a:xfrm>
                <a:off x="2605150" y="2308150"/>
                <a:ext cx="178675" cy="157925"/>
              </a:xfrm>
              <a:custGeom>
                <a:avLst/>
                <a:gdLst/>
                <a:ahLst/>
                <a:cxnLst/>
                <a:rect l="l" t="t" r="r" b="b"/>
                <a:pathLst>
                  <a:path w="7147" h="6317" extrusionOk="0">
                    <a:moveTo>
                      <a:pt x="3639" y="0"/>
                    </a:moveTo>
                    <a:cubicBezTo>
                      <a:pt x="2571" y="0"/>
                      <a:pt x="1521" y="549"/>
                      <a:pt x="925" y="1534"/>
                    </a:cubicBezTo>
                    <a:cubicBezTo>
                      <a:pt x="1" y="3063"/>
                      <a:pt x="489" y="5043"/>
                      <a:pt x="2003" y="5911"/>
                    </a:cubicBezTo>
                    <a:cubicBezTo>
                      <a:pt x="2483" y="6186"/>
                      <a:pt x="3007" y="6316"/>
                      <a:pt x="3526" y="6316"/>
                    </a:cubicBezTo>
                    <a:cubicBezTo>
                      <a:pt x="4613" y="6316"/>
                      <a:pt x="5678" y="5746"/>
                      <a:pt x="6270" y="4732"/>
                    </a:cubicBezTo>
                    <a:cubicBezTo>
                      <a:pt x="7146" y="3229"/>
                      <a:pt x="6672" y="1300"/>
                      <a:pt x="5210" y="432"/>
                    </a:cubicBezTo>
                    <a:cubicBezTo>
                      <a:pt x="4719" y="140"/>
                      <a:pt x="4177" y="0"/>
                      <a:pt x="363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2"/>
              <p:cNvSpPr/>
              <p:nvPr/>
            </p:nvSpPr>
            <p:spPr>
              <a:xfrm>
                <a:off x="3235525" y="3910725"/>
                <a:ext cx="177950" cy="157425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6297" extrusionOk="0">
                    <a:moveTo>
                      <a:pt x="3627" y="0"/>
                    </a:moveTo>
                    <a:cubicBezTo>
                      <a:pt x="2529" y="0"/>
                      <a:pt x="1446" y="582"/>
                      <a:pt x="860" y="1607"/>
                    </a:cubicBezTo>
                    <a:cubicBezTo>
                      <a:pt x="1" y="3113"/>
                      <a:pt x="512" y="5056"/>
                      <a:pt x="1988" y="5901"/>
                    </a:cubicBezTo>
                    <a:cubicBezTo>
                      <a:pt x="2460" y="6169"/>
                      <a:pt x="2977" y="6297"/>
                      <a:pt x="3491" y="6297"/>
                    </a:cubicBezTo>
                    <a:cubicBezTo>
                      <a:pt x="4589" y="6297"/>
                      <a:pt x="5672" y="5715"/>
                      <a:pt x="6257" y="4689"/>
                    </a:cubicBezTo>
                    <a:cubicBezTo>
                      <a:pt x="7118" y="3183"/>
                      <a:pt x="6607" y="1240"/>
                      <a:pt x="5130" y="397"/>
                    </a:cubicBezTo>
                    <a:cubicBezTo>
                      <a:pt x="4659" y="128"/>
                      <a:pt x="4141" y="0"/>
                      <a:pt x="362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2"/>
              <p:cNvSpPr/>
              <p:nvPr/>
            </p:nvSpPr>
            <p:spPr>
              <a:xfrm>
                <a:off x="3002875" y="3779925"/>
                <a:ext cx="178050" cy="157475"/>
              </a:xfrm>
              <a:custGeom>
                <a:avLst/>
                <a:gdLst/>
                <a:ahLst/>
                <a:cxnLst/>
                <a:rect l="l" t="t" r="r" b="b"/>
                <a:pathLst>
                  <a:path w="7122" h="6299" extrusionOk="0">
                    <a:moveTo>
                      <a:pt x="3629" y="0"/>
                    </a:moveTo>
                    <a:cubicBezTo>
                      <a:pt x="2506" y="0"/>
                      <a:pt x="1400" y="611"/>
                      <a:pt x="826" y="1674"/>
                    </a:cubicBezTo>
                    <a:cubicBezTo>
                      <a:pt x="1" y="3199"/>
                      <a:pt x="558" y="5129"/>
                      <a:pt x="2053" y="5937"/>
                    </a:cubicBezTo>
                    <a:cubicBezTo>
                      <a:pt x="2508" y="6183"/>
                      <a:pt x="3003" y="6299"/>
                      <a:pt x="3493" y="6299"/>
                    </a:cubicBezTo>
                    <a:cubicBezTo>
                      <a:pt x="4617" y="6299"/>
                      <a:pt x="5723" y="5689"/>
                      <a:pt x="6296" y="4627"/>
                    </a:cubicBezTo>
                    <a:cubicBezTo>
                      <a:pt x="7121" y="3100"/>
                      <a:pt x="6564" y="1170"/>
                      <a:pt x="5068" y="362"/>
                    </a:cubicBezTo>
                    <a:cubicBezTo>
                      <a:pt x="4614" y="116"/>
                      <a:pt x="4120" y="0"/>
                      <a:pt x="362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2"/>
              <p:cNvSpPr/>
              <p:nvPr/>
            </p:nvSpPr>
            <p:spPr>
              <a:xfrm>
                <a:off x="3651075" y="3988075"/>
                <a:ext cx="178075" cy="157900"/>
              </a:xfrm>
              <a:custGeom>
                <a:avLst/>
                <a:gdLst/>
                <a:ahLst/>
                <a:cxnLst/>
                <a:rect l="l" t="t" r="r" b="b"/>
                <a:pathLst>
                  <a:path w="7123" h="6316" extrusionOk="0">
                    <a:moveTo>
                      <a:pt x="3615" y="0"/>
                    </a:moveTo>
                    <a:cubicBezTo>
                      <a:pt x="2550" y="0"/>
                      <a:pt x="1502" y="546"/>
                      <a:pt x="905" y="1526"/>
                    </a:cubicBezTo>
                    <a:cubicBezTo>
                      <a:pt x="1" y="3014"/>
                      <a:pt x="438" y="4957"/>
                      <a:pt x="1878" y="5851"/>
                    </a:cubicBezTo>
                    <a:cubicBezTo>
                      <a:pt x="2384" y="6166"/>
                      <a:pt x="2946" y="6315"/>
                      <a:pt x="3503" y="6315"/>
                    </a:cubicBezTo>
                    <a:cubicBezTo>
                      <a:pt x="4585" y="6315"/>
                      <a:pt x="5648" y="5752"/>
                      <a:pt x="6241" y="4740"/>
                    </a:cubicBezTo>
                    <a:cubicBezTo>
                      <a:pt x="7123" y="3238"/>
                      <a:pt x="6652" y="1308"/>
                      <a:pt x="5194" y="436"/>
                    </a:cubicBezTo>
                    <a:cubicBezTo>
                      <a:pt x="4701" y="141"/>
                      <a:pt x="4156" y="0"/>
                      <a:pt x="361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2"/>
              <p:cNvSpPr/>
              <p:nvPr/>
            </p:nvSpPr>
            <p:spPr>
              <a:xfrm>
                <a:off x="2720000" y="3465000"/>
                <a:ext cx="178825" cy="157975"/>
              </a:xfrm>
              <a:custGeom>
                <a:avLst/>
                <a:gdLst/>
                <a:ahLst/>
                <a:cxnLst/>
                <a:rect l="l" t="t" r="r" b="b"/>
                <a:pathLst>
                  <a:path w="7153" h="6319" extrusionOk="0">
                    <a:moveTo>
                      <a:pt x="3642" y="1"/>
                    </a:moveTo>
                    <a:cubicBezTo>
                      <a:pt x="2552" y="1"/>
                      <a:pt x="1482" y="576"/>
                      <a:pt x="893" y="1596"/>
                    </a:cubicBezTo>
                    <a:cubicBezTo>
                      <a:pt x="0" y="3142"/>
                      <a:pt x="529" y="5106"/>
                      <a:pt x="2066" y="5946"/>
                    </a:cubicBezTo>
                    <a:cubicBezTo>
                      <a:pt x="2528" y="6199"/>
                      <a:pt x="3030" y="6319"/>
                      <a:pt x="3527" y="6319"/>
                    </a:cubicBezTo>
                    <a:cubicBezTo>
                      <a:pt x="4636" y="6319"/>
                      <a:pt x="5723" y="5722"/>
                      <a:pt x="6307" y="4673"/>
                    </a:cubicBezTo>
                    <a:cubicBezTo>
                      <a:pt x="7153" y="3154"/>
                      <a:pt x="6637" y="1240"/>
                      <a:pt x="5153" y="400"/>
                    </a:cubicBezTo>
                    <a:cubicBezTo>
                      <a:pt x="4677" y="129"/>
                      <a:pt x="4158" y="1"/>
                      <a:pt x="364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2"/>
              <p:cNvSpPr/>
              <p:nvPr/>
            </p:nvSpPr>
            <p:spPr>
              <a:xfrm>
                <a:off x="2521050" y="2728900"/>
                <a:ext cx="179550" cy="158525"/>
              </a:xfrm>
              <a:custGeom>
                <a:avLst/>
                <a:gdLst/>
                <a:ahLst/>
                <a:cxnLst/>
                <a:rect l="l" t="t" r="r" b="b"/>
                <a:pathLst>
                  <a:path w="7182" h="6341" extrusionOk="0">
                    <a:moveTo>
                      <a:pt x="3647" y="0"/>
                    </a:moveTo>
                    <a:cubicBezTo>
                      <a:pt x="2549" y="0"/>
                      <a:pt x="1479" y="587"/>
                      <a:pt x="888" y="1629"/>
                    </a:cubicBezTo>
                    <a:cubicBezTo>
                      <a:pt x="1" y="3194"/>
                      <a:pt x="544" y="5139"/>
                      <a:pt x="2102" y="5976"/>
                    </a:cubicBezTo>
                    <a:cubicBezTo>
                      <a:pt x="2563" y="6223"/>
                      <a:pt x="3059" y="6341"/>
                      <a:pt x="3549" y="6341"/>
                    </a:cubicBezTo>
                    <a:cubicBezTo>
                      <a:pt x="4666" y="6341"/>
                      <a:pt x="5755" y="5733"/>
                      <a:pt x="6340" y="4663"/>
                    </a:cubicBezTo>
                    <a:cubicBezTo>
                      <a:pt x="7181" y="3127"/>
                      <a:pt x="6651" y="1229"/>
                      <a:pt x="5148" y="392"/>
                    </a:cubicBezTo>
                    <a:cubicBezTo>
                      <a:pt x="4672" y="127"/>
                      <a:pt x="4156" y="0"/>
                      <a:pt x="364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2"/>
              <p:cNvSpPr/>
              <p:nvPr/>
            </p:nvSpPr>
            <p:spPr>
              <a:xfrm>
                <a:off x="4382375" y="3775050"/>
                <a:ext cx="178925" cy="158500"/>
              </a:xfrm>
              <a:custGeom>
                <a:avLst/>
                <a:gdLst/>
                <a:ahLst/>
                <a:cxnLst/>
                <a:rect l="l" t="t" r="r" b="b"/>
                <a:pathLst>
                  <a:path w="7157" h="6340" extrusionOk="0">
                    <a:moveTo>
                      <a:pt x="3625" y="1"/>
                    </a:moveTo>
                    <a:cubicBezTo>
                      <a:pt x="2519" y="1"/>
                      <a:pt x="1444" y="594"/>
                      <a:pt x="854" y="1654"/>
                    </a:cubicBezTo>
                    <a:cubicBezTo>
                      <a:pt x="1" y="3186"/>
                      <a:pt x="514" y="5087"/>
                      <a:pt x="2009" y="5936"/>
                    </a:cubicBezTo>
                    <a:cubicBezTo>
                      <a:pt x="2492" y="6209"/>
                      <a:pt x="3016" y="6339"/>
                      <a:pt x="3534" y="6339"/>
                    </a:cubicBezTo>
                    <a:cubicBezTo>
                      <a:pt x="4624" y="6339"/>
                      <a:pt x="5686" y="5764"/>
                      <a:pt x="6278" y="4736"/>
                    </a:cubicBezTo>
                    <a:cubicBezTo>
                      <a:pt x="7157" y="3214"/>
                      <a:pt x="6676" y="1300"/>
                      <a:pt x="5200" y="432"/>
                    </a:cubicBezTo>
                    <a:cubicBezTo>
                      <a:pt x="4702" y="140"/>
                      <a:pt x="4160" y="1"/>
                      <a:pt x="362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2"/>
              <p:cNvSpPr/>
              <p:nvPr/>
            </p:nvSpPr>
            <p:spPr>
              <a:xfrm>
                <a:off x="4567400" y="3723500"/>
                <a:ext cx="174875" cy="155225"/>
              </a:xfrm>
              <a:custGeom>
                <a:avLst/>
                <a:gdLst/>
                <a:ahLst/>
                <a:cxnLst/>
                <a:rect l="l" t="t" r="r" b="b"/>
                <a:pathLst>
                  <a:path w="6995" h="6209" extrusionOk="0">
                    <a:moveTo>
                      <a:pt x="3589" y="1"/>
                    </a:moveTo>
                    <a:cubicBezTo>
                      <a:pt x="2470" y="1"/>
                      <a:pt x="1352" y="602"/>
                      <a:pt x="795" y="1639"/>
                    </a:cubicBezTo>
                    <a:cubicBezTo>
                      <a:pt x="0" y="3113"/>
                      <a:pt x="528" y="5024"/>
                      <a:pt x="1953" y="5832"/>
                    </a:cubicBezTo>
                    <a:cubicBezTo>
                      <a:pt x="2404" y="6088"/>
                      <a:pt x="2905" y="6209"/>
                      <a:pt x="3406" y="6209"/>
                    </a:cubicBezTo>
                    <a:cubicBezTo>
                      <a:pt x="4524" y="6209"/>
                      <a:pt x="5642" y="5608"/>
                      <a:pt x="6200" y="4572"/>
                    </a:cubicBezTo>
                    <a:cubicBezTo>
                      <a:pt x="6994" y="3097"/>
                      <a:pt x="6466" y="1187"/>
                      <a:pt x="5042" y="378"/>
                    </a:cubicBezTo>
                    <a:cubicBezTo>
                      <a:pt x="4591" y="122"/>
                      <a:pt x="4090" y="1"/>
                      <a:pt x="358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2"/>
              <p:cNvSpPr/>
              <p:nvPr/>
            </p:nvSpPr>
            <p:spPr>
              <a:xfrm>
                <a:off x="4966400" y="3011825"/>
                <a:ext cx="176725" cy="155825"/>
              </a:xfrm>
              <a:custGeom>
                <a:avLst/>
                <a:gdLst/>
                <a:ahLst/>
                <a:cxnLst/>
                <a:rect l="l" t="t" r="r" b="b"/>
                <a:pathLst>
                  <a:path w="7069" h="6233" extrusionOk="0">
                    <a:moveTo>
                      <a:pt x="3619" y="0"/>
                    </a:moveTo>
                    <a:cubicBezTo>
                      <a:pt x="2514" y="0"/>
                      <a:pt x="1418" y="587"/>
                      <a:pt x="845" y="1605"/>
                    </a:cubicBezTo>
                    <a:cubicBezTo>
                      <a:pt x="1" y="3107"/>
                      <a:pt x="556" y="5092"/>
                      <a:pt x="2042" y="5885"/>
                    </a:cubicBezTo>
                    <a:cubicBezTo>
                      <a:pt x="2484" y="6121"/>
                      <a:pt x="2968" y="6233"/>
                      <a:pt x="3451" y="6233"/>
                    </a:cubicBezTo>
                    <a:cubicBezTo>
                      <a:pt x="4555" y="6233"/>
                      <a:pt x="5651" y="5647"/>
                      <a:pt x="6224" y="4629"/>
                    </a:cubicBezTo>
                    <a:cubicBezTo>
                      <a:pt x="7068" y="3128"/>
                      <a:pt x="6513" y="1141"/>
                      <a:pt x="5027" y="348"/>
                    </a:cubicBezTo>
                    <a:cubicBezTo>
                      <a:pt x="4585" y="112"/>
                      <a:pt x="4101" y="0"/>
                      <a:pt x="361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2"/>
              <p:cNvSpPr/>
              <p:nvPr/>
            </p:nvSpPr>
            <p:spPr>
              <a:xfrm>
                <a:off x="3971075" y="1515550"/>
                <a:ext cx="17652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7061" h="6259" extrusionOk="0">
                    <a:moveTo>
                      <a:pt x="3600" y="0"/>
                    </a:moveTo>
                    <a:cubicBezTo>
                      <a:pt x="2497" y="0"/>
                      <a:pt x="1402" y="586"/>
                      <a:pt x="824" y="1612"/>
                    </a:cubicBezTo>
                    <a:cubicBezTo>
                      <a:pt x="0" y="3075"/>
                      <a:pt x="485" y="4981"/>
                      <a:pt x="1901" y="5835"/>
                    </a:cubicBezTo>
                    <a:cubicBezTo>
                      <a:pt x="2376" y="6123"/>
                      <a:pt x="2907" y="6259"/>
                      <a:pt x="3438" y="6259"/>
                    </a:cubicBezTo>
                    <a:cubicBezTo>
                      <a:pt x="4520" y="6259"/>
                      <a:pt x="5599" y="5694"/>
                      <a:pt x="6188" y="4695"/>
                    </a:cubicBezTo>
                    <a:cubicBezTo>
                      <a:pt x="7060" y="3214"/>
                      <a:pt x="6558" y="1241"/>
                      <a:pt x="5092" y="395"/>
                    </a:cubicBezTo>
                    <a:cubicBezTo>
                      <a:pt x="4627" y="127"/>
                      <a:pt x="4112" y="0"/>
                      <a:pt x="360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2"/>
              <p:cNvSpPr/>
              <p:nvPr/>
            </p:nvSpPr>
            <p:spPr>
              <a:xfrm>
                <a:off x="2873575" y="1834875"/>
                <a:ext cx="175525" cy="155950"/>
              </a:xfrm>
              <a:custGeom>
                <a:avLst/>
                <a:gdLst/>
                <a:ahLst/>
                <a:cxnLst/>
                <a:rect l="l" t="t" r="r" b="b"/>
                <a:pathLst>
                  <a:path w="7021" h="6238" extrusionOk="0">
                    <a:moveTo>
                      <a:pt x="3605" y="1"/>
                    </a:moveTo>
                    <a:cubicBezTo>
                      <a:pt x="2537" y="1"/>
                      <a:pt x="1460" y="551"/>
                      <a:pt x="865" y="1528"/>
                    </a:cubicBezTo>
                    <a:cubicBezTo>
                      <a:pt x="0" y="2953"/>
                      <a:pt x="445" y="4891"/>
                      <a:pt x="1845" y="5787"/>
                    </a:cubicBezTo>
                    <a:cubicBezTo>
                      <a:pt x="2323" y="6093"/>
                      <a:pt x="2868" y="6237"/>
                      <a:pt x="3416" y="6237"/>
                    </a:cubicBezTo>
                    <a:cubicBezTo>
                      <a:pt x="4485" y="6237"/>
                      <a:pt x="5561" y="5687"/>
                      <a:pt x="6156" y="4710"/>
                    </a:cubicBezTo>
                    <a:cubicBezTo>
                      <a:pt x="7021" y="3285"/>
                      <a:pt x="6576" y="1347"/>
                      <a:pt x="5176" y="451"/>
                    </a:cubicBezTo>
                    <a:cubicBezTo>
                      <a:pt x="4698" y="145"/>
                      <a:pt x="4153" y="1"/>
                      <a:pt x="360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2"/>
              <p:cNvSpPr/>
              <p:nvPr/>
            </p:nvSpPr>
            <p:spPr>
              <a:xfrm>
                <a:off x="4668350" y="1907825"/>
                <a:ext cx="1770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7083" h="6259" extrusionOk="0">
                    <a:moveTo>
                      <a:pt x="3618" y="1"/>
                    </a:moveTo>
                    <a:cubicBezTo>
                      <a:pt x="2518" y="1"/>
                      <a:pt x="1431" y="584"/>
                      <a:pt x="852" y="1602"/>
                    </a:cubicBezTo>
                    <a:cubicBezTo>
                      <a:pt x="0" y="3100"/>
                      <a:pt x="530" y="5065"/>
                      <a:pt x="2009" y="5885"/>
                    </a:cubicBezTo>
                    <a:cubicBezTo>
                      <a:pt x="2464" y="6138"/>
                      <a:pt x="2965" y="6258"/>
                      <a:pt x="3463" y="6258"/>
                    </a:cubicBezTo>
                    <a:cubicBezTo>
                      <a:pt x="4581" y="6258"/>
                      <a:pt x="5690" y="5656"/>
                      <a:pt x="6258" y="4609"/>
                    </a:cubicBezTo>
                    <a:cubicBezTo>
                      <a:pt x="7082" y="3091"/>
                      <a:pt x="6516" y="1136"/>
                      <a:pt x="5026" y="348"/>
                    </a:cubicBezTo>
                    <a:cubicBezTo>
                      <a:pt x="4582" y="112"/>
                      <a:pt x="4099" y="1"/>
                      <a:pt x="361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2"/>
              <p:cNvSpPr/>
              <p:nvPr/>
            </p:nvSpPr>
            <p:spPr>
              <a:xfrm>
                <a:off x="3470150" y="4043250"/>
                <a:ext cx="173925" cy="153925"/>
              </a:xfrm>
              <a:custGeom>
                <a:avLst/>
                <a:gdLst/>
                <a:ahLst/>
                <a:cxnLst/>
                <a:rect l="l" t="t" r="r" b="b"/>
                <a:pathLst>
                  <a:path w="6957" h="6157" extrusionOk="0">
                    <a:moveTo>
                      <a:pt x="3566" y="0"/>
                    </a:moveTo>
                    <a:cubicBezTo>
                      <a:pt x="2458" y="0"/>
                      <a:pt x="1355" y="594"/>
                      <a:pt x="801" y="1618"/>
                    </a:cubicBezTo>
                    <a:cubicBezTo>
                      <a:pt x="1" y="3096"/>
                      <a:pt x="549" y="5029"/>
                      <a:pt x="1989" y="5807"/>
                    </a:cubicBezTo>
                    <a:cubicBezTo>
                      <a:pt x="2427" y="6045"/>
                      <a:pt x="2910" y="6156"/>
                      <a:pt x="3391" y="6156"/>
                    </a:cubicBezTo>
                    <a:cubicBezTo>
                      <a:pt x="4499" y="6156"/>
                      <a:pt x="5602" y="5562"/>
                      <a:pt x="6156" y="4539"/>
                    </a:cubicBezTo>
                    <a:cubicBezTo>
                      <a:pt x="6956" y="3061"/>
                      <a:pt x="6408" y="1127"/>
                      <a:pt x="4968" y="349"/>
                    </a:cubicBezTo>
                    <a:cubicBezTo>
                      <a:pt x="4530" y="112"/>
                      <a:pt x="4047" y="0"/>
                      <a:pt x="356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2"/>
              <p:cNvSpPr/>
              <p:nvPr/>
            </p:nvSpPr>
            <p:spPr>
              <a:xfrm>
                <a:off x="2772350" y="3650925"/>
                <a:ext cx="173900" cy="153925"/>
              </a:xfrm>
              <a:custGeom>
                <a:avLst/>
                <a:gdLst/>
                <a:ahLst/>
                <a:cxnLst/>
                <a:rect l="l" t="t" r="r" b="b"/>
                <a:pathLst>
                  <a:path w="6956" h="6157" extrusionOk="0">
                    <a:moveTo>
                      <a:pt x="3568" y="0"/>
                    </a:moveTo>
                    <a:cubicBezTo>
                      <a:pt x="2472" y="0"/>
                      <a:pt x="1379" y="582"/>
                      <a:pt x="816" y="1592"/>
                    </a:cubicBezTo>
                    <a:cubicBezTo>
                      <a:pt x="0" y="3054"/>
                      <a:pt x="528" y="4993"/>
                      <a:pt x="1961" y="5793"/>
                    </a:cubicBezTo>
                    <a:cubicBezTo>
                      <a:pt x="2405" y="6040"/>
                      <a:pt x="2896" y="6157"/>
                      <a:pt x="3387" y="6157"/>
                    </a:cubicBezTo>
                    <a:cubicBezTo>
                      <a:pt x="4483" y="6157"/>
                      <a:pt x="5578" y="5575"/>
                      <a:pt x="6140" y="4566"/>
                    </a:cubicBezTo>
                    <a:cubicBezTo>
                      <a:pt x="6955" y="3104"/>
                      <a:pt x="6428" y="1165"/>
                      <a:pt x="4994" y="365"/>
                    </a:cubicBezTo>
                    <a:cubicBezTo>
                      <a:pt x="4550" y="117"/>
                      <a:pt x="4058" y="0"/>
                      <a:pt x="356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2"/>
              <p:cNvSpPr/>
              <p:nvPr/>
            </p:nvSpPr>
            <p:spPr>
              <a:xfrm>
                <a:off x="2474200" y="2546925"/>
                <a:ext cx="174425" cy="154625"/>
              </a:xfrm>
              <a:custGeom>
                <a:avLst/>
                <a:gdLst/>
                <a:ahLst/>
                <a:cxnLst/>
                <a:rect l="l" t="t" r="r" b="b"/>
                <a:pathLst>
                  <a:path w="6977" h="6185" extrusionOk="0">
                    <a:moveTo>
                      <a:pt x="3580" y="1"/>
                    </a:moveTo>
                    <a:cubicBezTo>
                      <a:pt x="2488" y="1"/>
                      <a:pt x="1398" y="577"/>
                      <a:pt x="825" y="1580"/>
                    </a:cubicBezTo>
                    <a:cubicBezTo>
                      <a:pt x="0" y="3028"/>
                      <a:pt x="504" y="4963"/>
                      <a:pt x="1922" y="5794"/>
                    </a:cubicBezTo>
                    <a:cubicBezTo>
                      <a:pt x="2375" y="6059"/>
                      <a:pt x="2883" y="6184"/>
                      <a:pt x="3392" y="6184"/>
                    </a:cubicBezTo>
                    <a:cubicBezTo>
                      <a:pt x="4505" y="6184"/>
                      <a:pt x="5622" y="5587"/>
                      <a:pt x="6179" y="4556"/>
                    </a:cubicBezTo>
                    <a:cubicBezTo>
                      <a:pt x="6976" y="3083"/>
                      <a:pt x="6437" y="1157"/>
                      <a:pt x="5008" y="364"/>
                    </a:cubicBezTo>
                    <a:cubicBezTo>
                      <a:pt x="4562" y="117"/>
                      <a:pt x="4071" y="1"/>
                      <a:pt x="358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2"/>
              <p:cNvSpPr/>
              <p:nvPr/>
            </p:nvSpPr>
            <p:spPr>
              <a:xfrm>
                <a:off x="3557275" y="1440125"/>
                <a:ext cx="172525" cy="152125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6085" extrusionOk="0">
                    <a:moveTo>
                      <a:pt x="3499" y="1"/>
                    </a:moveTo>
                    <a:cubicBezTo>
                      <a:pt x="2463" y="1"/>
                      <a:pt x="1449" y="544"/>
                      <a:pt x="873" y="1515"/>
                    </a:cubicBezTo>
                    <a:cubicBezTo>
                      <a:pt x="1" y="2989"/>
                      <a:pt x="481" y="4868"/>
                      <a:pt x="1943" y="5697"/>
                    </a:cubicBezTo>
                    <a:cubicBezTo>
                      <a:pt x="2404" y="5960"/>
                      <a:pt x="2906" y="6084"/>
                      <a:pt x="3402" y="6084"/>
                    </a:cubicBezTo>
                    <a:cubicBezTo>
                      <a:pt x="4438" y="6084"/>
                      <a:pt x="5451" y="5541"/>
                      <a:pt x="6026" y="4570"/>
                    </a:cubicBezTo>
                    <a:cubicBezTo>
                      <a:pt x="6900" y="3097"/>
                      <a:pt x="6418" y="1218"/>
                      <a:pt x="4957" y="387"/>
                    </a:cubicBezTo>
                    <a:cubicBezTo>
                      <a:pt x="4496" y="125"/>
                      <a:pt x="3995" y="1"/>
                      <a:pt x="349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2"/>
              <p:cNvSpPr/>
              <p:nvPr/>
            </p:nvSpPr>
            <p:spPr>
              <a:xfrm>
                <a:off x="4953400" y="2224725"/>
                <a:ext cx="171475" cy="152125"/>
              </a:xfrm>
              <a:custGeom>
                <a:avLst/>
                <a:gdLst/>
                <a:ahLst/>
                <a:cxnLst/>
                <a:rect l="l" t="t" r="r" b="b"/>
                <a:pathLst>
                  <a:path w="6859" h="6085" extrusionOk="0">
                    <a:moveTo>
                      <a:pt x="3479" y="1"/>
                    </a:moveTo>
                    <a:cubicBezTo>
                      <a:pt x="2418" y="1"/>
                      <a:pt x="1381" y="570"/>
                      <a:pt x="816" y="1582"/>
                    </a:cubicBezTo>
                    <a:cubicBezTo>
                      <a:pt x="1" y="3040"/>
                      <a:pt x="477" y="4852"/>
                      <a:pt x="1891" y="5680"/>
                    </a:cubicBezTo>
                    <a:cubicBezTo>
                      <a:pt x="2360" y="5954"/>
                      <a:pt x="2873" y="6085"/>
                      <a:pt x="3380" y="6085"/>
                    </a:cubicBezTo>
                    <a:cubicBezTo>
                      <a:pt x="4440" y="6085"/>
                      <a:pt x="5478" y="5515"/>
                      <a:pt x="6044" y="4503"/>
                    </a:cubicBezTo>
                    <a:cubicBezTo>
                      <a:pt x="6859" y="3044"/>
                      <a:pt x="6383" y="1233"/>
                      <a:pt x="4967" y="405"/>
                    </a:cubicBezTo>
                    <a:cubicBezTo>
                      <a:pt x="4498" y="131"/>
                      <a:pt x="3986" y="1"/>
                      <a:pt x="347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2"/>
              <p:cNvSpPr/>
              <p:nvPr/>
            </p:nvSpPr>
            <p:spPr>
              <a:xfrm>
                <a:off x="3374075" y="1492950"/>
                <a:ext cx="173000" cy="152850"/>
              </a:xfrm>
              <a:custGeom>
                <a:avLst/>
                <a:gdLst/>
                <a:ahLst/>
                <a:cxnLst/>
                <a:rect l="l" t="t" r="r" b="b"/>
                <a:pathLst>
                  <a:path w="6920" h="6114" extrusionOk="0">
                    <a:moveTo>
                      <a:pt x="3529" y="1"/>
                    </a:moveTo>
                    <a:cubicBezTo>
                      <a:pt x="2495" y="1"/>
                      <a:pt x="1471" y="534"/>
                      <a:pt x="883" y="1486"/>
                    </a:cubicBezTo>
                    <a:cubicBezTo>
                      <a:pt x="1" y="2920"/>
                      <a:pt x="458" y="4837"/>
                      <a:pt x="1885" y="5699"/>
                    </a:cubicBezTo>
                    <a:cubicBezTo>
                      <a:pt x="2351" y="5981"/>
                      <a:pt x="2870" y="6114"/>
                      <a:pt x="3387" y="6114"/>
                    </a:cubicBezTo>
                    <a:cubicBezTo>
                      <a:pt x="4441" y="6114"/>
                      <a:pt x="5487" y="5561"/>
                      <a:pt x="6065" y="4579"/>
                    </a:cubicBezTo>
                    <a:cubicBezTo>
                      <a:pt x="6919" y="3123"/>
                      <a:pt x="6427" y="1215"/>
                      <a:pt x="4986" y="387"/>
                    </a:cubicBezTo>
                    <a:cubicBezTo>
                      <a:pt x="4530" y="125"/>
                      <a:pt x="4028" y="1"/>
                      <a:pt x="352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2"/>
              <p:cNvSpPr/>
              <p:nvPr/>
            </p:nvSpPr>
            <p:spPr>
              <a:xfrm>
                <a:off x="4388125" y="1594975"/>
                <a:ext cx="173025" cy="152800"/>
              </a:xfrm>
              <a:custGeom>
                <a:avLst/>
                <a:gdLst/>
                <a:ahLst/>
                <a:cxnLst/>
                <a:rect l="l" t="t" r="r" b="b"/>
                <a:pathLst>
                  <a:path w="6921" h="6112" extrusionOk="0">
                    <a:moveTo>
                      <a:pt x="3525" y="0"/>
                    </a:moveTo>
                    <a:cubicBezTo>
                      <a:pt x="2479" y="0"/>
                      <a:pt x="1447" y="545"/>
                      <a:pt x="867" y="1513"/>
                    </a:cubicBezTo>
                    <a:cubicBezTo>
                      <a:pt x="1" y="2959"/>
                      <a:pt x="478" y="4873"/>
                      <a:pt x="1915" y="5715"/>
                    </a:cubicBezTo>
                    <a:cubicBezTo>
                      <a:pt x="2375" y="5984"/>
                      <a:pt x="2883" y="6112"/>
                      <a:pt x="3390" y="6112"/>
                    </a:cubicBezTo>
                    <a:cubicBezTo>
                      <a:pt x="4456" y="6112"/>
                      <a:pt x="5513" y="5546"/>
                      <a:pt x="6082" y="4548"/>
                    </a:cubicBezTo>
                    <a:cubicBezTo>
                      <a:pt x="6921" y="3077"/>
                      <a:pt x="6408" y="1176"/>
                      <a:pt x="4958" y="370"/>
                    </a:cubicBezTo>
                    <a:cubicBezTo>
                      <a:pt x="4507" y="119"/>
                      <a:pt x="4015" y="0"/>
                      <a:pt x="352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2"/>
              <p:cNvSpPr/>
              <p:nvPr/>
            </p:nvSpPr>
            <p:spPr>
              <a:xfrm>
                <a:off x="3191875" y="1546475"/>
                <a:ext cx="171475" cy="152125"/>
              </a:xfrm>
              <a:custGeom>
                <a:avLst/>
                <a:gdLst/>
                <a:ahLst/>
                <a:cxnLst/>
                <a:rect l="l" t="t" r="r" b="b"/>
                <a:pathLst>
                  <a:path w="6859" h="6085" extrusionOk="0">
                    <a:moveTo>
                      <a:pt x="3478" y="1"/>
                    </a:moveTo>
                    <a:cubicBezTo>
                      <a:pt x="2420" y="1"/>
                      <a:pt x="1386" y="566"/>
                      <a:pt x="820" y="1573"/>
                    </a:cubicBezTo>
                    <a:cubicBezTo>
                      <a:pt x="0" y="3029"/>
                      <a:pt x="472" y="4845"/>
                      <a:pt x="1884" y="5676"/>
                    </a:cubicBezTo>
                    <a:cubicBezTo>
                      <a:pt x="2354" y="5953"/>
                      <a:pt x="2870" y="6085"/>
                      <a:pt x="3380" y="6085"/>
                    </a:cubicBezTo>
                    <a:cubicBezTo>
                      <a:pt x="4438" y="6085"/>
                      <a:pt x="5472" y="5519"/>
                      <a:pt x="6039" y="4512"/>
                    </a:cubicBezTo>
                    <a:cubicBezTo>
                      <a:pt x="6858" y="3057"/>
                      <a:pt x="6387" y="1242"/>
                      <a:pt x="4975" y="410"/>
                    </a:cubicBezTo>
                    <a:cubicBezTo>
                      <a:pt x="4504" y="133"/>
                      <a:pt x="3988" y="1"/>
                      <a:pt x="347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2"/>
              <p:cNvSpPr/>
              <p:nvPr/>
            </p:nvSpPr>
            <p:spPr>
              <a:xfrm>
                <a:off x="5052700" y="2592625"/>
                <a:ext cx="171475" cy="152125"/>
              </a:xfrm>
              <a:custGeom>
                <a:avLst/>
                <a:gdLst/>
                <a:ahLst/>
                <a:cxnLst/>
                <a:rect l="l" t="t" r="r" b="b"/>
                <a:pathLst>
                  <a:path w="6859" h="6085" extrusionOk="0">
                    <a:moveTo>
                      <a:pt x="3478" y="0"/>
                    </a:moveTo>
                    <a:cubicBezTo>
                      <a:pt x="2420" y="0"/>
                      <a:pt x="1384" y="567"/>
                      <a:pt x="818" y="1576"/>
                    </a:cubicBezTo>
                    <a:cubicBezTo>
                      <a:pt x="0" y="3030"/>
                      <a:pt x="473" y="4846"/>
                      <a:pt x="1885" y="5677"/>
                    </a:cubicBezTo>
                    <a:cubicBezTo>
                      <a:pt x="2355" y="5953"/>
                      <a:pt x="2870" y="6084"/>
                      <a:pt x="3379" y="6084"/>
                    </a:cubicBezTo>
                    <a:cubicBezTo>
                      <a:pt x="4438" y="6084"/>
                      <a:pt x="5473" y="5517"/>
                      <a:pt x="6040" y="4508"/>
                    </a:cubicBezTo>
                    <a:cubicBezTo>
                      <a:pt x="6858" y="3054"/>
                      <a:pt x="6387" y="1238"/>
                      <a:pt x="4972" y="407"/>
                    </a:cubicBezTo>
                    <a:cubicBezTo>
                      <a:pt x="4502" y="131"/>
                      <a:pt x="3988" y="0"/>
                      <a:pt x="347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2"/>
              <p:cNvSpPr/>
              <p:nvPr/>
            </p:nvSpPr>
            <p:spPr>
              <a:xfrm>
                <a:off x="5002850" y="2408375"/>
                <a:ext cx="172400" cy="152725"/>
              </a:xfrm>
              <a:custGeom>
                <a:avLst/>
                <a:gdLst/>
                <a:ahLst/>
                <a:cxnLst/>
                <a:rect l="l" t="t" r="r" b="b"/>
                <a:pathLst>
                  <a:path w="6896" h="6109" extrusionOk="0">
                    <a:moveTo>
                      <a:pt x="3504" y="1"/>
                    </a:moveTo>
                    <a:cubicBezTo>
                      <a:pt x="2399" y="1"/>
                      <a:pt x="1313" y="604"/>
                      <a:pt x="768" y="1649"/>
                    </a:cubicBezTo>
                    <a:cubicBezTo>
                      <a:pt x="0" y="3118"/>
                      <a:pt x="519" y="4939"/>
                      <a:pt x="1929" y="5733"/>
                    </a:cubicBezTo>
                    <a:cubicBezTo>
                      <a:pt x="2381" y="5988"/>
                      <a:pt x="2877" y="6109"/>
                      <a:pt x="3370" y="6109"/>
                    </a:cubicBezTo>
                    <a:cubicBezTo>
                      <a:pt x="4453" y="6109"/>
                      <a:pt x="5521" y="5527"/>
                      <a:pt x="6079" y="4510"/>
                    </a:cubicBezTo>
                    <a:cubicBezTo>
                      <a:pt x="6895" y="3025"/>
                      <a:pt x="6357" y="1128"/>
                      <a:pt x="4898" y="347"/>
                    </a:cubicBezTo>
                    <a:cubicBezTo>
                      <a:pt x="4458" y="112"/>
                      <a:pt x="3979" y="1"/>
                      <a:pt x="350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2"/>
              <p:cNvSpPr/>
              <p:nvPr/>
            </p:nvSpPr>
            <p:spPr>
              <a:xfrm>
                <a:off x="4885150" y="3435125"/>
                <a:ext cx="171350" cy="151400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6056" extrusionOk="0">
                    <a:moveTo>
                      <a:pt x="3469" y="1"/>
                    </a:moveTo>
                    <a:cubicBezTo>
                      <a:pt x="2453" y="1"/>
                      <a:pt x="1467" y="531"/>
                      <a:pt x="892" y="1490"/>
                    </a:cubicBezTo>
                    <a:cubicBezTo>
                      <a:pt x="0" y="2977"/>
                      <a:pt x="469" y="4829"/>
                      <a:pt x="1945" y="5666"/>
                    </a:cubicBezTo>
                    <a:cubicBezTo>
                      <a:pt x="2411" y="5930"/>
                      <a:pt x="2913" y="6055"/>
                      <a:pt x="3407" y="6055"/>
                    </a:cubicBezTo>
                    <a:cubicBezTo>
                      <a:pt x="4441" y="6055"/>
                      <a:pt x="5442" y="5505"/>
                      <a:pt x="6011" y="4517"/>
                    </a:cubicBezTo>
                    <a:cubicBezTo>
                      <a:pt x="6854" y="3057"/>
                      <a:pt x="6401" y="1256"/>
                      <a:pt x="4979" y="417"/>
                    </a:cubicBezTo>
                    <a:cubicBezTo>
                      <a:pt x="4501" y="135"/>
                      <a:pt x="3981" y="1"/>
                      <a:pt x="346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2"/>
              <p:cNvSpPr/>
              <p:nvPr/>
            </p:nvSpPr>
            <p:spPr>
              <a:xfrm>
                <a:off x="4753075" y="3673125"/>
                <a:ext cx="169525" cy="149600"/>
              </a:xfrm>
              <a:custGeom>
                <a:avLst/>
                <a:gdLst/>
                <a:ahLst/>
                <a:cxnLst/>
                <a:rect l="l" t="t" r="r" b="b"/>
                <a:pathLst>
                  <a:path w="6781" h="5984" extrusionOk="0">
                    <a:moveTo>
                      <a:pt x="3404" y="0"/>
                    </a:moveTo>
                    <a:cubicBezTo>
                      <a:pt x="2391" y="0"/>
                      <a:pt x="1418" y="541"/>
                      <a:pt x="855" y="1518"/>
                    </a:cubicBezTo>
                    <a:cubicBezTo>
                      <a:pt x="0" y="2998"/>
                      <a:pt x="459" y="4765"/>
                      <a:pt x="1912" y="5591"/>
                    </a:cubicBezTo>
                    <a:cubicBezTo>
                      <a:pt x="2381" y="5857"/>
                      <a:pt x="2882" y="5984"/>
                      <a:pt x="3373" y="5984"/>
                    </a:cubicBezTo>
                    <a:cubicBezTo>
                      <a:pt x="4402" y="5984"/>
                      <a:pt x="5388" y="5426"/>
                      <a:pt x="5951" y="4418"/>
                    </a:cubicBezTo>
                    <a:cubicBezTo>
                      <a:pt x="6780" y="2929"/>
                      <a:pt x="6290" y="1174"/>
                      <a:pt x="4817" y="368"/>
                    </a:cubicBezTo>
                    <a:cubicBezTo>
                      <a:pt x="4363" y="119"/>
                      <a:pt x="3879" y="0"/>
                      <a:pt x="340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2"/>
              <p:cNvSpPr/>
              <p:nvPr/>
            </p:nvSpPr>
            <p:spPr>
              <a:xfrm>
                <a:off x="4156850" y="1465225"/>
                <a:ext cx="170300" cy="150750"/>
              </a:xfrm>
              <a:custGeom>
                <a:avLst/>
                <a:gdLst/>
                <a:ahLst/>
                <a:cxnLst/>
                <a:rect l="l" t="t" r="r" b="b"/>
                <a:pathLst>
                  <a:path w="6812" h="6030" extrusionOk="0">
                    <a:moveTo>
                      <a:pt x="3430" y="1"/>
                    </a:moveTo>
                    <a:cubicBezTo>
                      <a:pt x="2376" y="1"/>
                      <a:pt x="1364" y="579"/>
                      <a:pt x="802" y="1615"/>
                    </a:cubicBezTo>
                    <a:cubicBezTo>
                      <a:pt x="1" y="3095"/>
                      <a:pt x="503" y="4856"/>
                      <a:pt x="1955" y="5656"/>
                    </a:cubicBezTo>
                    <a:cubicBezTo>
                      <a:pt x="2414" y="5909"/>
                      <a:pt x="2903" y="6029"/>
                      <a:pt x="3384" y="6029"/>
                    </a:cubicBezTo>
                    <a:cubicBezTo>
                      <a:pt x="4421" y="6029"/>
                      <a:pt x="5419" y="5468"/>
                      <a:pt x="5985" y="4464"/>
                    </a:cubicBezTo>
                    <a:cubicBezTo>
                      <a:pt x="6812" y="2993"/>
                      <a:pt x="6343" y="1223"/>
                      <a:pt x="4908" y="401"/>
                    </a:cubicBezTo>
                    <a:cubicBezTo>
                      <a:pt x="4435" y="130"/>
                      <a:pt x="3928" y="1"/>
                      <a:pt x="343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2"/>
              <p:cNvSpPr/>
              <p:nvPr/>
            </p:nvSpPr>
            <p:spPr>
              <a:xfrm>
                <a:off x="4622150" y="1726775"/>
                <a:ext cx="170100" cy="150675"/>
              </a:xfrm>
              <a:custGeom>
                <a:avLst/>
                <a:gdLst/>
                <a:ahLst/>
                <a:cxnLst/>
                <a:rect l="l" t="t" r="r" b="b"/>
                <a:pathLst>
                  <a:path w="6804" h="6027" extrusionOk="0">
                    <a:moveTo>
                      <a:pt x="3424" y="0"/>
                    </a:moveTo>
                    <a:cubicBezTo>
                      <a:pt x="2394" y="0"/>
                      <a:pt x="1403" y="552"/>
                      <a:pt x="834" y="1551"/>
                    </a:cubicBezTo>
                    <a:cubicBezTo>
                      <a:pt x="0" y="3019"/>
                      <a:pt x="460" y="4793"/>
                      <a:pt x="1888" y="5619"/>
                    </a:cubicBezTo>
                    <a:cubicBezTo>
                      <a:pt x="2364" y="5895"/>
                      <a:pt x="2877" y="6027"/>
                      <a:pt x="3381" y="6027"/>
                    </a:cubicBezTo>
                    <a:cubicBezTo>
                      <a:pt x="4396" y="6027"/>
                      <a:pt x="5376" y="5493"/>
                      <a:pt x="5945" y="4528"/>
                    </a:cubicBezTo>
                    <a:cubicBezTo>
                      <a:pt x="6804" y="3069"/>
                      <a:pt x="6376" y="1284"/>
                      <a:pt x="4968" y="437"/>
                    </a:cubicBezTo>
                    <a:cubicBezTo>
                      <a:pt x="4476" y="141"/>
                      <a:pt x="3945" y="0"/>
                      <a:pt x="342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2"/>
              <p:cNvSpPr/>
              <p:nvPr/>
            </p:nvSpPr>
            <p:spPr>
              <a:xfrm>
                <a:off x="4904550" y="2041775"/>
                <a:ext cx="16982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6793" h="6006" extrusionOk="0">
                    <a:moveTo>
                      <a:pt x="3412" y="0"/>
                    </a:moveTo>
                    <a:cubicBezTo>
                      <a:pt x="2392" y="0"/>
                      <a:pt x="1415" y="545"/>
                      <a:pt x="848" y="1532"/>
                    </a:cubicBezTo>
                    <a:cubicBezTo>
                      <a:pt x="1" y="3007"/>
                      <a:pt x="458" y="4774"/>
                      <a:pt x="1899" y="5601"/>
                    </a:cubicBezTo>
                    <a:cubicBezTo>
                      <a:pt x="2374" y="5875"/>
                      <a:pt x="2883" y="6005"/>
                      <a:pt x="3382" y="6005"/>
                    </a:cubicBezTo>
                    <a:cubicBezTo>
                      <a:pt x="4402" y="6005"/>
                      <a:pt x="5379" y="5460"/>
                      <a:pt x="5945" y="4474"/>
                    </a:cubicBezTo>
                    <a:cubicBezTo>
                      <a:pt x="6792" y="2997"/>
                      <a:pt x="6337" y="1232"/>
                      <a:pt x="4896" y="404"/>
                    </a:cubicBezTo>
                    <a:cubicBezTo>
                      <a:pt x="4420" y="131"/>
                      <a:pt x="3911" y="0"/>
                      <a:pt x="341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2"/>
              <p:cNvSpPr/>
              <p:nvPr/>
            </p:nvSpPr>
            <p:spPr>
              <a:xfrm>
                <a:off x="4070475" y="4069250"/>
                <a:ext cx="170250" cy="150725"/>
              </a:xfrm>
              <a:custGeom>
                <a:avLst/>
                <a:gdLst/>
                <a:ahLst/>
                <a:cxnLst/>
                <a:rect l="l" t="t" r="r" b="b"/>
                <a:pathLst>
                  <a:path w="6810" h="6029" extrusionOk="0">
                    <a:moveTo>
                      <a:pt x="3428" y="0"/>
                    </a:moveTo>
                    <a:cubicBezTo>
                      <a:pt x="2379" y="0"/>
                      <a:pt x="1371" y="574"/>
                      <a:pt x="808" y="1602"/>
                    </a:cubicBezTo>
                    <a:cubicBezTo>
                      <a:pt x="0" y="3079"/>
                      <a:pt x="495" y="4844"/>
                      <a:pt x="1941" y="5649"/>
                    </a:cubicBezTo>
                    <a:cubicBezTo>
                      <a:pt x="2404" y="5906"/>
                      <a:pt x="2898" y="6029"/>
                      <a:pt x="3384" y="6029"/>
                    </a:cubicBezTo>
                    <a:cubicBezTo>
                      <a:pt x="4416" y="6029"/>
                      <a:pt x="5409" y="5474"/>
                      <a:pt x="5975" y="4476"/>
                    </a:cubicBezTo>
                    <a:cubicBezTo>
                      <a:pt x="6810" y="3006"/>
                      <a:pt x="6348" y="1234"/>
                      <a:pt x="4919" y="407"/>
                    </a:cubicBezTo>
                    <a:cubicBezTo>
                      <a:pt x="4442" y="131"/>
                      <a:pt x="3930" y="0"/>
                      <a:pt x="342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2"/>
              <p:cNvSpPr/>
              <p:nvPr/>
            </p:nvSpPr>
            <p:spPr>
              <a:xfrm>
                <a:off x="2441850" y="3153925"/>
                <a:ext cx="170625" cy="150700"/>
              </a:xfrm>
              <a:custGeom>
                <a:avLst/>
                <a:gdLst/>
                <a:ahLst/>
                <a:cxnLst/>
                <a:rect l="l" t="t" r="r" b="b"/>
                <a:pathLst>
                  <a:path w="6825" h="6028" extrusionOk="0">
                    <a:moveTo>
                      <a:pt x="3446" y="0"/>
                    </a:moveTo>
                    <a:cubicBezTo>
                      <a:pt x="2432" y="0"/>
                      <a:pt x="1454" y="531"/>
                      <a:pt x="885" y="1495"/>
                    </a:cubicBezTo>
                    <a:cubicBezTo>
                      <a:pt x="0" y="2989"/>
                      <a:pt x="468" y="4812"/>
                      <a:pt x="1949" y="5643"/>
                    </a:cubicBezTo>
                    <a:cubicBezTo>
                      <a:pt x="2414" y="5903"/>
                      <a:pt x="2911" y="6027"/>
                      <a:pt x="3400" y="6027"/>
                    </a:cubicBezTo>
                    <a:cubicBezTo>
                      <a:pt x="4430" y="6027"/>
                      <a:pt x="5421" y="5475"/>
                      <a:pt x="5988" y="4482"/>
                    </a:cubicBezTo>
                    <a:cubicBezTo>
                      <a:pt x="6825" y="3017"/>
                      <a:pt x="6371" y="1240"/>
                      <a:pt x="4943" y="410"/>
                    </a:cubicBezTo>
                    <a:cubicBezTo>
                      <a:pt x="4466" y="133"/>
                      <a:pt x="3952" y="0"/>
                      <a:pt x="344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2"/>
              <p:cNvSpPr/>
              <p:nvPr/>
            </p:nvSpPr>
            <p:spPr>
              <a:xfrm>
                <a:off x="3056825" y="3967775"/>
                <a:ext cx="169525" cy="149650"/>
              </a:xfrm>
              <a:custGeom>
                <a:avLst/>
                <a:gdLst/>
                <a:ahLst/>
                <a:cxnLst/>
                <a:rect l="l" t="t" r="r" b="b"/>
                <a:pathLst>
                  <a:path w="6781" h="5986" extrusionOk="0">
                    <a:moveTo>
                      <a:pt x="3408" y="1"/>
                    </a:moveTo>
                    <a:cubicBezTo>
                      <a:pt x="2390" y="1"/>
                      <a:pt x="1411" y="548"/>
                      <a:pt x="849" y="1531"/>
                    </a:cubicBezTo>
                    <a:cubicBezTo>
                      <a:pt x="0" y="3012"/>
                      <a:pt x="467" y="4777"/>
                      <a:pt x="1923" y="5598"/>
                    </a:cubicBezTo>
                    <a:cubicBezTo>
                      <a:pt x="2389" y="5860"/>
                      <a:pt x="2886" y="5986"/>
                      <a:pt x="3372" y="5986"/>
                    </a:cubicBezTo>
                    <a:cubicBezTo>
                      <a:pt x="4405" y="5986"/>
                      <a:pt x="5395" y="5422"/>
                      <a:pt x="5956" y="4407"/>
                    </a:cubicBezTo>
                    <a:cubicBezTo>
                      <a:pt x="6780" y="2919"/>
                      <a:pt x="6282" y="1164"/>
                      <a:pt x="4807" y="362"/>
                    </a:cubicBezTo>
                    <a:cubicBezTo>
                      <a:pt x="4357" y="118"/>
                      <a:pt x="3879" y="1"/>
                      <a:pt x="340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2"/>
              <p:cNvSpPr/>
              <p:nvPr/>
            </p:nvSpPr>
            <p:spPr>
              <a:xfrm>
                <a:off x="3887800" y="4122725"/>
                <a:ext cx="169725" cy="150100"/>
              </a:xfrm>
              <a:custGeom>
                <a:avLst/>
                <a:gdLst/>
                <a:ahLst/>
                <a:cxnLst/>
                <a:rect l="l" t="t" r="r" b="b"/>
                <a:pathLst>
                  <a:path w="6789" h="6004" extrusionOk="0">
                    <a:moveTo>
                      <a:pt x="3411" y="1"/>
                    </a:moveTo>
                    <a:cubicBezTo>
                      <a:pt x="2396" y="1"/>
                      <a:pt x="1421" y="539"/>
                      <a:pt x="854" y="1516"/>
                    </a:cubicBezTo>
                    <a:cubicBezTo>
                      <a:pt x="1" y="2986"/>
                      <a:pt x="447" y="4759"/>
                      <a:pt x="1880" y="5592"/>
                    </a:cubicBezTo>
                    <a:cubicBezTo>
                      <a:pt x="2360" y="5870"/>
                      <a:pt x="2874" y="6004"/>
                      <a:pt x="3379" y="6004"/>
                    </a:cubicBezTo>
                    <a:cubicBezTo>
                      <a:pt x="4393" y="6004"/>
                      <a:pt x="5367" y="5466"/>
                      <a:pt x="5934" y="4490"/>
                    </a:cubicBezTo>
                    <a:cubicBezTo>
                      <a:pt x="6788" y="3017"/>
                      <a:pt x="6343" y="1245"/>
                      <a:pt x="4908" y="412"/>
                    </a:cubicBezTo>
                    <a:cubicBezTo>
                      <a:pt x="4429" y="134"/>
                      <a:pt x="3915" y="1"/>
                      <a:pt x="341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2"/>
              <p:cNvSpPr/>
              <p:nvPr/>
            </p:nvSpPr>
            <p:spPr>
              <a:xfrm>
                <a:off x="5019725" y="3198900"/>
                <a:ext cx="169475" cy="149600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5984" extrusionOk="0">
                    <a:moveTo>
                      <a:pt x="3406" y="0"/>
                    </a:moveTo>
                    <a:cubicBezTo>
                      <a:pt x="2388" y="0"/>
                      <a:pt x="1410" y="546"/>
                      <a:pt x="847" y="1529"/>
                    </a:cubicBezTo>
                    <a:cubicBezTo>
                      <a:pt x="0" y="3010"/>
                      <a:pt x="466" y="4777"/>
                      <a:pt x="1922" y="5596"/>
                    </a:cubicBezTo>
                    <a:cubicBezTo>
                      <a:pt x="2388" y="5858"/>
                      <a:pt x="2885" y="5984"/>
                      <a:pt x="3373" y="5984"/>
                    </a:cubicBezTo>
                    <a:cubicBezTo>
                      <a:pt x="4405" y="5984"/>
                      <a:pt x="5393" y="5420"/>
                      <a:pt x="5955" y="4405"/>
                    </a:cubicBezTo>
                    <a:cubicBezTo>
                      <a:pt x="6779" y="2918"/>
                      <a:pt x="6281" y="1162"/>
                      <a:pt x="4806" y="362"/>
                    </a:cubicBezTo>
                    <a:cubicBezTo>
                      <a:pt x="4355" y="117"/>
                      <a:pt x="3876" y="0"/>
                      <a:pt x="340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2"/>
              <p:cNvSpPr/>
              <p:nvPr/>
            </p:nvSpPr>
            <p:spPr>
              <a:xfrm>
                <a:off x="2492050" y="3338075"/>
                <a:ext cx="169975" cy="150200"/>
              </a:xfrm>
              <a:custGeom>
                <a:avLst/>
                <a:gdLst/>
                <a:ahLst/>
                <a:cxnLst/>
                <a:rect l="l" t="t" r="r" b="b"/>
                <a:pathLst>
                  <a:path w="6799" h="6008" extrusionOk="0">
                    <a:moveTo>
                      <a:pt x="3419" y="1"/>
                    </a:moveTo>
                    <a:cubicBezTo>
                      <a:pt x="2374" y="1"/>
                      <a:pt x="1372" y="577"/>
                      <a:pt x="811" y="1606"/>
                    </a:cubicBezTo>
                    <a:cubicBezTo>
                      <a:pt x="1" y="3089"/>
                      <a:pt x="506" y="4845"/>
                      <a:pt x="1971" y="5643"/>
                    </a:cubicBezTo>
                    <a:cubicBezTo>
                      <a:pt x="2424" y="5890"/>
                      <a:pt x="2906" y="6008"/>
                      <a:pt x="3379" y="6008"/>
                    </a:cubicBezTo>
                    <a:cubicBezTo>
                      <a:pt x="4424" y="6008"/>
                      <a:pt x="5427" y="5432"/>
                      <a:pt x="5988" y="4404"/>
                    </a:cubicBezTo>
                    <a:cubicBezTo>
                      <a:pt x="6799" y="2920"/>
                      <a:pt x="6293" y="1165"/>
                      <a:pt x="4828" y="366"/>
                    </a:cubicBezTo>
                    <a:cubicBezTo>
                      <a:pt x="4374" y="119"/>
                      <a:pt x="3892" y="1"/>
                      <a:pt x="341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2"/>
              <p:cNvSpPr/>
              <p:nvPr/>
            </p:nvSpPr>
            <p:spPr>
              <a:xfrm>
                <a:off x="2392775" y="2970200"/>
                <a:ext cx="169975" cy="150175"/>
              </a:xfrm>
              <a:custGeom>
                <a:avLst/>
                <a:gdLst/>
                <a:ahLst/>
                <a:cxnLst/>
                <a:rect l="l" t="t" r="r" b="b"/>
                <a:pathLst>
                  <a:path w="6799" h="6007" extrusionOk="0">
                    <a:moveTo>
                      <a:pt x="3414" y="0"/>
                    </a:moveTo>
                    <a:cubicBezTo>
                      <a:pt x="2379" y="0"/>
                      <a:pt x="1388" y="564"/>
                      <a:pt x="826" y="1577"/>
                    </a:cubicBezTo>
                    <a:cubicBezTo>
                      <a:pt x="1" y="3061"/>
                      <a:pt x="487" y="4816"/>
                      <a:pt x="1946" y="5627"/>
                    </a:cubicBezTo>
                    <a:cubicBezTo>
                      <a:pt x="2409" y="5884"/>
                      <a:pt x="2901" y="6007"/>
                      <a:pt x="3384" y="6007"/>
                    </a:cubicBezTo>
                    <a:cubicBezTo>
                      <a:pt x="4418" y="6007"/>
                      <a:pt x="5409" y="5443"/>
                      <a:pt x="5973" y="4430"/>
                    </a:cubicBezTo>
                    <a:cubicBezTo>
                      <a:pt x="6798" y="2946"/>
                      <a:pt x="6312" y="1190"/>
                      <a:pt x="4853" y="381"/>
                    </a:cubicBezTo>
                    <a:cubicBezTo>
                      <a:pt x="4390" y="123"/>
                      <a:pt x="3897" y="0"/>
                      <a:pt x="34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2"/>
              <p:cNvSpPr/>
              <p:nvPr/>
            </p:nvSpPr>
            <p:spPr>
              <a:xfrm>
                <a:off x="3742175" y="1388175"/>
                <a:ext cx="169125" cy="149650"/>
              </a:xfrm>
              <a:custGeom>
                <a:avLst/>
                <a:gdLst/>
                <a:ahLst/>
                <a:cxnLst/>
                <a:rect l="l" t="t" r="r" b="b"/>
                <a:pathLst>
                  <a:path w="6765" h="5986" extrusionOk="0">
                    <a:moveTo>
                      <a:pt x="3391" y="1"/>
                    </a:moveTo>
                    <a:cubicBezTo>
                      <a:pt x="2344" y="1"/>
                      <a:pt x="1341" y="582"/>
                      <a:pt x="782" y="1620"/>
                    </a:cubicBezTo>
                    <a:cubicBezTo>
                      <a:pt x="1" y="3072"/>
                      <a:pt x="484" y="4791"/>
                      <a:pt x="1897" y="5593"/>
                    </a:cubicBezTo>
                    <a:cubicBezTo>
                      <a:pt x="2367" y="5859"/>
                      <a:pt x="2867" y="5986"/>
                      <a:pt x="3358" y="5986"/>
                    </a:cubicBezTo>
                    <a:cubicBezTo>
                      <a:pt x="4387" y="5986"/>
                      <a:pt x="5373" y="5426"/>
                      <a:pt x="5935" y="4417"/>
                    </a:cubicBezTo>
                    <a:cubicBezTo>
                      <a:pt x="6765" y="2927"/>
                      <a:pt x="6271" y="1172"/>
                      <a:pt x="4800" y="368"/>
                    </a:cubicBezTo>
                    <a:cubicBezTo>
                      <a:pt x="4346" y="119"/>
                      <a:pt x="3864" y="1"/>
                      <a:pt x="339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2"/>
              <p:cNvSpPr/>
              <p:nvPr/>
            </p:nvSpPr>
            <p:spPr>
              <a:xfrm>
                <a:off x="2559950" y="2127775"/>
                <a:ext cx="170225" cy="150750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6030" extrusionOk="0">
                    <a:moveTo>
                      <a:pt x="3427" y="1"/>
                    </a:moveTo>
                    <a:cubicBezTo>
                      <a:pt x="2378" y="1"/>
                      <a:pt x="1370" y="574"/>
                      <a:pt x="807" y="1603"/>
                    </a:cubicBezTo>
                    <a:cubicBezTo>
                      <a:pt x="1" y="3079"/>
                      <a:pt x="494" y="4844"/>
                      <a:pt x="1940" y="5649"/>
                    </a:cubicBezTo>
                    <a:cubicBezTo>
                      <a:pt x="2403" y="5907"/>
                      <a:pt x="2897" y="6030"/>
                      <a:pt x="3383" y="6030"/>
                    </a:cubicBezTo>
                    <a:cubicBezTo>
                      <a:pt x="4416" y="6030"/>
                      <a:pt x="5409" y="5475"/>
                      <a:pt x="5975" y="4476"/>
                    </a:cubicBezTo>
                    <a:cubicBezTo>
                      <a:pt x="6809" y="3008"/>
                      <a:pt x="6348" y="1236"/>
                      <a:pt x="4918" y="409"/>
                    </a:cubicBezTo>
                    <a:cubicBezTo>
                      <a:pt x="4441" y="133"/>
                      <a:pt x="3929" y="1"/>
                      <a:pt x="342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2"/>
              <p:cNvSpPr/>
              <p:nvPr/>
            </p:nvSpPr>
            <p:spPr>
              <a:xfrm>
                <a:off x="4253600" y="4016325"/>
                <a:ext cx="169925" cy="150200"/>
              </a:xfrm>
              <a:custGeom>
                <a:avLst/>
                <a:gdLst/>
                <a:ahLst/>
                <a:cxnLst/>
                <a:rect l="l" t="t" r="r" b="b"/>
                <a:pathLst>
                  <a:path w="6797" h="6008" extrusionOk="0">
                    <a:moveTo>
                      <a:pt x="3416" y="1"/>
                    </a:moveTo>
                    <a:cubicBezTo>
                      <a:pt x="2379" y="1"/>
                      <a:pt x="1385" y="567"/>
                      <a:pt x="821" y="1584"/>
                    </a:cubicBezTo>
                    <a:cubicBezTo>
                      <a:pt x="0" y="3068"/>
                      <a:pt x="490" y="4823"/>
                      <a:pt x="1950" y="5630"/>
                    </a:cubicBezTo>
                    <a:cubicBezTo>
                      <a:pt x="2411" y="5886"/>
                      <a:pt x="2902" y="6008"/>
                      <a:pt x="3383" y="6008"/>
                    </a:cubicBezTo>
                    <a:cubicBezTo>
                      <a:pt x="4420" y="6008"/>
                      <a:pt x="5413" y="5441"/>
                      <a:pt x="5976" y="4423"/>
                    </a:cubicBezTo>
                    <a:cubicBezTo>
                      <a:pt x="6797" y="2941"/>
                      <a:pt x="6307" y="1185"/>
                      <a:pt x="4848" y="377"/>
                    </a:cubicBezTo>
                    <a:cubicBezTo>
                      <a:pt x="4387" y="122"/>
                      <a:pt x="3897" y="1"/>
                      <a:pt x="341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2"/>
              <p:cNvSpPr/>
              <p:nvPr/>
            </p:nvSpPr>
            <p:spPr>
              <a:xfrm>
                <a:off x="3009950" y="1600925"/>
                <a:ext cx="169450" cy="149600"/>
              </a:xfrm>
              <a:custGeom>
                <a:avLst/>
                <a:gdLst/>
                <a:ahLst/>
                <a:cxnLst/>
                <a:rect l="l" t="t" r="r" b="b"/>
                <a:pathLst>
                  <a:path w="6778" h="5984" extrusionOk="0">
                    <a:moveTo>
                      <a:pt x="3403" y="0"/>
                    </a:moveTo>
                    <a:cubicBezTo>
                      <a:pt x="2394" y="0"/>
                      <a:pt x="1425" y="536"/>
                      <a:pt x="861" y="1504"/>
                    </a:cubicBezTo>
                    <a:cubicBezTo>
                      <a:pt x="1" y="2983"/>
                      <a:pt x="450" y="4753"/>
                      <a:pt x="1897" y="5583"/>
                    </a:cubicBezTo>
                    <a:cubicBezTo>
                      <a:pt x="2371" y="5854"/>
                      <a:pt x="2877" y="5983"/>
                      <a:pt x="3373" y="5983"/>
                    </a:cubicBezTo>
                    <a:cubicBezTo>
                      <a:pt x="4398" y="5983"/>
                      <a:pt x="5379" y="5430"/>
                      <a:pt x="5942" y="4430"/>
                    </a:cubicBezTo>
                    <a:cubicBezTo>
                      <a:pt x="6778" y="2948"/>
                      <a:pt x="6294" y="1186"/>
                      <a:pt x="4830" y="375"/>
                    </a:cubicBezTo>
                    <a:cubicBezTo>
                      <a:pt x="4371" y="121"/>
                      <a:pt x="3883" y="0"/>
                      <a:pt x="340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2"/>
              <p:cNvSpPr/>
              <p:nvPr/>
            </p:nvSpPr>
            <p:spPr>
              <a:xfrm>
                <a:off x="5103300" y="2777825"/>
                <a:ext cx="169050" cy="149625"/>
              </a:xfrm>
              <a:custGeom>
                <a:avLst/>
                <a:gdLst/>
                <a:ahLst/>
                <a:cxnLst/>
                <a:rect l="l" t="t" r="r" b="b"/>
                <a:pathLst>
                  <a:path w="6762" h="5985" extrusionOk="0">
                    <a:moveTo>
                      <a:pt x="3403" y="1"/>
                    </a:moveTo>
                    <a:cubicBezTo>
                      <a:pt x="2385" y="1"/>
                      <a:pt x="1410" y="547"/>
                      <a:pt x="845" y="1537"/>
                    </a:cubicBezTo>
                    <a:cubicBezTo>
                      <a:pt x="1" y="3020"/>
                      <a:pt x="472" y="4784"/>
                      <a:pt x="1933" y="5600"/>
                    </a:cubicBezTo>
                    <a:cubicBezTo>
                      <a:pt x="2398" y="5860"/>
                      <a:pt x="2892" y="5985"/>
                      <a:pt x="3377" y="5985"/>
                    </a:cubicBezTo>
                    <a:cubicBezTo>
                      <a:pt x="4412" y="5985"/>
                      <a:pt x="5402" y="5417"/>
                      <a:pt x="5963" y="4398"/>
                    </a:cubicBezTo>
                    <a:cubicBezTo>
                      <a:pt x="6762" y="2948"/>
                      <a:pt x="6300" y="1225"/>
                      <a:pt x="4897" y="411"/>
                    </a:cubicBezTo>
                    <a:cubicBezTo>
                      <a:pt x="4418" y="134"/>
                      <a:pt x="3906" y="1"/>
                      <a:pt x="340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2"/>
              <p:cNvSpPr/>
              <p:nvPr/>
            </p:nvSpPr>
            <p:spPr>
              <a:xfrm>
                <a:off x="2694125" y="1891225"/>
                <a:ext cx="168975" cy="149600"/>
              </a:xfrm>
              <a:custGeom>
                <a:avLst/>
                <a:gdLst/>
                <a:ahLst/>
                <a:cxnLst/>
                <a:rect l="l" t="t" r="r" b="b"/>
                <a:pathLst>
                  <a:path w="6759" h="5984" extrusionOk="0">
                    <a:moveTo>
                      <a:pt x="3386" y="0"/>
                    </a:moveTo>
                    <a:cubicBezTo>
                      <a:pt x="2353" y="0"/>
                      <a:pt x="1365" y="563"/>
                      <a:pt x="804" y="1577"/>
                    </a:cubicBezTo>
                    <a:cubicBezTo>
                      <a:pt x="1" y="3026"/>
                      <a:pt x="456" y="4753"/>
                      <a:pt x="1856" y="5568"/>
                    </a:cubicBezTo>
                    <a:cubicBezTo>
                      <a:pt x="2338" y="5849"/>
                      <a:pt x="2853" y="5983"/>
                      <a:pt x="3358" y="5983"/>
                    </a:cubicBezTo>
                    <a:cubicBezTo>
                      <a:pt x="4374" y="5983"/>
                      <a:pt x="5346" y="5441"/>
                      <a:pt x="5911" y="4455"/>
                    </a:cubicBezTo>
                    <a:cubicBezTo>
                      <a:pt x="6758" y="2974"/>
                      <a:pt x="6293" y="1209"/>
                      <a:pt x="4837" y="388"/>
                    </a:cubicBezTo>
                    <a:cubicBezTo>
                      <a:pt x="4370" y="126"/>
                      <a:pt x="3873" y="0"/>
                      <a:pt x="338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2"/>
              <p:cNvSpPr/>
              <p:nvPr/>
            </p:nvSpPr>
            <p:spPr>
              <a:xfrm>
                <a:off x="2427850" y="2365750"/>
                <a:ext cx="168300" cy="149025"/>
              </a:xfrm>
              <a:custGeom>
                <a:avLst/>
                <a:gdLst/>
                <a:ahLst/>
                <a:cxnLst/>
                <a:rect l="l" t="t" r="r" b="b"/>
                <a:pathLst>
                  <a:path w="6732" h="5961" extrusionOk="0">
                    <a:moveTo>
                      <a:pt x="3375" y="0"/>
                    </a:moveTo>
                    <a:cubicBezTo>
                      <a:pt x="2344" y="0"/>
                      <a:pt x="1356" y="563"/>
                      <a:pt x="796" y="1575"/>
                    </a:cubicBezTo>
                    <a:cubicBezTo>
                      <a:pt x="0" y="3016"/>
                      <a:pt x="457" y="4740"/>
                      <a:pt x="1851" y="5551"/>
                    </a:cubicBezTo>
                    <a:cubicBezTo>
                      <a:pt x="2328" y="5828"/>
                      <a:pt x="2840" y="5960"/>
                      <a:pt x="3341" y="5960"/>
                    </a:cubicBezTo>
                    <a:cubicBezTo>
                      <a:pt x="4356" y="5960"/>
                      <a:pt x="5329" y="5418"/>
                      <a:pt x="5890" y="4435"/>
                    </a:cubicBezTo>
                    <a:cubicBezTo>
                      <a:pt x="6732" y="2962"/>
                      <a:pt x="6265" y="1199"/>
                      <a:pt x="4815" y="384"/>
                    </a:cubicBezTo>
                    <a:cubicBezTo>
                      <a:pt x="4352" y="124"/>
                      <a:pt x="3859" y="0"/>
                      <a:pt x="337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2"/>
              <p:cNvSpPr/>
              <p:nvPr/>
            </p:nvSpPr>
            <p:spPr>
              <a:xfrm>
                <a:off x="2824900" y="3837650"/>
                <a:ext cx="168100" cy="148375"/>
              </a:xfrm>
              <a:custGeom>
                <a:avLst/>
                <a:gdLst/>
                <a:ahLst/>
                <a:cxnLst/>
                <a:rect l="l" t="t" r="r" b="b"/>
                <a:pathLst>
                  <a:path w="6724" h="5935" extrusionOk="0">
                    <a:moveTo>
                      <a:pt x="3384" y="1"/>
                    </a:moveTo>
                    <a:cubicBezTo>
                      <a:pt x="2390" y="1"/>
                      <a:pt x="1430" y="519"/>
                      <a:pt x="872" y="1457"/>
                    </a:cubicBezTo>
                    <a:cubicBezTo>
                      <a:pt x="1" y="2920"/>
                      <a:pt x="440" y="4709"/>
                      <a:pt x="1874" y="5536"/>
                    </a:cubicBezTo>
                    <a:cubicBezTo>
                      <a:pt x="2341" y="5806"/>
                      <a:pt x="2845" y="5934"/>
                      <a:pt x="3341" y="5934"/>
                    </a:cubicBezTo>
                    <a:cubicBezTo>
                      <a:pt x="4334" y="5934"/>
                      <a:pt x="5294" y="5417"/>
                      <a:pt x="5852" y="4480"/>
                    </a:cubicBezTo>
                    <a:cubicBezTo>
                      <a:pt x="6723" y="3015"/>
                      <a:pt x="6284" y="1226"/>
                      <a:pt x="4850" y="399"/>
                    </a:cubicBezTo>
                    <a:cubicBezTo>
                      <a:pt x="4383" y="130"/>
                      <a:pt x="3879" y="1"/>
                      <a:pt x="338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2"/>
              <p:cNvSpPr/>
              <p:nvPr/>
            </p:nvSpPr>
            <p:spPr>
              <a:xfrm>
                <a:off x="3705825" y="4177100"/>
                <a:ext cx="167275" cy="147750"/>
              </a:xfrm>
              <a:custGeom>
                <a:avLst/>
                <a:gdLst/>
                <a:ahLst/>
                <a:cxnLst/>
                <a:rect l="l" t="t" r="r" b="b"/>
                <a:pathLst>
                  <a:path w="6691" h="5910" extrusionOk="0">
                    <a:moveTo>
                      <a:pt x="3385" y="0"/>
                    </a:moveTo>
                    <a:cubicBezTo>
                      <a:pt x="2392" y="0"/>
                      <a:pt x="1428" y="515"/>
                      <a:pt x="871" y="1447"/>
                    </a:cubicBezTo>
                    <a:cubicBezTo>
                      <a:pt x="0" y="2904"/>
                      <a:pt x="453" y="4712"/>
                      <a:pt x="1894" y="5528"/>
                    </a:cubicBezTo>
                    <a:cubicBezTo>
                      <a:pt x="2349" y="5787"/>
                      <a:pt x="2840" y="5910"/>
                      <a:pt x="3324" y="5910"/>
                    </a:cubicBezTo>
                    <a:cubicBezTo>
                      <a:pt x="4334" y="5910"/>
                      <a:pt x="5312" y="5375"/>
                      <a:pt x="5867" y="4414"/>
                    </a:cubicBezTo>
                    <a:cubicBezTo>
                      <a:pt x="6691" y="2985"/>
                      <a:pt x="6250" y="1221"/>
                      <a:pt x="4866" y="408"/>
                    </a:cubicBezTo>
                    <a:cubicBezTo>
                      <a:pt x="4398" y="132"/>
                      <a:pt x="3888" y="0"/>
                      <a:pt x="338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2"/>
              <p:cNvSpPr/>
              <p:nvPr/>
            </p:nvSpPr>
            <p:spPr>
              <a:xfrm>
                <a:off x="2543275" y="3523225"/>
                <a:ext cx="166950" cy="147825"/>
              </a:xfrm>
              <a:custGeom>
                <a:avLst/>
                <a:gdLst/>
                <a:ahLst/>
                <a:cxnLst/>
                <a:rect l="l" t="t" r="r" b="b"/>
                <a:pathLst>
                  <a:path w="6678" h="5913" extrusionOk="0">
                    <a:moveTo>
                      <a:pt x="3370" y="0"/>
                    </a:moveTo>
                    <a:cubicBezTo>
                      <a:pt x="2348" y="0"/>
                      <a:pt x="1359" y="550"/>
                      <a:pt x="806" y="1531"/>
                    </a:cubicBezTo>
                    <a:cubicBezTo>
                      <a:pt x="0" y="2963"/>
                      <a:pt x="461" y="4720"/>
                      <a:pt x="1860" y="5521"/>
                    </a:cubicBezTo>
                    <a:cubicBezTo>
                      <a:pt x="2321" y="5786"/>
                      <a:pt x="2818" y="5912"/>
                      <a:pt x="3306" y="5912"/>
                    </a:cubicBezTo>
                    <a:cubicBezTo>
                      <a:pt x="4343" y="5912"/>
                      <a:pt x="5345" y="5345"/>
                      <a:pt x="5895" y="4332"/>
                    </a:cubicBezTo>
                    <a:cubicBezTo>
                      <a:pt x="6677" y="2892"/>
                      <a:pt x="6180" y="1146"/>
                      <a:pt x="4766" y="364"/>
                    </a:cubicBezTo>
                    <a:cubicBezTo>
                      <a:pt x="4320" y="117"/>
                      <a:pt x="3842" y="0"/>
                      <a:pt x="337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2"/>
              <p:cNvSpPr/>
              <p:nvPr/>
            </p:nvSpPr>
            <p:spPr>
              <a:xfrm>
                <a:off x="2344000" y="2787175"/>
                <a:ext cx="168225" cy="148350"/>
              </a:xfrm>
              <a:custGeom>
                <a:avLst/>
                <a:gdLst/>
                <a:ahLst/>
                <a:cxnLst/>
                <a:rect l="l" t="t" r="r" b="b"/>
                <a:pathLst>
                  <a:path w="6729" h="5934" extrusionOk="0">
                    <a:moveTo>
                      <a:pt x="3388" y="0"/>
                    </a:moveTo>
                    <a:cubicBezTo>
                      <a:pt x="2388" y="0"/>
                      <a:pt x="1422" y="525"/>
                      <a:pt x="864" y="1473"/>
                    </a:cubicBezTo>
                    <a:cubicBezTo>
                      <a:pt x="1" y="2939"/>
                      <a:pt x="450" y="4724"/>
                      <a:pt x="1891" y="5544"/>
                    </a:cubicBezTo>
                    <a:cubicBezTo>
                      <a:pt x="2354" y="5808"/>
                      <a:pt x="2852" y="5934"/>
                      <a:pt x="3341" y="5934"/>
                    </a:cubicBezTo>
                    <a:cubicBezTo>
                      <a:pt x="4341" y="5934"/>
                      <a:pt x="5306" y="5409"/>
                      <a:pt x="5864" y="4461"/>
                    </a:cubicBezTo>
                    <a:cubicBezTo>
                      <a:pt x="6729" y="2995"/>
                      <a:pt x="6278" y="1210"/>
                      <a:pt x="4837" y="390"/>
                    </a:cubicBezTo>
                    <a:cubicBezTo>
                      <a:pt x="4375" y="126"/>
                      <a:pt x="3877" y="0"/>
                      <a:pt x="338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2"/>
              <p:cNvSpPr/>
              <p:nvPr/>
            </p:nvSpPr>
            <p:spPr>
              <a:xfrm>
                <a:off x="4437900" y="3964050"/>
                <a:ext cx="167250" cy="148375"/>
              </a:xfrm>
              <a:custGeom>
                <a:avLst/>
                <a:gdLst/>
                <a:ahLst/>
                <a:cxnLst/>
                <a:rect l="l" t="t" r="r" b="b"/>
                <a:pathLst>
                  <a:path w="6690" h="5935" extrusionOk="0">
                    <a:moveTo>
                      <a:pt x="3366" y="1"/>
                    </a:moveTo>
                    <a:cubicBezTo>
                      <a:pt x="2354" y="1"/>
                      <a:pt x="1382" y="539"/>
                      <a:pt x="823" y="1513"/>
                    </a:cubicBezTo>
                    <a:cubicBezTo>
                      <a:pt x="1" y="2948"/>
                      <a:pt x="434" y="4693"/>
                      <a:pt x="1816" y="5512"/>
                    </a:cubicBezTo>
                    <a:cubicBezTo>
                      <a:pt x="2297" y="5798"/>
                      <a:pt x="2817" y="5935"/>
                      <a:pt x="3326" y="5935"/>
                    </a:cubicBezTo>
                    <a:cubicBezTo>
                      <a:pt x="4338" y="5935"/>
                      <a:pt x="5310" y="5397"/>
                      <a:pt x="5869" y="4422"/>
                    </a:cubicBezTo>
                    <a:cubicBezTo>
                      <a:pt x="6689" y="2988"/>
                      <a:pt x="6256" y="1243"/>
                      <a:pt x="4875" y="423"/>
                    </a:cubicBezTo>
                    <a:cubicBezTo>
                      <a:pt x="4394" y="137"/>
                      <a:pt x="3875" y="1"/>
                      <a:pt x="336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2"/>
              <p:cNvSpPr/>
              <p:nvPr/>
            </p:nvSpPr>
            <p:spPr>
              <a:xfrm>
                <a:off x="3290525" y="4099175"/>
                <a:ext cx="167250" cy="148400"/>
              </a:xfrm>
              <a:custGeom>
                <a:avLst/>
                <a:gdLst/>
                <a:ahLst/>
                <a:cxnLst/>
                <a:rect l="l" t="t" r="r" b="b"/>
                <a:pathLst>
                  <a:path w="6690" h="5936" extrusionOk="0">
                    <a:moveTo>
                      <a:pt x="3365" y="0"/>
                    </a:moveTo>
                    <a:cubicBezTo>
                      <a:pt x="2348" y="0"/>
                      <a:pt x="1369" y="546"/>
                      <a:pt x="811" y="1532"/>
                    </a:cubicBezTo>
                    <a:cubicBezTo>
                      <a:pt x="1" y="2968"/>
                      <a:pt x="447" y="4711"/>
                      <a:pt x="1834" y="5524"/>
                    </a:cubicBezTo>
                    <a:cubicBezTo>
                      <a:pt x="2309" y="5803"/>
                      <a:pt x="2821" y="5936"/>
                      <a:pt x="3323" y="5936"/>
                    </a:cubicBezTo>
                    <a:cubicBezTo>
                      <a:pt x="4342" y="5936"/>
                      <a:pt x="5320" y="5390"/>
                      <a:pt x="5879" y="4403"/>
                    </a:cubicBezTo>
                    <a:cubicBezTo>
                      <a:pt x="6689" y="2969"/>
                      <a:pt x="6243" y="1226"/>
                      <a:pt x="4856" y="412"/>
                    </a:cubicBezTo>
                    <a:cubicBezTo>
                      <a:pt x="4380" y="133"/>
                      <a:pt x="3868" y="0"/>
                      <a:pt x="336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2"/>
              <p:cNvSpPr/>
              <p:nvPr/>
            </p:nvSpPr>
            <p:spPr>
              <a:xfrm>
                <a:off x="4856850" y="1859525"/>
                <a:ext cx="165975" cy="146775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5871" extrusionOk="0">
                    <a:moveTo>
                      <a:pt x="3365" y="0"/>
                    </a:moveTo>
                    <a:cubicBezTo>
                      <a:pt x="2337" y="0"/>
                      <a:pt x="1335" y="555"/>
                      <a:pt x="792" y="1537"/>
                    </a:cubicBezTo>
                    <a:cubicBezTo>
                      <a:pt x="0" y="2966"/>
                      <a:pt x="491" y="4736"/>
                      <a:pt x="1894" y="5513"/>
                    </a:cubicBezTo>
                    <a:cubicBezTo>
                      <a:pt x="2332" y="5755"/>
                      <a:pt x="2806" y="5870"/>
                      <a:pt x="3274" y="5870"/>
                    </a:cubicBezTo>
                    <a:cubicBezTo>
                      <a:pt x="4302" y="5870"/>
                      <a:pt x="5304" y="5315"/>
                      <a:pt x="5848" y="4334"/>
                    </a:cubicBezTo>
                    <a:cubicBezTo>
                      <a:pt x="6639" y="2904"/>
                      <a:pt x="6147" y="1135"/>
                      <a:pt x="4745" y="358"/>
                    </a:cubicBezTo>
                    <a:cubicBezTo>
                      <a:pt x="4307" y="115"/>
                      <a:pt x="3833" y="0"/>
                      <a:pt x="336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2"/>
              <p:cNvSpPr/>
              <p:nvPr/>
            </p:nvSpPr>
            <p:spPr>
              <a:xfrm>
                <a:off x="2829325" y="1656150"/>
                <a:ext cx="164675" cy="145500"/>
              </a:xfrm>
              <a:custGeom>
                <a:avLst/>
                <a:gdLst/>
                <a:ahLst/>
                <a:cxnLst/>
                <a:rect l="l" t="t" r="r" b="b"/>
                <a:pathLst>
                  <a:path w="6587" h="5820" extrusionOk="0">
                    <a:moveTo>
                      <a:pt x="3365" y="1"/>
                    </a:moveTo>
                    <a:cubicBezTo>
                      <a:pt x="2343" y="1"/>
                      <a:pt x="1332" y="544"/>
                      <a:pt x="793" y="1491"/>
                    </a:cubicBezTo>
                    <a:cubicBezTo>
                      <a:pt x="1" y="2886"/>
                      <a:pt x="494" y="4710"/>
                      <a:pt x="1872" y="5474"/>
                    </a:cubicBezTo>
                    <a:cubicBezTo>
                      <a:pt x="2296" y="5708"/>
                      <a:pt x="2760" y="5819"/>
                      <a:pt x="3223" y="5819"/>
                    </a:cubicBezTo>
                    <a:cubicBezTo>
                      <a:pt x="4265" y="5819"/>
                      <a:pt x="5295" y="5257"/>
                      <a:pt x="5823" y="4282"/>
                    </a:cubicBezTo>
                    <a:cubicBezTo>
                      <a:pt x="6586" y="2871"/>
                      <a:pt x="6059" y="1051"/>
                      <a:pt x="4669" y="320"/>
                    </a:cubicBezTo>
                    <a:cubicBezTo>
                      <a:pt x="4258" y="103"/>
                      <a:pt x="3810" y="1"/>
                      <a:pt x="336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2"/>
              <p:cNvSpPr/>
              <p:nvPr/>
            </p:nvSpPr>
            <p:spPr>
              <a:xfrm>
                <a:off x="5155925" y="2963825"/>
                <a:ext cx="164175" cy="145475"/>
              </a:xfrm>
              <a:custGeom>
                <a:avLst/>
                <a:gdLst/>
                <a:ahLst/>
                <a:cxnLst/>
                <a:rect l="l" t="t" r="r" b="b"/>
                <a:pathLst>
                  <a:path w="6567" h="5819" extrusionOk="0">
                    <a:moveTo>
                      <a:pt x="3344" y="0"/>
                    </a:moveTo>
                    <a:cubicBezTo>
                      <a:pt x="2310" y="0"/>
                      <a:pt x="1285" y="555"/>
                      <a:pt x="753" y="1523"/>
                    </a:cubicBezTo>
                    <a:cubicBezTo>
                      <a:pt x="0" y="2892"/>
                      <a:pt x="464" y="4656"/>
                      <a:pt x="1785" y="5437"/>
                    </a:cubicBezTo>
                    <a:cubicBezTo>
                      <a:pt x="2223" y="5696"/>
                      <a:pt x="2711" y="5819"/>
                      <a:pt x="3198" y="5819"/>
                    </a:cubicBezTo>
                    <a:cubicBezTo>
                      <a:pt x="4212" y="5819"/>
                      <a:pt x="5221" y="5286"/>
                      <a:pt x="5763" y="4346"/>
                    </a:cubicBezTo>
                    <a:cubicBezTo>
                      <a:pt x="6566" y="2955"/>
                      <a:pt x="6083" y="1129"/>
                      <a:pt x="4711" y="356"/>
                    </a:cubicBezTo>
                    <a:cubicBezTo>
                      <a:pt x="4283" y="114"/>
                      <a:pt x="3813" y="0"/>
                      <a:pt x="334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2"/>
              <p:cNvSpPr/>
              <p:nvPr/>
            </p:nvSpPr>
            <p:spPr>
              <a:xfrm>
                <a:off x="3926725" y="1336750"/>
                <a:ext cx="165275" cy="146150"/>
              </a:xfrm>
              <a:custGeom>
                <a:avLst/>
                <a:gdLst/>
                <a:ahLst/>
                <a:cxnLst/>
                <a:rect l="l" t="t" r="r" b="b"/>
                <a:pathLst>
                  <a:path w="6611" h="5846" extrusionOk="0">
                    <a:moveTo>
                      <a:pt x="3370" y="1"/>
                    </a:moveTo>
                    <a:cubicBezTo>
                      <a:pt x="2377" y="1"/>
                      <a:pt x="1394" y="513"/>
                      <a:pt x="840" y="1431"/>
                    </a:cubicBezTo>
                    <a:cubicBezTo>
                      <a:pt x="0" y="2820"/>
                      <a:pt x="444" y="4644"/>
                      <a:pt x="1814" y="5456"/>
                    </a:cubicBezTo>
                    <a:cubicBezTo>
                      <a:pt x="2261" y="5720"/>
                      <a:pt x="2756" y="5846"/>
                      <a:pt x="3248" y="5846"/>
                    </a:cubicBezTo>
                    <a:cubicBezTo>
                      <a:pt x="4223" y="5846"/>
                      <a:pt x="5187" y="5352"/>
                      <a:pt x="5747" y="4464"/>
                    </a:cubicBezTo>
                    <a:cubicBezTo>
                      <a:pt x="6611" y="3094"/>
                      <a:pt x="6204" y="1258"/>
                      <a:pt x="4850" y="419"/>
                    </a:cubicBezTo>
                    <a:cubicBezTo>
                      <a:pt x="4392" y="135"/>
                      <a:pt x="3880" y="1"/>
                      <a:pt x="337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2"/>
              <p:cNvSpPr/>
              <p:nvPr/>
            </p:nvSpPr>
            <p:spPr>
              <a:xfrm>
                <a:off x="4622950" y="3912650"/>
                <a:ext cx="1630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6523" h="5794" extrusionOk="0">
                    <a:moveTo>
                      <a:pt x="3348" y="1"/>
                    </a:moveTo>
                    <a:cubicBezTo>
                      <a:pt x="2325" y="1"/>
                      <a:pt x="1301" y="541"/>
                      <a:pt x="767" y="1485"/>
                    </a:cubicBezTo>
                    <a:cubicBezTo>
                      <a:pt x="1" y="2838"/>
                      <a:pt x="459" y="4629"/>
                      <a:pt x="1773" y="5414"/>
                    </a:cubicBezTo>
                    <a:cubicBezTo>
                      <a:pt x="2205" y="5672"/>
                      <a:pt x="2690" y="5794"/>
                      <a:pt x="3176" y="5794"/>
                    </a:cubicBezTo>
                    <a:cubicBezTo>
                      <a:pt x="4198" y="5794"/>
                      <a:pt x="5222" y="5254"/>
                      <a:pt x="5756" y="4310"/>
                    </a:cubicBezTo>
                    <a:cubicBezTo>
                      <a:pt x="6523" y="2956"/>
                      <a:pt x="6064" y="1166"/>
                      <a:pt x="4750" y="380"/>
                    </a:cubicBezTo>
                    <a:cubicBezTo>
                      <a:pt x="4318" y="122"/>
                      <a:pt x="3833" y="1"/>
                      <a:pt x="334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2"/>
              <p:cNvSpPr/>
              <p:nvPr/>
            </p:nvSpPr>
            <p:spPr>
              <a:xfrm>
                <a:off x="3525450" y="4232075"/>
                <a:ext cx="162600" cy="144125"/>
              </a:xfrm>
              <a:custGeom>
                <a:avLst/>
                <a:gdLst/>
                <a:ahLst/>
                <a:cxnLst/>
                <a:rect l="l" t="t" r="r" b="b"/>
                <a:pathLst>
                  <a:path w="6504" h="5765" extrusionOk="0">
                    <a:moveTo>
                      <a:pt x="3346" y="0"/>
                    </a:moveTo>
                    <a:cubicBezTo>
                      <a:pt x="2312" y="0"/>
                      <a:pt x="1270" y="552"/>
                      <a:pt x="748" y="1507"/>
                    </a:cubicBezTo>
                    <a:cubicBezTo>
                      <a:pt x="1" y="2871"/>
                      <a:pt x="496" y="4675"/>
                      <a:pt x="1824" y="5421"/>
                    </a:cubicBezTo>
                    <a:cubicBezTo>
                      <a:pt x="2239" y="5654"/>
                      <a:pt x="2701" y="5765"/>
                      <a:pt x="3163" y="5765"/>
                    </a:cubicBezTo>
                    <a:cubicBezTo>
                      <a:pt x="4177" y="5765"/>
                      <a:pt x="5193" y="5234"/>
                      <a:pt x="5729" y="4309"/>
                    </a:cubicBezTo>
                    <a:cubicBezTo>
                      <a:pt x="6504" y="2968"/>
                      <a:pt x="6042" y="1153"/>
                      <a:pt x="4729" y="372"/>
                    </a:cubicBezTo>
                    <a:cubicBezTo>
                      <a:pt x="4305" y="119"/>
                      <a:pt x="3826" y="0"/>
                      <a:pt x="334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2"/>
              <p:cNvSpPr/>
              <p:nvPr/>
            </p:nvSpPr>
            <p:spPr>
              <a:xfrm>
                <a:off x="2595100" y="3709000"/>
                <a:ext cx="162575" cy="144125"/>
              </a:xfrm>
              <a:custGeom>
                <a:avLst/>
                <a:gdLst/>
                <a:ahLst/>
                <a:cxnLst/>
                <a:rect l="l" t="t" r="r" b="b"/>
                <a:pathLst>
                  <a:path w="6503" h="5765" extrusionOk="0">
                    <a:moveTo>
                      <a:pt x="3341" y="1"/>
                    </a:moveTo>
                    <a:cubicBezTo>
                      <a:pt x="2290" y="1"/>
                      <a:pt x="1236" y="570"/>
                      <a:pt x="724" y="1544"/>
                    </a:cubicBezTo>
                    <a:cubicBezTo>
                      <a:pt x="1" y="2925"/>
                      <a:pt x="524" y="4723"/>
                      <a:pt x="1859" y="5442"/>
                    </a:cubicBezTo>
                    <a:cubicBezTo>
                      <a:pt x="2265" y="5661"/>
                      <a:pt x="2713" y="5764"/>
                      <a:pt x="3161" y="5764"/>
                    </a:cubicBezTo>
                    <a:cubicBezTo>
                      <a:pt x="4192" y="5764"/>
                      <a:pt x="5224" y="5216"/>
                      <a:pt x="5748" y="4270"/>
                    </a:cubicBezTo>
                    <a:cubicBezTo>
                      <a:pt x="6502" y="2912"/>
                      <a:pt x="6014" y="1107"/>
                      <a:pt x="4690" y="351"/>
                    </a:cubicBezTo>
                    <a:cubicBezTo>
                      <a:pt x="4272" y="113"/>
                      <a:pt x="3807" y="1"/>
                      <a:pt x="334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2"/>
              <p:cNvSpPr/>
              <p:nvPr/>
            </p:nvSpPr>
            <p:spPr>
              <a:xfrm>
                <a:off x="4343750" y="1415375"/>
                <a:ext cx="162550" cy="144100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5764" extrusionOk="0">
                    <a:moveTo>
                      <a:pt x="3341" y="0"/>
                    </a:moveTo>
                    <a:cubicBezTo>
                      <a:pt x="2290" y="0"/>
                      <a:pt x="1235" y="569"/>
                      <a:pt x="724" y="1543"/>
                    </a:cubicBezTo>
                    <a:cubicBezTo>
                      <a:pt x="0" y="2925"/>
                      <a:pt x="523" y="4722"/>
                      <a:pt x="1858" y="5441"/>
                    </a:cubicBezTo>
                    <a:cubicBezTo>
                      <a:pt x="2265" y="5660"/>
                      <a:pt x="2713" y="5763"/>
                      <a:pt x="3161" y="5763"/>
                    </a:cubicBezTo>
                    <a:cubicBezTo>
                      <a:pt x="4192" y="5763"/>
                      <a:pt x="5223" y="5215"/>
                      <a:pt x="5747" y="4269"/>
                    </a:cubicBezTo>
                    <a:cubicBezTo>
                      <a:pt x="6502" y="2911"/>
                      <a:pt x="6014" y="1105"/>
                      <a:pt x="4689" y="350"/>
                    </a:cubicBezTo>
                    <a:cubicBezTo>
                      <a:pt x="4272" y="112"/>
                      <a:pt x="3807" y="0"/>
                      <a:pt x="334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2"/>
              <p:cNvSpPr/>
              <p:nvPr/>
            </p:nvSpPr>
            <p:spPr>
              <a:xfrm>
                <a:off x="4575750" y="1546125"/>
                <a:ext cx="163125" cy="144125"/>
              </a:xfrm>
              <a:custGeom>
                <a:avLst/>
                <a:gdLst/>
                <a:ahLst/>
                <a:cxnLst/>
                <a:rect l="l" t="t" r="r" b="b"/>
                <a:pathLst>
                  <a:path w="6525" h="5765" extrusionOk="0">
                    <a:moveTo>
                      <a:pt x="3364" y="0"/>
                    </a:moveTo>
                    <a:cubicBezTo>
                      <a:pt x="2350" y="0"/>
                      <a:pt x="1332" y="531"/>
                      <a:pt x="797" y="1456"/>
                    </a:cubicBezTo>
                    <a:cubicBezTo>
                      <a:pt x="1" y="2834"/>
                      <a:pt x="517" y="4717"/>
                      <a:pt x="1893" y="5448"/>
                    </a:cubicBezTo>
                    <a:cubicBezTo>
                      <a:pt x="2297" y="5663"/>
                      <a:pt x="2741" y="5764"/>
                      <a:pt x="3185" y="5764"/>
                    </a:cubicBezTo>
                    <a:cubicBezTo>
                      <a:pt x="4222" y="5764"/>
                      <a:pt x="5256" y="5210"/>
                      <a:pt x="5777" y="4259"/>
                    </a:cubicBezTo>
                    <a:cubicBezTo>
                      <a:pt x="6524" y="2894"/>
                      <a:pt x="6029" y="1091"/>
                      <a:pt x="4702" y="343"/>
                    </a:cubicBezTo>
                    <a:cubicBezTo>
                      <a:pt x="4287" y="110"/>
                      <a:pt x="3826" y="0"/>
                      <a:pt x="336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2"/>
              <p:cNvSpPr/>
              <p:nvPr/>
            </p:nvSpPr>
            <p:spPr>
              <a:xfrm>
                <a:off x="2296925" y="2604975"/>
                <a:ext cx="163075" cy="144825"/>
              </a:xfrm>
              <a:custGeom>
                <a:avLst/>
                <a:gdLst/>
                <a:ahLst/>
                <a:cxnLst/>
                <a:rect l="l" t="t" r="r" b="b"/>
                <a:pathLst>
                  <a:path w="6523" h="5793" extrusionOk="0">
                    <a:moveTo>
                      <a:pt x="3347" y="1"/>
                    </a:moveTo>
                    <a:cubicBezTo>
                      <a:pt x="2326" y="1"/>
                      <a:pt x="1304" y="539"/>
                      <a:pt x="768" y="1481"/>
                    </a:cubicBezTo>
                    <a:cubicBezTo>
                      <a:pt x="0" y="2832"/>
                      <a:pt x="456" y="4624"/>
                      <a:pt x="1769" y="5411"/>
                    </a:cubicBezTo>
                    <a:cubicBezTo>
                      <a:pt x="2201" y="5671"/>
                      <a:pt x="2687" y="5793"/>
                      <a:pt x="3174" y="5793"/>
                    </a:cubicBezTo>
                    <a:cubicBezTo>
                      <a:pt x="4195" y="5793"/>
                      <a:pt x="5218" y="5255"/>
                      <a:pt x="5753" y="4313"/>
                    </a:cubicBezTo>
                    <a:cubicBezTo>
                      <a:pt x="6522" y="2962"/>
                      <a:pt x="6067" y="1170"/>
                      <a:pt x="4753" y="383"/>
                    </a:cubicBezTo>
                    <a:cubicBezTo>
                      <a:pt x="4320" y="123"/>
                      <a:pt x="3834" y="1"/>
                      <a:pt x="334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2"/>
              <p:cNvSpPr/>
              <p:nvPr/>
            </p:nvSpPr>
            <p:spPr>
              <a:xfrm>
                <a:off x="2514750" y="1947825"/>
                <a:ext cx="161350" cy="142775"/>
              </a:xfrm>
              <a:custGeom>
                <a:avLst/>
                <a:gdLst/>
                <a:ahLst/>
                <a:cxnLst/>
                <a:rect l="l" t="t" r="r" b="b"/>
                <a:pathLst>
                  <a:path w="6454" h="5711" extrusionOk="0">
                    <a:moveTo>
                      <a:pt x="3313" y="0"/>
                    </a:moveTo>
                    <a:cubicBezTo>
                      <a:pt x="2277" y="0"/>
                      <a:pt x="1245" y="557"/>
                      <a:pt x="735" y="1511"/>
                    </a:cubicBezTo>
                    <a:cubicBezTo>
                      <a:pt x="1" y="2884"/>
                      <a:pt x="519" y="4682"/>
                      <a:pt x="1854" y="5395"/>
                    </a:cubicBezTo>
                    <a:cubicBezTo>
                      <a:pt x="2257" y="5609"/>
                      <a:pt x="2699" y="5710"/>
                      <a:pt x="3141" y="5710"/>
                    </a:cubicBezTo>
                    <a:cubicBezTo>
                      <a:pt x="4177" y="5710"/>
                      <a:pt x="5209" y="5154"/>
                      <a:pt x="5720" y="4200"/>
                    </a:cubicBezTo>
                    <a:cubicBezTo>
                      <a:pt x="6454" y="2827"/>
                      <a:pt x="5935" y="1029"/>
                      <a:pt x="4600" y="316"/>
                    </a:cubicBezTo>
                    <a:cubicBezTo>
                      <a:pt x="4197" y="101"/>
                      <a:pt x="3755" y="0"/>
                      <a:pt x="331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2"/>
              <p:cNvSpPr/>
              <p:nvPr/>
            </p:nvSpPr>
            <p:spPr>
              <a:xfrm>
                <a:off x="2381425" y="2184900"/>
                <a:ext cx="161400" cy="1428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5714" extrusionOk="0">
                    <a:moveTo>
                      <a:pt x="3314" y="1"/>
                    </a:moveTo>
                    <a:cubicBezTo>
                      <a:pt x="2294" y="1"/>
                      <a:pt x="1274" y="543"/>
                      <a:pt x="754" y="1481"/>
                    </a:cubicBezTo>
                    <a:cubicBezTo>
                      <a:pt x="1" y="2838"/>
                      <a:pt x="496" y="4642"/>
                      <a:pt x="1824" y="5378"/>
                    </a:cubicBezTo>
                    <a:cubicBezTo>
                      <a:pt x="2234" y="5606"/>
                      <a:pt x="2688" y="5713"/>
                      <a:pt x="3141" y="5713"/>
                    </a:cubicBezTo>
                    <a:cubicBezTo>
                      <a:pt x="4162" y="5713"/>
                      <a:pt x="5182" y="5171"/>
                      <a:pt x="5702" y="4233"/>
                    </a:cubicBezTo>
                    <a:cubicBezTo>
                      <a:pt x="6455" y="2876"/>
                      <a:pt x="5960" y="1073"/>
                      <a:pt x="4632" y="336"/>
                    </a:cubicBezTo>
                    <a:cubicBezTo>
                      <a:pt x="4222" y="108"/>
                      <a:pt x="3768" y="1"/>
                      <a:pt x="331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2"/>
              <p:cNvSpPr/>
              <p:nvPr/>
            </p:nvSpPr>
            <p:spPr>
              <a:xfrm>
                <a:off x="4940075" y="3623350"/>
                <a:ext cx="161350" cy="142825"/>
              </a:xfrm>
              <a:custGeom>
                <a:avLst/>
                <a:gdLst/>
                <a:ahLst/>
                <a:cxnLst/>
                <a:rect l="l" t="t" r="r" b="b"/>
                <a:pathLst>
                  <a:path w="6454" h="5713" extrusionOk="0">
                    <a:moveTo>
                      <a:pt x="3313" y="1"/>
                    </a:moveTo>
                    <a:cubicBezTo>
                      <a:pt x="2277" y="1"/>
                      <a:pt x="1245" y="558"/>
                      <a:pt x="734" y="1512"/>
                    </a:cubicBezTo>
                    <a:cubicBezTo>
                      <a:pt x="0" y="2885"/>
                      <a:pt x="519" y="4683"/>
                      <a:pt x="1855" y="5396"/>
                    </a:cubicBezTo>
                    <a:cubicBezTo>
                      <a:pt x="2258" y="5611"/>
                      <a:pt x="2700" y="5713"/>
                      <a:pt x="3142" y="5713"/>
                    </a:cubicBezTo>
                    <a:cubicBezTo>
                      <a:pt x="4177" y="5713"/>
                      <a:pt x="5209" y="5156"/>
                      <a:pt x="5719" y="4201"/>
                    </a:cubicBezTo>
                    <a:cubicBezTo>
                      <a:pt x="6453" y="2828"/>
                      <a:pt x="5936" y="1030"/>
                      <a:pt x="4599" y="317"/>
                    </a:cubicBezTo>
                    <a:cubicBezTo>
                      <a:pt x="4196" y="102"/>
                      <a:pt x="3754" y="1"/>
                      <a:pt x="33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2"/>
              <p:cNvSpPr/>
              <p:nvPr/>
            </p:nvSpPr>
            <p:spPr>
              <a:xfrm>
                <a:off x="5073350" y="3386225"/>
                <a:ext cx="161425" cy="142850"/>
              </a:xfrm>
              <a:custGeom>
                <a:avLst/>
                <a:gdLst/>
                <a:ahLst/>
                <a:cxnLst/>
                <a:rect l="l" t="t" r="r" b="b"/>
                <a:pathLst>
                  <a:path w="6457" h="5714" extrusionOk="0">
                    <a:moveTo>
                      <a:pt x="3314" y="0"/>
                    </a:moveTo>
                    <a:cubicBezTo>
                      <a:pt x="2294" y="0"/>
                      <a:pt x="1274" y="543"/>
                      <a:pt x="754" y="1480"/>
                    </a:cubicBezTo>
                    <a:cubicBezTo>
                      <a:pt x="1" y="2837"/>
                      <a:pt x="496" y="4641"/>
                      <a:pt x="1825" y="5378"/>
                    </a:cubicBezTo>
                    <a:cubicBezTo>
                      <a:pt x="2235" y="5606"/>
                      <a:pt x="2689" y="5713"/>
                      <a:pt x="3143" y="5713"/>
                    </a:cubicBezTo>
                    <a:cubicBezTo>
                      <a:pt x="4163" y="5713"/>
                      <a:pt x="5182" y="5170"/>
                      <a:pt x="5702" y="4233"/>
                    </a:cubicBezTo>
                    <a:cubicBezTo>
                      <a:pt x="6457" y="2876"/>
                      <a:pt x="5960" y="1072"/>
                      <a:pt x="4632" y="335"/>
                    </a:cubicBezTo>
                    <a:cubicBezTo>
                      <a:pt x="4222" y="108"/>
                      <a:pt x="3768" y="0"/>
                      <a:pt x="33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2"/>
              <p:cNvSpPr/>
              <p:nvPr/>
            </p:nvSpPr>
            <p:spPr>
              <a:xfrm>
                <a:off x="3331200" y="1314625"/>
                <a:ext cx="159475" cy="141575"/>
              </a:xfrm>
              <a:custGeom>
                <a:avLst/>
                <a:gdLst/>
                <a:ahLst/>
                <a:cxnLst/>
                <a:rect l="l" t="t" r="r" b="b"/>
                <a:pathLst>
                  <a:path w="6379" h="5663" extrusionOk="0">
                    <a:moveTo>
                      <a:pt x="3257" y="1"/>
                    </a:moveTo>
                    <a:cubicBezTo>
                      <a:pt x="2260" y="1"/>
                      <a:pt x="1269" y="533"/>
                      <a:pt x="748" y="1466"/>
                    </a:cubicBezTo>
                    <a:cubicBezTo>
                      <a:pt x="0" y="2806"/>
                      <a:pt x="450" y="4527"/>
                      <a:pt x="1748" y="5293"/>
                    </a:cubicBezTo>
                    <a:cubicBezTo>
                      <a:pt x="2174" y="5544"/>
                      <a:pt x="2647" y="5663"/>
                      <a:pt x="3118" y="5663"/>
                    </a:cubicBezTo>
                    <a:cubicBezTo>
                      <a:pt x="4117" y="5663"/>
                      <a:pt x="5108" y="5131"/>
                      <a:pt x="5630" y="4197"/>
                    </a:cubicBezTo>
                    <a:cubicBezTo>
                      <a:pt x="6378" y="2859"/>
                      <a:pt x="5927" y="1138"/>
                      <a:pt x="4629" y="371"/>
                    </a:cubicBezTo>
                    <a:cubicBezTo>
                      <a:pt x="4203" y="120"/>
                      <a:pt x="3729" y="1"/>
                      <a:pt x="325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2"/>
              <p:cNvSpPr/>
              <p:nvPr/>
            </p:nvSpPr>
            <p:spPr>
              <a:xfrm>
                <a:off x="5191675" y="2360725"/>
                <a:ext cx="160100" cy="141700"/>
              </a:xfrm>
              <a:custGeom>
                <a:avLst/>
                <a:gdLst/>
                <a:ahLst/>
                <a:cxnLst/>
                <a:rect l="l" t="t" r="r" b="b"/>
                <a:pathLst>
                  <a:path w="6404" h="5668" extrusionOk="0">
                    <a:moveTo>
                      <a:pt x="3269" y="0"/>
                    </a:moveTo>
                    <a:cubicBezTo>
                      <a:pt x="2359" y="0"/>
                      <a:pt x="1450" y="451"/>
                      <a:pt x="887" y="1276"/>
                    </a:cubicBezTo>
                    <a:cubicBezTo>
                      <a:pt x="1" y="2573"/>
                      <a:pt x="356" y="4371"/>
                      <a:pt x="1668" y="5232"/>
                    </a:cubicBezTo>
                    <a:cubicBezTo>
                      <a:pt x="2117" y="5526"/>
                      <a:pt x="2626" y="5667"/>
                      <a:pt x="3135" y="5667"/>
                    </a:cubicBezTo>
                    <a:cubicBezTo>
                      <a:pt x="4045" y="5667"/>
                      <a:pt x="4955" y="5217"/>
                      <a:pt x="5518" y="4392"/>
                    </a:cubicBezTo>
                    <a:cubicBezTo>
                      <a:pt x="6404" y="3093"/>
                      <a:pt x="6049" y="1296"/>
                      <a:pt x="4737" y="436"/>
                    </a:cubicBezTo>
                    <a:cubicBezTo>
                      <a:pt x="4288" y="141"/>
                      <a:pt x="3778" y="0"/>
                      <a:pt x="326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2"/>
              <p:cNvSpPr/>
              <p:nvPr/>
            </p:nvSpPr>
            <p:spPr>
              <a:xfrm>
                <a:off x="5142100" y="2177175"/>
                <a:ext cx="159500" cy="140875"/>
              </a:xfrm>
              <a:custGeom>
                <a:avLst/>
                <a:gdLst/>
                <a:ahLst/>
                <a:cxnLst/>
                <a:rect l="l" t="t" r="r" b="b"/>
                <a:pathLst>
                  <a:path w="6380" h="5635" extrusionOk="0">
                    <a:moveTo>
                      <a:pt x="3245" y="0"/>
                    </a:moveTo>
                    <a:cubicBezTo>
                      <a:pt x="2297" y="0"/>
                      <a:pt x="1367" y="491"/>
                      <a:pt x="830" y="1376"/>
                    </a:cubicBezTo>
                    <a:cubicBezTo>
                      <a:pt x="0" y="2743"/>
                      <a:pt x="440" y="4501"/>
                      <a:pt x="1807" y="5276"/>
                    </a:cubicBezTo>
                    <a:cubicBezTo>
                      <a:pt x="2235" y="5519"/>
                      <a:pt x="2699" y="5634"/>
                      <a:pt x="3158" y="5634"/>
                    </a:cubicBezTo>
                    <a:cubicBezTo>
                      <a:pt x="4124" y="5634"/>
                      <a:pt x="5068" y="5123"/>
                      <a:pt x="5597" y="4209"/>
                    </a:cubicBezTo>
                    <a:cubicBezTo>
                      <a:pt x="6380" y="2863"/>
                      <a:pt x="5954" y="1168"/>
                      <a:pt x="4642" y="385"/>
                    </a:cubicBezTo>
                    <a:cubicBezTo>
                      <a:pt x="4203" y="125"/>
                      <a:pt x="3722" y="0"/>
                      <a:pt x="324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2"/>
              <p:cNvSpPr/>
              <p:nvPr/>
            </p:nvSpPr>
            <p:spPr>
              <a:xfrm>
                <a:off x="3110900" y="4155750"/>
                <a:ext cx="160575" cy="141575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5663" extrusionOk="0">
                    <a:moveTo>
                      <a:pt x="3277" y="1"/>
                    </a:moveTo>
                    <a:cubicBezTo>
                      <a:pt x="2300" y="1"/>
                      <a:pt x="1333" y="512"/>
                      <a:pt x="801" y="1415"/>
                    </a:cubicBezTo>
                    <a:cubicBezTo>
                      <a:pt x="0" y="2769"/>
                      <a:pt x="469" y="4564"/>
                      <a:pt x="1817" y="5319"/>
                    </a:cubicBezTo>
                    <a:cubicBezTo>
                      <a:pt x="2234" y="5552"/>
                      <a:pt x="2692" y="5663"/>
                      <a:pt x="3147" y="5663"/>
                    </a:cubicBezTo>
                    <a:cubicBezTo>
                      <a:pt x="4124" y="5663"/>
                      <a:pt x="5091" y="5152"/>
                      <a:pt x="5624" y="4249"/>
                    </a:cubicBezTo>
                    <a:cubicBezTo>
                      <a:pt x="6422" y="2896"/>
                      <a:pt x="5955" y="1101"/>
                      <a:pt x="4605" y="345"/>
                    </a:cubicBezTo>
                    <a:cubicBezTo>
                      <a:pt x="4189" y="112"/>
                      <a:pt x="3732" y="1"/>
                      <a:pt x="327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2"/>
              <p:cNvSpPr/>
              <p:nvPr/>
            </p:nvSpPr>
            <p:spPr>
              <a:xfrm>
                <a:off x="3148425" y="1368150"/>
                <a:ext cx="159000" cy="140875"/>
              </a:xfrm>
              <a:custGeom>
                <a:avLst/>
                <a:gdLst/>
                <a:ahLst/>
                <a:cxnLst/>
                <a:rect l="l" t="t" r="r" b="b"/>
                <a:pathLst>
                  <a:path w="6360" h="5635" extrusionOk="0">
                    <a:moveTo>
                      <a:pt x="3227" y="1"/>
                    </a:moveTo>
                    <a:cubicBezTo>
                      <a:pt x="2242" y="1"/>
                      <a:pt x="1278" y="532"/>
                      <a:pt x="755" y="1475"/>
                    </a:cubicBezTo>
                    <a:cubicBezTo>
                      <a:pt x="1" y="2837"/>
                      <a:pt x="459" y="4523"/>
                      <a:pt x="1787" y="5276"/>
                    </a:cubicBezTo>
                    <a:cubicBezTo>
                      <a:pt x="2215" y="5519"/>
                      <a:pt x="2680" y="5634"/>
                      <a:pt x="3140" y="5634"/>
                    </a:cubicBezTo>
                    <a:cubicBezTo>
                      <a:pt x="4106" y="5634"/>
                      <a:pt x="5048" y="5123"/>
                      <a:pt x="5579" y="4210"/>
                    </a:cubicBezTo>
                    <a:cubicBezTo>
                      <a:pt x="6360" y="2863"/>
                      <a:pt x="5937" y="1169"/>
                      <a:pt x="4624" y="386"/>
                    </a:cubicBezTo>
                    <a:cubicBezTo>
                      <a:pt x="4185" y="125"/>
                      <a:pt x="3703" y="1"/>
                      <a:pt x="322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2"/>
              <p:cNvSpPr/>
              <p:nvPr/>
            </p:nvSpPr>
            <p:spPr>
              <a:xfrm>
                <a:off x="4810725" y="1678525"/>
                <a:ext cx="158950" cy="140850"/>
              </a:xfrm>
              <a:custGeom>
                <a:avLst/>
                <a:gdLst/>
                <a:ahLst/>
                <a:cxnLst/>
                <a:rect l="l" t="t" r="r" b="b"/>
                <a:pathLst>
                  <a:path w="6358" h="5634" extrusionOk="0">
                    <a:moveTo>
                      <a:pt x="3223" y="0"/>
                    </a:moveTo>
                    <a:cubicBezTo>
                      <a:pt x="2270" y="0"/>
                      <a:pt x="1337" y="497"/>
                      <a:pt x="802" y="1390"/>
                    </a:cubicBezTo>
                    <a:cubicBezTo>
                      <a:pt x="0" y="2725"/>
                      <a:pt x="403" y="4427"/>
                      <a:pt x="1704" y="5227"/>
                    </a:cubicBezTo>
                    <a:cubicBezTo>
                      <a:pt x="2152" y="5503"/>
                      <a:pt x="2646" y="5634"/>
                      <a:pt x="3135" y="5634"/>
                    </a:cubicBezTo>
                    <a:cubicBezTo>
                      <a:pt x="4105" y="5634"/>
                      <a:pt x="5055" y="5119"/>
                      <a:pt x="5584" y="4196"/>
                    </a:cubicBezTo>
                    <a:cubicBezTo>
                      <a:pt x="6358" y="2846"/>
                      <a:pt x="5924" y="1153"/>
                      <a:pt x="4608" y="379"/>
                    </a:cubicBezTo>
                    <a:cubicBezTo>
                      <a:pt x="4172" y="123"/>
                      <a:pt x="3695" y="0"/>
                      <a:pt x="322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2"/>
              <p:cNvSpPr/>
              <p:nvPr/>
            </p:nvSpPr>
            <p:spPr>
              <a:xfrm>
                <a:off x="4112900" y="1286225"/>
                <a:ext cx="159000" cy="140850"/>
              </a:xfrm>
              <a:custGeom>
                <a:avLst/>
                <a:gdLst/>
                <a:ahLst/>
                <a:cxnLst/>
                <a:rect l="l" t="t" r="r" b="b"/>
                <a:pathLst>
                  <a:path w="6360" h="5634" extrusionOk="0">
                    <a:moveTo>
                      <a:pt x="3222" y="0"/>
                    </a:moveTo>
                    <a:cubicBezTo>
                      <a:pt x="2248" y="0"/>
                      <a:pt x="1298" y="520"/>
                      <a:pt x="771" y="1444"/>
                    </a:cubicBezTo>
                    <a:cubicBezTo>
                      <a:pt x="1" y="2797"/>
                      <a:pt x="437" y="4488"/>
                      <a:pt x="1756" y="5259"/>
                    </a:cubicBezTo>
                    <a:cubicBezTo>
                      <a:pt x="2191" y="5513"/>
                      <a:pt x="2666" y="5634"/>
                      <a:pt x="3135" y="5634"/>
                    </a:cubicBezTo>
                    <a:cubicBezTo>
                      <a:pt x="4128" y="5634"/>
                      <a:pt x="5096" y="5095"/>
                      <a:pt x="5615" y="4141"/>
                    </a:cubicBezTo>
                    <a:cubicBezTo>
                      <a:pt x="6359" y="2773"/>
                      <a:pt x="5889" y="1090"/>
                      <a:pt x="4554" y="348"/>
                    </a:cubicBezTo>
                    <a:cubicBezTo>
                      <a:pt x="4131" y="112"/>
                      <a:pt x="3674" y="0"/>
                      <a:pt x="322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2"/>
              <p:cNvSpPr/>
              <p:nvPr/>
            </p:nvSpPr>
            <p:spPr>
              <a:xfrm>
                <a:off x="5241900" y="2545075"/>
                <a:ext cx="158975" cy="140850"/>
              </a:xfrm>
              <a:custGeom>
                <a:avLst/>
                <a:gdLst/>
                <a:ahLst/>
                <a:cxnLst/>
                <a:rect l="l" t="t" r="r" b="b"/>
                <a:pathLst>
                  <a:path w="6359" h="5634" extrusionOk="0">
                    <a:moveTo>
                      <a:pt x="3223" y="0"/>
                    </a:moveTo>
                    <a:cubicBezTo>
                      <a:pt x="2268" y="0"/>
                      <a:pt x="1334" y="500"/>
                      <a:pt x="799" y="1396"/>
                    </a:cubicBezTo>
                    <a:cubicBezTo>
                      <a:pt x="0" y="2732"/>
                      <a:pt x="407" y="4436"/>
                      <a:pt x="1710" y="5231"/>
                    </a:cubicBezTo>
                    <a:cubicBezTo>
                      <a:pt x="2156" y="5504"/>
                      <a:pt x="2648" y="5634"/>
                      <a:pt x="3135" y="5634"/>
                    </a:cubicBezTo>
                    <a:cubicBezTo>
                      <a:pt x="4108" y="5634"/>
                      <a:pt x="5060" y="5117"/>
                      <a:pt x="5588" y="4190"/>
                    </a:cubicBezTo>
                    <a:cubicBezTo>
                      <a:pt x="6359" y="2837"/>
                      <a:pt x="5921" y="1145"/>
                      <a:pt x="4602" y="374"/>
                    </a:cubicBezTo>
                    <a:cubicBezTo>
                      <a:pt x="4168" y="121"/>
                      <a:pt x="3693" y="0"/>
                      <a:pt x="322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2"/>
              <p:cNvSpPr/>
              <p:nvPr/>
            </p:nvSpPr>
            <p:spPr>
              <a:xfrm>
                <a:off x="2878325" y="4025025"/>
                <a:ext cx="160525" cy="141550"/>
              </a:xfrm>
              <a:custGeom>
                <a:avLst/>
                <a:gdLst/>
                <a:ahLst/>
                <a:cxnLst/>
                <a:rect l="l" t="t" r="r" b="b"/>
                <a:pathLst>
                  <a:path w="6421" h="5662" extrusionOk="0">
                    <a:moveTo>
                      <a:pt x="3275" y="0"/>
                    </a:moveTo>
                    <a:cubicBezTo>
                      <a:pt x="2279" y="0"/>
                      <a:pt x="1298" y="530"/>
                      <a:pt x="776" y="1457"/>
                    </a:cubicBezTo>
                    <a:cubicBezTo>
                      <a:pt x="1" y="2829"/>
                      <a:pt x="499" y="4615"/>
                      <a:pt x="1859" y="5341"/>
                    </a:cubicBezTo>
                    <a:cubicBezTo>
                      <a:pt x="2265" y="5559"/>
                      <a:pt x="2707" y="5662"/>
                      <a:pt x="3146" y="5662"/>
                    </a:cubicBezTo>
                    <a:cubicBezTo>
                      <a:pt x="4142" y="5662"/>
                      <a:pt x="5123" y="5132"/>
                      <a:pt x="5646" y="4205"/>
                    </a:cubicBezTo>
                    <a:cubicBezTo>
                      <a:pt x="6421" y="2832"/>
                      <a:pt x="5923" y="1046"/>
                      <a:pt x="4563" y="321"/>
                    </a:cubicBezTo>
                    <a:cubicBezTo>
                      <a:pt x="4156" y="103"/>
                      <a:pt x="3714" y="0"/>
                      <a:pt x="327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2"/>
              <p:cNvSpPr/>
              <p:nvPr/>
            </p:nvSpPr>
            <p:spPr>
              <a:xfrm>
                <a:off x="3514375" y="1261825"/>
                <a:ext cx="159025" cy="140850"/>
              </a:xfrm>
              <a:custGeom>
                <a:avLst/>
                <a:gdLst/>
                <a:ahLst/>
                <a:cxnLst/>
                <a:rect l="l" t="t" r="r" b="b"/>
                <a:pathLst>
                  <a:path w="6361" h="5634" extrusionOk="0">
                    <a:moveTo>
                      <a:pt x="3222" y="1"/>
                    </a:moveTo>
                    <a:cubicBezTo>
                      <a:pt x="2247" y="1"/>
                      <a:pt x="1297" y="521"/>
                      <a:pt x="771" y="1446"/>
                    </a:cubicBezTo>
                    <a:cubicBezTo>
                      <a:pt x="0" y="2799"/>
                      <a:pt x="439" y="4490"/>
                      <a:pt x="1758" y="5260"/>
                    </a:cubicBezTo>
                    <a:cubicBezTo>
                      <a:pt x="2193" y="5513"/>
                      <a:pt x="2667" y="5634"/>
                      <a:pt x="3136" y="5634"/>
                    </a:cubicBezTo>
                    <a:cubicBezTo>
                      <a:pt x="4129" y="5634"/>
                      <a:pt x="5099" y="5093"/>
                      <a:pt x="5617" y="4138"/>
                    </a:cubicBezTo>
                    <a:cubicBezTo>
                      <a:pt x="6360" y="2769"/>
                      <a:pt x="5887" y="1088"/>
                      <a:pt x="4552" y="347"/>
                    </a:cubicBezTo>
                    <a:cubicBezTo>
                      <a:pt x="4130" y="112"/>
                      <a:pt x="3673" y="1"/>
                      <a:pt x="322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2"/>
              <p:cNvSpPr/>
              <p:nvPr/>
            </p:nvSpPr>
            <p:spPr>
              <a:xfrm>
                <a:off x="4126425" y="4258800"/>
                <a:ext cx="157700" cy="139500"/>
              </a:xfrm>
              <a:custGeom>
                <a:avLst/>
                <a:gdLst/>
                <a:ahLst/>
                <a:cxnLst/>
                <a:rect l="l" t="t" r="r" b="b"/>
                <a:pathLst>
                  <a:path w="6308" h="5580" extrusionOk="0">
                    <a:moveTo>
                      <a:pt x="3166" y="0"/>
                    </a:moveTo>
                    <a:cubicBezTo>
                      <a:pt x="2226" y="0"/>
                      <a:pt x="1325" y="500"/>
                      <a:pt x="796" y="1407"/>
                    </a:cubicBezTo>
                    <a:cubicBezTo>
                      <a:pt x="0" y="2775"/>
                      <a:pt x="412" y="4416"/>
                      <a:pt x="1745" y="5194"/>
                    </a:cubicBezTo>
                    <a:cubicBezTo>
                      <a:pt x="2193" y="5455"/>
                      <a:pt x="2672" y="5580"/>
                      <a:pt x="3142" y="5580"/>
                    </a:cubicBezTo>
                    <a:cubicBezTo>
                      <a:pt x="4082" y="5580"/>
                      <a:pt x="4983" y="5081"/>
                      <a:pt x="5512" y="4173"/>
                    </a:cubicBezTo>
                    <a:cubicBezTo>
                      <a:pt x="6307" y="2806"/>
                      <a:pt x="5898" y="1164"/>
                      <a:pt x="4563" y="386"/>
                    </a:cubicBezTo>
                    <a:cubicBezTo>
                      <a:pt x="4115" y="125"/>
                      <a:pt x="3636" y="0"/>
                      <a:pt x="316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2"/>
              <p:cNvSpPr/>
              <p:nvPr/>
            </p:nvSpPr>
            <p:spPr>
              <a:xfrm>
                <a:off x="2649600" y="1712000"/>
                <a:ext cx="158325" cy="140175"/>
              </a:xfrm>
              <a:custGeom>
                <a:avLst/>
                <a:gdLst/>
                <a:ahLst/>
                <a:cxnLst/>
                <a:rect l="l" t="t" r="r" b="b"/>
                <a:pathLst>
                  <a:path w="6333" h="5607" extrusionOk="0">
                    <a:moveTo>
                      <a:pt x="3187" y="0"/>
                    </a:moveTo>
                    <a:cubicBezTo>
                      <a:pt x="2228" y="0"/>
                      <a:pt x="1304" y="515"/>
                      <a:pt x="777" y="1440"/>
                    </a:cubicBezTo>
                    <a:cubicBezTo>
                      <a:pt x="0" y="2802"/>
                      <a:pt x="427" y="4454"/>
                      <a:pt x="1754" y="5226"/>
                    </a:cubicBezTo>
                    <a:cubicBezTo>
                      <a:pt x="2196" y="5484"/>
                      <a:pt x="2673" y="5606"/>
                      <a:pt x="3141" y="5606"/>
                    </a:cubicBezTo>
                    <a:cubicBezTo>
                      <a:pt x="4119" y="5606"/>
                      <a:pt x="5061" y="5073"/>
                      <a:pt x="5582" y="4118"/>
                    </a:cubicBezTo>
                    <a:cubicBezTo>
                      <a:pt x="6332" y="2743"/>
                      <a:pt x="5872" y="1101"/>
                      <a:pt x="4530" y="354"/>
                    </a:cubicBezTo>
                    <a:cubicBezTo>
                      <a:pt x="4100" y="115"/>
                      <a:pt x="3640" y="0"/>
                      <a:pt x="318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2"/>
              <p:cNvSpPr/>
              <p:nvPr/>
            </p:nvSpPr>
            <p:spPr>
              <a:xfrm>
                <a:off x="2249900" y="2423675"/>
                <a:ext cx="157825" cy="139550"/>
              </a:xfrm>
              <a:custGeom>
                <a:avLst/>
                <a:gdLst/>
                <a:ahLst/>
                <a:cxnLst/>
                <a:rect l="l" t="t" r="r" b="b"/>
                <a:pathLst>
                  <a:path w="6313" h="5582" extrusionOk="0">
                    <a:moveTo>
                      <a:pt x="3167" y="1"/>
                    </a:moveTo>
                    <a:cubicBezTo>
                      <a:pt x="2216" y="1"/>
                      <a:pt x="1307" y="514"/>
                      <a:pt x="781" y="1442"/>
                    </a:cubicBezTo>
                    <a:cubicBezTo>
                      <a:pt x="1" y="2817"/>
                      <a:pt x="433" y="4449"/>
                      <a:pt x="1781" y="5214"/>
                    </a:cubicBezTo>
                    <a:cubicBezTo>
                      <a:pt x="2219" y="5463"/>
                      <a:pt x="2687" y="5582"/>
                      <a:pt x="3145" y="5582"/>
                    </a:cubicBezTo>
                    <a:cubicBezTo>
                      <a:pt x="4096" y="5582"/>
                      <a:pt x="5007" y="5069"/>
                      <a:pt x="5533" y="4141"/>
                    </a:cubicBezTo>
                    <a:cubicBezTo>
                      <a:pt x="6312" y="2765"/>
                      <a:pt x="5881" y="1134"/>
                      <a:pt x="4532" y="369"/>
                    </a:cubicBezTo>
                    <a:cubicBezTo>
                      <a:pt x="4093" y="120"/>
                      <a:pt x="3625" y="1"/>
                      <a:pt x="316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2"/>
              <p:cNvSpPr/>
              <p:nvPr/>
            </p:nvSpPr>
            <p:spPr>
              <a:xfrm>
                <a:off x="5208225" y="3150425"/>
                <a:ext cx="158300" cy="140175"/>
              </a:xfrm>
              <a:custGeom>
                <a:avLst/>
                <a:gdLst/>
                <a:ahLst/>
                <a:cxnLst/>
                <a:rect l="l" t="t" r="r" b="b"/>
                <a:pathLst>
                  <a:path w="6332" h="5607" extrusionOk="0">
                    <a:moveTo>
                      <a:pt x="3188" y="1"/>
                    </a:moveTo>
                    <a:cubicBezTo>
                      <a:pt x="2225" y="1"/>
                      <a:pt x="1299" y="519"/>
                      <a:pt x="773" y="1447"/>
                    </a:cubicBezTo>
                    <a:cubicBezTo>
                      <a:pt x="1" y="2810"/>
                      <a:pt x="431" y="4459"/>
                      <a:pt x="1759" y="5229"/>
                    </a:cubicBezTo>
                    <a:cubicBezTo>
                      <a:pt x="2200" y="5484"/>
                      <a:pt x="2675" y="5606"/>
                      <a:pt x="3142" y="5606"/>
                    </a:cubicBezTo>
                    <a:cubicBezTo>
                      <a:pt x="4122" y="5606"/>
                      <a:pt x="5065" y="5070"/>
                      <a:pt x="5585" y="4112"/>
                    </a:cubicBezTo>
                    <a:cubicBezTo>
                      <a:pt x="6331" y="2737"/>
                      <a:pt x="5867" y="1095"/>
                      <a:pt x="4524" y="351"/>
                    </a:cubicBezTo>
                    <a:cubicBezTo>
                      <a:pt x="4096" y="114"/>
                      <a:pt x="3638" y="1"/>
                      <a:pt x="318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2"/>
              <p:cNvSpPr/>
              <p:nvPr/>
            </p:nvSpPr>
            <p:spPr>
              <a:xfrm>
                <a:off x="4808475" y="3862100"/>
                <a:ext cx="157925" cy="139550"/>
              </a:xfrm>
              <a:custGeom>
                <a:avLst/>
                <a:gdLst/>
                <a:ahLst/>
                <a:cxnLst/>
                <a:rect l="l" t="t" r="r" b="b"/>
                <a:pathLst>
                  <a:path w="6317" h="5582" extrusionOk="0">
                    <a:moveTo>
                      <a:pt x="3171" y="1"/>
                    </a:moveTo>
                    <a:cubicBezTo>
                      <a:pt x="2208" y="1"/>
                      <a:pt x="1287" y="527"/>
                      <a:pt x="764" y="1474"/>
                    </a:cubicBezTo>
                    <a:cubicBezTo>
                      <a:pt x="1" y="2855"/>
                      <a:pt x="456" y="4481"/>
                      <a:pt x="1815" y="5232"/>
                    </a:cubicBezTo>
                    <a:cubicBezTo>
                      <a:pt x="2244" y="5469"/>
                      <a:pt x="2700" y="5582"/>
                      <a:pt x="3146" y="5582"/>
                    </a:cubicBezTo>
                    <a:cubicBezTo>
                      <a:pt x="4110" y="5582"/>
                      <a:pt x="5031" y="5055"/>
                      <a:pt x="5553" y="4109"/>
                    </a:cubicBezTo>
                    <a:cubicBezTo>
                      <a:pt x="6316" y="2728"/>
                      <a:pt x="5863" y="1101"/>
                      <a:pt x="4502" y="351"/>
                    </a:cubicBezTo>
                    <a:cubicBezTo>
                      <a:pt x="4073" y="114"/>
                      <a:pt x="3617" y="1"/>
                      <a:pt x="317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2"/>
              <p:cNvSpPr/>
              <p:nvPr/>
            </p:nvSpPr>
            <p:spPr>
              <a:xfrm>
                <a:off x="2265450" y="3212625"/>
                <a:ext cx="157975" cy="139600"/>
              </a:xfrm>
              <a:custGeom>
                <a:avLst/>
                <a:gdLst/>
                <a:ahLst/>
                <a:cxnLst/>
                <a:rect l="l" t="t" r="r" b="b"/>
                <a:pathLst>
                  <a:path w="6319" h="5584" extrusionOk="0">
                    <a:moveTo>
                      <a:pt x="3171" y="1"/>
                    </a:moveTo>
                    <a:cubicBezTo>
                      <a:pt x="2212" y="1"/>
                      <a:pt x="1296" y="523"/>
                      <a:pt x="772" y="1463"/>
                    </a:cubicBezTo>
                    <a:cubicBezTo>
                      <a:pt x="1" y="2844"/>
                      <a:pt x="449" y="4471"/>
                      <a:pt x="1805" y="5227"/>
                    </a:cubicBezTo>
                    <a:cubicBezTo>
                      <a:pt x="2238" y="5468"/>
                      <a:pt x="2698" y="5583"/>
                      <a:pt x="3149" y="5583"/>
                    </a:cubicBezTo>
                    <a:cubicBezTo>
                      <a:pt x="4108" y="5583"/>
                      <a:pt x="5023" y="5062"/>
                      <a:pt x="5547" y="4121"/>
                    </a:cubicBezTo>
                    <a:cubicBezTo>
                      <a:pt x="6318" y="2738"/>
                      <a:pt x="5872" y="1114"/>
                      <a:pt x="4514" y="358"/>
                    </a:cubicBezTo>
                    <a:cubicBezTo>
                      <a:pt x="4081" y="116"/>
                      <a:pt x="3621" y="1"/>
                      <a:pt x="317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2"/>
              <p:cNvSpPr/>
              <p:nvPr/>
            </p:nvSpPr>
            <p:spPr>
              <a:xfrm>
                <a:off x="3698675" y="1209650"/>
                <a:ext cx="156775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6271" h="5554" extrusionOk="0">
                    <a:moveTo>
                      <a:pt x="3133" y="1"/>
                    </a:moveTo>
                    <a:cubicBezTo>
                      <a:pt x="2184" y="1"/>
                      <a:pt x="1277" y="516"/>
                      <a:pt x="755" y="1449"/>
                    </a:cubicBezTo>
                    <a:cubicBezTo>
                      <a:pt x="1" y="2793"/>
                      <a:pt x="407" y="4388"/>
                      <a:pt x="1700" y="5154"/>
                    </a:cubicBezTo>
                    <a:cubicBezTo>
                      <a:pt x="2154" y="5424"/>
                      <a:pt x="2642" y="5553"/>
                      <a:pt x="3119" y="5553"/>
                    </a:cubicBezTo>
                    <a:cubicBezTo>
                      <a:pt x="4052" y="5553"/>
                      <a:pt x="4944" y="5059"/>
                      <a:pt x="5469" y="4155"/>
                    </a:cubicBezTo>
                    <a:cubicBezTo>
                      <a:pt x="6271" y="2778"/>
                      <a:pt x="5854" y="1144"/>
                      <a:pt x="4504" y="374"/>
                    </a:cubicBezTo>
                    <a:cubicBezTo>
                      <a:pt x="4063" y="121"/>
                      <a:pt x="3593" y="1"/>
                      <a:pt x="313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2"/>
              <p:cNvSpPr/>
              <p:nvPr/>
            </p:nvSpPr>
            <p:spPr>
              <a:xfrm>
                <a:off x="3762375" y="4366800"/>
                <a:ext cx="153975" cy="136225"/>
              </a:xfrm>
              <a:custGeom>
                <a:avLst/>
                <a:gdLst/>
                <a:ahLst/>
                <a:cxnLst/>
                <a:rect l="l" t="t" r="r" b="b"/>
                <a:pathLst>
                  <a:path w="6159" h="5449" extrusionOk="0">
                    <a:moveTo>
                      <a:pt x="3113" y="1"/>
                    </a:moveTo>
                    <a:cubicBezTo>
                      <a:pt x="2178" y="1"/>
                      <a:pt x="1269" y="498"/>
                      <a:pt x="758" y="1389"/>
                    </a:cubicBezTo>
                    <a:cubicBezTo>
                      <a:pt x="0" y="2712"/>
                      <a:pt x="425" y="4349"/>
                      <a:pt x="1719" y="5092"/>
                    </a:cubicBezTo>
                    <a:cubicBezTo>
                      <a:pt x="2140" y="5334"/>
                      <a:pt x="2596" y="5449"/>
                      <a:pt x="3046" y="5449"/>
                    </a:cubicBezTo>
                    <a:cubicBezTo>
                      <a:pt x="3981" y="5449"/>
                      <a:pt x="4889" y="4952"/>
                      <a:pt x="5400" y="4060"/>
                    </a:cubicBezTo>
                    <a:cubicBezTo>
                      <a:pt x="6159" y="2737"/>
                      <a:pt x="5734" y="1100"/>
                      <a:pt x="4440" y="357"/>
                    </a:cubicBezTo>
                    <a:cubicBezTo>
                      <a:pt x="4019" y="116"/>
                      <a:pt x="3563" y="1"/>
                      <a:pt x="31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2"/>
              <p:cNvSpPr/>
              <p:nvPr/>
            </p:nvSpPr>
            <p:spPr>
              <a:xfrm>
                <a:off x="2167900" y="2846100"/>
                <a:ext cx="154575" cy="136875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5475" extrusionOk="0">
                    <a:moveTo>
                      <a:pt x="3113" y="0"/>
                    </a:moveTo>
                    <a:cubicBezTo>
                      <a:pt x="2176" y="0"/>
                      <a:pt x="1272" y="502"/>
                      <a:pt x="760" y="1403"/>
                    </a:cubicBezTo>
                    <a:cubicBezTo>
                      <a:pt x="1" y="2733"/>
                      <a:pt x="413" y="4349"/>
                      <a:pt x="1707" y="5100"/>
                    </a:cubicBezTo>
                    <a:cubicBezTo>
                      <a:pt x="2143" y="5354"/>
                      <a:pt x="2610" y="5475"/>
                      <a:pt x="3070" y="5475"/>
                    </a:cubicBezTo>
                    <a:cubicBezTo>
                      <a:pt x="4022" y="5475"/>
                      <a:pt x="4938" y="4955"/>
                      <a:pt x="5449" y="4021"/>
                    </a:cubicBezTo>
                    <a:cubicBezTo>
                      <a:pt x="6183" y="2683"/>
                      <a:pt x="5736" y="1080"/>
                      <a:pt x="4425" y="346"/>
                    </a:cubicBezTo>
                    <a:cubicBezTo>
                      <a:pt x="4005" y="112"/>
                      <a:pt x="3555" y="0"/>
                      <a:pt x="311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2"/>
              <p:cNvSpPr/>
              <p:nvPr/>
            </p:nvSpPr>
            <p:spPr>
              <a:xfrm>
                <a:off x="4309675" y="4205975"/>
                <a:ext cx="157200" cy="138825"/>
              </a:xfrm>
              <a:custGeom>
                <a:avLst/>
                <a:gdLst/>
                <a:ahLst/>
                <a:cxnLst/>
                <a:rect l="l" t="t" r="r" b="b"/>
                <a:pathLst>
                  <a:path w="6288" h="5553" extrusionOk="0">
                    <a:moveTo>
                      <a:pt x="3151" y="0"/>
                    </a:moveTo>
                    <a:cubicBezTo>
                      <a:pt x="2228" y="0"/>
                      <a:pt x="1343" y="484"/>
                      <a:pt x="818" y="1364"/>
                    </a:cubicBezTo>
                    <a:cubicBezTo>
                      <a:pt x="0" y="2733"/>
                      <a:pt x="395" y="4378"/>
                      <a:pt x="1730" y="5160"/>
                    </a:cubicBezTo>
                    <a:cubicBezTo>
                      <a:pt x="2181" y="5425"/>
                      <a:pt x="2664" y="5552"/>
                      <a:pt x="3136" y="5552"/>
                    </a:cubicBezTo>
                    <a:cubicBezTo>
                      <a:pt x="4073" y="5552"/>
                      <a:pt x="4969" y="5052"/>
                      <a:pt x="5494" y="4139"/>
                    </a:cubicBezTo>
                    <a:cubicBezTo>
                      <a:pt x="6288" y="2760"/>
                      <a:pt x="5861" y="1129"/>
                      <a:pt x="4506" y="364"/>
                    </a:cubicBezTo>
                    <a:cubicBezTo>
                      <a:pt x="4071" y="118"/>
                      <a:pt x="3606" y="0"/>
                      <a:pt x="315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2"/>
              <p:cNvSpPr/>
              <p:nvPr/>
            </p:nvSpPr>
            <p:spPr>
              <a:xfrm>
                <a:off x="2966850" y="1422700"/>
                <a:ext cx="156375" cy="138150"/>
              </a:xfrm>
              <a:custGeom>
                <a:avLst/>
                <a:gdLst/>
                <a:ahLst/>
                <a:cxnLst/>
                <a:rect l="l" t="t" r="r" b="b"/>
                <a:pathLst>
                  <a:path w="6255" h="5526" extrusionOk="0">
                    <a:moveTo>
                      <a:pt x="3135" y="0"/>
                    </a:moveTo>
                    <a:cubicBezTo>
                      <a:pt x="2223" y="0"/>
                      <a:pt x="1346" y="474"/>
                      <a:pt x="823" y="1339"/>
                    </a:cubicBezTo>
                    <a:cubicBezTo>
                      <a:pt x="1" y="2700"/>
                      <a:pt x="382" y="4342"/>
                      <a:pt x="1701" y="5127"/>
                    </a:cubicBezTo>
                    <a:cubicBezTo>
                      <a:pt x="2155" y="5397"/>
                      <a:pt x="2641" y="5526"/>
                      <a:pt x="3117" y="5526"/>
                    </a:cubicBezTo>
                    <a:cubicBezTo>
                      <a:pt x="4046" y="5526"/>
                      <a:pt x="4935" y="5035"/>
                      <a:pt x="5457" y="4138"/>
                    </a:cubicBezTo>
                    <a:cubicBezTo>
                      <a:pt x="6255" y="2769"/>
                      <a:pt x="5842" y="1140"/>
                      <a:pt x="4502" y="372"/>
                    </a:cubicBezTo>
                    <a:cubicBezTo>
                      <a:pt x="4065" y="121"/>
                      <a:pt x="3595" y="0"/>
                      <a:pt x="313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2"/>
              <p:cNvSpPr/>
              <p:nvPr/>
            </p:nvSpPr>
            <p:spPr>
              <a:xfrm>
                <a:off x="4493450" y="4153800"/>
                <a:ext cx="154950" cy="136825"/>
              </a:xfrm>
              <a:custGeom>
                <a:avLst/>
                <a:gdLst/>
                <a:ahLst/>
                <a:cxnLst/>
                <a:rect l="l" t="t" r="r" b="b"/>
                <a:pathLst>
                  <a:path w="6198" h="5473" extrusionOk="0">
                    <a:moveTo>
                      <a:pt x="3130" y="0"/>
                    </a:moveTo>
                    <a:cubicBezTo>
                      <a:pt x="2214" y="0"/>
                      <a:pt x="1330" y="476"/>
                      <a:pt x="814" y="1338"/>
                    </a:cubicBezTo>
                    <a:cubicBezTo>
                      <a:pt x="1" y="2697"/>
                      <a:pt x="418" y="4359"/>
                      <a:pt x="1760" y="5118"/>
                    </a:cubicBezTo>
                    <a:cubicBezTo>
                      <a:pt x="2184" y="5358"/>
                      <a:pt x="2640" y="5473"/>
                      <a:pt x="3088" y="5473"/>
                    </a:cubicBezTo>
                    <a:cubicBezTo>
                      <a:pt x="4019" y="5473"/>
                      <a:pt x="4918" y="4976"/>
                      <a:pt x="5433" y="4084"/>
                    </a:cubicBezTo>
                    <a:cubicBezTo>
                      <a:pt x="6197" y="2756"/>
                      <a:pt x="5794" y="1138"/>
                      <a:pt x="4506" y="380"/>
                    </a:cubicBezTo>
                    <a:cubicBezTo>
                      <a:pt x="4069" y="123"/>
                      <a:pt x="3595" y="0"/>
                      <a:pt x="313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2"/>
              <p:cNvSpPr/>
              <p:nvPr/>
            </p:nvSpPr>
            <p:spPr>
              <a:xfrm>
                <a:off x="5292725" y="2730300"/>
                <a:ext cx="156675" cy="138275"/>
              </a:xfrm>
              <a:custGeom>
                <a:avLst/>
                <a:gdLst/>
                <a:ahLst/>
                <a:cxnLst/>
                <a:rect l="l" t="t" r="r" b="b"/>
                <a:pathLst>
                  <a:path w="6267" h="5531" extrusionOk="0">
                    <a:moveTo>
                      <a:pt x="3148" y="1"/>
                    </a:moveTo>
                    <a:cubicBezTo>
                      <a:pt x="2202" y="1"/>
                      <a:pt x="1295" y="515"/>
                      <a:pt x="775" y="1436"/>
                    </a:cubicBezTo>
                    <a:cubicBezTo>
                      <a:pt x="1" y="2811"/>
                      <a:pt x="443" y="4432"/>
                      <a:pt x="1800" y="5182"/>
                    </a:cubicBezTo>
                    <a:cubicBezTo>
                      <a:pt x="2226" y="5418"/>
                      <a:pt x="2678" y="5530"/>
                      <a:pt x="3121" y="5530"/>
                    </a:cubicBezTo>
                    <a:cubicBezTo>
                      <a:pt x="4082" y="5530"/>
                      <a:pt x="4999" y="4999"/>
                      <a:pt x="5517" y="4047"/>
                    </a:cubicBezTo>
                    <a:cubicBezTo>
                      <a:pt x="6267" y="2668"/>
                      <a:pt x="5789" y="1054"/>
                      <a:pt x="4416" y="323"/>
                    </a:cubicBezTo>
                    <a:cubicBezTo>
                      <a:pt x="4006" y="105"/>
                      <a:pt x="3573" y="1"/>
                      <a:pt x="314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2"/>
              <p:cNvSpPr/>
              <p:nvPr/>
            </p:nvSpPr>
            <p:spPr>
              <a:xfrm>
                <a:off x="2216125" y="3029075"/>
                <a:ext cx="156850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6274" h="5554" extrusionOk="0">
                    <a:moveTo>
                      <a:pt x="3154" y="0"/>
                    </a:moveTo>
                    <a:cubicBezTo>
                      <a:pt x="2212" y="0"/>
                      <a:pt x="1313" y="505"/>
                      <a:pt x="789" y="1424"/>
                    </a:cubicBezTo>
                    <a:cubicBezTo>
                      <a:pt x="1" y="2805"/>
                      <a:pt x="434" y="4433"/>
                      <a:pt x="1793" y="5195"/>
                    </a:cubicBezTo>
                    <a:cubicBezTo>
                      <a:pt x="2227" y="5438"/>
                      <a:pt x="2687" y="5554"/>
                      <a:pt x="3138" y="5554"/>
                    </a:cubicBezTo>
                    <a:cubicBezTo>
                      <a:pt x="4097" y="5554"/>
                      <a:pt x="5011" y="5028"/>
                      <a:pt x="5533" y="4081"/>
                    </a:cubicBezTo>
                    <a:cubicBezTo>
                      <a:pt x="6274" y="2732"/>
                      <a:pt x="5851" y="1144"/>
                      <a:pt x="4550" y="386"/>
                    </a:cubicBezTo>
                    <a:cubicBezTo>
                      <a:pt x="4101" y="125"/>
                      <a:pt x="3622" y="0"/>
                      <a:pt x="315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2"/>
              <p:cNvSpPr/>
              <p:nvPr/>
            </p:nvSpPr>
            <p:spPr>
              <a:xfrm>
                <a:off x="3943775" y="4312325"/>
                <a:ext cx="157175" cy="138825"/>
              </a:xfrm>
              <a:custGeom>
                <a:avLst/>
                <a:gdLst/>
                <a:ahLst/>
                <a:cxnLst/>
                <a:rect l="l" t="t" r="r" b="b"/>
                <a:pathLst>
                  <a:path w="6287" h="5553" extrusionOk="0">
                    <a:moveTo>
                      <a:pt x="3150" y="0"/>
                    </a:moveTo>
                    <a:cubicBezTo>
                      <a:pt x="2230" y="0"/>
                      <a:pt x="1348" y="480"/>
                      <a:pt x="823" y="1356"/>
                    </a:cubicBezTo>
                    <a:cubicBezTo>
                      <a:pt x="0" y="2723"/>
                      <a:pt x="389" y="4369"/>
                      <a:pt x="1720" y="5156"/>
                    </a:cubicBezTo>
                    <a:cubicBezTo>
                      <a:pt x="2174" y="5424"/>
                      <a:pt x="2659" y="5553"/>
                      <a:pt x="3134" y="5553"/>
                    </a:cubicBezTo>
                    <a:cubicBezTo>
                      <a:pt x="4070" y="5553"/>
                      <a:pt x="4963" y="5055"/>
                      <a:pt x="5488" y="4148"/>
                    </a:cubicBezTo>
                    <a:cubicBezTo>
                      <a:pt x="6287" y="2770"/>
                      <a:pt x="5865" y="1138"/>
                      <a:pt x="4514" y="369"/>
                    </a:cubicBezTo>
                    <a:cubicBezTo>
                      <a:pt x="4076" y="120"/>
                      <a:pt x="3609" y="0"/>
                      <a:pt x="315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2"/>
              <p:cNvSpPr/>
              <p:nvPr/>
            </p:nvSpPr>
            <p:spPr>
              <a:xfrm>
                <a:off x="3345500" y="4288225"/>
                <a:ext cx="156150" cy="138200"/>
              </a:xfrm>
              <a:custGeom>
                <a:avLst/>
                <a:gdLst/>
                <a:ahLst/>
                <a:cxnLst/>
                <a:rect l="l" t="t" r="r" b="b"/>
                <a:pathLst>
                  <a:path w="6246" h="5528" extrusionOk="0">
                    <a:moveTo>
                      <a:pt x="3140" y="0"/>
                    </a:moveTo>
                    <a:cubicBezTo>
                      <a:pt x="2195" y="0"/>
                      <a:pt x="1291" y="513"/>
                      <a:pt x="771" y="1440"/>
                    </a:cubicBezTo>
                    <a:cubicBezTo>
                      <a:pt x="0" y="2815"/>
                      <a:pt x="448" y="4434"/>
                      <a:pt x="1807" y="5183"/>
                    </a:cubicBezTo>
                    <a:cubicBezTo>
                      <a:pt x="2231" y="5417"/>
                      <a:pt x="2680" y="5528"/>
                      <a:pt x="3120" y="5528"/>
                    </a:cubicBezTo>
                    <a:cubicBezTo>
                      <a:pt x="4083" y="5528"/>
                      <a:pt x="5003" y="4995"/>
                      <a:pt x="5520" y="4038"/>
                    </a:cubicBezTo>
                    <a:cubicBezTo>
                      <a:pt x="6245" y="2696"/>
                      <a:pt x="5809" y="1117"/>
                      <a:pt x="4505" y="372"/>
                    </a:cubicBezTo>
                    <a:cubicBezTo>
                      <a:pt x="4066" y="120"/>
                      <a:pt x="3598" y="0"/>
                      <a:pt x="314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2"/>
              <p:cNvSpPr/>
              <p:nvPr/>
            </p:nvSpPr>
            <p:spPr>
              <a:xfrm>
                <a:off x="2315900" y="3396925"/>
                <a:ext cx="156850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6274" h="5554" extrusionOk="0">
                    <a:moveTo>
                      <a:pt x="3136" y="1"/>
                    </a:moveTo>
                    <a:cubicBezTo>
                      <a:pt x="2179" y="1"/>
                      <a:pt x="1266" y="525"/>
                      <a:pt x="744" y="1471"/>
                    </a:cubicBezTo>
                    <a:cubicBezTo>
                      <a:pt x="0" y="2818"/>
                      <a:pt x="420" y="4406"/>
                      <a:pt x="1721" y="5165"/>
                    </a:cubicBezTo>
                    <a:cubicBezTo>
                      <a:pt x="2171" y="5428"/>
                      <a:pt x="2652" y="5554"/>
                      <a:pt x="3121" y="5554"/>
                    </a:cubicBezTo>
                    <a:cubicBezTo>
                      <a:pt x="4061" y="5554"/>
                      <a:pt x="4959" y="5050"/>
                      <a:pt x="5483" y="4134"/>
                    </a:cubicBezTo>
                    <a:cubicBezTo>
                      <a:pt x="6273" y="2754"/>
                      <a:pt x="5843" y="1125"/>
                      <a:pt x="4486" y="363"/>
                    </a:cubicBezTo>
                    <a:cubicBezTo>
                      <a:pt x="4050" y="118"/>
                      <a:pt x="3588" y="1"/>
                      <a:pt x="313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2"/>
              <p:cNvSpPr/>
              <p:nvPr/>
            </p:nvSpPr>
            <p:spPr>
              <a:xfrm>
                <a:off x="5093875" y="1994275"/>
                <a:ext cx="156675" cy="138825"/>
              </a:xfrm>
              <a:custGeom>
                <a:avLst/>
                <a:gdLst/>
                <a:ahLst/>
                <a:cxnLst/>
                <a:rect l="l" t="t" r="r" b="b"/>
                <a:pathLst>
                  <a:path w="6267" h="5553" extrusionOk="0">
                    <a:moveTo>
                      <a:pt x="3148" y="0"/>
                    </a:moveTo>
                    <a:cubicBezTo>
                      <a:pt x="2225" y="0"/>
                      <a:pt x="1342" y="483"/>
                      <a:pt x="815" y="1369"/>
                    </a:cubicBezTo>
                    <a:cubicBezTo>
                      <a:pt x="0" y="2740"/>
                      <a:pt x="400" y="4383"/>
                      <a:pt x="1736" y="5164"/>
                    </a:cubicBezTo>
                    <a:cubicBezTo>
                      <a:pt x="2185" y="5426"/>
                      <a:pt x="2665" y="5552"/>
                      <a:pt x="3135" y="5552"/>
                    </a:cubicBezTo>
                    <a:cubicBezTo>
                      <a:pt x="4074" y="5552"/>
                      <a:pt x="4972" y="5048"/>
                      <a:pt x="5497" y="4132"/>
                    </a:cubicBezTo>
                    <a:cubicBezTo>
                      <a:pt x="6266" y="2791"/>
                      <a:pt x="5879" y="1194"/>
                      <a:pt x="4597" y="416"/>
                    </a:cubicBezTo>
                    <a:cubicBezTo>
                      <a:pt x="4134" y="135"/>
                      <a:pt x="3635" y="0"/>
                      <a:pt x="314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2"/>
              <p:cNvSpPr/>
              <p:nvPr/>
            </p:nvSpPr>
            <p:spPr>
              <a:xfrm>
                <a:off x="4530925" y="1366150"/>
                <a:ext cx="154025" cy="136200"/>
              </a:xfrm>
              <a:custGeom>
                <a:avLst/>
                <a:gdLst/>
                <a:ahLst/>
                <a:cxnLst/>
                <a:rect l="l" t="t" r="r" b="b"/>
                <a:pathLst>
                  <a:path w="6161" h="5448" extrusionOk="0">
                    <a:moveTo>
                      <a:pt x="3111" y="0"/>
                    </a:moveTo>
                    <a:cubicBezTo>
                      <a:pt x="2181" y="0"/>
                      <a:pt x="1278" y="492"/>
                      <a:pt x="767" y="1375"/>
                    </a:cubicBezTo>
                    <a:cubicBezTo>
                      <a:pt x="0" y="2697"/>
                      <a:pt x="416" y="4334"/>
                      <a:pt x="1707" y="5083"/>
                    </a:cubicBezTo>
                    <a:cubicBezTo>
                      <a:pt x="2133" y="5330"/>
                      <a:pt x="2595" y="5447"/>
                      <a:pt x="3050" y="5447"/>
                    </a:cubicBezTo>
                    <a:cubicBezTo>
                      <a:pt x="3980" y="5447"/>
                      <a:pt x="4882" y="4956"/>
                      <a:pt x="5394" y="4072"/>
                    </a:cubicBezTo>
                    <a:cubicBezTo>
                      <a:pt x="6160" y="2750"/>
                      <a:pt x="5745" y="1112"/>
                      <a:pt x="4454" y="365"/>
                    </a:cubicBezTo>
                    <a:cubicBezTo>
                      <a:pt x="4028" y="118"/>
                      <a:pt x="3566" y="0"/>
                      <a:pt x="311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2"/>
              <p:cNvSpPr/>
              <p:nvPr/>
            </p:nvSpPr>
            <p:spPr>
              <a:xfrm>
                <a:off x="2647825" y="3895925"/>
                <a:ext cx="156450" cy="138175"/>
              </a:xfrm>
              <a:custGeom>
                <a:avLst/>
                <a:gdLst/>
                <a:ahLst/>
                <a:cxnLst/>
                <a:rect l="l" t="t" r="r" b="b"/>
                <a:pathLst>
                  <a:path w="6258" h="5527" extrusionOk="0">
                    <a:moveTo>
                      <a:pt x="3135" y="1"/>
                    </a:moveTo>
                    <a:cubicBezTo>
                      <a:pt x="2217" y="1"/>
                      <a:pt x="1337" y="480"/>
                      <a:pt x="815" y="1353"/>
                    </a:cubicBezTo>
                    <a:cubicBezTo>
                      <a:pt x="0" y="2716"/>
                      <a:pt x="391" y="4356"/>
                      <a:pt x="1716" y="5136"/>
                    </a:cubicBezTo>
                    <a:cubicBezTo>
                      <a:pt x="2165" y="5400"/>
                      <a:pt x="2646" y="5526"/>
                      <a:pt x="3118" y="5526"/>
                    </a:cubicBezTo>
                    <a:cubicBezTo>
                      <a:pt x="4051" y="5526"/>
                      <a:pt x="4944" y="5030"/>
                      <a:pt x="5466" y="4126"/>
                    </a:cubicBezTo>
                    <a:cubicBezTo>
                      <a:pt x="6257" y="2756"/>
                      <a:pt x="5834" y="1127"/>
                      <a:pt x="4489" y="365"/>
                    </a:cubicBezTo>
                    <a:cubicBezTo>
                      <a:pt x="4054" y="119"/>
                      <a:pt x="3590" y="1"/>
                      <a:pt x="313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2"/>
              <p:cNvSpPr/>
              <p:nvPr/>
            </p:nvSpPr>
            <p:spPr>
              <a:xfrm>
                <a:off x="2366725" y="3582175"/>
                <a:ext cx="154025" cy="136250"/>
              </a:xfrm>
              <a:custGeom>
                <a:avLst/>
                <a:gdLst/>
                <a:ahLst/>
                <a:cxnLst/>
                <a:rect l="l" t="t" r="r" b="b"/>
                <a:pathLst>
                  <a:path w="6161" h="5450" extrusionOk="0">
                    <a:moveTo>
                      <a:pt x="3113" y="1"/>
                    </a:moveTo>
                    <a:cubicBezTo>
                      <a:pt x="2172" y="1"/>
                      <a:pt x="1260" y="505"/>
                      <a:pt x="751" y="1405"/>
                    </a:cubicBezTo>
                    <a:cubicBezTo>
                      <a:pt x="1" y="2730"/>
                      <a:pt x="435" y="4364"/>
                      <a:pt x="1735" y="5101"/>
                    </a:cubicBezTo>
                    <a:cubicBezTo>
                      <a:pt x="2152" y="5337"/>
                      <a:pt x="2603" y="5449"/>
                      <a:pt x="3047" y="5449"/>
                    </a:cubicBezTo>
                    <a:cubicBezTo>
                      <a:pt x="3988" y="5449"/>
                      <a:pt x="4901" y="4946"/>
                      <a:pt x="5410" y="4046"/>
                    </a:cubicBezTo>
                    <a:cubicBezTo>
                      <a:pt x="6160" y="2721"/>
                      <a:pt x="5727" y="1087"/>
                      <a:pt x="4426" y="350"/>
                    </a:cubicBezTo>
                    <a:cubicBezTo>
                      <a:pt x="4008" y="114"/>
                      <a:pt x="3557" y="1"/>
                      <a:pt x="31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2"/>
              <p:cNvSpPr/>
              <p:nvPr/>
            </p:nvSpPr>
            <p:spPr>
              <a:xfrm>
                <a:off x="2933025" y="4212925"/>
                <a:ext cx="150450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18" h="5345" extrusionOk="0">
                    <a:moveTo>
                      <a:pt x="3086" y="1"/>
                    </a:moveTo>
                    <a:cubicBezTo>
                      <a:pt x="2123" y="1"/>
                      <a:pt x="1162" y="520"/>
                      <a:pt x="680" y="1416"/>
                    </a:cubicBezTo>
                    <a:cubicBezTo>
                      <a:pt x="1" y="2681"/>
                      <a:pt x="456" y="4325"/>
                      <a:pt x="1678" y="5019"/>
                    </a:cubicBezTo>
                    <a:cubicBezTo>
                      <a:pt x="2067" y="5240"/>
                      <a:pt x="2499" y="5344"/>
                      <a:pt x="2931" y="5344"/>
                    </a:cubicBezTo>
                    <a:cubicBezTo>
                      <a:pt x="3895" y="5344"/>
                      <a:pt x="4857" y="4825"/>
                      <a:pt x="5338" y="3929"/>
                    </a:cubicBezTo>
                    <a:cubicBezTo>
                      <a:pt x="6018" y="2665"/>
                      <a:pt x="5561" y="1020"/>
                      <a:pt x="4339" y="326"/>
                    </a:cubicBezTo>
                    <a:cubicBezTo>
                      <a:pt x="3950" y="105"/>
                      <a:pt x="3518" y="1"/>
                      <a:pt x="308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2"/>
              <p:cNvSpPr/>
              <p:nvPr/>
            </p:nvSpPr>
            <p:spPr>
              <a:xfrm>
                <a:off x="5046975" y="1812275"/>
                <a:ext cx="152175" cy="134900"/>
              </a:xfrm>
              <a:custGeom>
                <a:avLst/>
                <a:gdLst/>
                <a:ahLst/>
                <a:cxnLst/>
                <a:rect l="l" t="t" r="r" b="b"/>
                <a:pathLst>
                  <a:path w="6087" h="5396" extrusionOk="0">
                    <a:moveTo>
                      <a:pt x="3095" y="1"/>
                    </a:moveTo>
                    <a:cubicBezTo>
                      <a:pt x="2145" y="1"/>
                      <a:pt x="1206" y="507"/>
                      <a:pt x="708" y="1396"/>
                    </a:cubicBezTo>
                    <a:cubicBezTo>
                      <a:pt x="1" y="2661"/>
                      <a:pt x="418" y="4293"/>
                      <a:pt x="1633" y="5027"/>
                    </a:cubicBezTo>
                    <a:cubicBezTo>
                      <a:pt x="2049" y="5277"/>
                      <a:pt x="2511" y="5395"/>
                      <a:pt x="2971" y="5395"/>
                    </a:cubicBezTo>
                    <a:cubicBezTo>
                      <a:pt x="3901" y="5395"/>
                      <a:pt x="4823" y="4911"/>
                      <a:pt x="5329" y="4049"/>
                    </a:cubicBezTo>
                    <a:cubicBezTo>
                      <a:pt x="6087" y="2759"/>
                      <a:pt x="5655" y="1072"/>
                      <a:pt x="4383" y="341"/>
                    </a:cubicBezTo>
                    <a:cubicBezTo>
                      <a:pt x="3980" y="110"/>
                      <a:pt x="3536" y="1"/>
                      <a:pt x="309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2"/>
              <p:cNvSpPr/>
              <p:nvPr/>
            </p:nvSpPr>
            <p:spPr>
              <a:xfrm>
                <a:off x="3883550" y="1158450"/>
                <a:ext cx="152575" cy="1348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5395" extrusionOk="0">
                    <a:moveTo>
                      <a:pt x="3109" y="0"/>
                    </a:moveTo>
                    <a:cubicBezTo>
                      <a:pt x="2198" y="0"/>
                      <a:pt x="1295" y="465"/>
                      <a:pt x="783" y="1294"/>
                    </a:cubicBezTo>
                    <a:cubicBezTo>
                      <a:pt x="0" y="2563"/>
                      <a:pt x="393" y="4266"/>
                      <a:pt x="1646" y="5024"/>
                    </a:cubicBezTo>
                    <a:cubicBezTo>
                      <a:pt x="2062" y="5275"/>
                      <a:pt x="2526" y="5395"/>
                      <a:pt x="2987" y="5395"/>
                    </a:cubicBezTo>
                    <a:cubicBezTo>
                      <a:pt x="3916" y="5395"/>
                      <a:pt x="4837" y="4912"/>
                      <a:pt x="5343" y="4051"/>
                    </a:cubicBezTo>
                    <a:cubicBezTo>
                      <a:pt x="6102" y="2763"/>
                      <a:pt x="5675" y="1076"/>
                      <a:pt x="4403" y="344"/>
                    </a:cubicBezTo>
                    <a:cubicBezTo>
                      <a:pt x="4000" y="111"/>
                      <a:pt x="3554" y="0"/>
                      <a:pt x="310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2"/>
              <p:cNvSpPr/>
              <p:nvPr/>
            </p:nvSpPr>
            <p:spPr>
              <a:xfrm>
                <a:off x="4764350" y="1497600"/>
                <a:ext cx="152500" cy="134850"/>
              </a:xfrm>
              <a:custGeom>
                <a:avLst/>
                <a:gdLst/>
                <a:ahLst/>
                <a:cxnLst/>
                <a:rect l="l" t="t" r="r" b="b"/>
                <a:pathLst>
                  <a:path w="6100" h="5394" extrusionOk="0">
                    <a:moveTo>
                      <a:pt x="3109" y="0"/>
                    </a:moveTo>
                    <a:cubicBezTo>
                      <a:pt x="2209" y="0"/>
                      <a:pt x="1316" y="452"/>
                      <a:pt x="800" y="1263"/>
                    </a:cubicBezTo>
                    <a:cubicBezTo>
                      <a:pt x="0" y="2522"/>
                      <a:pt x="373" y="4231"/>
                      <a:pt x="1615" y="5005"/>
                    </a:cubicBezTo>
                    <a:cubicBezTo>
                      <a:pt x="2038" y="5268"/>
                      <a:pt x="2513" y="5393"/>
                      <a:pt x="2986" y="5393"/>
                    </a:cubicBezTo>
                    <a:cubicBezTo>
                      <a:pt x="3904" y="5393"/>
                      <a:pt x="4814" y="4923"/>
                      <a:pt x="5326" y="4081"/>
                    </a:cubicBezTo>
                    <a:cubicBezTo>
                      <a:pt x="6099" y="2805"/>
                      <a:pt x="5691" y="1107"/>
                      <a:pt x="4433" y="360"/>
                    </a:cubicBezTo>
                    <a:cubicBezTo>
                      <a:pt x="4022" y="116"/>
                      <a:pt x="3565" y="0"/>
                      <a:pt x="310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2"/>
              <p:cNvSpPr/>
              <p:nvPr/>
            </p:nvSpPr>
            <p:spPr>
              <a:xfrm>
                <a:off x="5261300" y="3337650"/>
                <a:ext cx="151400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56" h="5345" extrusionOk="0">
                    <a:moveTo>
                      <a:pt x="3107" y="1"/>
                    </a:moveTo>
                    <a:cubicBezTo>
                      <a:pt x="2199" y="1"/>
                      <a:pt x="1288" y="462"/>
                      <a:pt x="778" y="1279"/>
                    </a:cubicBezTo>
                    <a:cubicBezTo>
                      <a:pt x="1" y="2523"/>
                      <a:pt x="412" y="4256"/>
                      <a:pt x="1659" y="4997"/>
                    </a:cubicBezTo>
                    <a:cubicBezTo>
                      <a:pt x="2056" y="5233"/>
                      <a:pt x="2502" y="5344"/>
                      <a:pt x="2949" y="5344"/>
                    </a:cubicBezTo>
                    <a:cubicBezTo>
                      <a:pt x="3857" y="5344"/>
                      <a:pt x="4768" y="4884"/>
                      <a:pt x="5279" y="4066"/>
                    </a:cubicBezTo>
                    <a:cubicBezTo>
                      <a:pt x="6056" y="2822"/>
                      <a:pt x="5645" y="1089"/>
                      <a:pt x="4397" y="348"/>
                    </a:cubicBezTo>
                    <a:cubicBezTo>
                      <a:pt x="4000" y="112"/>
                      <a:pt x="3554" y="1"/>
                      <a:pt x="310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2"/>
              <p:cNvSpPr/>
              <p:nvPr/>
            </p:nvSpPr>
            <p:spPr>
              <a:xfrm>
                <a:off x="2336200" y="2004950"/>
                <a:ext cx="152100" cy="134900"/>
              </a:xfrm>
              <a:custGeom>
                <a:avLst/>
                <a:gdLst/>
                <a:ahLst/>
                <a:cxnLst/>
                <a:rect l="l" t="t" r="r" b="b"/>
                <a:pathLst>
                  <a:path w="6084" h="5396" extrusionOk="0">
                    <a:moveTo>
                      <a:pt x="3113" y="1"/>
                    </a:moveTo>
                    <a:cubicBezTo>
                      <a:pt x="2193" y="1"/>
                      <a:pt x="1281" y="473"/>
                      <a:pt x="771" y="1318"/>
                    </a:cubicBezTo>
                    <a:cubicBezTo>
                      <a:pt x="0" y="2596"/>
                      <a:pt x="410" y="4292"/>
                      <a:pt x="1673" y="5038"/>
                    </a:cubicBezTo>
                    <a:cubicBezTo>
                      <a:pt x="2084" y="5280"/>
                      <a:pt x="2539" y="5395"/>
                      <a:pt x="2991" y="5395"/>
                    </a:cubicBezTo>
                    <a:cubicBezTo>
                      <a:pt x="3929" y="5395"/>
                      <a:pt x="4857" y="4901"/>
                      <a:pt x="5360" y="4027"/>
                    </a:cubicBezTo>
                    <a:cubicBezTo>
                      <a:pt x="6083" y="2771"/>
                      <a:pt x="5687" y="1134"/>
                      <a:pt x="4477" y="385"/>
                    </a:cubicBezTo>
                    <a:cubicBezTo>
                      <a:pt x="4056" y="124"/>
                      <a:pt x="3583" y="1"/>
                      <a:pt x="31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2"/>
              <p:cNvSpPr/>
              <p:nvPr/>
            </p:nvSpPr>
            <p:spPr>
              <a:xfrm>
                <a:off x="5127350" y="3574125"/>
                <a:ext cx="152750" cy="134900"/>
              </a:xfrm>
              <a:custGeom>
                <a:avLst/>
                <a:gdLst/>
                <a:ahLst/>
                <a:cxnLst/>
                <a:rect l="l" t="t" r="r" b="b"/>
                <a:pathLst>
                  <a:path w="6110" h="5396" extrusionOk="0">
                    <a:moveTo>
                      <a:pt x="3115" y="1"/>
                    </a:moveTo>
                    <a:cubicBezTo>
                      <a:pt x="2183" y="1"/>
                      <a:pt x="1262" y="489"/>
                      <a:pt x="757" y="1349"/>
                    </a:cubicBezTo>
                    <a:cubicBezTo>
                      <a:pt x="1" y="2638"/>
                      <a:pt x="431" y="4325"/>
                      <a:pt x="1703" y="5055"/>
                    </a:cubicBezTo>
                    <a:cubicBezTo>
                      <a:pt x="2107" y="5286"/>
                      <a:pt x="2551" y="5396"/>
                      <a:pt x="2993" y="5396"/>
                    </a:cubicBezTo>
                    <a:cubicBezTo>
                      <a:pt x="3943" y="5396"/>
                      <a:pt x="4880" y="4890"/>
                      <a:pt x="5378" y="4000"/>
                    </a:cubicBezTo>
                    <a:cubicBezTo>
                      <a:pt x="6109" y="2697"/>
                      <a:pt x="5642" y="1017"/>
                      <a:pt x="4357" y="316"/>
                    </a:cubicBezTo>
                    <a:cubicBezTo>
                      <a:pt x="3966" y="102"/>
                      <a:pt x="3539" y="1"/>
                      <a:pt x="311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2"/>
              <p:cNvSpPr/>
              <p:nvPr/>
            </p:nvSpPr>
            <p:spPr>
              <a:xfrm>
                <a:off x="4678400" y="4102200"/>
                <a:ext cx="151475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59" h="5345" extrusionOk="0">
                    <a:moveTo>
                      <a:pt x="3107" y="1"/>
                    </a:moveTo>
                    <a:cubicBezTo>
                      <a:pt x="2184" y="1"/>
                      <a:pt x="1260" y="478"/>
                      <a:pt x="756" y="1316"/>
                    </a:cubicBezTo>
                    <a:cubicBezTo>
                      <a:pt x="0" y="2577"/>
                      <a:pt x="438" y="4301"/>
                      <a:pt x="1696" y="5019"/>
                    </a:cubicBezTo>
                    <a:cubicBezTo>
                      <a:pt x="2086" y="5240"/>
                      <a:pt x="2518" y="5345"/>
                      <a:pt x="2951" y="5345"/>
                    </a:cubicBezTo>
                    <a:cubicBezTo>
                      <a:pt x="3875" y="5345"/>
                      <a:pt x="4799" y="4868"/>
                      <a:pt x="5302" y="4030"/>
                    </a:cubicBezTo>
                    <a:cubicBezTo>
                      <a:pt x="6058" y="2769"/>
                      <a:pt x="5621" y="1043"/>
                      <a:pt x="4362" y="327"/>
                    </a:cubicBezTo>
                    <a:cubicBezTo>
                      <a:pt x="3973" y="105"/>
                      <a:pt x="3540" y="1"/>
                      <a:pt x="310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2"/>
              <p:cNvSpPr/>
              <p:nvPr/>
            </p:nvSpPr>
            <p:spPr>
              <a:xfrm>
                <a:off x="4299750" y="1236325"/>
                <a:ext cx="151175" cy="134300"/>
              </a:xfrm>
              <a:custGeom>
                <a:avLst/>
                <a:gdLst/>
                <a:ahLst/>
                <a:cxnLst/>
                <a:rect l="l" t="t" r="r" b="b"/>
                <a:pathLst>
                  <a:path w="6047" h="5372" extrusionOk="0">
                    <a:moveTo>
                      <a:pt x="3095" y="1"/>
                    </a:moveTo>
                    <a:cubicBezTo>
                      <a:pt x="2155" y="1"/>
                      <a:pt x="1219" y="495"/>
                      <a:pt x="720" y="1365"/>
                    </a:cubicBezTo>
                    <a:cubicBezTo>
                      <a:pt x="1" y="2621"/>
                      <a:pt x="413" y="4273"/>
                      <a:pt x="1629" y="5008"/>
                    </a:cubicBezTo>
                    <a:cubicBezTo>
                      <a:pt x="2037" y="5255"/>
                      <a:pt x="2494" y="5371"/>
                      <a:pt x="2951" y="5371"/>
                    </a:cubicBezTo>
                    <a:cubicBezTo>
                      <a:pt x="3890" y="5371"/>
                      <a:pt x="4827" y="4877"/>
                      <a:pt x="5326" y="4006"/>
                    </a:cubicBezTo>
                    <a:cubicBezTo>
                      <a:pt x="6047" y="2752"/>
                      <a:pt x="5634" y="1100"/>
                      <a:pt x="4417" y="365"/>
                    </a:cubicBezTo>
                    <a:cubicBezTo>
                      <a:pt x="4009" y="117"/>
                      <a:pt x="3552" y="1"/>
                      <a:pt x="309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2"/>
              <p:cNvSpPr/>
              <p:nvPr/>
            </p:nvSpPr>
            <p:spPr>
              <a:xfrm>
                <a:off x="2120300" y="2663775"/>
                <a:ext cx="150425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17" h="5345" extrusionOk="0">
                    <a:moveTo>
                      <a:pt x="3086" y="0"/>
                    </a:moveTo>
                    <a:cubicBezTo>
                      <a:pt x="2123" y="0"/>
                      <a:pt x="1162" y="520"/>
                      <a:pt x="680" y="1416"/>
                    </a:cubicBezTo>
                    <a:cubicBezTo>
                      <a:pt x="1" y="2679"/>
                      <a:pt x="456" y="4324"/>
                      <a:pt x="1678" y="5019"/>
                    </a:cubicBezTo>
                    <a:cubicBezTo>
                      <a:pt x="2067" y="5240"/>
                      <a:pt x="2499" y="5344"/>
                      <a:pt x="2931" y="5344"/>
                    </a:cubicBezTo>
                    <a:cubicBezTo>
                      <a:pt x="3894" y="5344"/>
                      <a:pt x="4855" y="4825"/>
                      <a:pt x="5337" y="3929"/>
                    </a:cubicBezTo>
                    <a:cubicBezTo>
                      <a:pt x="6016" y="2664"/>
                      <a:pt x="5561" y="1020"/>
                      <a:pt x="4339" y="326"/>
                    </a:cubicBezTo>
                    <a:cubicBezTo>
                      <a:pt x="3950" y="105"/>
                      <a:pt x="3518" y="0"/>
                      <a:pt x="308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2"/>
              <p:cNvSpPr/>
              <p:nvPr/>
            </p:nvSpPr>
            <p:spPr>
              <a:xfrm>
                <a:off x="5345075" y="2916250"/>
                <a:ext cx="151200" cy="134275"/>
              </a:xfrm>
              <a:custGeom>
                <a:avLst/>
                <a:gdLst/>
                <a:ahLst/>
                <a:cxnLst/>
                <a:rect l="l" t="t" r="r" b="b"/>
                <a:pathLst>
                  <a:path w="6048" h="5371" extrusionOk="0">
                    <a:moveTo>
                      <a:pt x="3093" y="1"/>
                    </a:moveTo>
                    <a:cubicBezTo>
                      <a:pt x="2131" y="1"/>
                      <a:pt x="1176" y="520"/>
                      <a:pt x="689" y="1423"/>
                    </a:cubicBezTo>
                    <a:cubicBezTo>
                      <a:pt x="1" y="2698"/>
                      <a:pt x="455" y="4338"/>
                      <a:pt x="1688" y="5039"/>
                    </a:cubicBezTo>
                    <a:cubicBezTo>
                      <a:pt x="2084" y="5265"/>
                      <a:pt x="2520" y="5371"/>
                      <a:pt x="2955" y="5371"/>
                    </a:cubicBezTo>
                    <a:cubicBezTo>
                      <a:pt x="3918" y="5371"/>
                      <a:pt x="4873" y="4851"/>
                      <a:pt x="5360" y="3947"/>
                    </a:cubicBezTo>
                    <a:cubicBezTo>
                      <a:pt x="6047" y="2674"/>
                      <a:pt x="5595" y="1034"/>
                      <a:pt x="4361" y="333"/>
                    </a:cubicBezTo>
                    <a:cubicBezTo>
                      <a:pt x="3965" y="107"/>
                      <a:pt x="3529" y="1"/>
                      <a:pt x="309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2"/>
              <p:cNvSpPr/>
              <p:nvPr/>
            </p:nvSpPr>
            <p:spPr>
              <a:xfrm>
                <a:off x="2785975" y="1477825"/>
                <a:ext cx="152175" cy="134275"/>
              </a:xfrm>
              <a:custGeom>
                <a:avLst/>
                <a:gdLst/>
                <a:ahLst/>
                <a:cxnLst/>
                <a:rect l="l" t="t" r="r" b="b"/>
                <a:pathLst>
                  <a:path w="6087" h="5371" extrusionOk="0">
                    <a:moveTo>
                      <a:pt x="3112" y="1"/>
                    </a:moveTo>
                    <a:cubicBezTo>
                      <a:pt x="2196" y="1"/>
                      <a:pt x="1283" y="470"/>
                      <a:pt x="774" y="1304"/>
                    </a:cubicBezTo>
                    <a:cubicBezTo>
                      <a:pt x="0" y="2571"/>
                      <a:pt x="422" y="4293"/>
                      <a:pt x="1686" y="5028"/>
                    </a:cubicBezTo>
                    <a:cubicBezTo>
                      <a:pt x="2086" y="5260"/>
                      <a:pt x="2530" y="5370"/>
                      <a:pt x="2974" y="5370"/>
                    </a:cubicBezTo>
                    <a:cubicBezTo>
                      <a:pt x="3890" y="5370"/>
                      <a:pt x="4803" y="4900"/>
                      <a:pt x="5313" y="4067"/>
                    </a:cubicBezTo>
                    <a:cubicBezTo>
                      <a:pt x="6086" y="2798"/>
                      <a:pt x="5665" y="1079"/>
                      <a:pt x="4400" y="343"/>
                    </a:cubicBezTo>
                    <a:cubicBezTo>
                      <a:pt x="4000" y="111"/>
                      <a:pt x="3556" y="1"/>
                      <a:pt x="311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2"/>
              <p:cNvSpPr/>
              <p:nvPr/>
            </p:nvSpPr>
            <p:spPr>
              <a:xfrm>
                <a:off x="2470575" y="1768450"/>
                <a:ext cx="150425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17" h="5345" extrusionOk="0">
                    <a:moveTo>
                      <a:pt x="3089" y="1"/>
                    </a:moveTo>
                    <a:cubicBezTo>
                      <a:pt x="2146" y="1"/>
                      <a:pt x="1200" y="497"/>
                      <a:pt x="707" y="1366"/>
                    </a:cubicBezTo>
                    <a:cubicBezTo>
                      <a:pt x="1" y="2611"/>
                      <a:pt x="422" y="4266"/>
                      <a:pt x="1629" y="4991"/>
                    </a:cubicBezTo>
                    <a:cubicBezTo>
                      <a:pt x="2029" y="5231"/>
                      <a:pt x="2478" y="5345"/>
                      <a:pt x="2928" y="5345"/>
                    </a:cubicBezTo>
                    <a:cubicBezTo>
                      <a:pt x="3871" y="5345"/>
                      <a:pt x="4816" y="4848"/>
                      <a:pt x="5310" y="3979"/>
                    </a:cubicBezTo>
                    <a:cubicBezTo>
                      <a:pt x="6016" y="2734"/>
                      <a:pt x="5595" y="1079"/>
                      <a:pt x="4388" y="354"/>
                    </a:cubicBezTo>
                    <a:cubicBezTo>
                      <a:pt x="3988" y="114"/>
                      <a:pt x="3539" y="1"/>
                      <a:pt x="308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2"/>
              <p:cNvSpPr/>
              <p:nvPr/>
            </p:nvSpPr>
            <p:spPr>
              <a:xfrm>
                <a:off x="4994875" y="3812225"/>
                <a:ext cx="150500" cy="132950"/>
              </a:xfrm>
              <a:custGeom>
                <a:avLst/>
                <a:gdLst/>
                <a:ahLst/>
                <a:cxnLst/>
                <a:rect l="l" t="t" r="r" b="b"/>
                <a:pathLst>
                  <a:path w="6020" h="5318" extrusionOk="0">
                    <a:moveTo>
                      <a:pt x="3106" y="1"/>
                    </a:moveTo>
                    <a:cubicBezTo>
                      <a:pt x="2176" y="1"/>
                      <a:pt x="1242" y="485"/>
                      <a:pt x="745" y="1329"/>
                    </a:cubicBezTo>
                    <a:cubicBezTo>
                      <a:pt x="1" y="2595"/>
                      <a:pt x="471" y="4338"/>
                      <a:pt x="1740" y="5021"/>
                    </a:cubicBezTo>
                    <a:cubicBezTo>
                      <a:pt x="2115" y="5223"/>
                      <a:pt x="2528" y="5318"/>
                      <a:pt x="2940" y="5318"/>
                    </a:cubicBezTo>
                    <a:cubicBezTo>
                      <a:pt x="3891" y="5318"/>
                      <a:pt x="4841" y="4812"/>
                      <a:pt x="5325" y="3940"/>
                    </a:cubicBezTo>
                    <a:cubicBezTo>
                      <a:pt x="6019" y="2688"/>
                      <a:pt x="5573" y="1024"/>
                      <a:pt x="4352" y="326"/>
                    </a:cubicBezTo>
                    <a:cubicBezTo>
                      <a:pt x="3967" y="105"/>
                      <a:pt x="3537" y="1"/>
                      <a:pt x="310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2"/>
              <p:cNvSpPr/>
              <p:nvPr/>
            </p:nvSpPr>
            <p:spPr>
              <a:xfrm>
                <a:off x="2203800" y="2243025"/>
                <a:ext cx="150325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6013" h="5319" extrusionOk="0">
                    <a:moveTo>
                      <a:pt x="3106" y="1"/>
                    </a:moveTo>
                    <a:cubicBezTo>
                      <a:pt x="2214" y="1"/>
                      <a:pt x="1309" y="446"/>
                      <a:pt x="791" y="1242"/>
                    </a:cubicBezTo>
                    <a:cubicBezTo>
                      <a:pt x="0" y="2464"/>
                      <a:pt x="404" y="4226"/>
                      <a:pt x="1646" y="4972"/>
                    </a:cubicBezTo>
                    <a:cubicBezTo>
                      <a:pt x="2039" y="5207"/>
                      <a:pt x="2482" y="5319"/>
                      <a:pt x="2928" y="5319"/>
                    </a:cubicBezTo>
                    <a:cubicBezTo>
                      <a:pt x="3841" y="5319"/>
                      <a:pt x="4762" y="4852"/>
                      <a:pt x="5268" y="4029"/>
                    </a:cubicBezTo>
                    <a:cubicBezTo>
                      <a:pt x="6012" y="2819"/>
                      <a:pt x="5626" y="1135"/>
                      <a:pt x="4431" y="376"/>
                    </a:cubicBezTo>
                    <a:cubicBezTo>
                      <a:pt x="4030" y="121"/>
                      <a:pt x="3570" y="1"/>
                      <a:pt x="310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2"/>
              <p:cNvSpPr/>
              <p:nvPr/>
            </p:nvSpPr>
            <p:spPr>
              <a:xfrm>
                <a:off x="3580900" y="4421600"/>
                <a:ext cx="150475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5319" extrusionOk="0">
                    <a:moveTo>
                      <a:pt x="3106" y="1"/>
                    </a:moveTo>
                    <a:cubicBezTo>
                      <a:pt x="2184" y="1"/>
                      <a:pt x="1255" y="477"/>
                      <a:pt x="753" y="1313"/>
                    </a:cubicBezTo>
                    <a:cubicBezTo>
                      <a:pt x="0" y="2568"/>
                      <a:pt x="457" y="4317"/>
                      <a:pt x="1722" y="5012"/>
                    </a:cubicBezTo>
                    <a:cubicBezTo>
                      <a:pt x="2101" y="5220"/>
                      <a:pt x="2521" y="5319"/>
                      <a:pt x="2940" y="5319"/>
                    </a:cubicBezTo>
                    <a:cubicBezTo>
                      <a:pt x="3882" y="5319"/>
                      <a:pt x="4824" y="4821"/>
                      <a:pt x="5313" y="3958"/>
                    </a:cubicBezTo>
                    <a:cubicBezTo>
                      <a:pt x="6019" y="2711"/>
                      <a:pt x="5584" y="1045"/>
                      <a:pt x="4367" y="334"/>
                    </a:cubicBezTo>
                    <a:cubicBezTo>
                      <a:pt x="3979" y="108"/>
                      <a:pt x="3543" y="1"/>
                      <a:pt x="310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2"/>
              <p:cNvSpPr/>
              <p:nvPr/>
            </p:nvSpPr>
            <p:spPr>
              <a:xfrm>
                <a:off x="2417875" y="3767775"/>
                <a:ext cx="150475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5319" extrusionOk="0">
                    <a:moveTo>
                      <a:pt x="3106" y="1"/>
                    </a:moveTo>
                    <a:cubicBezTo>
                      <a:pt x="2178" y="1"/>
                      <a:pt x="1243" y="483"/>
                      <a:pt x="746" y="1326"/>
                    </a:cubicBezTo>
                    <a:cubicBezTo>
                      <a:pt x="0" y="2590"/>
                      <a:pt x="467" y="4333"/>
                      <a:pt x="1735" y="5018"/>
                    </a:cubicBezTo>
                    <a:cubicBezTo>
                      <a:pt x="2111" y="5222"/>
                      <a:pt x="2526" y="5318"/>
                      <a:pt x="2940" y="5318"/>
                    </a:cubicBezTo>
                    <a:cubicBezTo>
                      <a:pt x="3890" y="5318"/>
                      <a:pt x="4837" y="4814"/>
                      <a:pt x="5321" y="3944"/>
                    </a:cubicBezTo>
                    <a:cubicBezTo>
                      <a:pt x="6018" y="2695"/>
                      <a:pt x="5575" y="1028"/>
                      <a:pt x="4355" y="327"/>
                    </a:cubicBezTo>
                    <a:cubicBezTo>
                      <a:pt x="3969" y="105"/>
                      <a:pt x="3538" y="1"/>
                      <a:pt x="310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2"/>
              <p:cNvSpPr/>
              <p:nvPr/>
            </p:nvSpPr>
            <p:spPr>
              <a:xfrm>
                <a:off x="3166375" y="4344650"/>
                <a:ext cx="148925" cy="131675"/>
              </a:xfrm>
              <a:custGeom>
                <a:avLst/>
                <a:gdLst/>
                <a:ahLst/>
                <a:cxnLst/>
                <a:rect l="l" t="t" r="r" b="b"/>
                <a:pathLst>
                  <a:path w="5957" h="5267" extrusionOk="0">
                    <a:moveTo>
                      <a:pt x="3056" y="0"/>
                    </a:moveTo>
                    <a:cubicBezTo>
                      <a:pt x="2159" y="0"/>
                      <a:pt x="1261" y="458"/>
                      <a:pt x="755" y="1270"/>
                    </a:cubicBezTo>
                    <a:cubicBezTo>
                      <a:pt x="1" y="2482"/>
                      <a:pt x="400" y="4179"/>
                      <a:pt x="1616" y="4917"/>
                    </a:cubicBezTo>
                    <a:cubicBezTo>
                      <a:pt x="2007" y="5154"/>
                      <a:pt x="2450" y="5267"/>
                      <a:pt x="2894" y="5267"/>
                    </a:cubicBezTo>
                    <a:cubicBezTo>
                      <a:pt x="3812" y="5267"/>
                      <a:pt x="4737" y="4789"/>
                      <a:pt x="5230" y="3950"/>
                    </a:cubicBezTo>
                    <a:cubicBezTo>
                      <a:pt x="5957" y="2714"/>
                      <a:pt x="5521" y="1025"/>
                      <a:pt x="4295" y="324"/>
                    </a:cubicBezTo>
                    <a:cubicBezTo>
                      <a:pt x="3910" y="104"/>
                      <a:pt x="3483" y="0"/>
                      <a:pt x="305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2"/>
              <p:cNvSpPr/>
              <p:nvPr/>
            </p:nvSpPr>
            <p:spPr>
              <a:xfrm>
                <a:off x="2701125" y="4083150"/>
                <a:ext cx="148450" cy="131550"/>
              </a:xfrm>
              <a:custGeom>
                <a:avLst/>
                <a:gdLst/>
                <a:ahLst/>
                <a:cxnLst/>
                <a:rect l="l" t="t" r="r" b="b"/>
                <a:pathLst>
                  <a:path w="5938" h="5262" extrusionOk="0">
                    <a:moveTo>
                      <a:pt x="3061" y="1"/>
                    </a:moveTo>
                    <a:cubicBezTo>
                      <a:pt x="2127" y="1"/>
                      <a:pt x="1191" y="496"/>
                      <a:pt x="708" y="1356"/>
                    </a:cubicBezTo>
                    <a:cubicBezTo>
                      <a:pt x="1" y="2611"/>
                      <a:pt x="463" y="4288"/>
                      <a:pt x="1703" y="4963"/>
                    </a:cubicBezTo>
                    <a:cubicBezTo>
                      <a:pt x="2075" y="5166"/>
                      <a:pt x="2487" y="5261"/>
                      <a:pt x="2899" y="5261"/>
                    </a:cubicBezTo>
                    <a:cubicBezTo>
                      <a:pt x="3856" y="5261"/>
                      <a:pt x="4814" y="4745"/>
                      <a:pt x="5282" y="3861"/>
                    </a:cubicBezTo>
                    <a:cubicBezTo>
                      <a:pt x="5938" y="2620"/>
                      <a:pt x="5496" y="1020"/>
                      <a:pt x="4308" y="330"/>
                    </a:cubicBezTo>
                    <a:cubicBezTo>
                      <a:pt x="3922" y="106"/>
                      <a:pt x="3492" y="1"/>
                      <a:pt x="306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2"/>
              <p:cNvSpPr/>
              <p:nvPr/>
            </p:nvSpPr>
            <p:spPr>
              <a:xfrm>
                <a:off x="4999150" y="1630675"/>
                <a:ext cx="14747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5899" h="5207" extrusionOk="0">
                    <a:moveTo>
                      <a:pt x="3013" y="1"/>
                    </a:moveTo>
                    <a:cubicBezTo>
                      <a:pt x="2126" y="1"/>
                      <a:pt x="1250" y="462"/>
                      <a:pt x="755" y="1286"/>
                    </a:cubicBezTo>
                    <a:cubicBezTo>
                      <a:pt x="1" y="2542"/>
                      <a:pt x="431" y="4198"/>
                      <a:pt x="1691" y="4894"/>
                    </a:cubicBezTo>
                    <a:cubicBezTo>
                      <a:pt x="2075" y="5106"/>
                      <a:pt x="2493" y="5207"/>
                      <a:pt x="2908" y="5207"/>
                    </a:cubicBezTo>
                    <a:cubicBezTo>
                      <a:pt x="3817" y="5207"/>
                      <a:pt x="4709" y="4724"/>
                      <a:pt x="5192" y="3873"/>
                    </a:cubicBezTo>
                    <a:cubicBezTo>
                      <a:pt x="5898" y="2632"/>
                      <a:pt x="5486" y="1049"/>
                      <a:pt x="4277" y="342"/>
                    </a:cubicBezTo>
                    <a:cubicBezTo>
                      <a:pt x="3882" y="110"/>
                      <a:pt x="3446" y="1"/>
                      <a:pt x="30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2"/>
              <p:cNvSpPr/>
              <p:nvPr/>
            </p:nvSpPr>
            <p:spPr>
              <a:xfrm>
                <a:off x="4068775" y="1107625"/>
                <a:ext cx="147425" cy="130150"/>
              </a:xfrm>
              <a:custGeom>
                <a:avLst/>
                <a:gdLst/>
                <a:ahLst/>
                <a:cxnLst/>
                <a:rect l="l" t="t" r="r" b="b"/>
                <a:pathLst>
                  <a:path w="5897" h="5206" extrusionOk="0">
                    <a:moveTo>
                      <a:pt x="3011" y="1"/>
                    </a:moveTo>
                    <a:cubicBezTo>
                      <a:pt x="2103" y="1"/>
                      <a:pt x="1212" y="483"/>
                      <a:pt x="727" y="1332"/>
                    </a:cubicBezTo>
                    <a:cubicBezTo>
                      <a:pt x="0" y="2608"/>
                      <a:pt x="463" y="4254"/>
                      <a:pt x="1736" y="4919"/>
                    </a:cubicBezTo>
                    <a:cubicBezTo>
                      <a:pt x="2109" y="5113"/>
                      <a:pt x="2510" y="5206"/>
                      <a:pt x="2907" y="5206"/>
                    </a:cubicBezTo>
                    <a:cubicBezTo>
                      <a:pt x="3836" y="5206"/>
                      <a:pt x="4744" y="4701"/>
                      <a:pt x="5218" y="3824"/>
                    </a:cubicBezTo>
                    <a:cubicBezTo>
                      <a:pt x="5896" y="2567"/>
                      <a:pt x="5451" y="992"/>
                      <a:pt x="4229" y="315"/>
                    </a:cubicBezTo>
                    <a:cubicBezTo>
                      <a:pt x="3845" y="102"/>
                      <a:pt x="3426" y="1"/>
                      <a:pt x="301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2"/>
              <p:cNvSpPr/>
              <p:nvPr/>
            </p:nvSpPr>
            <p:spPr>
              <a:xfrm>
                <a:off x="5397325" y="3102675"/>
                <a:ext cx="146025" cy="129325"/>
              </a:xfrm>
              <a:custGeom>
                <a:avLst/>
                <a:gdLst/>
                <a:ahLst/>
                <a:cxnLst/>
                <a:rect l="l" t="t" r="r" b="b"/>
                <a:pathLst>
                  <a:path w="5841" h="5173" extrusionOk="0">
                    <a:moveTo>
                      <a:pt x="2950" y="0"/>
                    </a:moveTo>
                    <a:cubicBezTo>
                      <a:pt x="2050" y="0"/>
                      <a:pt x="1179" y="487"/>
                      <a:pt x="699" y="1350"/>
                    </a:cubicBezTo>
                    <a:cubicBezTo>
                      <a:pt x="0" y="2606"/>
                      <a:pt x="412" y="4138"/>
                      <a:pt x="1636" y="4837"/>
                    </a:cubicBezTo>
                    <a:cubicBezTo>
                      <a:pt x="2034" y="5064"/>
                      <a:pt x="2464" y="5172"/>
                      <a:pt x="2888" y="5172"/>
                    </a:cubicBezTo>
                    <a:cubicBezTo>
                      <a:pt x="3806" y="5172"/>
                      <a:pt x="4696" y="4667"/>
                      <a:pt x="5168" y="3773"/>
                    </a:cubicBezTo>
                    <a:cubicBezTo>
                      <a:pt x="5840" y="2506"/>
                      <a:pt x="5394" y="979"/>
                      <a:pt x="4156" y="309"/>
                    </a:cubicBezTo>
                    <a:cubicBezTo>
                      <a:pt x="3770" y="100"/>
                      <a:pt x="3357" y="0"/>
                      <a:pt x="295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2"/>
              <p:cNvSpPr/>
              <p:nvPr/>
            </p:nvSpPr>
            <p:spPr>
              <a:xfrm>
                <a:off x="4864350" y="4051550"/>
                <a:ext cx="145450" cy="128550"/>
              </a:xfrm>
              <a:custGeom>
                <a:avLst/>
                <a:gdLst/>
                <a:ahLst/>
                <a:cxnLst/>
                <a:rect l="l" t="t" r="r" b="b"/>
                <a:pathLst>
                  <a:path w="5818" h="5142" extrusionOk="0">
                    <a:moveTo>
                      <a:pt x="2928" y="1"/>
                    </a:moveTo>
                    <a:cubicBezTo>
                      <a:pt x="2028" y="1"/>
                      <a:pt x="1165" y="498"/>
                      <a:pt x="688" y="1382"/>
                    </a:cubicBezTo>
                    <a:cubicBezTo>
                      <a:pt x="1" y="2655"/>
                      <a:pt x="440" y="4161"/>
                      <a:pt x="1696" y="4836"/>
                    </a:cubicBezTo>
                    <a:cubicBezTo>
                      <a:pt x="2080" y="5043"/>
                      <a:pt x="2489" y="5142"/>
                      <a:pt x="2891" y="5142"/>
                    </a:cubicBezTo>
                    <a:cubicBezTo>
                      <a:pt x="3791" y="5142"/>
                      <a:pt x="4655" y="4645"/>
                      <a:pt x="5132" y="3760"/>
                    </a:cubicBezTo>
                    <a:cubicBezTo>
                      <a:pt x="5817" y="2488"/>
                      <a:pt x="5378" y="982"/>
                      <a:pt x="4124" y="307"/>
                    </a:cubicBezTo>
                    <a:cubicBezTo>
                      <a:pt x="3739" y="100"/>
                      <a:pt x="3330" y="1"/>
                      <a:pt x="292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2"/>
              <p:cNvSpPr/>
              <p:nvPr/>
            </p:nvSpPr>
            <p:spPr>
              <a:xfrm>
                <a:off x="5381675" y="2313700"/>
                <a:ext cx="146025" cy="129350"/>
              </a:xfrm>
              <a:custGeom>
                <a:avLst/>
                <a:gdLst/>
                <a:ahLst/>
                <a:cxnLst/>
                <a:rect l="l" t="t" r="r" b="b"/>
                <a:pathLst>
                  <a:path w="5841" h="5174" extrusionOk="0">
                    <a:moveTo>
                      <a:pt x="2951" y="1"/>
                    </a:moveTo>
                    <a:cubicBezTo>
                      <a:pt x="2058" y="1"/>
                      <a:pt x="1195" y="478"/>
                      <a:pt x="710" y="1332"/>
                    </a:cubicBezTo>
                    <a:cubicBezTo>
                      <a:pt x="0" y="2581"/>
                      <a:pt x="400" y="4118"/>
                      <a:pt x="1617" y="4827"/>
                    </a:cubicBezTo>
                    <a:cubicBezTo>
                      <a:pt x="2019" y="5062"/>
                      <a:pt x="2457" y="5174"/>
                      <a:pt x="2888" y="5174"/>
                    </a:cubicBezTo>
                    <a:cubicBezTo>
                      <a:pt x="3799" y="5174"/>
                      <a:pt x="4682" y="4677"/>
                      <a:pt x="5159" y="3794"/>
                    </a:cubicBezTo>
                    <a:cubicBezTo>
                      <a:pt x="5840" y="2530"/>
                      <a:pt x="5408" y="1002"/>
                      <a:pt x="4176" y="319"/>
                    </a:cubicBezTo>
                    <a:cubicBezTo>
                      <a:pt x="3785" y="103"/>
                      <a:pt x="3365" y="1"/>
                      <a:pt x="295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2"/>
              <p:cNvSpPr/>
              <p:nvPr/>
            </p:nvSpPr>
            <p:spPr>
              <a:xfrm>
                <a:off x="5332425" y="2130175"/>
                <a:ext cx="145225" cy="128500"/>
              </a:xfrm>
              <a:custGeom>
                <a:avLst/>
                <a:gdLst/>
                <a:ahLst/>
                <a:cxnLst/>
                <a:rect l="l" t="t" r="r" b="b"/>
                <a:pathLst>
                  <a:path w="5809" h="5140" extrusionOk="0">
                    <a:moveTo>
                      <a:pt x="2922" y="0"/>
                    </a:moveTo>
                    <a:cubicBezTo>
                      <a:pt x="2046" y="0"/>
                      <a:pt x="1204" y="469"/>
                      <a:pt x="719" y="1315"/>
                    </a:cubicBezTo>
                    <a:cubicBezTo>
                      <a:pt x="0" y="2572"/>
                      <a:pt x="392" y="4091"/>
                      <a:pt x="1625" y="4799"/>
                    </a:cubicBezTo>
                    <a:cubicBezTo>
                      <a:pt x="2029" y="5029"/>
                      <a:pt x="2461" y="5140"/>
                      <a:pt x="2887" y="5140"/>
                    </a:cubicBezTo>
                    <a:cubicBezTo>
                      <a:pt x="3762" y="5140"/>
                      <a:pt x="4605" y="4672"/>
                      <a:pt x="5090" y="3826"/>
                    </a:cubicBezTo>
                    <a:cubicBezTo>
                      <a:pt x="5809" y="2569"/>
                      <a:pt x="5417" y="1050"/>
                      <a:pt x="4184" y="342"/>
                    </a:cubicBezTo>
                    <a:cubicBezTo>
                      <a:pt x="3780" y="111"/>
                      <a:pt x="3347" y="0"/>
                      <a:pt x="292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2"/>
              <p:cNvSpPr/>
              <p:nvPr/>
            </p:nvSpPr>
            <p:spPr>
              <a:xfrm>
                <a:off x="3471600" y="1084025"/>
                <a:ext cx="145275" cy="128525"/>
              </a:xfrm>
              <a:custGeom>
                <a:avLst/>
                <a:gdLst/>
                <a:ahLst/>
                <a:cxnLst/>
                <a:rect l="l" t="t" r="r" b="b"/>
                <a:pathLst>
                  <a:path w="5811" h="5141" extrusionOk="0">
                    <a:moveTo>
                      <a:pt x="2921" y="1"/>
                    </a:moveTo>
                    <a:cubicBezTo>
                      <a:pt x="2055" y="1"/>
                      <a:pt x="1220" y="459"/>
                      <a:pt x="734" y="1290"/>
                    </a:cubicBezTo>
                    <a:cubicBezTo>
                      <a:pt x="0" y="2544"/>
                      <a:pt x="378" y="4066"/>
                      <a:pt x="1601" y="4786"/>
                    </a:cubicBezTo>
                    <a:cubicBezTo>
                      <a:pt x="2011" y="5026"/>
                      <a:pt x="2453" y="5141"/>
                      <a:pt x="2887" y="5141"/>
                    </a:cubicBezTo>
                    <a:cubicBezTo>
                      <a:pt x="3754" y="5141"/>
                      <a:pt x="4589" y="4683"/>
                      <a:pt x="5075" y="3851"/>
                    </a:cubicBezTo>
                    <a:cubicBezTo>
                      <a:pt x="5811" y="2599"/>
                      <a:pt x="5432" y="1075"/>
                      <a:pt x="4209" y="357"/>
                    </a:cubicBezTo>
                    <a:cubicBezTo>
                      <a:pt x="3798" y="116"/>
                      <a:pt x="3356" y="1"/>
                      <a:pt x="292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2"/>
              <p:cNvSpPr/>
              <p:nvPr/>
            </p:nvSpPr>
            <p:spPr>
              <a:xfrm>
                <a:off x="5431575" y="2498050"/>
                <a:ext cx="145525" cy="128550"/>
              </a:xfrm>
              <a:custGeom>
                <a:avLst/>
                <a:gdLst/>
                <a:ahLst/>
                <a:cxnLst/>
                <a:rect l="l" t="t" r="r" b="b"/>
                <a:pathLst>
                  <a:path w="5821" h="5142" extrusionOk="0">
                    <a:moveTo>
                      <a:pt x="2927" y="0"/>
                    </a:moveTo>
                    <a:cubicBezTo>
                      <a:pt x="2038" y="0"/>
                      <a:pt x="1185" y="485"/>
                      <a:pt x="704" y="1354"/>
                    </a:cubicBezTo>
                    <a:cubicBezTo>
                      <a:pt x="1" y="2624"/>
                      <a:pt x="422" y="4130"/>
                      <a:pt x="1669" y="4820"/>
                    </a:cubicBezTo>
                    <a:cubicBezTo>
                      <a:pt x="2063" y="5037"/>
                      <a:pt x="2483" y="5141"/>
                      <a:pt x="2894" y="5141"/>
                    </a:cubicBezTo>
                    <a:cubicBezTo>
                      <a:pt x="3784" y="5141"/>
                      <a:pt x="4637" y="4656"/>
                      <a:pt x="5117" y="3788"/>
                    </a:cubicBezTo>
                    <a:cubicBezTo>
                      <a:pt x="5820" y="2516"/>
                      <a:pt x="5399" y="1012"/>
                      <a:pt x="4152" y="322"/>
                    </a:cubicBezTo>
                    <a:cubicBezTo>
                      <a:pt x="3758" y="104"/>
                      <a:pt x="3339" y="0"/>
                      <a:pt x="292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2"/>
              <p:cNvSpPr/>
              <p:nvPr/>
            </p:nvSpPr>
            <p:spPr>
              <a:xfrm>
                <a:off x="3288250" y="1136800"/>
                <a:ext cx="146050" cy="129350"/>
              </a:xfrm>
              <a:custGeom>
                <a:avLst/>
                <a:gdLst/>
                <a:ahLst/>
                <a:cxnLst/>
                <a:rect l="l" t="t" r="r" b="b"/>
                <a:pathLst>
                  <a:path w="5842" h="5174" extrusionOk="0">
                    <a:moveTo>
                      <a:pt x="2955" y="1"/>
                    </a:moveTo>
                    <a:cubicBezTo>
                      <a:pt x="2049" y="1"/>
                      <a:pt x="1169" y="492"/>
                      <a:pt x="690" y="1367"/>
                    </a:cubicBezTo>
                    <a:cubicBezTo>
                      <a:pt x="0" y="2627"/>
                      <a:pt x="423" y="4157"/>
                      <a:pt x="1652" y="4847"/>
                    </a:cubicBezTo>
                    <a:cubicBezTo>
                      <a:pt x="2047" y="5068"/>
                      <a:pt x="2472" y="5174"/>
                      <a:pt x="2891" y="5174"/>
                    </a:cubicBezTo>
                    <a:cubicBezTo>
                      <a:pt x="3777" y="5174"/>
                      <a:pt x="4637" y="4702"/>
                      <a:pt x="5124" y="3856"/>
                    </a:cubicBezTo>
                    <a:cubicBezTo>
                      <a:pt x="5842" y="2610"/>
                      <a:pt x="5450" y="1070"/>
                      <a:pt x="4237" y="354"/>
                    </a:cubicBezTo>
                    <a:cubicBezTo>
                      <a:pt x="3831" y="114"/>
                      <a:pt x="3390" y="1"/>
                      <a:pt x="295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2"/>
              <p:cNvSpPr/>
              <p:nvPr/>
            </p:nvSpPr>
            <p:spPr>
              <a:xfrm>
                <a:off x="2605575" y="1533450"/>
                <a:ext cx="146575" cy="129350"/>
              </a:xfrm>
              <a:custGeom>
                <a:avLst/>
                <a:gdLst/>
                <a:ahLst/>
                <a:cxnLst/>
                <a:rect l="l" t="t" r="r" b="b"/>
                <a:pathLst>
                  <a:path w="5863" h="5174" extrusionOk="0">
                    <a:moveTo>
                      <a:pt x="2972" y="1"/>
                    </a:moveTo>
                    <a:cubicBezTo>
                      <a:pt x="2096" y="1"/>
                      <a:pt x="1244" y="461"/>
                      <a:pt x="753" y="1291"/>
                    </a:cubicBezTo>
                    <a:cubicBezTo>
                      <a:pt x="0" y="2564"/>
                      <a:pt x="422" y="4162"/>
                      <a:pt x="1693" y="4859"/>
                    </a:cubicBezTo>
                    <a:cubicBezTo>
                      <a:pt x="2083" y="5072"/>
                      <a:pt x="2500" y="5174"/>
                      <a:pt x="2912" y="5174"/>
                    </a:cubicBezTo>
                    <a:cubicBezTo>
                      <a:pt x="3807" y="5174"/>
                      <a:pt x="4673" y="4693"/>
                      <a:pt x="5156" y="3834"/>
                    </a:cubicBezTo>
                    <a:cubicBezTo>
                      <a:pt x="5862" y="2583"/>
                      <a:pt x="5457" y="1048"/>
                      <a:pt x="4237" y="344"/>
                    </a:cubicBezTo>
                    <a:cubicBezTo>
                      <a:pt x="3836" y="111"/>
                      <a:pt x="3401" y="1"/>
                      <a:pt x="297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2"/>
              <p:cNvSpPr/>
              <p:nvPr/>
            </p:nvSpPr>
            <p:spPr>
              <a:xfrm>
                <a:off x="3106025" y="1190775"/>
                <a:ext cx="144700" cy="127750"/>
              </a:xfrm>
              <a:custGeom>
                <a:avLst/>
                <a:gdLst/>
                <a:ahLst/>
                <a:cxnLst/>
                <a:rect l="l" t="t" r="r" b="b"/>
                <a:pathLst>
                  <a:path w="5788" h="5110" extrusionOk="0">
                    <a:moveTo>
                      <a:pt x="2903" y="1"/>
                    </a:moveTo>
                    <a:cubicBezTo>
                      <a:pt x="2049" y="1"/>
                      <a:pt x="1229" y="450"/>
                      <a:pt x="745" y="1264"/>
                    </a:cubicBezTo>
                    <a:cubicBezTo>
                      <a:pt x="1" y="2523"/>
                      <a:pt x="374" y="4042"/>
                      <a:pt x="1603" y="4758"/>
                    </a:cubicBezTo>
                    <a:cubicBezTo>
                      <a:pt x="2012" y="4996"/>
                      <a:pt x="2450" y="5110"/>
                      <a:pt x="2879" y="5110"/>
                    </a:cubicBezTo>
                    <a:cubicBezTo>
                      <a:pt x="3750" y="5110"/>
                      <a:pt x="4583" y="4642"/>
                      <a:pt x="5066" y="3796"/>
                    </a:cubicBezTo>
                    <a:cubicBezTo>
                      <a:pt x="5788" y="2527"/>
                      <a:pt x="5382" y="1021"/>
                      <a:pt x="4131" y="325"/>
                    </a:cubicBezTo>
                    <a:cubicBezTo>
                      <a:pt x="3737" y="106"/>
                      <a:pt x="3316" y="1"/>
                      <a:pt x="290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2"/>
              <p:cNvSpPr/>
              <p:nvPr/>
            </p:nvSpPr>
            <p:spPr>
              <a:xfrm>
                <a:off x="2073525" y="2482750"/>
                <a:ext cx="144725" cy="127775"/>
              </a:xfrm>
              <a:custGeom>
                <a:avLst/>
                <a:gdLst/>
                <a:ahLst/>
                <a:cxnLst/>
                <a:rect l="l" t="t" r="r" b="b"/>
                <a:pathLst>
                  <a:path w="5789" h="5111" extrusionOk="0">
                    <a:moveTo>
                      <a:pt x="2906" y="0"/>
                    </a:moveTo>
                    <a:cubicBezTo>
                      <a:pt x="2049" y="0"/>
                      <a:pt x="1226" y="453"/>
                      <a:pt x="743" y="1272"/>
                    </a:cubicBezTo>
                    <a:cubicBezTo>
                      <a:pt x="0" y="2531"/>
                      <a:pt x="378" y="4048"/>
                      <a:pt x="1611" y="4762"/>
                    </a:cubicBezTo>
                    <a:cubicBezTo>
                      <a:pt x="2019" y="4998"/>
                      <a:pt x="2455" y="5111"/>
                      <a:pt x="2882" y="5111"/>
                    </a:cubicBezTo>
                    <a:cubicBezTo>
                      <a:pt x="3754" y="5111"/>
                      <a:pt x="4589" y="4641"/>
                      <a:pt x="5071" y="3790"/>
                    </a:cubicBezTo>
                    <a:cubicBezTo>
                      <a:pt x="5789" y="2521"/>
                      <a:pt x="5381" y="1015"/>
                      <a:pt x="4126" y="321"/>
                    </a:cubicBezTo>
                    <a:cubicBezTo>
                      <a:pt x="3734" y="104"/>
                      <a:pt x="3316" y="0"/>
                      <a:pt x="290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2"/>
              <p:cNvSpPr/>
              <p:nvPr/>
            </p:nvSpPr>
            <p:spPr>
              <a:xfrm>
                <a:off x="4000100" y="4502500"/>
                <a:ext cx="143300" cy="126400"/>
              </a:xfrm>
              <a:custGeom>
                <a:avLst/>
                <a:gdLst/>
                <a:ahLst/>
                <a:cxnLst/>
                <a:rect l="l" t="t" r="r" b="b"/>
                <a:pathLst>
                  <a:path w="5732" h="5056" extrusionOk="0">
                    <a:moveTo>
                      <a:pt x="2888" y="1"/>
                    </a:moveTo>
                    <a:cubicBezTo>
                      <a:pt x="2024" y="1"/>
                      <a:pt x="1197" y="466"/>
                      <a:pt x="723" y="1304"/>
                    </a:cubicBezTo>
                    <a:cubicBezTo>
                      <a:pt x="0" y="2577"/>
                      <a:pt x="428" y="4086"/>
                      <a:pt x="1701" y="4762"/>
                    </a:cubicBezTo>
                    <a:cubicBezTo>
                      <a:pt x="2075" y="4961"/>
                      <a:pt x="2470" y="5055"/>
                      <a:pt x="2858" y="5055"/>
                    </a:cubicBezTo>
                    <a:cubicBezTo>
                      <a:pt x="3739" y="5055"/>
                      <a:pt x="4582" y="4568"/>
                      <a:pt x="5055" y="3700"/>
                    </a:cubicBezTo>
                    <a:cubicBezTo>
                      <a:pt x="5731" y="2458"/>
                      <a:pt x="5317" y="996"/>
                      <a:pt x="4097" y="320"/>
                    </a:cubicBezTo>
                    <a:cubicBezTo>
                      <a:pt x="3708" y="104"/>
                      <a:pt x="3294" y="1"/>
                      <a:pt x="288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2"/>
              <p:cNvSpPr/>
              <p:nvPr/>
            </p:nvSpPr>
            <p:spPr>
              <a:xfrm>
                <a:off x="2158850" y="2063075"/>
                <a:ext cx="141325" cy="125000"/>
              </a:xfrm>
              <a:custGeom>
                <a:avLst/>
                <a:gdLst/>
                <a:ahLst/>
                <a:cxnLst/>
                <a:rect l="l" t="t" r="r" b="b"/>
                <a:pathLst>
                  <a:path w="5653" h="5000" extrusionOk="0">
                    <a:moveTo>
                      <a:pt x="2855" y="0"/>
                    </a:moveTo>
                    <a:cubicBezTo>
                      <a:pt x="1993" y="0"/>
                      <a:pt x="1157" y="463"/>
                      <a:pt x="690" y="1290"/>
                    </a:cubicBezTo>
                    <a:cubicBezTo>
                      <a:pt x="0" y="2508"/>
                      <a:pt x="400" y="4003"/>
                      <a:pt x="1593" y="4680"/>
                    </a:cubicBezTo>
                    <a:cubicBezTo>
                      <a:pt x="1976" y="4896"/>
                      <a:pt x="2390" y="4999"/>
                      <a:pt x="2797" y="4999"/>
                    </a:cubicBezTo>
                    <a:cubicBezTo>
                      <a:pt x="3661" y="4999"/>
                      <a:pt x="4497" y="4537"/>
                      <a:pt x="4965" y="3709"/>
                    </a:cubicBezTo>
                    <a:cubicBezTo>
                      <a:pt x="5653" y="2491"/>
                      <a:pt x="5255" y="996"/>
                      <a:pt x="4060" y="321"/>
                    </a:cubicBezTo>
                    <a:cubicBezTo>
                      <a:pt x="3676" y="104"/>
                      <a:pt x="3263" y="0"/>
                      <a:pt x="285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2"/>
              <p:cNvSpPr/>
              <p:nvPr/>
            </p:nvSpPr>
            <p:spPr>
              <a:xfrm>
                <a:off x="5182725" y="3763050"/>
                <a:ext cx="141250" cy="124950"/>
              </a:xfrm>
              <a:custGeom>
                <a:avLst/>
                <a:gdLst/>
                <a:ahLst/>
                <a:cxnLst/>
                <a:rect l="l" t="t" r="r" b="b"/>
                <a:pathLst>
                  <a:path w="5650" h="4998" extrusionOk="0">
                    <a:moveTo>
                      <a:pt x="2854" y="1"/>
                    </a:moveTo>
                    <a:cubicBezTo>
                      <a:pt x="2001" y="1"/>
                      <a:pt x="1171" y="452"/>
                      <a:pt x="702" y="1263"/>
                    </a:cubicBezTo>
                    <a:cubicBezTo>
                      <a:pt x="1" y="2474"/>
                      <a:pt x="382" y="3978"/>
                      <a:pt x="1566" y="4664"/>
                    </a:cubicBezTo>
                    <a:cubicBezTo>
                      <a:pt x="1956" y="4890"/>
                      <a:pt x="2378" y="4998"/>
                      <a:pt x="2796" y="4998"/>
                    </a:cubicBezTo>
                    <a:cubicBezTo>
                      <a:pt x="3649" y="4998"/>
                      <a:pt x="4478" y="4546"/>
                      <a:pt x="4948" y="3735"/>
                    </a:cubicBezTo>
                    <a:cubicBezTo>
                      <a:pt x="5649" y="2524"/>
                      <a:pt x="5267" y="1021"/>
                      <a:pt x="4084" y="334"/>
                    </a:cubicBezTo>
                    <a:cubicBezTo>
                      <a:pt x="3694" y="108"/>
                      <a:pt x="3271" y="1"/>
                      <a:pt x="285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2"/>
              <p:cNvSpPr/>
              <p:nvPr/>
            </p:nvSpPr>
            <p:spPr>
              <a:xfrm>
                <a:off x="5315975" y="3525925"/>
                <a:ext cx="141375" cy="124975"/>
              </a:xfrm>
              <a:custGeom>
                <a:avLst/>
                <a:gdLst/>
                <a:ahLst/>
                <a:cxnLst/>
                <a:rect l="l" t="t" r="r" b="b"/>
                <a:pathLst>
                  <a:path w="5655" h="4999" extrusionOk="0">
                    <a:moveTo>
                      <a:pt x="2860" y="0"/>
                    </a:moveTo>
                    <a:cubicBezTo>
                      <a:pt x="1980" y="0"/>
                      <a:pt x="1129" y="482"/>
                      <a:pt x="667" y="1333"/>
                    </a:cubicBezTo>
                    <a:cubicBezTo>
                      <a:pt x="1" y="2557"/>
                      <a:pt x="430" y="4047"/>
                      <a:pt x="1636" y="4701"/>
                    </a:cubicBezTo>
                    <a:cubicBezTo>
                      <a:pt x="2008" y="4903"/>
                      <a:pt x="2405" y="4999"/>
                      <a:pt x="2797" y="4999"/>
                    </a:cubicBezTo>
                    <a:cubicBezTo>
                      <a:pt x="3676" y="4999"/>
                      <a:pt x="4527" y="4518"/>
                      <a:pt x="4989" y="3667"/>
                    </a:cubicBezTo>
                    <a:cubicBezTo>
                      <a:pt x="5655" y="2441"/>
                      <a:pt x="5226" y="951"/>
                      <a:pt x="4019" y="297"/>
                    </a:cubicBezTo>
                    <a:cubicBezTo>
                      <a:pt x="3649" y="96"/>
                      <a:pt x="3251" y="0"/>
                      <a:pt x="286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2"/>
              <p:cNvSpPr/>
              <p:nvPr/>
            </p:nvSpPr>
            <p:spPr>
              <a:xfrm>
                <a:off x="2292175" y="1825950"/>
                <a:ext cx="141325" cy="124975"/>
              </a:xfrm>
              <a:custGeom>
                <a:avLst/>
                <a:gdLst/>
                <a:ahLst/>
                <a:cxnLst/>
                <a:rect l="l" t="t" r="r" b="b"/>
                <a:pathLst>
                  <a:path w="5653" h="4999" extrusionOk="0">
                    <a:moveTo>
                      <a:pt x="2855" y="0"/>
                    </a:moveTo>
                    <a:cubicBezTo>
                      <a:pt x="1992" y="0"/>
                      <a:pt x="1156" y="463"/>
                      <a:pt x="688" y="1290"/>
                    </a:cubicBezTo>
                    <a:cubicBezTo>
                      <a:pt x="0" y="2507"/>
                      <a:pt x="398" y="4004"/>
                      <a:pt x="1593" y="4679"/>
                    </a:cubicBezTo>
                    <a:cubicBezTo>
                      <a:pt x="1976" y="4896"/>
                      <a:pt x="2389" y="4999"/>
                      <a:pt x="2796" y="4999"/>
                    </a:cubicBezTo>
                    <a:cubicBezTo>
                      <a:pt x="3659" y="4999"/>
                      <a:pt x="4496" y="4536"/>
                      <a:pt x="4963" y="3710"/>
                    </a:cubicBezTo>
                    <a:cubicBezTo>
                      <a:pt x="5653" y="2491"/>
                      <a:pt x="5254" y="995"/>
                      <a:pt x="4060" y="320"/>
                    </a:cubicBezTo>
                    <a:cubicBezTo>
                      <a:pt x="3676" y="103"/>
                      <a:pt x="3263" y="0"/>
                      <a:pt x="285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2"/>
              <p:cNvSpPr/>
              <p:nvPr/>
            </p:nvSpPr>
            <p:spPr>
              <a:xfrm>
                <a:off x="2139275" y="3456375"/>
                <a:ext cx="143300" cy="126400"/>
              </a:xfrm>
              <a:custGeom>
                <a:avLst/>
                <a:gdLst/>
                <a:ahLst/>
                <a:cxnLst/>
                <a:rect l="l" t="t" r="r" b="b"/>
                <a:pathLst>
                  <a:path w="5732" h="5056" extrusionOk="0">
                    <a:moveTo>
                      <a:pt x="2888" y="0"/>
                    </a:moveTo>
                    <a:cubicBezTo>
                      <a:pt x="2025" y="0"/>
                      <a:pt x="1196" y="466"/>
                      <a:pt x="721" y="1305"/>
                    </a:cubicBezTo>
                    <a:cubicBezTo>
                      <a:pt x="1" y="2576"/>
                      <a:pt x="428" y="4087"/>
                      <a:pt x="1701" y="4762"/>
                    </a:cubicBezTo>
                    <a:cubicBezTo>
                      <a:pt x="2075" y="4961"/>
                      <a:pt x="2470" y="5055"/>
                      <a:pt x="2859" y="5055"/>
                    </a:cubicBezTo>
                    <a:cubicBezTo>
                      <a:pt x="3739" y="5055"/>
                      <a:pt x="4583" y="4568"/>
                      <a:pt x="5055" y="3699"/>
                    </a:cubicBezTo>
                    <a:cubicBezTo>
                      <a:pt x="5732" y="2457"/>
                      <a:pt x="5316" y="995"/>
                      <a:pt x="4096" y="319"/>
                    </a:cubicBezTo>
                    <a:cubicBezTo>
                      <a:pt x="3707" y="103"/>
                      <a:pt x="3294" y="0"/>
                      <a:pt x="288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2"/>
              <p:cNvSpPr/>
              <p:nvPr/>
            </p:nvSpPr>
            <p:spPr>
              <a:xfrm>
                <a:off x="4719650" y="1317900"/>
                <a:ext cx="142600" cy="126325"/>
              </a:xfrm>
              <a:custGeom>
                <a:avLst/>
                <a:gdLst/>
                <a:ahLst/>
                <a:cxnLst/>
                <a:rect l="l" t="t" r="r" b="b"/>
                <a:pathLst>
                  <a:path w="5704" h="5053" extrusionOk="0">
                    <a:moveTo>
                      <a:pt x="2860" y="0"/>
                    </a:moveTo>
                    <a:cubicBezTo>
                      <a:pt x="2015" y="0"/>
                      <a:pt x="1205" y="443"/>
                      <a:pt x="727" y="1250"/>
                    </a:cubicBezTo>
                    <a:cubicBezTo>
                      <a:pt x="1" y="2476"/>
                      <a:pt x="347" y="3963"/>
                      <a:pt x="1526" y="4677"/>
                    </a:cubicBezTo>
                    <a:cubicBezTo>
                      <a:pt x="1945" y="4931"/>
                      <a:pt x="2396" y="5053"/>
                      <a:pt x="2837" y="5053"/>
                    </a:cubicBezTo>
                    <a:cubicBezTo>
                      <a:pt x="3698" y="5053"/>
                      <a:pt x="4522" y="4592"/>
                      <a:pt x="4999" y="3753"/>
                    </a:cubicBezTo>
                    <a:cubicBezTo>
                      <a:pt x="5704" y="2519"/>
                      <a:pt x="5325" y="1046"/>
                      <a:pt x="4125" y="348"/>
                    </a:cubicBezTo>
                    <a:cubicBezTo>
                      <a:pt x="3720" y="113"/>
                      <a:pt x="3286" y="0"/>
                      <a:pt x="286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2"/>
              <p:cNvSpPr/>
              <p:nvPr/>
            </p:nvSpPr>
            <p:spPr>
              <a:xfrm>
                <a:off x="3656225" y="1032000"/>
                <a:ext cx="142100" cy="126275"/>
              </a:xfrm>
              <a:custGeom>
                <a:avLst/>
                <a:gdLst/>
                <a:ahLst/>
                <a:cxnLst/>
                <a:rect l="l" t="t" r="r" b="b"/>
                <a:pathLst>
                  <a:path w="5684" h="5051" extrusionOk="0">
                    <a:moveTo>
                      <a:pt x="2845" y="1"/>
                    </a:moveTo>
                    <a:cubicBezTo>
                      <a:pt x="2038" y="1"/>
                      <a:pt x="1260" y="402"/>
                      <a:pt x="779" y="1146"/>
                    </a:cubicBezTo>
                    <a:cubicBezTo>
                      <a:pt x="1" y="2353"/>
                      <a:pt x="277" y="3857"/>
                      <a:pt x="1416" y="4612"/>
                    </a:cubicBezTo>
                    <a:cubicBezTo>
                      <a:pt x="1862" y="4908"/>
                      <a:pt x="2353" y="5050"/>
                      <a:pt x="2832" y="5050"/>
                    </a:cubicBezTo>
                    <a:cubicBezTo>
                      <a:pt x="3655" y="5050"/>
                      <a:pt x="4445" y="4632"/>
                      <a:pt x="4927" y="3856"/>
                    </a:cubicBezTo>
                    <a:cubicBezTo>
                      <a:pt x="5683" y="2639"/>
                      <a:pt x="5374" y="1145"/>
                      <a:pt x="4214" y="408"/>
                    </a:cubicBezTo>
                    <a:cubicBezTo>
                      <a:pt x="3781" y="133"/>
                      <a:pt x="3308" y="1"/>
                      <a:pt x="284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2"/>
              <p:cNvSpPr/>
              <p:nvPr/>
            </p:nvSpPr>
            <p:spPr>
              <a:xfrm>
                <a:off x="2924000" y="1245025"/>
                <a:ext cx="142200" cy="125600"/>
              </a:xfrm>
              <a:custGeom>
                <a:avLst/>
                <a:gdLst/>
                <a:ahLst/>
                <a:cxnLst/>
                <a:rect l="l" t="t" r="r" b="b"/>
                <a:pathLst>
                  <a:path w="5688" h="5024" extrusionOk="0">
                    <a:moveTo>
                      <a:pt x="2874" y="0"/>
                    </a:moveTo>
                    <a:cubicBezTo>
                      <a:pt x="2040" y="0"/>
                      <a:pt x="1234" y="430"/>
                      <a:pt x="758" y="1212"/>
                    </a:cubicBezTo>
                    <a:cubicBezTo>
                      <a:pt x="1" y="2455"/>
                      <a:pt x="374" y="3988"/>
                      <a:pt x="1604" y="4692"/>
                    </a:cubicBezTo>
                    <a:cubicBezTo>
                      <a:pt x="1996" y="4917"/>
                      <a:pt x="2419" y="5024"/>
                      <a:pt x="2834" y="5024"/>
                    </a:cubicBezTo>
                    <a:cubicBezTo>
                      <a:pt x="3684" y="5024"/>
                      <a:pt x="4505" y="4575"/>
                      <a:pt x="4979" y="3764"/>
                    </a:cubicBezTo>
                    <a:cubicBezTo>
                      <a:pt x="5687" y="2550"/>
                      <a:pt x="5326" y="1060"/>
                      <a:pt x="4153" y="358"/>
                    </a:cubicBezTo>
                    <a:cubicBezTo>
                      <a:pt x="3747" y="116"/>
                      <a:pt x="3307" y="0"/>
                      <a:pt x="287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2"/>
              <p:cNvSpPr/>
              <p:nvPr/>
            </p:nvSpPr>
            <p:spPr>
              <a:xfrm>
                <a:off x="5482575" y="2683450"/>
                <a:ext cx="142400" cy="125675"/>
              </a:xfrm>
              <a:custGeom>
                <a:avLst/>
                <a:gdLst/>
                <a:ahLst/>
                <a:cxnLst/>
                <a:rect l="l" t="t" r="r" b="b"/>
                <a:pathLst>
                  <a:path w="5696" h="5027" extrusionOk="0">
                    <a:moveTo>
                      <a:pt x="2876" y="0"/>
                    </a:moveTo>
                    <a:cubicBezTo>
                      <a:pt x="2024" y="0"/>
                      <a:pt x="1202" y="452"/>
                      <a:pt x="730" y="1266"/>
                    </a:cubicBezTo>
                    <a:cubicBezTo>
                      <a:pt x="0" y="2518"/>
                      <a:pt x="410" y="4042"/>
                      <a:pt x="1658" y="4723"/>
                    </a:cubicBezTo>
                    <a:cubicBezTo>
                      <a:pt x="2035" y="4929"/>
                      <a:pt x="2438" y="5027"/>
                      <a:pt x="2834" y="5027"/>
                    </a:cubicBezTo>
                    <a:cubicBezTo>
                      <a:pt x="3703" y="5027"/>
                      <a:pt x="4541" y="4554"/>
                      <a:pt x="5011" y="3711"/>
                    </a:cubicBezTo>
                    <a:cubicBezTo>
                      <a:pt x="5696" y="2484"/>
                      <a:pt x="5298" y="1011"/>
                      <a:pt x="4103" y="330"/>
                    </a:cubicBezTo>
                    <a:cubicBezTo>
                      <a:pt x="3711" y="107"/>
                      <a:pt x="3290" y="0"/>
                      <a:pt x="287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2"/>
              <p:cNvSpPr/>
              <p:nvPr/>
            </p:nvSpPr>
            <p:spPr>
              <a:xfrm>
                <a:off x="4366100" y="4396150"/>
                <a:ext cx="143050" cy="126375"/>
              </a:xfrm>
              <a:custGeom>
                <a:avLst/>
                <a:gdLst/>
                <a:ahLst/>
                <a:cxnLst/>
                <a:rect l="l" t="t" r="r" b="b"/>
                <a:pathLst>
                  <a:path w="5722" h="5055" extrusionOk="0">
                    <a:moveTo>
                      <a:pt x="2881" y="1"/>
                    </a:moveTo>
                    <a:cubicBezTo>
                      <a:pt x="2047" y="1"/>
                      <a:pt x="1246" y="431"/>
                      <a:pt x="767" y="1218"/>
                    </a:cubicBezTo>
                    <a:cubicBezTo>
                      <a:pt x="1" y="2478"/>
                      <a:pt x="371" y="4002"/>
                      <a:pt x="1613" y="4715"/>
                    </a:cubicBezTo>
                    <a:cubicBezTo>
                      <a:pt x="2013" y="4945"/>
                      <a:pt x="2441" y="5054"/>
                      <a:pt x="2861" y="5054"/>
                    </a:cubicBezTo>
                    <a:cubicBezTo>
                      <a:pt x="3711" y="5054"/>
                      <a:pt x="4525" y="4604"/>
                      <a:pt x="5002" y="3787"/>
                    </a:cubicBezTo>
                    <a:cubicBezTo>
                      <a:pt x="5721" y="2558"/>
                      <a:pt x="5363" y="1074"/>
                      <a:pt x="4177" y="366"/>
                    </a:cubicBezTo>
                    <a:cubicBezTo>
                      <a:pt x="3764" y="119"/>
                      <a:pt x="3318" y="1"/>
                      <a:pt x="288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2"/>
              <p:cNvSpPr/>
              <p:nvPr/>
            </p:nvSpPr>
            <p:spPr>
              <a:xfrm>
                <a:off x="2471025" y="3954725"/>
                <a:ext cx="144025" cy="126950"/>
              </a:xfrm>
              <a:custGeom>
                <a:avLst/>
                <a:gdLst/>
                <a:ahLst/>
                <a:cxnLst/>
                <a:rect l="l" t="t" r="r" b="b"/>
                <a:pathLst>
                  <a:path w="5761" h="5078" extrusionOk="0">
                    <a:moveTo>
                      <a:pt x="2889" y="0"/>
                    </a:moveTo>
                    <a:cubicBezTo>
                      <a:pt x="2048" y="0"/>
                      <a:pt x="1241" y="436"/>
                      <a:pt x="761" y="1233"/>
                    </a:cubicBezTo>
                    <a:cubicBezTo>
                      <a:pt x="1" y="2493"/>
                      <a:pt x="366" y="4013"/>
                      <a:pt x="1601" y="4729"/>
                    </a:cubicBezTo>
                    <a:cubicBezTo>
                      <a:pt x="2008" y="4965"/>
                      <a:pt x="2445" y="5078"/>
                      <a:pt x="2873" y="5078"/>
                    </a:cubicBezTo>
                    <a:cubicBezTo>
                      <a:pt x="3713" y="5078"/>
                      <a:pt x="4520" y="4641"/>
                      <a:pt x="5000" y="3845"/>
                    </a:cubicBezTo>
                    <a:cubicBezTo>
                      <a:pt x="5761" y="2585"/>
                      <a:pt x="5397" y="1065"/>
                      <a:pt x="4160" y="349"/>
                    </a:cubicBezTo>
                    <a:cubicBezTo>
                      <a:pt x="3753" y="113"/>
                      <a:pt x="3317" y="0"/>
                      <a:pt x="288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2"/>
              <p:cNvSpPr/>
              <p:nvPr/>
            </p:nvSpPr>
            <p:spPr>
              <a:xfrm>
                <a:off x="4183375" y="4449000"/>
                <a:ext cx="143050" cy="127025"/>
              </a:xfrm>
              <a:custGeom>
                <a:avLst/>
                <a:gdLst/>
                <a:ahLst/>
                <a:cxnLst/>
                <a:rect l="l" t="t" r="r" b="b"/>
                <a:pathLst>
                  <a:path w="5722" h="5081" extrusionOk="0">
                    <a:moveTo>
                      <a:pt x="2869" y="0"/>
                    </a:moveTo>
                    <a:cubicBezTo>
                      <a:pt x="2015" y="0"/>
                      <a:pt x="1197" y="453"/>
                      <a:pt x="715" y="1281"/>
                    </a:cubicBezTo>
                    <a:cubicBezTo>
                      <a:pt x="1" y="2511"/>
                      <a:pt x="354" y="3988"/>
                      <a:pt x="1532" y="4701"/>
                    </a:cubicBezTo>
                    <a:cubicBezTo>
                      <a:pt x="1955" y="4957"/>
                      <a:pt x="2410" y="5080"/>
                      <a:pt x="2855" y="5080"/>
                    </a:cubicBezTo>
                    <a:cubicBezTo>
                      <a:pt x="3709" y="5080"/>
                      <a:pt x="4526" y="4628"/>
                      <a:pt x="5008" y="3799"/>
                    </a:cubicBezTo>
                    <a:cubicBezTo>
                      <a:pt x="5721" y="2570"/>
                      <a:pt x="5369" y="1092"/>
                      <a:pt x="4192" y="379"/>
                    </a:cubicBezTo>
                    <a:cubicBezTo>
                      <a:pt x="3769" y="123"/>
                      <a:pt x="3314" y="0"/>
                      <a:pt x="286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2"/>
              <p:cNvSpPr/>
              <p:nvPr/>
            </p:nvSpPr>
            <p:spPr>
              <a:xfrm>
                <a:off x="2089875" y="3272050"/>
                <a:ext cx="143225" cy="127100"/>
              </a:xfrm>
              <a:custGeom>
                <a:avLst/>
                <a:gdLst/>
                <a:ahLst/>
                <a:cxnLst/>
                <a:rect l="l" t="t" r="r" b="b"/>
                <a:pathLst>
                  <a:path w="5729" h="5084" extrusionOk="0">
                    <a:moveTo>
                      <a:pt x="2872" y="0"/>
                    </a:moveTo>
                    <a:cubicBezTo>
                      <a:pt x="2003" y="0"/>
                      <a:pt x="1174" y="471"/>
                      <a:pt x="695" y="1326"/>
                    </a:cubicBezTo>
                    <a:cubicBezTo>
                      <a:pt x="1" y="2564"/>
                      <a:pt x="381" y="4028"/>
                      <a:pt x="1576" y="4727"/>
                    </a:cubicBezTo>
                    <a:cubicBezTo>
                      <a:pt x="1988" y="4968"/>
                      <a:pt x="2428" y="5083"/>
                      <a:pt x="2857" y="5083"/>
                    </a:cubicBezTo>
                    <a:cubicBezTo>
                      <a:pt x="3727" y="5083"/>
                      <a:pt x="4555" y="4612"/>
                      <a:pt x="5034" y="3757"/>
                    </a:cubicBezTo>
                    <a:cubicBezTo>
                      <a:pt x="5729" y="2521"/>
                      <a:pt x="5348" y="1056"/>
                      <a:pt x="4153" y="356"/>
                    </a:cubicBezTo>
                    <a:cubicBezTo>
                      <a:pt x="3741" y="115"/>
                      <a:pt x="3302" y="0"/>
                      <a:pt x="287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2"/>
              <p:cNvSpPr/>
              <p:nvPr/>
            </p:nvSpPr>
            <p:spPr>
              <a:xfrm>
                <a:off x="2040525" y="3088475"/>
                <a:ext cx="142575" cy="126375"/>
              </a:xfrm>
              <a:custGeom>
                <a:avLst/>
                <a:gdLst/>
                <a:ahLst/>
                <a:cxnLst/>
                <a:rect l="l" t="t" r="r" b="b"/>
                <a:pathLst>
                  <a:path w="5703" h="5055" extrusionOk="0">
                    <a:moveTo>
                      <a:pt x="2864" y="1"/>
                    </a:moveTo>
                    <a:cubicBezTo>
                      <a:pt x="2000" y="1"/>
                      <a:pt x="1172" y="466"/>
                      <a:pt x="696" y="1311"/>
                    </a:cubicBezTo>
                    <a:cubicBezTo>
                      <a:pt x="0" y="2548"/>
                      <a:pt x="386" y="4020"/>
                      <a:pt x="1590" y="4712"/>
                    </a:cubicBezTo>
                    <a:cubicBezTo>
                      <a:pt x="1992" y="4944"/>
                      <a:pt x="2422" y="5054"/>
                      <a:pt x="2843" y="5054"/>
                    </a:cubicBezTo>
                    <a:cubicBezTo>
                      <a:pt x="3691" y="5054"/>
                      <a:pt x="4504" y="4607"/>
                      <a:pt x="4982" y="3793"/>
                    </a:cubicBezTo>
                    <a:cubicBezTo>
                      <a:pt x="5703" y="2564"/>
                      <a:pt x="5348" y="1080"/>
                      <a:pt x="4164" y="370"/>
                    </a:cubicBezTo>
                    <a:cubicBezTo>
                      <a:pt x="3749" y="120"/>
                      <a:pt x="3302" y="1"/>
                      <a:pt x="286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2"/>
              <p:cNvSpPr/>
              <p:nvPr/>
            </p:nvSpPr>
            <p:spPr>
              <a:xfrm>
                <a:off x="5283925" y="1947300"/>
                <a:ext cx="142850" cy="1264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056" extrusionOk="0">
                    <a:moveTo>
                      <a:pt x="2869" y="0"/>
                    </a:moveTo>
                    <a:cubicBezTo>
                      <a:pt x="1986" y="0"/>
                      <a:pt x="1143" y="489"/>
                      <a:pt x="671" y="1368"/>
                    </a:cubicBezTo>
                    <a:cubicBezTo>
                      <a:pt x="1" y="2615"/>
                      <a:pt x="424" y="4071"/>
                      <a:pt x="1650" y="4744"/>
                    </a:cubicBezTo>
                    <a:cubicBezTo>
                      <a:pt x="2035" y="4955"/>
                      <a:pt x="2444" y="5056"/>
                      <a:pt x="2845" y="5056"/>
                    </a:cubicBezTo>
                    <a:cubicBezTo>
                      <a:pt x="3713" y="5056"/>
                      <a:pt x="4545" y="4584"/>
                      <a:pt x="5020" y="3738"/>
                    </a:cubicBezTo>
                    <a:cubicBezTo>
                      <a:pt x="5714" y="2498"/>
                      <a:pt x="5322" y="1029"/>
                      <a:pt x="4117" y="339"/>
                    </a:cubicBezTo>
                    <a:cubicBezTo>
                      <a:pt x="3715" y="110"/>
                      <a:pt x="3287" y="0"/>
                      <a:pt x="286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2"/>
              <p:cNvSpPr/>
              <p:nvPr/>
            </p:nvSpPr>
            <p:spPr>
              <a:xfrm>
                <a:off x="4486975" y="1187125"/>
                <a:ext cx="142750" cy="126375"/>
              </a:xfrm>
              <a:custGeom>
                <a:avLst/>
                <a:gdLst/>
                <a:ahLst/>
                <a:cxnLst/>
                <a:rect l="l" t="t" r="r" b="b"/>
                <a:pathLst>
                  <a:path w="5710" h="5055" extrusionOk="0">
                    <a:moveTo>
                      <a:pt x="2867" y="0"/>
                    </a:moveTo>
                    <a:cubicBezTo>
                      <a:pt x="2001" y="0"/>
                      <a:pt x="1171" y="468"/>
                      <a:pt x="696" y="1310"/>
                    </a:cubicBezTo>
                    <a:cubicBezTo>
                      <a:pt x="1" y="2543"/>
                      <a:pt x="385" y="4017"/>
                      <a:pt x="1589" y="4711"/>
                    </a:cubicBezTo>
                    <a:cubicBezTo>
                      <a:pt x="1993" y="4944"/>
                      <a:pt x="2424" y="5055"/>
                      <a:pt x="2844" y="5055"/>
                    </a:cubicBezTo>
                    <a:cubicBezTo>
                      <a:pt x="3724" y="5055"/>
                      <a:pt x="4563" y="4569"/>
                      <a:pt x="5037" y="3693"/>
                    </a:cubicBezTo>
                    <a:cubicBezTo>
                      <a:pt x="5709" y="2449"/>
                      <a:pt x="5291" y="990"/>
                      <a:pt x="4069" y="315"/>
                    </a:cubicBezTo>
                    <a:cubicBezTo>
                      <a:pt x="3682" y="102"/>
                      <a:pt x="3271" y="0"/>
                      <a:pt x="286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2"/>
              <p:cNvSpPr/>
              <p:nvPr/>
            </p:nvSpPr>
            <p:spPr>
              <a:xfrm>
                <a:off x="3401775" y="4477700"/>
                <a:ext cx="143300" cy="127125"/>
              </a:xfrm>
              <a:custGeom>
                <a:avLst/>
                <a:gdLst/>
                <a:ahLst/>
                <a:cxnLst/>
                <a:rect l="l" t="t" r="r" b="b"/>
                <a:pathLst>
                  <a:path w="5732" h="5085" extrusionOk="0">
                    <a:moveTo>
                      <a:pt x="2872" y="1"/>
                    </a:moveTo>
                    <a:cubicBezTo>
                      <a:pt x="1999" y="1"/>
                      <a:pt x="1166" y="478"/>
                      <a:pt x="688" y="1341"/>
                    </a:cubicBezTo>
                    <a:cubicBezTo>
                      <a:pt x="1" y="2580"/>
                      <a:pt x="390" y="4042"/>
                      <a:pt x="1592" y="4736"/>
                    </a:cubicBezTo>
                    <a:cubicBezTo>
                      <a:pt x="2001" y="4972"/>
                      <a:pt x="2435" y="5085"/>
                      <a:pt x="2860" y="5085"/>
                    </a:cubicBezTo>
                    <a:cubicBezTo>
                      <a:pt x="3734" y="5085"/>
                      <a:pt x="4566" y="4608"/>
                      <a:pt x="5045" y="3745"/>
                    </a:cubicBezTo>
                    <a:cubicBezTo>
                      <a:pt x="5732" y="2505"/>
                      <a:pt x="5343" y="1043"/>
                      <a:pt x="4140" y="349"/>
                    </a:cubicBezTo>
                    <a:cubicBezTo>
                      <a:pt x="3732" y="114"/>
                      <a:pt x="3297" y="1"/>
                      <a:pt x="287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2"/>
              <p:cNvSpPr/>
              <p:nvPr/>
            </p:nvSpPr>
            <p:spPr>
              <a:xfrm>
                <a:off x="3818775" y="4557000"/>
                <a:ext cx="140425" cy="123700"/>
              </a:xfrm>
              <a:custGeom>
                <a:avLst/>
                <a:gdLst/>
                <a:ahLst/>
                <a:cxnLst/>
                <a:rect l="l" t="t" r="r" b="b"/>
                <a:pathLst>
                  <a:path w="5617" h="4948" extrusionOk="0">
                    <a:moveTo>
                      <a:pt x="2860" y="1"/>
                    </a:moveTo>
                    <a:cubicBezTo>
                      <a:pt x="1992" y="1"/>
                      <a:pt x="1140" y="464"/>
                      <a:pt x="683" y="1277"/>
                    </a:cubicBezTo>
                    <a:cubicBezTo>
                      <a:pt x="0" y="2487"/>
                      <a:pt x="437" y="4030"/>
                      <a:pt x="1638" y="4669"/>
                    </a:cubicBezTo>
                    <a:cubicBezTo>
                      <a:pt x="1993" y="4858"/>
                      <a:pt x="2377" y="4948"/>
                      <a:pt x="2759" y="4948"/>
                    </a:cubicBezTo>
                    <a:cubicBezTo>
                      <a:pt x="3626" y="4948"/>
                      <a:pt x="4478" y="4484"/>
                      <a:pt x="4936" y="3671"/>
                    </a:cubicBezTo>
                    <a:cubicBezTo>
                      <a:pt x="5616" y="2462"/>
                      <a:pt x="5182" y="919"/>
                      <a:pt x="3981" y="279"/>
                    </a:cubicBezTo>
                    <a:cubicBezTo>
                      <a:pt x="3626" y="90"/>
                      <a:pt x="3241" y="1"/>
                      <a:pt x="286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2"/>
              <p:cNvSpPr/>
              <p:nvPr/>
            </p:nvSpPr>
            <p:spPr>
              <a:xfrm>
                <a:off x="2190625" y="3641650"/>
                <a:ext cx="140325" cy="123675"/>
              </a:xfrm>
              <a:custGeom>
                <a:avLst/>
                <a:gdLst/>
                <a:ahLst/>
                <a:cxnLst/>
                <a:rect l="l" t="t" r="r" b="b"/>
                <a:pathLst>
                  <a:path w="5613" h="4947" extrusionOk="0">
                    <a:moveTo>
                      <a:pt x="2856" y="0"/>
                    </a:moveTo>
                    <a:cubicBezTo>
                      <a:pt x="2010" y="0"/>
                      <a:pt x="1176" y="440"/>
                      <a:pt x="710" y="1223"/>
                    </a:cubicBezTo>
                    <a:cubicBezTo>
                      <a:pt x="1" y="2414"/>
                      <a:pt x="397" y="3970"/>
                      <a:pt x="1584" y="4639"/>
                    </a:cubicBezTo>
                    <a:cubicBezTo>
                      <a:pt x="1953" y="4848"/>
                      <a:pt x="2357" y="4947"/>
                      <a:pt x="2758" y="4947"/>
                    </a:cubicBezTo>
                    <a:cubicBezTo>
                      <a:pt x="3604" y="4947"/>
                      <a:pt x="4438" y="4507"/>
                      <a:pt x="4904" y="3724"/>
                    </a:cubicBezTo>
                    <a:cubicBezTo>
                      <a:pt x="5612" y="2532"/>
                      <a:pt x="5216" y="977"/>
                      <a:pt x="4031" y="308"/>
                    </a:cubicBezTo>
                    <a:cubicBezTo>
                      <a:pt x="3662" y="99"/>
                      <a:pt x="3258" y="0"/>
                      <a:pt x="285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2"/>
              <p:cNvSpPr/>
              <p:nvPr/>
            </p:nvSpPr>
            <p:spPr>
              <a:xfrm>
                <a:off x="4256075" y="1057675"/>
                <a:ext cx="139225" cy="123700"/>
              </a:xfrm>
              <a:custGeom>
                <a:avLst/>
                <a:gdLst/>
                <a:ahLst/>
                <a:cxnLst/>
                <a:rect l="l" t="t" r="r" b="b"/>
                <a:pathLst>
                  <a:path w="5569" h="4948" extrusionOk="0">
                    <a:moveTo>
                      <a:pt x="2839" y="1"/>
                    </a:moveTo>
                    <a:cubicBezTo>
                      <a:pt x="1980" y="1"/>
                      <a:pt x="1131" y="454"/>
                      <a:pt x="669" y="1258"/>
                    </a:cubicBezTo>
                    <a:cubicBezTo>
                      <a:pt x="0" y="2422"/>
                      <a:pt x="371" y="3922"/>
                      <a:pt x="1497" y="4605"/>
                    </a:cubicBezTo>
                    <a:cubicBezTo>
                      <a:pt x="1881" y="4837"/>
                      <a:pt x="2307" y="4948"/>
                      <a:pt x="2731" y="4948"/>
                    </a:cubicBezTo>
                    <a:cubicBezTo>
                      <a:pt x="3590" y="4948"/>
                      <a:pt x="4438" y="4495"/>
                      <a:pt x="4901" y="3690"/>
                    </a:cubicBezTo>
                    <a:cubicBezTo>
                      <a:pt x="5569" y="2527"/>
                      <a:pt x="5197" y="1027"/>
                      <a:pt x="4072" y="343"/>
                    </a:cubicBezTo>
                    <a:cubicBezTo>
                      <a:pt x="3689" y="111"/>
                      <a:pt x="3263" y="1"/>
                      <a:pt x="283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2"/>
              <p:cNvSpPr/>
              <p:nvPr/>
            </p:nvSpPr>
            <p:spPr>
              <a:xfrm>
                <a:off x="4953850" y="1449975"/>
                <a:ext cx="139300" cy="123700"/>
              </a:xfrm>
              <a:custGeom>
                <a:avLst/>
                <a:gdLst/>
                <a:ahLst/>
                <a:cxnLst/>
                <a:rect l="l" t="t" r="r" b="b"/>
                <a:pathLst>
                  <a:path w="5572" h="4948" extrusionOk="0">
                    <a:moveTo>
                      <a:pt x="2838" y="0"/>
                    </a:moveTo>
                    <a:cubicBezTo>
                      <a:pt x="1972" y="0"/>
                      <a:pt x="1119" y="461"/>
                      <a:pt x="659" y="1276"/>
                    </a:cubicBezTo>
                    <a:cubicBezTo>
                      <a:pt x="0" y="2446"/>
                      <a:pt x="385" y="3942"/>
                      <a:pt x="1517" y="4615"/>
                    </a:cubicBezTo>
                    <a:cubicBezTo>
                      <a:pt x="1897" y="4841"/>
                      <a:pt x="2317" y="4948"/>
                      <a:pt x="2734" y="4948"/>
                    </a:cubicBezTo>
                    <a:cubicBezTo>
                      <a:pt x="3599" y="4948"/>
                      <a:pt x="4452" y="4488"/>
                      <a:pt x="4912" y="3672"/>
                    </a:cubicBezTo>
                    <a:cubicBezTo>
                      <a:pt x="5572" y="2502"/>
                      <a:pt x="5187" y="1006"/>
                      <a:pt x="4056" y="333"/>
                    </a:cubicBezTo>
                    <a:cubicBezTo>
                      <a:pt x="3675" y="107"/>
                      <a:pt x="3255" y="0"/>
                      <a:pt x="283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2"/>
              <p:cNvSpPr/>
              <p:nvPr/>
            </p:nvSpPr>
            <p:spPr>
              <a:xfrm>
                <a:off x="4550425" y="4343950"/>
                <a:ext cx="140900" cy="124350"/>
              </a:xfrm>
              <a:custGeom>
                <a:avLst/>
                <a:gdLst/>
                <a:ahLst/>
                <a:cxnLst/>
                <a:rect l="l" t="t" r="r" b="b"/>
                <a:pathLst>
                  <a:path w="5636" h="4974" extrusionOk="0">
                    <a:moveTo>
                      <a:pt x="2858" y="0"/>
                    </a:moveTo>
                    <a:cubicBezTo>
                      <a:pt x="1994" y="0"/>
                      <a:pt x="1150" y="463"/>
                      <a:pt x="687" y="1279"/>
                    </a:cubicBezTo>
                    <a:cubicBezTo>
                      <a:pt x="0" y="2490"/>
                      <a:pt x="413" y="4009"/>
                      <a:pt x="1608" y="4671"/>
                    </a:cubicBezTo>
                    <a:cubicBezTo>
                      <a:pt x="1979" y="4876"/>
                      <a:pt x="2380" y="4973"/>
                      <a:pt x="2776" y="4973"/>
                    </a:cubicBezTo>
                    <a:cubicBezTo>
                      <a:pt x="3657" y="4973"/>
                      <a:pt x="4516" y="4492"/>
                      <a:pt x="4972" y="3647"/>
                    </a:cubicBezTo>
                    <a:cubicBezTo>
                      <a:pt x="5635" y="2419"/>
                      <a:pt x="5187" y="913"/>
                      <a:pt x="3976" y="276"/>
                    </a:cubicBezTo>
                    <a:cubicBezTo>
                      <a:pt x="3620" y="89"/>
                      <a:pt x="3237" y="0"/>
                      <a:pt x="285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2"/>
              <p:cNvSpPr/>
              <p:nvPr/>
            </p:nvSpPr>
            <p:spPr>
              <a:xfrm>
                <a:off x="2755050" y="4271050"/>
                <a:ext cx="140425" cy="123725"/>
              </a:xfrm>
              <a:custGeom>
                <a:avLst/>
                <a:gdLst/>
                <a:ahLst/>
                <a:cxnLst/>
                <a:rect l="l" t="t" r="r" b="b"/>
                <a:pathLst>
                  <a:path w="5617" h="4949" extrusionOk="0">
                    <a:moveTo>
                      <a:pt x="2861" y="1"/>
                    </a:moveTo>
                    <a:cubicBezTo>
                      <a:pt x="1993" y="1"/>
                      <a:pt x="1141" y="464"/>
                      <a:pt x="683" y="1277"/>
                    </a:cubicBezTo>
                    <a:cubicBezTo>
                      <a:pt x="1" y="2485"/>
                      <a:pt x="436" y="4030"/>
                      <a:pt x="1637" y="4669"/>
                    </a:cubicBezTo>
                    <a:cubicBezTo>
                      <a:pt x="1992" y="4859"/>
                      <a:pt x="2377" y="4949"/>
                      <a:pt x="2759" y="4949"/>
                    </a:cubicBezTo>
                    <a:cubicBezTo>
                      <a:pt x="3627" y="4949"/>
                      <a:pt x="4479" y="4485"/>
                      <a:pt x="4936" y="3673"/>
                    </a:cubicBezTo>
                    <a:cubicBezTo>
                      <a:pt x="5617" y="2463"/>
                      <a:pt x="5184" y="919"/>
                      <a:pt x="3983" y="279"/>
                    </a:cubicBezTo>
                    <a:cubicBezTo>
                      <a:pt x="3627" y="90"/>
                      <a:pt x="3243" y="1"/>
                      <a:pt x="286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2"/>
              <p:cNvSpPr/>
              <p:nvPr/>
            </p:nvSpPr>
            <p:spPr>
              <a:xfrm>
                <a:off x="1991850" y="2905575"/>
                <a:ext cx="140750" cy="124300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4972" extrusionOk="0">
                    <a:moveTo>
                      <a:pt x="2854" y="0"/>
                    </a:moveTo>
                    <a:cubicBezTo>
                      <a:pt x="2010" y="0"/>
                      <a:pt x="1184" y="440"/>
                      <a:pt x="715" y="1225"/>
                    </a:cubicBezTo>
                    <a:cubicBezTo>
                      <a:pt x="0" y="2422"/>
                      <a:pt x="376" y="3953"/>
                      <a:pt x="1555" y="4641"/>
                    </a:cubicBezTo>
                    <a:cubicBezTo>
                      <a:pt x="1939" y="4865"/>
                      <a:pt x="2358" y="4972"/>
                      <a:pt x="2773" y="4972"/>
                    </a:cubicBezTo>
                    <a:cubicBezTo>
                      <a:pt x="3634" y="4972"/>
                      <a:pt x="4476" y="4514"/>
                      <a:pt x="4941" y="3698"/>
                    </a:cubicBezTo>
                    <a:cubicBezTo>
                      <a:pt x="5630" y="2488"/>
                      <a:pt x="5220" y="967"/>
                      <a:pt x="4025" y="304"/>
                    </a:cubicBezTo>
                    <a:cubicBezTo>
                      <a:pt x="3654" y="98"/>
                      <a:pt x="3252" y="0"/>
                      <a:pt x="285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2"/>
              <p:cNvSpPr/>
              <p:nvPr/>
            </p:nvSpPr>
            <p:spPr>
              <a:xfrm>
                <a:off x="2988225" y="4401825"/>
                <a:ext cx="139300" cy="123700"/>
              </a:xfrm>
              <a:custGeom>
                <a:avLst/>
                <a:gdLst/>
                <a:ahLst/>
                <a:cxnLst/>
                <a:rect l="l" t="t" r="r" b="b"/>
                <a:pathLst>
                  <a:path w="5572" h="4948" extrusionOk="0">
                    <a:moveTo>
                      <a:pt x="2836" y="1"/>
                    </a:moveTo>
                    <a:cubicBezTo>
                      <a:pt x="1955" y="1"/>
                      <a:pt x="1089" y="479"/>
                      <a:pt x="637" y="1317"/>
                    </a:cubicBezTo>
                    <a:cubicBezTo>
                      <a:pt x="0" y="2499"/>
                      <a:pt x="413" y="3986"/>
                      <a:pt x="1556" y="4637"/>
                    </a:cubicBezTo>
                    <a:cubicBezTo>
                      <a:pt x="1927" y="4848"/>
                      <a:pt x="2333" y="4948"/>
                      <a:pt x="2736" y="4948"/>
                    </a:cubicBezTo>
                    <a:cubicBezTo>
                      <a:pt x="3617" y="4948"/>
                      <a:pt x="4483" y="4469"/>
                      <a:pt x="4935" y="3632"/>
                    </a:cubicBezTo>
                    <a:cubicBezTo>
                      <a:pt x="5572" y="2450"/>
                      <a:pt x="5161" y="963"/>
                      <a:pt x="4016" y="312"/>
                    </a:cubicBezTo>
                    <a:cubicBezTo>
                      <a:pt x="3645" y="101"/>
                      <a:pt x="3239" y="1"/>
                      <a:pt x="283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2"/>
              <p:cNvSpPr/>
              <p:nvPr/>
            </p:nvSpPr>
            <p:spPr>
              <a:xfrm>
                <a:off x="5534175" y="2869125"/>
                <a:ext cx="138375" cy="122250"/>
              </a:xfrm>
              <a:custGeom>
                <a:avLst/>
                <a:gdLst/>
                <a:ahLst/>
                <a:cxnLst/>
                <a:rect l="l" t="t" r="r" b="b"/>
                <a:pathLst>
                  <a:path w="5535" h="4890" extrusionOk="0">
                    <a:moveTo>
                      <a:pt x="2854" y="0"/>
                    </a:moveTo>
                    <a:cubicBezTo>
                      <a:pt x="2009" y="0"/>
                      <a:pt x="1160" y="436"/>
                      <a:pt x="699" y="1202"/>
                    </a:cubicBezTo>
                    <a:cubicBezTo>
                      <a:pt x="1" y="2362"/>
                      <a:pt x="418" y="3962"/>
                      <a:pt x="1586" y="4605"/>
                    </a:cubicBezTo>
                    <a:cubicBezTo>
                      <a:pt x="1938" y="4798"/>
                      <a:pt x="2325" y="4889"/>
                      <a:pt x="2711" y="4889"/>
                    </a:cubicBezTo>
                    <a:cubicBezTo>
                      <a:pt x="3575" y="4889"/>
                      <a:pt x="4434" y="4432"/>
                      <a:pt x="4884" y="3637"/>
                    </a:cubicBezTo>
                    <a:cubicBezTo>
                      <a:pt x="5534" y="2489"/>
                      <a:pt x="5138" y="964"/>
                      <a:pt x="4018" y="309"/>
                    </a:cubicBezTo>
                    <a:cubicBezTo>
                      <a:pt x="3659" y="99"/>
                      <a:pt x="3257" y="0"/>
                      <a:pt x="285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2"/>
              <p:cNvSpPr/>
              <p:nvPr/>
            </p:nvSpPr>
            <p:spPr>
              <a:xfrm>
                <a:off x="2742950" y="1299900"/>
                <a:ext cx="138350" cy="122250"/>
              </a:xfrm>
              <a:custGeom>
                <a:avLst/>
                <a:gdLst/>
                <a:ahLst/>
                <a:cxnLst/>
                <a:rect l="l" t="t" r="r" b="b"/>
                <a:pathLst>
                  <a:path w="5534" h="4890" extrusionOk="0">
                    <a:moveTo>
                      <a:pt x="2855" y="1"/>
                    </a:moveTo>
                    <a:cubicBezTo>
                      <a:pt x="2017" y="1"/>
                      <a:pt x="1173" y="429"/>
                      <a:pt x="709" y="1186"/>
                    </a:cubicBezTo>
                    <a:cubicBezTo>
                      <a:pt x="0" y="2340"/>
                      <a:pt x="405" y="3943"/>
                      <a:pt x="1569" y="4596"/>
                    </a:cubicBezTo>
                    <a:cubicBezTo>
                      <a:pt x="1924" y="4795"/>
                      <a:pt x="2317" y="4889"/>
                      <a:pt x="2709" y="4889"/>
                    </a:cubicBezTo>
                    <a:cubicBezTo>
                      <a:pt x="3565" y="4889"/>
                      <a:pt x="4420" y="4440"/>
                      <a:pt x="4875" y="3654"/>
                    </a:cubicBezTo>
                    <a:cubicBezTo>
                      <a:pt x="5533" y="2518"/>
                      <a:pt x="5146" y="984"/>
                      <a:pt x="4035" y="319"/>
                    </a:cubicBezTo>
                    <a:cubicBezTo>
                      <a:pt x="3673" y="103"/>
                      <a:pt x="3264" y="1"/>
                      <a:pt x="285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2"/>
              <p:cNvSpPr/>
              <p:nvPr/>
            </p:nvSpPr>
            <p:spPr>
              <a:xfrm>
                <a:off x="5235975" y="1765050"/>
                <a:ext cx="139575" cy="122975"/>
              </a:xfrm>
              <a:custGeom>
                <a:avLst/>
                <a:gdLst/>
                <a:ahLst/>
                <a:cxnLst/>
                <a:rect l="l" t="t" r="r" b="b"/>
                <a:pathLst>
                  <a:path w="5583" h="4919" extrusionOk="0">
                    <a:moveTo>
                      <a:pt x="2852" y="0"/>
                    </a:moveTo>
                    <a:cubicBezTo>
                      <a:pt x="1988" y="0"/>
                      <a:pt x="1133" y="458"/>
                      <a:pt x="678" y="1258"/>
                    </a:cubicBezTo>
                    <a:cubicBezTo>
                      <a:pt x="0" y="2448"/>
                      <a:pt x="432" y="4007"/>
                      <a:pt x="1614" y="4641"/>
                    </a:cubicBezTo>
                    <a:cubicBezTo>
                      <a:pt x="1965" y="4830"/>
                      <a:pt x="2348" y="4919"/>
                      <a:pt x="2729" y="4919"/>
                    </a:cubicBezTo>
                    <a:cubicBezTo>
                      <a:pt x="3594" y="4919"/>
                      <a:pt x="4449" y="4461"/>
                      <a:pt x="4904" y="3661"/>
                    </a:cubicBezTo>
                    <a:cubicBezTo>
                      <a:pt x="5582" y="2472"/>
                      <a:pt x="5150" y="913"/>
                      <a:pt x="3967" y="278"/>
                    </a:cubicBezTo>
                    <a:cubicBezTo>
                      <a:pt x="3616" y="90"/>
                      <a:pt x="3233" y="0"/>
                      <a:pt x="285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2"/>
              <p:cNvSpPr/>
              <p:nvPr/>
            </p:nvSpPr>
            <p:spPr>
              <a:xfrm>
                <a:off x="5051100" y="4001525"/>
                <a:ext cx="137800" cy="122200"/>
              </a:xfrm>
              <a:custGeom>
                <a:avLst/>
                <a:gdLst/>
                <a:ahLst/>
                <a:cxnLst/>
                <a:rect l="l" t="t" r="r" b="b"/>
                <a:pathLst>
                  <a:path w="5512" h="4888" extrusionOk="0">
                    <a:moveTo>
                      <a:pt x="2835" y="1"/>
                    </a:moveTo>
                    <a:cubicBezTo>
                      <a:pt x="1968" y="1"/>
                      <a:pt x="1096" y="459"/>
                      <a:pt x="646" y="1261"/>
                    </a:cubicBezTo>
                    <a:cubicBezTo>
                      <a:pt x="1" y="2413"/>
                      <a:pt x="401" y="3932"/>
                      <a:pt x="1526" y="4584"/>
                    </a:cubicBezTo>
                    <a:cubicBezTo>
                      <a:pt x="1883" y="4790"/>
                      <a:pt x="2283" y="4888"/>
                      <a:pt x="2683" y="4888"/>
                    </a:cubicBezTo>
                    <a:cubicBezTo>
                      <a:pt x="3531" y="4888"/>
                      <a:pt x="4382" y="4450"/>
                      <a:pt x="4841" y="3679"/>
                    </a:cubicBezTo>
                    <a:cubicBezTo>
                      <a:pt x="5512" y="2553"/>
                      <a:pt x="5142" y="1013"/>
                      <a:pt x="4038" y="334"/>
                    </a:cubicBezTo>
                    <a:cubicBezTo>
                      <a:pt x="3670" y="108"/>
                      <a:pt x="3253" y="1"/>
                      <a:pt x="283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2"/>
              <p:cNvSpPr/>
              <p:nvPr/>
            </p:nvSpPr>
            <p:spPr>
              <a:xfrm>
                <a:off x="3840350" y="980450"/>
                <a:ext cx="139550" cy="123000"/>
              </a:xfrm>
              <a:custGeom>
                <a:avLst/>
                <a:gdLst/>
                <a:ahLst/>
                <a:cxnLst/>
                <a:rect l="l" t="t" r="r" b="b"/>
                <a:pathLst>
                  <a:path w="5582" h="4920" extrusionOk="0">
                    <a:moveTo>
                      <a:pt x="2853" y="0"/>
                    </a:moveTo>
                    <a:cubicBezTo>
                      <a:pt x="1993" y="0"/>
                      <a:pt x="1141" y="453"/>
                      <a:pt x="685" y="1247"/>
                    </a:cubicBezTo>
                    <a:cubicBezTo>
                      <a:pt x="1" y="2433"/>
                      <a:pt x="424" y="3993"/>
                      <a:pt x="1603" y="4636"/>
                    </a:cubicBezTo>
                    <a:cubicBezTo>
                      <a:pt x="1957" y="4829"/>
                      <a:pt x="2344" y="4920"/>
                      <a:pt x="2730" y="4920"/>
                    </a:cubicBezTo>
                    <a:cubicBezTo>
                      <a:pt x="3589" y="4920"/>
                      <a:pt x="4441" y="4467"/>
                      <a:pt x="4898" y="3674"/>
                    </a:cubicBezTo>
                    <a:cubicBezTo>
                      <a:pt x="5581" y="2487"/>
                      <a:pt x="5159" y="925"/>
                      <a:pt x="3980" y="284"/>
                    </a:cubicBezTo>
                    <a:cubicBezTo>
                      <a:pt x="3626" y="92"/>
                      <a:pt x="3239" y="0"/>
                      <a:pt x="285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2"/>
              <p:cNvSpPr/>
              <p:nvPr/>
            </p:nvSpPr>
            <p:spPr>
              <a:xfrm>
                <a:off x="2426400" y="1589825"/>
                <a:ext cx="139475" cy="122975"/>
              </a:xfrm>
              <a:custGeom>
                <a:avLst/>
                <a:gdLst/>
                <a:ahLst/>
                <a:cxnLst/>
                <a:rect l="l" t="t" r="r" b="b"/>
                <a:pathLst>
                  <a:path w="5579" h="4919" extrusionOk="0">
                    <a:moveTo>
                      <a:pt x="2850" y="0"/>
                    </a:moveTo>
                    <a:cubicBezTo>
                      <a:pt x="2009" y="0"/>
                      <a:pt x="1172" y="433"/>
                      <a:pt x="707" y="1202"/>
                    </a:cubicBezTo>
                    <a:cubicBezTo>
                      <a:pt x="1" y="2371"/>
                      <a:pt x="394" y="3943"/>
                      <a:pt x="1559" y="4611"/>
                    </a:cubicBezTo>
                    <a:cubicBezTo>
                      <a:pt x="1923" y="4819"/>
                      <a:pt x="2326" y="4918"/>
                      <a:pt x="2728" y="4918"/>
                    </a:cubicBezTo>
                    <a:cubicBezTo>
                      <a:pt x="3570" y="4918"/>
                      <a:pt x="4407" y="4484"/>
                      <a:pt x="4873" y="3716"/>
                    </a:cubicBezTo>
                    <a:cubicBezTo>
                      <a:pt x="5579" y="2549"/>
                      <a:pt x="5185" y="977"/>
                      <a:pt x="4019" y="308"/>
                    </a:cubicBezTo>
                    <a:cubicBezTo>
                      <a:pt x="3655" y="99"/>
                      <a:pt x="3252" y="0"/>
                      <a:pt x="285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2"/>
              <p:cNvSpPr/>
              <p:nvPr/>
            </p:nvSpPr>
            <p:spPr>
              <a:xfrm>
                <a:off x="2027250" y="2301575"/>
                <a:ext cx="137800" cy="122200"/>
              </a:xfrm>
              <a:custGeom>
                <a:avLst/>
                <a:gdLst/>
                <a:ahLst/>
                <a:cxnLst/>
                <a:rect l="l" t="t" r="r" b="b"/>
                <a:pathLst>
                  <a:path w="5512" h="4888" extrusionOk="0">
                    <a:moveTo>
                      <a:pt x="2835" y="0"/>
                    </a:moveTo>
                    <a:cubicBezTo>
                      <a:pt x="1968" y="0"/>
                      <a:pt x="1097" y="459"/>
                      <a:pt x="648" y="1260"/>
                    </a:cubicBezTo>
                    <a:cubicBezTo>
                      <a:pt x="1" y="2412"/>
                      <a:pt x="403" y="3933"/>
                      <a:pt x="1526" y="4583"/>
                    </a:cubicBezTo>
                    <a:cubicBezTo>
                      <a:pt x="1884" y="4790"/>
                      <a:pt x="2284" y="4888"/>
                      <a:pt x="2684" y="4888"/>
                    </a:cubicBezTo>
                    <a:cubicBezTo>
                      <a:pt x="3532" y="4888"/>
                      <a:pt x="4383" y="4449"/>
                      <a:pt x="4841" y="3679"/>
                    </a:cubicBezTo>
                    <a:cubicBezTo>
                      <a:pt x="5512" y="2553"/>
                      <a:pt x="5143" y="1014"/>
                      <a:pt x="4040" y="334"/>
                    </a:cubicBezTo>
                    <a:cubicBezTo>
                      <a:pt x="3671" y="107"/>
                      <a:pt x="3253" y="0"/>
                      <a:pt x="283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2"/>
              <p:cNvSpPr/>
              <p:nvPr/>
            </p:nvSpPr>
            <p:spPr>
              <a:xfrm>
                <a:off x="5450200" y="3289775"/>
                <a:ext cx="139525" cy="123025"/>
              </a:xfrm>
              <a:custGeom>
                <a:avLst/>
                <a:gdLst/>
                <a:ahLst/>
                <a:cxnLst/>
                <a:rect l="l" t="t" r="r" b="b"/>
                <a:pathLst>
                  <a:path w="5581" h="4921" extrusionOk="0">
                    <a:moveTo>
                      <a:pt x="2852" y="1"/>
                    </a:moveTo>
                    <a:cubicBezTo>
                      <a:pt x="1996" y="1"/>
                      <a:pt x="1147" y="451"/>
                      <a:pt x="688" y="1240"/>
                    </a:cubicBezTo>
                    <a:cubicBezTo>
                      <a:pt x="0" y="2424"/>
                      <a:pt x="419" y="3986"/>
                      <a:pt x="1596" y="4632"/>
                    </a:cubicBezTo>
                    <a:cubicBezTo>
                      <a:pt x="1952" y="4828"/>
                      <a:pt x="2341" y="4920"/>
                      <a:pt x="2729" y="4920"/>
                    </a:cubicBezTo>
                    <a:cubicBezTo>
                      <a:pt x="3586" y="4920"/>
                      <a:pt x="4435" y="4470"/>
                      <a:pt x="4894" y="3681"/>
                    </a:cubicBezTo>
                    <a:cubicBezTo>
                      <a:pt x="5581" y="2497"/>
                      <a:pt x="5162" y="935"/>
                      <a:pt x="3985" y="288"/>
                    </a:cubicBezTo>
                    <a:cubicBezTo>
                      <a:pt x="3630" y="93"/>
                      <a:pt x="3240" y="1"/>
                      <a:pt x="285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2"/>
              <p:cNvSpPr/>
              <p:nvPr/>
            </p:nvSpPr>
            <p:spPr>
              <a:xfrm>
                <a:off x="4735525" y="4292625"/>
                <a:ext cx="135975" cy="120625"/>
              </a:xfrm>
              <a:custGeom>
                <a:avLst/>
                <a:gdLst/>
                <a:ahLst/>
                <a:cxnLst/>
                <a:rect l="l" t="t" r="r" b="b"/>
                <a:pathLst>
                  <a:path w="5439" h="4825" extrusionOk="0">
                    <a:moveTo>
                      <a:pt x="2814" y="1"/>
                    </a:moveTo>
                    <a:cubicBezTo>
                      <a:pt x="1950" y="1"/>
                      <a:pt x="1079" y="458"/>
                      <a:pt x="640" y="1246"/>
                    </a:cubicBezTo>
                    <a:cubicBezTo>
                      <a:pt x="1" y="2391"/>
                      <a:pt x="434" y="3949"/>
                      <a:pt x="1564" y="4558"/>
                    </a:cubicBezTo>
                    <a:cubicBezTo>
                      <a:pt x="1901" y="4739"/>
                      <a:pt x="2274" y="4825"/>
                      <a:pt x="2648" y="4825"/>
                    </a:cubicBezTo>
                    <a:cubicBezTo>
                      <a:pt x="3534" y="4825"/>
                      <a:pt x="4424" y="4345"/>
                      <a:pt x="4849" y="3532"/>
                    </a:cubicBezTo>
                    <a:cubicBezTo>
                      <a:pt x="5438" y="2400"/>
                      <a:pt x="5026" y="919"/>
                      <a:pt x="3944" y="296"/>
                    </a:cubicBezTo>
                    <a:cubicBezTo>
                      <a:pt x="3597" y="95"/>
                      <a:pt x="3206" y="1"/>
                      <a:pt x="281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2"/>
              <p:cNvSpPr/>
              <p:nvPr/>
            </p:nvSpPr>
            <p:spPr>
              <a:xfrm>
                <a:off x="2524450" y="4141850"/>
                <a:ext cx="135950" cy="120600"/>
              </a:xfrm>
              <a:custGeom>
                <a:avLst/>
                <a:gdLst/>
                <a:ahLst/>
                <a:cxnLst/>
                <a:rect l="l" t="t" r="r" b="b"/>
                <a:pathLst>
                  <a:path w="5438" h="4824" extrusionOk="0">
                    <a:moveTo>
                      <a:pt x="2812" y="0"/>
                    </a:moveTo>
                    <a:cubicBezTo>
                      <a:pt x="1941" y="0"/>
                      <a:pt x="1064" y="465"/>
                      <a:pt x="629" y="1262"/>
                    </a:cubicBezTo>
                    <a:cubicBezTo>
                      <a:pt x="0" y="2417"/>
                      <a:pt x="447" y="3971"/>
                      <a:pt x="1581" y="4566"/>
                    </a:cubicBezTo>
                    <a:cubicBezTo>
                      <a:pt x="1915" y="4741"/>
                      <a:pt x="2282" y="4824"/>
                      <a:pt x="2649" y="4824"/>
                    </a:cubicBezTo>
                    <a:cubicBezTo>
                      <a:pt x="3543" y="4824"/>
                      <a:pt x="4438" y="4335"/>
                      <a:pt x="4857" y="3512"/>
                    </a:cubicBezTo>
                    <a:cubicBezTo>
                      <a:pt x="5438" y="2373"/>
                      <a:pt x="5012" y="895"/>
                      <a:pt x="3926" y="285"/>
                    </a:cubicBezTo>
                    <a:cubicBezTo>
                      <a:pt x="3582" y="91"/>
                      <a:pt x="3198" y="0"/>
                      <a:pt x="281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2"/>
              <p:cNvSpPr/>
              <p:nvPr/>
            </p:nvSpPr>
            <p:spPr>
              <a:xfrm>
                <a:off x="3222325" y="4534075"/>
                <a:ext cx="136450" cy="120675"/>
              </a:xfrm>
              <a:custGeom>
                <a:avLst/>
                <a:gdLst/>
                <a:ahLst/>
                <a:cxnLst/>
                <a:rect l="l" t="t" r="r" b="b"/>
                <a:pathLst>
                  <a:path w="5458" h="4827" extrusionOk="0">
                    <a:moveTo>
                      <a:pt x="2813" y="1"/>
                    </a:moveTo>
                    <a:cubicBezTo>
                      <a:pt x="2005" y="1"/>
                      <a:pt x="1186" y="403"/>
                      <a:pt x="714" y="1118"/>
                    </a:cubicBezTo>
                    <a:cubicBezTo>
                      <a:pt x="1" y="2203"/>
                      <a:pt x="337" y="3779"/>
                      <a:pt x="1433" y="4484"/>
                    </a:cubicBezTo>
                    <a:cubicBezTo>
                      <a:pt x="1796" y="4717"/>
                      <a:pt x="2215" y="4827"/>
                      <a:pt x="2638" y="4827"/>
                    </a:cubicBezTo>
                    <a:cubicBezTo>
                      <a:pt x="3467" y="4827"/>
                      <a:pt x="4310" y="4406"/>
                      <a:pt x="4771" y="3663"/>
                    </a:cubicBezTo>
                    <a:cubicBezTo>
                      <a:pt x="5458" y="2558"/>
                      <a:pt x="5083" y="984"/>
                      <a:pt x="3974" y="315"/>
                    </a:cubicBezTo>
                    <a:cubicBezTo>
                      <a:pt x="3620" y="102"/>
                      <a:pt x="3218" y="1"/>
                      <a:pt x="28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2"/>
              <p:cNvSpPr/>
              <p:nvPr/>
            </p:nvSpPr>
            <p:spPr>
              <a:xfrm>
                <a:off x="1944300" y="2723400"/>
                <a:ext cx="136550" cy="120700"/>
              </a:xfrm>
              <a:custGeom>
                <a:avLst/>
                <a:gdLst/>
                <a:ahLst/>
                <a:cxnLst/>
                <a:rect l="l" t="t" r="r" b="b"/>
                <a:pathLst>
                  <a:path w="5462" h="4828" extrusionOk="0">
                    <a:moveTo>
                      <a:pt x="2810" y="1"/>
                    </a:moveTo>
                    <a:cubicBezTo>
                      <a:pt x="1987" y="1"/>
                      <a:pt x="1157" y="418"/>
                      <a:pt x="694" y="1153"/>
                    </a:cubicBezTo>
                    <a:cubicBezTo>
                      <a:pt x="0" y="2254"/>
                      <a:pt x="366" y="3829"/>
                      <a:pt x="1471" y="4507"/>
                    </a:cubicBezTo>
                    <a:cubicBezTo>
                      <a:pt x="1826" y="4725"/>
                      <a:pt x="2232" y="4828"/>
                      <a:pt x="2641" y="4828"/>
                    </a:cubicBezTo>
                    <a:cubicBezTo>
                      <a:pt x="3485" y="4828"/>
                      <a:pt x="4343" y="4391"/>
                      <a:pt x="4795" y="3627"/>
                    </a:cubicBezTo>
                    <a:cubicBezTo>
                      <a:pt x="5461" y="2502"/>
                      <a:pt x="5062" y="938"/>
                      <a:pt x="3940" y="296"/>
                    </a:cubicBezTo>
                    <a:cubicBezTo>
                      <a:pt x="3592" y="95"/>
                      <a:pt x="3202" y="1"/>
                      <a:pt x="281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2"/>
              <p:cNvSpPr/>
              <p:nvPr/>
            </p:nvSpPr>
            <p:spPr>
              <a:xfrm>
                <a:off x="2242400" y="3827500"/>
                <a:ext cx="136075" cy="119875"/>
              </a:xfrm>
              <a:custGeom>
                <a:avLst/>
                <a:gdLst/>
                <a:ahLst/>
                <a:cxnLst/>
                <a:rect l="l" t="t" r="r" b="b"/>
                <a:pathLst>
                  <a:path w="5443" h="4795" extrusionOk="0">
                    <a:moveTo>
                      <a:pt x="2792" y="0"/>
                    </a:moveTo>
                    <a:cubicBezTo>
                      <a:pt x="1957" y="0"/>
                      <a:pt x="1121" y="435"/>
                      <a:pt x="672" y="1196"/>
                    </a:cubicBezTo>
                    <a:cubicBezTo>
                      <a:pt x="0" y="2332"/>
                      <a:pt x="410" y="3886"/>
                      <a:pt x="1546" y="4514"/>
                    </a:cubicBezTo>
                    <a:cubicBezTo>
                      <a:pt x="1890" y="4705"/>
                      <a:pt x="2270" y="4795"/>
                      <a:pt x="2650" y="4795"/>
                    </a:cubicBezTo>
                    <a:cubicBezTo>
                      <a:pt x="3486" y="4795"/>
                      <a:pt x="4322" y="4360"/>
                      <a:pt x="4770" y="3599"/>
                    </a:cubicBezTo>
                    <a:cubicBezTo>
                      <a:pt x="5442" y="2463"/>
                      <a:pt x="5033" y="908"/>
                      <a:pt x="3897" y="281"/>
                    </a:cubicBezTo>
                    <a:cubicBezTo>
                      <a:pt x="3553" y="90"/>
                      <a:pt x="3173" y="0"/>
                      <a:pt x="279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2"/>
              <p:cNvSpPr/>
              <p:nvPr/>
            </p:nvSpPr>
            <p:spPr>
              <a:xfrm>
                <a:off x="3638050" y="4612075"/>
                <a:ext cx="136000" cy="119925"/>
              </a:xfrm>
              <a:custGeom>
                <a:avLst/>
                <a:gdLst/>
                <a:ahLst/>
                <a:cxnLst/>
                <a:rect l="l" t="t" r="r" b="b"/>
                <a:pathLst>
                  <a:path w="5440" h="4797" extrusionOk="0">
                    <a:moveTo>
                      <a:pt x="2792" y="1"/>
                    </a:moveTo>
                    <a:cubicBezTo>
                      <a:pt x="1966" y="1"/>
                      <a:pt x="1137" y="425"/>
                      <a:pt x="682" y="1172"/>
                    </a:cubicBezTo>
                    <a:cubicBezTo>
                      <a:pt x="0" y="2297"/>
                      <a:pt x="393" y="3859"/>
                      <a:pt x="1521" y="4503"/>
                    </a:cubicBezTo>
                    <a:cubicBezTo>
                      <a:pt x="1870" y="4702"/>
                      <a:pt x="2258" y="4796"/>
                      <a:pt x="2647" y="4796"/>
                    </a:cubicBezTo>
                    <a:cubicBezTo>
                      <a:pt x="3473" y="4796"/>
                      <a:pt x="4301" y="4372"/>
                      <a:pt x="4755" y="3624"/>
                    </a:cubicBezTo>
                    <a:cubicBezTo>
                      <a:pt x="5439" y="2500"/>
                      <a:pt x="5046" y="938"/>
                      <a:pt x="3918" y="294"/>
                    </a:cubicBezTo>
                    <a:cubicBezTo>
                      <a:pt x="3569" y="95"/>
                      <a:pt x="3181" y="1"/>
                      <a:pt x="279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2"/>
              <p:cNvSpPr/>
              <p:nvPr/>
            </p:nvSpPr>
            <p:spPr>
              <a:xfrm>
                <a:off x="4026300" y="929675"/>
                <a:ext cx="133600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5344" h="4727" extrusionOk="0">
                    <a:moveTo>
                      <a:pt x="2712" y="1"/>
                    </a:moveTo>
                    <a:cubicBezTo>
                      <a:pt x="1897" y="1"/>
                      <a:pt x="1099" y="432"/>
                      <a:pt x="656" y="1200"/>
                    </a:cubicBezTo>
                    <a:cubicBezTo>
                      <a:pt x="0" y="2335"/>
                      <a:pt x="372" y="3776"/>
                      <a:pt x="1486" y="4420"/>
                    </a:cubicBezTo>
                    <a:cubicBezTo>
                      <a:pt x="1846" y="4628"/>
                      <a:pt x="2240" y="4727"/>
                      <a:pt x="2631" y="4727"/>
                    </a:cubicBezTo>
                    <a:cubicBezTo>
                      <a:pt x="3446" y="4727"/>
                      <a:pt x="4244" y="4295"/>
                      <a:pt x="4688" y="3528"/>
                    </a:cubicBezTo>
                    <a:cubicBezTo>
                      <a:pt x="5343" y="2392"/>
                      <a:pt x="4971" y="951"/>
                      <a:pt x="3858" y="308"/>
                    </a:cubicBezTo>
                    <a:cubicBezTo>
                      <a:pt x="3497" y="100"/>
                      <a:pt x="3103" y="1"/>
                      <a:pt x="271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2"/>
              <p:cNvSpPr/>
              <p:nvPr/>
            </p:nvSpPr>
            <p:spPr>
              <a:xfrm>
                <a:off x="5189300" y="1583500"/>
                <a:ext cx="133600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5344" h="4727" extrusionOk="0">
                    <a:moveTo>
                      <a:pt x="2713" y="1"/>
                    </a:moveTo>
                    <a:cubicBezTo>
                      <a:pt x="1899" y="1"/>
                      <a:pt x="1101" y="431"/>
                      <a:pt x="657" y="1197"/>
                    </a:cubicBezTo>
                    <a:cubicBezTo>
                      <a:pt x="0" y="2332"/>
                      <a:pt x="371" y="3773"/>
                      <a:pt x="1484" y="4419"/>
                    </a:cubicBezTo>
                    <a:cubicBezTo>
                      <a:pt x="1845" y="4628"/>
                      <a:pt x="2240" y="4727"/>
                      <a:pt x="2631" y="4727"/>
                    </a:cubicBezTo>
                    <a:cubicBezTo>
                      <a:pt x="3445" y="4727"/>
                      <a:pt x="4244" y="4297"/>
                      <a:pt x="4688" y="3530"/>
                    </a:cubicBezTo>
                    <a:cubicBezTo>
                      <a:pt x="5343" y="2395"/>
                      <a:pt x="4973" y="954"/>
                      <a:pt x="3859" y="309"/>
                    </a:cubicBezTo>
                    <a:cubicBezTo>
                      <a:pt x="3498" y="100"/>
                      <a:pt x="3104" y="1"/>
                      <a:pt x="27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2"/>
              <p:cNvSpPr/>
              <p:nvPr/>
            </p:nvSpPr>
            <p:spPr>
              <a:xfrm>
                <a:off x="2295075" y="4013825"/>
                <a:ext cx="1300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5201" h="4604" extrusionOk="0">
                    <a:moveTo>
                      <a:pt x="2605" y="0"/>
                    </a:moveTo>
                    <a:cubicBezTo>
                      <a:pt x="1823" y="0"/>
                      <a:pt x="1077" y="422"/>
                      <a:pt x="643" y="1187"/>
                    </a:cubicBezTo>
                    <a:cubicBezTo>
                      <a:pt x="1" y="2318"/>
                      <a:pt x="342" y="3645"/>
                      <a:pt x="1440" y="4283"/>
                    </a:cubicBezTo>
                    <a:cubicBezTo>
                      <a:pt x="1813" y="4500"/>
                      <a:pt x="2209" y="4603"/>
                      <a:pt x="2596" y="4603"/>
                    </a:cubicBezTo>
                    <a:cubicBezTo>
                      <a:pt x="3394" y="4603"/>
                      <a:pt x="4154" y="4163"/>
                      <a:pt x="4585" y="3367"/>
                    </a:cubicBezTo>
                    <a:cubicBezTo>
                      <a:pt x="5201" y="2231"/>
                      <a:pt x="4827" y="910"/>
                      <a:pt x="3711" y="293"/>
                    </a:cubicBezTo>
                    <a:cubicBezTo>
                      <a:pt x="3354" y="95"/>
                      <a:pt x="2976" y="0"/>
                      <a:pt x="260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2"/>
              <p:cNvSpPr/>
              <p:nvPr/>
            </p:nvSpPr>
            <p:spPr>
              <a:xfrm>
                <a:off x="3457600" y="4667650"/>
                <a:ext cx="130500" cy="115125"/>
              </a:xfrm>
              <a:custGeom>
                <a:avLst/>
                <a:gdLst/>
                <a:ahLst/>
                <a:cxnLst/>
                <a:rect l="l" t="t" r="r" b="b"/>
                <a:pathLst>
                  <a:path w="5220" h="4605" extrusionOk="0">
                    <a:moveTo>
                      <a:pt x="2623" y="1"/>
                    </a:moveTo>
                    <a:cubicBezTo>
                      <a:pt x="1857" y="1"/>
                      <a:pt x="1124" y="405"/>
                      <a:pt x="689" y="1142"/>
                    </a:cubicBezTo>
                    <a:cubicBezTo>
                      <a:pt x="0" y="2303"/>
                      <a:pt x="358" y="3677"/>
                      <a:pt x="1511" y="4313"/>
                    </a:cubicBezTo>
                    <a:cubicBezTo>
                      <a:pt x="1867" y="4510"/>
                      <a:pt x="2244" y="4604"/>
                      <a:pt x="2614" y="4604"/>
                    </a:cubicBezTo>
                    <a:cubicBezTo>
                      <a:pt x="3398" y="4604"/>
                      <a:pt x="4145" y="4180"/>
                      <a:pt x="4579" y="3413"/>
                    </a:cubicBezTo>
                    <a:cubicBezTo>
                      <a:pt x="5220" y="2283"/>
                      <a:pt x="4875" y="956"/>
                      <a:pt x="3776" y="318"/>
                    </a:cubicBezTo>
                    <a:cubicBezTo>
                      <a:pt x="3406" y="104"/>
                      <a:pt x="3010" y="1"/>
                      <a:pt x="262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2"/>
              <p:cNvSpPr/>
              <p:nvPr/>
            </p:nvSpPr>
            <p:spPr>
              <a:xfrm>
                <a:off x="2810275" y="4459675"/>
                <a:ext cx="129300" cy="114350"/>
              </a:xfrm>
              <a:custGeom>
                <a:avLst/>
                <a:gdLst/>
                <a:ahLst/>
                <a:cxnLst/>
                <a:rect l="l" t="t" r="r" b="b"/>
                <a:pathLst>
                  <a:path w="5172" h="4574" extrusionOk="0">
                    <a:moveTo>
                      <a:pt x="2599" y="0"/>
                    </a:moveTo>
                    <a:cubicBezTo>
                      <a:pt x="1827" y="0"/>
                      <a:pt x="1085" y="410"/>
                      <a:pt x="652" y="1154"/>
                    </a:cubicBezTo>
                    <a:cubicBezTo>
                      <a:pt x="1" y="2274"/>
                      <a:pt x="340" y="3623"/>
                      <a:pt x="1433" y="4259"/>
                    </a:cubicBezTo>
                    <a:cubicBezTo>
                      <a:pt x="1798" y="4472"/>
                      <a:pt x="2190" y="4574"/>
                      <a:pt x="2575" y="4574"/>
                    </a:cubicBezTo>
                    <a:cubicBezTo>
                      <a:pt x="3346" y="4574"/>
                      <a:pt x="4088" y="4164"/>
                      <a:pt x="4520" y="3421"/>
                    </a:cubicBezTo>
                    <a:cubicBezTo>
                      <a:pt x="5172" y="2299"/>
                      <a:pt x="4833" y="952"/>
                      <a:pt x="3739" y="314"/>
                    </a:cubicBezTo>
                    <a:cubicBezTo>
                      <a:pt x="3375" y="102"/>
                      <a:pt x="2983" y="0"/>
                      <a:pt x="259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2"/>
              <p:cNvSpPr/>
              <p:nvPr/>
            </p:nvSpPr>
            <p:spPr>
              <a:xfrm>
                <a:off x="4443325" y="1008375"/>
                <a:ext cx="130650" cy="115975"/>
              </a:xfrm>
              <a:custGeom>
                <a:avLst/>
                <a:gdLst/>
                <a:ahLst/>
                <a:cxnLst/>
                <a:rect l="l" t="t" r="r" b="b"/>
                <a:pathLst>
                  <a:path w="5226" h="4639" extrusionOk="0">
                    <a:moveTo>
                      <a:pt x="2613" y="0"/>
                    </a:moveTo>
                    <a:cubicBezTo>
                      <a:pt x="1812" y="0"/>
                      <a:pt x="1054" y="443"/>
                      <a:pt x="618" y="1245"/>
                    </a:cubicBezTo>
                    <a:cubicBezTo>
                      <a:pt x="0" y="2381"/>
                      <a:pt x="366" y="3697"/>
                      <a:pt x="1469" y="4326"/>
                    </a:cubicBezTo>
                    <a:cubicBezTo>
                      <a:pt x="1840" y="4537"/>
                      <a:pt x="2232" y="4638"/>
                      <a:pt x="2614" y="4638"/>
                    </a:cubicBezTo>
                    <a:cubicBezTo>
                      <a:pt x="3415" y="4638"/>
                      <a:pt x="4174" y="4195"/>
                      <a:pt x="4610" y="3392"/>
                    </a:cubicBezTo>
                    <a:cubicBezTo>
                      <a:pt x="5226" y="2258"/>
                      <a:pt x="4862" y="940"/>
                      <a:pt x="3758" y="312"/>
                    </a:cubicBezTo>
                    <a:cubicBezTo>
                      <a:pt x="3387" y="101"/>
                      <a:pt x="2995" y="0"/>
                      <a:pt x="261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2"/>
              <p:cNvSpPr/>
              <p:nvPr/>
            </p:nvSpPr>
            <p:spPr>
              <a:xfrm>
                <a:off x="4675225" y="1138450"/>
                <a:ext cx="132550" cy="117350"/>
              </a:xfrm>
              <a:custGeom>
                <a:avLst/>
                <a:gdLst/>
                <a:ahLst/>
                <a:cxnLst/>
                <a:rect l="l" t="t" r="r" b="b"/>
                <a:pathLst>
                  <a:path w="5302" h="4694" extrusionOk="0">
                    <a:moveTo>
                      <a:pt x="2661" y="0"/>
                    </a:moveTo>
                    <a:cubicBezTo>
                      <a:pt x="1827" y="0"/>
                      <a:pt x="1026" y="465"/>
                      <a:pt x="596" y="1287"/>
                    </a:cubicBezTo>
                    <a:cubicBezTo>
                      <a:pt x="1" y="2424"/>
                      <a:pt x="385" y="3767"/>
                      <a:pt x="1486" y="4389"/>
                    </a:cubicBezTo>
                    <a:cubicBezTo>
                      <a:pt x="1851" y="4595"/>
                      <a:pt x="2241" y="4694"/>
                      <a:pt x="2625" y="4694"/>
                    </a:cubicBezTo>
                    <a:cubicBezTo>
                      <a:pt x="3439" y="4694"/>
                      <a:pt x="4221" y="4250"/>
                      <a:pt x="4659" y="3456"/>
                    </a:cubicBezTo>
                    <a:cubicBezTo>
                      <a:pt x="5301" y="2290"/>
                      <a:pt x="4902" y="896"/>
                      <a:pt x="3748" y="277"/>
                    </a:cubicBezTo>
                    <a:cubicBezTo>
                      <a:pt x="3398" y="90"/>
                      <a:pt x="3026" y="0"/>
                      <a:pt x="266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2"/>
              <p:cNvSpPr/>
              <p:nvPr/>
            </p:nvSpPr>
            <p:spPr>
              <a:xfrm>
                <a:off x="4908725" y="1269975"/>
                <a:ext cx="130250" cy="115825"/>
              </a:xfrm>
              <a:custGeom>
                <a:avLst/>
                <a:gdLst/>
                <a:ahLst/>
                <a:cxnLst/>
                <a:rect l="l" t="t" r="r" b="b"/>
                <a:pathLst>
                  <a:path w="5210" h="4633" extrusionOk="0">
                    <a:moveTo>
                      <a:pt x="2604" y="0"/>
                    </a:moveTo>
                    <a:cubicBezTo>
                      <a:pt x="1844" y="0"/>
                      <a:pt x="1118" y="395"/>
                      <a:pt x="677" y="1124"/>
                    </a:cubicBezTo>
                    <a:cubicBezTo>
                      <a:pt x="0" y="2240"/>
                      <a:pt x="288" y="3581"/>
                      <a:pt x="1347" y="4254"/>
                    </a:cubicBezTo>
                    <a:cubicBezTo>
                      <a:pt x="1749" y="4510"/>
                      <a:pt x="2183" y="4632"/>
                      <a:pt x="2607" y="4632"/>
                    </a:cubicBezTo>
                    <a:cubicBezTo>
                      <a:pt x="3367" y="4632"/>
                      <a:pt x="4093" y="4238"/>
                      <a:pt x="4534" y="3509"/>
                    </a:cubicBezTo>
                    <a:cubicBezTo>
                      <a:pt x="5209" y="2392"/>
                      <a:pt x="4922" y="1052"/>
                      <a:pt x="3862" y="377"/>
                    </a:cubicBezTo>
                    <a:cubicBezTo>
                      <a:pt x="3461" y="123"/>
                      <a:pt x="3027" y="0"/>
                      <a:pt x="260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2"/>
              <p:cNvSpPr/>
              <p:nvPr/>
            </p:nvSpPr>
            <p:spPr>
              <a:xfrm>
                <a:off x="3429850" y="907175"/>
                <a:ext cx="129450" cy="114350"/>
              </a:xfrm>
              <a:custGeom>
                <a:avLst/>
                <a:gdLst/>
                <a:ahLst/>
                <a:cxnLst/>
                <a:rect l="l" t="t" r="r" b="b"/>
                <a:pathLst>
                  <a:path w="5178" h="4574" extrusionOk="0">
                    <a:moveTo>
                      <a:pt x="2602" y="0"/>
                    </a:moveTo>
                    <a:cubicBezTo>
                      <a:pt x="1810" y="0"/>
                      <a:pt x="1052" y="434"/>
                      <a:pt x="624" y="1210"/>
                    </a:cubicBezTo>
                    <a:cubicBezTo>
                      <a:pt x="1" y="2340"/>
                      <a:pt x="378" y="3678"/>
                      <a:pt x="1489" y="4290"/>
                    </a:cubicBezTo>
                    <a:cubicBezTo>
                      <a:pt x="1839" y="4482"/>
                      <a:pt x="2211" y="4574"/>
                      <a:pt x="2576" y="4574"/>
                    </a:cubicBezTo>
                    <a:cubicBezTo>
                      <a:pt x="3368" y="4574"/>
                      <a:pt x="4126" y="4141"/>
                      <a:pt x="4554" y="3364"/>
                    </a:cubicBezTo>
                    <a:cubicBezTo>
                      <a:pt x="5177" y="2234"/>
                      <a:pt x="4800" y="896"/>
                      <a:pt x="3688" y="284"/>
                    </a:cubicBezTo>
                    <a:cubicBezTo>
                      <a:pt x="3338" y="92"/>
                      <a:pt x="2967" y="0"/>
                      <a:pt x="260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2"/>
              <p:cNvSpPr/>
              <p:nvPr/>
            </p:nvSpPr>
            <p:spPr>
              <a:xfrm>
                <a:off x="5522950" y="2083700"/>
                <a:ext cx="130025" cy="115075"/>
              </a:xfrm>
              <a:custGeom>
                <a:avLst/>
                <a:gdLst/>
                <a:ahLst/>
                <a:cxnLst/>
                <a:rect l="l" t="t" r="r" b="b"/>
                <a:pathLst>
                  <a:path w="5201" h="4603" extrusionOk="0">
                    <a:moveTo>
                      <a:pt x="2607" y="0"/>
                    </a:moveTo>
                    <a:cubicBezTo>
                      <a:pt x="1811" y="0"/>
                      <a:pt x="1053" y="438"/>
                      <a:pt x="621" y="1232"/>
                    </a:cubicBezTo>
                    <a:cubicBezTo>
                      <a:pt x="0" y="2369"/>
                      <a:pt x="372" y="3688"/>
                      <a:pt x="1486" y="4307"/>
                    </a:cubicBezTo>
                    <a:cubicBezTo>
                      <a:pt x="1845" y="4507"/>
                      <a:pt x="2225" y="4603"/>
                      <a:pt x="2598" y="4603"/>
                    </a:cubicBezTo>
                    <a:cubicBezTo>
                      <a:pt x="3378" y="4603"/>
                      <a:pt x="4122" y="4183"/>
                      <a:pt x="4557" y="3422"/>
                    </a:cubicBezTo>
                    <a:cubicBezTo>
                      <a:pt x="5201" y="2293"/>
                      <a:pt x="4862" y="962"/>
                      <a:pt x="3767" y="323"/>
                    </a:cubicBezTo>
                    <a:cubicBezTo>
                      <a:pt x="3394" y="105"/>
                      <a:pt x="2996" y="0"/>
                      <a:pt x="260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2"/>
              <p:cNvSpPr/>
              <p:nvPr/>
            </p:nvSpPr>
            <p:spPr>
              <a:xfrm>
                <a:off x="3246200" y="960000"/>
                <a:ext cx="13037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5215" h="4604" extrusionOk="0">
                    <a:moveTo>
                      <a:pt x="2621" y="0"/>
                    </a:moveTo>
                    <a:cubicBezTo>
                      <a:pt x="1861" y="0"/>
                      <a:pt x="1133" y="396"/>
                      <a:pt x="696" y="1123"/>
                    </a:cubicBezTo>
                    <a:cubicBezTo>
                      <a:pt x="1" y="2280"/>
                      <a:pt x="346" y="3658"/>
                      <a:pt x="1492" y="4303"/>
                    </a:cubicBezTo>
                    <a:cubicBezTo>
                      <a:pt x="1854" y="4506"/>
                      <a:pt x="2237" y="4603"/>
                      <a:pt x="2613" y="4603"/>
                    </a:cubicBezTo>
                    <a:cubicBezTo>
                      <a:pt x="3390" y="4603"/>
                      <a:pt x="4131" y="4187"/>
                      <a:pt x="4568" y="3431"/>
                    </a:cubicBezTo>
                    <a:cubicBezTo>
                      <a:pt x="5214" y="2305"/>
                      <a:pt x="4881" y="970"/>
                      <a:pt x="3791" y="327"/>
                    </a:cubicBezTo>
                    <a:cubicBezTo>
                      <a:pt x="3416" y="106"/>
                      <a:pt x="3014" y="0"/>
                      <a:pt x="262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2"/>
              <p:cNvSpPr/>
              <p:nvPr/>
            </p:nvSpPr>
            <p:spPr>
              <a:xfrm>
                <a:off x="5572125" y="2267625"/>
                <a:ext cx="130550" cy="115175"/>
              </a:xfrm>
              <a:custGeom>
                <a:avLst/>
                <a:gdLst/>
                <a:ahLst/>
                <a:cxnLst/>
                <a:rect l="l" t="t" r="r" b="b"/>
                <a:pathLst>
                  <a:path w="5222" h="4607" extrusionOk="0">
                    <a:moveTo>
                      <a:pt x="2626" y="0"/>
                    </a:moveTo>
                    <a:cubicBezTo>
                      <a:pt x="1841" y="0"/>
                      <a:pt x="1092" y="427"/>
                      <a:pt x="658" y="1199"/>
                    </a:cubicBezTo>
                    <a:cubicBezTo>
                      <a:pt x="1" y="2369"/>
                      <a:pt x="394" y="3732"/>
                      <a:pt x="1567" y="4345"/>
                    </a:cubicBezTo>
                    <a:cubicBezTo>
                      <a:pt x="1906" y="4522"/>
                      <a:pt x="2262" y="4606"/>
                      <a:pt x="2611" y="4606"/>
                    </a:cubicBezTo>
                    <a:cubicBezTo>
                      <a:pt x="3415" y="4606"/>
                      <a:pt x="4182" y="4158"/>
                      <a:pt x="4612" y="3357"/>
                    </a:cubicBezTo>
                    <a:cubicBezTo>
                      <a:pt x="5222" y="2221"/>
                      <a:pt x="4840" y="902"/>
                      <a:pt x="3723" y="288"/>
                    </a:cubicBezTo>
                    <a:cubicBezTo>
                      <a:pt x="3368" y="93"/>
                      <a:pt x="2993" y="0"/>
                      <a:pt x="262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2"/>
              <p:cNvSpPr/>
              <p:nvPr/>
            </p:nvSpPr>
            <p:spPr>
              <a:xfrm>
                <a:off x="3063950" y="1013525"/>
                <a:ext cx="129425" cy="114375"/>
              </a:xfrm>
              <a:custGeom>
                <a:avLst/>
                <a:gdLst/>
                <a:ahLst/>
                <a:cxnLst/>
                <a:rect l="l" t="t" r="r" b="b"/>
                <a:pathLst>
                  <a:path w="5177" h="4575" extrusionOk="0">
                    <a:moveTo>
                      <a:pt x="2604" y="0"/>
                    </a:moveTo>
                    <a:cubicBezTo>
                      <a:pt x="1801" y="0"/>
                      <a:pt x="1033" y="445"/>
                      <a:pt x="608" y="1237"/>
                    </a:cubicBezTo>
                    <a:cubicBezTo>
                      <a:pt x="1" y="2370"/>
                      <a:pt x="396" y="3705"/>
                      <a:pt x="1516" y="4305"/>
                    </a:cubicBezTo>
                    <a:cubicBezTo>
                      <a:pt x="1857" y="4487"/>
                      <a:pt x="2219" y="4574"/>
                      <a:pt x="2574" y="4574"/>
                    </a:cubicBezTo>
                    <a:cubicBezTo>
                      <a:pt x="3376" y="4574"/>
                      <a:pt x="4144" y="4130"/>
                      <a:pt x="4569" y="3338"/>
                    </a:cubicBezTo>
                    <a:cubicBezTo>
                      <a:pt x="5176" y="2205"/>
                      <a:pt x="4783" y="870"/>
                      <a:pt x="3661" y="270"/>
                    </a:cubicBezTo>
                    <a:cubicBezTo>
                      <a:pt x="3320" y="87"/>
                      <a:pt x="2959" y="0"/>
                      <a:pt x="260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6" name="Google Shape;826;p2"/>
              <p:cNvSpPr/>
              <p:nvPr/>
            </p:nvSpPr>
            <p:spPr>
              <a:xfrm>
                <a:off x="5622625" y="2451975"/>
                <a:ext cx="129350" cy="114350"/>
              </a:xfrm>
              <a:custGeom>
                <a:avLst/>
                <a:gdLst/>
                <a:ahLst/>
                <a:cxnLst/>
                <a:rect l="l" t="t" r="r" b="b"/>
                <a:pathLst>
                  <a:path w="5174" h="4574" extrusionOk="0">
                    <a:moveTo>
                      <a:pt x="2599" y="0"/>
                    </a:moveTo>
                    <a:cubicBezTo>
                      <a:pt x="1822" y="0"/>
                      <a:pt x="1076" y="415"/>
                      <a:pt x="645" y="1167"/>
                    </a:cubicBezTo>
                    <a:cubicBezTo>
                      <a:pt x="1" y="2290"/>
                      <a:pt x="349" y="3636"/>
                      <a:pt x="1447" y="4266"/>
                    </a:cubicBezTo>
                    <a:cubicBezTo>
                      <a:pt x="1808" y="4474"/>
                      <a:pt x="2195" y="4573"/>
                      <a:pt x="2575" y="4573"/>
                    </a:cubicBezTo>
                    <a:cubicBezTo>
                      <a:pt x="3351" y="4573"/>
                      <a:pt x="4096" y="4158"/>
                      <a:pt x="4528" y="3406"/>
                    </a:cubicBezTo>
                    <a:cubicBezTo>
                      <a:pt x="5173" y="2283"/>
                      <a:pt x="4824" y="938"/>
                      <a:pt x="3728" y="307"/>
                    </a:cubicBezTo>
                    <a:cubicBezTo>
                      <a:pt x="3366" y="99"/>
                      <a:pt x="2978" y="0"/>
                      <a:pt x="259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2"/>
              <p:cNvSpPr/>
              <p:nvPr/>
            </p:nvSpPr>
            <p:spPr>
              <a:xfrm>
                <a:off x="2563275" y="1355900"/>
                <a:ext cx="132350" cy="116600"/>
              </a:xfrm>
              <a:custGeom>
                <a:avLst/>
                <a:gdLst/>
                <a:ahLst/>
                <a:cxnLst/>
                <a:rect l="l" t="t" r="r" b="b"/>
                <a:pathLst>
                  <a:path w="5294" h="4664" extrusionOk="0">
                    <a:moveTo>
                      <a:pt x="2653" y="0"/>
                    </a:moveTo>
                    <a:cubicBezTo>
                      <a:pt x="1875" y="0"/>
                      <a:pt x="1131" y="411"/>
                      <a:pt x="689" y="1159"/>
                    </a:cubicBezTo>
                    <a:cubicBezTo>
                      <a:pt x="0" y="2322"/>
                      <a:pt x="354" y="3708"/>
                      <a:pt x="1502" y="4357"/>
                    </a:cubicBezTo>
                    <a:cubicBezTo>
                      <a:pt x="1869" y="4564"/>
                      <a:pt x="2260" y="4664"/>
                      <a:pt x="2642" y="4664"/>
                    </a:cubicBezTo>
                    <a:cubicBezTo>
                      <a:pt x="3419" y="4664"/>
                      <a:pt x="4163" y="4253"/>
                      <a:pt x="4605" y="3504"/>
                    </a:cubicBezTo>
                    <a:cubicBezTo>
                      <a:pt x="5294" y="2342"/>
                      <a:pt x="4940" y="956"/>
                      <a:pt x="3792" y="306"/>
                    </a:cubicBezTo>
                    <a:cubicBezTo>
                      <a:pt x="3425" y="99"/>
                      <a:pt x="3035" y="0"/>
                      <a:pt x="265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2"/>
              <p:cNvSpPr/>
              <p:nvPr/>
            </p:nvSpPr>
            <p:spPr>
              <a:xfrm>
                <a:off x="5587575" y="3055875"/>
                <a:ext cx="131375" cy="116575"/>
              </a:xfrm>
              <a:custGeom>
                <a:avLst/>
                <a:gdLst/>
                <a:ahLst/>
                <a:cxnLst/>
                <a:rect l="l" t="t" r="r" b="b"/>
                <a:pathLst>
                  <a:path w="5255" h="4663" extrusionOk="0">
                    <a:moveTo>
                      <a:pt x="2635" y="0"/>
                    </a:moveTo>
                    <a:cubicBezTo>
                      <a:pt x="1842" y="0"/>
                      <a:pt x="1085" y="427"/>
                      <a:pt x="644" y="1205"/>
                    </a:cubicBezTo>
                    <a:cubicBezTo>
                      <a:pt x="0" y="2338"/>
                      <a:pt x="338" y="3676"/>
                      <a:pt x="1431" y="4328"/>
                    </a:cubicBezTo>
                    <a:cubicBezTo>
                      <a:pt x="1812" y="4554"/>
                      <a:pt x="2221" y="4663"/>
                      <a:pt x="2621" y="4663"/>
                    </a:cubicBezTo>
                    <a:cubicBezTo>
                      <a:pt x="3414" y="4663"/>
                      <a:pt x="4172" y="4236"/>
                      <a:pt x="4612" y="3458"/>
                    </a:cubicBezTo>
                    <a:cubicBezTo>
                      <a:pt x="5255" y="2323"/>
                      <a:pt x="4919" y="985"/>
                      <a:pt x="3826" y="336"/>
                    </a:cubicBezTo>
                    <a:cubicBezTo>
                      <a:pt x="3444" y="109"/>
                      <a:pt x="3035" y="0"/>
                      <a:pt x="263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9" name="Google Shape;829;p2"/>
              <p:cNvSpPr/>
              <p:nvPr/>
            </p:nvSpPr>
            <p:spPr>
              <a:xfrm>
                <a:off x="2248575" y="1647350"/>
                <a:ext cx="129225" cy="114325"/>
              </a:xfrm>
              <a:custGeom>
                <a:avLst/>
                <a:gdLst/>
                <a:ahLst/>
                <a:cxnLst/>
                <a:rect l="l" t="t" r="r" b="b"/>
                <a:pathLst>
                  <a:path w="5169" h="4573" extrusionOk="0">
                    <a:moveTo>
                      <a:pt x="2597" y="0"/>
                    </a:moveTo>
                    <a:cubicBezTo>
                      <a:pt x="1829" y="0"/>
                      <a:pt x="1091" y="404"/>
                      <a:pt x="658" y="1140"/>
                    </a:cubicBezTo>
                    <a:cubicBezTo>
                      <a:pt x="1" y="2255"/>
                      <a:pt x="331" y="3609"/>
                      <a:pt x="1417" y="4250"/>
                    </a:cubicBezTo>
                    <a:cubicBezTo>
                      <a:pt x="1786" y="4468"/>
                      <a:pt x="2182" y="4572"/>
                      <a:pt x="2572" y="4572"/>
                    </a:cubicBezTo>
                    <a:cubicBezTo>
                      <a:pt x="3339" y="4572"/>
                      <a:pt x="4077" y="4168"/>
                      <a:pt x="4510" y="3433"/>
                    </a:cubicBezTo>
                    <a:cubicBezTo>
                      <a:pt x="5169" y="2316"/>
                      <a:pt x="4837" y="963"/>
                      <a:pt x="3751" y="322"/>
                    </a:cubicBezTo>
                    <a:cubicBezTo>
                      <a:pt x="3383" y="104"/>
                      <a:pt x="2986" y="0"/>
                      <a:pt x="259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2"/>
              <p:cNvSpPr/>
              <p:nvPr/>
            </p:nvSpPr>
            <p:spPr>
              <a:xfrm>
                <a:off x="5505200" y="3478075"/>
                <a:ext cx="1288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5152" h="4572" extrusionOk="0">
                    <a:moveTo>
                      <a:pt x="2586" y="1"/>
                    </a:moveTo>
                    <a:cubicBezTo>
                      <a:pt x="1852" y="1"/>
                      <a:pt x="1143" y="368"/>
                      <a:pt x="705" y="1048"/>
                    </a:cubicBezTo>
                    <a:cubicBezTo>
                      <a:pt x="0" y="2145"/>
                      <a:pt x="268" y="3517"/>
                      <a:pt x="1320" y="4197"/>
                    </a:cubicBezTo>
                    <a:cubicBezTo>
                      <a:pt x="1712" y="4450"/>
                      <a:pt x="2143" y="4572"/>
                      <a:pt x="2565" y="4572"/>
                    </a:cubicBezTo>
                    <a:cubicBezTo>
                      <a:pt x="3299" y="4572"/>
                      <a:pt x="4009" y="4205"/>
                      <a:pt x="4447" y="3524"/>
                    </a:cubicBezTo>
                    <a:cubicBezTo>
                      <a:pt x="5152" y="2428"/>
                      <a:pt x="4884" y="1056"/>
                      <a:pt x="3833" y="376"/>
                    </a:cubicBezTo>
                    <a:cubicBezTo>
                      <a:pt x="3440" y="123"/>
                      <a:pt x="3009" y="1"/>
                      <a:pt x="258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2"/>
              <p:cNvSpPr/>
              <p:nvPr/>
            </p:nvSpPr>
            <p:spPr>
              <a:xfrm>
                <a:off x="2114525" y="1883625"/>
                <a:ext cx="130700" cy="116000"/>
              </a:xfrm>
              <a:custGeom>
                <a:avLst/>
                <a:gdLst/>
                <a:ahLst/>
                <a:cxnLst/>
                <a:rect l="l" t="t" r="r" b="b"/>
                <a:pathLst>
                  <a:path w="5228" h="4640" extrusionOk="0">
                    <a:moveTo>
                      <a:pt x="2612" y="0"/>
                    </a:moveTo>
                    <a:cubicBezTo>
                      <a:pt x="1811" y="0"/>
                      <a:pt x="1052" y="445"/>
                      <a:pt x="616" y="1251"/>
                    </a:cubicBezTo>
                    <a:cubicBezTo>
                      <a:pt x="1" y="2387"/>
                      <a:pt x="367" y="3703"/>
                      <a:pt x="1473" y="4329"/>
                    </a:cubicBezTo>
                    <a:cubicBezTo>
                      <a:pt x="1843" y="4539"/>
                      <a:pt x="2234" y="4640"/>
                      <a:pt x="2615" y="4640"/>
                    </a:cubicBezTo>
                    <a:cubicBezTo>
                      <a:pt x="3417" y="4640"/>
                      <a:pt x="4176" y="4195"/>
                      <a:pt x="4611" y="3390"/>
                    </a:cubicBezTo>
                    <a:cubicBezTo>
                      <a:pt x="5227" y="2254"/>
                      <a:pt x="4860" y="938"/>
                      <a:pt x="3754" y="311"/>
                    </a:cubicBezTo>
                    <a:cubicBezTo>
                      <a:pt x="3384" y="101"/>
                      <a:pt x="2993" y="0"/>
                      <a:pt x="261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2"/>
              <p:cNvSpPr/>
              <p:nvPr/>
            </p:nvSpPr>
            <p:spPr>
              <a:xfrm>
                <a:off x="5370725" y="3714450"/>
                <a:ext cx="131175" cy="115800"/>
              </a:xfrm>
              <a:custGeom>
                <a:avLst/>
                <a:gdLst/>
                <a:ahLst/>
                <a:cxnLst/>
                <a:rect l="l" t="t" r="r" b="b"/>
                <a:pathLst>
                  <a:path w="5247" h="4632" extrusionOk="0">
                    <a:moveTo>
                      <a:pt x="2625" y="1"/>
                    </a:moveTo>
                    <a:cubicBezTo>
                      <a:pt x="1881" y="1"/>
                      <a:pt x="1167" y="378"/>
                      <a:pt x="724" y="1077"/>
                    </a:cubicBezTo>
                    <a:cubicBezTo>
                      <a:pt x="1" y="2222"/>
                      <a:pt x="297" y="3607"/>
                      <a:pt x="1412" y="4285"/>
                    </a:cubicBezTo>
                    <a:cubicBezTo>
                      <a:pt x="1798" y="4519"/>
                      <a:pt x="2214" y="4632"/>
                      <a:pt x="2621" y="4632"/>
                    </a:cubicBezTo>
                    <a:cubicBezTo>
                      <a:pt x="3365" y="4632"/>
                      <a:pt x="4079" y="4254"/>
                      <a:pt x="4522" y="3554"/>
                    </a:cubicBezTo>
                    <a:cubicBezTo>
                      <a:pt x="5247" y="2411"/>
                      <a:pt x="4949" y="1024"/>
                      <a:pt x="3835" y="348"/>
                    </a:cubicBezTo>
                    <a:cubicBezTo>
                      <a:pt x="3448" y="113"/>
                      <a:pt x="3032" y="1"/>
                      <a:pt x="262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2"/>
              <p:cNvSpPr/>
              <p:nvPr/>
            </p:nvSpPr>
            <p:spPr>
              <a:xfrm>
                <a:off x="5238275" y="3952275"/>
                <a:ext cx="129450" cy="114400"/>
              </a:xfrm>
              <a:custGeom>
                <a:avLst/>
                <a:gdLst/>
                <a:ahLst/>
                <a:cxnLst/>
                <a:rect l="l" t="t" r="r" b="b"/>
                <a:pathLst>
                  <a:path w="5178" h="4576" extrusionOk="0">
                    <a:moveTo>
                      <a:pt x="2604" y="1"/>
                    </a:moveTo>
                    <a:cubicBezTo>
                      <a:pt x="1804" y="1"/>
                      <a:pt x="1037" y="444"/>
                      <a:pt x="611" y="1233"/>
                    </a:cubicBezTo>
                    <a:cubicBezTo>
                      <a:pt x="1" y="2366"/>
                      <a:pt x="391" y="3701"/>
                      <a:pt x="1511" y="4304"/>
                    </a:cubicBezTo>
                    <a:cubicBezTo>
                      <a:pt x="1854" y="4488"/>
                      <a:pt x="2218" y="4576"/>
                      <a:pt x="2575" y="4576"/>
                    </a:cubicBezTo>
                    <a:cubicBezTo>
                      <a:pt x="3375" y="4576"/>
                      <a:pt x="4141" y="4133"/>
                      <a:pt x="4566" y="3344"/>
                    </a:cubicBezTo>
                    <a:cubicBezTo>
                      <a:pt x="5178" y="2211"/>
                      <a:pt x="4786" y="876"/>
                      <a:pt x="3667" y="273"/>
                    </a:cubicBezTo>
                    <a:cubicBezTo>
                      <a:pt x="3324" y="89"/>
                      <a:pt x="2961" y="1"/>
                      <a:pt x="260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2"/>
              <p:cNvSpPr/>
              <p:nvPr/>
            </p:nvSpPr>
            <p:spPr>
              <a:xfrm>
                <a:off x="1897650" y="2541900"/>
                <a:ext cx="130500" cy="115825"/>
              </a:xfrm>
              <a:custGeom>
                <a:avLst/>
                <a:gdLst/>
                <a:ahLst/>
                <a:cxnLst/>
                <a:rect l="l" t="t" r="r" b="b"/>
                <a:pathLst>
                  <a:path w="5220" h="4633" extrusionOk="0">
                    <a:moveTo>
                      <a:pt x="2614" y="0"/>
                    </a:moveTo>
                    <a:cubicBezTo>
                      <a:pt x="1833" y="0"/>
                      <a:pt x="1089" y="417"/>
                      <a:pt x="649" y="1181"/>
                    </a:cubicBezTo>
                    <a:cubicBezTo>
                      <a:pt x="0" y="2308"/>
                      <a:pt x="323" y="3636"/>
                      <a:pt x="1405" y="4289"/>
                    </a:cubicBezTo>
                    <a:cubicBezTo>
                      <a:pt x="1790" y="4521"/>
                      <a:pt x="2203" y="4632"/>
                      <a:pt x="2607" y="4632"/>
                    </a:cubicBezTo>
                    <a:cubicBezTo>
                      <a:pt x="3387" y="4632"/>
                      <a:pt x="4131" y="4216"/>
                      <a:pt x="4570" y="3453"/>
                    </a:cubicBezTo>
                    <a:cubicBezTo>
                      <a:pt x="5220" y="2326"/>
                      <a:pt x="4897" y="997"/>
                      <a:pt x="3816" y="344"/>
                    </a:cubicBezTo>
                    <a:cubicBezTo>
                      <a:pt x="3430" y="111"/>
                      <a:pt x="3017" y="0"/>
                      <a:pt x="26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2"/>
              <p:cNvSpPr/>
              <p:nvPr/>
            </p:nvSpPr>
            <p:spPr>
              <a:xfrm>
                <a:off x="4921425" y="4241825"/>
                <a:ext cx="130625" cy="115925"/>
              </a:xfrm>
              <a:custGeom>
                <a:avLst/>
                <a:gdLst/>
                <a:ahLst/>
                <a:cxnLst/>
                <a:rect l="l" t="t" r="r" b="b"/>
                <a:pathLst>
                  <a:path w="5225" h="4637" extrusionOk="0">
                    <a:moveTo>
                      <a:pt x="2612" y="0"/>
                    </a:moveTo>
                    <a:cubicBezTo>
                      <a:pt x="1815" y="0"/>
                      <a:pt x="1059" y="438"/>
                      <a:pt x="622" y="1233"/>
                    </a:cubicBezTo>
                    <a:cubicBezTo>
                      <a:pt x="1" y="2368"/>
                      <a:pt x="357" y="3687"/>
                      <a:pt x="1458" y="4319"/>
                    </a:cubicBezTo>
                    <a:cubicBezTo>
                      <a:pt x="1831" y="4534"/>
                      <a:pt x="2227" y="4637"/>
                      <a:pt x="2613" y="4637"/>
                    </a:cubicBezTo>
                    <a:cubicBezTo>
                      <a:pt x="3410" y="4637"/>
                      <a:pt x="4166" y="4199"/>
                      <a:pt x="4603" y="3404"/>
                    </a:cubicBezTo>
                    <a:cubicBezTo>
                      <a:pt x="5224" y="2269"/>
                      <a:pt x="4868" y="950"/>
                      <a:pt x="3767" y="318"/>
                    </a:cubicBezTo>
                    <a:cubicBezTo>
                      <a:pt x="3394" y="103"/>
                      <a:pt x="2998" y="0"/>
                      <a:pt x="261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2"/>
              <p:cNvSpPr/>
              <p:nvPr/>
            </p:nvSpPr>
            <p:spPr>
              <a:xfrm>
                <a:off x="3044100" y="4591225"/>
                <a:ext cx="12687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5075" h="4512" extrusionOk="0">
                    <a:moveTo>
                      <a:pt x="2576" y="0"/>
                    </a:moveTo>
                    <a:cubicBezTo>
                      <a:pt x="1804" y="0"/>
                      <a:pt x="1047" y="404"/>
                      <a:pt x="623" y="1129"/>
                    </a:cubicBezTo>
                    <a:cubicBezTo>
                      <a:pt x="1" y="2190"/>
                      <a:pt x="320" y="3548"/>
                      <a:pt x="1343" y="4181"/>
                    </a:cubicBezTo>
                    <a:cubicBezTo>
                      <a:pt x="1704" y="4405"/>
                      <a:pt x="2103" y="4512"/>
                      <a:pt x="2499" y="4512"/>
                    </a:cubicBezTo>
                    <a:cubicBezTo>
                      <a:pt x="3271" y="4512"/>
                      <a:pt x="4028" y="4108"/>
                      <a:pt x="4452" y="3383"/>
                    </a:cubicBezTo>
                    <a:cubicBezTo>
                      <a:pt x="5074" y="2322"/>
                      <a:pt x="4755" y="964"/>
                      <a:pt x="3732" y="331"/>
                    </a:cubicBezTo>
                    <a:cubicBezTo>
                      <a:pt x="3371" y="107"/>
                      <a:pt x="2972" y="0"/>
                      <a:pt x="257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2"/>
              <p:cNvSpPr/>
              <p:nvPr/>
            </p:nvSpPr>
            <p:spPr>
              <a:xfrm>
                <a:off x="4424025" y="4586875"/>
                <a:ext cx="126975" cy="112775"/>
              </a:xfrm>
              <a:custGeom>
                <a:avLst/>
                <a:gdLst/>
                <a:ahLst/>
                <a:cxnLst/>
                <a:rect l="l" t="t" r="r" b="b"/>
                <a:pathLst>
                  <a:path w="5079" h="4511" extrusionOk="0">
                    <a:moveTo>
                      <a:pt x="2578" y="0"/>
                    </a:moveTo>
                    <a:cubicBezTo>
                      <a:pt x="1791" y="0"/>
                      <a:pt x="1021" y="421"/>
                      <a:pt x="601" y="1169"/>
                    </a:cubicBezTo>
                    <a:cubicBezTo>
                      <a:pt x="0" y="2241"/>
                      <a:pt x="348" y="3589"/>
                      <a:pt x="1384" y="4204"/>
                    </a:cubicBezTo>
                    <a:cubicBezTo>
                      <a:pt x="1735" y="4412"/>
                      <a:pt x="2119" y="4511"/>
                      <a:pt x="2501" y="4511"/>
                    </a:cubicBezTo>
                    <a:cubicBezTo>
                      <a:pt x="3287" y="4511"/>
                      <a:pt x="4057" y="4090"/>
                      <a:pt x="4477" y="3341"/>
                    </a:cubicBezTo>
                    <a:cubicBezTo>
                      <a:pt x="5078" y="2270"/>
                      <a:pt x="4730" y="922"/>
                      <a:pt x="3696" y="307"/>
                    </a:cubicBezTo>
                    <a:cubicBezTo>
                      <a:pt x="3345" y="99"/>
                      <a:pt x="2960" y="0"/>
                      <a:pt x="257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2"/>
              <p:cNvSpPr/>
              <p:nvPr/>
            </p:nvSpPr>
            <p:spPr>
              <a:xfrm>
                <a:off x="4057900" y="4693650"/>
                <a:ext cx="126825" cy="111950"/>
              </a:xfrm>
              <a:custGeom>
                <a:avLst/>
                <a:gdLst/>
                <a:ahLst/>
                <a:cxnLst/>
                <a:rect l="l" t="t" r="r" b="b"/>
                <a:pathLst>
                  <a:path w="5073" h="4478" extrusionOk="0">
                    <a:moveTo>
                      <a:pt x="2603" y="0"/>
                    </a:moveTo>
                    <a:cubicBezTo>
                      <a:pt x="1826" y="0"/>
                      <a:pt x="1054" y="407"/>
                      <a:pt x="636" y="1123"/>
                    </a:cubicBezTo>
                    <a:cubicBezTo>
                      <a:pt x="1" y="2211"/>
                      <a:pt x="394" y="3649"/>
                      <a:pt x="1484" y="4230"/>
                    </a:cubicBezTo>
                    <a:cubicBezTo>
                      <a:pt x="1802" y="4398"/>
                      <a:pt x="2148" y="4478"/>
                      <a:pt x="2492" y="4478"/>
                    </a:cubicBezTo>
                    <a:cubicBezTo>
                      <a:pt x="3290" y="4478"/>
                      <a:pt x="4079" y="4049"/>
                      <a:pt x="4488" y="3306"/>
                    </a:cubicBezTo>
                    <a:cubicBezTo>
                      <a:pt x="5073" y="2240"/>
                      <a:pt x="4698" y="864"/>
                      <a:pt x="3661" y="276"/>
                    </a:cubicBezTo>
                    <a:cubicBezTo>
                      <a:pt x="3331" y="89"/>
                      <a:pt x="2967" y="0"/>
                      <a:pt x="260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2"/>
              <p:cNvSpPr/>
              <p:nvPr/>
            </p:nvSpPr>
            <p:spPr>
              <a:xfrm>
                <a:off x="1965000" y="3516725"/>
                <a:ext cx="126350" cy="112000"/>
              </a:xfrm>
              <a:custGeom>
                <a:avLst/>
                <a:gdLst/>
                <a:ahLst/>
                <a:cxnLst/>
                <a:rect l="l" t="t" r="r" b="b"/>
                <a:pathLst>
                  <a:path w="5054" h="4480" extrusionOk="0">
                    <a:moveTo>
                      <a:pt x="2582" y="0"/>
                    </a:moveTo>
                    <a:cubicBezTo>
                      <a:pt x="1800" y="0"/>
                      <a:pt x="1025" y="411"/>
                      <a:pt x="609" y="1133"/>
                    </a:cubicBezTo>
                    <a:cubicBezTo>
                      <a:pt x="0" y="2189"/>
                      <a:pt x="351" y="3571"/>
                      <a:pt x="1377" y="4182"/>
                    </a:cubicBezTo>
                    <a:cubicBezTo>
                      <a:pt x="1716" y="4384"/>
                      <a:pt x="2094" y="4479"/>
                      <a:pt x="2470" y="4479"/>
                    </a:cubicBezTo>
                    <a:cubicBezTo>
                      <a:pt x="3270" y="4479"/>
                      <a:pt x="4064" y="4049"/>
                      <a:pt x="4473" y="3297"/>
                    </a:cubicBezTo>
                    <a:cubicBezTo>
                      <a:pt x="5053" y="2227"/>
                      <a:pt x="4670" y="852"/>
                      <a:pt x="3630" y="270"/>
                    </a:cubicBezTo>
                    <a:cubicBezTo>
                      <a:pt x="3302" y="87"/>
                      <a:pt x="2941" y="0"/>
                      <a:pt x="258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2"/>
              <p:cNvSpPr/>
              <p:nvPr/>
            </p:nvSpPr>
            <p:spPr>
              <a:xfrm>
                <a:off x="1915100" y="3332375"/>
                <a:ext cx="12687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5075" h="4512" extrusionOk="0">
                    <a:moveTo>
                      <a:pt x="2576" y="0"/>
                    </a:moveTo>
                    <a:cubicBezTo>
                      <a:pt x="1804" y="0"/>
                      <a:pt x="1047" y="404"/>
                      <a:pt x="623" y="1129"/>
                    </a:cubicBezTo>
                    <a:cubicBezTo>
                      <a:pt x="1" y="2192"/>
                      <a:pt x="321" y="3547"/>
                      <a:pt x="1343" y="4182"/>
                    </a:cubicBezTo>
                    <a:cubicBezTo>
                      <a:pt x="1703" y="4406"/>
                      <a:pt x="2103" y="4512"/>
                      <a:pt x="2498" y="4512"/>
                    </a:cubicBezTo>
                    <a:cubicBezTo>
                      <a:pt x="3270" y="4512"/>
                      <a:pt x="4027" y="4108"/>
                      <a:pt x="4453" y="3382"/>
                    </a:cubicBezTo>
                    <a:cubicBezTo>
                      <a:pt x="5075" y="2321"/>
                      <a:pt x="4755" y="964"/>
                      <a:pt x="3732" y="331"/>
                    </a:cubicBezTo>
                    <a:cubicBezTo>
                      <a:pt x="3372" y="107"/>
                      <a:pt x="2972" y="0"/>
                      <a:pt x="257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2"/>
              <p:cNvSpPr/>
              <p:nvPr/>
            </p:nvSpPr>
            <p:spPr>
              <a:xfrm>
                <a:off x="1865050" y="3148450"/>
                <a:ext cx="127700" cy="1127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4510" extrusionOk="0">
                    <a:moveTo>
                      <a:pt x="2593" y="0"/>
                    </a:moveTo>
                    <a:cubicBezTo>
                      <a:pt x="1854" y="0"/>
                      <a:pt x="1125" y="369"/>
                      <a:pt x="691" y="1040"/>
                    </a:cubicBezTo>
                    <a:cubicBezTo>
                      <a:pt x="0" y="2110"/>
                      <a:pt x="305" y="3533"/>
                      <a:pt x="1366" y="4186"/>
                    </a:cubicBezTo>
                    <a:cubicBezTo>
                      <a:pt x="1723" y="4405"/>
                      <a:pt x="2120" y="4510"/>
                      <a:pt x="2514" y="4510"/>
                    </a:cubicBezTo>
                    <a:cubicBezTo>
                      <a:pt x="3253" y="4510"/>
                      <a:pt x="3982" y="4141"/>
                      <a:pt x="4415" y="3470"/>
                    </a:cubicBezTo>
                    <a:cubicBezTo>
                      <a:pt x="5108" y="2400"/>
                      <a:pt x="4801" y="978"/>
                      <a:pt x="3740" y="324"/>
                    </a:cubicBezTo>
                    <a:cubicBezTo>
                      <a:pt x="3383" y="105"/>
                      <a:pt x="2987" y="0"/>
                      <a:pt x="259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2"/>
              <p:cNvSpPr/>
              <p:nvPr/>
            </p:nvSpPr>
            <p:spPr>
              <a:xfrm>
                <a:off x="1982300" y="2121950"/>
                <a:ext cx="128600" cy="113575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4543" extrusionOk="0">
                    <a:moveTo>
                      <a:pt x="2594" y="1"/>
                    </a:moveTo>
                    <a:cubicBezTo>
                      <a:pt x="1836" y="1"/>
                      <a:pt x="1100" y="393"/>
                      <a:pt x="670" y="1100"/>
                    </a:cubicBezTo>
                    <a:cubicBezTo>
                      <a:pt x="1" y="2199"/>
                      <a:pt x="325" y="3583"/>
                      <a:pt x="1404" y="4226"/>
                    </a:cubicBezTo>
                    <a:cubicBezTo>
                      <a:pt x="1765" y="4440"/>
                      <a:pt x="2158" y="4543"/>
                      <a:pt x="2545" y="4543"/>
                    </a:cubicBezTo>
                    <a:cubicBezTo>
                      <a:pt x="3320" y="4543"/>
                      <a:pt x="4071" y="4133"/>
                      <a:pt x="4500" y="3395"/>
                    </a:cubicBezTo>
                    <a:cubicBezTo>
                      <a:pt x="5144" y="2282"/>
                      <a:pt x="4786" y="910"/>
                      <a:pt x="3689" y="291"/>
                    </a:cubicBezTo>
                    <a:cubicBezTo>
                      <a:pt x="3341" y="95"/>
                      <a:pt x="2965" y="1"/>
                      <a:pt x="259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3" name="Google Shape;843;p2"/>
              <p:cNvSpPr/>
              <p:nvPr/>
            </p:nvSpPr>
            <p:spPr>
              <a:xfrm>
                <a:off x="5673250" y="2637100"/>
                <a:ext cx="126875" cy="111975"/>
              </a:xfrm>
              <a:custGeom>
                <a:avLst/>
                <a:gdLst/>
                <a:ahLst/>
                <a:cxnLst/>
                <a:rect l="l" t="t" r="r" b="b"/>
                <a:pathLst>
                  <a:path w="5075" h="4479" extrusionOk="0">
                    <a:moveTo>
                      <a:pt x="2606" y="1"/>
                    </a:moveTo>
                    <a:cubicBezTo>
                      <a:pt x="1845" y="1"/>
                      <a:pt x="1086" y="388"/>
                      <a:pt x="661" y="1079"/>
                    </a:cubicBezTo>
                    <a:cubicBezTo>
                      <a:pt x="1" y="2149"/>
                      <a:pt x="362" y="3597"/>
                      <a:pt x="1439" y="4206"/>
                    </a:cubicBezTo>
                    <a:cubicBezTo>
                      <a:pt x="1768" y="4391"/>
                      <a:pt x="2130" y="4479"/>
                      <a:pt x="2492" y="4479"/>
                    </a:cubicBezTo>
                    <a:cubicBezTo>
                      <a:pt x="3271" y="4479"/>
                      <a:pt x="4045" y="4070"/>
                      <a:pt x="4463" y="3351"/>
                    </a:cubicBezTo>
                    <a:cubicBezTo>
                      <a:pt x="5074" y="2300"/>
                      <a:pt x="4728" y="915"/>
                      <a:pt x="3705" y="301"/>
                    </a:cubicBezTo>
                    <a:cubicBezTo>
                      <a:pt x="3366" y="97"/>
                      <a:pt x="2985" y="1"/>
                      <a:pt x="260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2"/>
              <p:cNvSpPr/>
              <p:nvPr/>
            </p:nvSpPr>
            <p:spPr>
              <a:xfrm>
                <a:off x="2578825" y="4329700"/>
                <a:ext cx="127050" cy="112775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4511" extrusionOk="0">
                    <a:moveTo>
                      <a:pt x="2577" y="0"/>
                    </a:moveTo>
                    <a:cubicBezTo>
                      <a:pt x="1776" y="0"/>
                      <a:pt x="994" y="437"/>
                      <a:pt x="581" y="1208"/>
                    </a:cubicBezTo>
                    <a:cubicBezTo>
                      <a:pt x="0" y="2289"/>
                      <a:pt x="373" y="3629"/>
                      <a:pt x="1422" y="4224"/>
                    </a:cubicBezTo>
                    <a:cubicBezTo>
                      <a:pt x="1764" y="4418"/>
                      <a:pt x="2136" y="4510"/>
                      <a:pt x="2503" y="4510"/>
                    </a:cubicBezTo>
                    <a:cubicBezTo>
                      <a:pt x="3304" y="4510"/>
                      <a:pt x="4086" y="4073"/>
                      <a:pt x="4499" y="3303"/>
                    </a:cubicBezTo>
                    <a:cubicBezTo>
                      <a:pt x="5081" y="2221"/>
                      <a:pt x="4707" y="883"/>
                      <a:pt x="3659" y="287"/>
                    </a:cubicBezTo>
                    <a:cubicBezTo>
                      <a:pt x="3317" y="92"/>
                      <a:pt x="2945" y="0"/>
                      <a:pt x="257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2"/>
              <p:cNvSpPr/>
              <p:nvPr/>
            </p:nvSpPr>
            <p:spPr>
              <a:xfrm>
                <a:off x="2882625" y="1067900"/>
                <a:ext cx="126250" cy="112000"/>
              </a:xfrm>
              <a:custGeom>
                <a:avLst/>
                <a:gdLst/>
                <a:ahLst/>
                <a:cxnLst/>
                <a:rect l="l" t="t" r="r" b="b"/>
                <a:pathLst>
                  <a:path w="5050" h="4480" extrusionOk="0">
                    <a:moveTo>
                      <a:pt x="2579" y="0"/>
                    </a:moveTo>
                    <a:cubicBezTo>
                      <a:pt x="1810" y="0"/>
                      <a:pt x="1045" y="398"/>
                      <a:pt x="623" y="1103"/>
                    </a:cubicBezTo>
                    <a:cubicBezTo>
                      <a:pt x="1" y="2143"/>
                      <a:pt x="328" y="3537"/>
                      <a:pt x="1342" y="4165"/>
                    </a:cubicBezTo>
                    <a:cubicBezTo>
                      <a:pt x="1689" y="4379"/>
                      <a:pt x="2078" y="4480"/>
                      <a:pt x="2466" y="4480"/>
                    </a:cubicBezTo>
                    <a:cubicBezTo>
                      <a:pt x="3253" y="4480"/>
                      <a:pt x="4037" y="4063"/>
                      <a:pt x="4451" y="3326"/>
                    </a:cubicBezTo>
                    <a:cubicBezTo>
                      <a:pt x="5049" y="2268"/>
                      <a:pt x="4687" y="887"/>
                      <a:pt x="3655" y="288"/>
                    </a:cubicBezTo>
                    <a:cubicBezTo>
                      <a:pt x="3321" y="93"/>
                      <a:pt x="2950" y="0"/>
                      <a:pt x="257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2"/>
              <p:cNvSpPr/>
              <p:nvPr/>
            </p:nvSpPr>
            <p:spPr>
              <a:xfrm>
                <a:off x="3614025" y="854775"/>
                <a:ext cx="127050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4512" extrusionOk="0">
                    <a:moveTo>
                      <a:pt x="2577" y="0"/>
                    </a:moveTo>
                    <a:cubicBezTo>
                      <a:pt x="1783" y="0"/>
                      <a:pt x="1008" y="430"/>
                      <a:pt x="591" y="1190"/>
                    </a:cubicBezTo>
                    <a:cubicBezTo>
                      <a:pt x="0" y="2268"/>
                      <a:pt x="360" y="3609"/>
                      <a:pt x="1405" y="4215"/>
                    </a:cubicBezTo>
                    <a:cubicBezTo>
                      <a:pt x="1751" y="4416"/>
                      <a:pt x="2129" y="4512"/>
                      <a:pt x="2503" y="4512"/>
                    </a:cubicBezTo>
                    <a:cubicBezTo>
                      <a:pt x="3297" y="4512"/>
                      <a:pt x="4072" y="4082"/>
                      <a:pt x="4489" y="3322"/>
                    </a:cubicBezTo>
                    <a:cubicBezTo>
                      <a:pt x="5081" y="2243"/>
                      <a:pt x="4720" y="902"/>
                      <a:pt x="3677" y="297"/>
                    </a:cubicBezTo>
                    <a:cubicBezTo>
                      <a:pt x="3330" y="96"/>
                      <a:pt x="2951" y="0"/>
                      <a:pt x="257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2"/>
              <p:cNvSpPr/>
              <p:nvPr/>
            </p:nvSpPr>
            <p:spPr>
              <a:xfrm>
                <a:off x="5474800" y="1900875"/>
                <a:ext cx="127075" cy="112850"/>
              </a:xfrm>
              <a:custGeom>
                <a:avLst/>
                <a:gdLst/>
                <a:ahLst/>
                <a:cxnLst/>
                <a:rect l="l" t="t" r="r" b="b"/>
                <a:pathLst>
                  <a:path w="5083" h="4514" extrusionOk="0">
                    <a:moveTo>
                      <a:pt x="2578" y="1"/>
                    </a:moveTo>
                    <a:cubicBezTo>
                      <a:pt x="1783" y="1"/>
                      <a:pt x="1006" y="432"/>
                      <a:pt x="590" y="1196"/>
                    </a:cubicBezTo>
                    <a:cubicBezTo>
                      <a:pt x="0" y="2275"/>
                      <a:pt x="364" y="3616"/>
                      <a:pt x="1411" y="4220"/>
                    </a:cubicBezTo>
                    <a:cubicBezTo>
                      <a:pt x="1756" y="4419"/>
                      <a:pt x="2133" y="4513"/>
                      <a:pt x="2505" y="4513"/>
                    </a:cubicBezTo>
                    <a:cubicBezTo>
                      <a:pt x="3301" y="4513"/>
                      <a:pt x="4078" y="4082"/>
                      <a:pt x="4493" y="3319"/>
                    </a:cubicBezTo>
                    <a:cubicBezTo>
                      <a:pt x="5083" y="2239"/>
                      <a:pt x="4719" y="898"/>
                      <a:pt x="3674" y="296"/>
                    </a:cubicBezTo>
                    <a:cubicBezTo>
                      <a:pt x="3328" y="96"/>
                      <a:pt x="2951" y="1"/>
                      <a:pt x="257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2"/>
              <p:cNvSpPr/>
              <p:nvPr/>
            </p:nvSpPr>
            <p:spPr>
              <a:xfrm>
                <a:off x="4241025" y="4640050"/>
                <a:ext cx="127050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4512" extrusionOk="0">
                    <a:moveTo>
                      <a:pt x="2579" y="1"/>
                    </a:moveTo>
                    <a:cubicBezTo>
                      <a:pt x="1776" y="1"/>
                      <a:pt x="991" y="440"/>
                      <a:pt x="578" y="1213"/>
                    </a:cubicBezTo>
                    <a:cubicBezTo>
                      <a:pt x="1" y="2296"/>
                      <a:pt x="380" y="3636"/>
                      <a:pt x="1429" y="4228"/>
                    </a:cubicBezTo>
                    <a:cubicBezTo>
                      <a:pt x="1769" y="4420"/>
                      <a:pt x="2139" y="4511"/>
                      <a:pt x="2504" y="4511"/>
                    </a:cubicBezTo>
                    <a:cubicBezTo>
                      <a:pt x="3308" y="4511"/>
                      <a:pt x="4092" y="4071"/>
                      <a:pt x="4504" y="3298"/>
                    </a:cubicBezTo>
                    <a:cubicBezTo>
                      <a:pt x="5082" y="2215"/>
                      <a:pt x="4703" y="876"/>
                      <a:pt x="3654" y="283"/>
                    </a:cubicBezTo>
                    <a:cubicBezTo>
                      <a:pt x="3314" y="92"/>
                      <a:pt x="2945" y="1"/>
                      <a:pt x="257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2"/>
              <p:cNvSpPr/>
              <p:nvPr/>
            </p:nvSpPr>
            <p:spPr>
              <a:xfrm>
                <a:off x="5143250" y="1403075"/>
                <a:ext cx="125850" cy="111175"/>
              </a:xfrm>
              <a:custGeom>
                <a:avLst/>
                <a:gdLst/>
                <a:ahLst/>
                <a:cxnLst/>
                <a:rect l="l" t="t" r="r" b="b"/>
                <a:pathLst>
                  <a:path w="5034" h="4447" extrusionOk="0">
                    <a:moveTo>
                      <a:pt x="2596" y="0"/>
                    </a:moveTo>
                    <a:cubicBezTo>
                      <a:pt x="1827" y="0"/>
                      <a:pt x="1054" y="396"/>
                      <a:pt x="637" y="1092"/>
                    </a:cubicBezTo>
                    <a:cubicBezTo>
                      <a:pt x="0" y="2152"/>
                      <a:pt x="383" y="3613"/>
                      <a:pt x="1450" y="4194"/>
                    </a:cubicBezTo>
                    <a:cubicBezTo>
                      <a:pt x="1765" y="4365"/>
                      <a:pt x="2112" y="4446"/>
                      <a:pt x="2460" y="4446"/>
                    </a:cubicBezTo>
                    <a:cubicBezTo>
                      <a:pt x="3250" y="4446"/>
                      <a:pt x="4040" y="4028"/>
                      <a:pt x="4447" y="3304"/>
                    </a:cubicBezTo>
                    <a:cubicBezTo>
                      <a:pt x="5034" y="2264"/>
                      <a:pt x="4668" y="871"/>
                      <a:pt x="3655" y="280"/>
                    </a:cubicBezTo>
                    <a:cubicBezTo>
                      <a:pt x="3329" y="90"/>
                      <a:pt x="2963" y="0"/>
                      <a:pt x="259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2"/>
              <p:cNvSpPr/>
              <p:nvPr/>
            </p:nvSpPr>
            <p:spPr>
              <a:xfrm>
                <a:off x="4212850" y="880000"/>
                <a:ext cx="125875" cy="111150"/>
              </a:xfrm>
              <a:custGeom>
                <a:avLst/>
                <a:gdLst/>
                <a:ahLst/>
                <a:cxnLst/>
                <a:rect l="l" t="t" r="r" b="b"/>
                <a:pathLst>
                  <a:path w="5035" h="4446" extrusionOk="0">
                    <a:moveTo>
                      <a:pt x="2595" y="1"/>
                    </a:moveTo>
                    <a:cubicBezTo>
                      <a:pt x="1821" y="1"/>
                      <a:pt x="1044" y="402"/>
                      <a:pt x="630" y="1105"/>
                    </a:cubicBezTo>
                    <a:cubicBezTo>
                      <a:pt x="0" y="2169"/>
                      <a:pt x="392" y="3629"/>
                      <a:pt x="1461" y="4199"/>
                    </a:cubicBezTo>
                    <a:cubicBezTo>
                      <a:pt x="1773" y="4367"/>
                      <a:pt x="2116" y="4446"/>
                      <a:pt x="2459" y="4446"/>
                    </a:cubicBezTo>
                    <a:cubicBezTo>
                      <a:pt x="3255" y="4446"/>
                      <a:pt x="4049" y="4021"/>
                      <a:pt x="4454" y="3292"/>
                    </a:cubicBezTo>
                    <a:cubicBezTo>
                      <a:pt x="5034" y="2248"/>
                      <a:pt x="4660" y="857"/>
                      <a:pt x="3642" y="274"/>
                    </a:cubicBezTo>
                    <a:cubicBezTo>
                      <a:pt x="3318" y="88"/>
                      <a:pt x="2957" y="1"/>
                      <a:pt x="259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2"/>
              <p:cNvSpPr/>
              <p:nvPr/>
            </p:nvSpPr>
            <p:spPr>
              <a:xfrm>
                <a:off x="5725450" y="2822650"/>
                <a:ext cx="122275" cy="108750"/>
              </a:xfrm>
              <a:custGeom>
                <a:avLst/>
                <a:gdLst/>
                <a:ahLst/>
                <a:cxnLst/>
                <a:rect l="l" t="t" r="r" b="b"/>
                <a:pathLst>
                  <a:path w="4891" h="4350" extrusionOk="0">
                    <a:moveTo>
                      <a:pt x="2519" y="1"/>
                    </a:moveTo>
                    <a:cubicBezTo>
                      <a:pt x="1748" y="1"/>
                      <a:pt x="970" y="406"/>
                      <a:pt x="570" y="1112"/>
                    </a:cubicBezTo>
                    <a:cubicBezTo>
                      <a:pt x="1" y="2114"/>
                      <a:pt x="344" y="3470"/>
                      <a:pt x="1314" y="4060"/>
                    </a:cubicBezTo>
                    <a:cubicBezTo>
                      <a:pt x="1637" y="4257"/>
                      <a:pt x="2003" y="4350"/>
                      <a:pt x="2372" y="4350"/>
                    </a:cubicBezTo>
                    <a:cubicBezTo>
                      <a:pt x="3142" y="4350"/>
                      <a:pt x="3921" y="3944"/>
                      <a:pt x="4321" y="3238"/>
                    </a:cubicBezTo>
                    <a:cubicBezTo>
                      <a:pt x="4890" y="2236"/>
                      <a:pt x="4547" y="882"/>
                      <a:pt x="3577" y="290"/>
                    </a:cubicBezTo>
                    <a:cubicBezTo>
                      <a:pt x="3254" y="93"/>
                      <a:pt x="2888" y="1"/>
                      <a:pt x="251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2"/>
              <p:cNvSpPr/>
              <p:nvPr/>
            </p:nvSpPr>
            <p:spPr>
              <a:xfrm>
                <a:off x="5426725" y="1718575"/>
                <a:ext cx="123425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382" extrusionOk="0">
                    <a:moveTo>
                      <a:pt x="2557" y="1"/>
                    </a:moveTo>
                    <a:cubicBezTo>
                      <a:pt x="1772" y="1"/>
                      <a:pt x="979" y="417"/>
                      <a:pt x="580" y="1132"/>
                    </a:cubicBezTo>
                    <a:cubicBezTo>
                      <a:pt x="0" y="2171"/>
                      <a:pt x="395" y="3590"/>
                      <a:pt x="1422" y="4141"/>
                    </a:cubicBezTo>
                    <a:cubicBezTo>
                      <a:pt x="1727" y="4304"/>
                      <a:pt x="2064" y="4381"/>
                      <a:pt x="2402" y="4381"/>
                    </a:cubicBezTo>
                    <a:cubicBezTo>
                      <a:pt x="3209" y="4381"/>
                      <a:pt x="4022" y="3943"/>
                      <a:pt x="4406" y="3202"/>
                    </a:cubicBezTo>
                    <a:cubicBezTo>
                      <a:pt x="4937" y="2179"/>
                      <a:pt x="4560" y="834"/>
                      <a:pt x="3584" y="270"/>
                    </a:cubicBezTo>
                    <a:cubicBezTo>
                      <a:pt x="3269" y="87"/>
                      <a:pt x="2914" y="1"/>
                      <a:pt x="255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2"/>
              <p:cNvSpPr/>
              <p:nvPr/>
            </p:nvSpPr>
            <p:spPr>
              <a:xfrm>
                <a:off x="3798475" y="803225"/>
                <a:ext cx="123475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39" h="4382" extrusionOk="0">
                    <a:moveTo>
                      <a:pt x="2564" y="0"/>
                    </a:moveTo>
                    <a:cubicBezTo>
                      <a:pt x="1802" y="0"/>
                      <a:pt x="1026" y="390"/>
                      <a:pt x="614" y="1074"/>
                    </a:cubicBezTo>
                    <a:cubicBezTo>
                      <a:pt x="1" y="2086"/>
                      <a:pt x="357" y="3518"/>
                      <a:pt x="1368" y="4109"/>
                    </a:cubicBezTo>
                    <a:cubicBezTo>
                      <a:pt x="1685" y="4295"/>
                      <a:pt x="2043" y="4382"/>
                      <a:pt x="2402" y="4382"/>
                    </a:cubicBezTo>
                    <a:cubicBezTo>
                      <a:pt x="3184" y="4382"/>
                      <a:pt x="3975" y="3970"/>
                      <a:pt x="4376" y="3259"/>
                    </a:cubicBezTo>
                    <a:cubicBezTo>
                      <a:pt x="4939" y="2260"/>
                      <a:pt x="4601" y="901"/>
                      <a:pt x="3642" y="300"/>
                    </a:cubicBezTo>
                    <a:cubicBezTo>
                      <a:pt x="3317" y="96"/>
                      <a:pt x="2942" y="0"/>
                      <a:pt x="256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4" name="Google Shape;854;p2"/>
              <p:cNvSpPr/>
              <p:nvPr/>
            </p:nvSpPr>
            <p:spPr>
              <a:xfrm>
                <a:off x="2016375" y="3701900"/>
                <a:ext cx="123450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382" extrusionOk="0">
                    <a:moveTo>
                      <a:pt x="2537" y="0"/>
                    </a:moveTo>
                    <a:cubicBezTo>
                      <a:pt x="1760" y="0"/>
                      <a:pt x="972" y="408"/>
                      <a:pt x="568" y="1114"/>
                    </a:cubicBezTo>
                    <a:cubicBezTo>
                      <a:pt x="1" y="2108"/>
                      <a:pt x="331" y="3467"/>
                      <a:pt x="1289" y="4076"/>
                    </a:cubicBezTo>
                    <a:cubicBezTo>
                      <a:pt x="1616" y="4283"/>
                      <a:pt x="1994" y="4381"/>
                      <a:pt x="2375" y="4381"/>
                    </a:cubicBezTo>
                    <a:cubicBezTo>
                      <a:pt x="3133" y="4381"/>
                      <a:pt x="3905" y="3996"/>
                      <a:pt x="4320" y="3317"/>
                    </a:cubicBezTo>
                    <a:cubicBezTo>
                      <a:pt x="4937" y="2309"/>
                      <a:pt x="4588" y="875"/>
                      <a:pt x="3580" y="278"/>
                    </a:cubicBezTo>
                    <a:cubicBezTo>
                      <a:pt x="3262" y="89"/>
                      <a:pt x="2901" y="0"/>
                      <a:pt x="253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2"/>
              <p:cNvSpPr/>
              <p:nvPr/>
            </p:nvSpPr>
            <p:spPr>
              <a:xfrm>
                <a:off x="2384150" y="1412200"/>
                <a:ext cx="124650" cy="110350"/>
              </a:xfrm>
              <a:custGeom>
                <a:avLst/>
                <a:gdLst/>
                <a:ahLst/>
                <a:cxnLst/>
                <a:rect l="l" t="t" r="r" b="b"/>
                <a:pathLst>
                  <a:path w="4986" h="4414" extrusionOk="0">
                    <a:moveTo>
                      <a:pt x="2570" y="1"/>
                    </a:moveTo>
                    <a:cubicBezTo>
                      <a:pt x="1767" y="1"/>
                      <a:pt x="960" y="432"/>
                      <a:pt x="565" y="1168"/>
                    </a:cubicBezTo>
                    <a:cubicBezTo>
                      <a:pt x="1" y="2220"/>
                      <a:pt x="406" y="3623"/>
                      <a:pt x="1433" y="4172"/>
                    </a:cubicBezTo>
                    <a:cubicBezTo>
                      <a:pt x="1739" y="4336"/>
                      <a:pt x="2078" y="4414"/>
                      <a:pt x="2417" y="4414"/>
                    </a:cubicBezTo>
                    <a:cubicBezTo>
                      <a:pt x="3221" y="4414"/>
                      <a:pt x="4028" y="3981"/>
                      <a:pt x="4422" y="3247"/>
                    </a:cubicBezTo>
                    <a:cubicBezTo>
                      <a:pt x="4986" y="2195"/>
                      <a:pt x="4581" y="790"/>
                      <a:pt x="3555" y="242"/>
                    </a:cubicBezTo>
                    <a:cubicBezTo>
                      <a:pt x="3248" y="78"/>
                      <a:pt x="2909" y="1"/>
                      <a:pt x="257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2"/>
              <p:cNvSpPr/>
              <p:nvPr/>
            </p:nvSpPr>
            <p:spPr>
              <a:xfrm>
                <a:off x="5107700" y="4191850"/>
                <a:ext cx="123900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56" h="4382" extrusionOk="0">
                    <a:moveTo>
                      <a:pt x="2556" y="0"/>
                    </a:moveTo>
                    <a:cubicBezTo>
                      <a:pt x="1789" y="0"/>
                      <a:pt x="1016" y="397"/>
                      <a:pt x="607" y="1084"/>
                    </a:cubicBezTo>
                    <a:cubicBezTo>
                      <a:pt x="0" y="2102"/>
                      <a:pt x="363" y="3530"/>
                      <a:pt x="1376" y="4115"/>
                    </a:cubicBezTo>
                    <a:cubicBezTo>
                      <a:pt x="1691" y="4296"/>
                      <a:pt x="2045" y="4381"/>
                      <a:pt x="2401" y="4381"/>
                    </a:cubicBezTo>
                    <a:cubicBezTo>
                      <a:pt x="3187" y="4381"/>
                      <a:pt x="3982" y="3965"/>
                      <a:pt x="4380" y="3248"/>
                    </a:cubicBezTo>
                    <a:cubicBezTo>
                      <a:pt x="4956" y="2208"/>
                      <a:pt x="4561" y="789"/>
                      <a:pt x="3534" y="239"/>
                    </a:cubicBezTo>
                    <a:cubicBezTo>
                      <a:pt x="3230" y="77"/>
                      <a:pt x="2894" y="0"/>
                      <a:pt x="255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2"/>
              <p:cNvSpPr/>
              <p:nvPr/>
            </p:nvSpPr>
            <p:spPr>
              <a:xfrm>
                <a:off x="3876350" y="4747650"/>
                <a:ext cx="124625" cy="110325"/>
              </a:xfrm>
              <a:custGeom>
                <a:avLst/>
                <a:gdLst/>
                <a:ahLst/>
                <a:cxnLst/>
                <a:rect l="l" t="t" r="r" b="b"/>
                <a:pathLst>
                  <a:path w="4985" h="4413" extrusionOk="0">
                    <a:moveTo>
                      <a:pt x="2568" y="0"/>
                    </a:moveTo>
                    <a:cubicBezTo>
                      <a:pt x="1760" y="0"/>
                      <a:pt x="948" y="437"/>
                      <a:pt x="558" y="1178"/>
                    </a:cubicBezTo>
                    <a:cubicBezTo>
                      <a:pt x="1" y="2235"/>
                      <a:pt x="415" y="3636"/>
                      <a:pt x="1443" y="4178"/>
                    </a:cubicBezTo>
                    <a:cubicBezTo>
                      <a:pt x="1747" y="4338"/>
                      <a:pt x="2081" y="4413"/>
                      <a:pt x="2416" y="4413"/>
                    </a:cubicBezTo>
                    <a:cubicBezTo>
                      <a:pt x="3225" y="4413"/>
                      <a:pt x="4036" y="3975"/>
                      <a:pt x="4427" y="3234"/>
                    </a:cubicBezTo>
                    <a:cubicBezTo>
                      <a:pt x="4984" y="2177"/>
                      <a:pt x="4570" y="776"/>
                      <a:pt x="3542" y="235"/>
                    </a:cubicBezTo>
                    <a:cubicBezTo>
                      <a:pt x="3238" y="75"/>
                      <a:pt x="2903" y="0"/>
                      <a:pt x="256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2"/>
              <p:cNvSpPr/>
              <p:nvPr/>
            </p:nvSpPr>
            <p:spPr>
              <a:xfrm>
                <a:off x="5640625" y="3242900"/>
                <a:ext cx="124600" cy="110375"/>
              </a:xfrm>
              <a:custGeom>
                <a:avLst/>
                <a:gdLst/>
                <a:ahLst/>
                <a:cxnLst/>
                <a:rect l="l" t="t" r="r" b="b"/>
                <a:pathLst>
                  <a:path w="4984" h="4415" extrusionOk="0">
                    <a:moveTo>
                      <a:pt x="2568" y="1"/>
                    </a:moveTo>
                    <a:cubicBezTo>
                      <a:pt x="1791" y="1"/>
                      <a:pt x="1007" y="405"/>
                      <a:pt x="597" y="1108"/>
                    </a:cubicBezTo>
                    <a:cubicBezTo>
                      <a:pt x="0" y="2134"/>
                      <a:pt x="361" y="3548"/>
                      <a:pt x="1372" y="4139"/>
                    </a:cubicBezTo>
                    <a:cubicBezTo>
                      <a:pt x="1692" y="4327"/>
                      <a:pt x="2053" y="4415"/>
                      <a:pt x="2416" y="4415"/>
                    </a:cubicBezTo>
                    <a:cubicBezTo>
                      <a:pt x="3193" y="4415"/>
                      <a:pt x="3977" y="4010"/>
                      <a:pt x="4387" y="3307"/>
                    </a:cubicBezTo>
                    <a:cubicBezTo>
                      <a:pt x="4984" y="2281"/>
                      <a:pt x="4623" y="867"/>
                      <a:pt x="3612" y="276"/>
                    </a:cubicBezTo>
                    <a:cubicBezTo>
                      <a:pt x="3292" y="89"/>
                      <a:pt x="2931" y="1"/>
                      <a:pt x="256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2"/>
              <p:cNvSpPr/>
              <p:nvPr/>
            </p:nvSpPr>
            <p:spPr>
              <a:xfrm>
                <a:off x="1851300" y="2361100"/>
                <a:ext cx="123950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58" h="4382" extrusionOk="0">
                    <a:moveTo>
                      <a:pt x="2555" y="0"/>
                    </a:moveTo>
                    <a:cubicBezTo>
                      <a:pt x="1813" y="0"/>
                      <a:pt x="1060" y="372"/>
                      <a:pt x="639" y="1030"/>
                    </a:cubicBezTo>
                    <a:cubicBezTo>
                      <a:pt x="1" y="2022"/>
                      <a:pt x="322" y="3461"/>
                      <a:pt x="1320" y="4083"/>
                    </a:cubicBezTo>
                    <a:cubicBezTo>
                      <a:pt x="1644" y="4286"/>
                      <a:pt x="2017" y="4381"/>
                      <a:pt x="2394" y="4381"/>
                    </a:cubicBezTo>
                    <a:cubicBezTo>
                      <a:pt x="3157" y="4381"/>
                      <a:pt x="3934" y="3990"/>
                      <a:pt x="4346" y="3304"/>
                    </a:cubicBezTo>
                    <a:cubicBezTo>
                      <a:pt x="4958" y="2289"/>
                      <a:pt x="4600" y="859"/>
                      <a:pt x="3587" y="271"/>
                    </a:cubicBezTo>
                    <a:cubicBezTo>
                      <a:pt x="3271" y="87"/>
                      <a:pt x="2915" y="0"/>
                      <a:pt x="255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2"/>
              <p:cNvSpPr/>
              <p:nvPr/>
            </p:nvSpPr>
            <p:spPr>
              <a:xfrm>
                <a:off x="1816975" y="2965750"/>
                <a:ext cx="124550" cy="110325"/>
              </a:xfrm>
              <a:custGeom>
                <a:avLst/>
                <a:gdLst/>
                <a:ahLst/>
                <a:cxnLst/>
                <a:rect l="l" t="t" r="r" b="b"/>
                <a:pathLst>
                  <a:path w="4982" h="4413" extrusionOk="0">
                    <a:moveTo>
                      <a:pt x="2566" y="1"/>
                    </a:moveTo>
                    <a:cubicBezTo>
                      <a:pt x="1774" y="1"/>
                      <a:pt x="976" y="421"/>
                      <a:pt x="576" y="1142"/>
                    </a:cubicBezTo>
                    <a:cubicBezTo>
                      <a:pt x="0" y="2183"/>
                      <a:pt x="386" y="3593"/>
                      <a:pt x="1406" y="4157"/>
                    </a:cubicBezTo>
                    <a:cubicBezTo>
                      <a:pt x="1719" y="4331"/>
                      <a:pt x="2067" y="4412"/>
                      <a:pt x="2416" y="4412"/>
                    </a:cubicBezTo>
                    <a:cubicBezTo>
                      <a:pt x="3208" y="4412"/>
                      <a:pt x="4006" y="3991"/>
                      <a:pt x="4405" y="3270"/>
                    </a:cubicBezTo>
                    <a:cubicBezTo>
                      <a:pt x="4981" y="2230"/>
                      <a:pt x="4595" y="818"/>
                      <a:pt x="3575" y="255"/>
                    </a:cubicBezTo>
                    <a:cubicBezTo>
                      <a:pt x="3263" y="82"/>
                      <a:pt x="2915" y="1"/>
                      <a:pt x="256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2"/>
              <p:cNvSpPr/>
              <p:nvPr/>
            </p:nvSpPr>
            <p:spPr>
              <a:xfrm>
                <a:off x="4608175" y="4534925"/>
                <a:ext cx="124575" cy="110325"/>
              </a:xfrm>
              <a:custGeom>
                <a:avLst/>
                <a:gdLst/>
                <a:ahLst/>
                <a:cxnLst/>
                <a:rect l="l" t="t" r="r" b="b"/>
                <a:pathLst>
                  <a:path w="4983" h="4413" extrusionOk="0">
                    <a:moveTo>
                      <a:pt x="2569" y="0"/>
                    </a:moveTo>
                    <a:cubicBezTo>
                      <a:pt x="1776" y="0"/>
                      <a:pt x="977" y="421"/>
                      <a:pt x="577" y="1143"/>
                    </a:cubicBezTo>
                    <a:cubicBezTo>
                      <a:pt x="1" y="2182"/>
                      <a:pt x="388" y="3592"/>
                      <a:pt x="1408" y="4158"/>
                    </a:cubicBezTo>
                    <a:cubicBezTo>
                      <a:pt x="1720" y="4331"/>
                      <a:pt x="2067" y="4412"/>
                      <a:pt x="2416" y="4412"/>
                    </a:cubicBezTo>
                    <a:cubicBezTo>
                      <a:pt x="3208" y="4412"/>
                      <a:pt x="4007" y="3992"/>
                      <a:pt x="4407" y="3270"/>
                    </a:cubicBezTo>
                    <a:cubicBezTo>
                      <a:pt x="4983" y="2231"/>
                      <a:pt x="4595" y="819"/>
                      <a:pt x="3577" y="255"/>
                    </a:cubicBezTo>
                    <a:cubicBezTo>
                      <a:pt x="3265" y="82"/>
                      <a:pt x="2917" y="0"/>
                      <a:pt x="256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2"/>
              <p:cNvSpPr/>
              <p:nvPr/>
            </p:nvSpPr>
            <p:spPr>
              <a:xfrm>
                <a:off x="2701675" y="1122675"/>
                <a:ext cx="122150" cy="108800"/>
              </a:xfrm>
              <a:custGeom>
                <a:avLst/>
                <a:gdLst/>
                <a:ahLst/>
                <a:cxnLst/>
                <a:rect l="l" t="t" r="r" b="b"/>
                <a:pathLst>
                  <a:path w="4886" h="4352" extrusionOk="0">
                    <a:moveTo>
                      <a:pt x="2519" y="1"/>
                    </a:moveTo>
                    <a:cubicBezTo>
                      <a:pt x="1755" y="1"/>
                      <a:pt x="980" y="400"/>
                      <a:pt x="575" y="1098"/>
                    </a:cubicBezTo>
                    <a:cubicBezTo>
                      <a:pt x="1" y="2092"/>
                      <a:pt x="332" y="3453"/>
                      <a:pt x="1297" y="4053"/>
                    </a:cubicBezTo>
                    <a:cubicBezTo>
                      <a:pt x="1623" y="4256"/>
                      <a:pt x="1994" y="4351"/>
                      <a:pt x="2368" y="4351"/>
                    </a:cubicBezTo>
                    <a:cubicBezTo>
                      <a:pt x="3132" y="4351"/>
                      <a:pt x="3906" y="3952"/>
                      <a:pt x="4311" y="3253"/>
                    </a:cubicBezTo>
                    <a:cubicBezTo>
                      <a:pt x="4886" y="2260"/>
                      <a:pt x="4554" y="899"/>
                      <a:pt x="3589" y="298"/>
                    </a:cubicBezTo>
                    <a:cubicBezTo>
                      <a:pt x="3264" y="96"/>
                      <a:pt x="2893" y="1"/>
                      <a:pt x="251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2"/>
              <p:cNvSpPr/>
              <p:nvPr/>
            </p:nvSpPr>
            <p:spPr>
              <a:xfrm>
                <a:off x="2348350" y="4201375"/>
                <a:ext cx="122225" cy="107900"/>
              </a:xfrm>
              <a:custGeom>
                <a:avLst/>
                <a:gdLst/>
                <a:ahLst/>
                <a:cxnLst/>
                <a:rect l="l" t="t" r="r" b="b"/>
                <a:pathLst>
                  <a:path w="4889" h="4316" extrusionOk="0">
                    <a:moveTo>
                      <a:pt x="2508" y="1"/>
                    </a:moveTo>
                    <a:cubicBezTo>
                      <a:pt x="1773" y="1"/>
                      <a:pt x="1042" y="379"/>
                      <a:pt x="631" y="1053"/>
                    </a:cubicBezTo>
                    <a:cubicBezTo>
                      <a:pt x="0" y="2088"/>
                      <a:pt x="359" y="3482"/>
                      <a:pt x="1403" y="4059"/>
                    </a:cubicBezTo>
                    <a:cubicBezTo>
                      <a:pt x="1718" y="4233"/>
                      <a:pt x="2063" y="4315"/>
                      <a:pt x="2405" y="4315"/>
                    </a:cubicBezTo>
                    <a:cubicBezTo>
                      <a:pt x="3160" y="4315"/>
                      <a:pt x="3905" y="3916"/>
                      <a:pt x="4306" y="3214"/>
                    </a:cubicBezTo>
                    <a:cubicBezTo>
                      <a:pt x="4888" y="2194"/>
                      <a:pt x="4548" y="872"/>
                      <a:pt x="3555" y="284"/>
                    </a:cubicBezTo>
                    <a:cubicBezTo>
                      <a:pt x="3230" y="92"/>
                      <a:pt x="2868" y="1"/>
                      <a:pt x="250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2"/>
              <p:cNvSpPr/>
              <p:nvPr/>
            </p:nvSpPr>
            <p:spPr>
              <a:xfrm>
                <a:off x="4792975" y="4483425"/>
                <a:ext cx="120925" cy="106975"/>
              </a:xfrm>
              <a:custGeom>
                <a:avLst/>
                <a:gdLst/>
                <a:ahLst/>
                <a:cxnLst/>
                <a:rect l="l" t="t" r="r" b="b"/>
                <a:pathLst>
                  <a:path w="4837" h="4279" extrusionOk="0">
                    <a:moveTo>
                      <a:pt x="2442" y="0"/>
                    </a:moveTo>
                    <a:cubicBezTo>
                      <a:pt x="1712" y="0"/>
                      <a:pt x="1003" y="388"/>
                      <a:pt x="600" y="1086"/>
                    </a:cubicBezTo>
                    <a:cubicBezTo>
                      <a:pt x="0" y="2121"/>
                      <a:pt x="327" y="3404"/>
                      <a:pt x="1344" y="3993"/>
                    </a:cubicBezTo>
                    <a:cubicBezTo>
                      <a:pt x="1677" y="4186"/>
                      <a:pt x="2038" y="4278"/>
                      <a:pt x="2394" y="4278"/>
                    </a:cubicBezTo>
                    <a:cubicBezTo>
                      <a:pt x="3125" y="4278"/>
                      <a:pt x="3834" y="3891"/>
                      <a:pt x="4237" y="3194"/>
                    </a:cubicBezTo>
                    <a:cubicBezTo>
                      <a:pt x="4837" y="2157"/>
                      <a:pt x="4509" y="875"/>
                      <a:pt x="3493" y="285"/>
                    </a:cubicBezTo>
                    <a:cubicBezTo>
                      <a:pt x="3159" y="92"/>
                      <a:pt x="2798" y="0"/>
                      <a:pt x="244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2"/>
              <p:cNvSpPr/>
              <p:nvPr/>
            </p:nvSpPr>
            <p:spPr>
              <a:xfrm>
                <a:off x="3278800" y="4724450"/>
                <a:ext cx="122150" cy="107875"/>
              </a:xfrm>
              <a:custGeom>
                <a:avLst/>
                <a:gdLst/>
                <a:ahLst/>
                <a:cxnLst/>
                <a:rect l="l" t="t" r="r" b="b"/>
                <a:pathLst>
                  <a:path w="4886" h="4315" extrusionOk="0">
                    <a:moveTo>
                      <a:pt x="2504" y="1"/>
                    </a:moveTo>
                    <a:cubicBezTo>
                      <a:pt x="1761" y="1"/>
                      <a:pt x="1025" y="388"/>
                      <a:pt x="618" y="1075"/>
                    </a:cubicBezTo>
                    <a:cubicBezTo>
                      <a:pt x="1" y="2118"/>
                      <a:pt x="374" y="3509"/>
                      <a:pt x="1423" y="4070"/>
                    </a:cubicBezTo>
                    <a:cubicBezTo>
                      <a:pt x="1733" y="4236"/>
                      <a:pt x="2070" y="4314"/>
                      <a:pt x="2405" y="4314"/>
                    </a:cubicBezTo>
                    <a:cubicBezTo>
                      <a:pt x="3169" y="4314"/>
                      <a:pt x="3922" y="3905"/>
                      <a:pt x="4317" y="3192"/>
                    </a:cubicBezTo>
                    <a:cubicBezTo>
                      <a:pt x="4886" y="2166"/>
                      <a:pt x="4532" y="846"/>
                      <a:pt x="3533" y="273"/>
                    </a:cubicBezTo>
                    <a:cubicBezTo>
                      <a:pt x="3212" y="88"/>
                      <a:pt x="2857" y="1"/>
                      <a:pt x="250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2"/>
              <p:cNvSpPr/>
              <p:nvPr/>
            </p:nvSpPr>
            <p:spPr>
              <a:xfrm>
                <a:off x="1769150" y="2783450"/>
                <a:ext cx="120900" cy="106975"/>
              </a:xfrm>
              <a:custGeom>
                <a:avLst/>
                <a:gdLst/>
                <a:ahLst/>
                <a:cxnLst/>
                <a:rect l="l" t="t" r="r" b="b"/>
                <a:pathLst>
                  <a:path w="4836" h="4279" extrusionOk="0">
                    <a:moveTo>
                      <a:pt x="2443" y="0"/>
                    </a:moveTo>
                    <a:cubicBezTo>
                      <a:pt x="1713" y="0"/>
                      <a:pt x="1005" y="387"/>
                      <a:pt x="600" y="1084"/>
                    </a:cubicBezTo>
                    <a:cubicBezTo>
                      <a:pt x="1" y="2121"/>
                      <a:pt x="328" y="3403"/>
                      <a:pt x="1343" y="3993"/>
                    </a:cubicBezTo>
                    <a:cubicBezTo>
                      <a:pt x="1677" y="4187"/>
                      <a:pt x="2038" y="4279"/>
                      <a:pt x="2394" y="4279"/>
                    </a:cubicBezTo>
                    <a:cubicBezTo>
                      <a:pt x="3124" y="4279"/>
                      <a:pt x="3833" y="3891"/>
                      <a:pt x="4236" y="3194"/>
                    </a:cubicBezTo>
                    <a:cubicBezTo>
                      <a:pt x="4835" y="2158"/>
                      <a:pt x="4510" y="876"/>
                      <a:pt x="3493" y="285"/>
                    </a:cubicBezTo>
                    <a:cubicBezTo>
                      <a:pt x="3160" y="92"/>
                      <a:pt x="2799" y="0"/>
                      <a:pt x="244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2"/>
              <p:cNvSpPr/>
              <p:nvPr/>
            </p:nvSpPr>
            <p:spPr>
              <a:xfrm>
                <a:off x="5559675" y="3666675"/>
                <a:ext cx="119175" cy="105000"/>
              </a:xfrm>
              <a:custGeom>
                <a:avLst/>
                <a:gdLst/>
                <a:ahLst/>
                <a:cxnLst/>
                <a:rect l="l" t="t" r="r" b="b"/>
                <a:pathLst>
                  <a:path w="4767" h="4200" extrusionOk="0">
                    <a:moveTo>
                      <a:pt x="2383" y="0"/>
                    </a:moveTo>
                    <a:cubicBezTo>
                      <a:pt x="1696" y="0"/>
                      <a:pt x="1039" y="357"/>
                      <a:pt x="639" y="1014"/>
                    </a:cubicBezTo>
                    <a:cubicBezTo>
                      <a:pt x="1" y="2060"/>
                      <a:pt x="297" y="3310"/>
                      <a:pt x="1327" y="3908"/>
                    </a:cubicBezTo>
                    <a:cubicBezTo>
                      <a:pt x="1666" y="4105"/>
                      <a:pt x="2029" y="4200"/>
                      <a:pt x="2383" y="4200"/>
                    </a:cubicBezTo>
                    <a:cubicBezTo>
                      <a:pt x="3070" y="4200"/>
                      <a:pt x="3727" y="3843"/>
                      <a:pt x="4128" y="3187"/>
                    </a:cubicBezTo>
                    <a:cubicBezTo>
                      <a:pt x="4766" y="2141"/>
                      <a:pt x="4470" y="891"/>
                      <a:pt x="3440" y="293"/>
                    </a:cubicBezTo>
                    <a:cubicBezTo>
                      <a:pt x="3100" y="95"/>
                      <a:pt x="2737" y="0"/>
                      <a:pt x="238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2"/>
              <p:cNvSpPr/>
              <p:nvPr/>
            </p:nvSpPr>
            <p:spPr>
              <a:xfrm>
                <a:off x="4632025" y="960175"/>
                <a:ext cx="119700" cy="106025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4241" extrusionOk="0">
                    <a:moveTo>
                      <a:pt x="2391" y="1"/>
                    </a:moveTo>
                    <a:cubicBezTo>
                      <a:pt x="1644" y="1"/>
                      <a:pt x="932" y="418"/>
                      <a:pt x="541" y="1162"/>
                    </a:cubicBezTo>
                    <a:cubicBezTo>
                      <a:pt x="0" y="2192"/>
                      <a:pt x="337" y="3387"/>
                      <a:pt x="1332" y="3956"/>
                    </a:cubicBezTo>
                    <a:cubicBezTo>
                      <a:pt x="1668" y="4148"/>
                      <a:pt x="2026" y="4240"/>
                      <a:pt x="2377" y="4240"/>
                    </a:cubicBezTo>
                    <a:cubicBezTo>
                      <a:pt x="3105" y="4240"/>
                      <a:pt x="3799" y="3844"/>
                      <a:pt x="4198" y="3127"/>
                    </a:cubicBezTo>
                    <a:cubicBezTo>
                      <a:pt x="4788" y="2066"/>
                      <a:pt x="4434" y="823"/>
                      <a:pt x="3386" y="257"/>
                    </a:cubicBezTo>
                    <a:cubicBezTo>
                      <a:pt x="3064" y="83"/>
                      <a:pt x="2724" y="1"/>
                      <a:pt x="239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2"/>
              <p:cNvSpPr/>
              <p:nvPr/>
            </p:nvSpPr>
            <p:spPr>
              <a:xfrm>
                <a:off x="3695575" y="4802975"/>
                <a:ext cx="120200" cy="106000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4240" extrusionOk="0">
                    <a:moveTo>
                      <a:pt x="2414" y="1"/>
                    </a:moveTo>
                    <a:cubicBezTo>
                      <a:pt x="1696" y="1"/>
                      <a:pt x="1010" y="386"/>
                      <a:pt x="609" y="1080"/>
                    </a:cubicBezTo>
                    <a:cubicBezTo>
                      <a:pt x="1" y="2132"/>
                      <a:pt x="331" y="3383"/>
                      <a:pt x="1370" y="3965"/>
                    </a:cubicBezTo>
                    <a:cubicBezTo>
                      <a:pt x="1701" y="4151"/>
                      <a:pt x="2053" y="4240"/>
                      <a:pt x="2398" y="4240"/>
                    </a:cubicBezTo>
                    <a:cubicBezTo>
                      <a:pt x="3132" y="4240"/>
                      <a:pt x="3832" y="3837"/>
                      <a:pt x="4227" y="3112"/>
                    </a:cubicBezTo>
                    <a:cubicBezTo>
                      <a:pt x="4808" y="2049"/>
                      <a:pt x="4445" y="807"/>
                      <a:pt x="3393" y="249"/>
                    </a:cubicBezTo>
                    <a:cubicBezTo>
                      <a:pt x="3076" y="81"/>
                      <a:pt x="2742" y="1"/>
                      <a:pt x="241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2"/>
              <p:cNvSpPr/>
              <p:nvPr/>
            </p:nvSpPr>
            <p:spPr>
              <a:xfrm>
                <a:off x="4864100" y="1090925"/>
                <a:ext cx="120200" cy="106050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4242" extrusionOk="0">
                    <a:moveTo>
                      <a:pt x="2415" y="0"/>
                    </a:moveTo>
                    <a:cubicBezTo>
                      <a:pt x="1694" y="0"/>
                      <a:pt x="1004" y="390"/>
                      <a:pt x="603" y="1089"/>
                    </a:cubicBezTo>
                    <a:cubicBezTo>
                      <a:pt x="1" y="2143"/>
                      <a:pt x="337" y="3391"/>
                      <a:pt x="1377" y="3970"/>
                    </a:cubicBezTo>
                    <a:cubicBezTo>
                      <a:pt x="1706" y="4154"/>
                      <a:pt x="2056" y="4241"/>
                      <a:pt x="2397" y="4241"/>
                    </a:cubicBezTo>
                    <a:cubicBezTo>
                      <a:pt x="3135" y="4241"/>
                      <a:pt x="3838" y="3833"/>
                      <a:pt x="4233" y="3102"/>
                    </a:cubicBezTo>
                    <a:cubicBezTo>
                      <a:pt x="4808" y="2040"/>
                      <a:pt x="4439" y="798"/>
                      <a:pt x="3383" y="243"/>
                    </a:cubicBezTo>
                    <a:cubicBezTo>
                      <a:pt x="3069" y="79"/>
                      <a:pt x="2739" y="0"/>
                      <a:pt x="241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" name="Google Shape;871;p2"/>
              <p:cNvSpPr/>
              <p:nvPr/>
            </p:nvSpPr>
            <p:spPr>
              <a:xfrm>
                <a:off x="2067550" y="3887625"/>
                <a:ext cx="119425" cy="106000"/>
              </a:xfrm>
              <a:custGeom>
                <a:avLst/>
                <a:gdLst/>
                <a:ahLst/>
                <a:cxnLst/>
                <a:rect l="l" t="t" r="r" b="b"/>
                <a:pathLst>
                  <a:path w="4777" h="4240" extrusionOk="0">
                    <a:moveTo>
                      <a:pt x="2403" y="0"/>
                    </a:moveTo>
                    <a:cubicBezTo>
                      <a:pt x="1719" y="0"/>
                      <a:pt x="1059" y="350"/>
                      <a:pt x="651" y="998"/>
                    </a:cubicBezTo>
                    <a:cubicBezTo>
                      <a:pt x="1" y="2027"/>
                      <a:pt x="275" y="3298"/>
                      <a:pt x="1280" y="3919"/>
                    </a:cubicBezTo>
                    <a:cubicBezTo>
                      <a:pt x="1631" y="4136"/>
                      <a:pt x="2012" y="4239"/>
                      <a:pt x="2386" y="4239"/>
                    </a:cubicBezTo>
                    <a:cubicBezTo>
                      <a:pt x="3090" y="4239"/>
                      <a:pt x="3768" y="3870"/>
                      <a:pt x="4174" y="3194"/>
                    </a:cubicBezTo>
                    <a:cubicBezTo>
                      <a:pt x="4777" y="2187"/>
                      <a:pt x="4513" y="975"/>
                      <a:pt x="3559" y="353"/>
                    </a:cubicBezTo>
                    <a:cubicBezTo>
                      <a:pt x="3194" y="115"/>
                      <a:pt x="2795" y="0"/>
                      <a:pt x="240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2"/>
              <p:cNvSpPr/>
              <p:nvPr/>
            </p:nvSpPr>
            <p:spPr>
              <a:xfrm>
                <a:off x="3984625" y="752700"/>
                <a:ext cx="117650" cy="104200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4168" extrusionOk="0">
                    <a:moveTo>
                      <a:pt x="2356" y="1"/>
                    </a:moveTo>
                    <a:cubicBezTo>
                      <a:pt x="1646" y="1"/>
                      <a:pt x="971" y="387"/>
                      <a:pt x="578" y="1085"/>
                    </a:cubicBezTo>
                    <a:cubicBezTo>
                      <a:pt x="1" y="2107"/>
                      <a:pt x="314" y="3305"/>
                      <a:pt x="1309" y="3880"/>
                    </a:cubicBezTo>
                    <a:cubicBezTo>
                      <a:pt x="1644" y="4074"/>
                      <a:pt x="2000" y="4167"/>
                      <a:pt x="2348" y="4167"/>
                    </a:cubicBezTo>
                    <a:cubicBezTo>
                      <a:pt x="3075" y="4167"/>
                      <a:pt x="3767" y="3763"/>
                      <a:pt x="4156" y="3036"/>
                    </a:cubicBezTo>
                    <a:cubicBezTo>
                      <a:pt x="4706" y="2006"/>
                      <a:pt x="4359" y="815"/>
                      <a:pt x="3349" y="261"/>
                    </a:cubicBezTo>
                    <a:cubicBezTo>
                      <a:pt x="3027" y="85"/>
                      <a:pt x="2688" y="1"/>
                      <a:pt x="235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2"/>
              <p:cNvSpPr/>
              <p:nvPr/>
            </p:nvSpPr>
            <p:spPr>
              <a:xfrm>
                <a:off x="5098325" y="1223025"/>
                <a:ext cx="116950" cy="103350"/>
              </a:xfrm>
              <a:custGeom>
                <a:avLst/>
                <a:gdLst/>
                <a:ahLst/>
                <a:cxnLst/>
                <a:rect l="l" t="t" r="r" b="b"/>
                <a:pathLst>
                  <a:path w="4678" h="4134" extrusionOk="0">
                    <a:moveTo>
                      <a:pt x="2349" y="1"/>
                    </a:moveTo>
                    <a:cubicBezTo>
                      <a:pt x="1639" y="1"/>
                      <a:pt x="960" y="387"/>
                      <a:pt x="573" y="1081"/>
                    </a:cubicBezTo>
                    <a:cubicBezTo>
                      <a:pt x="1" y="2102"/>
                      <a:pt x="332" y="3309"/>
                      <a:pt x="1333" y="3869"/>
                    </a:cubicBezTo>
                    <a:cubicBezTo>
                      <a:pt x="1653" y="4048"/>
                      <a:pt x="1994" y="4133"/>
                      <a:pt x="2329" y="4133"/>
                    </a:cubicBezTo>
                    <a:cubicBezTo>
                      <a:pt x="3039" y="4133"/>
                      <a:pt x="3719" y="3748"/>
                      <a:pt x="4106" y="3054"/>
                    </a:cubicBezTo>
                    <a:cubicBezTo>
                      <a:pt x="4678" y="2033"/>
                      <a:pt x="4346" y="826"/>
                      <a:pt x="3346" y="266"/>
                    </a:cubicBezTo>
                    <a:cubicBezTo>
                      <a:pt x="3025" y="87"/>
                      <a:pt x="2684" y="1"/>
                      <a:pt x="234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2"/>
              <p:cNvSpPr/>
              <p:nvPr/>
            </p:nvSpPr>
            <p:spPr>
              <a:xfrm>
                <a:off x="1938075" y="1942725"/>
                <a:ext cx="117650" cy="104200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4168" extrusionOk="0">
                    <a:moveTo>
                      <a:pt x="2358" y="1"/>
                    </a:moveTo>
                    <a:cubicBezTo>
                      <a:pt x="1634" y="1"/>
                      <a:pt x="945" y="401"/>
                      <a:pt x="556" y="1125"/>
                    </a:cubicBezTo>
                    <a:cubicBezTo>
                      <a:pt x="0" y="2154"/>
                      <a:pt x="342" y="3344"/>
                      <a:pt x="1351" y="3903"/>
                    </a:cubicBezTo>
                    <a:cubicBezTo>
                      <a:pt x="1675" y="4082"/>
                      <a:pt x="2017" y="4167"/>
                      <a:pt x="2351" y="4167"/>
                    </a:cubicBezTo>
                    <a:cubicBezTo>
                      <a:pt x="3059" y="4167"/>
                      <a:pt x="3731" y="3784"/>
                      <a:pt x="4125" y="3089"/>
                    </a:cubicBezTo>
                    <a:cubicBezTo>
                      <a:pt x="4705" y="2068"/>
                      <a:pt x="4396" y="869"/>
                      <a:pt x="3404" y="291"/>
                    </a:cubicBezTo>
                    <a:cubicBezTo>
                      <a:pt x="3067" y="95"/>
                      <a:pt x="2708" y="1"/>
                      <a:pt x="235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2"/>
              <p:cNvSpPr/>
              <p:nvPr/>
            </p:nvSpPr>
            <p:spPr>
              <a:xfrm>
                <a:off x="2071525" y="1705625"/>
                <a:ext cx="117475" cy="104150"/>
              </a:xfrm>
              <a:custGeom>
                <a:avLst/>
                <a:gdLst/>
                <a:ahLst/>
                <a:cxnLst/>
                <a:rect l="l" t="t" r="r" b="b"/>
                <a:pathLst>
                  <a:path w="4699" h="4166" extrusionOk="0">
                    <a:moveTo>
                      <a:pt x="2351" y="0"/>
                    </a:moveTo>
                    <a:cubicBezTo>
                      <a:pt x="1659" y="0"/>
                      <a:pt x="997" y="364"/>
                      <a:pt x="602" y="1029"/>
                    </a:cubicBezTo>
                    <a:cubicBezTo>
                      <a:pt x="1" y="2043"/>
                      <a:pt x="281" y="3254"/>
                      <a:pt x="1253" y="3850"/>
                    </a:cubicBezTo>
                    <a:cubicBezTo>
                      <a:pt x="1603" y="4063"/>
                      <a:pt x="1978" y="4165"/>
                      <a:pt x="2344" y="4165"/>
                    </a:cubicBezTo>
                    <a:cubicBezTo>
                      <a:pt x="3052" y="4165"/>
                      <a:pt x="3727" y="3783"/>
                      <a:pt x="4121" y="3085"/>
                    </a:cubicBezTo>
                    <a:cubicBezTo>
                      <a:pt x="4699" y="2062"/>
                      <a:pt x="4388" y="864"/>
                      <a:pt x="3395" y="288"/>
                    </a:cubicBezTo>
                    <a:cubicBezTo>
                      <a:pt x="3059" y="93"/>
                      <a:pt x="2701" y="0"/>
                      <a:pt x="235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2"/>
              <p:cNvSpPr/>
              <p:nvPr/>
            </p:nvSpPr>
            <p:spPr>
              <a:xfrm>
                <a:off x="5777800" y="3009350"/>
                <a:ext cx="116850" cy="103275"/>
              </a:xfrm>
              <a:custGeom>
                <a:avLst/>
                <a:gdLst/>
                <a:ahLst/>
                <a:cxnLst/>
                <a:rect l="l" t="t" r="r" b="b"/>
                <a:pathLst>
                  <a:path w="4674" h="4131" extrusionOk="0">
                    <a:moveTo>
                      <a:pt x="2350" y="0"/>
                    </a:moveTo>
                    <a:cubicBezTo>
                      <a:pt x="1631" y="0"/>
                      <a:pt x="942" y="396"/>
                      <a:pt x="556" y="1103"/>
                    </a:cubicBezTo>
                    <a:cubicBezTo>
                      <a:pt x="1" y="2124"/>
                      <a:pt x="347" y="3331"/>
                      <a:pt x="1355" y="3879"/>
                    </a:cubicBezTo>
                    <a:cubicBezTo>
                      <a:pt x="1667" y="4049"/>
                      <a:pt x="1999" y="4130"/>
                      <a:pt x="2324" y="4130"/>
                    </a:cubicBezTo>
                    <a:cubicBezTo>
                      <a:pt x="3043" y="4130"/>
                      <a:pt x="3732" y="3735"/>
                      <a:pt x="4118" y="3028"/>
                    </a:cubicBezTo>
                    <a:cubicBezTo>
                      <a:pt x="4674" y="2006"/>
                      <a:pt x="4327" y="798"/>
                      <a:pt x="3319" y="251"/>
                    </a:cubicBezTo>
                    <a:cubicBezTo>
                      <a:pt x="3007" y="82"/>
                      <a:pt x="2676" y="0"/>
                      <a:pt x="235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2"/>
              <p:cNvSpPr/>
              <p:nvPr/>
            </p:nvSpPr>
            <p:spPr>
              <a:xfrm>
                <a:off x="5426675" y="3904225"/>
                <a:ext cx="118100" cy="104175"/>
              </a:xfrm>
              <a:custGeom>
                <a:avLst/>
                <a:gdLst/>
                <a:ahLst/>
                <a:cxnLst/>
                <a:rect l="l" t="t" r="r" b="b"/>
                <a:pathLst>
                  <a:path w="4724" h="4167" extrusionOk="0">
                    <a:moveTo>
                      <a:pt x="2375" y="1"/>
                    </a:moveTo>
                    <a:cubicBezTo>
                      <a:pt x="1679" y="1"/>
                      <a:pt x="1014" y="369"/>
                      <a:pt x="618" y="1041"/>
                    </a:cubicBezTo>
                    <a:cubicBezTo>
                      <a:pt x="1" y="2094"/>
                      <a:pt x="332" y="3340"/>
                      <a:pt x="1383" y="3911"/>
                    </a:cubicBezTo>
                    <a:cubicBezTo>
                      <a:pt x="1702" y="4084"/>
                      <a:pt x="2038" y="4166"/>
                      <a:pt x="2366" y="4166"/>
                    </a:cubicBezTo>
                    <a:cubicBezTo>
                      <a:pt x="3079" y="4166"/>
                      <a:pt x="3758" y="3777"/>
                      <a:pt x="4151" y="3075"/>
                    </a:cubicBezTo>
                    <a:cubicBezTo>
                      <a:pt x="4724" y="2049"/>
                      <a:pt x="4406" y="856"/>
                      <a:pt x="3406" y="283"/>
                    </a:cubicBezTo>
                    <a:cubicBezTo>
                      <a:pt x="3074" y="92"/>
                      <a:pt x="2721" y="1"/>
                      <a:pt x="237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2"/>
              <p:cNvSpPr/>
              <p:nvPr/>
            </p:nvSpPr>
            <p:spPr>
              <a:xfrm>
                <a:off x="4400575" y="830750"/>
                <a:ext cx="116850" cy="103300"/>
              </a:xfrm>
              <a:custGeom>
                <a:avLst/>
                <a:gdLst/>
                <a:ahLst/>
                <a:cxnLst/>
                <a:rect l="l" t="t" r="r" b="b"/>
                <a:pathLst>
                  <a:path w="4674" h="4132" extrusionOk="0">
                    <a:moveTo>
                      <a:pt x="2351" y="1"/>
                    </a:moveTo>
                    <a:cubicBezTo>
                      <a:pt x="1631" y="1"/>
                      <a:pt x="941" y="397"/>
                      <a:pt x="556" y="1103"/>
                    </a:cubicBezTo>
                    <a:cubicBezTo>
                      <a:pt x="1" y="2126"/>
                      <a:pt x="347" y="3333"/>
                      <a:pt x="1354" y="3881"/>
                    </a:cubicBezTo>
                    <a:cubicBezTo>
                      <a:pt x="1666" y="4050"/>
                      <a:pt x="1998" y="4131"/>
                      <a:pt x="2323" y="4131"/>
                    </a:cubicBezTo>
                    <a:cubicBezTo>
                      <a:pt x="3043" y="4131"/>
                      <a:pt x="3732" y="3735"/>
                      <a:pt x="4117" y="3029"/>
                    </a:cubicBezTo>
                    <a:cubicBezTo>
                      <a:pt x="4674" y="2008"/>
                      <a:pt x="4326" y="799"/>
                      <a:pt x="3319" y="251"/>
                    </a:cubicBezTo>
                    <a:cubicBezTo>
                      <a:pt x="3008" y="82"/>
                      <a:pt x="2676" y="1"/>
                      <a:pt x="235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2"/>
              <p:cNvSpPr/>
              <p:nvPr/>
            </p:nvSpPr>
            <p:spPr>
              <a:xfrm>
                <a:off x="5380350" y="1537350"/>
                <a:ext cx="117525" cy="104175"/>
              </a:xfrm>
              <a:custGeom>
                <a:avLst/>
                <a:gdLst/>
                <a:ahLst/>
                <a:cxnLst/>
                <a:rect l="l" t="t" r="r" b="b"/>
                <a:pathLst>
                  <a:path w="4701" h="4167" extrusionOk="0">
                    <a:moveTo>
                      <a:pt x="2352" y="1"/>
                    </a:moveTo>
                    <a:cubicBezTo>
                      <a:pt x="1661" y="1"/>
                      <a:pt x="999" y="364"/>
                      <a:pt x="604" y="1027"/>
                    </a:cubicBezTo>
                    <a:cubicBezTo>
                      <a:pt x="0" y="2041"/>
                      <a:pt x="279" y="3253"/>
                      <a:pt x="1251" y="3849"/>
                    </a:cubicBezTo>
                    <a:cubicBezTo>
                      <a:pt x="1602" y="4064"/>
                      <a:pt x="1977" y="4167"/>
                      <a:pt x="2344" y="4167"/>
                    </a:cubicBezTo>
                    <a:cubicBezTo>
                      <a:pt x="3051" y="4167"/>
                      <a:pt x="3725" y="3785"/>
                      <a:pt x="4120" y="3088"/>
                    </a:cubicBezTo>
                    <a:cubicBezTo>
                      <a:pt x="4701" y="2066"/>
                      <a:pt x="4390" y="867"/>
                      <a:pt x="3397" y="289"/>
                    </a:cubicBezTo>
                    <a:cubicBezTo>
                      <a:pt x="3061" y="94"/>
                      <a:pt x="2703" y="1"/>
                      <a:pt x="235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2"/>
              <p:cNvSpPr/>
              <p:nvPr/>
            </p:nvSpPr>
            <p:spPr>
              <a:xfrm>
                <a:off x="4978725" y="4432925"/>
                <a:ext cx="11485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4594" h="4064" extrusionOk="0">
                    <a:moveTo>
                      <a:pt x="2344" y="1"/>
                    </a:moveTo>
                    <a:cubicBezTo>
                      <a:pt x="1623" y="1"/>
                      <a:pt x="917" y="392"/>
                      <a:pt x="545" y="1079"/>
                    </a:cubicBezTo>
                    <a:cubicBezTo>
                      <a:pt x="0" y="2087"/>
                      <a:pt x="380" y="3346"/>
                      <a:pt x="1382" y="3854"/>
                    </a:cubicBezTo>
                    <a:cubicBezTo>
                      <a:pt x="1663" y="3996"/>
                      <a:pt x="1964" y="4064"/>
                      <a:pt x="2263" y="4064"/>
                    </a:cubicBezTo>
                    <a:cubicBezTo>
                      <a:pt x="2987" y="4064"/>
                      <a:pt x="3697" y="3669"/>
                      <a:pt x="4069" y="2985"/>
                    </a:cubicBezTo>
                    <a:cubicBezTo>
                      <a:pt x="4593" y="2017"/>
                      <a:pt x="4262" y="805"/>
                      <a:pt x="3327" y="264"/>
                    </a:cubicBezTo>
                    <a:cubicBezTo>
                      <a:pt x="3018" y="86"/>
                      <a:pt x="2679" y="1"/>
                      <a:pt x="234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2"/>
              <p:cNvSpPr/>
              <p:nvPr/>
            </p:nvSpPr>
            <p:spPr>
              <a:xfrm>
                <a:off x="3100700" y="4781550"/>
                <a:ext cx="112975" cy="100000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4000" extrusionOk="0">
                    <a:moveTo>
                      <a:pt x="2321" y="1"/>
                    </a:moveTo>
                    <a:cubicBezTo>
                      <a:pt x="1623" y="1"/>
                      <a:pt x="923" y="363"/>
                      <a:pt x="550" y="999"/>
                    </a:cubicBezTo>
                    <a:cubicBezTo>
                      <a:pt x="0" y="1934"/>
                      <a:pt x="318" y="3202"/>
                      <a:pt x="1239" y="3743"/>
                    </a:cubicBezTo>
                    <a:cubicBezTo>
                      <a:pt x="1535" y="3917"/>
                      <a:pt x="1867" y="4000"/>
                      <a:pt x="2199" y="4000"/>
                    </a:cubicBezTo>
                    <a:cubicBezTo>
                      <a:pt x="2896" y="4000"/>
                      <a:pt x="3595" y="3638"/>
                      <a:pt x="3969" y="3002"/>
                    </a:cubicBezTo>
                    <a:cubicBezTo>
                      <a:pt x="4518" y="2068"/>
                      <a:pt x="4200" y="799"/>
                      <a:pt x="3279" y="257"/>
                    </a:cubicBezTo>
                    <a:cubicBezTo>
                      <a:pt x="2984" y="83"/>
                      <a:pt x="2653" y="1"/>
                      <a:pt x="232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2"/>
              <p:cNvSpPr/>
              <p:nvPr/>
            </p:nvSpPr>
            <p:spPr>
              <a:xfrm>
                <a:off x="2866575" y="4649625"/>
                <a:ext cx="116075" cy="102400"/>
              </a:xfrm>
              <a:custGeom>
                <a:avLst/>
                <a:gdLst/>
                <a:ahLst/>
                <a:cxnLst/>
                <a:rect l="l" t="t" r="r" b="b"/>
                <a:pathLst>
                  <a:path w="4643" h="4096" extrusionOk="0">
                    <a:moveTo>
                      <a:pt x="2347" y="0"/>
                    </a:moveTo>
                    <a:cubicBezTo>
                      <a:pt x="1649" y="0"/>
                      <a:pt x="970" y="369"/>
                      <a:pt x="585" y="1027"/>
                    </a:cubicBezTo>
                    <a:cubicBezTo>
                      <a:pt x="0" y="2028"/>
                      <a:pt x="319" y="3269"/>
                      <a:pt x="1306" y="3830"/>
                    </a:cubicBezTo>
                    <a:cubicBezTo>
                      <a:pt x="1622" y="4010"/>
                      <a:pt x="1962" y="4095"/>
                      <a:pt x="2298" y="4095"/>
                    </a:cubicBezTo>
                    <a:cubicBezTo>
                      <a:pt x="3011" y="4095"/>
                      <a:pt x="3701" y="3709"/>
                      <a:pt x="4082" y="3018"/>
                    </a:cubicBezTo>
                    <a:cubicBezTo>
                      <a:pt x="4642" y="2006"/>
                      <a:pt x="4289" y="774"/>
                      <a:pt x="3287" y="238"/>
                    </a:cubicBezTo>
                    <a:cubicBezTo>
                      <a:pt x="2987" y="77"/>
                      <a:pt x="2665" y="0"/>
                      <a:pt x="234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2"/>
              <p:cNvSpPr/>
              <p:nvPr/>
            </p:nvSpPr>
            <p:spPr>
              <a:xfrm>
                <a:off x="2634400" y="4518825"/>
                <a:ext cx="115650" cy="102425"/>
              </a:xfrm>
              <a:custGeom>
                <a:avLst/>
                <a:gdLst/>
                <a:ahLst/>
                <a:cxnLst/>
                <a:rect l="l" t="t" r="r" b="b"/>
                <a:pathLst>
                  <a:path w="4626" h="4097" extrusionOk="0">
                    <a:moveTo>
                      <a:pt x="2328" y="0"/>
                    </a:moveTo>
                    <a:cubicBezTo>
                      <a:pt x="1600" y="0"/>
                      <a:pt x="896" y="403"/>
                      <a:pt x="520" y="1114"/>
                    </a:cubicBezTo>
                    <a:cubicBezTo>
                      <a:pt x="1" y="2094"/>
                      <a:pt x="331" y="3280"/>
                      <a:pt x="1276" y="3824"/>
                    </a:cubicBezTo>
                    <a:cubicBezTo>
                      <a:pt x="1595" y="4008"/>
                      <a:pt x="1940" y="4096"/>
                      <a:pt x="2280" y="4096"/>
                    </a:cubicBezTo>
                    <a:cubicBezTo>
                      <a:pt x="2989" y="4096"/>
                      <a:pt x="3674" y="3715"/>
                      <a:pt x="4058" y="3032"/>
                    </a:cubicBezTo>
                    <a:cubicBezTo>
                      <a:pt x="4625" y="2021"/>
                      <a:pt x="4282" y="789"/>
                      <a:pt x="3283" y="246"/>
                    </a:cubicBezTo>
                    <a:cubicBezTo>
                      <a:pt x="2977" y="79"/>
                      <a:pt x="2650" y="0"/>
                      <a:pt x="232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2"/>
              <p:cNvSpPr/>
              <p:nvPr/>
            </p:nvSpPr>
            <p:spPr>
              <a:xfrm>
                <a:off x="2521750" y="1179050"/>
                <a:ext cx="115550" cy="102425"/>
              </a:xfrm>
              <a:custGeom>
                <a:avLst/>
                <a:gdLst/>
                <a:ahLst/>
                <a:cxnLst/>
                <a:rect l="l" t="t" r="r" b="b"/>
                <a:pathLst>
                  <a:path w="4622" h="4097" extrusionOk="0">
                    <a:moveTo>
                      <a:pt x="2345" y="1"/>
                    </a:moveTo>
                    <a:cubicBezTo>
                      <a:pt x="1646" y="1"/>
                      <a:pt x="967" y="371"/>
                      <a:pt x="581" y="1038"/>
                    </a:cubicBezTo>
                    <a:cubicBezTo>
                      <a:pt x="1" y="2041"/>
                      <a:pt x="326" y="3279"/>
                      <a:pt x="1317" y="3836"/>
                    </a:cubicBezTo>
                    <a:cubicBezTo>
                      <a:pt x="1630" y="4012"/>
                      <a:pt x="1967" y="4096"/>
                      <a:pt x="2299" y="4096"/>
                    </a:cubicBezTo>
                    <a:cubicBezTo>
                      <a:pt x="3017" y="4096"/>
                      <a:pt x="3710" y="3705"/>
                      <a:pt x="4090" y="3009"/>
                    </a:cubicBezTo>
                    <a:cubicBezTo>
                      <a:pt x="4622" y="2035"/>
                      <a:pt x="4309" y="843"/>
                      <a:pt x="3375" y="288"/>
                    </a:cubicBezTo>
                    <a:cubicBezTo>
                      <a:pt x="3049" y="93"/>
                      <a:pt x="2695" y="1"/>
                      <a:pt x="234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2"/>
              <p:cNvSpPr/>
              <p:nvPr/>
            </p:nvSpPr>
            <p:spPr>
              <a:xfrm>
                <a:off x="3515875" y="4858775"/>
                <a:ext cx="113650" cy="100825"/>
              </a:xfrm>
              <a:custGeom>
                <a:avLst/>
                <a:gdLst/>
                <a:ahLst/>
                <a:cxnLst/>
                <a:rect l="l" t="t" r="r" b="b"/>
                <a:pathLst>
                  <a:path w="4546" h="4033" extrusionOk="0">
                    <a:moveTo>
                      <a:pt x="2327" y="0"/>
                    </a:moveTo>
                    <a:cubicBezTo>
                      <a:pt x="1610" y="0"/>
                      <a:pt x="897" y="384"/>
                      <a:pt x="528" y="1057"/>
                    </a:cubicBezTo>
                    <a:cubicBezTo>
                      <a:pt x="1" y="2016"/>
                      <a:pt x="338" y="3252"/>
                      <a:pt x="1272" y="3783"/>
                    </a:cubicBezTo>
                    <a:cubicBezTo>
                      <a:pt x="1570" y="3952"/>
                      <a:pt x="1898" y="4032"/>
                      <a:pt x="2226" y="4032"/>
                    </a:cubicBezTo>
                    <a:cubicBezTo>
                      <a:pt x="2924" y="4032"/>
                      <a:pt x="3617" y="3667"/>
                      <a:pt x="3994" y="3025"/>
                    </a:cubicBezTo>
                    <a:cubicBezTo>
                      <a:pt x="4545" y="2084"/>
                      <a:pt x="4242" y="833"/>
                      <a:pt x="3326" y="277"/>
                    </a:cubicBezTo>
                    <a:cubicBezTo>
                      <a:pt x="3017" y="89"/>
                      <a:pt x="2671" y="0"/>
                      <a:pt x="232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2"/>
              <p:cNvSpPr/>
              <p:nvPr/>
            </p:nvSpPr>
            <p:spPr>
              <a:xfrm>
                <a:off x="2119750" y="4074150"/>
                <a:ext cx="114200" cy="100850"/>
              </a:xfrm>
              <a:custGeom>
                <a:avLst/>
                <a:gdLst/>
                <a:ahLst/>
                <a:cxnLst/>
                <a:rect l="l" t="t" r="r" b="b"/>
                <a:pathLst>
                  <a:path w="4568" h="4034" extrusionOk="0">
                    <a:moveTo>
                      <a:pt x="2345" y="1"/>
                    </a:moveTo>
                    <a:cubicBezTo>
                      <a:pt x="1648" y="1"/>
                      <a:pt x="955" y="364"/>
                      <a:pt x="577" y="1007"/>
                    </a:cubicBezTo>
                    <a:cubicBezTo>
                      <a:pt x="1" y="1985"/>
                      <a:pt x="354" y="3286"/>
                      <a:pt x="1339" y="3810"/>
                    </a:cubicBezTo>
                    <a:cubicBezTo>
                      <a:pt x="1624" y="3961"/>
                      <a:pt x="1934" y="4033"/>
                      <a:pt x="2244" y="4033"/>
                    </a:cubicBezTo>
                    <a:cubicBezTo>
                      <a:pt x="2961" y="4033"/>
                      <a:pt x="3672" y="3647"/>
                      <a:pt x="4040" y="2978"/>
                    </a:cubicBezTo>
                    <a:cubicBezTo>
                      <a:pt x="4567" y="2022"/>
                      <a:pt x="4233" y="783"/>
                      <a:pt x="3300" y="251"/>
                    </a:cubicBezTo>
                    <a:cubicBezTo>
                      <a:pt x="3002" y="81"/>
                      <a:pt x="2673" y="1"/>
                      <a:pt x="234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2"/>
              <p:cNvSpPr/>
              <p:nvPr/>
            </p:nvSpPr>
            <p:spPr>
              <a:xfrm>
                <a:off x="2402875" y="4389250"/>
                <a:ext cx="112975" cy="100025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4001" extrusionOk="0">
                    <a:moveTo>
                      <a:pt x="2321" y="0"/>
                    </a:moveTo>
                    <a:cubicBezTo>
                      <a:pt x="1591" y="0"/>
                      <a:pt x="863" y="398"/>
                      <a:pt x="507" y="1076"/>
                    </a:cubicBezTo>
                    <a:cubicBezTo>
                      <a:pt x="0" y="2039"/>
                      <a:pt x="375" y="3295"/>
                      <a:pt x="1316" y="3787"/>
                    </a:cubicBezTo>
                    <a:cubicBezTo>
                      <a:pt x="1593" y="3932"/>
                      <a:pt x="1896" y="4000"/>
                      <a:pt x="2199" y="4000"/>
                    </a:cubicBezTo>
                    <a:cubicBezTo>
                      <a:pt x="2929" y="4000"/>
                      <a:pt x="3658" y="3602"/>
                      <a:pt x="4013" y="2925"/>
                    </a:cubicBezTo>
                    <a:cubicBezTo>
                      <a:pt x="4518" y="1961"/>
                      <a:pt x="4144" y="706"/>
                      <a:pt x="3204" y="214"/>
                    </a:cubicBezTo>
                    <a:cubicBezTo>
                      <a:pt x="2927" y="69"/>
                      <a:pt x="2624" y="0"/>
                      <a:pt x="232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2"/>
              <p:cNvSpPr/>
              <p:nvPr/>
            </p:nvSpPr>
            <p:spPr>
              <a:xfrm>
                <a:off x="5695500" y="3431275"/>
                <a:ext cx="114125" cy="101550"/>
              </a:xfrm>
              <a:custGeom>
                <a:avLst/>
                <a:gdLst/>
                <a:ahLst/>
                <a:cxnLst/>
                <a:rect l="l" t="t" r="r" b="b"/>
                <a:pathLst>
                  <a:path w="4565" h="4062" extrusionOk="0">
                    <a:moveTo>
                      <a:pt x="2322" y="0"/>
                    </a:moveTo>
                    <a:cubicBezTo>
                      <a:pt x="1629" y="0"/>
                      <a:pt x="947" y="359"/>
                      <a:pt x="564" y="1005"/>
                    </a:cubicBezTo>
                    <a:cubicBezTo>
                      <a:pt x="1" y="1951"/>
                      <a:pt x="282" y="3183"/>
                      <a:pt x="1190" y="3757"/>
                    </a:cubicBezTo>
                    <a:cubicBezTo>
                      <a:pt x="1516" y="3964"/>
                      <a:pt x="1881" y="4062"/>
                      <a:pt x="2243" y="4062"/>
                    </a:cubicBezTo>
                    <a:cubicBezTo>
                      <a:pt x="2936" y="4062"/>
                      <a:pt x="3618" y="3703"/>
                      <a:pt x="4002" y="3057"/>
                    </a:cubicBezTo>
                    <a:cubicBezTo>
                      <a:pt x="4564" y="2113"/>
                      <a:pt x="4284" y="881"/>
                      <a:pt x="3375" y="305"/>
                    </a:cubicBezTo>
                    <a:cubicBezTo>
                      <a:pt x="3049" y="98"/>
                      <a:pt x="2684" y="0"/>
                      <a:pt x="232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2"/>
              <p:cNvSpPr/>
              <p:nvPr/>
            </p:nvSpPr>
            <p:spPr>
              <a:xfrm>
                <a:off x="1722325" y="2602225"/>
                <a:ext cx="115225" cy="101525"/>
              </a:xfrm>
              <a:custGeom>
                <a:avLst/>
                <a:gdLst/>
                <a:ahLst/>
                <a:cxnLst/>
                <a:rect l="l" t="t" r="r" b="b"/>
                <a:pathLst>
                  <a:path w="4609" h="4061" extrusionOk="0">
                    <a:moveTo>
                      <a:pt x="2342" y="1"/>
                    </a:moveTo>
                    <a:cubicBezTo>
                      <a:pt x="1659" y="1"/>
                      <a:pt x="986" y="349"/>
                      <a:pt x="602" y="974"/>
                    </a:cubicBezTo>
                    <a:cubicBezTo>
                      <a:pt x="1" y="1951"/>
                      <a:pt x="307" y="3231"/>
                      <a:pt x="1278" y="3796"/>
                    </a:cubicBezTo>
                    <a:cubicBezTo>
                      <a:pt x="1588" y="3975"/>
                      <a:pt x="1928" y="4061"/>
                      <a:pt x="2266" y="4061"/>
                    </a:cubicBezTo>
                    <a:cubicBezTo>
                      <a:pt x="2949" y="4061"/>
                      <a:pt x="3622" y="3712"/>
                      <a:pt x="4007" y="3087"/>
                    </a:cubicBezTo>
                    <a:cubicBezTo>
                      <a:pt x="4609" y="2111"/>
                      <a:pt x="4302" y="831"/>
                      <a:pt x="3331" y="266"/>
                    </a:cubicBezTo>
                    <a:cubicBezTo>
                      <a:pt x="3021" y="86"/>
                      <a:pt x="2680" y="1"/>
                      <a:pt x="234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2"/>
              <p:cNvSpPr/>
              <p:nvPr/>
            </p:nvSpPr>
            <p:spPr>
              <a:xfrm>
                <a:off x="1806275" y="2181500"/>
                <a:ext cx="114175" cy="100825"/>
              </a:xfrm>
              <a:custGeom>
                <a:avLst/>
                <a:gdLst/>
                <a:ahLst/>
                <a:cxnLst/>
                <a:rect l="l" t="t" r="r" b="b"/>
                <a:pathLst>
                  <a:path w="4567" h="4033" extrusionOk="0">
                    <a:moveTo>
                      <a:pt x="2345" y="1"/>
                    </a:moveTo>
                    <a:cubicBezTo>
                      <a:pt x="1668" y="1"/>
                      <a:pt x="993" y="341"/>
                      <a:pt x="608" y="952"/>
                    </a:cubicBezTo>
                    <a:cubicBezTo>
                      <a:pt x="1" y="1911"/>
                      <a:pt x="315" y="3223"/>
                      <a:pt x="1283" y="3780"/>
                    </a:cubicBezTo>
                    <a:cubicBezTo>
                      <a:pt x="1582" y="3952"/>
                      <a:pt x="1913" y="4033"/>
                      <a:pt x="2243" y="4033"/>
                    </a:cubicBezTo>
                    <a:cubicBezTo>
                      <a:pt x="2939" y="4033"/>
                      <a:pt x="3630" y="3672"/>
                      <a:pt x="4009" y="3033"/>
                    </a:cubicBezTo>
                    <a:cubicBezTo>
                      <a:pt x="4566" y="2093"/>
                      <a:pt x="4266" y="843"/>
                      <a:pt x="3352" y="282"/>
                    </a:cubicBezTo>
                    <a:cubicBezTo>
                      <a:pt x="3042" y="91"/>
                      <a:pt x="2693" y="1"/>
                      <a:pt x="234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2"/>
              <p:cNvSpPr/>
              <p:nvPr/>
            </p:nvSpPr>
            <p:spPr>
              <a:xfrm>
                <a:off x="2205850" y="1469775"/>
                <a:ext cx="11485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4594" h="4064" extrusionOk="0">
                    <a:moveTo>
                      <a:pt x="2346" y="1"/>
                    </a:moveTo>
                    <a:cubicBezTo>
                      <a:pt x="1625" y="1"/>
                      <a:pt x="919" y="391"/>
                      <a:pt x="547" y="1078"/>
                    </a:cubicBezTo>
                    <a:cubicBezTo>
                      <a:pt x="1" y="2086"/>
                      <a:pt x="381" y="3344"/>
                      <a:pt x="1384" y="3853"/>
                    </a:cubicBezTo>
                    <a:cubicBezTo>
                      <a:pt x="1665" y="3996"/>
                      <a:pt x="1967" y="4063"/>
                      <a:pt x="2266" y="4063"/>
                    </a:cubicBezTo>
                    <a:cubicBezTo>
                      <a:pt x="2989" y="4063"/>
                      <a:pt x="3698" y="3668"/>
                      <a:pt x="4069" y="2983"/>
                    </a:cubicBezTo>
                    <a:cubicBezTo>
                      <a:pt x="4594" y="2017"/>
                      <a:pt x="4264" y="804"/>
                      <a:pt x="3328" y="263"/>
                    </a:cubicBezTo>
                    <a:cubicBezTo>
                      <a:pt x="3019" y="85"/>
                      <a:pt x="2681" y="1"/>
                      <a:pt x="234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2"/>
              <p:cNvSpPr/>
              <p:nvPr/>
            </p:nvSpPr>
            <p:spPr>
              <a:xfrm>
                <a:off x="5295025" y="4142650"/>
                <a:ext cx="115225" cy="101525"/>
              </a:xfrm>
              <a:custGeom>
                <a:avLst/>
                <a:gdLst/>
                <a:ahLst/>
                <a:cxnLst/>
                <a:rect l="l" t="t" r="r" b="b"/>
                <a:pathLst>
                  <a:path w="4609" h="4061" extrusionOk="0">
                    <a:moveTo>
                      <a:pt x="2343" y="1"/>
                    </a:moveTo>
                    <a:cubicBezTo>
                      <a:pt x="1664" y="1"/>
                      <a:pt x="995" y="344"/>
                      <a:pt x="609" y="962"/>
                    </a:cubicBezTo>
                    <a:cubicBezTo>
                      <a:pt x="0" y="1935"/>
                      <a:pt x="299" y="3218"/>
                      <a:pt x="1266" y="3788"/>
                    </a:cubicBezTo>
                    <a:cubicBezTo>
                      <a:pt x="1578" y="3973"/>
                      <a:pt x="1923" y="4061"/>
                      <a:pt x="2266" y="4061"/>
                    </a:cubicBezTo>
                    <a:cubicBezTo>
                      <a:pt x="2944" y="4061"/>
                      <a:pt x="3613" y="3718"/>
                      <a:pt x="4000" y="3100"/>
                    </a:cubicBezTo>
                    <a:cubicBezTo>
                      <a:pt x="4608" y="2128"/>
                      <a:pt x="4311" y="844"/>
                      <a:pt x="3342" y="272"/>
                    </a:cubicBezTo>
                    <a:cubicBezTo>
                      <a:pt x="3030" y="88"/>
                      <a:pt x="2685" y="1"/>
                      <a:pt x="234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2"/>
              <p:cNvSpPr/>
              <p:nvPr/>
            </p:nvSpPr>
            <p:spPr>
              <a:xfrm>
                <a:off x="3205500" y="783575"/>
                <a:ext cx="112975" cy="100025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4001" extrusionOk="0">
                    <a:moveTo>
                      <a:pt x="2321" y="1"/>
                    </a:moveTo>
                    <a:cubicBezTo>
                      <a:pt x="1625" y="1"/>
                      <a:pt x="925" y="362"/>
                      <a:pt x="550" y="996"/>
                    </a:cubicBezTo>
                    <a:cubicBezTo>
                      <a:pt x="1" y="1929"/>
                      <a:pt x="317" y="3199"/>
                      <a:pt x="1237" y="3743"/>
                    </a:cubicBezTo>
                    <a:cubicBezTo>
                      <a:pt x="1533" y="3918"/>
                      <a:pt x="1865" y="4000"/>
                      <a:pt x="2198" y="4000"/>
                    </a:cubicBezTo>
                    <a:cubicBezTo>
                      <a:pt x="2894" y="4000"/>
                      <a:pt x="3593" y="3639"/>
                      <a:pt x="3967" y="3005"/>
                    </a:cubicBezTo>
                    <a:cubicBezTo>
                      <a:pt x="4519" y="2072"/>
                      <a:pt x="4202" y="802"/>
                      <a:pt x="3282" y="258"/>
                    </a:cubicBezTo>
                    <a:cubicBezTo>
                      <a:pt x="2986" y="83"/>
                      <a:pt x="2654" y="1"/>
                      <a:pt x="232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2"/>
              <p:cNvSpPr/>
              <p:nvPr/>
            </p:nvSpPr>
            <p:spPr>
              <a:xfrm>
                <a:off x="5764100" y="2222000"/>
                <a:ext cx="113025" cy="100050"/>
              </a:xfrm>
              <a:custGeom>
                <a:avLst/>
                <a:gdLst/>
                <a:ahLst/>
                <a:cxnLst/>
                <a:rect l="l" t="t" r="r" b="b"/>
                <a:pathLst>
                  <a:path w="4521" h="4002" extrusionOk="0">
                    <a:moveTo>
                      <a:pt x="2320" y="1"/>
                    </a:moveTo>
                    <a:cubicBezTo>
                      <a:pt x="1620" y="1"/>
                      <a:pt x="918" y="367"/>
                      <a:pt x="546" y="1008"/>
                    </a:cubicBezTo>
                    <a:cubicBezTo>
                      <a:pt x="1" y="1946"/>
                      <a:pt x="325" y="3212"/>
                      <a:pt x="1249" y="3750"/>
                    </a:cubicBezTo>
                    <a:cubicBezTo>
                      <a:pt x="1542" y="3921"/>
                      <a:pt x="1871" y="4001"/>
                      <a:pt x="2199" y="4001"/>
                    </a:cubicBezTo>
                    <a:cubicBezTo>
                      <a:pt x="2900" y="4001"/>
                      <a:pt x="3603" y="3635"/>
                      <a:pt x="3975" y="2994"/>
                    </a:cubicBezTo>
                    <a:cubicBezTo>
                      <a:pt x="4520" y="2057"/>
                      <a:pt x="4194" y="791"/>
                      <a:pt x="3272" y="253"/>
                    </a:cubicBezTo>
                    <a:cubicBezTo>
                      <a:pt x="2978" y="82"/>
                      <a:pt x="2649" y="1"/>
                      <a:pt x="232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2"/>
              <p:cNvSpPr/>
              <p:nvPr/>
            </p:nvSpPr>
            <p:spPr>
              <a:xfrm>
                <a:off x="3388850" y="730875"/>
                <a:ext cx="111625" cy="99075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3963" extrusionOk="0">
                    <a:moveTo>
                      <a:pt x="2312" y="1"/>
                    </a:moveTo>
                    <a:cubicBezTo>
                      <a:pt x="1602" y="1"/>
                      <a:pt x="886" y="377"/>
                      <a:pt x="525" y="1025"/>
                    </a:cubicBezTo>
                    <a:cubicBezTo>
                      <a:pt x="1" y="1967"/>
                      <a:pt x="360" y="3249"/>
                      <a:pt x="1291" y="3747"/>
                    </a:cubicBezTo>
                    <a:cubicBezTo>
                      <a:pt x="1566" y="3893"/>
                      <a:pt x="1869" y="3962"/>
                      <a:pt x="2173" y="3962"/>
                    </a:cubicBezTo>
                    <a:cubicBezTo>
                      <a:pt x="2905" y="3962"/>
                      <a:pt x="3641" y="3563"/>
                      <a:pt x="3988" y="2889"/>
                    </a:cubicBezTo>
                    <a:cubicBezTo>
                      <a:pt x="4464" y="1965"/>
                      <a:pt x="4124" y="752"/>
                      <a:pt x="3243" y="244"/>
                    </a:cubicBezTo>
                    <a:cubicBezTo>
                      <a:pt x="2956" y="79"/>
                      <a:pt x="2635" y="1"/>
                      <a:pt x="231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2"/>
              <p:cNvSpPr/>
              <p:nvPr/>
            </p:nvSpPr>
            <p:spPr>
              <a:xfrm>
                <a:off x="5714875" y="2038525"/>
                <a:ext cx="111625" cy="99100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3964" extrusionOk="0">
                    <a:moveTo>
                      <a:pt x="2315" y="1"/>
                    </a:moveTo>
                    <a:cubicBezTo>
                      <a:pt x="1623" y="1"/>
                      <a:pt x="921" y="356"/>
                      <a:pt x="551" y="980"/>
                    </a:cubicBezTo>
                    <a:cubicBezTo>
                      <a:pt x="1" y="1906"/>
                      <a:pt x="329" y="3195"/>
                      <a:pt x="1248" y="3722"/>
                    </a:cubicBezTo>
                    <a:cubicBezTo>
                      <a:pt x="1533" y="3886"/>
                      <a:pt x="1853" y="3963"/>
                      <a:pt x="2174" y="3963"/>
                    </a:cubicBezTo>
                    <a:cubicBezTo>
                      <a:pt x="2887" y="3963"/>
                      <a:pt x="3605" y="3584"/>
                      <a:pt x="3963" y="2934"/>
                    </a:cubicBezTo>
                    <a:cubicBezTo>
                      <a:pt x="4464" y="2028"/>
                      <a:pt x="4153" y="806"/>
                      <a:pt x="3287" y="268"/>
                    </a:cubicBezTo>
                    <a:cubicBezTo>
                      <a:pt x="2992" y="86"/>
                      <a:pt x="2655" y="1"/>
                      <a:pt x="231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2"/>
              <p:cNvSpPr/>
              <p:nvPr/>
            </p:nvSpPr>
            <p:spPr>
              <a:xfrm>
                <a:off x="5814725" y="2406425"/>
                <a:ext cx="111600" cy="99075"/>
              </a:xfrm>
              <a:custGeom>
                <a:avLst/>
                <a:gdLst/>
                <a:ahLst/>
                <a:cxnLst/>
                <a:rect l="l" t="t" r="r" b="b"/>
                <a:pathLst>
                  <a:path w="4464" h="3963" extrusionOk="0">
                    <a:moveTo>
                      <a:pt x="2290" y="1"/>
                    </a:moveTo>
                    <a:cubicBezTo>
                      <a:pt x="1585" y="1"/>
                      <a:pt x="873" y="371"/>
                      <a:pt x="509" y="1013"/>
                    </a:cubicBezTo>
                    <a:cubicBezTo>
                      <a:pt x="0" y="1914"/>
                      <a:pt x="299" y="3138"/>
                      <a:pt x="1161" y="3685"/>
                    </a:cubicBezTo>
                    <a:cubicBezTo>
                      <a:pt x="1459" y="3874"/>
                      <a:pt x="1802" y="3963"/>
                      <a:pt x="2148" y="3963"/>
                    </a:cubicBezTo>
                    <a:cubicBezTo>
                      <a:pt x="2834" y="3963"/>
                      <a:pt x="3530" y="3613"/>
                      <a:pt x="3905" y="2998"/>
                    </a:cubicBezTo>
                    <a:cubicBezTo>
                      <a:pt x="4464" y="2082"/>
                      <a:pt x="4147" y="788"/>
                      <a:pt x="3232" y="250"/>
                    </a:cubicBezTo>
                    <a:cubicBezTo>
                      <a:pt x="2943" y="80"/>
                      <a:pt x="2617" y="1"/>
                      <a:pt x="229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2"/>
              <p:cNvSpPr/>
              <p:nvPr/>
            </p:nvSpPr>
            <p:spPr>
              <a:xfrm>
                <a:off x="3023475" y="837225"/>
                <a:ext cx="111625" cy="99075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3963" extrusionOk="0">
                    <a:moveTo>
                      <a:pt x="2292" y="1"/>
                    </a:moveTo>
                    <a:cubicBezTo>
                      <a:pt x="1583" y="1"/>
                      <a:pt x="868" y="375"/>
                      <a:pt x="506" y="1021"/>
                    </a:cubicBezTo>
                    <a:cubicBezTo>
                      <a:pt x="1" y="1924"/>
                      <a:pt x="306" y="3147"/>
                      <a:pt x="1169" y="3690"/>
                    </a:cubicBezTo>
                    <a:cubicBezTo>
                      <a:pt x="1465" y="3875"/>
                      <a:pt x="1806" y="3963"/>
                      <a:pt x="2149" y="3963"/>
                    </a:cubicBezTo>
                    <a:cubicBezTo>
                      <a:pt x="2837" y="3963"/>
                      <a:pt x="3536" y="3611"/>
                      <a:pt x="3908" y="2991"/>
                    </a:cubicBezTo>
                    <a:cubicBezTo>
                      <a:pt x="4464" y="2072"/>
                      <a:pt x="4143" y="779"/>
                      <a:pt x="3225" y="246"/>
                    </a:cubicBezTo>
                    <a:cubicBezTo>
                      <a:pt x="2938" y="79"/>
                      <a:pt x="2616" y="1"/>
                      <a:pt x="229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2"/>
              <p:cNvSpPr/>
              <p:nvPr/>
            </p:nvSpPr>
            <p:spPr>
              <a:xfrm>
                <a:off x="4299525" y="4831850"/>
                <a:ext cx="109375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4375" h="3883" extrusionOk="0">
                    <a:moveTo>
                      <a:pt x="2255" y="1"/>
                    </a:moveTo>
                    <a:cubicBezTo>
                      <a:pt x="1540" y="1"/>
                      <a:pt x="818" y="390"/>
                      <a:pt x="478" y="1053"/>
                    </a:cubicBezTo>
                    <a:cubicBezTo>
                      <a:pt x="1" y="1980"/>
                      <a:pt x="360" y="3192"/>
                      <a:pt x="1256" y="3671"/>
                    </a:cubicBezTo>
                    <a:cubicBezTo>
                      <a:pt x="1526" y="3815"/>
                      <a:pt x="1824" y="3882"/>
                      <a:pt x="2122" y="3882"/>
                    </a:cubicBezTo>
                    <a:cubicBezTo>
                      <a:pt x="2818" y="3882"/>
                      <a:pt x="3518" y="3513"/>
                      <a:pt x="3871" y="2879"/>
                    </a:cubicBezTo>
                    <a:cubicBezTo>
                      <a:pt x="4374" y="1974"/>
                      <a:pt x="4049" y="751"/>
                      <a:pt x="3168" y="240"/>
                    </a:cubicBezTo>
                    <a:cubicBezTo>
                      <a:pt x="2887" y="77"/>
                      <a:pt x="2571" y="1"/>
                      <a:pt x="225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2"/>
              <p:cNvSpPr/>
              <p:nvPr/>
            </p:nvSpPr>
            <p:spPr>
              <a:xfrm>
                <a:off x="1740375" y="3393400"/>
                <a:ext cx="109875" cy="97100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3884" extrusionOk="0">
                    <a:moveTo>
                      <a:pt x="2274" y="1"/>
                    </a:moveTo>
                    <a:cubicBezTo>
                      <a:pt x="1611" y="1"/>
                      <a:pt x="939" y="336"/>
                      <a:pt x="570" y="928"/>
                    </a:cubicBezTo>
                    <a:cubicBezTo>
                      <a:pt x="1" y="1837"/>
                      <a:pt x="326" y="3138"/>
                      <a:pt x="1250" y="3656"/>
                    </a:cubicBezTo>
                    <a:cubicBezTo>
                      <a:pt x="1527" y="3810"/>
                      <a:pt x="1835" y="3883"/>
                      <a:pt x="2144" y="3883"/>
                    </a:cubicBezTo>
                    <a:cubicBezTo>
                      <a:pt x="2828" y="3883"/>
                      <a:pt x="3517" y="3526"/>
                      <a:pt x="3876" y="2907"/>
                    </a:cubicBezTo>
                    <a:cubicBezTo>
                      <a:pt x="4395" y="2011"/>
                      <a:pt x="4090" y="784"/>
                      <a:pt x="3215" y="256"/>
                    </a:cubicBezTo>
                    <a:cubicBezTo>
                      <a:pt x="2928" y="83"/>
                      <a:pt x="2602" y="1"/>
                      <a:pt x="227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2"/>
              <p:cNvSpPr/>
              <p:nvPr/>
            </p:nvSpPr>
            <p:spPr>
              <a:xfrm>
                <a:off x="4171700" y="703100"/>
                <a:ext cx="109375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4375" h="3883" extrusionOk="0">
                    <a:moveTo>
                      <a:pt x="2253" y="1"/>
                    </a:moveTo>
                    <a:cubicBezTo>
                      <a:pt x="1571" y="1"/>
                      <a:pt x="883" y="357"/>
                      <a:pt x="524" y="973"/>
                    </a:cubicBezTo>
                    <a:cubicBezTo>
                      <a:pt x="0" y="1868"/>
                      <a:pt x="304" y="3095"/>
                      <a:pt x="1178" y="3626"/>
                    </a:cubicBezTo>
                    <a:cubicBezTo>
                      <a:pt x="1465" y="3801"/>
                      <a:pt x="1792" y="3883"/>
                      <a:pt x="2120" y="3883"/>
                    </a:cubicBezTo>
                    <a:cubicBezTo>
                      <a:pt x="2822" y="3883"/>
                      <a:pt x="3531" y="3508"/>
                      <a:pt x="3880" y="2861"/>
                    </a:cubicBezTo>
                    <a:cubicBezTo>
                      <a:pt x="4374" y="1947"/>
                      <a:pt x="4037" y="729"/>
                      <a:pt x="3150" y="231"/>
                    </a:cubicBezTo>
                    <a:cubicBezTo>
                      <a:pt x="2873" y="74"/>
                      <a:pt x="2563" y="1"/>
                      <a:pt x="225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2"/>
              <p:cNvSpPr/>
              <p:nvPr/>
            </p:nvSpPr>
            <p:spPr>
              <a:xfrm>
                <a:off x="3573275" y="678675"/>
                <a:ext cx="109325" cy="97100"/>
              </a:xfrm>
              <a:custGeom>
                <a:avLst/>
                <a:gdLst/>
                <a:ahLst/>
                <a:cxnLst/>
                <a:rect l="l" t="t" r="r" b="b"/>
                <a:pathLst>
                  <a:path w="4373" h="3884" extrusionOk="0">
                    <a:moveTo>
                      <a:pt x="2250" y="0"/>
                    </a:moveTo>
                    <a:cubicBezTo>
                      <a:pt x="1586" y="0"/>
                      <a:pt x="914" y="337"/>
                      <a:pt x="544" y="931"/>
                    </a:cubicBezTo>
                    <a:cubicBezTo>
                      <a:pt x="0" y="1803"/>
                      <a:pt x="275" y="3044"/>
                      <a:pt x="1134" y="3601"/>
                    </a:cubicBezTo>
                    <a:cubicBezTo>
                      <a:pt x="1430" y="3793"/>
                      <a:pt x="1772" y="3883"/>
                      <a:pt x="2117" y="3883"/>
                    </a:cubicBezTo>
                    <a:cubicBezTo>
                      <a:pt x="2800" y="3883"/>
                      <a:pt x="3492" y="3528"/>
                      <a:pt x="3852" y="2904"/>
                    </a:cubicBezTo>
                    <a:cubicBezTo>
                      <a:pt x="4373" y="2008"/>
                      <a:pt x="4065" y="782"/>
                      <a:pt x="3189" y="254"/>
                    </a:cubicBezTo>
                    <a:cubicBezTo>
                      <a:pt x="2903" y="82"/>
                      <a:pt x="2577" y="0"/>
                      <a:pt x="225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2"/>
              <p:cNvSpPr/>
              <p:nvPr/>
            </p:nvSpPr>
            <p:spPr>
              <a:xfrm>
                <a:off x="5666075" y="1855600"/>
                <a:ext cx="109925" cy="97050"/>
              </a:xfrm>
              <a:custGeom>
                <a:avLst/>
                <a:gdLst/>
                <a:ahLst/>
                <a:cxnLst/>
                <a:rect l="l" t="t" r="r" b="b"/>
                <a:pathLst>
                  <a:path w="4397" h="3882" extrusionOk="0">
                    <a:moveTo>
                      <a:pt x="2273" y="0"/>
                    </a:moveTo>
                    <a:cubicBezTo>
                      <a:pt x="1602" y="0"/>
                      <a:pt x="924" y="345"/>
                      <a:pt x="557" y="948"/>
                    </a:cubicBezTo>
                    <a:cubicBezTo>
                      <a:pt x="0" y="1869"/>
                      <a:pt x="339" y="3163"/>
                      <a:pt x="1271" y="3666"/>
                    </a:cubicBezTo>
                    <a:cubicBezTo>
                      <a:pt x="1542" y="3812"/>
                      <a:pt x="1843" y="3881"/>
                      <a:pt x="2143" y="3881"/>
                    </a:cubicBezTo>
                    <a:cubicBezTo>
                      <a:pt x="2837" y="3881"/>
                      <a:pt x="3533" y="3515"/>
                      <a:pt x="3888" y="2885"/>
                    </a:cubicBezTo>
                    <a:cubicBezTo>
                      <a:pt x="4396" y="1981"/>
                      <a:pt x="4075" y="758"/>
                      <a:pt x="3195" y="244"/>
                    </a:cubicBezTo>
                    <a:cubicBezTo>
                      <a:pt x="2912" y="78"/>
                      <a:pt x="2593" y="0"/>
                      <a:pt x="227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2"/>
              <p:cNvSpPr/>
              <p:nvPr/>
            </p:nvSpPr>
            <p:spPr>
              <a:xfrm>
                <a:off x="5334225" y="1356925"/>
                <a:ext cx="109875" cy="97050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3882" extrusionOk="0">
                    <a:moveTo>
                      <a:pt x="2276" y="1"/>
                    </a:moveTo>
                    <a:cubicBezTo>
                      <a:pt x="1614" y="1"/>
                      <a:pt x="943" y="333"/>
                      <a:pt x="572" y="921"/>
                    </a:cubicBezTo>
                    <a:cubicBezTo>
                      <a:pt x="0" y="1827"/>
                      <a:pt x="320" y="3130"/>
                      <a:pt x="1241" y="3651"/>
                    </a:cubicBezTo>
                    <a:cubicBezTo>
                      <a:pt x="1518" y="3808"/>
                      <a:pt x="1829" y="3882"/>
                      <a:pt x="2141" y="3882"/>
                    </a:cubicBezTo>
                    <a:cubicBezTo>
                      <a:pt x="2822" y="3882"/>
                      <a:pt x="3510" y="3528"/>
                      <a:pt x="3870" y="2914"/>
                    </a:cubicBezTo>
                    <a:cubicBezTo>
                      <a:pt x="4394" y="2020"/>
                      <a:pt x="4095" y="792"/>
                      <a:pt x="3221" y="259"/>
                    </a:cubicBezTo>
                    <a:cubicBezTo>
                      <a:pt x="2934" y="84"/>
                      <a:pt x="2606" y="1"/>
                      <a:pt x="227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2"/>
              <p:cNvSpPr/>
              <p:nvPr/>
            </p:nvSpPr>
            <p:spPr>
              <a:xfrm>
                <a:off x="4482875" y="4779150"/>
                <a:ext cx="108575" cy="96100"/>
              </a:xfrm>
              <a:custGeom>
                <a:avLst/>
                <a:gdLst/>
                <a:ahLst/>
                <a:cxnLst/>
                <a:rect l="l" t="t" r="r" b="b"/>
                <a:pathLst>
                  <a:path w="4343" h="3844" extrusionOk="0">
                    <a:moveTo>
                      <a:pt x="2212" y="1"/>
                    </a:moveTo>
                    <a:cubicBezTo>
                      <a:pt x="1527" y="1"/>
                      <a:pt x="854" y="372"/>
                      <a:pt x="505" y="1019"/>
                    </a:cubicBezTo>
                    <a:cubicBezTo>
                      <a:pt x="1" y="1949"/>
                      <a:pt x="337" y="3128"/>
                      <a:pt x="1249" y="3621"/>
                    </a:cubicBezTo>
                    <a:cubicBezTo>
                      <a:pt x="1528" y="3772"/>
                      <a:pt x="1831" y="3843"/>
                      <a:pt x="2131" y="3843"/>
                    </a:cubicBezTo>
                    <a:cubicBezTo>
                      <a:pt x="2816" y="3843"/>
                      <a:pt x="3489" y="3473"/>
                      <a:pt x="3838" y="2825"/>
                    </a:cubicBezTo>
                    <a:cubicBezTo>
                      <a:pt x="4342" y="1896"/>
                      <a:pt x="4006" y="717"/>
                      <a:pt x="3094" y="223"/>
                    </a:cubicBezTo>
                    <a:cubicBezTo>
                      <a:pt x="2815" y="72"/>
                      <a:pt x="2512" y="1"/>
                      <a:pt x="221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2"/>
              <p:cNvSpPr/>
              <p:nvPr/>
            </p:nvSpPr>
            <p:spPr>
              <a:xfrm>
                <a:off x="1691600" y="3209950"/>
                <a:ext cx="108675" cy="96125"/>
              </a:xfrm>
              <a:custGeom>
                <a:avLst/>
                <a:gdLst/>
                <a:ahLst/>
                <a:cxnLst/>
                <a:rect l="l" t="t" r="r" b="b"/>
                <a:pathLst>
                  <a:path w="4347" h="3845" extrusionOk="0">
                    <a:moveTo>
                      <a:pt x="2213" y="1"/>
                    </a:moveTo>
                    <a:cubicBezTo>
                      <a:pt x="1549" y="1"/>
                      <a:pt x="894" y="350"/>
                      <a:pt x="534" y="969"/>
                    </a:cubicBezTo>
                    <a:cubicBezTo>
                      <a:pt x="1" y="1885"/>
                      <a:pt x="304" y="3070"/>
                      <a:pt x="1203" y="3593"/>
                    </a:cubicBezTo>
                    <a:cubicBezTo>
                      <a:pt x="1495" y="3764"/>
                      <a:pt x="1816" y="3844"/>
                      <a:pt x="2135" y="3844"/>
                    </a:cubicBezTo>
                    <a:cubicBezTo>
                      <a:pt x="2798" y="3844"/>
                      <a:pt x="3453" y="3495"/>
                      <a:pt x="3813" y="2876"/>
                    </a:cubicBezTo>
                    <a:cubicBezTo>
                      <a:pt x="4346" y="1959"/>
                      <a:pt x="4044" y="774"/>
                      <a:pt x="3144" y="251"/>
                    </a:cubicBezTo>
                    <a:cubicBezTo>
                      <a:pt x="2853" y="81"/>
                      <a:pt x="2532" y="1"/>
                      <a:pt x="22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2"/>
              <p:cNvSpPr/>
              <p:nvPr/>
            </p:nvSpPr>
            <p:spPr>
              <a:xfrm>
                <a:off x="1790900" y="3577850"/>
                <a:ext cx="108650" cy="96100"/>
              </a:xfrm>
              <a:custGeom>
                <a:avLst/>
                <a:gdLst/>
                <a:ahLst/>
                <a:cxnLst/>
                <a:rect l="l" t="t" r="r" b="b"/>
                <a:pathLst>
                  <a:path w="4346" h="3844" extrusionOk="0">
                    <a:moveTo>
                      <a:pt x="2214" y="1"/>
                    </a:moveTo>
                    <a:cubicBezTo>
                      <a:pt x="1551" y="1"/>
                      <a:pt x="896" y="349"/>
                      <a:pt x="535" y="967"/>
                    </a:cubicBezTo>
                    <a:cubicBezTo>
                      <a:pt x="0" y="1882"/>
                      <a:pt x="302" y="3068"/>
                      <a:pt x="1201" y="3593"/>
                    </a:cubicBezTo>
                    <a:cubicBezTo>
                      <a:pt x="1493" y="3763"/>
                      <a:pt x="1814" y="3844"/>
                      <a:pt x="2134" y="3844"/>
                    </a:cubicBezTo>
                    <a:cubicBezTo>
                      <a:pt x="2797" y="3844"/>
                      <a:pt x="3451" y="3496"/>
                      <a:pt x="3811" y="2878"/>
                    </a:cubicBezTo>
                    <a:cubicBezTo>
                      <a:pt x="4346" y="1961"/>
                      <a:pt x="4044" y="777"/>
                      <a:pt x="3146" y="252"/>
                    </a:cubicBezTo>
                    <a:cubicBezTo>
                      <a:pt x="2855" y="81"/>
                      <a:pt x="2534" y="1"/>
                      <a:pt x="221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2"/>
              <p:cNvSpPr/>
              <p:nvPr/>
            </p:nvSpPr>
            <p:spPr>
              <a:xfrm>
                <a:off x="4116950" y="4885525"/>
                <a:ext cx="108600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4344" h="3843" extrusionOk="0">
                    <a:moveTo>
                      <a:pt x="2212" y="1"/>
                    </a:moveTo>
                    <a:cubicBezTo>
                      <a:pt x="1528" y="1"/>
                      <a:pt x="855" y="372"/>
                      <a:pt x="505" y="1018"/>
                    </a:cubicBezTo>
                    <a:cubicBezTo>
                      <a:pt x="1" y="1948"/>
                      <a:pt x="337" y="3127"/>
                      <a:pt x="1250" y="3620"/>
                    </a:cubicBezTo>
                    <a:cubicBezTo>
                      <a:pt x="1529" y="3771"/>
                      <a:pt x="1831" y="3842"/>
                      <a:pt x="2131" y="3842"/>
                    </a:cubicBezTo>
                    <a:cubicBezTo>
                      <a:pt x="2816" y="3842"/>
                      <a:pt x="3489" y="3472"/>
                      <a:pt x="3839" y="2825"/>
                    </a:cubicBezTo>
                    <a:cubicBezTo>
                      <a:pt x="4343" y="1895"/>
                      <a:pt x="4007" y="717"/>
                      <a:pt x="3094" y="222"/>
                    </a:cubicBezTo>
                    <a:cubicBezTo>
                      <a:pt x="2815" y="72"/>
                      <a:pt x="2513" y="1"/>
                      <a:pt x="221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2"/>
              <p:cNvSpPr/>
              <p:nvPr/>
            </p:nvSpPr>
            <p:spPr>
              <a:xfrm>
                <a:off x="5831600" y="3196875"/>
                <a:ext cx="108550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4342" h="3843" extrusionOk="0">
                    <a:moveTo>
                      <a:pt x="2211" y="0"/>
                    </a:moveTo>
                    <a:cubicBezTo>
                      <a:pt x="1526" y="0"/>
                      <a:pt x="854" y="372"/>
                      <a:pt x="504" y="1019"/>
                    </a:cubicBezTo>
                    <a:cubicBezTo>
                      <a:pt x="0" y="1949"/>
                      <a:pt x="336" y="3127"/>
                      <a:pt x="1250" y="3621"/>
                    </a:cubicBezTo>
                    <a:cubicBezTo>
                      <a:pt x="1528" y="3772"/>
                      <a:pt x="1830" y="3843"/>
                      <a:pt x="2130" y="3843"/>
                    </a:cubicBezTo>
                    <a:cubicBezTo>
                      <a:pt x="2815" y="3843"/>
                      <a:pt x="3488" y="3472"/>
                      <a:pt x="3839" y="2825"/>
                    </a:cubicBezTo>
                    <a:cubicBezTo>
                      <a:pt x="4341" y="1896"/>
                      <a:pt x="4007" y="717"/>
                      <a:pt x="3093" y="223"/>
                    </a:cubicBezTo>
                    <a:cubicBezTo>
                      <a:pt x="2814" y="72"/>
                      <a:pt x="2511" y="0"/>
                      <a:pt x="221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2"/>
              <p:cNvSpPr/>
              <p:nvPr/>
            </p:nvSpPr>
            <p:spPr>
              <a:xfrm>
                <a:off x="5865550" y="2591850"/>
                <a:ext cx="108675" cy="96125"/>
              </a:xfrm>
              <a:custGeom>
                <a:avLst/>
                <a:gdLst/>
                <a:ahLst/>
                <a:cxnLst/>
                <a:rect l="l" t="t" r="r" b="b"/>
                <a:pathLst>
                  <a:path w="4347" h="3845" extrusionOk="0">
                    <a:moveTo>
                      <a:pt x="2215" y="1"/>
                    </a:moveTo>
                    <a:cubicBezTo>
                      <a:pt x="1552" y="1"/>
                      <a:pt x="896" y="350"/>
                      <a:pt x="536" y="969"/>
                    </a:cubicBezTo>
                    <a:cubicBezTo>
                      <a:pt x="1" y="1884"/>
                      <a:pt x="303" y="3069"/>
                      <a:pt x="1202" y="3593"/>
                    </a:cubicBezTo>
                    <a:cubicBezTo>
                      <a:pt x="1494" y="3764"/>
                      <a:pt x="1815" y="3845"/>
                      <a:pt x="2134" y="3845"/>
                    </a:cubicBezTo>
                    <a:cubicBezTo>
                      <a:pt x="2798" y="3845"/>
                      <a:pt x="3452" y="3495"/>
                      <a:pt x="3813" y="2877"/>
                    </a:cubicBezTo>
                    <a:cubicBezTo>
                      <a:pt x="4346" y="1961"/>
                      <a:pt x="4044" y="776"/>
                      <a:pt x="3146" y="251"/>
                    </a:cubicBezTo>
                    <a:cubicBezTo>
                      <a:pt x="2855" y="81"/>
                      <a:pt x="2534" y="1"/>
                      <a:pt x="221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2"/>
              <p:cNvSpPr/>
              <p:nvPr/>
            </p:nvSpPr>
            <p:spPr>
              <a:xfrm>
                <a:off x="2841775" y="891900"/>
                <a:ext cx="108550" cy="96100"/>
              </a:xfrm>
              <a:custGeom>
                <a:avLst/>
                <a:gdLst/>
                <a:ahLst/>
                <a:cxnLst/>
                <a:rect l="l" t="t" r="r" b="b"/>
                <a:pathLst>
                  <a:path w="4342" h="3844" extrusionOk="0">
                    <a:moveTo>
                      <a:pt x="2210" y="0"/>
                    </a:moveTo>
                    <a:cubicBezTo>
                      <a:pt x="1527" y="0"/>
                      <a:pt x="857" y="370"/>
                      <a:pt x="506" y="1016"/>
                    </a:cubicBezTo>
                    <a:cubicBezTo>
                      <a:pt x="1" y="1948"/>
                      <a:pt x="334" y="3125"/>
                      <a:pt x="1247" y="3620"/>
                    </a:cubicBezTo>
                    <a:cubicBezTo>
                      <a:pt x="1526" y="3772"/>
                      <a:pt x="1830" y="3843"/>
                      <a:pt x="2131" y="3843"/>
                    </a:cubicBezTo>
                    <a:cubicBezTo>
                      <a:pt x="2814" y="3843"/>
                      <a:pt x="3486" y="3474"/>
                      <a:pt x="3837" y="2827"/>
                    </a:cubicBezTo>
                    <a:cubicBezTo>
                      <a:pt x="4342" y="1897"/>
                      <a:pt x="4009" y="720"/>
                      <a:pt x="3097" y="225"/>
                    </a:cubicBezTo>
                    <a:cubicBezTo>
                      <a:pt x="2816" y="72"/>
                      <a:pt x="2512" y="0"/>
                      <a:pt x="221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2"/>
              <p:cNvSpPr/>
              <p:nvPr/>
            </p:nvSpPr>
            <p:spPr>
              <a:xfrm>
                <a:off x="2342525" y="1235375"/>
                <a:ext cx="108625" cy="96125"/>
              </a:xfrm>
              <a:custGeom>
                <a:avLst/>
                <a:gdLst/>
                <a:ahLst/>
                <a:cxnLst/>
                <a:rect l="l" t="t" r="r" b="b"/>
                <a:pathLst>
                  <a:path w="4345" h="3845" extrusionOk="0">
                    <a:moveTo>
                      <a:pt x="2214" y="0"/>
                    </a:moveTo>
                    <a:cubicBezTo>
                      <a:pt x="1550" y="0"/>
                      <a:pt x="896" y="348"/>
                      <a:pt x="536" y="967"/>
                    </a:cubicBezTo>
                    <a:cubicBezTo>
                      <a:pt x="1" y="1882"/>
                      <a:pt x="303" y="3068"/>
                      <a:pt x="1200" y="3593"/>
                    </a:cubicBezTo>
                    <a:cubicBezTo>
                      <a:pt x="1492" y="3763"/>
                      <a:pt x="1813" y="3844"/>
                      <a:pt x="2132" y="3844"/>
                    </a:cubicBezTo>
                    <a:cubicBezTo>
                      <a:pt x="2796" y="3844"/>
                      <a:pt x="3450" y="3495"/>
                      <a:pt x="3811" y="2877"/>
                    </a:cubicBezTo>
                    <a:cubicBezTo>
                      <a:pt x="4345" y="1962"/>
                      <a:pt x="4044" y="777"/>
                      <a:pt x="3145" y="251"/>
                    </a:cubicBezTo>
                    <a:cubicBezTo>
                      <a:pt x="2854" y="81"/>
                      <a:pt x="2533" y="0"/>
                      <a:pt x="22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2"/>
              <p:cNvSpPr/>
              <p:nvPr/>
            </p:nvSpPr>
            <p:spPr>
              <a:xfrm>
                <a:off x="3934850" y="4939775"/>
                <a:ext cx="106425" cy="93975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3759" extrusionOk="0">
                    <a:moveTo>
                      <a:pt x="2141" y="0"/>
                    </a:moveTo>
                    <a:cubicBezTo>
                      <a:pt x="1530" y="0"/>
                      <a:pt x="945" y="314"/>
                      <a:pt x="584" y="893"/>
                    </a:cubicBezTo>
                    <a:cubicBezTo>
                      <a:pt x="1" y="1834"/>
                      <a:pt x="273" y="2971"/>
                      <a:pt x="1209" y="3506"/>
                    </a:cubicBezTo>
                    <a:cubicBezTo>
                      <a:pt x="1508" y="3677"/>
                      <a:pt x="1826" y="3759"/>
                      <a:pt x="2137" y="3759"/>
                    </a:cubicBezTo>
                    <a:cubicBezTo>
                      <a:pt x="2764" y="3759"/>
                      <a:pt x="3362" y="3425"/>
                      <a:pt x="3719" y="2815"/>
                    </a:cubicBezTo>
                    <a:cubicBezTo>
                      <a:pt x="4256" y="1900"/>
                      <a:pt x="3997" y="814"/>
                      <a:pt x="3114" y="279"/>
                    </a:cubicBezTo>
                    <a:cubicBezTo>
                      <a:pt x="2803" y="91"/>
                      <a:pt x="2468" y="0"/>
                      <a:pt x="214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2"/>
              <p:cNvSpPr/>
              <p:nvPr/>
            </p:nvSpPr>
            <p:spPr>
              <a:xfrm>
                <a:off x="1842275" y="3763300"/>
                <a:ext cx="10520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208" h="3723" extrusionOk="0">
                    <a:moveTo>
                      <a:pt x="2103" y="1"/>
                    </a:moveTo>
                    <a:cubicBezTo>
                      <a:pt x="1478" y="1"/>
                      <a:pt x="883" y="337"/>
                      <a:pt x="530" y="952"/>
                    </a:cubicBezTo>
                    <a:cubicBezTo>
                      <a:pt x="1" y="1872"/>
                      <a:pt x="275" y="2949"/>
                      <a:pt x="1177" y="3467"/>
                    </a:cubicBezTo>
                    <a:cubicBezTo>
                      <a:pt x="1476" y="3639"/>
                      <a:pt x="1794" y="3722"/>
                      <a:pt x="2104" y="3722"/>
                    </a:cubicBezTo>
                    <a:cubicBezTo>
                      <a:pt x="2730" y="3722"/>
                      <a:pt x="3325" y="3387"/>
                      <a:pt x="3679" y="2772"/>
                    </a:cubicBezTo>
                    <a:cubicBezTo>
                      <a:pt x="4208" y="1852"/>
                      <a:pt x="3932" y="775"/>
                      <a:pt x="3030" y="256"/>
                    </a:cubicBezTo>
                    <a:cubicBezTo>
                      <a:pt x="2731" y="84"/>
                      <a:pt x="2413" y="1"/>
                      <a:pt x="210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2"/>
              <p:cNvSpPr/>
              <p:nvPr/>
            </p:nvSpPr>
            <p:spPr>
              <a:xfrm>
                <a:off x="5054500" y="1044225"/>
                <a:ext cx="105375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4215" h="3722" extrusionOk="0">
                    <a:moveTo>
                      <a:pt x="2107" y="0"/>
                    </a:moveTo>
                    <a:cubicBezTo>
                      <a:pt x="1462" y="0"/>
                      <a:pt x="853" y="357"/>
                      <a:pt x="504" y="1000"/>
                    </a:cubicBezTo>
                    <a:cubicBezTo>
                      <a:pt x="0" y="1932"/>
                      <a:pt x="310" y="2999"/>
                      <a:pt x="1228" y="3494"/>
                    </a:cubicBezTo>
                    <a:cubicBezTo>
                      <a:pt x="1513" y="3648"/>
                      <a:pt x="1813" y="3722"/>
                      <a:pt x="2106" y="3722"/>
                    </a:cubicBezTo>
                    <a:cubicBezTo>
                      <a:pt x="2751" y="3722"/>
                      <a:pt x="3361" y="3365"/>
                      <a:pt x="3709" y="2723"/>
                    </a:cubicBezTo>
                    <a:cubicBezTo>
                      <a:pt x="4215" y="1790"/>
                      <a:pt x="3905" y="726"/>
                      <a:pt x="2986" y="228"/>
                    </a:cubicBezTo>
                    <a:cubicBezTo>
                      <a:pt x="2700" y="74"/>
                      <a:pt x="2400" y="0"/>
                      <a:pt x="210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2"/>
              <p:cNvSpPr/>
              <p:nvPr/>
            </p:nvSpPr>
            <p:spPr>
              <a:xfrm>
                <a:off x="3337125" y="4915825"/>
                <a:ext cx="105325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4213" h="3722" extrusionOk="0">
                    <a:moveTo>
                      <a:pt x="2106" y="1"/>
                    </a:moveTo>
                    <a:cubicBezTo>
                      <a:pt x="1471" y="1"/>
                      <a:pt x="868" y="347"/>
                      <a:pt x="518" y="975"/>
                    </a:cubicBezTo>
                    <a:cubicBezTo>
                      <a:pt x="1" y="1902"/>
                      <a:pt x="294" y="2973"/>
                      <a:pt x="1203" y="3480"/>
                    </a:cubicBezTo>
                    <a:cubicBezTo>
                      <a:pt x="1496" y="3643"/>
                      <a:pt x="1805" y="3722"/>
                      <a:pt x="2107" y="3722"/>
                    </a:cubicBezTo>
                    <a:cubicBezTo>
                      <a:pt x="2742" y="3722"/>
                      <a:pt x="3344" y="3375"/>
                      <a:pt x="3695" y="2747"/>
                    </a:cubicBezTo>
                    <a:cubicBezTo>
                      <a:pt x="4212" y="1820"/>
                      <a:pt x="3919" y="749"/>
                      <a:pt x="3010" y="242"/>
                    </a:cubicBezTo>
                    <a:cubicBezTo>
                      <a:pt x="2717" y="79"/>
                      <a:pt x="2408" y="1"/>
                      <a:pt x="210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2"/>
              <p:cNvSpPr/>
              <p:nvPr/>
            </p:nvSpPr>
            <p:spPr>
              <a:xfrm>
                <a:off x="1894600" y="1764325"/>
                <a:ext cx="105350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3722" extrusionOk="0">
                    <a:moveTo>
                      <a:pt x="2109" y="0"/>
                    </a:moveTo>
                    <a:cubicBezTo>
                      <a:pt x="1460" y="0"/>
                      <a:pt x="844" y="363"/>
                      <a:pt x="498" y="1013"/>
                    </a:cubicBezTo>
                    <a:cubicBezTo>
                      <a:pt x="0" y="1944"/>
                      <a:pt x="320" y="3011"/>
                      <a:pt x="1239" y="3500"/>
                    </a:cubicBezTo>
                    <a:cubicBezTo>
                      <a:pt x="1521" y="3650"/>
                      <a:pt x="1816" y="3722"/>
                      <a:pt x="2104" y="3722"/>
                    </a:cubicBezTo>
                    <a:cubicBezTo>
                      <a:pt x="2754" y="3722"/>
                      <a:pt x="3370" y="3359"/>
                      <a:pt x="3717" y="2710"/>
                    </a:cubicBezTo>
                    <a:cubicBezTo>
                      <a:pt x="4213" y="1779"/>
                      <a:pt x="3895" y="712"/>
                      <a:pt x="2974" y="221"/>
                    </a:cubicBezTo>
                    <a:cubicBezTo>
                      <a:pt x="2693" y="72"/>
                      <a:pt x="2398" y="0"/>
                      <a:pt x="210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2"/>
              <p:cNvSpPr/>
              <p:nvPr/>
            </p:nvSpPr>
            <p:spPr>
              <a:xfrm>
                <a:off x="1677225" y="2422075"/>
                <a:ext cx="106100" cy="93975"/>
              </a:xfrm>
              <a:custGeom>
                <a:avLst/>
                <a:gdLst/>
                <a:ahLst/>
                <a:cxnLst/>
                <a:rect l="l" t="t" r="r" b="b"/>
                <a:pathLst>
                  <a:path w="4244" h="3759" extrusionOk="0">
                    <a:moveTo>
                      <a:pt x="2125" y="1"/>
                    </a:moveTo>
                    <a:cubicBezTo>
                      <a:pt x="1471" y="1"/>
                      <a:pt x="850" y="364"/>
                      <a:pt x="499" y="1020"/>
                    </a:cubicBezTo>
                    <a:cubicBezTo>
                      <a:pt x="1" y="1949"/>
                      <a:pt x="309" y="3018"/>
                      <a:pt x="1220" y="3520"/>
                    </a:cubicBezTo>
                    <a:cubicBezTo>
                      <a:pt x="1511" y="3681"/>
                      <a:pt x="1819" y="3758"/>
                      <a:pt x="2121" y="3758"/>
                    </a:cubicBezTo>
                    <a:cubicBezTo>
                      <a:pt x="2758" y="3758"/>
                      <a:pt x="3365" y="3414"/>
                      <a:pt x="3719" y="2789"/>
                    </a:cubicBezTo>
                    <a:cubicBezTo>
                      <a:pt x="4243" y="1867"/>
                      <a:pt x="3968" y="790"/>
                      <a:pt x="3075" y="267"/>
                    </a:cubicBezTo>
                    <a:cubicBezTo>
                      <a:pt x="2769" y="87"/>
                      <a:pt x="2443" y="1"/>
                      <a:pt x="212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2"/>
              <p:cNvSpPr/>
              <p:nvPr/>
            </p:nvSpPr>
            <p:spPr>
              <a:xfrm>
                <a:off x="3758200" y="627525"/>
                <a:ext cx="105250" cy="93025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3721" extrusionOk="0">
                    <a:moveTo>
                      <a:pt x="2106" y="0"/>
                    </a:moveTo>
                    <a:cubicBezTo>
                      <a:pt x="1475" y="0"/>
                      <a:pt x="875" y="342"/>
                      <a:pt x="523" y="965"/>
                    </a:cubicBezTo>
                    <a:cubicBezTo>
                      <a:pt x="1" y="1889"/>
                      <a:pt x="287" y="2962"/>
                      <a:pt x="1193" y="3475"/>
                    </a:cubicBezTo>
                    <a:cubicBezTo>
                      <a:pt x="1488" y="3641"/>
                      <a:pt x="1800" y="3721"/>
                      <a:pt x="2105" y="3721"/>
                    </a:cubicBezTo>
                    <a:cubicBezTo>
                      <a:pt x="2736" y="3721"/>
                      <a:pt x="3336" y="3379"/>
                      <a:pt x="3688" y="2757"/>
                    </a:cubicBezTo>
                    <a:cubicBezTo>
                      <a:pt x="4209" y="1835"/>
                      <a:pt x="3924" y="760"/>
                      <a:pt x="3019" y="247"/>
                    </a:cubicBezTo>
                    <a:cubicBezTo>
                      <a:pt x="2723" y="80"/>
                      <a:pt x="2411" y="0"/>
                      <a:pt x="210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2"/>
              <p:cNvSpPr/>
              <p:nvPr/>
            </p:nvSpPr>
            <p:spPr>
              <a:xfrm>
                <a:off x="4666675" y="4727075"/>
                <a:ext cx="106375" cy="93950"/>
              </a:xfrm>
              <a:custGeom>
                <a:avLst/>
                <a:gdLst/>
                <a:ahLst/>
                <a:cxnLst/>
                <a:rect l="l" t="t" r="r" b="b"/>
                <a:pathLst>
                  <a:path w="4255" h="3758" extrusionOk="0">
                    <a:moveTo>
                      <a:pt x="2144" y="0"/>
                    </a:moveTo>
                    <a:cubicBezTo>
                      <a:pt x="1537" y="0"/>
                      <a:pt x="954" y="310"/>
                      <a:pt x="593" y="881"/>
                    </a:cubicBezTo>
                    <a:cubicBezTo>
                      <a:pt x="1" y="1818"/>
                      <a:pt x="263" y="2957"/>
                      <a:pt x="1196" y="3498"/>
                    </a:cubicBezTo>
                    <a:cubicBezTo>
                      <a:pt x="1498" y="3673"/>
                      <a:pt x="1820" y="3757"/>
                      <a:pt x="2135" y="3757"/>
                    </a:cubicBezTo>
                    <a:cubicBezTo>
                      <a:pt x="2758" y="3757"/>
                      <a:pt x="3353" y="3429"/>
                      <a:pt x="3711" y="2828"/>
                    </a:cubicBezTo>
                    <a:cubicBezTo>
                      <a:pt x="4255" y="1916"/>
                      <a:pt x="4004" y="825"/>
                      <a:pt x="3128" y="286"/>
                    </a:cubicBezTo>
                    <a:cubicBezTo>
                      <a:pt x="2814" y="93"/>
                      <a:pt x="2476" y="0"/>
                      <a:pt x="214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2"/>
              <p:cNvSpPr/>
              <p:nvPr/>
            </p:nvSpPr>
            <p:spPr>
              <a:xfrm>
                <a:off x="1643275" y="3027100"/>
                <a:ext cx="106050" cy="93950"/>
              </a:xfrm>
              <a:custGeom>
                <a:avLst/>
                <a:gdLst/>
                <a:ahLst/>
                <a:cxnLst/>
                <a:rect l="l" t="t" r="r" b="b"/>
                <a:pathLst>
                  <a:path w="4242" h="3758" extrusionOk="0">
                    <a:moveTo>
                      <a:pt x="2121" y="0"/>
                    </a:moveTo>
                    <a:cubicBezTo>
                      <a:pt x="1489" y="0"/>
                      <a:pt x="887" y="339"/>
                      <a:pt x="531" y="958"/>
                    </a:cubicBezTo>
                    <a:cubicBezTo>
                      <a:pt x="0" y="1877"/>
                      <a:pt x="269" y="2957"/>
                      <a:pt x="1157" y="3486"/>
                    </a:cubicBezTo>
                    <a:cubicBezTo>
                      <a:pt x="1466" y="3670"/>
                      <a:pt x="1796" y="3758"/>
                      <a:pt x="2118" y="3758"/>
                    </a:cubicBezTo>
                    <a:cubicBezTo>
                      <a:pt x="2767" y="3758"/>
                      <a:pt x="3385" y="3400"/>
                      <a:pt x="3737" y="2751"/>
                    </a:cubicBezTo>
                    <a:cubicBezTo>
                      <a:pt x="4241" y="1823"/>
                      <a:pt x="3942" y="751"/>
                      <a:pt x="3034" y="244"/>
                    </a:cubicBezTo>
                    <a:cubicBezTo>
                      <a:pt x="2739" y="79"/>
                      <a:pt x="2427" y="0"/>
                      <a:pt x="212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2"/>
              <p:cNvSpPr/>
              <p:nvPr/>
            </p:nvSpPr>
            <p:spPr>
              <a:xfrm>
                <a:off x="5616300" y="3856575"/>
                <a:ext cx="10520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208" h="3723" extrusionOk="0">
                    <a:moveTo>
                      <a:pt x="2103" y="1"/>
                    </a:moveTo>
                    <a:cubicBezTo>
                      <a:pt x="1478" y="1"/>
                      <a:pt x="883" y="338"/>
                      <a:pt x="530" y="952"/>
                    </a:cubicBezTo>
                    <a:cubicBezTo>
                      <a:pt x="1" y="1872"/>
                      <a:pt x="276" y="2947"/>
                      <a:pt x="1178" y="3468"/>
                    </a:cubicBezTo>
                    <a:cubicBezTo>
                      <a:pt x="1478" y="3640"/>
                      <a:pt x="1796" y="3723"/>
                      <a:pt x="2106" y="3723"/>
                    </a:cubicBezTo>
                    <a:cubicBezTo>
                      <a:pt x="2731" y="3723"/>
                      <a:pt x="3325" y="3387"/>
                      <a:pt x="3679" y="2772"/>
                    </a:cubicBezTo>
                    <a:cubicBezTo>
                      <a:pt x="4208" y="1853"/>
                      <a:pt x="3934" y="775"/>
                      <a:pt x="3032" y="257"/>
                    </a:cubicBezTo>
                    <a:cubicBezTo>
                      <a:pt x="2732" y="84"/>
                      <a:pt x="2414" y="1"/>
                      <a:pt x="210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2"/>
              <p:cNvSpPr/>
              <p:nvPr/>
            </p:nvSpPr>
            <p:spPr>
              <a:xfrm>
                <a:off x="5165500" y="4383125"/>
                <a:ext cx="107650" cy="94825"/>
              </a:xfrm>
              <a:custGeom>
                <a:avLst/>
                <a:gdLst/>
                <a:ahLst/>
                <a:cxnLst/>
                <a:rect l="l" t="t" r="r" b="b"/>
                <a:pathLst>
                  <a:path w="4306" h="3793" extrusionOk="0">
                    <a:moveTo>
                      <a:pt x="2172" y="1"/>
                    </a:moveTo>
                    <a:cubicBezTo>
                      <a:pt x="1548" y="1"/>
                      <a:pt x="941" y="319"/>
                      <a:pt x="578" y="899"/>
                    </a:cubicBezTo>
                    <a:cubicBezTo>
                      <a:pt x="0" y="1825"/>
                      <a:pt x="270" y="2992"/>
                      <a:pt x="1188" y="3533"/>
                    </a:cubicBezTo>
                    <a:cubicBezTo>
                      <a:pt x="1487" y="3709"/>
                      <a:pt x="1813" y="3793"/>
                      <a:pt x="2134" y="3793"/>
                    </a:cubicBezTo>
                    <a:cubicBezTo>
                      <a:pt x="2758" y="3793"/>
                      <a:pt x="3365" y="3475"/>
                      <a:pt x="3728" y="2895"/>
                    </a:cubicBezTo>
                    <a:cubicBezTo>
                      <a:pt x="4306" y="1969"/>
                      <a:pt x="4036" y="803"/>
                      <a:pt x="3118" y="261"/>
                    </a:cubicBezTo>
                    <a:cubicBezTo>
                      <a:pt x="2819" y="85"/>
                      <a:pt x="2493" y="1"/>
                      <a:pt x="217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2"/>
              <p:cNvSpPr/>
              <p:nvPr/>
            </p:nvSpPr>
            <p:spPr>
              <a:xfrm>
                <a:off x="5619000" y="1673650"/>
                <a:ext cx="10530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212" h="3723" extrusionOk="0">
                    <a:moveTo>
                      <a:pt x="2108" y="1"/>
                    </a:moveTo>
                    <a:cubicBezTo>
                      <a:pt x="1459" y="1"/>
                      <a:pt x="844" y="363"/>
                      <a:pt x="497" y="1013"/>
                    </a:cubicBezTo>
                    <a:cubicBezTo>
                      <a:pt x="0" y="1944"/>
                      <a:pt x="318" y="3011"/>
                      <a:pt x="1241" y="3502"/>
                    </a:cubicBezTo>
                    <a:cubicBezTo>
                      <a:pt x="1522" y="3651"/>
                      <a:pt x="1817" y="3723"/>
                      <a:pt x="2105" y="3723"/>
                    </a:cubicBezTo>
                    <a:cubicBezTo>
                      <a:pt x="2754" y="3723"/>
                      <a:pt x="3370" y="3360"/>
                      <a:pt x="3716" y="2709"/>
                    </a:cubicBezTo>
                    <a:cubicBezTo>
                      <a:pt x="4212" y="1778"/>
                      <a:pt x="3893" y="711"/>
                      <a:pt x="2972" y="222"/>
                    </a:cubicBezTo>
                    <a:cubicBezTo>
                      <a:pt x="2691" y="72"/>
                      <a:pt x="2396" y="1"/>
                      <a:pt x="210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2"/>
              <p:cNvSpPr/>
              <p:nvPr/>
            </p:nvSpPr>
            <p:spPr>
              <a:xfrm>
                <a:off x="2174100" y="4261975"/>
                <a:ext cx="1053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3723" extrusionOk="0">
                    <a:moveTo>
                      <a:pt x="2108" y="0"/>
                    </a:moveTo>
                    <a:cubicBezTo>
                      <a:pt x="1463" y="0"/>
                      <a:pt x="852" y="358"/>
                      <a:pt x="504" y="1002"/>
                    </a:cubicBezTo>
                    <a:cubicBezTo>
                      <a:pt x="0" y="1932"/>
                      <a:pt x="311" y="2998"/>
                      <a:pt x="1229" y="3495"/>
                    </a:cubicBezTo>
                    <a:cubicBezTo>
                      <a:pt x="1515" y="3649"/>
                      <a:pt x="1814" y="3723"/>
                      <a:pt x="2107" y="3723"/>
                    </a:cubicBezTo>
                    <a:cubicBezTo>
                      <a:pt x="2751" y="3723"/>
                      <a:pt x="3362" y="3365"/>
                      <a:pt x="3709" y="2721"/>
                    </a:cubicBezTo>
                    <a:cubicBezTo>
                      <a:pt x="4213" y="1790"/>
                      <a:pt x="3902" y="723"/>
                      <a:pt x="2984" y="228"/>
                    </a:cubicBezTo>
                    <a:cubicBezTo>
                      <a:pt x="2700" y="74"/>
                      <a:pt x="2400" y="0"/>
                      <a:pt x="210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2"/>
              <p:cNvSpPr/>
              <p:nvPr/>
            </p:nvSpPr>
            <p:spPr>
              <a:xfrm>
                <a:off x="4589350" y="782675"/>
                <a:ext cx="105250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3722" extrusionOk="0">
                    <a:moveTo>
                      <a:pt x="2105" y="1"/>
                    </a:moveTo>
                    <a:cubicBezTo>
                      <a:pt x="1474" y="1"/>
                      <a:pt x="875" y="343"/>
                      <a:pt x="522" y="964"/>
                    </a:cubicBezTo>
                    <a:cubicBezTo>
                      <a:pt x="1" y="1887"/>
                      <a:pt x="285" y="2961"/>
                      <a:pt x="1191" y="3474"/>
                    </a:cubicBezTo>
                    <a:cubicBezTo>
                      <a:pt x="1486" y="3641"/>
                      <a:pt x="1799" y="3721"/>
                      <a:pt x="2104" y="3721"/>
                    </a:cubicBezTo>
                    <a:cubicBezTo>
                      <a:pt x="2735" y="3721"/>
                      <a:pt x="3335" y="3379"/>
                      <a:pt x="3686" y="2758"/>
                    </a:cubicBezTo>
                    <a:cubicBezTo>
                      <a:pt x="4209" y="1835"/>
                      <a:pt x="3923" y="761"/>
                      <a:pt x="3019" y="248"/>
                    </a:cubicBezTo>
                    <a:cubicBezTo>
                      <a:pt x="2723" y="81"/>
                      <a:pt x="2410" y="1"/>
                      <a:pt x="210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2"/>
              <p:cNvSpPr/>
              <p:nvPr/>
            </p:nvSpPr>
            <p:spPr>
              <a:xfrm>
                <a:off x="4821150" y="912525"/>
                <a:ext cx="107375" cy="94925"/>
              </a:xfrm>
              <a:custGeom>
                <a:avLst/>
                <a:gdLst/>
                <a:ahLst/>
                <a:cxnLst/>
                <a:rect l="l" t="t" r="r" b="b"/>
                <a:pathLst>
                  <a:path w="4295" h="3797" extrusionOk="0">
                    <a:moveTo>
                      <a:pt x="2159" y="1"/>
                    </a:moveTo>
                    <a:cubicBezTo>
                      <a:pt x="1490" y="1"/>
                      <a:pt x="844" y="370"/>
                      <a:pt x="496" y="1018"/>
                    </a:cubicBezTo>
                    <a:cubicBezTo>
                      <a:pt x="0" y="1936"/>
                      <a:pt x="300" y="3032"/>
                      <a:pt x="1190" y="3544"/>
                    </a:cubicBezTo>
                    <a:cubicBezTo>
                      <a:pt x="1486" y="3715"/>
                      <a:pt x="1806" y="3796"/>
                      <a:pt x="2120" y="3796"/>
                    </a:cubicBezTo>
                    <a:cubicBezTo>
                      <a:pt x="2785" y="3796"/>
                      <a:pt x="3427" y="3431"/>
                      <a:pt x="3777" y="2779"/>
                    </a:cubicBezTo>
                    <a:cubicBezTo>
                      <a:pt x="4295" y="1821"/>
                      <a:pt x="3942" y="680"/>
                      <a:pt x="2986" y="199"/>
                    </a:cubicBezTo>
                    <a:cubicBezTo>
                      <a:pt x="2719" y="64"/>
                      <a:pt x="2437" y="1"/>
                      <a:pt x="215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2"/>
              <p:cNvSpPr/>
              <p:nvPr/>
            </p:nvSpPr>
            <p:spPr>
              <a:xfrm>
                <a:off x="1762150" y="2002375"/>
                <a:ext cx="103625" cy="91200"/>
              </a:xfrm>
              <a:custGeom>
                <a:avLst/>
                <a:gdLst/>
                <a:ahLst/>
                <a:cxnLst/>
                <a:rect l="l" t="t" r="r" b="b"/>
                <a:pathLst>
                  <a:path w="4145" h="3648" extrusionOk="0">
                    <a:moveTo>
                      <a:pt x="2087" y="0"/>
                    </a:moveTo>
                    <a:cubicBezTo>
                      <a:pt x="1483" y="0"/>
                      <a:pt x="898" y="312"/>
                      <a:pt x="550" y="880"/>
                    </a:cubicBezTo>
                    <a:cubicBezTo>
                      <a:pt x="1" y="1776"/>
                      <a:pt x="270" y="2890"/>
                      <a:pt x="1160" y="3403"/>
                    </a:cubicBezTo>
                    <a:cubicBezTo>
                      <a:pt x="1447" y="3568"/>
                      <a:pt x="1755" y="3647"/>
                      <a:pt x="2059" y="3647"/>
                    </a:cubicBezTo>
                    <a:cubicBezTo>
                      <a:pt x="2663" y="3647"/>
                      <a:pt x="3247" y="3336"/>
                      <a:pt x="3595" y="2768"/>
                    </a:cubicBezTo>
                    <a:cubicBezTo>
                      <a:pt x="4144" y="1872"/>
                      <a:pt x="3875" y="758"/>
                      <a:pt x="2985" y="244"/>
                    </a:cubicBezTo>
                    <a:cubicBezTo>
                      <a:pt x="2699" y="79"/>
                      <a:pt x="2390" y="0"/>
                      <a:pt x="208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2"/>
              <p:cNvSpPr/>
              <p:nvPr/>
            </p:nvSpPr>
            <p:spPr>
              <a:xfrm>
                <a:off x="1894050" y="3949125"/>
                <a:ext cx="100950" cy="89325"/>
              </a:xfrm>
              <a:custGeom>
                <a:avLst/>
                <a:gdLst/>
                <a:ahLst/>
                <a:cxnLst/>
                <a:rect l="l" t="t" r="r" b="b"/>
                <a:pathLst>
                  <a:path w="4038" h="3573" extrusionOk="0">
                    <a:moveTo>
                      <a:pt x="2068" y="1"/>
                    </a:moveTo>
                    <a:cubicBezTo>
                      <a:pt x="1453" y="1"/>
                      <a:pt x="838" y="319"/>
                      <a:pt x="501" y="881"/>
                    </a:cubicBezTo>
                    <a:cubicBezTo>
                      <a:pt x="0" y="1720"/>
                      <a:pt x="276" y="2841"/>
                      <a:pt x="1096" y="3335"/>
                    </a:cubicBezTo>
                    <a:cubicBezTo>
                      <a:pt x="1367" y="3496"/>
                      <a:pt x="1669" y="3573"/>
                      <a:pt x="1970" y="3573"/>
                    </a:cubicBezTo>
                    <a:cubicBezTo>
                      <a:pt x="2586" y="3573"/>
                      <a:pt x="3200" y="3255"/>
                      <a:pt x="3537" y="2692"/>
                    </a:cubicBezTo>
                    <a:cubicBezTo>
                      <a:pt x="4038" y="1854"/>
                      <a:pt x="3762" y="732"/>
                      <a:pt x="2941" y="239"/>
                    </a:cubicBezTo>
                    <a:cubicBezTo>
                      <a:pt x="2672" y="77"/>
                      <a:pt x="2370" y="1"/>
                      <a:pt x="206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2"/>
              <p:cNvSpPr/>
              <p:nvPr/>
            </p:nvSpPr>
            <p:spPr>
              <a:xfrm>
                <a:off x="1595825" y="2844950"/>
                <a:ext cx="101725" cy="90350"/>
              </a:xfrm>
              <a:custGeom>
                <a:avLst/>
                <a:gdLst/>
                <a:ahLst/>
                <a:cxnLst/>
                <a:rect l="l" t="t" r="r" b="b"/>
                <a:pathLst>
                  <a:path w="4069" h="3614" extrusionOk="0">
                    <a:moveTo>
                      <a:pt x="2062" y="1"/>
                    </a:moveTo>
                    <a:cubicBezTo>
                      <a:pt x="1455" y="1"/>
                      <a:pt x="860" y="314"/>
                      <a:pt x="516" y="877"/>
                    </a:cubicBezTo>
                    <a:cubicBezTo>
                      <a:pt x="0" y="1723"/>
                      <a:pt x="243" y="2822"/>
                      <a:pt x="1064" y="3341"/>
                    </a:cubicBezTo>
                    <a:cubicBezTo>
                      <a:pt x="1355" y="3525"/>
                      <a:pt x="1679" y="3613"/>
                      <a:pt x="2001" y="3613"/>
                    </a:cubicBezTo>
                    <a:cubicBezTo>
                      <a:pt x="2625" y="3613"/>
                      <a:pt x="3239" y="3281"/>
                      <a:pt x="3577" y="2687"/>
                    </a:cubicBezTo>
                    <a:cubicBezTo>
                      <a:pt x="4069" y="1825"/>
                      <a:pt x="3792" y="740"/>
                      <a:pt x="2953" y="245"/>
                    </a:cubicBezTo>
                    <a:cubicBezTo>
                      <a:pt x="2673" y="79"/>
                      <a:pt x="2366" y="1"/>
                      <a:pt x="206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2"/>
              <p:cNvSpPr/>
              <p:nvPr/>
            </p:nvSpPr>
            <p:spPr>
              <a:xfrm>
                <a:off x="3754900" y="4995275"/>
                <a:ext cx="100875" cy="89275"/>
              </a:xfrm>
              <a:custGeom>
                <a:avLst/>
                <a:gdLst/>
                <a:ahLst/>
                <a:cxnLst/>
                <a:rect l="l" t="t" r="r" b="b"/>
                <a:pathLst>
                  <a:path w="4035" h="3571" extrusionOk="0">
                    <a:moveTo>
                      <a:pt x="2064" y="0"/>
                    </a:moveTo>
                    <a:cubicBezTo>
                      <a:pt x="1419" y="0"/>
                      <a:pt x="781" y="351"/>
                      <a:pt x="459" y="953"/>
                    </a:cubicBezTo>
                    <a:cubicBezTo>
                      <a:pt x="0" y="1812"/>
                      <a:pt x="324" y="2925"/>
                      <a:pt x="1169" y="3373"/>
                    </a:cubicBezTo>
                    <a:cubicBezTo>
                      <a:pt x="1421" y="3507"/>
                      <a:pt x="1696" y="3570"/>
                      <a:pt x="1970" y="3570"/>
                    </a:cubicBezTo>
                    <a:cubicBezTo>
                      <a:pt x="2615" y="3570"/>
                      <a:pt x="3255" y="3221"/>
                      <a:pt x="3577" y="2618"/>
                    </a:cubicBezTo>
                    <a:cubicBezTo>
                      <a:pt x="4035" y="1759"/>
                      <a:pt x="3711" y="647"/>
                      <a:pt x="2868" y="199"/>
                    </a:cubicBezTo>
                    <a:cubicBezTo>
                      <a:pt x="2615" y="64"/>
                      <a:pt x="2339" y="0"/>
                      <a:pt x="206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2"/>
              <p:cNvSpPr/>
              <p:nvPr/>
            </p:nvSpPr>
            <p:spPr>
              <a:xfrm>
                <a:off x="4851625" y="4675700"/>
                <a:ext cx="102400" cy="90325"/>
              </a:xfrm>
              <a:custGeom>
                <a:avLst/>
                <a:gdLst/>
                <a:ahLst/>
                <a:cxnLst/>
                <a:rect l="l" t="t" r="r" b="b"/>
                <a:pathLst>
                  <a:path w="4096" h="3613" extrusionOk="0">
                    <a:moveTo>
                      <a:pt x="2086" y="0"/>
                    </a:moveTo>
                    <a:cubicBezTo>
                      <a:pt x="1462" y="0"/>
                      <a:pt x="854" y="332"/>
                      <a:pt x="516" y="922"/>
                    </a:cubicBezTo>
                    <a:cubicBezTo>
                      <a:pt x="0" y="1821"/>
                      <a:pt x="324" y="2955"/>
                      <a:pt x="1229" y="3419"/>
                    </a:cubicBezTo>
                    <a:cubicBezTo>
                      <a:pt x="1484" y="3550"/>
                      <a:pt x="1757" y="3612"/>
                      <a:pt x="2027" y="3612"/>
                    </a:cubicBezTo>
                    <a:cubicBezTo>
                      <a:pt x="2672" y="3612"/>
                      <a:pt x="3299" y="3258"/>
                      <a:pt x="3628" y="2641"/>
                    </a:cubicBezTo>
                    <a:cubicBezTo>
                      <a:pt x="4095" y="1766"/>
                      <a:pt x="3787" y="692"/>
                      <a:pt x="2936" y="220"/>
                    </a:cubicBezTo>
                    <a:cubicBezTo>
                      <a:pt x="2666" y="71"/>
                      <a:pt x="2374" y="0"/>
                      <a:pt x="208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2"/>
              <p:cNvSpPr/>
              <p:nvPr/>
            </p:nvSpPr>
            <p:spPr>
              <a:xfrm>
                <a:off x="5484225" y="4094650"/>
                <a:ext cx="103225" cy="91250"/>
              </a:xfrm>
              <a:custGeom>
                <a:avLst/>
                <a:gdLst/>
                <a:ahLst/>
                <a:cxnLst/>
                <a:rect l="l" t="t" r="r" b="b"/>
                <a:pathLst>
                  <a:path w="4129" h="3650" extrusionOk="0">
                    <a:moveTo>
                      <a:pt x="2069" y="1"/>
                    </a:moveTo>
                    <a:cubicBezTo>
                      <a:pt x="1418" y="1"/>
                      <a:pt x="793" y="365"/>
                      <a:pt x="460" y="1011"/>
                    </a:cubicBezTo>
                    <a:cubicBezTo>
                      <a:pt x="1" y="1901"/>
                      <a:pt x="310" y="2945"/>
                      <a:pt x="1174" y="3423"/>
                    </a:cubicBezTo>
                    <a:cubicBezTo>
                      <a:pt x="1452" y="3576"/>
                      <a:pt x="1749" y="3649"/>
                      <a:pt x="2041" y="3649"/>
                    </a:cubicBezTo>
                    <a:cubicBezTo>
                      <a:pt x="2657" y="3649"/>
                      <a:pt x="3249" y="3324"/>
                      <a:pt x="3595" y="2738"/>
                    </a:cubicBezTo>
                    <a:cubicBezTo>
                      <a:pt x="4128" y="1830"/>
                      <a:pt x="3838" y="725"/>
                      <a:pt x="2936" y="228"/>
                    </a:cubicBezTo>
                    <a:cubicBezTo>
                      <a:pt x="2657" y="74"/>
                      <a:pt x="2360" y="1"/>
                      <a:pt x="206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2"/>
              <p:cNvSpPr/>
              <p:nvPr/>
            </p:nvSpPr>
            <p:spPr>
              <a:xfrm>
                <a:off x="2458575" y="4578550"/>
                <a:ext cx="100900" cy="89300"/>
              </a:xfrm>
              <a:custGeom>
                <a:avLst/>
                <a:gdLst/>
                <a:ahLst/>
                <a:cxnLst/>
                <a:rect l="l" t="t" r="r" b="b"/>
                <a:pathLst>
                  <a:path w="4036" h="3572" extrusionOk="0">
                    <a:moveTo>
                      <a:pt x="2066" y="1"/>
                    </a:moveTo>
                    <a:cubicBezTo>
                      <a:pt x="1420" y="1"/>
                      <a:pt x="781" y="351"/>
                      <a:pt x="459" y="954"/>
                    </a:cubicBezTo>
                    <a:cubicBezTo>
                      <a:pt x="0" y="1812"/>
                      <a:pt x="325" y="2924"/>
                      <a:pt x="1168" y="3374"/>
                    </a:cubicBezTo>
                    <a:cubicBezTo>
                      <a:pt x="1419" y="3508"/>
                      <a:pt x="1695" y="3571"/>
                      <a:pt x="1969" y="3571"/>
                    </a:cubicBezTo>
                    <a:cubicBezTo>
                      <a:pt x="2614" y="3571"/>
                      <a:pt x="3255" y="3221"/>
                      <a:pt x="3577" y="2619"/>
                    </a:cubicBezTo>
                    <a:cubicBezTo>
                      <a:pt x="4035" y="1760"/>
                      <a:pt x="3711" y="648"/>
                      <a:pt x="2868" y="198"/>
                    </a:cubicBezTo>
                    <a:cubicBezTo>
                      <a:pt x="2615" y="64"/>
                      <a:pt x="2340" y="1"/>
                      <a:pt x="206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2"/>
              <p:cNvSpPr/>
              <p:nvPr/>
            </p:nvSpPr>
            <p:spPr>
              <a:xfrm>
                <a:off x="2690250" y="4708350"/>
                <a:ext cx="103225" cy="91250"/>
              </a:xfrm>
              <a:custGeom>
                <a:avLst/>
                <a:gdLst/>
                <a:ahLst/>
                <a:cxnLst/>
                <a:rect l="l" t="t" r="r" b="b"/>
                <a:pathLst>
                  <a:path w="4129" h="3650" extrusionOk="0">
                    <a:moveTo>
                      <a:pt x="2070" y="1"/>
                    </a:moveTo>
                    <a:cubicBezTo>
                      <a:pt x="1419" y="1"/>
                      <a:pt x="794" y="366"/>
                      <a:pt x="461" y="1011"/>
                    </a:cubicBezTo>
                    <a:cubicBezTo>
                      <a:pt x="1" y="1900"/>
                      <a:pt x="310" y="2946"/>
                      <a:pt x="1174" y="3423"/>
                    </a:cubicBezTo>
                    <a:cubicBezTo>
                      <a:pt x="1452" y="3577"/>
                      <a:pt x="1749" y="3650"/>
                      <a:pt x="2041" y="3650"/>
                    </a:cubicBezTo>
                    <a:cubicBezTo>
                      <a:pt x="2657" y="3650"/>
                      <a:pt x="3249" y="3325"/>
                      <a:pt x="3595" y="2738"/>
                    </a:cubicBezTo>
                    <a:cubicBezTo>
                      <a:pt x="4128" y="1832"/>
                      <a:pt x="3838" y="725"/>
                      <a:pt x="2936" y="227"/>
                    </a:cubicBezTo>
                    <a:cubicBezTo>
                      <a:pt x="2658" y="74"/>
                      <a:pt x="2361" y="1"/>
                      <a:pt x="207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2"/>
              <p:cNvSpPr/>
              <p:nvPr/>
            </p:nvSpPr>
            <p:spPr>
              <a:xfrm>
                <a:off x="2660900" y="947075"/>
                <a:ext cx="104325" cy="92100"/>
              </a:xfrm>
              <a:custGeom>
                <a:avLst/>
                <a:gdLst/>
                <a:ahLst/>
                <a:cxnLst/>
                <a:rect l="l" t="t" r="r" b="b"/>
                <a:pathLst>
                  <a:path w="4173" h="3684" extrusionOk="0">
                    <a:moveTo>
                      <a:pt x="2094" y="0"/>
                    </a:moveTo>
                    <a:cubicBezTo>
                      <a:pt x="1481" y="0"/>
                      <a:pt x="894" y="323"/>
                      <a:pt x="543" y="914"/>
                    </a:cubicBezTo>
                    <a:cubicBezTo>
                      <a:pt x="0" y="1826"/>
                      <a:pt x="272" y="2915"/>
                      <a:pt x="1169" y="3432"/>
                    </a:cubicBezTo>
                    <a:cubicBezTo>
                      <a:pt x="1464" y="3602"/>
                      <a:pt x="1778" y="3683"/>
                      <a:pt x="2087" y="3683"/>
                    </a:cubicBezTo>
                    <a:cubicBezTo>
                      <a:pt x="2682" y="3683"/>
                      <a:pt x="3253" y="3379"/>
                      <a:pt x="3606" y="2819"/>
                    </a:cubicBezTo>
                    <a:cubicBezTo>
                      <a:pt x="4172" y="1919"/>
                      <a:pt x="3933" y="816"/>
                      <a:pt x="3057" y="278"/>
                    </a:cubicBezTo>
                    <a:cubicBezTo>
                      <a:pt x="2749" y="90"/>
                      <a:pt x="2418" y="0"/>
                      <a:pt x="209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2"/>
              <p:cNvSpPr/>
              <p:nvPr/>
            </p:nvSpPr>
            <p:spPr>
              <a:xfrm>
                <a:off x="2923775" y="4840075"/>
                <a:ext cx="100900" cy="89325"/>
              </a:xfrm>
              <a:custGeom>
                <a:avLst/>
                <a:gdLst/>
                <a:ahLst/>
                <a:cxnLst/>
                <a:rect l="l" t="t" r="r" b="b"/>
                <a:pathLst>
                  <a:path w="4036" h="3573" extrusionOk="0">
                    <a:moveTo>
                      <a:pt x="2064" y="1"/>
                    </a:moveTo>
                    <a:cubicBezTo>
                      <a:pt x="1427" y="1"/>
                      <a:pt x="795" y="343"/>
                      <a:pt x="470" y="937"/>
                    </a:cubicBezTo>
                    <a:cubicBezTo>
                      <a:pt x="1" y="1793"/>
                      <a:pt x="312" y="2905"/>
                      <a:pt x="1150" y="3365"/>
                    </a:cubicBezTo>
                    <a:cubicBezTo>
                      <a:pt x="1407" y="3506"/>
                      <a:pt x="1689" y="3572"/>
                      <a:pt x="1970" y="3572"/>
                    </a:cubicBezTo>
                    <a:cubicBezTo>
                      <a:pt x="2608" y="3572"/>
                      <a:pt x="3241" y="3230"/>
                      <a:pt x="3567" y="2637"/>
                    </a:cubicBezTo>
                    <a:cubicBezTo>
                      <a:pt x="4036" y="1781"/>
                      <a:pt x="3725" y="668"/>
                      <a:pt x="2885" y="209"/>
                    </a:cubicBezTo>
                    <a:cubicBezTo>
                      <a:pt x="2627" y="67"/>
                      <a:pt x="2345" y="1"/>
                      <a:pt x="206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2"/>
              <p:cNvSpPr/>
              <p:nvPr/>
            </p:nvSpPr>
            <p:spPr>
              <a:xfrm>
                <a:off x="2028825" y="1528125"/>
                <a:ext cx="103525" cy="91200"/>
              </a:xfrm>
              <a:custGeom>
                <a:avLst/>
                <a:gdLst/>
                <a:ahLst/>
                <a:cxnLst/>
                <a:rect l="l" t="t" r="r" b="b"/>
                <a:pathLst>
                  <a:path w="4141" h="3648" extrusionOk="0">
                    <a:moveTo>
                      <a:pt x="2085" y="0"/>
                    </a:moveTo>
                    <a:cubicBezTo>
                      <a:pt x="1491" y="0"/>
                      <a:pt x="914" y="302"/>
                      <a:pt x="564" y="854"/>
                    </a:cubicBezTo>
                    <a:cubicBezTo>
                      <a:pt x="1" y="1743"/>
                      <a:pt x="251" y="2863"/>
                      <a:pt x="1133" y="3389"/>
                    </a:cubicBezTo>
                    <a:cubicBezTo>
                      <a:pt x="1425" y="3564"/>
                      <a:pt x="1744" y="3648"/>
                      <a:pt x="2057" y="3648"/>
                    </a:cubicBezTo>
                    <a:cubicBezTo>
                      <a:pt x="2650" y="3648"/>
                      <a:pt x="3226" y="3347"/>
                      <a:pt x="3576" y="2795"/>
                    </a:cubicBezTo>
                    <a:cubicBezTo>
                      <a:pt x="4140" y="1906"/>
                      <a:pt x="3888" y="785"/>
                      <a:pt x="3009" y="259"/>
                    </a:cubicBezTo>
                    <a:cubicBezTo>
                      <a:pt x="2716" y="84"/>
                      <a:pt x="2398" y="0"/>
                      <a:pt x="208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2"/>
              <p:cNvSpPr/>
              <p:nvPr/>
            </p:nvSpPr>
            <p:spPr>
              <a:xfrm>
                <a:off x="5917825" y="2777775"/>
                <a:ext cx="103925" cy="92125"/>
              </a:xfrm>
              <a:custGeom>
                <a:avLst/>
                <a:gdLst/>
                <a:ahLst/>
                <a:cxnLst/>
                <a:rect l="l" t="t" r="r" b="b"/>
                <a:pathLst>
                  <a:path w="4157" h="3685" extrusionOk="0">
                    <a:moveTo>
                      <a:pt x="2072" y="0"/>
                    </a:moveTo>
                    <a:cubicBezTo>
                      <a:pt x="1444" y="0"/>
                      <a:pt x="844" y="341"/>
                      <a:pt x="497" y="960"/>
                    </a:cubicBezTo>
                    <a:cubicBezTo>
                      <a:pt x="1" y="1844"/>
                      <a:pt x="256" y="2886"/>
                      <a:pt x="1097" y="3405"/>
                    </a:cubicBezTo>
                    <a:cubicBezTo>
                      <a:pt x="1405" y="3594"/>
                      <a:pt x="1737" y="3685"/>
                      <a:pt x="2063" y="3685"/>
                    </a:cubicBezTo>
                    <a:cubicBezTo>
                      <a:pt x="2674" y="3685"/>
                      <a:pt x="3262" y="3364"/>
                      <a:pt x="3613" y="2776"/>
                    </a:cubicBezTo>
                    <a:cubicBezTo>
                      <a:pt x="4156" y="1864"/>
                      <a:pt x="3888" y="775"/>
                      <a:pt x="2992" y="254"/>
                    </a:cubicBezTo>
                    <a:cubicBezTo>
                      <a:pt x="2696" y="83"/>
                      <a:pt x="2381" y="0"/>
                      <a:pt x="207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2"/>
              <p:cNvSpPr/>
              <p:nvPr/>
            </p:nvSpPr>
            <p:spPr>
              <a:xfrm>
                <a:off x="5750100" y="3619950"/>
                <a:ext cx="104325" cy="92100"/>
              </a:xfrm>
              <a:custGeom>
                <a:avLst/>
                <a:gdLst/>
                <a:ahLst/>
                <a:cxnLst/>
                <a:rect l="l" t="t" r="r" b="b"/>
                <a:pathLst>
                  <a:path w="4173" h="3684" extrusionOk="0">
                    <a:moveTo>
                      <a:pt x="2088" y="0"/>
                    </a:moveTo>
                    <a:cubicBezTo>
                      <a:pt x="1492" y="0"/>
                      <a:pt x="921" y="305"/>
                      <a:pt x="568" y="865"/>
                    </a:cubicBezTo>
                    <a:cubicBezTo>
                      <a:pt x="1" y="1766"/>
                      <a:pt x="239" y="2868"/>
                      <a:pt x="1116" y="3406"/>
                    </a:cubicBezTo>
                    <a:cubicBezTo>
                      <a:pt x="1423" y="3594"/>
                      <a:pt x="1754" y="3684"/>
                      <a:pt x="2078" y="3684"/>
                    </a:cubicBezTo>
                    <a:cubicBezTo>
                      <a:pt x="2692" y="3684"/>
                      <a:pt x="3280" y="3361"/>
                      <a:pt x="3632" y="2769"/>
                    </a:cubicBezTo>
                    <a:cubicBezTo>
                      <a:pt x="4172" y="1857"/>
                      <a:pt x="3901" y="768"/>
                      <a:pt x="3004" y="251"/>
                    </a:cubicBezTo>
                    <a:cubicBezTo>
                      <a:pt x="2710" y="82"/>
                      <a:pt x="2396" y="0"/>
                      <a:pt x="208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2"/>
              <p:cNvSpPr/>
              <p:nvPr/>
            </p:nvSpPr>
            <p:spPr>
              <a:xfrm>
                <a:off x="5572050" y="1492125"/>
                <a:ext cx="99375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975" h="3529" extrusionOk="0">
                    <a:moveTo>
                      <a:pt x="2066" y="1"/>
                    </a:moveTo>
                    <a:cubicBezTo>
                      <a:pt x="1431" y="1"/>
                      <a:pt x="787" y="336"/>
                      <a:pt x="466" y="910"/>
                    </a:cubicBezTo>
                    <a:cubicBezTo>
                      <a:pt x="1" y="1747"/>
                      <a:pt x="325" y="2898"/>
                      <a:pt x="1152" y="3339"/>
                    </a:cubicBezTo>
                    <a:cubicBezTo>
                      <a:pt x="1394" y="3468"/>
                      <a:pt x="1662" y="3529"/>
                      <a:pt x="1931" y="3529"/>
                    </a:cubicBezTo>
                    <a:cubicBezTo>
                      <a:pt x="2587" y="3529"/>
                      <a:pt x="3250" y="3170"/>
                      <a:pt x="3558" y="2568"/>
                    </a:cubicBezTo>
                    <a:cubicBezTo>
                      <a:pt x="3975" y="1752"/>
                      <a:pt x="3669" y="667"/>
                      <a:pt x="2893" y="216"/>
                    </a:cubicBezTo>
                    <a:cubicBezTo>
                      <a:pt x="2640" y="70"/>
                      <a:pt x="2354" y="1"/>
                      <a:pt x="206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2"/>
              <p:cNvSpPr/>
              <p:nvPr/>
            </p:nvSpPr>
            <p:spPr>
              <a:xfrm>
                <a:off x="4359425" y="654350"/>
                <a:ext cx="99325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973" h="3529" extrusionOk="0">
                    <a:moveTo>
                      <a:pt x="2065" y="1"/>
                    </a:moveTo>
                    <a:cubicBezTo>
                      <a:pt x="1458" y="1"/>
                      <a:pt x="840" y="304"/>
                      <a:pt x="505" y="841"/>
                    </a:cubicBezTo>
                    <a:cubicBezTo>
                      <a:pt x="1" y="1647"/>
                      <a:pt x="275" y="2814"/>
                      <a:pt x="1083" y="3301"/>
                    </a:cubicBezTo>
                    <a:cubicBezTo>
                      <a:pt x="1340" y="3456"/>
                      <a:pt x="1634" y="3529"/>
                      <a:pt x="1930" y="3529"/>
                    </a:cubicBezTo>
                    <a:cubicBezTo>
                      <a:pt x="2555" y="3529"/>
                      <a:pt x="3191" y="3203"/>
                      <a:pt x="3517" y="2639"/>
                    </a:cubicBezTo>
                    <a:cubicBezTo>
                      <a:pt x="3972" y="1851"/>
                      <a:pt x="3714" y="750"/>
                      <a:pt x="2960" y="258"/>
                    </a:cubicBezTo>
                    <a:cubicBezTo>
                      <a:pt x="2692" y="83"/>
                      <a:pt x="2380" y="1"/>
                      <a:pt x="206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2"/>
              <p:cNvSpPr/>
              <p:nvPr/>
            </p:nvSpPr>
            <p:spPr>
              <a:xfrm>
                <a:off x="5289825" y="1177425"/>
                <a:ext cx="9990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3529" extrusionOk="0">
                    <a:moveTo>
                      <a:pt x="2065" y="0"/>
                    </a:moveTo>
                    <a:cubicBezTo>
                      <a:pt x="1441" y="0"/>
                      <a:pt x="810" y="324"/>
                      <a:pt x="484" y="880"/>
                    </a:cubicBezTo>
                    <a:cubicBezTo>
                      <a:pt x="1" y="1704"/>
                      <a:pt x="301" y="2861"/>
                      <a:pt x="1120" y="3322"/>
                    </a:cubicBezTo>
                    <a:cubicBezTo>
                      <a:pt x="1370" y="3462"/>
                      <a:pt x="1650" y="3528"/>
                      <a:pt x="1931" y="3528"/>
                    </a:cubicBezTo>
                    <a:cubicBezTo>
                      <a:pt x="2573" y="3528"/>
                      <a:pt x="3223" y="3185"/>
                      <a:pt x="3539" y="2600"/>
                    </a:cubicBezTo>
                    <a:cubicBezTo>
                      <a:pt x="3995" y="1755"/>
                      <a:pt x="3658" y="609"/>
                      <a:pt x="2827" y="180"/>
                    </a:cubicBezTo>
                    <a:cubicBezTo>
                      <a:pt x="2590" y="58"/>
                      <a:pt x="2328" y="0"/>
                      <a:pt x="206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2"/>
              <p:cNvSpPr/>
              <p:nvPr/>
            </p:nvSpPr>
            <p:spPr>
              <a:xfrm>
                <a:off x="2481675" y="1003250"/>
                <a:ext cx="96950" cy="86125"/>
              </a:xfrm>
              <a:custGeom>
                <a:avLst/>
                <a:gdLst/>
                <a:ahLst/>
                <a:cxnLst/>
                <a:rect l="l" t="t" r="r" b="b"/>
                <a:pathLst>
                  <a:path w="3878" h="3445" extrusionOk="0">
                    <a:moveTo>
                      <a:pt x="2004" y="0"/>
                    </a:moveTo>
                    <a:cubicBezTo>
                      <a:pt x="1363" y="0"/>
                      <a:pt x="715" y="350"/>
                      <a:pt x="416" y="940"/>
                    </a:cubicBezTo>
                    <a:cubicBezTo>
                      <a:pt x="0" y="1760"/>
                      <a:pt x="328" y="2843"/>
                      <a:pt x="1116" y="3261"/>
                    </a:cubicBezTo>
                    <a:cubicBezTo>
                      <a:pt x="1351" y="3386"/>
                      <a:pt x="1612" y="3445"/>
                      <a:pt x="1874" y="3445"/>
                    </a:cubicBezTo>
                    <a:cubicBezTo>
                      <a:pt x="2496" y="3445"/>
                      <a:pt x="3123" y="3114"/>
                      <a:pt x="3435" y="2552"/>
                    </a:cubicBezTo>
                    <a:cubicBezTo>
                      <a:pt x="3877" y="1754"/>
                      <a:pt x="3589" y="660"/>
                      <a:pt x="2811" y="211"/>
                    </a:cubicBezTo>
                    <a:cubicBezTo>
                      <a:pt x="2563" y="67"/>
                      <a:pt x="2284" y="0"/>
                      <a:pt x="200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2"/>
              <p:cNvSpPr/>
              <p:nvPr/>
            </p:nvSpPr>
            <p:spPr>
              <a:xfrm>
                <a:off x="2165000" y="1293050"/>
                <a:ext cx="97800" cy="87125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485" extrusionOk="0">
                    <a:moveTo>
                      <a:pt x="2029" y="0"/>
                    </a:moveTo>
                    <a:cubicBezTo>
                      <a:pt x="1419" y="0"/>
                      <a:pt x="793" y="310"/>
                      <a:pt x="467" y="851"/>
                    </a:cubicBezTo>
                    <a:cubicBezTo>
                      <a:pt x="0" y="1625"/>
                      <a:pt x="251" y="2739"/>
                      <a:pt x="1001" y="3233"/>
                    </a:cubicBezTo>
                    <a:cubicBezTo>
                      <a:pt x="1262" y="3404"/>
                      <a:pt x="1569" y="3484"/>
                      <a:pt x="1880" y="3484"/>
                    </a:cubicBezTo>
                    <a:cubicBezTo>
                      <a:pt x="2491" y="3484"/>
                      <a:pt x="3117" y="3175"/>
                      <a:pt x="3444" y="2633"/>
                    </a:cubicBezTo>
                    <a:cubicBezTo>
                      <a:pt x="3911" y="1859"/>
                      <a:pt x="3661" y="747"/>
                      <a:pt x="2909" y="253"/>
                    </a:cubicBezTo>
                    <a:cubicBezTo>
                      <a:pt x="2648" y="81"/>
                      <a:pt x="2340" y="0"/>
                      <a:pt x="202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2"/>
              <p:cNvSpPr/>
              <p:nvPr/>
            </p:nvSpPr>
            <p:spPr>
              <a:xfrm>
                <a:off x="5886050" y="3385300"/>
                <a:ext cx="98975" cy="87125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3485" extrusionOk="0">
                    <a:moveTo>
                      <a:pt x="2050" y="0"/>
                    </a:moveTo>
                    <a:cubicBezTo>
                      <a:pt x="1431" y="0"/>
                      <a:pt x="802" y="322"/>
                      <a:pt x="481" y="869"/>
                    </a:cubicBezTo>
                    <a:cubicBezTo>
                      <a:pt x="0" y="1690"/>
                      <a:pt x="317" y="2857"/>
                      <a:pt x="1138" y="3297"/>
                    </a:cubicBezTo>
                    <a:cubicBezTo>
                      <a:pt x="1375" y="3425"/>
                      <a:pt x="1641" y="3484"/>
                      <a:pt x="1908" y="3484"/>
                    </a:cubicBezTo>
                    <a:cubicBezTo>
                      <a:pt x="2527" y="3484"/>
                      <a:pt x="3157" y="3164"/>
                      <a:pt x="3478" y="2617"/>
                    </a:cubicBezTo>
                    <a:cubicBezTo>
                      <a:pt x="3958" y="1796"/>
                      <a:pt x="3641" y="629"/>
                      <a:pt x="2821" y="188"/>
                    </a:cubicBezTo>
                    <a:cubicBezTo>
                      <a:pt x="2583" y="60"/>
                      <a:pt x="2318" y="0"/>
                      <a:pt x="205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2"/>
              <p:cNvSpPr/>
              <p:nvPr/>
            </p:nvSpPr>
            <p:spPr>
              <a:xfrm>
                <a:off x="3944875" y="577300"/>
                <a:ext cx="97825" cy="87150"/>
              </a:xfrm>
              <a:custGeom>
                <a:avLst/>
                <a:gdLst/>
                <a:ahLst/>
                <a:cxnLst/>
                <a:rect l="l" t="t" r="r" b="b"/>
                <a:pathLst>
                  <a:path w="3913" h="3486" extrusionOk="0">
                    <a:moveTo>
                      <a:pt x="2028" y="0"/>
                    </a:moveTo>
                    <a:cubicBezTo>
                      <a:pt x="1391" y="0"/>
                      <a:pt x="740" y="341"/>
                      <a:pt x="429" y="920"/>
                    </a:cubicBezTo>
                    <a:cubicBezTo>
                      <a:pt x="1" y="1722"/>
                      <a:pt x="298" y="2821"/>
                      <a:pt x="1069" y="3272"/>
                    </a:cubicBezTo>
                    <a:cubicBezTo>
                      <a:pt x="1317" y="3417"/>
                      <a:pt x="1600" y="3485"/>
                      <a:pt x="1885" y="3485"/>
                    </a:cubicBezTo>
                    <a:cubicBezTo>
                      <a:pt x="2523" y="3485"/>
                      <a:pt x="3174" y="3144"/>
                      <a:pt x="3484" y="2566"/>
                    </a:cubicBezTo>
                    <a:cubicBezTo>
                      <a:pt x="3913" y="1764"/>
                      <a:pt x="3615" y="665"/>
                      <a:pt x="2845" y="214"/>
                    </a:cubicBezTo>
                    <a:cubicBezTo>
                      <a:pt x="2596" y="68"/>
                      <a:pt x="2313" y="0"/>
                      <a:pt x="202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2"/>
              <p:cNvSpPr/>
              <p:nvPr/>
            </p:nvSpPr>
            <p:spPr>
              <a:xfrm>
                <a:off x="5969750" y="2964250"/>
                <a:ext cx="98900" cy="87125"/>
              </a:xfrm>
              <a:custGeom>
                <a:avLst/>
                <a:gdLst/>
                <a:ahLst/>
                <a:cxnLst/>
                <a:rect l="l" t="t" r="r" b="b"/>
                <a:pathLst>
                  <a:path w="3956" h="3485" extrusionOk="0">
                    <a:moveTo>
                      <a:pt x="2048" y="0"/>
                    </a:moveTo>
                    <a:cubicBezTo>
                      <a:pt x="1446" y="0"/>
                      <a:pt x="830" y="303"/>
                      <a:pt x="501" y="829"/>
                    </a:cubicBezTo>
                    <a:cubicBezTo>
                      <a:pt x="0" y="1631"/>
                      <a:pt x="288" y="2808"/>
                      <a:pt x="1098" y="3276"/>
                    </a:cubicBezTo>
                    <a:cubicBezTo>
                      <a:pt x="1344" y="3417"/>
                      <a:pt x="1624" y="3484"/>
                      <a:pt x="1907" y="3484"/>
                    </a:cubicBezTo>
                    <a:cubicBezTo>
                      <a:pt x="2509" y="3484"/>
                      <a:pt x="3124" y="3182"/>
                      <a:pt x="3454" y="2655"/>
                    </a:cubicBezTo>
                    <a:cubicBezTo>
                      <a:pt x="3955" y="1854"/>
                      <a:pt x="3668" y="676"/>
                      <a:pt x="2857" y="209"/>
                    </a:cubicBezTo>
                    <a:cubicBezTo>
                      <a:pt x="2612" y="67"/>
                      <a:pt x="2332" y="0"/>
                      <a:pt x="204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2"/>
              <p:cNvSpPr/>
              <p:nvPr/>
            </p:nvSpPr>
            <p:spPr>
              <a:xfrm>
                <a:off x="1632175" y="2242050"/>
                <a:ext cx="97000" cy="86125"/>
              </a:xfrm>
              <a:custGeom>
                <a:avLst/>
                <a:gdLst/>
                <a:ahLst/>
                <a:cxnLst/>
                <a:rect l="l" t="t" r="r" b="b"/>
                <a:pathLst>
                  <a:path w="3880" h="3445" extrusionOk="0">
                    <a:moveTo>
                      <a:pt x="2003" y="0"/>
                    </a:moveTo>
                    <a:cubicBezTo>
                      <a:pt x="1358" y="0"/>
                      <a:pt x="706" y="355"/>
                      <a:pt x="410" y="950"/>
                    </a:cubicBezTo>
                    <a:cubicBezTo>
                      <a:pt x="1" y="1772"/>
                      <a:pt x="335" y="2855"/>
                      <a:pt x="1125" y="3266"/>
                    </a:cubicBezTo>
                    <a:cubicBezTo>
                      <a:pt x="1359" y="3388"/>
                      <a:pt x="1616" y="3445"/>
                      <a:pt x="1875" y="3445"/>
                    </a:cubicBezTo>
                    <a:cubicBezTo>
                      <a:pt x="2500" y="3445"/>
                      <a:pt x="3132" y="3110"/>
                      <a:pt x="3442" y="2543"/>
                    </a:cubicBezTo>
                    <a:cubicBezTo>
                      <a:pt x="3879" y="1738"/>
                      <a:pt x="3580" y="649"/>
                      <a:pt x="2801" y="206"/>
                    </a:cubicBezTo>
                    <a:cubicBezTo>
                      <a:pt x="2555" y="66"/>
                      <a:pt x="2280" y="0"/>
                      <a:pt x="200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2"/>
              <p:cNvSpPr/>
              <p:nvPr/>
            </p:nvSpPr>
            <p:spPr>
              <a:xfrm>
                <a:off x="5353275" y="4334300"/>
                <a:ext cx="97525" cy="86150"/>
              </a:xfrm>
              <a:custGeom>
                <a:avLst/>
                <a:gdLst/>
                <a:ahLst/>
                <a:cxnLst/>
                <a:rect l="l" t="t" r="r" b="b"/>
                <a:pathLst>
                  <a:path w="3901" h="3446" extrusionOk="0">
                    <a:moveTo>
                      <a:pt x="2025" y="0"/>
                    </a:moveTo>
                    <a:cubicBezTo>
                      <a:pt x="1429" y="0"/>
                      <a:pt x="822" y="304"/>
                      <a:pt x="497" y="833"/>
                    </a:cubicBezTo>
                    <a:cubicBezTo>
                      <a:pt x="0" y="1647"/>
                      <a:pt x="302" y="2811"/>
                      <a:pt x="1129" y="3256"/>
                    </a:cubicBezTo>
                    <a:cubicBezTo>
                      <a:pt x="1367" y="3385"/>
                      <a:pt x="1632" y="3445"/>
                      <a:pt x="1898" y="3445"/>
                    </a:cubicBezTo>
                    <a:cubicBezTo>
                      <a:pt x="2515" y="3445"/>
                      <a:pt x="3138" y="3119"/>
                      <a:pt x="3451" y="2563"/>
                    </a:cubicBezTo>
                    <a:cubicBezTo>
                      <a:pt x="3901" y="1766"/>
                      <a:pt x="3616" y="673"/>
                      <a:pt x="2841" y="216"/>
                    </a:cubicBezTo>
                    <a:cubicBezTo>
                      <a:pt x="2593" y="69"/>
                      <a:pt x="2310" y="0"/>
                      <a:pt x="202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2"/>
              <p:cNvSpPr/>
              <p:nvPr/>
            </p:nvSpPr>
            <p:spPr>
              <a:xfrm>
                <a:off x="1548875" y="2663675"/>
                <a:ext cx="96300" cy="85000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3400" extrusionOk="0">
                    <a:moveTo>
                      <a:pt x="1967" y="1"/>
                    </a:moveTo>
                    <a:cubicBezTo>
                      <a:pt x="1391" y="1"/>
                      <a:pt x="818" y="295"/>
                      <a:pt x="495" y="816"/>
                    </a:cubicBezTo>
                    <a:cubicBezTo>
                      <a:pt x="1" y="1613"/>
                      <a:pt x="256" y="2698"/>
                      <a:pt x="1050" y="3172"/>
                    </a:cubicBezTo>
                    <a:cubicBezTo>
                      <a:pt x="1309" y="3327"/>
                      <a:pt x="1597" y="3400"/>
                      <a:pt x="1883" y="3400"/>
                    </a:cubicBezTo>
                    <a:cubicBezTo>
                      <a:pt x="2477" y="3400"/>
                      <a:pt x="3066" y="3087"/>
                      <a:pt x="3383" y="2534"/>
                    </a:cubicBezTo>
                    <a:cubicBezTo>
                      <a:pt x="3851" y="1716"/>
                      <a:pt x="3561" y="645"/>
                      <a:pt x="2752" y="200"/>
                    </a:cubicBezTo>
                    <a:cubicBezTo>
                      <a:pt x="2506" y="65"/>
                      <a:pt x="2236" y="1"/>
                      <a:pt x="196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2"/>
              <p:cNvSpPr/>
              <p:nvPr/>
            </p:nvSpPr>
            <p:spPr>
              <a:xfrm>
                <a:off x="5037850" y="4625150"/>
                <a:ext cx="95800" cy="85025"/>
              </a:xfrm>
              <a:custGeom>
                <a:avLst/>
                <a:gdLst/>
                <a:ahLst/>
                <a:cxnLst/>
                <a:rect l="l" t="t" r="r" b="b"/>
                <a:pathLst>
                  <a:path w="3832" h="3401" extrusionOk="0">
                    <a:moveTo>
                      <a:pt x="1970" y="1"/>
                    </a:moveTo>
                    <a:cubicBezTo>
                      <a:pt x="1377" y="1"/>
                      <a:pt x="788" y="312"/>
                      <a:pt x="472" y="863"/>
                    </a:cubicBezTo>
                    <a:cubicBezTo>
                      <a:pt x="0" y="1681"/>
                      <a:pt x="289" y="2752"/>
                      <a:pt x="1098" y="3199"/>
                    </a:cubicBezTo>
                    <a:cubicBezTo>
                      <a:pt x="1345" y="3336"/>
                      <a:pt x="1616" y="3400"/>
                      <a:pt x="1885" y="3400"/>
                    </a:cubicBezTo>
                    <a:cubicBezTo>
                      <a:pt x="2498" y="3400"/>
                      <a:pt x="3104" y="3066"/>
                      <a:pt x="3410" y="2488"/>
                    </a:cubicBezTo>
                    <a:cubicBezTo>
                      <a:pt x="3831" y="1696"/>
                      <a:pt x="3560" y="683"/>
                      <a:pt x="2804" y="229"/>
                    </a:cubicBezTo>
                    <a:cubicBezTo>
                      <a:pt x="2546" y="74"/>
                      <a:pt x="2257" y="1"/>
                      <a:pt x="197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2"/>
              <p:cNvSpPr/>
              <p:nvPr/>
            </p:nvSpPr>
            <p:spPr>
              <a:xfrm>
                <a:off x="3574750" y="5051225"/>
                <a:ext cx="94775" cy="83775"/>
              </a:xfrm>
              <a:custGeom>
                <a:avLst/>
                <a:gdLst/>
                <a:ahLst/>
                <a:cxnLst/>
                <a:rect l="l" t="t" r="r" b="b"/>
                <a:pathLst>
                  <a:path w="3791" h="3351" extrusionOk="0">
                    <a:moveTo>
                      <a:pt x="1913" y="0"/>
                    </a:moveTo>
                    <a:cubicBezTo>
                      <a:pt x="1328" y="0"/>
                      <a:pt x="769" y="323"/>
                      <a:pt x="457" y="903"/>
                    </a:cubicBezTo>
                    <a:cubicBezTo>
                      <a:pt x="0" y="1757"/>
                      <a:pt x="310" y="2753"/>
                      <a:pt x="1166" y="3177"/>
                    </a:cubicBezTo>
                    <a:cubicBezTo>
                      <a:pt x="1403" y="3295"/>
                      <a:pt x="1651" y="3351"/>
                      <a:pt x="1894" y="3351"/>
                    </a:cubicBezTo>
                    <a:cubicBezTo>
                      <a:pt x="2482" y="3351"/>
                      <a:pt x="3043" y="3024"/>
                      <a:pt x="3353" y="2446"/>
                    </a:cubicBezTo>
                    <a:cubicBezTo>
                      <a:pt x="3790" y="1630"/>
                      <a:pt x="3530" y="682"/>
                      <a:pt x="2741" y="227"/>
                    </a:cubicBezTo>
                    <a:cubicBezTo>
                      <a:pt x="2476" y="73"/>
                      <a:pt x="2192" y="0"/>
                      <a:pt x="191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2"/>
              <p:cNvSpPr/>
              <p:nvPr/>
            </p:nvSpPr>
            <p:spPr>
              <a:xfrm>
                <a:off x="1947050" y="4135825"/>
                <a:ext cx="94225" cy="83800"/>
              </a:xfrm>
              <a:custGeom>
                <a:avLst/>
                <a:gdLst/>
                <a:ahLst/>
                <a:cxnLst/>
                <a:rect l="l" t="t" r="r" b="b"/>
                <a:pathLst>
                  <a:path w="3769" h="3352" extrusionOk="0">
                    <a:moveTo>
                      <a:pt x="1894" y="1"/>
                    </a:moveTo>
                    <a:cubicBezTo>
                      <a:pt x="1322" y="1"/>
                      <a:pt x="774" y="309"/>
                      <a:pt x="457" y="868"/>
                    </a:cubicBezTo>
                    <a:cubicBezTo>
                      <a:pt x="1" y="1676"/>
                      <a:pt x="239" y="2635"/>
                      <a:pt x="1013" y="3105"/>
                    </a:cubicBezTo>
                    <a:cubicBezTo>
                      <a:pt x="1288" y="3272"/>
                      <a:pt x="1585" y="3352"/>
                      <a:pt x="1876" y="3352"/>
                    </a:cubicBezTo>
                    <a:cubicBezTo>
                      <a:pt x="2447" y="3352"/>
                      <a:pt x="2995" y="3044"/>
                      <a:pt x="3312" y="2485"/>
                    </a:cubicBezTo>
                    <a:cubicBezTo>
                      <a:pt x="3769" y="1677"/>
                      <a:pt x="3531" y="719"/>
                      <a:pt x="2756" y="248"/>
                    </a:cubicBezTo>
                    <a:cubicBezTo>
                      <a:pt x="2481" y="81"/>
                      <a:pt x="2184" y="1"/>
                      <a:pt x="189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2"/>
              <p:cNvSpPr/>
              <p:nvPr/>
            </p:nvSpPr>
            <p:spPr>
              <a:xfrm>
                <a:off x="3159150" y="4973625"/>
                <a:ext cx="94825" cy="83800"/>
              </a:xfrm>
              <a:custGeom>
                <a:avLst/>
                <a:gdLst/>
                <a:ahLst/>
                <a:cxnLst/>
                <a:rect l="l" t="t" r="r" b="b"/>
                <a:pathLst>
                  <a:path w="3793" h="3352" extrusionOk="0">
                    <a:moveTo>
                      <a:pt x="1914" y="1"/>
                    </a:moveTo>
                    <a:cubicBezTo>
                      <a:pt x="1329" y="1"/>
                      <a:pt x="770" y="324"/>
                      <a:pt x="459" y="904"/>
                    </a:cubicBezTo>
                    <a:cubicBezTo>
                      <a:pt x="1" y="1757"/>
                      <a:pt x="313" y="2755"/>
                      <a:pt x="1168" y="3178"/>
                    </a:cubicBezTo>
                    <a:cubicBezTo>
                      <a:pt x="1405" y="3295"/>
                      <a:pt x="1653" y="3351"/>
                      <a:pt x="1897" y="3351"/>
                    </a:cubicBezTo>
                    <a:cubicBezTo>
                      <a:pt x="2485" y="3351"/>
                      <a:pt x="3045" y="3025"/>
                      <a:pt x="3355" y="2447"/>
                    </a:cubicBezTo>
                    <a:cubicBezTo>
                      <a:pt x="3792" y="1629"/>
                      <a:pt x="3530" y="681"/>
                      <a:pt x="2743" y="228"/>
                    </a:cubicBezTo>
                    <a:cubicBezTo>
                      <a:pt x="2477" y="74"/>
                      <a:pt x="2193" y="1"/>
                      <a:pt x="191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2"/>
              <p:cNvSpPr/>
              <p:nvPr/>
            </p:nvSpPr>
            <p:spPr>
              <a:xfrm>
                <a:off x="2229325" y="4450550"/>
                <a:ext cx="94225" cy="83800"/>
              </a:xfrm>
              <a:custGeom>
                <a:avLst/>
                <a:gdLst/>
                <a:ahLst/>
                <a:cxnLst/>
                <a:rect l="l" t="t" r="r" b="b"/>
                <a:pathLst>
                  <a:path w="3769" h="3352" extrusionOk="0">
                    <a:moveTo>
                      <a:pt x="1892" y="1"/>
                    </a:moveTo>
                    <a:cubicBezTo>
                      <a:pt x="1319" y="1"/>
                      <a:pt x="769" y="310"/>
                      <a:pt x="454" y="872"/>
                    </a:cubicBezTo>
                    <a:cubicBezTo>
                      <a:pt x="0" y="1681"/>
                      <a:pt x="240" y="2639"/>
                      <a:pt x="1017" y="3106"/>
                    </a:cubicBezTo>
                    <a:cubicBezTo>
                      <a:pt x="1291" y="3272"/>
                      <a:pt x="1586" y="3351"/>
                      <a:pt x="1875" y="3351"/>
                    </a:cubicBezTo>
                    <a:cubicBezTo>
                      <a:pt x="2449" y="3351"/>
                      <a:pt x="2999" y="3041"/>
                      <a:pt x="3314" y="2479"/>
                    </a:cubicBezTo>
                    <a:cubicBezTo>
                      <a:pt x="3768" y="1671"/>
                      <a:pt x="3527" y="713"/>
                      <a:pt x="2750" y="245"/>
                    </a:cubicBezTo>
                    <a:cubicBezTo>
                      <a:pt x="2476" y="80"/>
                      <a:pt x="2181" y="1"/>
                      <a:pt x="189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2"/>
              <p:cNvSpPr/>
              <p:nvPr/>
            </p:nvSpPr>
            <p:spPr>
              <a:xfrm>
                <a:off x="5526700" y="1312075"/>
                <a:ext cx="91325" cy="80425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217" extrusionOk="0">
                    <a:moveTo>
                      <a:pt x="1834" y="1"/>
                    </a:moveTo>
                    <a:cubicBezTo>
                      <a:pt x="1316" y="1"/>
                      <a:pt x="816" y="262"/>
                      <a:pt x="506" y="744"/>
                    </a:cubicBezTo>
                    <a:cubicBezTo>
                      <a:pt x="1" y="1530"/>
                      <a:pt x="217" y="2516"/>
                      <a:pt x="997" y="2984"/>
                    </a:cubicBezTo>
                    <a:cubicBezTo>
                      <a:pt x="1258" y="3141"/>
                      <a:pt x="1541" y="3217"/>
                      <a:pt x="1819" y="3217"/>
                    </a:cubicBezTo>
                    <a:cubicBezTo>
                      <a:pt x="2337" y="3217"/>
                      <a:pt x="2837" y="2955"/>
                      <a:pt x="3147" y="2473"/>
                    </a:cubicBezTo>
                    <a:cubicBezTo>
                      <a:pt x="3652" y="1688"/>
                      <a:pt x="3436" y="700"/>
                      <a:pt x="2656" y="233"/>
                    </a:cubicBezTo>
                    <a:cubicBezTo>
                      <a:pt x="2395" y="76"/>
                      <a:pt x="2112" y="1"/>
                      <a:pt x="183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2"/>
              <p:cNvSpPr/>
              <p:nvPr/>
            </p:nvSpPr>
            <p:spPr>
              <a:xfrm>
                <a:off x="3349550" y="556250"/>
                <a:ext cx="91025" cy="80450"/>
              </a:xfrm>
              <a:custGeom>
                <a:avLst/>
                <a:gdLst/>
                <a:ahLst/>
                <a:cxnLst/>
                <a:rect l="l" t="t" r="r" b="b"/>
                <a:pathLst>
                  <a:path w="3641" h="3218" extrusionOk="0">
                    <a:moveTo>
                      <a:pt x="1838" y="1"/>
                    </a:moveTo>
                    <a:cubicBezTo>
                      <a:pt x="1293" y="1"/>
                      <a:pt x="770" y="293"/>
                      <a:pt x="466" y="819"/>
                    </a:cubicBezTo>
                    <a:cubicBezTo>
                      <a:pt x="0" y="1626"/>
                      <a:pt x="267" y="2596"/>
                      <a:pt x="1073" y="3026"/>
                    </a:cubicBezTo>
                    <a:cubicBezTo>
                      <a:pt x="1315" y="3156"/>
                      <a:pt x="1571" y="3217"/>
                      <a:pt x="1821" y="3217"/>
                    </a:cubicBezTo>
                    <a:cubicBezTo>
                      <a:pt x="2403" y="3217"/>
                      <a:pt x="2958" y="2885"/>
                      <a:pt x="3248" y="2300"/>
                    </a:cubicBezTo>
                    <a:cubicBezTo>
                      <a:pt x="3640" y="1511"/>
                      <a:pt x="3353" y="601"/>
                      <a:pt x="2585" y="191"/>
                    </a:cubicBezTo>
                    <a:cubicBezTo>
                      <a:pt x="2344" y="62"/>
                      <a:pt x="2088" y="1"/>
                      <a:pt x="183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2"/>
              <p:cNvSpPr/>
              <p:nvPr/>
            </p:nvSpPr>
            <p:spPr>
              <a:xfrm>
                <a:off x="5908250" y="1994700"/>
                <a:ext cx="91325" cy="80400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216" extrusionOk="0">
                    <a:moveTo>
                      <a:pt x="1835" y="0"/>
                    </a:moveTo>
                    <a:cubicBezTo>
                      <a:pt x="1315" y="0"/>
                      <a:pt x="811" y="264"/>
                      <a:pt x="502" y="750"/>
                    </a:cubicBezTo>
                    <a:cubicBezTo>
                      <a:pt x="1" y="1538"/>
                      <a:pt x="220" y="2521"/>
                      <a:pt x="1001" y="2987"/>
                    </a:cubicBezTo>
                    <a:cubicBezTo>
                      <a:pt x="1261" y="3141"/>
                      <a:pt x="1542" y="3215"/>
                      <a:pt x="1817" y="3215"/>
                    </a:cubicBezTo>
                    <a:cubicBezTo>
                      <a:pt x="2338" y="3215"/>
                      <a:pt x="2841" y="2951"/>
                      <a:pt x="3150" y="2466"/>
                    </a:cubicBezTo>
                    <a:cubicBezTo>
                      <a:pt x="3652" y="1678"/>
                      <a:pt x="3433" y="694"/>
                      <a:pt x="2650" y="228"/>
                    </a:cubicBezTo>
                    <a:cubicBezTo>
                      <a:pt x="2391" y="74"/>
                      <a:pt x="2111" y="0"/>
                      <a:pt x="183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2"/>
              <p:cNvSpPr/>
              <p:nvPr/>
            </p:nvSpPr>
            <p:spPr>
              <a:xfrm>
                <a:off x="4779625" y="735850"/>
                <a:ext cx="90550" cy="80425"/>
              </a:xfrm>
              <a:custGeom>
                <a:avLst/>
                <a:gdLst/>
                <a:ahLst/>
                <a:cxnLst/>
                <a:rect l="l" t="t" r="r" b="b"/>
                <a:pathLst>
                  <a:path w="3622" h="3217" extrusionOk="0">
                    <a:moveTo>
                      <a:pt x="1819" y="0"/>
                    </a:moveTo>
                    <a:cubicBezTo>
                      <a:pt x="1250" y="0"/>
                      <a:pt x="707" y="317"/>
                      <a:pt x="410" y="883"/>
                    </a:cubicBezTo>
                    <a:cubicBezTo>
                      <a:pt x="1" y="1667"/>
                      <a:pt x="265" y="2581"/>
                      <a:pt x="1023" y="3007"/>
                    </a:cubicBezTo>
                    <a:cubicBezTo>
                      <a:pt x="1274" y="3149"/>
                      <a:pt x="1542" y="3216"/>
                      <a:pt x="1804" y="3216"/>
                    </a:cubicBezTo>
                    <a:cubicBezTo>
                      <a:pt x="2372" y="3216"/>
                      <a:pt x="2916" y="2898"/>
                      <a:pt x="3212" y="2332"/>
                    </a:cubicBezTo>
                    <a:cubicBezTo>
                      <a:pt x="3621" y="1548"/>
                      <a:pt x="3358" y="634"/>
                      <a:pt x="2600" y="209"/>
                    </a:cubicBezTo>
                    <a:cubicBezTo>
                      <a:pt x="2349" y="67"/>
                      <a:pt x="2081" y="0"/>
                      <a:pt x="181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2"/>
              <p:cNvSpPr/>
              <p:nvPr/>
            </p:nvSpPr>
            <p:spPr>
              <a:xfrm>
                <a:off x="3166050" y="608850"/>
                <a:ext cx="92550" cy="8162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265" extrusionOk="0">
                    <a:moveTo>
                      <a:pt x="1845" y="1"/>
                    </a:moveTo>
                    <a:cubicBezTo>
                      <a:pt x="1277" y="1"/>
                      <a:pt x="743" y="319"/>
                      <a:pt x="439" y="894"/>
                    </a:cubicBezTo>
                    <a:cubicBezTo>
                      <a:pt x="0" y="1727"/>
                      <a:pt x="292" y="2661"/>
                      <a:pt x="1122" y="3084"/>
                    </a:cubicBezTo>
                    <a:cubicBezTo>
                      <a:pt x="1361" y="3206"/>
                      <a:pt x="1611" y="3264"/>
                      <a:pt x="1854" y="3264"/>
                    </a:cubicBezTo>
                    <a:cubicBezTo>
                      <a:pt x="2405" y="3264"/>
                      <a:pt x="2926" y="2963"/>
                      <a:pt x="3235" y="2418"/>
                    </a:cubicBezTo>
                    <a:cubicBezTo>
                      <a:pt x="3702" y="1594"/>
                      <a:pt x="3444" y="653"/>
                      <a:pt x="2628" y="208"/>
                    </a:cubicBezTo>
                    <a:cubicBezTo>
                      <a:pt x="2373" y="68"/>
                      <a:pt x="2105" y="1"/>
                      <a:pt x="184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2"/>
              <p:cNvSpPr/>
              <p:nvPr/>
            </p:nvSpPr>
            <p:spPr>
              <a:xfrm>
                <a:off x="5957250" y="2178025"/>
                <a:ext cx="92600" cy="81575"/>
              </a:xfrm>
              <a:custGeom>
                <a:avLst/>
                <a:gdLst/>
                <a:ahLst/>
                <a:cxnLst/>
                <a:rect l="l" t="t" r="r" b="b"/>
                <a:pathLst>
                  <a:path w="3704" h="3263" extrusionOk="0">
                    <a:moveTo>
                      <a:pt x="1849" y="0"/>
                    </a:moveTo>
                    <a:cubicBezTo>
                      <a:pt x="1297" y="0"/>
                      <a:pt x="777" y="301"/>
                      <a:pt x="468" y="847"/>
                    </a:cubicBezTo>
                    <a:cubicBezTo>
                      <a:pt x="1" y="1670"/>
                      <a:pt x="259" y="2610"/>
                      <a:pt x="1076" y="3057"/>
                    </a:cubicBezTo>
                    <a:cubicBezTo>
                      <a:pt x="1331" y="3196"/>
                      <a:pt x="1598" y="3263"/>
                      <a:pt x="1858" y="3263"/>
                    </a:cubicBezTo>
                    <a:cubicBezTo>
                      <a:pt x="2426" y="3263"/>
                      <a:pt x="2960" y="2944"/>
                      <a:pt x="3265" y="2369"/>
                    </a:cubicBezTo>
                    <a:cubicBezTo>
                      <a:pt x="3704" y="1538"/>
                      <a:pt x="3411" y="602"/>
                      <a:pt x="2581" y="180"/>
                    </a:cubicBezTo>
                    <a:cubicBezTo>
                      <a:pt x="2341" y="59"/>
                      <a:pt x="2092" y="0"/>
                      <a:pt x="184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2"/>
              <p:cNvSpPr/>
              <p:nvPr/>
            </p:nvSpPr>
            <p:spPr>
              <a:xfrm>
                <a:off x="2983650" y="662625"/>
                <a:ext cx="91425" cy="80375"/>
              </a:xfrm>
              <a:custGeom>
                <a:avLst/>
                <a:gdLst/>
                <a:ahLst/>
                <a:cxnLst/>
                <a:rect l="l" t="t" r="r" b="b"/>
                <a:pathLst>
                  <a:path w="3657" h="3215" extrusionOk="0">
                    <a:moveTo>
                      <a:pt x="1838" y="0"/>
                    </a:moveTo>
                    <a:cubicBezTo>
                      <a:pt x="1310" y="0"/>
                      <a:pt x="801" y="272"/>
                      <a:pt x="493" y="769"/>
                    </a:cubicBezTo>
                    <a:cubicBezTo>
                      <a:pt x="1" y="1564"/>
                      <a:pt x="235" y="2542"/>
                      <a:pt x="1025" y="2998"/>
                    </a:cubicBezTo>
                    <a:cubicBezTo>
                      <a:pt x="1279" y="3145"/>
                      <a:pt x="1552" y="3215"/>
                      <a:pt x="1821" y="3215"/>
                    </a:cubicBezTo>
                    <a:cubicBezTo>
                      <a:pt x="2349" y="3215"/>
                      <a:pt x="2858" y="2942"/>
                      <a:pt x="3166" y="2445"/>
                    </a:cubicBezTo>
                    <a:cubicBezTo>
                      <a:pt x="3657" y="1652"/>
                      <a:pt x="3424" y="674"/>
                      <a:pt x="2632" y="217"/>
                    </a:cubicBezTo>
                    <a:cubicBezTo>
                      <a:pt x="2379" y="70"/>
                      <a:pt x="2106" y="0"/>
                      <a:pt x="183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2"/>
              <p:cNvSpPr/>
              <p:nvPr/>
            </p:nvSpPr>
            <p:spPr>
              <a:xfrm>
                <a:off x="5012275" y="866600"/>
                <a:ext cx="90500" cy="80425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217" extrusionOk="0">
                    <a:moveTo>
                      <a:pt x="1817" y="0"/>
                    </a:moveTo>
                    <a:cubicBezTo>
                      <a:pt x="1251" y="0"/>
                      <a:pt x="711" y="314"/>
                      <a:pt x="415" y="876"/>
                    </a:cubicBezTo>
                    <a:cubicBezTo>
                      <a:pt x="0" y="1658"/>
                      <a:pt x="257" y="2572"/>
                      <a:pt x="1013" y="3004"/>
                    </a:cubicBezTo>
                    <a:cubicBezTo>
                      <a:pt x="1266" y="3148"/>
                      <a:pt x="1536" y="3217"/>
                      <a:pt x="1801" y="3217"/>
                    </a:cubicBezTo>
                    <a:cubicBezTo>
                      <a:pt x="2366" y="3217"/>
                      <a:pt x="2907" y="2903"/>
                      <a:pt x="3206" y="2341"/>
                    </a:cubicBezTo>
                    <a:cubicBezTo>
                      <a:pt x="3620" y="1560"/>
                      <a:pt x="3362" y="645"/>
                      <a:pt x="2606" y="214"/>
                    </a:cubicBezTo>
                    <a:cubicBezTo>
                      <a:pt x="2352" y="69"/>
                      <a:pt x="2082" y="0"/>
                      <a:pt x="181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2"/>
              <p:cNvSpPr/>
              <p:nvPr/>
            </p:nvSpPr>
            <p:spPr>
              <a:xfrm>
                <a:off x="6008025" y="2362550"/>
                <a:ext cx="90375" cy="80475"/>
              </a:xfrm>
              <a:custGeom>
                <a:avLst/>
                <a:gdLst/>
                <a:ahLst/>
                <a:cxnLst/>
                <a:rect l="l" t="t" r="r" b="b"/>
                <a:pathLst>
                  <a:path w="3615" h="3219" extrusionOk="0">
                    <a:moveTo>
                      <a:pt x="1818" y="1"/>
                    </a:moveTo>
                    <a:cubicBezTo>
                      <a:pt x="1271" y="1"/>
                      <a:pt x="744" y="294"/>
                      <a:pt x="439" y="826"/>
                    </a:cubicBezTo>
                    <a:cubicBezTo>
                      <a:pt x="0" y="1595"/>
                      <a:pt x="224" y="2522"/>
                      <a:pt x="960" y="2976"/>
                    </a:cubicBezTo>
                    <a:cubicBezTo>
                      <a:pt x="1226" y="3140"/>
                      <a:pt x="1514" y="3218"/>
                      <a:pt x="1797" y="3218"/>
                    </a:cubicBezTo>
                    <a:cubicBezTo>
                      <a:pt x="2344" y="3218"/>
                      <a:pt x="2869" y="2926"/>
                      <a:pt x="3174" y="2393"/>
                    </a:cubicBezTo>
                    <a:cubicBezTo>
                      <a:pt x="3615" y="1623"/>
                      <a:pt x="3391" y="696"/>
                      <a:pt x="2654" y="243"/>
                    </a:cubicBezTo>
                    <a:cubicBezTo>
                      <a:pt x="2388" y="79"/>
                      <a:pt x="2100" y="1"/>
                      <a:pt x="181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2"/>
              <p:cNvSpPr/>
              <p:nvPr/>
            </p:nvSpPr>
            <p:spPr>
              <a:xfrm>
                <a:off x="4131575" y="527475"/>
                <a:ext cx="90350" cy="80425"/>
              </a:xfrm>
              <a:custGeom>
                <a:avLst/>
                <a:gdLst/>
                <a:ahLst/>
                <a:cxnLst/>
                <a:rect l="l" t="t" r="r" b="b"/>
                <a:pathLst>
                  <a:path w="3614" h="3217" extrusionOk="0">
                    <a:moveTo>
                      <a:pt x="1818" y="0"/>
                    </a:moveTo>
                    <a:cubicBezTo>
                      <a:pt x="1282" y="0"/>
                      <a:pt x="763" y="281"/>
                      <a:pt x="456" y="797"/>
                    </a:cubicBezTo>
                    <a:cubicBezTo>
                      <a:pt x="1" y="1560"/>
                      <a:pt x="207" y="2491"/>
                      <a:pt x="934" y="2959"/>
                    </a:cubicBezTo>
                    <a:cubicBezTo>
                      <a:pt x="1205" y="3133"/>
                      <a:pt x="1503" y="3217"/>
                      <a:pt x="1796" y="3217"/>
                    </a:cubicBezTo>
                    <a:cubicBezTo>
                      <a:pt x="2332" y="3217"/>
                      <a:pt x="2851" y="2936"/>
                      <a:pt x="3159" y="2421"/>
                    </a:cubicBezTo>
                    <a:cubicBezTo>
                      <a:pt x="3614" y="1656"/>
                      <a:pt x="3408" y="725"/>
                      <a:pt x="2681" y="258"/>
                    </a:cubicBezTo>
                    <a:cubicBezTo>
                      <a:pt x="2409" y="83"/>
                      <a:pt x="2111" y="0"/>
                      <a:pt x="181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2"/>
              <p:cNvSpPr/>
              <p:nvPr/>
            </p:nvSpPr>
            <p:spPr>
              <a:xfrm>
                <a:off x="5674500" y="4048000"/>
                <a:ext cx="88125" cy="78125"/>
              </a:xfrm>
              <a:custGeom>
                <a:avLst/>
                <a:gdLst/>
                <a:ahLst/>
                <a:cxnLst/>
                <a:rect l="l" t="t" r="r" b="b"/>
                <a:pathLst>
                  <a:path w="3525" h="3125" extrusionOk="0">
                    <a:moveTo>
                      <a:pt x="1812" y="0"/>
                    </a:moveTo>
                    <a:cubicBezTo>
                      <a:pt x="1286" y="0"/>
                      <a:pt x="755" y="261"/>
                      <a:pt x="456" y="727"/>
                    </a:cubicBezTo>
                    <a:cubicBezTo>
                      <a:pt x="1" y="1437"/>
                      <a:pt x="214" y="2446"/>
                      <a:pt x="914" y="2896"/>
                    </a:cubicBezTo>
                    <a:cubicBezTo>
                      <a:pt x="1156" y="3051"/>
                      <a:pt x="1434" y="3124"/>
                      <a:pt x="1713" y="3124"/>
                    </a:cubicBezTo>
                    <a:cubicBezTo>
                      <a:pt x="2240" y="3124"/>
                      <a:pt x="2771" y="2864"/>
                      <a:pt x="3069" y="2398"/>
                    </a:cubicBezTo>
                    <a:cubicBezTo>
                      <a:pt x="3524" y="1689"/>
                      <a:pt x="3310" y="679"/>
                      <a:pt x="2611" y="228"/>
                    </a:cubicBezTo>
                    <a:cubicBezTo>
                      <a:pt x="2369" y="74"/>
                      <a:pt x="2091" y="0"/>
                      <a:pt x="181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2"/>
              <p:cNvSpPr/>
              <p:nvPr/>
            </p:nvSpPr>
            <p:spPr>
              <a:xfrm>
                <a:off x="6024675" y="3152650"/>
                <a:ext cx="88325" cy="78175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7" extrusionOk="0">
                    <a:moveTo>
                      <a:pt x="1812" y="0"/>
                    </a:moveTo>
                    <a:cubicBezTo>
                      <a:pt x="1249" y="0"/>
                      <a:pt x="687" y="304"/>
                      <a:pt x="404" y="826"/>
                    </a:cubicBezTo>
                    <a:cubicBezTo>
                      <a:pt x="0" y="1574"/>
                      <a:pt x="280" y="2555"/>
                      <a:pt x="1014" y="2951"/>
                    </a:cubicBezTo>
                    <a:cubicBezTo>
                      <a:pt x="1235" y="3071"/>
                      <a:pt x="1478" y="3127"/>
                      <a:pt x="1721" y="3127"/>
                    </a:cubicBezTo>
                    <a:cubicBezTo>
                      <a:pt x="2284" y="3127"/>
                      <a:pt x="2846" y="2824"/>
                      <a:pt x="3129" y="2301"/>
                    </a:cubicBezTo>
                    <a:cubicBezTo>
                      <a:pt x="3533" y="1554"/>
                      <a:pt x="3253" y="573"/>
                      <a:pt x="2519" y="177"/>
                    </a:cubicBezTo>
                    <a:cubicBezTo>
                      <a:pt x="2298" y="57"/>
                      <a:pt x="2055" y="0"/>
                      <a:pt x="181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2"/>
              <p:cNvSpPr/>
              <p:nvPr/>
            </p:nvSpPr>
            <p:spPr>
              <a:xfrm>
                <a:off x="2303000" y="1060375"/>
                <a:ext cx="88325" cy="78200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8" extrusionOk="0">
                    <a:moveTo>
                      <a:pt x="1814" y="1"/>
                    </a:moveTo>
                    <a:cubicBezTo>
                      <a:pt x="1272" y="1"/>
                      <a:pt x="730" y="279"/>
                      <a:pt x="437" y="770"/>
                    </a:cubicBezTo>
                    <a:cubicBezTo>
                      <a:pt x="0" y="1501"/>
                      <a:pt x="242" y="2493"/>
                      <a:pt x="958" y="2921"/>
                    </a:cubicBezTo>
                    <a:cubicBezTo>
                      <a:pt x="1193" y="3062"/>
                      <a:pt x="1457" y="3128"/>
                      <a:pt x="1721" y="3128"/>
                    </a:cubicBezTo>
                    <a:cubicBezTo>
                      <a:pt x="2262" y="3128"/>
                      <a:pt x="2803" y="2850"/>
                      <a:pt x="3096" y="2358"/>
                    </a:cubicBezTo>
                    <a:cubicBezTo>
                      <a:pt x="3533" y="1629"/>
                      <a:pt x="3292" y="636"/>
                      <a:pt x="2576" y="207"/>
                    </a:cubicBezTo>
                    <a:cubicBezTo>
                      <a:pt x="2342" y="67"/>
                      <a:pt x="2078" y="1"/>
                      <a:pt x="181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2"/>
              <p:cNvSpPr/>
              <p:nvPr/>
            </p:nvSpPr>
            <p:spPr>
              <a:xfrm>
                <a:off x="1720125" y="1824925"/>
                <a:ext cx="88400" cy="78225"/>
              </a:xfrm>
              <a:custGeom>
                <a:avLst/>
                <a:gdLst/>
                <a:ahLst/>
                <a:cxnLst/>
                <a:rect l="l" t="t" r="r" b="b"/>
                <a:pathLst>
                  <a:path w="3536" h="3129" extrusionOk="0">
                    <a:moveTo>
                      <a:pt x="1814" y="1"/>
                    </a:moveTo>
                    <a:cubicBezTo>
                      <a:pt x="1262" y="1"/>
                      <a:pt x="711" y="292"/>
                      <a:pt x="422" y="799"/>
                    </a:cubicBezTo>
                    <a:cubicBezTo>
                      <a:pt x="0" y="1539"/>
                      <a:pt x="261" y="2523"/>
                      <a:pt x="988" y="2937"/>
                    </a:cubicBezTo>
                    <a:cubicBezTo>
                      <a:pt x="1216" y="3067"/>
                      <a:pt x="1469" y="3128"/>
                      <a:pt x="1722" y="3128"/>
                    </a:cubicBezTo>
                    <a:cubicBezTo>
                      <a:pt x="2274" y="3128"/>
                      <a:pt x="2825" y="2837"/>
                      <a:pt x="3114" y="2330"/>
                    </a:cubicBezTo>
                    <a:cubicBezTo>
                      <a:pt x="3535" y="1590"/>
                      <a:pt x="3273" y="604"/>
                      <a:pt x="2548" y="192"/>
                    </a:cubicBezTo>
                    <a:cubicBezTo>
                      <a:pt x="2320" y="62"/>
                      <a:pt x="2067" y="1"/>
                      <a:pt x="181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2"/>
              <p:cNvSpPr/>
              <p:nvPr/>
            </p:nvSpPr>
            <p:spPr>
              <a:xfrm>
                <a:off x="5860075" y="1811850"/>
                <a:ext cx="88350" cy="78200"/>
              </a:xfrm>
              <a:custGeom>
                <a:avLst/>
                <a:gdLst/>
                <a:ahLst/>
                <a:cxnLst/>
                <a:rect l="l" t="t" r="r" b="b"/>
                <a:pathLst>
                  <a:path w="3534" h="3128" extrusionOk="0">
                    <a:moveTo>
                      <a:pt x="1813" y="0"/>
                    </a:moveTo>
                    <a:cubicBezTo>
                      <a:pt x="1262" y="0"/>
                      <a:pt x="712" y="290"/>
                      <a:pt x="423" y="796"/>
                    </a:cubicBezTo>
                    <a:cubicBezTo>
                      <a:pt x="0" y="1534"/>
                      <a:pt x="260" y="2520"/>
                      <a:pt x="985" y="2934"/>
                    </a:cubicBezTo>
                    <a:cubicBezTo>
                      <a:pt x="1214" y="3065"/>
                      <a:pt x="1469" y="3127"/>
                      <a:pt x="1723" y="3127"/>
                    </a:cubicBezTo>
                    <a:cubicBezTo>
                      <a:pt x="2274" y="3127"/>
                      <a:pt x="2823" y="2838"/>
                      <a:pt x="3111" y="2333"/>
                    </a:cubicBezTo>
                    <a:cubicBezTo>
                      <a:pt x="3534" y="1593"/>
                      <a:pt x="3276" y="607"/>
                      <a:pt x="2551" y="193"/>
                    </a:cubicBezTo>
                    <a:cubicBezTo>
                      <a:pt x="2322" y="62"/>
                      <a:pt x="2067" y="0"/>
                      <a:pt x="181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2"/>
              <p:cNvSpPr/>
              <p:nvPr/>
            </p:nvSpPr>
            <p:spPr>
              <a:xfrm>
                <a:off x="3534075" y="504200"/>
                <a:ext cx="88325" cy="78200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8" extrusionOk="0">
                    <a:moveTo>
                      <a:pt x="1813" y="0"/>
                    </a:moveTo>
                    <a:cubicBezTo>
                      <a:pt x="1245" y="0"/>
                      <a:pt x="679" y="309"/>
                      <a:pt x="398" y="838"/>
                    </a:cubicBezTo>
                    <a:cubicBezTo>
                      <a:pt x="1" y="1589"/>
                      <a:pt x="289" y="2569"/>
                      <a:pt x="1025" y="2958"/>
                    </a:cubicBezTo>
                    <a:cubicBezTo>
                      <a:pt x="1242" y="3074"/>
                      <a:pt x="1480" y="3128"/>
                      <a:pt x="1718" y="3128"/>
                    </a:cubicBezTo>
                    <a:cubicBezTo>
                      <a:pt x="2286" y="3128"/>
                      <a:pt x="2854" y="2818"/>
                      <a:pt x="3135" y="2289"/>
                    </a:cubicBezTo>
                    <a:cubicBezTo>
                      <a:pt x="3533" y="1539"/>
                      <a:pt x="3244" y="559"/>
                      <a:pt x="2507" y="170"/>
                    </a:cubicBezTo>
                    <a:cubicBezTo>
                      <a:pt x="2289" y="55"/>
                      <a:pt x="2051" y="0"/>
                      <a:pt x="181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2"/>
              <p:cNvSpPr/>
              <p:nvPr/>
            </p:nvSpPr>
            <p:spPr>
              <a:xfrm>
                <a:off x="1568450" y="3456050"/>
                <a:ext cx="88325" cy="78175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7" extrusionOk="0">
                    <a:moveTo>
                      <a:pt x="1814" y="0"/>
                    </a:moveTo>
                    <a:cubicBezTo>
                      <a:pt x="1272" y="0"/>
                      <a:pt x="730" y="278"/>
                      <a:pt x="437" y="770"/>
                    </a:cubicBezTo>
                    <a:cubicBezTo>
                      <a:pt x="0" y="1499"/>
                      <a:pt x="242" y="2491"/>
                      <a:pt x="958" y="2919"/>
                    </a:cubicBezTo>
                    <a:cubicBezTo>
                      <a:pt x="1193" y="3060"/>
                      <a:pt x="1457" y="3127"/>
                      <a:pt x="1721" y="3127"/>
                    </a:cubicBezTo>
                    <a:cubicBezTo>
                      <a:pt x="2262" y="3127"/>
                      <a:pt x="2803" y="2848"/>
                      <a:pt x="3096" y="2358"/>
                    </a:cubicBezTo>
                    <a:cubicBezTo>
                      <a:pt x="3533" y="1627"/>
                      <a:pt x="3291" y="635"/>
                      <a:pt x="2576" y="207"/>
                    </a:cubicBezTo>
                    <a:cubicBezTo>
                      <a:pt x="2342" y="66"/>
                      <a:pt x="2078" y="0"/>
                      <a:pt x="18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2"/>
              <p:cNvSpPr/>
              <p:nvPr/>
            </p:nvSpPr>
            <p:spPr>
              <a:xfrm>
                <a:off x="4359700" y="5025225"/>
                <a:ext cx="88325" cy="78175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7" extrusionOk="0">
                    <a:moveTo>
                      <a:pt x="1813" y="1"/>
                    </a:moveTo>
                    <a:cubicBezTo>
                      <a:pt x="1244" y="1"/>
                      <a:pt x="676" y="311"/>
                      <a:pt x="397" y="841"/>
                    </a:cubicBezTo>
                    <a:cubicBezTo>
                      <a:pt x="0" y="1591"/>
                      <a:pt x="291" y="2573"/>
                      <a:pt x="1027" y="2959"/>
                    </a:cubicBezTo>
                    <a:cubicBezTo>
                      <a:pt x="1244" y="3073"/>
                      <a:pt x="1481" y="3126"/>
                      <a:pt x="1718" y="3126"/>
                    </a:cubicBezTo>
                    <a:cubicBezTo>
                      <a:pt x="2288" y="3126"/>
                      <a:pt x="2856" y="2816"/>
                      <a:pt x="3136" y="2287"/>
                    </a:cubicBezTo>
                    <a:cubicBezTo>
                      <a:pt x="3532" y="1535"/>
                      <a:pt x="3242" y="557"/>
                      <a:pt x="2505" y="169"/>
                    </a:cubicBezTo>
                    <a:cubicBezTo>
                      <a:pt x="2288" y="55"/>
                      <a:pt x="2050" y="1"/>
                      <a:pt x="18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2"/>
              <p:cNvSpPr/>
              <p:nvPr/>
            </p:nvSpPr>
            <p:spPr>
              <a:xfrm>
                <a:off x="5807175" y="3810275"/>
                <a:ext cx="89425" cy="79325"/>
              </a:xfrm>
              <a:custGeom>
                <a:avLst/>
                <a:gdLst/>
                <a:ahLst/>
                <a:cxnLst/>
                <a:rect l="l" t="t" r="r" b="b"/>
                <a:pathLst>
                  <a:path w="3577" h="3173" extrusionOk="0">
                    <a:moveTo>
                      <a:pt x="1810" y="1"/>
                    </a:moveTo>
                    <a:cubicBezTo>
                      <a:pt x="1267" y="1"/>
                      <a:pt x="737" y="288"/>
                      <a:pt x="438" y="802"/>
                    </a:cubicBezTo>
                    <a:cubicBezTo>
                      <a:pt x="0" y="1555"/>
                      <a:pt x="235" y="2508"/>
                      <a:pt x="964" y="2949"/>
                    </a:cubicBezTo>
                    <a:cubicBezTo>
                      <a:pt x="1215" y="3101"/>
                      <a:pt x="1490" y="3173"/>
                      <a:pt x="1762" y="3173"/>
                    </a:cubicBezTo>
                    <a:cubicBezTo>
                      <a:pt x="2324" y="3173"/>
                      <a:pt x="2872" y="2866"/>
                      <a:pt x="3164" y="2322"/>
                    </a:cubicBezTo>
                    <a:cubicBezTo>
                      <a:pt x="3577" y="1556"/>
                      <a:pt x="3310" y="614"/>
                      <a:pt x="2563" y="197"/>
                    </a:cubicBezTo>
                    <a:cubicBezTo>
                      <a:pt x="2324" y="64"/>
                      <a:pt x="2066" y="1"/>
                      <a:pt x="181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2"/>
              <p:cNvSpPr/>
              <p:nvPr/>
            </p:nvSpPr>
            <p:spPr>
              <a:xfrm>
                <a:off x="1853475" y="1587775"/>
                <a:ext cx="88300" cy="78175"/>
              </a:xfrm>
              <a:custGeom>
                <a:avLst/>
                <a:gdLst/>
                <a:ahLst/>
                <a:cxnLst/>
                <a:rect l="l" t="t" r="r" b="b"/>
                <a:pathLst>
                  <a:path w="3532" h="3127" extrusionOk="0">
                    <a:moveTo>
                      <a:pt x="1814" y="0"/>
                    </a:moveTo>
                    <a:cubicBezTo>
                      <a:pt x="1245" y="0"/>
                      <a:pt x="677" y="311"/>
                      <a:pt x="397" y="841"/>
                    </a:cubicBezTo>
                    <a:cubicBezTo>
                      <a:pt x="1" y="1592"/>
                      <a:pt x="291" y="2572"/>
                      <a:pt x="1028" y="2960"/>
                    </a:cubicBezTo>
                    <a:cubicBezTo>
                      <a:pt x="1244" y="3073"/>
                      <a:pt x="1481" y="3127"/>
                      <a:pt x="1718" y="3127"/>
                    </a:cubicBezTo>
                    <a:cubicBezTo>
                      <a:pt x="2288" y="3127"/>
                      <a:pt x="2857" y="2817"/>
                      <a:pt x="3136" y="2288"/>
                    </a:cubicBezTo>
                    <a:cubicBezTo>
                      <a:pt x="3531" y="1536"/>
                      <a:pt x="3243" y="558"/>
                      <a:pt x="2506" y="169"/>
                    </a:cubicBezTo>
                    <a:cubicBezTo>
                      <a:pt x="2289" y="54"/>
                      <a:pt x="2051" y="0"/>
                      <a:pt x="18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2"/>
              <p:cNvSpPr/>
              <p:nvPr/>
            </p:nvSpPr>
            <p:spPr>
              <a:xfrm>
                <a:off x="6059600" y="2548100"/>
                <a:ext cx="86950" cy="77475"/>
              </a:xfrm>
              <a:custGeom>
                <a:avLst/>
                <a:gdLst/>
                <a:ahLst/>
                <a:cxnLst/>
                <a:rect l="l" t="t" r="r" b="b"/>
                <a:pathLst>
                  <a:path w="3478" h="3099" extrusionOk="0">
                    <a:moveTo>
                      <a:pt x="1773" y="1"/>
                    </a:moveTo>
                    <a:cubicBezTo>
                      <a:pt x="1200" y="1"/>
                      <a:pt x="621" y="308"/>
                      <a:pt x="378" y="840"/>
                    </a:cubicBezTo>
                    <a:cubicBezTo>
                      <a:pt x="0" y="1665"/>
                      <a:pt x="198" y="2387"/>
                      <a:pt x="939" y="2884"/>
                    </a:cubicBezTo>
                    <a:cubicBezTo>
                      <a:pt x="1159" y="3030"/>
                      <a:pt x="1414" y="3098"/>
                      <a:pt x="1673" y="3098"/>
                    </a:cubicBezTo>
                    <a:cubicBezTo>
                      <a:pt x="2219" y="3098"/>
                      <a:pt x="2781" y="2798"/>
                      <a:pt x="3062" y="2303"/>
                    </a:cubicBezTo>
                    <a:cubicBezTo>
                      <a:pt x="3478" y="1572"/>
                      <a:pt x="3202" y="567"/>
                      <a:pt x="2477" y="174"/>
                    </a:cubicBezTo>
                    <a:cubicBezTo>
                      <a:pt x="2261" y="56"/>
                      <a:pt x="2018" y="1"/>
                      <a:pt x="177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2"/>
              <p:cNvSpPr/>
              <p:nvPr/>
            </p:nvSpPr>
            <p:spPr>
              <a:xfrm>
                <a:off x="5542950" y="4286750"/>
                <a:ext cx="84600" cy="74900"/>
              </a:xfrm>
              <a:custGeom>
                <a:avLst/>
                <a:gdLst/>
                <a:ahLst/>
                <a:cxnLst/>
                <a:rect l="l" t="t" r="r" b="b"/>
                <a:pathLst>
                  <a:path w="3384" h="2996" extrusionOk="0">
                    <a:moveTo>
                      <a:pt x="1743" y="0"/>
                    </a:moveTo>
                    <a:cubicBezTo>
                      <a:pt x="1219" y="0"/>
                      <a:pt x="689" y="272"/>
                      <a:pt x="410" y="746"/>
                    </a:cubicBezTo>
                    <a:cubicBezTo>
                      <a:pt x="1" y="1442"/>
                      <a:pt x="241" y="2401"/>
                      <a:pt x="926" y="2805"/>
                    </a:cubicBezTo>
                    <a:cubicBezTo>
                      <a:pt x="1146" y="2934"/>
                      <a:pt x="1394" y="2996"/>
                      <a:pt x="1642" y="2996"/>
                    </a:cubicBezTo>
                    <a:cubicBezTo>
                      <a:pt x="2167" y="2996"/>
                      <a:pt x="2694" y="2723"/>
                      <a:pt x="2974" y="2249"/>
                    </a:cubicBezTo>
                    <a:cubicBezTo>
                      <a:pt x="3384" y="1554"/>
                      <a:pt x="3142" y="594"/>
                      <a:pt x="2457" y="191"/>
                    </a:cubicBezTo>
                    <a:cubicBezTo>
                      <a:pt x="2238" y="61"/>
                      <a:pt x="1991" y="0"/>
                      <a:pt x="174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2"/>
              <p:cNvSpPr/>
              <p:nvPr/>
            </p:nvSpPr>
            <p:spPr>
              <a:xfrm>
                <a:off x="5245775" y="998725"/>
                <a:ext cx="88050" cy="77450"/>
              </a:xfrm>
              <a:custGeom>
                <a:avLst/>
                <a:gdLst/>
                <a:ahLst/>
                <a:cxnLst/>
                <a:rect l="l" t="t" r="r" b="b"/>
                <a:pathLst>
                  <a:path w="3522" h="3098" extrusionOk="0">
                    <a:moveTo>
                      <a:pt x="1747" y="0"/>
                    </a:moveTo>
                    <a:cubicBezTo>
                      <a:pt x="1251" y="0"/>
                      <a:pt x="812" y="259"/>
                      <a:pt x="469" y="765"/>
                    </a:cubicBezTo>
                    <a:cubicBezTo>
                      <a:pt x="0" y="1456"/>
                      <a:pt x="277" y="2490"/>
                      <a:pt x="990" y="2906"/>
                    </a:cubicBezTo>
                    <a:cubicBezTo>
                      <a:pt x="1214" y="3036"/>
                      <a:pt x="1466" y="3098"/>
                      <a:pt x="1719" y="3098"/>
                    </a:cubicBezTo>
                    <a:cubicBezTo>
                      <a:pt x="2273" y="3098"/>
                      <a:pt x="2832" y="2804"/>
                      <a:pt x="3112" y="2299"/>
                    </a:cubicBezTo>
                    <a:cubicBezTo>
                      <a:pt x="3522" y="1563"/>
                      <a:pt x="3249" y="530"/>
                      <a:pt x="2505" y="184"/>
                    </a:cubicBezTo>
                    <a:cubicBezTo>
                      <a:pt x="2242" y="61"/>
                      <a:pt x="1988" y="0"/>
                      <a:pt x="174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2"/>
              <p:cNvSpPr/>
              <p:nvPr/>
            </p:nvSpPr>
            <p:spPr>
              <a:xfrm>
                <a:off x="2748500" y="4899900"/>
                <a:ext cx="85575" cy="76050"/>
              </a:xfrm>
              <a:custGeom>
                <a:avLst/>
                <a:gdLst/>
                <a:ahLst/>
                <a:cxnLst/>
                <a:rect l="l" t="t" r="r" b="b"/>
                <a:pathLst>
                  <a:path w="3423" h="3042" extrusionOk="0">
                    <a:moveTo>
                      <a:pt x="1770" y="0"/>
                    </a:moveTo>
                    <a:cubicBezTo>
                      <a:pt x="1202" y="0"/>
                      <a:pt x="625" y="312"/>
                      <a:pt x="362" y="835"/>
                    </a:cubicBezTo>
                    <a:cubicBezTo>
                      <a:pt x="1" y="1553"/>
                      <a:pt x="294" y="2516"/>
                      <a:pt x="985" y="2882"/>
                    </a:cubicBezTo>
                    <a:cubicBezTo>
                      <a:pt x="1191" y="2991"/>
                      <a:pt x="1421" y="3042"/>
                      <a:pt x="1651" y="3042"/>
                    </a:cubicBezTo>
                    <a:cubicBezTo>
                      <a:pt x="2201" y="3042"/>
                      <a:pt x="2758" y="2751"/>
                      <a:pt x="3032" y="2256"/>
                    </a:cubicBezTo>
                    <a:cubicBezTo>
                      <a:pt x="3422" y="1553"/>
                      <a:pt x="3167" y="586"/>
                      <a:pt x="2485" y="188"/>
                    </a:cubicBezTo>
                    <a:cubicBezTo>
                      <a:pt x="2267" y="60"/>
                      <a:pt x="2019" y="0"/>
                      <a:pt x="177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2"/>
              <p:cNvSpPr/>
              <p:nvPr/>
            </p:nvSpPr>
            <p:spPr>
              <a:xfrm>
                <a:off x="2515850" y="4769125"/>
                <a:ext cx="85550" cy="76050"/>
              </a:xfrm>
              <a:custGeom>
                <a:avLst/>
                <a:gdLst/>
                <a:ahLst/>
                <a:cxnLst/>
                <a:rect l="l" t="t" r="r" b="b"/>
                <a:pathLst>
                  <a:path w="3422" h="3042" extrusionOk="0">
                    <a:moveTo>
                      <a:pt x="1777" y="0"/>
                    </a:moveTo>
                    <a:cubicBezTo>
                      <a:pt x="1229" y="0"/>
                      <a:pt x="668" y="288"/>
                      <a:pt x="391" y="783"/>
                    </a:cubicBezTo>
                    <a:cubicBezTo>
                      <a:pt x="1" y="1486"/>
                      <a:pt x="256" y="2454"/>
                      <a:pt x="937" y="2854"/>
                    </a:cubicBezTo>
                    <a:cubicBezTo>
                      <a:pt x="1155" y="2982"/>
                      <a:pt x="1403" y="3042"/>
                      <a:pt x="1653" y="3042"/>
                    </a:cubicBezTo>
                    <a:cubicBezTo>
                      <a:pt x="2181" y="3042"/>
                      <a:pt x="2720" y="2774"/>
                      <a:pt x="3006" y="2307"/>
                    </a:cubicBezTo>
                    <a:cubicBezTo>
                      <a:pt x="3421" y="1631"/>
                      <a:pt x="3199" y="643"/>
                      <a:pt x="2537" y="216"/>
                    </a:cubicBezTo>
                    <a:cubicBezTo>
                      <a:pt x="2310" y="69"/>
                      <a:pt x="2045" y="0"/>
                      <a:pt x="177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2"/>
              <p:cNvSpPr/>
              <p:nvPr/>
            </p:nvSpPr>
            <p:spPr>
              <a:xfrm>
                <a:off x="5224625" y="4575650"/>
                <a:ext cx="88075" cy="77475"/>
              </a:xfrm>
              <a:custGeom>
                <a:avLst/>
                <a:gdLst/>
                <a:ahLst/>
                <a:cxnLst/>
                <a:rect l="l" t="t" r="r" b="b"/>
                <a:pathLst>
                  <a:path w="3523" h="3099" extrusionOk="0">
                    <a:moveTo>
                      <a:pt x="1746" y="0"/>
                    </a:moveTo>
                    <a:cubicBezTo>
                      <a:pt x="1245" y="0"/>
                      <a:pt x="804" y="262"/>
                      <a:pt x="463" y="777"/>
                    </a:cubicBezTo>
                    <a:cubicBezTo>
                      <a:pt x="0" y="1474"/>
                      <a:pt x="285" y="2504"/>
                      <a:pt x="1002" y="2914"/>
                    </a:cubicBezTo>
                    <a:cubicBezTo>
                      <a:pt x="1223" y="3039"/>
                      <a:pt x="1470" y="3098"/>
                      <a:pt x="1718" y="3098"/>
                    </a:cubicBezTo>
                    <a:cubicBezTo>
                      <a:pt x="2277" y="3098"/>
                      <a:pt x="2842" y="2800"/>
                      <a:pt x="3120" y="2287"/>
                    </a:cubicBezTo>
                    <a:cubicBezTo>
                      <a:pt x="3522" y="1549"/>
                      <a:pt x="3241" y="515"/>
                      <a:pt x="2495" y="177"/>
                    </a:cubicBezTo>
                    <a:cubicBezTo>
                      <a:pt x="2235" y="59"/>
                      <a:pt x="1984" y="0"/>
                      <a:pt x="174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2"/>
              <p:cNvSpPr/>
              <p:nvPr/>
            </p:nvSpPr>
            <p:spPr>
              <a:xfrm>
                <a:off x="1502975" y="2483350"/>
                <a:ext cx="88075" cy="77450"/>
              </a:xfrm>
              <a:custGeom>
                <a:avLst/>
                <a:gdLst/>
                <a:ahLst/>
                <a:cxnLst/>
                <a:rect l="l" t="t" r="r" b="b"/>
                <a:pathLst>
                  <a:path w="3523" h="3098" extrusionOk="0">
                    <a:moveTo>
                      <a:pt x="1748" y="1"/>
                    </a:moveTo>
                    <a:cubicBezTo>
                      <a:pt x="1246" y="1"/>
                      <a:pt x="805" y="263"/>
                      <a:pt x="464" y="777"/>
                    </a:cubicBezTo>
                    <a:cubicBezTo>
                      <a:pt x="1" y="1474"/>
                      <a:pt x="287" y="2505"/>
                      <a:pt x="1003" y="2913"/>
                    </a:cubicBezTo>
                    <a:cubicBezTo>
                      <a:pt x="1223" y="3038"/>
                      <a:pt x="1471" y="3097"/>
                      <a:pt x="1719" y="3097"/>
                    </a:cubicBezTo>
                    <a:cubicBezTo>
                      <a:pt x="2278" y="3097"/>
                      <a:pt x="2843" y="2799"/>
                      <a:pt x="3120" y="2288"/>
                    </a:cubicBezTo>
                    <a:cubicBezTo>
                      <a:pt x="3523" y="1550"/>
                      <a:pt x="3241" y="517"/>
                      <a:pt x="2496" y="178"/>
                    </a:cubicBezTo>
                    <a:cubicBezTo>
                      <a:pt x="2236" y="59"/>
                      <a:pt x="1985" y="1"/>
                      <a:pt x="174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2"/>
              <p:cNvSpPr/>
              <p:nvPr/>
            </p:nvSpPr>
            <p:spPr>
              <a:xfrm>
                <a:off x="3995650" y="5133250"/>
                <a:ext cx="84600" cy="74900"/>
              </a:xfrm>
              <a:custGeom>
                <a:avLst/>
                <a:gdLst/>
                <a:ahLst/>
                <a:cxnLst/>
                <a:rect l="l" t="t" r="r" b="b"/>
                <a:pathLst>
                  <a:path w="3384" h="2996" extrusionOk="0">
                    <a:moveTo>
                      <a:pt x="1742" y="0"/>
                    </a:moveTo>
                    <a:cubicBezTo>
                      <a:pt x="1218" y="0"/>
                      <a:pt x="690" y="271"/>
                      <a:pt x="410" y="745"/>
                    </a:cubicBezTo>
                    <a:cubicBezTo>
                      <a:pt x="0" y="1440"/>
                      <a:pt x="240" y="2400"/>
                      <a:pt x="926" y="2805"/>
                    </a:cubicBezTo>
                    <a:cubicBezTo>
                      <a:pt x="1145" y="2934"/>
                      <a:pt x="1393" y="2996"/>
                      <a:pt x="1641" y="2996"/>
                    </a:cubicBezTo>
                    <a:cubicBezTo>
                      <a:pt x="2165" y="2996"/>
                      <a:pt x="2694" y="2724"/>
                      <a:pt x="2974" y="2249"/>
                    </a:cubicBezTo>
                    <a:cubicBezTo>
                      <a:pt x="3384" y="1554"/>
                      <a:pt x="3143" y="596"/>
                      <a:pt x="2458" y="191"/>
                    </a:cubicBezTo>
                    <a:cubicBezTo>
                      <a:pt x="2238" y="61"/>
                      <a:pt x="1991" y="0"/>
                      <a:pt x="174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2"/>
              <p:cNvSpPr/>
              <p:nvPr/>
            </p:nvSpPr>
            <p:spPr>
              <a:xfrm>
                <a:off x="4548950" y="606625"/>
                <a:ext cx="87075" cy="77500"/>
              </a:xfrm>
              <a:custGeom>
                <a:avLst/>
                <a:gdLst/>
                <a:ahLst/>
                <a:cxnLst/>
                <a:rect l="l" t="t" r="r" b="b"/>
                <a:pathLst>
                  <a:path w="3483" h="3100" extrusionOk="0">
                    <a:moveTo>
                      <a:pt x="1777" y="1"/>
                    </a:moveTo>
                    <a:cubicBezTo>
                      <a:pt x="1213" y="1"/>
                      <a:pt x="645" y="298"/>
                      <a:pt x="394" y="820"/>
                    </a:cubicBezTo>
                    <a:cubicBezTo>
                      <a:pt x="0" y="1641"/>
                      <a:pt x="192" y="2364"/>
                      <a:pt x="923" y="2872"/>
                    </a:cubicBezTo>
                    <a:cubicBezTo>
                      <a:pt x="1145" y="3028"/>
                      <a:pt x="1408" y="3099"/>
                      <a:pt x="1675" y="3099"/>
                    </a:cubicBezTo>
                    <a:cubicBezTo>
                      <a:pt x="2212" y="3099"/>
                      <a:pt x="2768" y="2809"/>
                      <a:pt x="3055" y="2326"/>
                    </a:cubicBezTo>
                    <a:cubicBezTo>
                      <a:pt x="3482" y="1602"/>
                      <a:pt x="3221" y="593"/>
                      <a:pt x="2504" y="186"/>
                    </a:cubicBezTo>
                    <a:cubicBezTo>
                      <a:pt x="2282" y="60"/>
                      <a:pt x="2030" y="1"/>
                      <a:pt x="177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2"/>
              <p:cNvSpPr/>
              <p:nvPr/>
            </p:nvSpPr>
            <p:spPr>
              <a:xfrm>
                <a:off x="4543300" y="4972500"/>
                <a:ext cx="87125" cy="77450"/>
              </a:xfrm>
              <a:custGeom>
                <a:avLst/>
                <a:gdLst/>
                <a:ahLst/>
                <a:cxnLst/>
                <a:rect l="l" t="t" r="r" b="b"/>
                <a:pathLst>
                  <a:path w="3485" h="3098" extrusionOk="0">
                    <a:moveTo>
                      <a:pt x="1784" y="1"/>
                    </a:moveTo>
                    <a:cubicBezTo>
                      <a:pt x="1238" y="1"/>
                      <a:pt x="685" y="278"/>
                      <a:pt x="425" y="777"/>
                    </a:cubicBezTo>
                    <a:cubicBezTo>
                      <a:pt x="1" y="1584"/>
                      <a:pt x="177" y="2314"/>
                      <a:pt x="886" y="2845"/>
                    </a:cubicBezTo>
                    <a:cubicBezTo>
                      <a:pt x="1116" y="3018"/>
                      <a:pt x="1394" y="3098"/>
                      <a:pt x="1678" y="3098"/>
                    </a:cubicBezTo>
                    <a:cubicBezTo>
                      <a:pt x="2200" y="3098"/>
                      <a:pt x="2741" y="2828"/>
                      <a:pt x="3036" y="2370"/>
                    </a:cubicBezTo>
                    <a:cubicBezTo>
                      <a:pt x="3484" y="1670"/>
                      <a:pt x="3254" y="642"/>
                      <a:pt x="2553" y="211"/>
                    </a:cubicBezTo>
                    <a:cubicBezTo>
                      <a:pt x="2322" y="68"/>
                      <a:pt x="2054" y="1"/>
                      <a:pt x="178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2"/>
              <p:cNvSpPr/>
              <p:nvPr/>
            </p:nvSpPr>
            <p:spPr>
              <a:xfrm>
                <a:off x="1518750" y="3272250"/>
                <a:ext cx="87925" cy="77500"/>
              </a:xfrm>
              <a:custGeom>
                <a:avLst/>
                <a:gdLst/>
                <a:ahLst/>
                <a:cxnLst/>
                <a:rect l="l" t="t" r="r" b="b"/>
                <a:pathLst>
                  <a:path w="3517" h="3100" extrusionOk="0">
                    <a:moveTo>
                      <a:pt x="1751" y="0"/>
                    </a:moveTo>
                    <a:cubicBezTo>
                      <a:pt x="1275" y="0"/>
                      <a:pt x="846" y="246"/>
                      <a:pt x="496" y="718"/>
                    </a:cubicBezTo>
                    <a:cubicBezTo>
                      <a:pt x="1" y="1383"/>
                      <a:pt x="239" y="2435"/>
                      <a:pt x="933" y="2880"/>
                    </a:cubicBezTo>
                    <a:cubicBezTo>
                      <a:pt x="1165" y="3029"/>
                      <a:pt x="1436" y="3100"/>
                      <a:pt x="1709" y="3100"/>
                    </a:cubicBezTo>
                    <a:cubicBezTo>
                      <a:pt x="2243" y="3100"/>
                      <a:pt x="2789" y="2830"/>
                      <a:pt x="3079" y="2355"/>
                    </a:cubicBezTo>
                    <a:cubicBezTo>
                      <a:pt x="3517" y="1642"/>
                      <a:pt x="3284" y="596"/>
                      <a:pt x="2553" y="216"/>
                    </a:cubicBezTo>
                    <a:cubicBezTo>
                      <a:pt x="2276" y="71"/>
                      <a:pt x="2007" y="0"/>
                      <a:pt x="175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2"/>
              <p:cNvSpPr/>
              <p:nvPr/>
            </p:nvSpPr>
            <p:spPr>
              <a:xfrm>
                <a:off x="1618600" y="3640250"/>
                <a:ext cx="86775" cy="77425"/>
              </a:xfrm>
              <a:custGeom>
                <a:avLst/>
                <a:gdLst/>
                <a:ahLst/>
                <a:cxnLst/>
                <a:rect l="l" t="t" r="r" b="b"/>
                <a:pathLst>
                  <a:path w="3471" h="3097" extrusionOk="0">
                    <a:moveTo>
                      <a:pt x="1799" y="1"/>
                    </a:moveTo>
                    <a:cubicBezTo>
                      <a:pt x="1245" y="1"/>
                      <a:pt x="677" y="311"/>
                      <a:pt x="401" y="820"/>
                    </a:cubicBezTo>
                    <a:cubicBezTo>
                      <a:pt x="0" y="1559"/>
                      <a:pt x="295" y="2561"/>
                      <a:pt x="1023" y="2939"/>
                    </a:cubicBezTo>
                    <a:cubicBezTo>
                      <a:pt x="1231" y="3046"/>
                      <a:pt x="1463" y="3097"/>
                      <a:pt x="1697" y="3097"/>
                    </a:cubicBezTo>
                    <a:cubicBezTo>
                      <a:pt x="2283" y="3097"/>
                      <a:pt x="2877" y="2778"/>
                      <a:pt x="3112" y="2233"/>
                    </a:cubicBezTo>
                    <a:cubicBezTo>
                      <a:pt x="3470" y="1403"/>
                      <a:pt x="3268" y="683"/>
                      <a:pt x="2514" y="202"/>
                    </a:cubicBezTo>
                    <a:cubicBezTo>
                      <a:pt x="2297" y="64"/>
                      <a:pt x="2049" y="1"/>
                      <a:pt x="179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2"/>
              <p:cNvSpPr/>
              <p:nvPr/>
            </p:nvSpPr>
            <p:spPr>
              <a:xfrm>
                <a:off x="4176625" y="5078575"/>
                <a:ext cx="87975" cy="77500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100" extrusionOk="0">
                    <a:moveTo>
                      <a:pt x="1751" y="1"/>
                    </a:moveTo>
                    <a:cubicBezTo>
                      <a:pt x="1270" y="1"/>
                      <a:pt x="838" y="250"/>
                      <a:pt x="490" y="729"/>
                    </a:cubicBezTo>
                    <a:cubicBezTo>
                      <a:pt x="1" y="1399"/>
                      <a:pt x="250" y="2449"/>
                      <a:pt x="948" y="2888"/>
                    </a:cubicBezTo>
                    <a:cubicBezTo>
                      <a:pt x="1178" y="3032"/>
                      <a:pt x="1443" y="3100"/>
                      <a:pt x="1711" y="3100"/>
                    </a:cubicBezTo>
                    <a:cubicBezTo>
                      <a:pt x="2250" y="3100"/>
                      <a:pt x="2800" y="2824"/>
                      <a:pt x="3088" y="2342"/>
                    </a:cubicBezTo>
                    <a:cubicBezTo>
                      <a:pt x="3518" y="1622"/>
                      <a:pt x="3277" y="583"/>
                      <a:pt x="2543" y="209"/>
                    </a:cubicBezTo>
                    <a:cubicBezTo>
                      <a:pt x="2268" y="69"/>
                      <a:pt x="2003" y="1"/>
                      <a:pt x="175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2"/>
              <p:cNvSpPr/>
              <p:nvPr/>
            </p:nvSpPr>
            <p:spPr>
              <a:xfrm>
                <a:off x="5942325" y="3574750"/>
                <a:ext cx="85600" cy="76075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3043" extrusionOk="0">
                    <a:moveTo>
                      <a:pt x="1775" y="1"/>
                    </a:moveTo>
                    <a:cubicBezTo>
                      <a:pt x="1222" y="1"/>
                      <a:pt x="659" y="295"/>
                      <a:pt x="385" y="799"/>
                    </a:cubicBezTo>
                    <a:cubicBezTo>
                      <a:pt x="1" y="1508"/>
                      <a:pt x="266" y="2473"/>
                      <a:pt x="953" y="2862"/>
                    </a:cubicBezTo>
                    <a:cubicBezTo>
                      <a:pt x="1168" y="2985"/>
                      <a:pt x="1411" y="3043"/>
                      <a:pt x="1656" y="3043"/>
                    </a:cubicBezTo>
                    <a:cubicBezTo>
                      <a:pt x="2190" y="3043"/>
                      <a:pt x="2732" y="2768"/>
                      <a:pt x="3016" y="2295"/>
                    </a:cubicBezTo>
                    <a:cubicBezTo>
                      <a:pt x="3424" y="1611"/>
                      <a:pt x="3193" y="629"/>
                      <a:pt x="2524" y="209"/>
                    </a:cubicBezTo>
                    <a:cubicBezTo>
                      <a:pt x="2298" y="67"/>
                      <a:pt x="2037" y="1"/>
                      <a:pt x="177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2"/>
              <p:cNvSpPr/>
              <p:nvPr/>
            </p:nvSpPr>
            <p:spPr>
              <a:xfrm>
                <a:off x="3396700" y="5108275"/>
                <a:ext cx="85375" cy="76050"/>
              </a:xfrm>
              <a:custGeom>
                <a:avLst/>
                <a:gdLst/>
                <a:ahLst/>
                <a:cxnLst/>
                <a:rect l="l" t="t" r="r" b="b"/>
                <a:pathLst>
                  <a:path w="3415" h="3042" extrusionOk="0">
                    <a:moveTo>
                      <a:pt x="1766" y="1"/>
                    </a:moveTo>
                    <a:cubicBezTo>
                      <a:pt x="1243" y="1"/>
                      <a:pt x="707" y="262"/>
                      <a:pt x="419" y="729"/>
                    </a:cubicBezTo>
                    <a:cubicBezTo>
                      <a:pt x="0" y="1406"/>
                      <a:pt x="217" y="2392"/>
                      <a:pt x="880" y="2824"/>
                    </a:cubicBezTo>
                    <a:cubicBezTo>
                      <a:pt x="1107" y="2972"/>
                      <a:pt x="1374" y="3042"/>
                      <a:pt x="1645" y="3042"/>
                    </a:cubicBezTo>
                    <a:cubicBezTo>
                      <a:pt x="2152" y="3042"/>
                      <a:pt x="2672" y="2796"/>
                      <a:pt x="2968" y="2358"/>
                    </a:cubicBezTo>
                    <a:cubicBezTo>
                      <a:pt x="3415" y="1700"/>
                      <a:pt x="3235" y="715"/>
                      <a:pt x="2582" y="251"/>
                    </a:cubicBezTo>
                    <a:cubicBezTo>
                      <a:pt x="2343" y="81"/>
                      <a:pt x="2056" y="1"/>
                      <a:pt x="176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2"/>
              <p:cNvSpPr/>
              <p:nvPr/>
            </p:nvSpPr>
            <p:spPr>
              <a:xfrm>
                <a:off x="2802725" y="717175"/>
                <a:ext cx="87150" cy="77475"/>
              </a:xfrm>
              <a:custGeom>
                <a:avLst/>
                <a:gdLst/>
                <a:ahLst/>
                <a:cxnLst/>
                <a:rect l="l" t="t" r="r" b="b"/>
                <a:pathLst>
                  <a:path w="3486" h="3099" extrusionOk="0">
                    <a:moveTo>
                      <a:pt x="1810" y="0"/>
                    </a:moveTo>
                    <a:cubicBezTo>
                      <a:pt x="1279" y="0"/>
                      <a:pt x="728" y="281"/>
                      <a:pt x="438" y="754"/>
                    </a:cubicBezTo>
                    <a:cubicBezTo>
                      <a:pt x="1" y="1467"/>
                      <a:pt x="248" y="2484"/>
                      <a:pt x="959" y="2902"/>
                    </a:cubicBezTo>
                    <a:cubicBezTo>
                      <a:pt x="1185" y="3035"/>
                      <a:pt x="1445" y="3098"/>
                      <a:pt x="1705" y="3098"/>
                    </a:cubicBezTo>
                    <a:cubicBezTo>
                      <a:pt x="2261" y="3098"/>
                      <a:pt x="2822" y="2810"/>
                      <a:pt x="3078" y="2298"/>
                    </a:cubicBezTo>
                    <a:cubicBezTo>
                      <a:pt x="3486" y="1483"/>
                      <a:pt x="3297" y="757"/>
                      <a:pt x="2578" y="238"/>
                    </a:cubicBezTo>
                    <a:cubicBezTo>
                      <a:pt x="2353" y="75"/>
                      <a:pt x="2084" y="0"/>
                      <a:pt x="181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2"/>
              <p:cNvSpPr/>
              <p:nvPr/>
            </p:nvSpPr>
            <p:spPr>
              <a:xfrm>
                <a:off x="1988100" y="1351750"/>
                <a:ext cx="85675" cy="76025"/>
              </a:xfrm>
              <a:custGeom>
                <a:avLst/>
                <a:gdLst/>
                <a:ahLst/>
                <a:cxnLst/>
                <a:rect l="l" t="t" r="r" b="b"/>
                <a:pathLst>
                  <a:path w="3427" h="3041" extrusionOk="0">
                    <a:moveTo>
                      <a:pt x="1772" y="0"/>
                    </a:moveTo>
                    <a:cubicBezTo>
                      <a:pt x="1229" y="0"/>
                      <a:pt x="679" y="284"/>
                      <a:pt x="400" y="771"/>
                    </a:cubicBezTo>
                    <a:cubicBezTo>
                      <a:pt x="0" y="1470"/>
                      <a:pt x="246" y="2439"/>
                      <a:pt x="924" y="2847"/>
                    </a:cubicBezTo>
                    <a:cubicBezTo>
                      <a:pt x="1144" y="2979"/>
                      <a:pt x="1395" y="3041"/>
                      <a:pt x="1649" y="3041"/>
                    </a:cubicBezTo>
                    <a:cubicBezTo>
                      <a:pt x="2212" y="3041"/>
                      <a:pt x="2788" y="2737"/>
                      <a:pt x="3055" y="2223"/>
                    </a:cubicBezTo>
                    <a:cubicBezTo>
                      <a:pt x="3426" y="1506"/>
                      <a:pt x="3145" y="546"/>
                      <a:pt x="2454" y="168"/>
                    </a:cubicBezTo>
                    <a:cubicBezTo>
                      <a:pt x="2243" y="54"/>
                      <a:pt x="2008" y="0"/>
                      <a:pt x="177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2"/>
              <p:cNvSpPr/>
              <p:nvPr/>
            </p:nvSpPr>
            <p:spPr>
              <a:xfrm>
                <a:off x="2001100" y="4323700"/>
                <a:ext cx="85525" cy="76000"/>
              </a:xfrm>
              <a:custGeom>
                <a:avLst/>
                <a:gdLst/>
                <a:ahLst/>
                <a:cxnLst/>
                <a:rect l="l" t="t" r="r" b="b"/>
                <a:pathLst>
                  <a:path w="3421" h="3040" extrusionOk="0">
                    <a:moveTo>
                      <a:pt x="1770" y="0"/>
                    </a:moveTo>
                    <a:cubicBezTo>
                      <a:pt x="1246" y="0"/>
                      <a:pt x="709" y="263"/>
                      <a:pt x="422" y="721"/>
                    </a:cubicBezTo>
                    <a:cubicBezTo>
                      <a:pt x="0" y="1396"/>
                      <a:pt x="213" y="2382"/>
                      <a:pt x="874" y="2818"/>
                    </a:cubicBezTo>
                    <a:cubicBezTo>
                      <a:pt x="1104" y="2969"/>
                      <a:pt x="1372" y="3040"/>
                      <a:pt x="1645" y="3040"/>
                    </a:cubicBezTo>
                    <a:cubicBezTo>
                      <a:pt x="2187" y="3040"/>
                      <a:pt x="2743" y="2758"/>
                      <a:pt x="3023" y="2268"/>
                    </a:cubicBezTo>
                    <a:cubicBezTo>
                      <a:pt x="3421" y="1570"/>
                      <a:pt x="3174" y="600"/>
                      <a:pt x="2495" y="193"/>
                    </a:cubicBezTo>
                    <a:cubicBezTo>
                      <a:pt x="2276" y="62"/>
                      <a:pt x="2024" y="0"/>
                      <a:pt x="177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2"/>
              <p:cNvSpPr/>
              <p:nvPr/>
            </p:nvSpPr>
            <p:spPr>
              <a:xfrm>
                <a:off x="4727475" y="4920525"/>
                <a:ext cx="84600" cy="74900"/>
              </a:xfrm>
              <a:custGeom>
                <a:avLst/>
                <a:gdLst/>
                <a:ahLst/>
                <a:cxnLst/>
                <a:rect l="l" t="t" r="r" b="b"/>
                <a:pathLst>
                  <a:path w="3384" h="2996" extrusionOk="0">
                    <a:moveTo>
                      <a:pt x="1742" y="1"/>
                    </a:moveTo>
                    <a:cubicBezTo>
                      <a:pt x="1197" y="1"/>
                      <a:pt x="651" y="295"/>
                      <a:pt x="383" y="795"/>
                    </a:cubicBezTo>
                    <a:cubicBezTo>
                      <a:pt x="0" y="1510"/>
                      <a:pt x="276" y="2459"/>
                      <a:pt x="974" y="2832"/>
                    </a:cubicBezTo>
                    <a:cubicBezTo>
                      <a:pt x="1183" y="2943"/>
                      <a:pt x="1413" y="2995"/>
                      <a:pt x="1642" y="2995"/>
                    </a:cubicBezTo>
                    <a:cubicBezTo>
                      <a:pt x="2187" y="2995"/>
                      <a:pt x="2733" y="2702"/>
                      <a:pt x="3000" y="2201"/>
                    </a:cubicBezTo>
                    <a:cubicBezTo>
                      <a:pt x="3383" y="1487"/>
                      <a:pt x="3108" y="538"/>
                      <a:pt x="2409" y="165"/>
                    </a:cubicBezTo>
                    <a:cubicBezTo>
                      <a:pt x="2201" y="53"/>
                      <a:pt x="1972" y="1"/>
                      <a:pt x="174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2"/>
              <p:cNvSpPr/>
              <p:nvPr/>
            </p:nvSpPr>
            <p:spPr>
              <a:xfrm>
                <a:off x="1471050" y="3089825"/>
                <a:ext cx="84575" cy="74875"/>
              </a:xfrm>
              <a:custGeom>
                <a:avLst/>
                <a:gdLst/>
                <a:ahLst/>
                <a:cxnLst/>
                <a:rect l="l" t="t" r="r" b="b"/>
                <a:pathLst>
                  <a:path w="3383" h="2995" extrusionOk="0">
                    <a:moveTo>
                      <a:pt x="1741" y="0"/>
                    </a:moveTo>
                    <a:cubicBezTo>
                      <a:pt x="1218" y="0"/>
                      <a:pt x="689" y="271"/>
                      <a:pt x="410" y="744"/>
                    </a:cubicBezTo>
                    <a:cubicBezTo>
                      <a:pt x="0" y="1438"/>
                      <a:pt x="240" y="2399"/>
                      <a:pt x="926" y="2803"/>
                    </a:cubicBezTo>
                    <a:cubicBezTo>
                      <a:pt x="1145" y="2933"/>
                      <a:pt x="1393" y="2995"/>
                      <a:pt x="1642" y="2995"/>
                    </a:cubicBezTo>
                    <a:cubicBezTo>
                      <a:pt x="2165" y="2995"/>
                      <a:pt x="2693" y="2724"/>
                      <a:pt x="2973" y="2250"/>
                    </a:cubicBezTo>
                    <a:cubicBezTo>
                      <a:pt x="3382" y="1555"/>
                      <a:pt x="3143" y="596"/>
                      <a:pt x="2458" y="192"/>
                    </a:cubicBezTo>
                    <a:cubicBezTo>
                      <a:pt x="2239" y="62"/>
                      <a:pt x="1991" y="0"/>
                      <a:pt x="174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2"/>
              <p:cNvSpPr/>
              <p:nvPr/>
            </p:nvSpPr>
            <p:spPr>
              <a:xfrm>
                <a:off x="1588700" y="2063725"/>
                <a:ext cx="84625" cy="74875"/>
              </a:xfrm>
              <a:custGeom>
                <a:avLst/>
                <a:gdLst/>
                <a:ahLst/>
                <a:cxnLst/>
                <a:rect l="l" t="t" r="r" b="b"/>
                <a:pathLst>
                  <a:path w="3385" h="2995" extrusionOk="0">
                    <a:moveTo>
                      <a:pt x="1743" y="0"/>
                    </a:moveTo>
                    <a:cubicBezTo>
                      <a:pt x="1219" y="0"/>
                      <a:pt x="692" y="271"/>
                      <a:pt x="412" y="744"/>
                    </a:cubicBezTo>
                    <a:cubicBezTo>
                      <a:pt x="1" y="1438"/>
                      <a:pt x="240" y="2398"/>
                      <a:pt x="925" y="2803"/>
                    </a:cubicBezTo>
                    <a:cubicBezTo>
                      <a:pt x="1145" y="2933"/>
                      <a:pt x="1393" y="2995"/>
                      <a:pt x="1643" y="2995"/>
                    </a:cubicBezTo>
                    <a:cubicBezTo>
                      <a:pt x="2166" y="2995"/>
                      <a:pt x="2694" y="2724"/>
                      <a:pt x="2973" y="2250"/>
                    </a:cubicBezTo>
                    <a:cubicBezTo>
                      <a:pt x="3384" y="1556"/>
                      <a:pt x="3144" y="597"/>
                      <a:pt x="2460" y="192"/>
                    </a:cubicBezTo>
                    <a:cubicBezTo>
                      <a:pt x="2240" y="61"/>
                      <a:pt x="1992" y="0"/>
                      <a:pt x="174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2"/>
              <p:cNvSpPr/>
              <p:nvPr/>
            </p:nvSpPr>
            <p:spPr>
              <a:xfrm>
                <a:off x="6111050" y="2733650"/>
                <a:ext cx="82125" cy="73950"/>
              </a:xfrm>
              <a:custGeom>
                <a:avLst/>
                <a:gdLst/>
                <a:ahLst/>
                <a:cxnLst/>
                <a:rect l="l" t="t" r="r" b="b"/>
                <a:pathLst>
                  <a:path w="3285" h="2958" extrusionOk="0">
                    <a:moveTo>
                      <a:pt x="1677" y="0"/>
                    </a:moveTo>
                    <a:cubicBezTo>
                      <a:pt x="1168" y="0"/>
                      <a:pt x="662" y="276"/>
                      <a:pt x="408" y="762"/>
                    </a:cubicBezTo>
                    <a:cubicBezTo>
                      <a:pt x="1" y="1545"/>
                      <a:pt x="166" y="2236"/>
                      <a:pt x="879" y="2728"/>
                    </a:cubicBezTo>
                    <a:cubicBezTo>
                      <a:pt x="1104" y="2884"/>
                      <a:pt x="1361" y="2958"/>
                      <a:pt x="1619" y="2958"/>
                    </a:cubicBezTo>
                    <a:cubicBezTo>
                      <a:pt x="2130" y="2958"/>
                      <a:pt x="2646" y="2670"/>
                      <a:pt x="2938" y="2162"/>
                    </a:cubicBezTo>
                    <a:cubicBezTo>
                      <a:pt x="3284" y="1408"/>
                      <a:pt x="3151" y="726"/>
                      <a:pt x="2437" y="233"/>
                    </a:cubicBezTo>
                    <a:cubicBezTo>
                      <a:pt x="2207" y="75"/>
                      <a:pt x="1942" y="0"/>
                      <a:pt x="167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2"/>
              <p:cNvSpPr/>
              <p:nvPr/>
            </p:nvSpPr>
            <p:spPr>
              <a:xfrm>
                <a:off x="1670600" y="3826225"/>
                <a:ext cx="82625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2949" extrusionOk="0">
                    <a:moveTo>
                      <a:pt x="1669" y="0"/>
                    </a:moveTo>
                    <a:cubicBezTo>
                      <a:pt x="1134" y="0"/>
                      <a:pt x="612" y="292"/>
                      <a:pt x="371" y="812"/>
                    </a:cubicBezTo>
                    <a:cubicBezTo>
                      <a:pt x="1" y="1612"/>
                      <a:pt x="197" y="2294"/>
                      <a:pt x="932" y="2751"/>
                    </a:cubicBezTo>
                    <a:cubicBezTo>
                      <a:pt x="1149" y="2886"/>
                      <a:pt x="1389" y="2949"/>
                      <a:pt x="1628" y="2949"/>
                    </a:cubicBezTo>
                    <a:cubicBezTo>
                      <a:pt x="2156" y="2949"/>
                      <a:pt x="2681" y="2644"/>
                      <a:pt x="2943" y="2134"/>
                    </a:cubicBezTo>
                    <a:cubicBezTo>
                      <a:pt x="3305" y="1431"/>
                      <a:pt x="3054" y="567"/>
                      <a:pt x="2379" y="186"/>
                    </a:cubicBezTo>
                    <a:cubicBezTo>
                      <a:pt x="2156" y="60"/>
                      <a:pt x="1911" y="0"/>
                      <a:pt x="166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2"/>
              <p:cNvSpPr/>
              <p:nvPr/>
            </p:nvSpPr>
            <p:spPr>
              <a:xfrm>
                <a:off x="3719925" y="453150"/>
                <a:ext cx="81625" cy="73775"/>
              </a:xfrm>
              <a:custGeom>
                <a:avLst/>
                <a:gdLst/>
                <a:ahLst/>
                <a:cxnLst/>
                <a:rect l="l" t="t" r="r" b="b"/>
                <a:pathLst>
                  <a:path w="3265" h="2951" extrusionOk="0">
                    <a:moveTo>
                      <a:pt x="1662" y="0"/>
                    </a:moveTo>
                    <a:cubicBezTo>
                      <a:pt x="1177" y="0"/>
                      <a:pt x="696" y="247"/>
                      <a:pt x="436" y="699"/>
                    </a:cubicBezTo>
                    <a:cubicBezTo>
                      <a:pt x="1" y="1458"/>
                      <a:pt x="117" y="2159"/>
                      <a:pt x="816" y="2685"/>
                    </a:cubicBezTo>
                    <a:cubicBezTo>
                      <a:pt x="1054" y="2865"/>
                      <a:pt x="1333" y="2950"/>
                      <a:pt x="1614" y="2950"/>
                    </a:cubicBezTo>
                    <a:cubicBezTo>
                      <a:pt x="2102" y="2950"/>
                      <a:pt x="2597" y="2691"/>
                      <a:pt x="2899" y="2217"/>
                    </a:cubicBezTo>
                    <a:cubicBezTo>
                      <a:pt x="3265" y="1486"/>
                      <a:pt x="3187" y="798"/>
                      <a:pt x="2485" y="272"/>
                    </a:cubicBezTo>
                    <a:cubicBezTo>
                      <a:pt x="2240" y="88"/>
                      <a:pt x="1950" y="0"/>
                      <a:pt x="166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2"/>
              <p:cNvSpPr/>
              <p:nvPr/>
            </p:nvSpPr>
            <p:spPr>
              <a:xfrm>
                <a:off x="5813250" y="1630000"/>
                <a:ext cx="82100" cy="7395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2958" extrusionOk="0">
                    <a:moveTo>
                      <a:pt x="1668" y="0"/>
                    </a:moveTo>
                    <a:cubicBezTo>
                      <a:pt x="1138" y="0"/>
                      <a:pt x="614" y="302"/>
                      <a:pt x="373" y="818"/>
                    </a:cubicBezTo>
                    <a:cubicBezTo>
                      <a:pt x="0" y="1617"/>
                      <a:pt x="196" y="2301"/>
                      <a:pt x="930" y="2759"/>
                    </a:cubicBezTo>
                    <a:cubicBezTo>
                      <a:pt x="1147" y="2895"/>
                      <a:pt x="1388" y="2958"/>
                      <a:pt x="1629" y="2958"/>
                    </a:cubicBezTo>
                    <a:cubicBezTo>
                      <a:pt x="2156" y="2958"/>
                      <a:pt x="2680" y="2654"/>
                      <a:pt x="2943" y="2145"/>
                    </a:cubicBezTo>
                    <a:cubicBezTo>
                      <a:pt x="3284" y="1333"/>
                      <a:pt x="3114" y="661"/>
                      <a:pt x="2379" y="202"/>
                    </a:cubicBezTo>
                    <a:cubicBezTo>
                      <a:pt x="2159" y="65"/>
                      <a:pt x="1913" y="0"/>
                      <a:pt x="166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2"/>
              <p:cNvSpPr/>
              <p:nvPr/>
            </p:nvSpPr>
            <p:spPr>
              <a:xfrm>
                <a:off x="2982725" y="5032600"/>
                <a:ext cx="82025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3281" h="2891" extrusionOk="0">
                    <a:moveTo>
                      <a:pt x="1586" y="0"/>
                    </a:moveTo>
                    <a:cubicBezTo>
                      <a:pt x="1130" y="0"/>
                      <a:pt x="738" y="232"/>
                      <a:pt x="444" y="735"/>
                    </a:cubicBezTo>
                    <a:cubicBezTo>
                      <a:pt x="1" y="1497"/>
                      <a:pt x="172" y="2180"/>
                      <a:pt x="897" y="2659"/>
                    </a:cubicBezTo>
                    <a:cubicBezTo>
                      <a:pt x="1133" y="2816"/>
                      <a:pt x="1393" y="2890"/>
                      <a:pt x="1649" y="2890"/>
                    </a:cubicBezTo>
                    <a:cubicBezTo>
                      <a:pt x="2146" y="2890"/>
                      <a:pt x="2626" y="2609"/>
                      <a:pt x="2879" y="2107"/>
                    </a:cubicBezTo>
                    <a:cubicBezTo>
                      <a:pt x="3281" y="1312"/>
                      <a:pt x="3064" y="673"/>
                      <a:pt x="2354" y="188"/>
                    </a:cubicBezTo>
                    <a:cubicBezTo>
                      <a:pt x="2084" y="65"/>
                      <a:pt x="1826" y="0"/>
                      <a:pt x="158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2"/>
              <p:cNvSpPr/>
              <p:nvPr/>
            </p:nvSpPr>
            <p:spPr>
              <a:xfrm>
                <a:off x="2284950" y="4640275"/>
                <a:ext cx="82000" cy="72325"/>
              </a:xfrm>
              <a:custGeom>
                <a:avLst/>
                <a:gdLst/>
                <a:ahLst/>
                <a:cxnLst/>
                <a:rect l="l" t="t" r="r" b="b"/>
                <a:pathLst>
                  <a:path w="3280" h="2893" extrusionOk="0">
                    <a:moveTo>
                      <a:pt x="1585" y="0"/>
                    </a:moveTo>
                    <a:cubicBezTo>
                      <a:pt x="1140" y="0"/>
                      <a:pt x="752" y="224"/>
                      <a:pt x="456" y="715"/>
                    </a:cubicBezTo>
                    <a:cubicBezTo>
                      <a:pt x="0" y="1469"/>
                      <a:pt x="157" y="2159"/>
                      <a:pt x="876" y="2650"/>
                    </a:cubicBezTo>
                    <a:cubicBezTo>
                      <a:pt x="1116" y="2814"/>
                      <a:pt x="1383" y="2892"/>
                      <a:pt x="1645" y="2892"/>
                    </a:cubicBezTo>
                    <a:cubicBezTo>
                      <a:pt x="2135" y="2892"/>
                      <a:pt x="2609" y="2620"/>
                      <a:pt x="2865" y="2129"/>
                    </a:cubicBezTo>
                    <a:cubicBezTo>
                      <a:pt x="3279" y="1341"/>
                      <a:pt x="3077" y="697"/>
                      <a:pt x="2371" y="199"/>
                    </a:cubicBezTo>
                    <a:cubicBezTo>
                      <a:pt x="2096" y="69"/>
                      <a:pt x="1832" y="0"/>
                      <a:pt x="158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2"/>
              <p:cNvSpPr/>
              <p:nvPr/>
            </p:nvSpPr>
            <p:spPr>
              <a:xfrm>
                <a:off x="2623500" y="773000"/>
                <a:ext cx="81450" cy="72625"/>
              </a:xfrm>
              <a:custGeom>
                <a:avLst/>
                <a:gdLst/>
                <a:ahLst/>
                <a:cxnLst/>
                <a:rect l="l" t="t" r="r" b="b"/>
                <a:pathLst>
                  <a:path w="3258" h="2905" extrusionOk="0">
                    <a:moveTo>
                      <a:pt x="1557" y="1"/>
                    </a:moveTo>
                    <a:cubicBezTo>
                      <a:pt x="1090" y="1"/>
                      <a:pt x="692" y="268"/>
                      <a:pt x="362" y="762"/>
                    </a:cubicBezTo>
                    <a:cubicBezTo>
                      <a:pt x="1" y="1561"/>
                      <a:pt x="129" y="2243"/>
                      <a:pt x="886" y="2678"/>
                    </a:cubicBezTo>
                    <a:cubicBezTo>
                      <a:pt x="1152" y="2830"/>
                      <a:pt x="1408" y="2905"/>
                      <a:pt x="1649" y="2905"/>
                    </a:cubicBezTo>
                    <a:cubicBezTo>
                      <a:pt x="2092" y="2905"/>
                      <a:pt x="2485" y="2654"/>
                      <a:pt x="2796" y="2174"/>
                    </a:cubicBezTo>
                    <a:cubicBezTo>
                      <a:pt x="3257" y="1458"/>
                      <a:pt x="3016" y="554"/>
                      <a:pt x="2266" y="184"/>
                    </a:cubicBezTo>
                    <a:cubicBezTo>
                      <a:pt x="2014" y="60"/>
                      <a:pt x="1778" y="1"/>
                      <a:pt x="155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2"/>
              <p:cNvSpPr/>
              <p:nvPr/>
            </p:nvSpPr>
            <p:spPr>
              <a:xfrm>
                <a:off x="2125275" y="1118275"/>
                <a:ext cx="78100" cy="68700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2748" extrusionOk="0">
                    <a:moveTo>
                      <a:pt x="1573" y="1"/>
                    </a:moveTo>
                    <a:cubicBezTo>
                      <a:pt x="1121" y="1"/>
                      <a:pt x="674" y="238"/>
                      <a:pt x="425" y="667"/>
                    </a:cubicBezTo>
                    <a:cubicBezTo>
                      <a:pt x="1" y="1400"/>
                      <a:pt x="188" y="2019"/>
                      <a:pt x="791" y="2524"/>
                    </a:cubicBezTo>
                    <a:cubicBezTo>
                      <a:pt x="1076" y="2670"/>
                      <a:pt x="1350" y="2747"/>
                      <a:pt x="1606" y="2747"/>
                    </a:cubicBezTo>
                    <a:cubicBezTo>
                      <a:pt x="2010" y="2747"/>
                      <a:pt x="2370" y="2553"/>
                      <a:pt x="2658" y="2126"/>
                    </a:cubicBezTo>
                    <a:cubicBezTo>
                      <a:pt x="3123" y="1434"/>
                      <a:pt x="2994" y="766"/>
                      <a:pt x="2345" y="265"/>
                    </a:cubicBezTo>
                    <a:cubicBezTo>
                      <a:pt x="2114" y="86"/>
                      <a:pt x="1843" y="1"/>
                      <a:pt x="157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2"/>
              <p:cNvSpPr/>
              <p:nvPr/>
            </p:nvSpPr>
            <p:spPr>
              <a:xfrm>
                <a:off x="6079550" y="3341325"/>
                <a:ext cx="78100" cy="68600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2744" extrusionOk="0">
                    <a:moveTo>
                      <a:pt x="1569" y="1"/>
                    </a:moveTo>
                    <a:cubicBezTo>
                      <a:pt x="1096" y="1"/>
                      <a:pt x="630" y="263"/>
                      <a:pt x="390" y="727"/>
                    </a:cubicBezTo>
                    <a:cubicBezTo>
                      <a:pt x="1" y="1479"/>
                      <a:pt x="218" y="2086"/>
                      <a:pt x="859" y="2566"/>
                    </a:cubicBezTo>
                    <a:cubicBezTo>
                      <a:pt x="1121" y="2682"/>
                      <a:pt x="1372" y="2744"/>
                      <a:pt x="1606" y="2744"/>
                    </a:cubicBezTo>
                    <a:cubicBezTo>
                      <a:pt x="2036" y="2744"/>
                      <a:pt x="2409" y="2535"/>
                      <a:pt x="2692" y="2068"/>
                    </a:cubicBezTo>
                    <a:cubicBezTo>
                      <a:pt x="3124" y="1352"/>
                      <a:pt x="2961" y="695"/>
                      <a:pt x="2288" y="226"/>
                    </a:cubicBezTo>
                    <a:cubicBezTo>
                      <a:pt x="2067" y="73"/>
                      <a:pt x="1817" y="1"/>
                      <a:pt x="156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2"/>
              <p:cNvSpPr/>
              <p:nvPr/>
            </p:nvSpPr>
            <p:spPr>
              <a:xfrm>
                <a:off x="4320425" y="479650"/>
                <a:ext cx="77575" cy="69600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2784" extrusionOk="0">
                    <a:moveTo>
                      <a:pt x="1566" y="0"/>
                    </a:moveTo>
                    <a:cubicBezTo>
                      <a:pt x="1087" y="0"/>
                      <a:pt x="627" y="268"/>
                      <a:pt x="382" y="751"/>
                    </a:cubicBezTo>
                    <a:cubicBezTo>
                      <a:pt x="0" y="1502"/>
                      <a:pt x="168" y="2137"/>
                      <a:pt x="867" y="2579"/>
                    </a:cubicBezTo>
                    <a:cubicBezTo>
                      <a:pt x="1083" y="2716"/>
                      <a:pt x="1316" y="2783"/>
                      <a:pt x="1548" y="2783"/>
                    </a:cubicBezTo>
                    <a:cubicBezTo>
                      <a:pt x="2039" y="2783"/>
                      <a:pt x="2525" y="2482"/>
                      <a:pt x="2837" y="1907"/>
                    </a:cubicBezTo>
                    <a:cubicBezTo>
                      <a:pt x="3102" y="1286"/>
                      <a:pt x="2984" y="651"/>
                      <a:pt x="2277" y="209"/>
                    </a:cubicBezTo>
                    <a:cubicBezTo>
                      <a:pt x="2051" y="67"/>
                      <a:pt x="1806" y="0"/>
                      <a:pt x="156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2"/>
              <p:cNvSpPr/>
              <p:nvPr/>
            </p:nvSpPr>
            <p:spPr>
              <a:xfrm>
                <a:off x="1721675" y="4011950"/>
                <a:ext cx="79725" cy="70200"/>
              </a:xfrm>
              <a:custGeom>
                <a:avLst/>
                <a:gdLst/>
                <a:ahLst/>
                <a:cxnLst/>
                <a:rect l="l" t="t" r="r" b="b"/>
                <a:pathLst>
                  <a:path w="3189" h="2808" extrusionOk="0">
                    <a:moveTo>
                      <a:pt x="1539" y="1"/>
                    </a:moveTo>
                    <a:cubicBezTo>
                      <a:pt x="1094" y="1"/>
                      <a:pt x="713" y="248"/>
                      <a:pt x="420" y="735"/>
                    </a:cubicBezTo>
                    <a:cubicBezTo>
                      <a:pt x="0" y="1430"/>
                      <a:pt x="252" y="2263"/>
                      <a:pt x="1092" y="2699"/>
                    </a:cubicBezTo>
                    <a:cubicBezTo>
                      <a:pt x="1273" y="2770"/>
                      <a:pt x="1455" y="2808"/>
                      <a:pt x="1632" y="2808"/>
                    </a:cubicBezTo>
                    <a:cubicBezTo>
                      <a:pt x="2061" y="2808"/>
                      <a:pt x="2465" y="2586"/>
                      <a:pt x="2773" y="2068"/>
                    </a:cubicBezTo>
                    <a:cubicBezTo>
                      <a:pt x="3189" y="1370"/>
                      <a:pt x="2947" y="521"/>
                      <a:pt x="2227" y="175"/>
                    </a:cubicBezTo>
                    <a:cubicBezTo>
                      <a:pt x="1984" y="59"/>
                      <a:pt x="1754" y="1"/>
                      <a:pt x="153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2"/>
              <p:cNvSpPr/>
              <p:nvPr/>
            </p:nvSpPr>
            <p:spPr>
              <a:xfrm>
                <a:off x="3815450" y="5189050"/>
                <a:ext cx="77900" cy="69825"/>
              </a:xfrm>
              <a:custGeom>
                <a:avLst/>
                <a:gdLst/>
                <a:ahLst/>
                <a:cxnLst/>
                <a:rect l="l" t="t" r="r" b="b"/>
                <a:pathLst>
                  <a:path w="3116" h="2793" extrusionOk="0">
                    <a:moveTo>
                      <a:pt x="1590" y="0"/>
                    </a:moveTo>
                    <a:cubicBezTo>
                      <a:pt x="1133" y="0"/>
                      <a:pt x="688" y="245"/>
                      <a:pt x="422" y="685"/>
                    </a:cubicBezTo>
                    <a:cubicBezTo>
                      <a:pt x="1" y="1383"/>
                      <a:pt x="207" y="2228"/>
                      <a:pt x="912" y="2599"/>
                    </a:cubicBezTo>
                    <a:cubicBezTo>
                      <a:pt x="1160" y="2730"/>
                      <a:pt x="1394" y="2792"/>
                      <a:pt x="1614" y="2792"/>
                    </a:cubicBezTo>
                    <a:cubicBezTo>
                      <a:pt x="2046" y="2792"/>
                      <a:pt x="2422" y="2551"/>
                      <a:pt x="2743" y="2122"/>
                    </a:cubicBezTo>
                    <a:cubicBezTo>
                      <a:pt x="3116" y="1363"/>
                      <a:pt x="3029" y="720"/>
                      <a:pt x="2345" y="243"/>
                    </a:cubicBezTo>
                    <a:cubicBezTo>
                      <a:pt x="2110" y="78"/>
                      <a:pt x="1848" y="0"/>
                      <a:pt x="159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2"/>
              <p:cNvSpPr/>
              <p:nvPr/>
            </p:nvSpPr>
            <p:spPr>
              <a:xfrm>
                <a:off x="5483200" y="1133525"/>
                <a:ext cx="77900" cy="69825"/>
              </a:xfrm>
              <a:custGeom>
                <a:avLst/>
                <a:gdLst/>
                <a:ahLst/>
                <a:cxnLst/>
                <a:rect l="l" t="t" r="r" b="b"/>
                <a:pathLst>
                  <a:path w="3116" h="2793" extrusionOk="0">
                    <a:moveTo>
                      <a:pt x="1590" y="0"/>
                    </a:moveTo>
                    <a:cubicBezTo>
                      <a:pt x="1133" y="0"/>
                      <a:pt x="688" y="245"/>
                      <a:pt x="422" y="685"/>
                    </a:cubicBezTo>
                    <a:cubicBezTo>
                      <a:pt x="0" y="1383"/>
                      <a:pt x="205" y="2228"/>
                      <a:pt x="911" y="2599"/>
                    </a:cubicBezTo>
                    <a:cubicBezTo>
                      <a:pt x="1160" y="2730"/>
                      <a:pt x="1394" y="2792"/>
                      <a:pt x="1613" y="2792"/>
                    </a:cubicBezTo>
                    <a:cubicBezTo>
                      <a:pt x="2045" y="2792"/>
                      <a:pt x="2420" y="2551"/>
                      <a:pt x="2741" y="2122"/>
                    </a:cubicBezTo>
                    <a:cubicBezTo>
                      <a:pt x="3116" y="1363"/>
                      <a:pt x="3027" y="720"/>
                      <a:pt x="2345" y="243"/>
                    </a:cubicBezTo>
                    <a:cubicBezTo>
                      <a:pt x="2109" y="78"/>
                      <a:pt x="1848" y="0"/>
                      <a:pt x="159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2"/>
              <p:cNvSpPr/>
              <p:nvPr/>
            </p:nvSpPr>
            <p:spPr>
              <a:xfrm>
                <a:off x="4912800" y="4869775"/>
                <a:ext cx="79750" cy="70225"/>
              </a:xfrm>
              <a:custGeom>
                <a:avLst/>
                <a:gdLst/>
                <a:ahLst/>
                <a:cxnLst/>
                <a:rect l="l" t="t" r="r" b="b"/>
                <a:pathLst>
                  <a:path w="3190" h="2809" extrusionOk="0">
                    <a:moveTo>
                      <a:pt x="1540" y="1"/>
                    </a:moveTo>
                    <a:cubicBezTo>
                      <a:pt x="1097" y="1"/>
                      <a:pt x="716" y="246"/>
                      <a:pt x="422" y="730"/>
                    </a:cubicBezTo>
                    <a:cubicBezTo>
                      <a:pt x="1" y="1426"/>
                      <a:pt x="250" y="2260"/>
                      <a:pt x="1090" y="2697"/>
                    </a:cubicBezTo>
                    <a:cubicBezTo>
                      <a:pt x="1272" y="2770"/>
                      <a:pt x="1455" y="2808"/>
                      <a:pt x="1634" y="2808"/>
                    </a:cubicBezTo>
                    <a:cubicBezTo>
                      <a:pt x="2060" y="2808"/>
                      <a:pt x="2463" y="2587"/>
                      <a:pt x="2771" y="2072"/>
                    </a:cubicBezTo>
                    <a:cubicBezTo>
                      <a:pt x="3190" y="1374"/>
                      <a:pt x="2952" y="525"/>
                      <a:pt x="2232" y="177"/>
                    </a:cubicBezTo>
                    <a:cubicBezTo>
                      <a:pt x="1988" y="59"/>
                      <a:pt x="1756" y="1"/>
                      <a:pt x="154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2"/>
              <p:cNvSpPr/>
              <p:nvPr/>
            </p:nvSpPr>
            <p:spPr>
              <a:xfrm>
                <a:off x="1424400" y="2908400"/>
                <a:ext cx="77625" cy="69625"/>
              </a:xfrm>
              <a:custGeom>
                <a:avLst/>
                <a:gdLst/>
                <a:ahLst/>
                <a:cxnLst/>
                <a:rect l="l" t="t" r="r" b="b"/>
                <a:pathLst>
                  <a:path w="3105" h="2785" extrusionOk="0">
                    <a:moveTo>
                      <a:pt x="1568" y="1"/>
                    </a:moveTo>
                    <a:cubicBezTo>
                      <a:pt x="1097" y="1"/>
                      <a:pt x="644" y="260"/>
                      <a:pt x="396" y="729"/>
                    </a:cubicBezTo>
                    <a:cubicBezTo>
                      <a:pt x="1" y="1473"/>
                      <a:pt x="155" y="2111"/>
                      <a:pt x="844" y="2568"/>
                    </a:cubicBezTo>
                    <a:cubicBezTo>
                      <a:pt x="1064" y="2714"/>
                      <a:pt x="1304" y="2785"/>
                      <a:pt x="1543" y="2785"/>
                    </a:cubicBezTo>
                    <a:cubicBezTo>
                      <a:pt x="2027" y="2785"/>
                      <a:pt x="2509" y="2493"/>
                      <a:pt x="2826" y="1933"/>
                    </a:cubicBezTo>
                    <a:cubicBezTo>
                      <a:pt x="3104" y="1317"/>
                      <a:pt x="2998" y="679"/>
                      <a:pt x="2300" y="224"/>
                    </a:cubicBezTo>
                    <a:cubicBezTo>
                      <a:pt x="2069" y="73"/>
                      <a:pt x="1816" y="1"/>
                      <a:pt x="156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2"/>
              <p:cNvSpPr/>
              <p:nvPr/>
            </p:nvSpPr>
            <p:spPr>
              <a:xfrm>
                <a:off x="5413825" y="4527825"/>
                <a:ext cx="77125" cy="67600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2704" extrusionOk="0">
                    <a:moveTo>
                      <a:pt x="1489" y="1"/>
                    </a:moveTo>
                    <a:cubicBezTo>
                      <a:pt x="1007" y="1"/>
                      <a:pt x="605" y="233"/>
                      <a:pt x="343" y="768"/>
                    </a:cubicBezTo>
                    <a:cubicBezTo>
                      <a:pt x="1" y="1471"/>
                      <a:pt x="188" y="2130"/>
                      <a:pt x="867" y="2503"/>
                    </a:cubicBezTo>
                    <a:cubicBezTo>
                      <a:pt x="1112" y="2637"/>
                      <a:pt x="1353" y="2703"/>
                      <a:pt x="1579" y="2703"/>
                    </a:cubicBezTo>
                    <a:cubicBezTo>
                      <a:pt x="2022" y="2703"/>
                      <a:pt x="2412" y="2450"/>
                      <a:pt x="2678" y="1959"/>
                    </a:cubicBezTo>
                    <a:cubicBezTo>
                      <a:pt x="3085" y="1213"/>
                      <a:pt x="2818" y="587"/>
                      <a:pt x="2146" y="123"/>
                    </a:cubicBezTo>
                    <a:cubicBezTo>
                      <a:pt x="1916" y="43"/>
                      <a:pt x="1695" y="1"/>
                      <a:pt x="148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2"/>
              <p:cNvSpPr/>
              <p:nvPr/>
            </p:nvSpPr>
            <p:spPr>
              <a:xfrm>
                <a:off x="4970175" y="688875"/>
                <a:ext cx="72075" cy="67075"/>
              </a:xfrm>
              <a:custGeom>
                <a:avLst/>
                <a:gdLst/>
                <a:ahLst/>
                <a:cxnLst/>
                <a:rect l="l" t="t" r="r" b="b"/>
                <a:pathLst>
                  <a:path w="2883" h="2683" extrusionOk="0">
                    <a:moveTo>
                      <a:pt x="1467" y="1"/>
                    </a:moveTo>
                    <a:cubicBezTo>
                      <a:pt x="1036" y="1"/>
                      <a:pt x="625" y="282"/>
                      <a:pt x="367" y="763"/>
                    </a:cubicBezTo>
                    <a:cubicBezTo>
                      <a:pt x="0" y="1444"/>
                      <a:pt x="187" y="2120"/>
                      <a:pt x="850" y="2497"/>
                    </a:cubicBezTo>
                    <a:cubicBezTo>
                      <a:pt x="1067" y="2621"/>
                      <a:pt x="1275" y="2683"/>
                      <a:pt x="1480" y="2683"/>
                    </a:cubicBezTo>
                    <a:cubicBezTo>
                      <a:pt x="1951" y="2683"/>
                      <a:pt x="2402" y="2353"/>
                      <a:pt x="2883" y="1693"/>
                    </a:cubicBezTo>
                    <a:cubicBezTo>
                      <a:pt x="2689" y="1287"/>
                      <a:pt x="2566" y="573"/>
                      <a:pt x="2146" y="247"/>
                    </a:cubicBezTo>
                    <a:cubicBezTo>
                      <a:pt x="1927" y="79"/>
                      <a:pt x="1694" y="1"/>
                      <a:pt x="146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2"/>
              <p:cNvSpPr/>
              <p:nvPr/>
            </p:nvSpPr>
            <p:spPr>
              <a:xfrm>
                <a:off x="2054925" y="4509700"/>
                <a:ext cx="70125" cy="6870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748" extrusionOk="0">
                    <a:moveTo>
                      <a:pt x="2018" y="1"/>
                    </a:moveTo>
                    <a:cubicBezTo>
                      <a:pt x="1483" y="278"/>
                      <a:pt x="777" y="428"/>
                      <a:pt x="453" y="864"/>
                    </a:cubicBezTo>
                    <a:cubicBezTo>
                      <a:pt x="0" y="1473"/>
                      <a:pt x="255" y="2211"/>
                      <a:pt x="935" y="2571"/>
                    </a:cubicBezTo>
                    <a:cubicBezTo>
                      <a:pt x="1157" y="2689"/>
                      <a:pt x="1389" y="2747"/>
                      <a:pt x="1608" y="2747"/>
                    </a:cubicBezTo>
                    <a:cubicBezTo>
                      <a:pt x="2056" y="2747"/>
                      <a:pt x="2453" y="2504"/>
                      <a:pt x="2623" y="2022"/>
                    </a:cubicBezTo>
                    <a:cubicBezTo>
                      <a:pt x="2805" y="1510"/>
                      <a:pt x="2538" y="842"/>
                      <a:pt x="2471" y="242"/>
                    </a:cubicBezTo>
                    <a:lnTo>
                      <a:pt x="2018" y="1"/>
                    </a:ln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2"/>
              <p:cNvSpPr/>
              <p:nvPr/>
            </p:nvSpPr>
            <p:spPr>
              <a:xfrm>
                <a:off x="1458625" y="2304150"/>
                <a:ext cx="77175" cy="67700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2708" extrusionOk="0">
                    <a:moveTo>
                      <a:pt x="1512" y="0"/>
                    </a:moveTo>
                    <a:cubicBezTo>
                      <a:pt x="1075" y="0"/>
                      <a:pt x="688" y="249"/>
                      <a:pt x="418" y="731"/>
                    </a:cubicBezTo>
                    <a:cubicBezTo>
                      <a:pt x="1" y="1472"/>
                      <a:pt x="261" y="2100"/>
                      <a:pt x="979" y="2613"/>
                    </a:cubicBezTo>
                    <a:cubicBezTo>
                      <a:pt x="1183" y="2673"/>
                      <a:pt x="1384" y="2708"/>
                      <a:pt x="1577" y="2708"/>
                    </a:cubicBezTo>
                    <a:cubicBezTo>
                      <a:pt x="2047" y="2708"/>
                      <a:pt x="2464" y="2501"/>
                      <a:pt x="2737" y="1952"/>
                    </a:cubicBezTo>
                    <a:cubicBezTo>
                      <a:pt x="3086" y="1251"/>
                      <a:pt x="2908" y="592"/>
                      <a:pt x="2235" y="211"/>
                    </a:cubicBezTo>
                    <a:cubicBezTo>
                      <a:pt x="1987" y="70"/>
                      <a:pt x="1743" y="0"/>
                      <a:pt x="151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2"/>
              <p:cNvSpPr/>
              <p:nvPr/>
            </p:nvSpPr>
            <p:spPr>
              <a:xfrm>
                <a:off x="2442700" y="828350"/>
                <a:ext cx="72000" cy="67100"/>
              </a:xfrm>
              <a:custGeom>
                <a:avLst/>
                <a:gdLst/>
                <a:ahLst/>
                <a:cxnLst/>
                <a:rect l="l" t="t" r="r" b="b"/>
                <a:pathLst>
                  <a:path w="2880" h="2684" extrusionOk="0">
                    <a:moveTo>
                      <a:pt x="1477" y="1"/>
                    </a:moveTo>
                    <a:cubicBezTo>
                      <a:pt x="1052" y="1"/>
                      <a:pt x="643" y="274"/>
                      <a:pt x="380" y="744"/>
                    </a:cubicBezTo>
                    <a:cubicBezTo>
                      <a:pt x="0" y="1422"/>
                      <a:pt x="182" y="2098"/>
                      <a:pt x="834" y="2487"/>
                    </a:cubicBezTo>
                    <a:cubicBezTo>
                      <a:pt x="1054" y="2618"/>
                      <a:pt x="1267" y="2683"/>
                      <a:pt x="1477" y="2683"/>
                    </a:cubicBezTo>
                    <a:cubicBezTo>
                      <a:pt x="1943" y="2683"/>
                      <a:pt x="2395" y="2361"/>
                      <a:pt x="2880" y="1716"/>
                    </a:cubicBezTo>
                    <a:cubicBezTo>
                      <a:pt x="2694" y="1308"/>
                      <a:pt x="2582" y="590"/>
                      <a:pt x="2166" y="259"/>
                    </a:cubicBezTo>
                    <a:cubicBezTo>
                      <a:pt x="1946" y="83"/>
                      <a:pt x="1709" y="1"/>
                      <a:pt x="147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2"/>
              <p:cNvSpPr/>
              <p:nvPr/>
            </p:nvSpPr>
            <p:spPr>
              <a:xfrm>
                <a:off x="6164375" y="2920625"/>
                <a:ext cx="72000" cy="67075"/>
              </a:xfrm>
              <a:custGeom>
                <a:avLst/>
                <a:gdLst/>
                <a:ahLst/>
                <a:cxnLst/>
                <a:rect l="l" t="t" r="r" b="b"/>
                <a:pathLst>
                  <a:path w="2880" h="2683" extrusionOk="0">
                    <a:moveTo>
                      <a:pt x="1475" y="0"/>
                    </a:moveTo>
                    <a:cubicBezTo>
                      <a:pt x="1048" y="0"/>
                      <a:pt x="638" y="276"/>
                      <a:pt x="376" y="749"/>
                    </a:cubicBezTo>
                    <a:cubicBezTo>
                      <a:pt x="0" y="1428"/>
                      <a:pt x="183" y="2104"/>
                      <a:pt x="839" y="2490"/>
                    </a:cubicBezTo>
                    <a:cubicBezTo>
                      <a:pt x="1057" y="2619"/>
                      <a:pt x="1268" y="2683"/>
                      <a:pt x="1476" y="2683"/>
                    </a:cubicBezTo>
                    <a:cubicBezTo>
                      <a:pt x="1944" y="2683"/>
                      <a:pt x="2396" y="2358"/>
                      <a:pt x="2880" y="1709"/>
                    </a:cubicBezTo>
                    <a:cubicBezTo>
                      <a:pt x="2692" y="1303"/>
                      <a:pt x="2577" y="587"/>
                      <a:pt x="2160" y="255"/>
                    </a:cubicBezTo>
                    <a:cubicBezTo>
                      <a:pt x="1941" y="81"/>
                      <a:pt x="1706" y="0"/>
                      <a:pt x="147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2"/>
              <p:cNvSpPr/>
              <p:nvPr/>
            </p:nvSpPr>
            <p:spPr>
              <a:xfrm>
                <a:off x="5765825" y="1448825"/>
                <a:ext cx="77475" cy="67825"/>
              </a:xfrm>
              <a:custGeom>
                <a:avLst/>
                <a:gdLst/>
                <a:ahLst/>
                <a:cxnLst/>
                <a:rect l="l" t="t" r="r" b="b"/>
                <a:pathLst>
                  <a:path w="3099" h="2713" extrusionOk="0">
                    <a:moveTo>
                      <a:pt x="1524" y="1"/>
                    </a:moveTo>
                    <a:cubicBezTo>
                      <a:pt x="1102" y="1"/>
                      <a:pt x="721" y="237"/>
                      <a:pt x="443" y="693"/>
                    </a:cubicBezTo>
                    <a:cubicBezTo>
                      <a:pt x="1" y="1421"/>
                      <a:pt x="241" y="2056"/>
                      <a:pt x="926" y="2585"/>
                    </a:cubicBezTo>
                    <a:cubicBezTo>
                      <a:pt x="1153" y="2667"/>
                      <a:pt x="1376" y="2713"/>
                      <a:pt x="1587" y="2713"/>
                    </a:cubicBezTo>
                    <a:cubicBezTo>
                      <a:pt x="2037" y="2713"/>
                      <a:pt x="2436" y="2505"/>
                      <a:pt x="2717" y="1997"/>
                    </a:cubicBezTo>
                    <a:cubicBezTo>
                      <a:pt x="3098" y="1307"/>
                      <a:pt x="2930" y="643"/>
                      <a:pt x="2278" y="238"/>
                    </a:cubicBezTo>
                    <a:cubicBezTo>
                      <a:pt x="2021" y="78"/>
                      <a:pt x="1766" y="1"/>
                      <a:pt x="152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2"/>
              <p:cNvSpPr/>
              <p:nvPr/>
            </p:nvSpPr>
            <p:spPr>
              <a:xfrm>
                <a:off x="3905275" y="402725"/>
                <a:ext cx="75950" cy="68300"/>
              </a:xfrm>
              <a:custGeom>
                <a:avLst/>
                <a:gdLst/>
                <a:ahLst/>
                <a:cxnLst/>
                <a:rect l="l" t="t" r="r" b="b"/>
                <a:pathLst>
                  <a:path w="3038" h="2732" extrusionOk="0">
                    <a:moveTo>
                      <a:pt x="1519" y="0"/>
                    </a:moveTo>
                    <a:cubicBezTo>
                      <a:pt x="1114" y="0"/>
                      <a:pt x="744" y="218"/>
                      <a:pt x="469" y="632"/>
                    </a:cubicBezTo>
                    <a:cubicBezTo>
                      <a:pt x="0" y="1337"/>
                      <a:pt x="146" y="2041"/>
                      <a:pt x="833" y="2493"/>
                    </a:cubicBezTo>
                    <a:cubicBezTo>
                      <a:pt x="1081" y="2657"/>
                      <a:pt x="1323" y="2732"/>
                      <a:pt x="1554" y="2732"/>
                    </a:cubicBezTo>
                    <a:cubicBezTo>
                      <a:pt x="1972" y="2732"/>
                      <a:pt x="2358" y="2487"/>
                      <a:pt x="2694" y="2075"/>
                    </a:cubicBezTo>
                    <a:cubicBezTo>
                      <a:pt x="3038" y="1313"/>
                      <a:pt x="2948" y="643"/>
                      <a:pt x="2231" y="215"/>
                    </a:cubicBezTo>
                    <a:cubicBezTo>
                      <a:pt x="1990" y="70"/>
                      <a:pt x="1749" y="0"/>
                      <a:pt x="151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2"/>
              <p:cNvSpPr/>
              <p:nvPr/>
            </p:nvSpPr>
            <p:spPr>
              <a:xfrm>
                <a:off x="3218175" y="5165375"/>
                <a:ext cx="77450" cy="63825"/>
              </a:xfrm>
              <a:custGeom>
                <a:avLst/>
                <a:gdLst/>
                <a:ahLst/>
                <a:cxnLst/>
                <a:rect l="l" t="t" r="r" b="b"/>
                <a:pathLst>
                  <a:path w="3098" h="2553" extrusionOk="0">
                    <a:moveTo>
                      <a:pt x="1511" y="0"/>
                    </a:moveTo>
                    <a:cubicBezTo>
                      <a:pt x="1097" y="0"/>
                      <a:pt x="693" y="257"/>
                      <a:pt x="426" y="704"/>
                    </a:cubicBezTo>
                    <a:cubicBezTo>
                      <a:pt x="0" y="1417"/>
                      <a:pt x="171" y="2204"/>
                      <a:pt x="917" y="2487"/>
                    </a:cubicBezTo>
                    <a:cubicBezTo>
                      <a:pt x="1040" y="2533"/>
                      <a:pt x="1175" y="2552"/>
                      <a:pt x="1322" y="2552"/>
                    </a:cubicBezTo>
                    <a:cubicBezTo>
                      <a:pt x="1770" y="2552"/>
                      <a:pt x="2340" y="2380"/>
                      <a:pt x="3098" y="2298"/>
                    </a:cubicBezTo>
                    <a:cubicBezTo>
                      <a:pt x="2713" y="1356"/>
                      <a:pt x="2631" y="633"/>
                      <a:pt x="2227" y="284"/>
                    </a:cubicBezTo>
                    <a:cubicBezTo>
                      <a:pt x="2003" y="90"/>
                      <a:pt x="1755" y="0"/>
                      <a:pt x="151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2"/>
              <p:cNvSpPr/>
              <p:nvPr/>
            </p:nvSpPr>
            <p:spPr>
              <a:xfrm>
                <a:off x="1384350" y="2726775"/>
                <a:ext cx="63300" cy="60450"/>
              </a:xfrm>
              <a:custGeom>
                <a:avLst/>
                <a:gdLst/>
                <a:ahLst/>
                <a:cxnLst/>
                <a:rect l="l" t="t" r="r" b="b"/>
                <a:pathLst>
                  <a:path w="2532" h="2418" extrusionOk="0">
                    <a:moveTo>
                      <a:pt x="1129" y="0"/>
                    </a:moveTo>
                    <a:cubicBezTo>
                      <a:pt x="719" y="0"/>
                      <a:pt x="332" y="247"/>
                      <a:pt x="167" y="698"/>
                    </a:cubicBezTo>
                    <a:cubicBezTo>
                      <a:pt x="1" y="1157"/>
                      <a:pt x="198" y="2066"/>
                      <a:pt x="549" y="2303"/>
                    </a:cubicBezTo>
                    <a:cubicBezTo>
                      <a:pt x="674" y="2388"/>
                      <a:pt x="835" y="2417"/>
                      <a:pt x="1016" y="2417"/>
                    </a:cubicBezTo>
                    <a:cubicBezTo>
                      <a:pt x="1401" y="2417"/>
                      <a:pt x="1876" y="2284"/>
                      <a:pt x="2279" y="2257"/>
                    </a:cubicBezTo>
                    <a:lnTo>
                      <a:pt x="2531" y="1811"/>
                    </a:lnTo>
                    <a:cubicBezTo>
                      <a:pt x="2312" y="1285"/>
                      <a:pt x="2226" y="598"/>
                      <a:pt x="1841" y="271"/>
                    </a:cubicBezTo>
                    <a:cubicBezTo>
                      <a:pt x="1624" y="87"/>
                      <a:pt x="1373" y="0"/>
                      <a:pt x="112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2"/>
              <p:cNvSpPr/>
              <p:nvPr/>
            </p:nvSpPr>
            <p:spPr>
              <a:xfrm>
                <a:off x="5210650" y="821150"/>
                <a:ext cx="63900" cy="60475"/>
              </a:xfrm>
              <a:custGeom>
                <a:avLst/>
                <a:gdLst/>
                <a:ahLst/>
                <a:cxnLst/>
                <a:rect l="l" t="t" r="r" b="b"/>
                <a:pathLst>
                  <a:path w="2556" h="2419" extrusionOk="0">
                    <a:moveTo>
                      <a:pt x="1123" y="1"/>
                    </a:moveTo>
                    <a:cubicBezTo>
                      <a:pt x="699" y="1"/>
                      <a:pt x="302" y="263"/>
                      <a:pt x="150" y="734"/>
                    </a:cubicBezTo>
                    <a:cubicBezTo>
                      <a:pt x="1" y="1198"/>
                      <a:pt x="234" y="2097"/>
                      <a:pt x="593" y="2321"/>
                    </a:cubicBezTo>
                    <a:cubicBezTo>
                      <a:pt x="708" y="2393"/>
                      <a:pt x="850" y="2419"/>
                      <a:pt x="1009" y="2419"/>
                    </a:cubicBezTo>
                    <a:cubicBezTo>
                      <a:pt x="1404" y="2419"/>
                      <a:pt x="1900" y="2256"/>
                      <a:pt x="2322" y="2214"/>
                    </a:cubicBezTo>
                    <a:lnTo>
                      <a:pt x="2556" y="1754"/>
                    </a:lnTo>
                    <a:cubicBezTo>
                      <a:pt x="2317" y="1238"/>
                      <a:pt x="2205" y="557"/>
                      <a:pt x="1806" y="245"/>
                    </a:cubicBezTo>
                    <a:cubicBezTo>
                      <a:pt x="1594" y="79"/>
                      <a:pt x="1354" y="1"/>
                      <a:pt x="112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2"/>
              <p:cNvSpPr/>
              <p:nvPr/>
            </p:nvSpPr>
            <p:spPr>
              <a:xfrm>
                <a:off x="1683400" y="1652575"/>
                <a:ext cx="69025" cy="61950"/>
              </a:xfrm>
              <a:custGeom>
                <a:avLst/>
                <a:gdLst/>
                <a:ahLst/>
                <a:cxnLst/>
                <a:rect l="l" t="t" r="r" b="b"/>
                <a:pathLst>
                  <a:path w="2761" h="2478" extrusionOk="0">
                    <a:moveTo>
                      <a:pt x="1511" y="1"/>
                    </a:moveTo>
                    <a:cubicBezTo>
                      <a:pt x="1043" y="1"/>
                      <a:pt x="442" y="209"/>
                      <a:pt x="258" y="496"/>
                    </a:cubicBezTo>
                    <a:cubicBezTo>
                      <a:pt x="0" y="900"/>
                      <a:pt x="270" y="1644"/>
                      <a:pt x="311" y="2241"/>
                    </a:cubicBezTo>
                    <a:lnTo>
                      <a:pt x="759" y="2478"/>
                    </a:lnTo>
                    <a:cubicBezTo>
                      <a:pt x="1276" y="2235"/>
                      <a:pt x="1954" y="2121"/>
                      <a:pt x="2275" y="1719"/>
                    </a:cubicBezTo>
                    <a:cubicBezTo>
                      <a:pt x="2760" y="1112"/>
                      <a:pt x="2557" y="282"/>
                      <a:pt x="1844" y="46"/>
                    </a:cubicBezTo>
                    <a:cubicBezTo>
                      <a:pt x="1749" y="15"/>
                      <a:pt x="1634" y="1"/>
                      <a:pt x="151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2"/>
              <p:cNvSpPr/>
              <p:nvPr/>
            </p:nvSpPr>
            <p:spPr>
              <a:xfrm>
                <a:off x="5104750" y="4824375"/>
                <a:ext cx="68675" cy="61075"/>
              </a:xfrm>
              <a:custGeom>
                <a:avLst/>
                <a:gdLst/>
                <a:ahLst/>
                <a:cxnLst/>
                <a:rect l="l" t="t" r="r" b="b"/>
                <a:pathLst>
                  <a:path w="2747" h="2443" extrusionOk="0">
                    <a:moveTo>
                      <a:pt x="1470" y="1"/>
                    </a:moveTo>
                    <a:cubicBezTo>
                      <a:pt x="1016" y="1"/>
                      <a:pt x="463" y="176"/>
                      <a:pt x="276" y="439"/>
                    </a:cubicBezTo>
                    <a:cubicBezTo>
                      <a:pt x="0" y="828"/>
                      <a:pt x="234" y="1587"/>
                      <a:pt x="246" y="2184"/>
                    </a:cubicBezTo>
                    <a:lnTo>
                      <a:pt x="678" y="2443"/>
                    </a:lnTo>
                    <a:cubicBezTo>
                      <a:pt x="1207" y="2225"/>
                      <a:pt x="1888" y="2144"/>
                      <a:pt x="2230" y="1758"/>
                    </a:cubicBezTo>
                    <a:cubicBezTo>
                      <a:pt x="2747" y="1173"/>
                      <a:pt x="2575" y="336"/>
                      <a:pt x="1879" y="64"/>
                    </a:cubicBezTo>
                    <a:cubicBezTo>
                      <a:pt x="1766" y="21"/>
                      <a:pt x="1624" y="1"/>
                      <a:pt x="147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2"/>
              <p:cNvSpPr/>
              <p:nvPr/>
            </p:nvSpPr>
            <p:spPr>
              <a:xfrm>
                <a:off x="5870575" y="4001975"/>
                <a:ext cx="68700" cy="71300"/>
              </a:xfrm>
              <a:custGeom>
                <a:avLst/>
                <a:gdLst/>
                <a:ahLst/>
                <a:cxnLst/>
                <a:rect l="l" t="t" r="r" b="b"/>
                <a:pathLst>
                  <a:path w="2748" h="2852" extrusionOk="0">
                    <a:moveTo>
                      <a:pt x="1163" y="1"/>
                    </a:moveTo>
                    <a:cubicBezTo>
                      <a:pt x="705" y="1"/>
                      <a:pt x="307" y="264"/>
                      <a:pt x="151" y="779"/>
                    </a:cubicBezTo>
                    <a:cubicBezTo>
                      <a:pt x="0" y="1272"/>
                      <a:pt x="285" y="1896"/>
                      <a:pt x="438" y="2852"/>
                    </a:cubicBezTo>
                    <a:cubicBezTo>
                      <a:pt x="1301" y="2410"/>
                      <a:pt x="1973" y="2273"/>
                      <a:pt x="2281" y="1859"/>
                    </a:cubicBezTo>
                    <a:cubicBezTo>
                      <a:pt x="2747" y="1237"/>
                      <a:pt x="2499" y="513"/>
                      <a:pt x="1804" y="163"/>
                    </a:cubicBezTo>
                    <a:cubicBezTo>
                      <a:pt x="1589" y="54"/>
                      <a:pt x="1370" y="1"/>
                      <a:pt x="116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2"/>
              <p:cNvSpPr/>
              <p:nvPr/>
            </p:nvSpPr>
            <p:spPr>
              <a:xfrm>
                <a:off x="4745475" y="559600"/>
                <a:ext cx="63875" cy="60475"/>
              </a:xfrm>
              <a:custGeom>
                <a:avLst/>
                <a:gdLst/>
                <a:ahLst/>
                <a:cxnLst/>
                <a:rect l="l" t="t" r="r" b="b"/>
                <a:pathLst>
                  <a:path w="2555" h="2419" extrusionOk="0">
                    <a:moveTo>
                      <a:pt x="1123" y="1"/>
                    </a:moveTo>
                    <a:cubicBezTo>
                      <a:pt x="701" y="1"/>
                      <a:pt x="305" y="262"/>
                      <a:pt x="152" y="731"/>
                    </a:cubicBezTo>
                    <a:cubicBezTo>
                      <a:pt x="1" y="1193"/>
                      <a:pt x="229" y="2094"/>
                      <a:pt x="587" y="2319"/>
                    </a:cubicBezTo>
                    <a:cubicBezTo>
                      <a:pt x="703" y="2392"/>
                      <a:pt x="848" y="2419"/>
                      <a:pt x="1010" y="2419"/>
                    </a:cubicBezTo>
                    <a:cubicBezTo>
                      <a:pt x="1403" y="2419"/>
                      <a:pt x="1897" y="2260"/>
                      <a:pt x="2316" y="2220"/>
                    </a:cubicBezTo>
                    <a:lnTo>
                      <a:pt x="2554" y="1762"/>
                    </a:lnTo>
                    <a:cubicBezTo>
                      <a:pt x="2316" y="1245"/>
                      <a:pt x="2208" y="564"/>
                      <a:pt x="1810" y="249"/>
                    </a:cubicBezTo>
                    <a:cubicBezTo>
                      <a:pt x="1597" y="80"/>
                      <a:pt x="1356" y="1"/>
                      <a:pt x="112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2"/>
              <p:cNvSpPr/>
              <p:nvPr/>
            </p:nvSpPr>
            <p:spPr>
              <a:xfrm>
                <a:off x="3637075" y="5245500"/>
                <a:ext cx="67525" cy="58350"/>
              </a:xfrm>
              <a:custGeom>
                <a:avLst/>
                <a:gdLst/>
                <a:ahLst/>
                <a:cxnLst/>
                <a:rect l="l" t="t" r="r" b="b"/>
                <a:pathLst>
                  <a:path w="2701" h="2334" extrusionOk="0">
                    <a:moveTo>
                      <a:pt x="1366" y="1"/>
                    </a:moveTo>
                    <a:cubicBezTo>
                      <a:pt x="1002" y="1"/>
                      <a:pt x="645" y="232"/>
                      <a:pt x="396" y="637"/>
                    </a:cubicBezTo>
                    <a:cubicBezTo>
                      <a:pt x="1" y="1281"/>
                      <a:pt x="99" y="1978"/>
                      <a:pt x="774" y="2254"/>
                    </a:cubicBezTo>
                    <a:cubicBezTo>
                      <a:pt x="920" y="2313"/>
                      <a:pt x="1082" y="2334"/>
                      <a:pt x="1253" y="2334"/>
                    </a:cubicBezTo>
                    <a:cubicBezTo>
                      <a:pt x="1626" y="2334"/>
                      <a:pt x="2040" y="2234"/>
                      <a:pt x="2422" y="2216"/>
                    </a:cubicBezTo>
                    <a:cubicBezTo>
                      <a:pt x="2515" y="2064"/>
                      <a:pt x="2607" y="1914"/>
                      <a:pt x="2700" y="1763"/>
                    </a:cubicBezTo>
                    <a:cubicBezTo>
                      <a:pt x="2479" y="1252"/>
                      <a:pt x="2385" y="596"/>
                      <a:pt x="2009" y="263"/>
                    </a:cubicBezTo>
                    <a:cubicBezTo>
                      <a:pt x="1806" y="84"/>
                      <a:pt x="1585" y="1"/>
                      <a:pt x="136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2"/>
              <p:cNvSpPr/>
              <p:nvPr/>
            </p:nvSpPr>
            <p:spPr>
              <a:xfrm>
                <a:off x="5732200" y="4245250"/>
                <a:ext cx="68400" cy="51800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072" extrusionOk="0">
                    <a:moveTo>
                      <a:pt x="1647" y="0"/>
                    </a:moveTo>
                    <a:cubicBezTo>
                      <a:pt x="1256" y="0"/>
                      <a:pt x="742" y="188"/>
                      <a:pt x="504" y="436"/>
                    </a:cubicBezTo>
                    <a:cubicBezTo>
                      <a:pt x="0" y="962"/>
                      <a:pt x="155" y="1725"/>
                      <a:pt x="840" y="1996"/>
                    </a:cubicBezTo>
                    <a:cubicBezTo>
                      <a:pt x="980" y="2052"/>
                      <a:pt x="1134" y="2071"/>
                      <a:pt x="1296" y="2071"/>
                    </a:cubicBezTo>
                    <a:cubicBezTo>
                      <a:pt x="1665" y="2071"/>
                      <a:pt x="2076" y="1968"/>
                      <a:pt x="2454" y="1948"/>
                    </a:cubicBezTo>
                    <a:lnTo>
                      <a:pt x="2735" y="1462"/>
                    </a:lnTo>
                    <a:cubicBezTo>
                      <a:pt x="2494" y="974"/>
                      <a:pt x="2364" y="261"/>
                      <a:pt x="1975" y="65"/>
                    </a:cubicBezTo>
                    <a:cubicBezTo>
                      <a:pt x="1888" y="20"/>
                      <a:pt x="1774" y="0"/>
                      <a:pt x="164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2"/>
              <p:cNvSpPr/>
              <p:nvPr/>
            </p:nvSpPr>
            <p:spPr>
              <a:xfrm>
                <a:off x="4093700" y="353725"/>
                <a:ext cx="65125" cy="55850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234" extrusionOk="0">
                    <a:moveTo>
                      <a:pt x="1286" y="0"/>
                    </a:moveTo>
                    <a:cubicBezTo>
                      <a:pt x="918" y="0"/>
                      <a:pt x="573" y="248"/>
                      <a:pt x="340" y="682"/>
                    </a:cubicBezTo>
                    <a:cubicBezTo>
                      <a:pt x="1" y="1313"/>
                      <a:pt x="145" y="1948"/>
                      <a:pt x="792" y="2174"/>
                    </a:cubicBezTo>
                    <a:cubicBezTo>
                      <a:pt x="918" y="2217"/>
                      <a:pt x="1053" y="2234"/>
                      <a:pt x="1193" y="2234"/>
                    </a:cubicBezTo>
                    <a:cubicBezTo>
                      <a:pt x="1557" y="2234"/>
                      <a:pt x="1960" y="2125"/>
                      <a:pt x="2334" y="2097"/>
                    </a:cubicBezTo>
                    <a:cubicBezTo>
                      <a:pt x="2423" y="1942"/>
                      <a:pt x="2515" y="1786"/>
                      <a:pt x="2605" y="1631"/>
                    </a:cubicBezTo>
                    <a:cubicBezTo>
                      <a:pt x="2384" y="1160"/>
                      <a:pt x="2278" y="548"/>
                      <a:pt x="1917" y="249"/>
                    </a:cubicBezTo>
                    <a:cubicBezTo>
                      <a:pt x="1710" y="79"/>
                      <a:pt x="1494" y="0"/>
                      <a:pt x="128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2"/>
              <p:cNvSpPr/>
              <p:nvPr/>
            </p:nvSpPr>
            <p:spPr>
              <a:xfrm>
                <a:off x="1812950" y="1411450"/>
                <a:ext cx="68000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2720" h="2336" extrusionOk="0">
                    <a:moveTo>
                      <a:pt x="1359" y="0"/>
                    </a:moveTo>
                    <a:cubicBezTo>
                      <a:pt x="985" y="0"/>
                      <a:pt x="625" y="246"/>
                      <a:pt x="381" y="667"/>
                    </a:cubicBezTo>
                    <a:cubicBezTo>
                      <a:pt x="1" y="1323"/>
                      <a:pt x="126" y="2015"/>
                      <a:pt x="807" y="2269"/>
                    </a:cubicBezTo>
                    <a:cubicBezTo>
                      <a:pt x="938" y="2318"/>
                      <a:pt x="1080" y="2336"/>
                      <a:pt x="1230" y="2336"/>
                    </a:cubicBezTo>
                    <a:cubicBezTo>
                      <a:pt x="1618" y="2336"/>
                      <a:pt x="2052" y="2213"/>
                      <a:pt x="2451" y="2182"/>
                    </a:cubicBezTo>
                    <a:lnTo>
                      <a:pt x="2719" y="1719"/>
                    </a:lnTo>
                    <a:cubicBezTo>
                      <a:pt x="2484" y="1217"/>
                      <a:pt x="2367" y="567"/>
                      <a:pt x="1983" y="244"/>
                    </a:cubicBezTo>
                    <a:cubicBezTo>
                      <a:pt x="1783" y="78"/>
                      <a:pt x="1569" y="0"/>
                      <a:pt x="135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2"/>
              <p:cNvSpPr/>
              <p:nvPr/>
            </p:nvSpPr>
            <p:spPr>
              <a:xfrm>
                <a:off x="1549850" y="1891325"/>
                <a:ext cx="67100" cy="51400"/>
              </a:xfrm>
              <a:custGeom>
                <a:avLst/>
                <a:gdLst/>
                <a:ahLst/>
                <a:cxnLst/>
                <a:rect l="l" t="t" r="r" b="b"/>
                <a:pathLst>
                  <a:path w="2684" h="2056" extrusionOk="0">
                    <a:moveTo>
                      <a:pt x="1323" y="0"/>
                    </a:moveTo>
                    <a:cubicBezTo>
                      <a:pt x="1000" y="0"/>
                      <a:pt x="651" y="56"/>
                      <a:pt x="328" y="56"/>
                    </a:cubicBezTo>
                    <a:cubicBezTo>
                      <a:pt x="320" y="56"/>
                      <a:pt x="313" y="56"/>
                      <a:pt x="305" y="56"/>
                    </a:cubicBezTo>
                    <a:lnTo>
                      <a:pt x="0" y="515"/>
                    </a:lnTo>
                    <a:cubicBezTo>
                      <a:pt x="210" y="1021"/>
                      <a:pt x="289" y="1743"/>
                      <a:pt x="665" y="1968"/>
                    </a:cubicBezTo>
                    <a:cubicBezTo>
                      <a:pt x="766" y="2029"/>
                      <a:pt x="910" y="2056"/>
                      <a:pt x="1071" y="2056"/>
                    </a:cubicBezTo>
                    <a:cubicBezTo>
                      <a:pt x="1449" y="2056"/>
                      <a:pt x="1921" y="1907"/>
                      <a:pt x="2155" y="1690"/>
                    </a:cubicBezTo>
                    <a:cubicBezTo>
                      <a:pt x="2684" y="1201"/>
                      <a:pt x="2592" y="424"/>
                      <a:pt x="1922" y="109"/>
                    </a:cubicBezTo>
                    <a:cubicBezTo>
                      <a:pt x="1744" y="25"/>
                      <a:pt x="1539" y="0"/>
                      <a:pt x="132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2"/>
              <p:cNvSpPr/>
              <p:nvPr/>
            </p:nvSpPr>
            <p:spPr>
              <a:xfrm>
                <a:off x="5999800" y="3765250"/>
                <a:ext cx="68250" cy="58475"/>
              </a:xfrm>
              <a:custGeom>
                <a:avLst/>
                <a:gdLst/>
                <a:ahLst/>
                <a:cxnLst/>
                <a:rect l="l" t="t" r="r" b="b"/>
                <a:pathLst>
                  <a:path w="2730" h="2339" extrusionOk="0">
                    <a:moveTo>
                      <a:pt x="1351" y="1"/>
                    </a:moveTo>
                    <a:cubicBezTo>
                      <a:pt x="970" y="1"/>
                      <a:pt x="607" y="256"/>
                      <a:pt x="368" y="688"/>
                    </a:cubicBezTo>
                    <a:cubicBezTo>
                      <a:pt x="1" y="1353"/>
                      <a:pt x="141" y="2041"/>
                      <a:pt x="827" y="2280"/>
                    </a:cubicBezTo>
                    <a:cubicBezTo>
                      <a:pt x="948" y="2322"/>
                      <a:pt x="1078" y="2339"/>
                      <a:pt x="1214" y="2339"/>
                    </a:cubicBezTo>
                    <a:cubicBezTo>
                      <a:pt x="1611" y="2339"/>
                      <a:pt x="2059" y="2198"/>
                      <a:pt x="2470" y="2158"/>
                    </a:cubicBezTo>
                    <a:lnTo>
                      <a:pt x="2730" y="1690"/>
                    </a:lnTo>
                    <a:cubicBezTo>
                      <a:pt x="2482" y="1194"/>
                      <a:pt x="2354" y="548"/>
                      <a:pt x="1962" y="233"/>
                    </a:cubicBezTo>
                    <a:cubicBezTo>
                      <a:pt x="1764" y="74"/>
                      <a:pt x="1555" y="1"/>
                      <a:pt x="135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2"/>
              <p:cNvSpPr/>
              <p:nvPr/>
            </p:nvSpPr>
            <p:spPr>
              <a:xfrm>
                <a:off x="5721625" y="1269000"/>
                <a:ext cx="65425" cy="56025"/>
              </a:xfrm>
              <a:custGeom>
                <a:avLst/>
                <a:gdLst/>
                <a:ahLst/>
                <a:cxnLst/>
                <a:rect l="l" t="t" r="r" b="b"/>
                <a:pathLst>
                  <a:path w="2617" h="2241" extrusionOk="0">
                    <a:moveTo>
                      <a:pt x="1314" y="1"/>
                    </a:moveTo>
                    <a:cubicBezTo>
                      <a:pt x="975" y="1"/>
                      <a:pt x="644" y="212"/>
                      <a:pt x="409" y="587"/>
                    </a:cubicBezTo>
                    <a:cubicBezTo>
                      <a:pt x="1" y="1236"/>
                      <a:pt x="105" y="1908"/>
                      <a:pt x="804" y="2174"/>
                    </a:cubicBezTo>
                    <a:cubicBezTo>
                      <a:pt x="929" y="2223"/>
                      <a:pt x="1065" y="2240"/>
                      <a:pt x="1209" y="2240"/>
                    </a:cubicBezTo>
                    <a:cubicBezTo>
                      <a:pt x="1569" y="2240"/>
                      <a:pt x="1973" y="2128"/>
                      <a:pt x="2344" y="2102"/>
                    </a:cubicBezTo>
                    <a:cubicBezTo>
                      <a:pt x="2435" y="1947"/>
                      <a:pt x="2525" y="1793"/>
                      <a:pt x="2616" y="1638"/>
                    </a:cubicBezTo>
                    <a:cubicBezTo>
                      <a:pt x="2395" y="1166"/>
                      <a:pt x="2286" y="568"/>
                      <a:pt x="1929" y="253"/>
                    </a:cubicBezTo>
                    <a:cubicBezTo>
                      <a:pt x="1735" y="81"/>
                      <a:pt x="1523" y="1"/>
                      <a:pt x="131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2"/>
              <p:cNvSpPr/>
              <p:nvPr/>
            </p:nvSpPr>
            <p:spPr>
              <a:xfrm>
                <a:off x="1774575" y="4197450"/>
                <a:ext cx="65875" cy="64550"/>
              </a:xfrm>
              <a:custGeom>
                <a:avLst/>
                <a:gdLst/>
                <a:ahLst/>
                <a:cxnLst/>
                <a:rect l="l" t="t" r="r" b="b"/>
                <a:pathLst>
                  <a:path w="2635" h="2582" extrusionOk="0">
                    <a:moveTo>
                      <a:pt x="1942" y="0"/>
                    </a:moveTo>
                    <a:cubicBezTo>
                      <a:pt x="1440" y="247"/>
                      <a:pt x="794" y="373"/>
                      <a:pt x="469" y="768"/>
                    </a:cubicBezTo>
                    <a:cubicBezTo>
                      <a:pt x="0" y="1338"/>
                      <a:pt x="217" y="2006"/>
                      <a:pt x="861" y="2379"/>
                    </a:cubicBezTo>
                    <a:cubicBezTo>
                      <a:pt x="1093" y="2513"/>
                      <a:pt x="1330" y="2582"/>
                      <a:pt x="1551" y="2582"/>
                    </a:cubicBezTo>
                    <a:cubicBezTo>
                      <a:pt x="1944" y="2582"/>
                      <a:pt x="2286" y="2365"/>
                      <a:pt x="2454" y="1922"/>
                    </a:cubicBezTo>
                    <a:cubicBezTo>
                      <a:pt x="2635" y="1443"/>
                      <a:pt x="2429" y="820"/>
                      <a:pt x="2395" y="263"/>
                    </a:cubicBezTo>
                    <a:lnTo>
                      <a:pt x="1942" y="0"/>
                    </a:ln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2"/>
              <p:cNvSpPr/>
              <p:nvPr/>
            </p:nvSpPr>
            <p:spPr>
              <a:xfrm>
                <a:off x="2579850" y="4960075"/>
                <a:ext cx="56950" cy="64375"/>
              </a:xfrm>
              <a:custGeom>
                <a:avLst/>
                <a:gdLst/>
                <a:ahLst/>
                <a:cxnLst/>
                <a:rect l="l" t="t" r="r" b="b"/>
                <a:pathLst>
                  <a:path w="2278" h="2575" extrusionOk="0">
                    <a:moveTo>
                      <a:pt x="1060" y="0"/>
                    </a:moveTo>
                    <a:cubicBezTo>
                      <a:pt x="685" y="0"/>
                      <a:pt x="329" y="247"/>
                      <a:pt x="170" y="689"/>
                    </a:cubicBezTo>
                    <a:cubicBezTo>
                      <a:pt x="0" y="1162"/>
                      <a:pt x="216" y="1769"/>
                      <a:pt x="260" y="2315"/>
                    </a:cubicBezTo>
                    <a:lnTo>
                      <a:pt x="745" y="2575"/>
                    </a:lnTo>
                    <a:cubicBezTo>
                      <a:pt x="1221" y="2302"/>
                      <a:pt x="1924" y="2133"/>
                      <a:pt x="2108" y="1727"/>
                    </a:cubicBezTo>
                    <a:cubicBezTo>
                      <a:pt x="2277" y="1361"/>
                      <a:pt x="2037" y="568"/>
                      <a:pt x="1704" y="266"/>
                    </a:cubicBezTo>
                    <a:cubicBezTo>
                      <a:pt x="1507" y="85"/>
                      <a:pt x="1280" y="0"/>
                      <a:pt x="106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2"/>
              <p:cNvSpPr/>
              <p:nvPr/>
            </p:nvSpPr>
            <p:spPr>
              <a:xfrm>
                <a:off x="6109850" y="1957600"/>
                <a:ext cx="58075" cy="49700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1988" extrusionOk="0">
                    <a:moveTo>
                      <a:pt x="1303" y="0"/>
                    </a:moveTo>
                    <a:cubicBezTo>
                      <a:pt x="886" y="0"/>
                      <a:pt x="341" y="191"/>
                      <a:pt x="192" y="442"/>
                    </a:cubicBezTo>
                    <a:cubicBezTo>
                      <a:pt x="0" y="767"/>
                      <a:pt x="223" y="1628"/>
                      <a:pt x="550" y="1884"/>
                    </a:cubicBezTo>
                    <a:cubicBezTo>
                      <a:pt x="648" y="1961"/>
                      <a:pt x="785" y="1988"/>
                      <a:pt x="943" y="1988"/>
                    </a:cubicBezTo>
                    <a:cubicBezTo>
                      <a:pt x="1277" y="1988"/>
                      <a:pt x="1705" y="1867"/>
                      <a:pt x="2056" y="1845"/>
                    </a:cubicBezTo>
                    <a:cubicBezTo>
                      <a:pt x="2146" y="1693"/>
                      <a:pt x="2234" y="1543"/>
                      <a:pt x="2323" y="1392"/>
                    </a:cubicBezTo>
                    <a:cubicBezTo>
                      <a:pt x="2100" y="924"/>
                      <a:pt x="1985" y="207"/>
                      <a:pt x="1627" y="54"/>
                    </a:cubicBezTo>
                    <a:cubicBezTo>
                      <a:pt x="1540" y="17"/>
                      <a:pt x="1427" y="0"/>
                      <a:pt x="130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2"/>
              <p:cNvSpPr/>
              <p:nvPr/>
            </p:nvSpPr>
            <p:spPr>
              <a:xfrm>
                <a:off x="3318925" y="380425"/>
                <a:ext cx="55575" cy="56725"/>
              </a:xfrm>
              <a:custGeom>
                <a:avLst/>
                <a:gdLst/>
                <a:ahLst/>
                <a:cxnLst/>
                <a:rect l="l" t="t" r="r" b="b"/>
                <a:pathLst>
                  <a:path w="2223" h="2269" extrusionOk="0">
                    <a:moveTo>
                      <a:pt x="1442" y="1"/>
                    </a:moveTo>
                    <a:cubicBezTo>
                      <a:pt x="988" y="258"/>
                      <a:pt x="284" y="426"/>
                      <a:pt x="147" y="799"/>
                    </a:cubicBezTo>
                    <a:cubicBezTo>
                      <a:pt x="1" y="1196"/>
                      <a:pt x="257" y="2049"/>
                      <a:pt x="587" y="2218"/>
                    </a:cubicBezTo>
                    <a:cubicBezTo>
                      <a:pt x="654" y="2253"/>
                      <a:pt x="743" y="2268"/>
                      <a:pt x="843" y="2268"/>
                    </a:cubicBezTo>
                    <a:cubicBezTo>
                      <a:pt x="1235" y="2268"/>
                      <a:pt x="1809" y="2029"/>
                      <a:pt x="1999" y="1751"/>
                    </a:cubicBezTo>
                    <a:cubicBezTo>
                      <a:pt x="2223" y="1423"/>
                      <a:pt x="1952" y="754"/>
                      <a:pt x="1897" y="235"/>
                    </a:cubicBezTo>
                    <a:lnTo>
                      <a:pt x="1442" y="1"/>
                    </a:ln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2"/>
              <p:cNvSpPr/>
              <p:nvPr/>
            </p:nvSpPr>
            <p:spPr>
              <a:xfrm>
                <a:off x="6227000" y="3114325"/>
                <a:ext cx="56425" cy="50050"/>
              </a:xfrm>
              <a:custGeom>
                <a:avLst/>
                <a:gdLst/>
                <a:ahLst/>
                <a:cxnLst/>
                <a:rect l="l" t="t" r="r" b="b"/>
                <a:pathLst>
                  <a:path w="2257" h="2002" extrusionOk="0">
                    <a:moveTo>
                      <a:pt x="1305" y="1"/>
                    </a:moveTo>
                    <a:cubicBezTo>
                      <a:pt x="926" y="1"/>
                      <a:pt x="431" y="320"/>
                      <a:pt x="0" y="464"/>
                    </a:cubicBezTo>
                    <a:cubicBezTo>
                      <a:pt x="158" y="970"/>
                      <a:pt x="174" y="1685"/>
                      <a:pt x="516" y="1919"/>
                    </a:cubicBezTo>
                    <a:cubicBezTo>
                      <a:pt x="603" y="1978"/>
                      <a:pt x="714" y="2001"/>
                      <a:pt x="842" y="2001"/>
                    </a:cubicBezTo>
                    <a:cubicBezTo>
                      <a:pt x="1186" y="2001"/>
                      <a:pt x="1644" y="1835"/>
                      <a:pt x="2019" y="1788"/>
                    </a:cubicBezTo>
                    <a:cubicBezTo>
                      <a:pt x="2099" y="1633"/>
                      <a:pt x="2177" y="1478"/>
                      <a:pt x="2256" y="1323"/>
                    </a:cubicBezTo>
                    <a:cubicBezTo>
                      <a:pt x="2007" y="870"/>
                      <a:pt x="1851" y="161"/>
                      <a:pt x="1484" y="30"/>
                    </a:cubicBezTo>
                    <a:cubicBezTo>
                      <a:pt x="1428" y="10"/>
                      <a:pt x="1368" y="1"/>
                      <a:pt x="130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2"/>
              <p:cNvSpPr/>
              <p:nvPr/>
            </p:nvSpPr>
            <p:spPr>
              <a:xfrm>
                <a:off x="2272800" y="891275"/>
                <a:ext cx="56375" cy="50000"/>
              </a:xfrm>
              <a:custGeom>
                <a:avLst/>
                <a:gdLst/>
                <a:ahLst/>
                <a:cxnLst/>
                <a:rect l="l" t="t" r="r" b="b"/>
                <a:pathLst>
                  <a:path w="2255" h="2000" extrusionOk="0">
                    <a:moveTo>
                      <a:pt x="1304" y="1"/>
                    </a:moveTo>
                    <a:cubicBezTo>
                      <a:pt x="926" y="1"/>
                      <a:pt x="431" y="318"/>
                      <a:pt x="0" y="461"/>
                    </a:cubicBezTo>
                    <a:cubicBezTo>
                      <a:pt x="156" y="966"/>
                      <a:pt x="170" y="1682"/>
                      <a:pt x="511" y="1917"/>
                    </a:cubicBezTo>
                    <a:cubicBezTo>
                      <a:pt x="598" y="1976"/>
                      <a:pt x="711" y="1999"/>
                      <a:pt x="839" y="1999"/>
                    </a:cubicBezTo>
                    <a:cubicBezTo>
                      <a:pt x="1183" y="1999"/>
                      <a:pt x="1640" y="1835"/>
                      <a:pt x="2016" y="1790"/>
                    </a:cubicBezTo>
                    <a:lnTo>
                      <a:pt x="2255" y="1326"/>
                    </a:lnTo>
                    <a:cubicBezTo>
                      <a:pt x="2006" y="872"/>
                      <a:pt x="1851" y="163"/>
                      <a:pt x="1484" y="30"/>
                    </a:cubicBezTo>
                    <a:cubicBezTo>
                      <a:pt x="1428" y="10"/>
                      <a:pt x="1367" y="1"/>
                      <a:pt x="130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2"/>
              <p:cNvSpPr/>
              <p:nvPr/>
            </p:nvSpPr>
            <p:spPr>
              <a:xfrm>
                <a:off x="5446425" y="952450"/>
                <a:ext cx="55450" cy="56925"/>
              </a:xfrm>
              <a:custGeom>
                <a:avLst/>
                <a:gdLst/>
                <a:ahLst/>
                <a:cxnLst/>
                <a:rect l="l" t="t" r="r" b="b"/>
                <a:pathLst>
                  <a:path w="2218" h="2277" extrusionOk="0">
                    <a:moveTo>
                      <a:pt x="1460" y="0"/>
                    </a:moveTo>
                    <a:cubicBezTo>
                      <a:pt x="1001" y="251"/>
                      <a:pt x="295" y="408"/>
                      <a:pt x="153" y="778"/>
                    </a:cubicBezTo>
                    <a:cubicBezTo>
                      <a:pt x="1" y="1173"/>
                      <a:pt x="381" y="1770"/>
                      <a:pt x="530" y="2277"/>
                    </a:cubicBezTo>
                    <a:cubicBezTo>
                      <a:pt x="1035" y="2119"/>
                      <a:pt x="1743" y="2106"/>
                      <a:pt x="1987" y="1761"/>
                    </a:cubicBezTo>
                    <a:cubicBezTo>
                      <a:pt x="2217" y="1438"/>
                      <a:pt x="1958" y="763"/>
                      <a:pt x="1914" y="243"/>
                    </a:cubicBezTo>
                    <a:lnTo>
                      <a:pt x="1460" y="0"/>
                    </a:ln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2"/>
              <p:cNvSpPr/>
              <p:nvPr/>
            </p:nvSpPr>
            <p:spPr>
              <a:xfrm>
                <a:off x="4513800" y="436125"/>
                <a:ext cx="55575" cy="57325"/>
              </a:xfrm>
              <a:custGeom>
                <a:avLst/>
                <a:gdLst/>
                <a:ahLst/>
                <a:cxnLst/>
                <a:rect l="l" t="t" r="r" b="b"/>
                <a:pathLst>
                  <a:path w="2223" h="2293" extrusionOk="0">
                    <a:moveTo>
                      <a:pt x="1676" y="1"/>
                    </a:moveTo>
                    <a:cubicBezTo>
                      <a:pt x="1172" y="167"/>
                      <a:pt x="463" y="192"/>
                      <a:pt x="224" y="541"/>
                    </a:cubicBezTo>
                    <a:cubicBezTo>
                      <a:pt x="0" y="870"/>
                      <a:pt x="273" y="1539"/>
                      <a:pt x="326" y="2058"/>
                    </a:cubicBezTo>
                    <a:lnTo>
                      <a:pt x="781" y="2292"/>
                    </a:lnTo>
                    <a:cubicBezTo>
                      <a:pt x="1237" y="2034"/>
                      <a:pt x="1940" y="1866"/>
                      <a:pt x="2078" y="1493"/>
                    </a:cubicBezTo>
                    <a:cubicBezTo>
                      <a:pt x="2222" y="1095"/>
                      <a:pt x="1830" y="506"/>
                      <a:pt x="167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2"/>
              <p:cNvSpPr/>
              <p:nvPr/>
            </p:nvSpPr>
            <p:spPr>
              <a:xfrm>
                <a:off x="6209175" y="2325500"/>
                <a:ext cx="58025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2321" h="1987" extrusionOk="0">
                    <a:moveTo>
                      <a:pt x="1300" y="1"/>
                    </a:moveTo>
                    <a:cubicBezTo>
                      <a:pt x="883" y="1"/>
                      <a:pt x="339" y="190"/>
                      <a:pt x="192" y="441"/>
                    </a:cubicBezTo>
                    <a:cubicBezTo>
                      <a:pt x="0" y="767"/>
                      <a:pt x="223" y="1629"/>
                      <a:pt x="550" y="1884"/>
                    </a:cubicBezTo>
                    <a:cubicBezTo>
                      <a:pt x="648" y="1960"/>
                      <a:pt x="784" y="1987"/>
                      <a:pt x="942" y="1987"/>
                    </a:cubicBezTo>
                    <a:cubicBezTo>
                      <a:pt x="1276" y="1987"/>
                      <a:pt x="1704" y="1866"/>
                      <a:pt x="2056" y="1844"/>
                    </a:cubicBezTo>
                    <a:lnTo>
                      <a:pt x="2321" y="1392"/>
                    </a:lnTo>
                    <a:cubicBezTo>
                      <a:pt x="2098" y="923"/>
                      <a:pt x="1984" y="207"/>
                      <a:pt x="1625" y="55"/>
                    </a:cubicBezTo>
                    <a:cubicBezTo>
                      <a:pt x="1538" y="18"/>
                      <a:pt x="1424" y="1"/>
                      <a:pt x="130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2"/>
              <p:cNvSpPr/>
              <p:nvPr/>
            </p:nvSpPr>
            <p:spPr>
              <a:xfrm>
                <a:off x="6157925" y="2141325"/>
                <a:ext cx="55100" cy="55950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2238" extrusionOk="0">
                    <a:moveTo>
                      <a:pt x="1364" y="1"/>
                    </a:moveTo>
                    <a:cubicBezTo>
                      <a:pt x="975" y="1"/>
                      <a:pt x="437" y="200"/>
                      <a:pt x="242" y="453"/>
                    </a:cubicBezTo>
                    <a:cubicBezTo>
                      <a:pt x="0" y="767"/>
                      <a:pt x="233" y="1452"/>
                      <a:pt x="257" y="1974"/>
                    </a:cubicBezTo>
                    <a:lnTo>
                      <a:pt x="696" y="2238"/>
                    </a:lnTo>
                    <a:cubicBezTo>
                      <a:pt x="1164" y="2004"/>
                      <a:pt x="1875" y="1875"/>
                      <a:pt x="2035" y="1510"/>
                    </a:cubicBezTo>
                    <a:cubicBezTo>
                      <a:pt x="2203" y="1124"/>
                      <a:pt x="1996" y="256"/>
                      <a:pt x="1676" y="67"/>
                    </a:cubicBezTo>
                    <a:cubicBezTo>
                      <a:pt x="1598" y="21"/>
                      <a:pt x="1489" y="1"/>
                      <a:pt x="136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2"/>
              <p:cNvSpPr/>
              <p:nvPr/>
            </p:nvSpPr>
            <p:spPr>
              <a:xfrm>
                <a:off x="2349150" y="4828550"/>
                <a:ext cx="55250" cy="56500"/>
              </a:xfrm>
              <a:custGeom>
                <a:avLst/>
                <a:gdLst/>
                <a:ahLst/>
                <a:cxnLst/>
                <a:rect l="l" t="t" r="r" b="b"/>
                <a:pathLst>
                  <a:path w="2210" h="2260" extrusionOk="0">
                    <a:moveTo>
                      <a:pt x="1479" y="1"/>
                    </a:moveTo>
                    <a:cubicBezTo>
                      <a:pt x="1018" y="242"/>
                      <a:pt x="309" y="387"/>
                      <a:pt x="160" y="754"/>
                    </a:cubicBezTo>
                    <a:cubicBezTo>
                      <a:pt x="1" y="1146"/>
                      <a:pt x="369" y="1748"/>
                      <a:pt x="508" y="2260"/>
                    </a:cubicBezTo>
                    <a:cubicBezTo>
                      <a:pt x="1016" y="2112"/>
                      <a:pt x="1723" y="2112"/>
                      <a:pt x="1974" y="1773"/>
                    </a:cubicBezTo>
                    <a:cubicBezTo>
                      <a:pt x="2210" y="1454"/>
                      <a:pt x="1964" y="774"/>
                      <a:pt x="1930" y="254"/>
                    </a:cubicBezTo>
                    <a:lnTo>
                      <a:pt x="1479" y="1"/>
                    </a:ln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2"/>
              <p:cNvSpPr/>
              <p:nvPr/>
            </p:nvSpPr>
            <p:spPr>
              <a:xfrm>
                <a:off x="3135400" y="441225"/>
                <a:ext cx="58925" cy="50275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2011" extrusionOk="0">
                    <a:moveTo>
                      <a:pt x="1330" y="1"/>
                    </a:moveTo>
                    <a:cubicBezTo>
                      <a:pt x="905" y="1"/>
                      <a:pt x="314" y="235"/>
                      <a:pt x="173" y="510"/>
                    </a:cubicBezTo>
                    <a:cubicBezTo>
                      <a:pt x="0" y="847"/>
                      <a:pt x="273" y="1693"/>
                      <a:pt x="616" y="1929"/>
                    </a:cubicBezTo>
                    <a:cubicBezTo>
                      <a:pt x="703" y="1988"/>
                      <a:pt x="814" y="2010"/>
                      <a:pt x="940" y="2010"/>
                    </a:cubicBezTo>
                    <a:cubicBezTo>
                      <a:pt x="1284" y="2010"/>
                      <a:pt x="1742" y="1844"/>
                      <a:pt x="2119" y="1798"/>
                    </a:cubicBezTo>
                    <a:cubicBezTo>
                      <a:pt x="2197" y="1642"/>
                      <a:pt x="2277" y="1488"/>
                      <a:pt x="2357" y="1334"/>
                    </a:cubicBezTo>
                    <a:cubicBezTo>
                      <a:pt x="2108" y="878"/>
                      <a:pt x="1950" y="169"/>
                      <a:pt x="1583" y="38"/>
                    </a:cubicBezTo>
                    <a:cubicBezTo>
                      <a:pt x="1512" y="13"/>
                      <a:pt x="1425" y="1"/>
                      <a:pt x="133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2"/>
              <p:cNvSpPr/>
              <p:nvPr/>
            </p:nvSpPr>
            <p:spPr>
              <a:xfrm>
                <a:off x="2814325" y="5090075"/>
                <a:ext cx="55300" cy="56200"/>
              </a:xfrm>
              <a:custGeom>
                <a:avLst/>
                <a:gdLst/>
                <a:ahLst/>
                <a:cxnLst/>
                <a:rect l="l" t="t" r="r" b="b"/>
                <a:pathLst>
                  <a:path w="2212" h="2248" extrusionOk="0">
                    <a:moveTo>
                      <a:pt x="1482" y="1"/>
                    </a:moveTo>
                    <a:cubicBezTo>
                      <a:pt x="1019" y="242"/>
                      <a:pt x="312" y="385"/>
                      <a:pt x="162" y="754"/>
                    </a:cubicBezTo>
                    <a:cubicBezTo>
                      <a:pt x="1" y="1144"/>
                      <a:pt x="225" y="2006"/>
                      <a:pt x="548" y="2188"/>
                    </a:cubicBezTo>
                    <a:cubicBezTo>
                      <a:pt x="622" y="2229"/>
                      <a:pt x="724" y="2248"/>
                      <a:pt x="840" y="2248"/>
                    </a:cubicBezTo>
                    <a:cubicBezTo>
                      <a:pt x="1230" y="2248"/>
                      <a:pt x="1781" y="2036"/>
                      <a:pt x="1974" y="1775"/>
                    </a:cubicBezTo>
                    <a:cubicBezTo>
                      <a:pt x="2211" y="1455"/>
                      <a:pt x="1965" y="776"/>
                      <a:pt x="1933" y="256"/>
                    </a:cubicBezTo>
                    <a:lnTo>
                      <a:pt x="1482" y="1"/>
                    </a:ln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2"/>
              <p:cNvSpPr/>
              <p:nvPr/>
            </p:nvSpPr>
            <p:spPr>
              <a:xfrm>
                <a:off x="1422150" y="2131175"/>
                <a:ext cx="58875" cy="47450"/>
              </a:xfrm>
              <a:custGeom>
                <a:avLst/>
                <a:gdLst/>
                <a:ahLst/>
                <a:cxnLst/>
                <a:rect l="l" t="t" r="r" b="b"/>
                <a:pathLst>
                  <a:path w="2355" h="1898" extrusionOk="0">
                    <a:moveTo>
                      <a:pt x="1244" y="1"/>
                    </a:moveTo>
                    <a:cubicBezTo>
                      <a:pt x="847" y="1"/>
                      <a:pt x="328" y="181"/>
                      <a:pt x="186" y="419"/>
                    </a:cubicBezTo>
                    <a:cubicBezTo>
                      <a:pt x="1" y="731"/>
                      <a:pt x="210" y="1565"/>
                      <a:pt x="522" y="1804"/>
                    </a:cubicBezTo>
                    <a:cubicBezTo>
                      <a:pt x="612" y="1872"/>
                      <a:pt x="734" y="1898"/>
                      <a:pt x="885" y="1898"/>
                    </a:cubicBezTo>
                    <a:cubicBezTo>
                      <a:pt x="1235" y="1898"/>
                      <a:pt x="1740" y="1762"/>
                      <a:pt x="2354" y="1714"/>
                    </a:cubicBezTo>
                    <a:cubicBezTo>
                      <a:pt x="1998" y="907"/>
                      <a:pt x="1905" y="211"/>
                      <a:pt x="1563" y="56"/>
                    </a:cubicBezTo>
                    <a:cubicBezTo>
                      <a:pt x="1478" y="18"/>
                      <a:pt x="1367" y="1"/>
                      <a:pt x="124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2"/>
              <p:cNvSpPr/>
              <p:nvPr/>
            </p:nvSpPr>
            <p:spPr>
              <a:xfrm>
                <a:off x="5611300" y="4484975"/>
                <a:ext cx="575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1905" extrusionOk="0">
                    <a:moveTo>
                      <a:pt x="1247" y="0"/>
                    </a:moveTo>
                    <a:cubicBezTo>
                      <a:pt x="889" y="0"/>
                      <a:pt x="411" y="296"/>
                      <a:pt x="0" y="427"/>
                    </a:cubicBezTo>
                    <a:cubicBezTo>
                      <a:pt x="145" y="913"/>
                      <a:pt x="147" y="1606"/>
                      <a:pt x="473" y="1828"/>
                    </a:cubicBezTo>
                    <a:cubicBezTo>
                      <a:pt x="553" y="1883"/>
                      <a:pt x="655" y="1905"/>
                      <a:pt x="779" y="1905"/>
                    </a:cubicBezTo>
                    <a:cubicBezTo>
                      <a:pt x="1130" y="1905"/>
                      <a:pt x="1652" y="1729"/>
                      <a:pt x="2300" y="1645"/>
                    </a:cubicBezTo>
                    <a:cubicBezTo>
                      <a:pt x="1904" y="857"/>
                      <a:pt x="1776" y="167"/>
                      <a:pt x="1428" y="32"/>
                    </a:cubicBezTo>
                    <a:cubicBezTo>
                      <a:pt x="1372" y="10"/>
                      <a:pt x="1312" y="0"/>
                      <a:pt x="124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2"/>
              <p:cNvSpPr/>
              <p:nvPr/>
            </p:nvSpPr>
            <p:spPr>
              <a:xfrm>
                <a:off x="5291125" y="4774400"/>
                <a:ext cx="53150" cy="58625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345" extrusionOk="0">
                    <a:moveTo>
                      <a:pt x="1611" y="0"/>
                    </a:moveTo>
                    <a:cubicBezTo>
                      <a:pt x="1126" y="154"/>
                      <a:pt x="441" y="170"/>
                      <a:pt x="215" y="501"/>
                    </a:cubicBezTo>
                    <a:cubicBezTo>
                      <a:pt x="0" y="814"/>
                      <a:pt x="267" y="1459"/>
                      <a:pt x="366" y="2345"/>
                    </a:cubicBezTo>
                    <a:cubicBezTo>
                      <a:pt x="1154" y="1929"/>
                      <a:pt x="1838" y="1789"/>
                      <a:pt x="1978" y="1437"/>
                    </a:cubicBezTo>
                    <a:cubicBezTo>
                      <a:pt x="2125" y="1063"/>
                      <a:pt x="1755" y="488"/>
                      <a:pt x="161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2"/>
              <p:cNvSpPr/>
              <p:nvPr/>
            </p:nvSpPr>
            <p:spPr>
              <a:xfrm>
                <a:off x="3501075" y="335300"/>
                <a:ext cx="53175" cy="5867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2347" extrusionOk="0">
                    <a:moveTo>
                      <a:pt x="1609" y="0"/>
                    </a:moveTo>
                    <a:cubicBezTo>
                      <a:pt x="1125" y="155"/>
                      <a:pt x="439" y="171"/>
                      <a:pt x="214" y="504"/>
                    </a:cubicBezTo>
                    <a:cubicBezTo>
                      <a:pt x="0" y="818"/>
                      <a:pt x="270" y="1462"/>
                      <a:pt x="370" y="2346"/>
                    </a:cubicBezTo>
                    <a:cubicBezTo>
                      <a:pt x="1155" y="1931"/>
                      <a:pt x="1839" y="1789"/>
                      <a:pt x="1979" y="1434"/>
                    </a:cubicBezTo>
                    <a:cubicBezTo>
                      <a:pt x="2127" y="1061"/>
                      <a:pt x="1755" y="487"/>
                      <a:pt x="160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2"/>
              <p:cNvSpPr/>
              <p:nvPr/>
            </p:nvSpPr>
            <p:spPr>
              <a:xfrm>
                <a:off x="6059975" y="1774400"/>
                <a:ext cx="52725" cy="57000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2280" extrusionOk="0">
                    <a:moveTo>
                      <a:pt x="1647" y="1"/>
                    </a:moveTo>
                    <a:cubicBezTo>
                      <a:pt x="1157" y="129"/>
                      <a:pt x="473" y="110"/>
                      <a:pt x="230" y="430"/>
                    </a:cubicBezTo>
                    <a:cubicBezTo>
                      <a:pt x="0" y="732"/>
                      <a:pt x="233" y="1389"/>
                      <a:pt x="286" y="2279"/>
                    </a:cubicBezTo>
                    <a:cubicBezTo>
                      <a:pt x="1093" y="1905"/>
                      <a:pt x="1785" y="1800"/>
                      <a:pt x="1942" y="1454"/>
                    </a:cubicBezTo>
                    <a:cubicBezTo>
                      <a:pt x="2109" y="1090"/>
                      <a:pt x="1767" y="496"/>
                      <a:pt x="164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2"/>
              <p:cNvSpPr/>
              <p:nvPr/>
            </p:nvSpPr>
            <p:spPr>
              <a:xfrm>
                <a:off x="6137950" y="3534925"/>
                <a:ext cx="54400" cy="47750"/>
              </a:xfrm>
              <a:custGeom>
                <a:avLst/>
                <a:gdLst/>
                <a:ahLst/>
                <a:cxnLst/>
                <a:rect l="l" t="t" r="r" b="b"/>
                <a:pathLst>
                  <a:path w="2176" h="1910" extrusionOk="0">
                    <a:moveTo>
                      <a:pt x="1357" y="1"/>
                    </a:moveTo>
                    <a:cubicBezTo>
                      <a:pt x="1011" y="1"/>
                      <a:pt x="580" y="137"/>
                      <a:pt x="213" y="170"/>
                    </a:cubicBezTo>
                    <a:lnTo>
                      <a:pt x="1" y="593"/>
                    </a:lnTo>
                    <a:cubicBezTo>
                      <a:pt x="213" y="1045"/>
                      <a:pt x="334" y="1772"/>
                      <a:pt x="661" y="1879"/>
                    </a:cubicBezTo>
                    <a:cubicBezTo>
                      <a:pt x="724" y="1900"/>
                      <a:pt x="792" y="1909"/>
                      <a:pt x="863" y="1909"/>
                    </a:cubicBezTo>
                    <a:cubicBezTo>
                      <a:pt x="1255" y="1909"/>
                      <a:pt x="1741" y="1626"/>
                      <a:pt x="2176" y="1499"/>
                    </a:cubicBezTo>
                    <a:cubicBezTo>
                      <a:pt x="2043" y="1010"/>
                      <a:pt x="2053" y="286"/>
                      <a:pt x="1738" y="90"/>
                    </a:cubicBezTo>
                    <a:cubicBezTo>
                      <a:pt x="1633" y="25"/>
                      <a:pt x="1502" y="1"/>
                      <a:pt x="135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2"/>
              <p:cNvSpPr/>
              <p:nvPr/>
            </p:nvSpPr>
            <p:spPr>
              <a:xfrm>
                <a:off x="1955600" y="1171200"/>
                <a:ext cx="53175" cy="58200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2328" extrusionOk="0">
                    <a:moveTo>
                      <a:pt x="1758" y="0"/>
                    </a:moveTo>
                    <a:cubicBezTo>
                      <a:pt x="973" y="417"/>
                      <a:pt x="289" y="559"/>
                      <a:pt x="148" y="914"/>
                    </a:cubicBezTo>
                    <a:cubicBezTo>
                      <a:pt x="0" y="1285"/>
                      <a:pt x="242" y="2110"/>
                      <a:pt x="556" y="2277"/>
                    </a:cubicBezTo>
                    <a:cubicBezTo>
                      <a:pt x="622" y="2312"/>
                      <a:pt x="710" y="2327"/>
                      <a:pt x="811" y="2327"/>
                    </a:cubicBezTo>
                    <a:cubicBezTo>
                      <a:pt x="1188" y="2327"/>
                      <a:pt x="1736" y="2105"/>
                      <a:pt x="1915" y="1842"/>
                    </a:cubicBezTo>
                    <a:cubicBezTo>
                      <a:pt x="2127" y="1528"/>
                      <a:pt x="1859" y="884"/>
                      <a:pt x="175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2"/>
              <p:cNvSpPr/>
              <p:nvPr/>
            </p:nvSpPr>
            <p:spPr>
              <a:xfrm>
                <a:off x="1338725" y="2540800"/>
                <a:ext cx="53175" cy="5867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2347" extrusionOk="0">
                    <a:moveTo>
                      <a:pt x="1758" y="0"/>
                    </a:moveTo>
                    <a:cubicBezTo>
                      <a:pt x="973" y="416"/>
                      <a:pt x="289" y="557"/>
                      <a:pt x="147" y="911"/>
                    </a:cubicBezTo>
                    <a:cubicBezTo>
                      <a:pt x="0" y="1284"/>
                      <a:pt x="373" y="1860"/>
                      <a:pt x="517" y="2346"/>
                    </a:cubicBezTo>
                    <a:cubicBezTo>
                      <a:pt x="1002" y="2191"/>
                      <a:pt x="1687" y="2175"/>
                      <a:pt x="1913" y="1842"/>
                    </a:cubicBezTo>
                    <a:cubicBezTo>
                      <a:pt x="2127" y="1528"/>
                      <a:pt x="1858" y="884"/>
                      <a:pt x="175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2"/>
              <p:cNvSpPr/>
              <p:nvPr/>
            </p:nvSpPr>
            <p:spPr>
              <a:xfrm>
                <a:off x="2955550" y="495875"/>
                <a:ext cx="57975" cy="48625"/>
              </a:xfrm>
              <a:custGeom>
                <a:avLst/>
                <a:gdLst/>
                <a:ahLst/>
                <a:cxnLst/>
                <a:rect l="l" t="t" r="r" b="b"/>
                <a:pathLst>
                  <a:path w="2319" h="1945" extrusionOk="0">
                    <a:moveTo>
                      <a:pt x="1313" y="0"/>
                    </a:moveTo>
                    <a:cubicBezTo>
                      <a:pt x="922" y="0"/>
                      <a:pt x="434" y="281"/>
                      <a:pt x="0" y="406"/>
                    </a:cubicBezTo>
                    <a:cubicBezTo>
                      <a:pt x="164" y="916"/>
                      <a:pt x="189" y="1606"/>
                      <a:pt x="535" y="1874"/>
                    </a:cubicBezTo>
                    <a:cubicBezTo>
                      <a:pt x="600" y="1924"/>
                      <a:pt x="688" y="1944"/>
                      <a:pt x="796" y="1944"/>
                    </a:cubicBezTo>
                    <a:cubicBezTo>
                      <a:pt x="1139" y="1944"/>
                      <a:pt x="1680" y="1738"/>
                      <a:pt x="2318" y="1635"/>
                    </a:cubicBezTo>
                    <a:cubicBezTo>
                      <a:pt x="1962" y="867"/>
                      <a:pt x="1844" y="138"/>
                      <a:pt x="1515" y="30"/>
                    </a:cubicBezTo>
                    <a:cubicBezTo>
                      <a:pt x="1451" y="9"/>
                      <a:pt x="1384" y="0"/>
                      <a:pt x="131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2"/>
              <p:cNvSpPr/>
              <p:nvPr/>
            </p:nvSpPr>
            <p:spPr>
              <a:xfrm>
                <a:off x="4429875" y="5216100"/>
                <a:ext cx="49350" cy="55150"/>
              </a:xfrm>
              <a:custGeom>
                <a:avLst/>
                <a:gdLst/>
                <a:ahLst/>
                <a:cxnLst/>
                <a:rect l="l" t="t" r="r" b="b"/>
                <a:pathLst>
                  <a:path w="1974" h="2206" extrusionOk="0">
                    <a:moveTo>
                      <a:pt x="1725" y="1"/>
                    </a:moveTo>
                    <a:cubicBezTo>
                      <a:pt x="935" y="355"/>
                      <a:pt x="251" y="456"/>
                      <a:pt x="142" y="761"/>
                    </a:cubicBezTo>
                    <a:cubicBezTo>
                      <a:pt x="0" y="1156"/>
                      <a:pt x="180" y="1862"/>
                      <a:pt x="485" y="2143"/>
                    </a:cubicBezTo>
                    <a:cubicBezTo>
                      <a:pt x="532" y="2186"/>
                      <a:pt x="620" y="2205"/>
                      <a:pt x="729" y="2205"/>
                    </a:cubicBezTo>
                    <a:cubicBezTo>
                      <a:pt x="1068" y="2205"/>
                      <a:pt x="1611" y="2023"/>
                      <a:pt x="1755" y="1800"/>
                    </a:cubicBezTo>
                    <a:cubicBezTo>
                      <a:pt x="1974" y="1464"/>
                      <a:pt x="1764" y="850"/>
                      <a:pt x="172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2"/>
              <p:cNvSpPr/>
              <p:nvPr/>
            </p:nvSpPr>
            <p:spPr>
              <a:xfrm>
                <a:off x="4612750" y="5163175"/>
                <a:ext cx="50600" cy="55175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2207" extrusionOk="0">
                    <a:moveTo>
                      <a:pt x="1604" y="0"/>
                    </a:moveTo>
                    <a:cubicBezTo>
                      <a:pt x="905" y="347"/>
                      <a:pt x="226" y="473"/>
                      <a:pt x="127" y="781"/>
                    </a:cubicBezTo>
                    <a:cubicBezTo>
                      <a:pt x="0" y="1182"/>
                      <a:pt x="335" y="1724"/>
                      <a:pt x="472" y="2206"/>
                    </a:cubicBezTo>
                    <a:cubicBezTo>
                      <a:pt x="942" y="2035"/>
                      <a:pt x="1582" y="1990"/>
                      <a:pt x="1831" y="1652"/>
                    </a:cubicBezTo>
                    <a:cubicBezTo>
                      <a:pt x="2024" y="1391"/>
                      <a:pt x="1730" y="767"/>
                      <a:pt x="160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2"/>
              <p:cNvSpPr/>
              <p:nvPr/>
            </p:nvSpPr>
            <p:spPr>
              <a:xfrm>
                <a:off x="1404250" y="3526725"/>
                <a:ext cx="56875" cy="44575"/>
              </a:xfrm>
              <a:custGeom>
                <a:avLst/>
                <a:gdLst/>
                <a:ahLst/>
                <a:cxnLst/>
                <a:rect l="l" t="t" r="r" b="b"/>
                <a:pathLst>
                  <a:path w="2275" h="1783" extrusionOk="0">
                    <a:moveTo>
                      <a:pt x="1249" y="1"/>
                    </a:moveTo>
                    <a:cubicBezTo>
                      <a:pt x="868" y="1"/>
                      <a:pt x="399" y="168"/>
                      <a:pt x="179" y="409"/>
                    </a:cubicBezTo>
                    <a:cubicBezTo>
                      <a:pt x="1" y="604"/>
                      <a:pt x="204" y="1498"/>
                      <a:pt x="491" y="1688"/>
                    </a:cubicBezTo>
                    <a:cubicBezTo>
                      <a:pt x="596" y="1757"/>
                      <a:pt x="730" y="1782"/>
                      <a:pt x="891" y="1782"/>
                    </a:cubicBezTo>
                    <a:cubicBezTo>
                      <a:pt x="1234" y="1782"/>
                      <a:pt x="1701" y="1669"/>
                      <a:pt x="2274" y="1635"/>
                    </a:cubicBezTo>
                    <a:cubicBezTo>
                      <a:pt x="1941" y="843"/>
                      <a:pt x="1853" y="153"/>
                      <a:pt x="1555" y="47"/>
                    </a:cubicBezTo>
                    <a:cubicBezTo>
                      <a:pt x="1467" y="15"/>
                      <a:pt x="1362" y="1"/>
                      <a:pt x="124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2"/>
              <p:cNvSpPr/>
              <p:nvPr/>
            </p:nvSpPr>
            <p:spPr>
              <a:xfrm>
                <a:off x="2773375" y="540750"/>
                <a:ext cx="48825" cy="53475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2139" extrusionOk="0">
                    <a:moveTo>
                      <a:pt x="1774" y="1"/>
                    </a:moveTo>
                    <a:lnTo>
                      <a:pt x="1774" y="1"/>
                    </a:lnTo>
                    <a:cubicBezTo>
                      <a:pt x="971" y="317"/>
                      <a:pt x="286" y="388"/>
                      <a:pt x="161" y="689"/>
                    </a:cubicBezTo>
                    <a:cubicBezTo>
                      <a:pt x="0" y="1075"/>
                      <a:pt x="288" y="1647"/>
                      <a:pt x="383" y="2139"/>
                    </a:cubicBezTo>
                    <a:cubicBezTo>
                      <a:pt x="846" y="2040"/>
                      <a:pt x="1512" y="2089"/>
                      <a:pt x="1718" y="1801"/>
                    </a:cubicBezTo>
                    <a:cubicBezTo>
                      <a:pt x="1953" y="1479"/>
                      <a:pt x="1774" y="854"/>
                      <a:pt x="177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2"/>
              <p:cNvSpPr/>
              <p:nvPr/>
            </p:nvSpPr>
            <p:spPr>
              <a:xfrm>
                <a:off x="3466450" y="5308750"/>
                <a:ext cx="53700" cy="45450"/>
              </a:xfrm>
              <a:custGeom>
                <a:avLst/>
                <a:gdLst/>
                <a:ahLst/>
                <a:cxnLst/>
                <a:rect l="l" t="t" r="r" b="b"/>
                <a:pathLst>
                  <a:path w="2148" h="1818" extrusionOk="0">
                    <a:moveTo>
                      <a:pt x="1230" y="1"/>
                    </a:moveTo>
                    <a:cubicBezTo>
                      <a:pt x="863" y="1"/>
                      <a:pt x="408" y="261"/>
                      <a:pt x="0" y="378"/>
                    </a:cubicBezTo>
                    <a:cubicBezTo>
                      <a:pt x="155" y="854"/>
                      <a:pt x="178" y="1500"/>
                      <a:pt x="504" y="1753"/>
                    </a:cubicBezTo>
                    <a:cubicBezTo>
                      <a:pt x="563" y="1799"/>
                      <a:pt x="642" y="1817"/>
                      <a:pt x="739" y="1817"/>
                    </a:cubicBezTo>
                    <a:cubicBezTo>
                      <a:pt x="1057" y="1817"/>
                      <a:pt x="1563" y="1619"/>
                      <a:pt x="2147" y="1519"/>
                    </a:cubicBezTo>
                    <a:cubicBezTo>
                      <a:pt x="1829" y="816"/>
                      <a:pt x="1724" y="129"/>
                      <a:pt x="1422" y="29"/>
                    </a:cubicBezTo>
                    <a:cubicBezTo>
                      <a:pt x="1362" y="9"/>
                      <a:pt x="1297" y="1"/>
                      <a:pt x="123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2"/>
              <p:cNvSpPr/>
              <p:nvPr/>
            </p:nvSpPr>
            <p:spPr>
              <a:xfrm>
                <a:off x="1837200" y="4382275"/>
                <a:ext cx="49450" cy="55675"/>
              </a:xfrm>
              <a:custGeom>
                <a:avLst/>
                <a:gdLst/>
                <a:ahLst/>
                <a:cxnLst/>
                <a:rect l="l" t="t" r="r" b="b"/>
                <a:pathLst>
                  <a:path w="1978" h="2227" extrusionOk="0">
                    <a:moveTo>
                      <a:pt x="1699" y="0"/>
                    </a:moveTo>
                    <a:cubicBezTo>
                      <a:pt x="918" y="372"/>
                      <a:pt x="236" y="488"/>
                      <a:pt x="134" y="795"/>
                    </a:cubicBezTo>
                    <a:cubicBezTo>
                      <a:pt x="0" y="1193"/>
                      <a:pt x="193" y="1894"/>
                      <a:pt x="504" y="2170"/>
                    </a:cubicBezTo>
                    <a:cubicBezTo>
                      <a:pt x="549" y="2209"/>
                      <a:pt x="629" y="2226"/>
                      <a:pt x="729" y="2226"/>
                    </a:cubicBezTo>
                    <a:cubicBezTo>
                      <a:pt x="1066" y="2226"/>
                      <a:pt x="1624" y="2029"/>
                      <a:pt x="1767" y="1798"/>
                    </a:cubicBezTo>
                    <a:cubicBezTo>
                      <a:pt x="1978" y="1458"/>
                      <a:pt x="1757" y="849"/>
                      <a:pt x="169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2"/>
              <p:cNvSpPr/>
              <p:nvPr/>
            </p:nvSpPr>
            <p:spPr>
              <a:xfrm>
                <a:off x="6260250" y="2511850"/>
                <a:ext cx="57425" cy="44725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1789" extrusionOk="0">
                    <a:moveTo>
                      <a:pt x="1264" y="0"/>
                    </a:moveTo>
                    <a:cubicBezTo>
                      <a:pt x="878" y="0"/>
                      <a:pt x="394" y="181"/>
                      <a:pt x="173" y="433"/>
                    </a:cubicBezTo>
                    <a:cubicBezTo>
                      <a:pt x="1" y="629"/>
                      <a:pt x="223" y="1519"/>
                      <a:pt x="517" y="1703"/>
                    </a:cubicBezTo>
                    <a:cubicBezTo>
                      <a:pt x="615" y="1766"/>
                      <a:pt x="738" y="1789"/>
                      <a:pt x="885" y="1789"/>
                    </a:cubicBezTo>
                    <a:cubicBezTo>
                      <a:pt x="1231" y="1789"/>
                      <a:pt x="1707" y="1660"/>
                      <a:pt x="2297" y="1612"/>
                    </a:cubicBezTo>
                    <a:cubicBezTo>
                      <a:pt x="1946" y="827"/>
                      <a:pt x="1843" y="140"/>
                      <a:pt x="1542" y="40"/>
                    </a:cubicBezTo>
                    <a:cubicBezTo>
                      <a:pt x="1461" y="13"/>
                      <a:pt x="1366" y="0"/>
                      <a:pt x="126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2"/>
              <p:cNvSpPr/>
              <p:nvPr/>
            </p:nvSpPr>
            <p:spPr>
              <a:xfrm>
                <a:off x="1456425" y="3710625"/>
                <a:ext cx="54325" cy="45600"/>
              </a:xfrm>
              <a:custGeom>
                <a:avLst/>
                <a:gdLst/>
                <a:ahLst/>
                <a:cxnLst/>
                <a:rect l="l" t="t" r="r" b="b"/>
                <a:pathLst>
                  <a:path w="2173" h="1824" extrusionOk="0">
                    <a:moveTo>
                      <a:pt x="1239" y="1"/>
                    </a:moveTo>
                    <a:cubicBezTo>
                      <a:pt x="868" y="1"/>
                      <a:pt x="410" y="277"/>
                      <a:pt x="0" y="405"/>
                    </a:cubicBezTo>
                    <a:cubicBezTo>
                      <a:pt x="165" y="877"/>
                      <a:pt x="205" y="1519"/>
                      <a:pt x="535" y="1764"/>
                    </a:cubicBezTo>
                    <a:cubicBezTo>
                      <a:pt x="592" y="1806"/>
                      <a:pt x="668" y="1824"/>
                      <a:pt x="759" y="1824"/>
                    </a:cubicBezTo>
                    <a:cubicBezTo>
                      <a:pt x="1076" y="1824"/>
                      <a:pt x="1583" y="1612"/>
                      <a:pt x="2172" y="1500"/>
                    </a:cubicBezTo>
                    <a:cubicBezTo>
                      <a:pt x="1838" y="800"/>
                      <a:pt x="1718" y="116"/>
                      <a:pt x="1415" y="25"/>
                    </a:cubicBezTo>
                    <a:cubicBezTo>
                      <a:pt x="1359" y="8"/>
                      <a:pt x="1300" y="1"/>
                      <a:pt x="123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2"/>
              <p:cNvSpPr/>
              <p:nvPr/>
            </p:nvSpPr>
            <p:spPr>
              <a:xfrm>
                <a:off x="4246900" y="5269825"/>
                <a:ext cx="50550" cy="54700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2188" extrusionOk="0">
                    <a:moveTo>
                      <a:pt x="1620" y="0"/>
                    </a:moveTo>
                    <a:cubicBezTo>
                      <a:pt x="918" y="333"/>
                      <a:pt x="236" y="450"/>
                      <a:pt x="133" y="756"/>
                    </a:cubicBezTo>
                    <a:cubicBezTo>
                      <a:pt x="0" y="1154"/>
                      <a:pt x="326" y="1702"/>
                      <a:pt x="454" y="2187"/>
                    </a:cubicBezTo>
                    <a:cubicBezTo>
                      <a:pt x="928" y="2024"/>
                      <a:pt x="1568" y="1988"/>
                      <a:pt x="1824" y="1657"/>
                    </a:cubicBezTo>
                    <a:cubicBezTo>
                      <a:pt x="2022" y="1400"/>
                      <a:pt x="1736" y="768"/>
                      <a:pt x="162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2"/>
              <p:cNvSpPr/>
              <p:nvPr/>
            </p:nvSpPr>
            <p:spPr>
              <a:xfrm>
                <a:off x="1356325" y="3332600"/>
                <a:ext cx="50600" cy="54900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2196" extrusionOk="0">
                    <a:moveTo>
                      <a:pt x="1614" y="0"/>
                    </a:moveTo>
                    <a:cubicBezTo>
                      <a:pt x="914" y="339"/>
                      <a:pt x="232" y="460"/>
                      <a:pt x="132" y="768"/>
                    </a:cubicBezTo>
                    <a:cubicBezTo>
                      <a:pt x="1" y="1166"/>
                      <a:pt x="331" y="1713"/>
                      <a:pt x="463" y="2196"/>
                    </a:cubicBezTo>
                    <a:cubicBezTo>
                      <a:pt x="936" y="2029"/>
                      <a:pt x="1574" y="1990"/>
                      <a:pt x="1828" y="1655"/>
                    </a:cubicBezTo>
                    <a:cubicBezTo>
                      <a:pt x="2024" y="1397"/>
                      <a:pt x="1736" y="768"/>
                      <a:pt x="16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2"/>
              <p:cNvSpPr/>
              <p:nvPr/>
            </p:nvSpPr>
            <p:spPr>
              <a:xfrm>
                <a:off x="4799925" y="5122125"/>
                <a:ext cx="48800" cy="413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652" extrusionOk="0">
                    <a:moveTo>
                      <a:pt x="1045" y="1"/>
                    </a:moveTo>
                    <a:cubicBezTo>
                      <a:pt x="740" y="1"/>
                      <a:pt x="343" y="210"/>
                      <a:pt x="1" y="294"/>
                    </a:cubicBezTo>
                    <a:cubicBezTo>
                      <a:pt x="116" y="738"/>
                      <a:pt x="105" y="1324"/>
                      <a:pt x="388" y="1580"/>
                    </a:cubicBezTo>
                    <a:cubicBezTo>
                      <a:pt x="445" y="1632"/>
                      <a:pt x="529" y="1652"/>
                      <a:pt x="638" y="1652"/>
                    </a:cubicBezTo>
                    <a:cubicBezTo>
                      <a:pt x="930" y="1652"/>
                      <a:pt x="1396" y="1507"/>
                      <a:pt x="1952" y="1443"/>
                    </a:cubicBezTo>
                    <a:cubicBezTo>
                      <a:pt x="1623" y="751"/>
                      <a:pt x="1532" y="169"/>
                      <a:pt x="1237" y="38"/>
                    </a:cubicBezTo>
                    <a:cubicBezTo>
                      <a:pt x="1179" y="12"/>
                      <a:pt x="1114" y="1"/>
                      <a:pt x="104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2"/>
              <p:cNvSpPr/>
              <p:nvPr/>
            </p:nvSpPr>
            <p:spPr>
              <a:xfrm>
                <a:off x="1310450" y="3160375"/>
                <a:ext cx="4992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1997" h="1669" extrusionOk="0">
                    <a:moveTo>
                      <a:pt x="1058" y="1"/>
                    </a:moveTo>
                    <a:cubicBezTo>
                      <a:pt x="751" y="1"/>
                      <a:pt x="348" y="236"/>
                      <a:pt x="1" y="336"/>
                    </a:cubicBezTo>
                    <a:cubicBezTo>
                      <a:pt x="132" y="777"/>
                      <a:pt x="144" y="1362"/>
                      <a:pt x="436" y="1606"/>
                    </a:cubicBezTo>
                    <a:cubicBezTo>
                      <a:pt x="489" y="1650"/>
                      <a:pt x="563" y="1668"/>
                      <a:pt x="656" y="1668"/>
                    </a:cubicBezTo>
                    <a:cubicBezTo>
                      <a:pt x="947" y="1668"/>
                      <a:pt x="1420" y="1495"/>
                      <a:pt x="1996" y="1405"/>
                    </a:cubicBezTo>
                    <a:cubicBezTo>
                      <a:pt x="1641" y="727"/>
                      <a:pt x="1525" y="152"/>
                      <a:pt x="1224" y="30"/>
                    </a:cubicBezTo>
                    <a:cubicBezTo>
                      <a:pt x="1173" y="9"/>
                      <a:pt x="1117" y="1"/>
                      <a:pt x="105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2"/>
              <p:cNvSpPr/>
              <p:nvPr/>
            </p:nvSpPr>
            <p:spPr>
              <a:xfrm>
                <a:off x="4063200" y="5334250"/>
                <a:ext cx="46550" cy="51050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2042" extrusionOk="0">
                    <a:moveTo>
                      <a:pt x="1443" y="1"/>
                    </a:moveTo>
                    <a:cubicBezTo>
                      <a:pt x="1007" y="144"/>
                      <a:pt x="427" y="167"/>
                      <a:pt x="182" y="469"/>
                    </a:cubicBezTo>
                    <a:cubicBezTo>
                      <a:pt x="1" y="693"/>
                      <a:pt x="256" y="1275"/>
                      <a:pt x="368" y="2042"/>
                    </a:cubicBezTo>
                    <a:cubicBezTo>
                      <a:pt x="1043" y="1666"/>
                      <a:pt x="1614" y="1535"/>
                      <a:pt x="1735" y="1230"/>
                    </a:cubicBezTo>
                    <a:cubicBezTo>
                      <a:pt x="1862" y="907"/>
                      <a:pt x="1558" y="416"/>
                      <a:pt x="144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2"/>
              <p:cNvSpPr/>
              <p:nvPr/>
            </p:nvSpPr>
            <p:spPr>
              <a:xfrm>
                <a:off x="3051475" y="5231225"/>
                <a:ext cx="53025" cy="43225"/>
              </a:xfrm>
              <a:custGeom>
                <a:avLst/>
                <a:gdLst/>
                <a:ahLst/>
                <a:cxnLst/>
                <a:rect l="l" t="t" r="r" b="b"/>
                <a:pathLst>
                  <a:path w="2121" h="1729" extrusionOk="0">
                    <a:moveTo>
                      <a:pt x="1051" y="0"/>
                    </a:moveTo>
                    <a:cubicBezTo>
                      <a:pt x="699" y="0"/>
                      <a:pt x="212" y="166"/>
                      <a:pt x="142" y="346"/>
                    </a:cubicBezTo>
                    <a:cubicBezTo>
                      <a:pt x="0" y="712"/>
                      <a:pt x="127" y="1409"/>
                      <a:pt x="406" y="1637"/>
                    </a:cubicBezTo>
                    <a:cubicBezTo>
                      <a:pt x="488" y="1704"/>
                      <a:pt x="605" y="1729"/>
                      <a:pt x="753" y="1729"/>
                    </a:cubicBezTo>
                    <a:cubicBezTo>
                      <a:pt x="1073" y="1729"/>
                      <a:pt x="1540" y="1616"/>
                      <a:pt x="2121" y="1580"/>
                    </a:cubicBezTo>
                    <a:cubicBezTo>
                      <a:pt x="1750" y="815"/>
                      <a:pt x="1646" y="226"/>
                      <a:pt x="1322" y="52"/>
                    </a:cubicBezTo>
                    <a:cubicBezTo>
                      <a:pt x="1255" y="16"/>
                      <a:pt x="1160" y="0"/>
                      <a:pt x="105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2"/>
              <p:cNvSpPr/>
              <p:nvPr/>
            </p:nvSpPr>
            <p:spPr>
              <a:xfrm>
                <a:off x="2120925" y="4707950"/>
                <a:ext cx="53825" cy="4355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1742" extrusionOk="0">
                    <a:moveTo>
                      <a:pt x="1067" y="1"/>
                    </a:moveTo>
                    <a:cubicBezTo>
                      <a:pt x="713" y="1"/>
                      <a:pt x="197" y="194"/>
                      <a:pt x="131" y="386"/>
                    </a:cubicBezTo>
                    <a:cubicBezTo>
                      <a:pt x="1" y="755"/>
                      <a:pt x="154" y="1447"/>
                      <a:pt x="442" y="1662"/>
                    </a:cubicBezTo>
                    <a:cubicBezTo>
                      <a:pt x="518" y="1720"/>
                      <a:pt x="620" y="1742"/>
                      <a:pt x="747" y="1742"/>
                    </a:cubicBezTo>
                    <a:cubicBezTo>
                      <a:pt x="1068" y="1742"/>
                      <a:pt x="1546" y="1601"/>
                      <a:pt x="2152" y="1540"/>
                    </a:cubicBezTo>
                    <a:cubicBezTo>
                      <a:pt x="1752" y="788"/>
                      <a:pt x="1628" y="203"/>
                      <a:pt x="1298" y="43"/>
                    </a:cubicBezTo>
                    <a:cubicBezTo>
                      <a:pt x="1238" y="14"/>
                      <a:pt x="1158" y="1"/>
                      <a:pt x="106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2"/>
              <p:cNvSpPr/>
              <p:nvPr/>
            </p:nvSpPr>
            <p:spPr>
              <a:xfrm>
                <a:off x="5170975" y="642625"/>
                <a:ext cx="41400" cy="46500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860" extrusionOk="0">
                    <a:moveTo>
                      <a:pt x="1489" y="0"/>
                    </a:moveTo>
                    <a:lnTo>
                      <a:pt x="1489" y="0"/>
                    </a:lnTo>
                    <a:cubicBezTo>
                      <a:pt x="817" y="274"/>
                      <a:pt x="234" y="341"/>
                      <a:pt x="133" y="595"/>
                    </a:cubicBezTo>
                    <a:cubicBezTo>
                      <a:pt x="1" y="934"/>
                      <a:pt x="124" y="1531"/>
                      <a:pt x="372" y="1796"/>
                    </a:cubicBezTo>
                    <a:cubicBezTo>
                      <a:pt x="412" y="1840"/>
                      <a:pt x="502" y="1859"/>
                      <a:pt x="615" y="1859"/>
                    </a:cubicBezTo>
                    <a:cubicBezTo>
                      <a:pt x="904" y="1859"/>
                      <a:pt x="1342" y="1732"/>
                      <a:pt x="1460" y="1558"/>
                    </a:cubicBezTo>
                    <a:cubicBezTo>
                      <a:pt x="1656" y="1270"/>
                      <a:pt x="1496" y="741"/>
                      <a:pt x="148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2"/>
              <p:cNvSpPr/>
              <p:nvPr/>
            </p:nvSpPr>
            <p:spPr>
              <a:xfrm>
                <a:off x="6313825" y="2698175"/>
                <a:ext cx="4957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983" h="1590" extrusionOk="0">
                    <a:moveTo>
                      <a:pt x="1029" y="0"/>
                    </a:moveTo>
                    <a:cubicBezTo>
                      <a:pt x="700" y="0"/>
                      <a:pt x="284" y="136"/>
                      <a:pt x="163" y="328"/>
                    </a:cubicBezTo>
                    <a:cubicBezTo>
                      <a:pt x="1" y="585"/>
                      <a:pt x="157" y="1288"/>
                      <a:pt x="415" y="1499"/>
                    </a:cubicBezTo>
                    <a:cubicBezTo>
                      <a:pt x="497" y="1566"/>
                      <a:pt x="614" y="1589"/>
                      <a:pt x="764" y="1589"/>
                    </a:cubicBezTo>
                    <a:cubicBezTo>
                      <a:pt x="1057" y="1589"/>
                      <a:pt x="1472" y="1500"/>
                      <a:pt x="1983" y="1480"/>
                    </a:cubicBezTo>
                    <a:cubicBezTo>
                      <a:pt x="1680" y="771"/>
                      <a:pt x="1611" y="188"/>
                      <a:pt x="1327" y="53"/>
                    </a:cubicBezTo>
                    <a:cubicBezTo>
                      <a:pt x="1249" y="17"/>
                      <a:pt x="1145" y="0"/>
                      <a:pt x="102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2"/>
              <p:cNvSpPr/>
              <p:nvPr/>
            </p:nvSpPr>
            <p:spPr>
              <a:xfrm>
                <a:off x="3688650" y="286675"/>
                <a:ext cx="44250" cy="48200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1928" extrusionOk="0">
                    <a:moveTo>
                      <a:pt x="1393" y="0"/>
                    </a:moveTo>
                    <a:cubicBezTo>
                      <a:pt x="979" y="103"/>
                      <a:pt x="407" y="81"/>
                      <a:pt x="198" y="346"/>
                    </a:cubicBezTo>
                    <a:cubicBezTo>
                      <a:pt x="1" y="598"/>
                      <a:pt x="185" y="1153"/>
                      <a:pt x="214" y="1928"/>
                    </a:cubicBezTo>
                    <a:cubicBezTo>
                      <a:pt x="914" y="1603"/>
                      <a:pt x="1491" y="1515"/>
                      <a:pt x="1626" y="1223"/>
                    </a:cubicBezTo>
                    <a:cubicBezTo>
                      <a:pt x="1769" y="917"/>
                      <a:pt x="1489" y="416"/>
                      <a:pt x="139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2"/>
              <p:cNvSpPr/>
              <p:nvPr/>
            </p:nvSpPr>
            <p:spPr>
              <a:xfrm>
                <a:off x="2592225" y="595100"/>
                <a:ext cx="44850" cy="50625"/>
              </a:xfrm>
              <a:custGeom>
                <a:avLst/>
                <a:gdLst/>
                <a:ahLst/>
                <a:cxnLst/>
                <a:rect l="l" t="t" r="r" b="b"/>
                <a:pathLst>
                  <a:path w="1794" h="2025" extrusionOk="0">
                    <a:moveTo>
                      <a:pt x="1465" y="0"/>
                    </a:moveTo>
                    <a:cubicBezTo>
                      <a:pt x="792" y="388"/>
                      <a:pt x="223" y="526"/>
                      <a:pt x="116" y="827"/>
                    </a:cubicBezTo>
                    <a:cubicBezTo>
                      <a:pt x="1" y="1145"/>
                      <a:pt x="325" y="1620"/>
                      <a:pt x="456" y="2025"/>
                    </a:cubicBezTo>
                    <a:cubicBezTo>
                      <a:pt x="860" y="1883"/>
                      <a:pt x="1433" y="1855"/>
                      <a:pt x="1619" y="1571"/>
                    </a:cubicBezTo>
                    <a:cubicBezTo>
                      <a:pt x="1794" y="1304"/>
                      <a:pt x="1563" y="769"/>
                      <a:pt x="146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2"/>
              <p:cNvSpPr/>
              <p:nvPr/>
            </p:nvSpPr>
            <p:spPr>
              <a:xfrm>
                <a:off x="4938375" y="511825"/>
                <a:ext cx="41400" cy="46500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860" extrusionOk="0">
                    <a:moveTo>
                      <a:pt x="1489" y="1"/>
                    </a:moveTo>
                    <a:cubicBezTo>
                      <a:pt x="817" y="275"/>
                      <a:pt x="233" y="343"/>
                      <a:pt x="133" y="596"/>
                    </a:cubicBezTo>
                    <a:cubicBezTo>
                      <a:pt x="0" y="935"/>
                      <a:pt x="124" y="1533"/>
                      <a:pt x="372" y="1797"/>
                    </a:cubicBezTo>
                    <a:cubicBezTo>
                      <a:pt x="412" y="1841"/>
                      <a:pt x="502" y="1860"/>
                      <a:pt x="615" y="1860"/>
                    </a:cubicBezTo>
                    <a:cubicBezTo>
                      <a:pt x="904" y="1860"/>
                      <a:pt x="1342" y="1733"/>
                      <a:pt x="1459" y="1560"/>
                    </a:cubicBezTo>
                    <a:cubicBezTo>
                      <a:pt x="1655" y="1273"/>
                      <a:pt x="1496" y="742"/>
                      <a:pt x="148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2"/>
              <p:cNvSpPr/>
              <p:nvPr/>
            </p:nvSpPr>
            <p:spPr>
              <a:xfrm>
                <a:off x="5683950" y="1096825"/>
                <a:ext cx="49150" cy="37775"/>
              </a:xfrm>
              <a:custGeom>
                <a:avLst/>
                <a:gdLst/>
                <a:ahLst/>
                <a:cxnLst/>
                <a:rect l="l" t="t" r="r" b="b"/>
                <a:pathLst>
                  <a:path w="1966" h="1511" extrusionOk="0">
                    <a:moveTo>
                      <a:pt x="1081" y="0"/>
                    </a:moveTo>
                    <a:cubicBezTo>
                      <a:pt x="751" y="0"/>
                      <a:pt x="346" y="148"/>
                      <a:pt x="147" y="360"/>
                    </a:cubicBezTo>
                    <a:cubicBezTo>
                      <a:pt x="0" y="514"/>
                      <a:pt x="181" y="1289"/>
                      <a:pt x="426" y="1438"/>
                    </a:cubicBezTo>
                    <a:cubicBezTo>
                      <a:pt x="513" y="1491"/>
                      <a:pt x="620" y="1511"/>
                      <a:pt x="747" y="1511"/>
                    </a:cubicBezTo>
                    <a:cubicBezTo>
                      <a:pt x="1045" y="1511"/>
                      <a:pt x="1453" y="1403"/>
                      <a:pt x="1966" y="1362"/>
                    </a:cubicBezTo>
                    <a:cubicBezTo>
                      <a:pt x="1667" y="700"/>
                      <a:pt x="1578" y="117"/>
                      <a:pt x="1325" y="34"/>
                    </a:cubicBezTo>
                    <a:cubicBezTo>
                      <a:pt x="1253" y="11"/>
                      <a:pt x="1169" y="0"/>
                      <a:pt x="108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2"/>
              <p:cNvSpPr/>
              <p:nvPr/>
            </p:nvSpPr>
            <p:spPr>
              <a:xfrm>
                <a:off x="4290225" y="303500"/>
                <a:ext cx="41375" cy="46500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860" extrusionOk="0">
                    <a:moveTo>
                      <a:pt x="1488" y="1"/>
                    </a:moveTo>
                    <a:cubicBezTo>
                      <a:pt x="816" y="275"/>
                      <a:pt x="233" y="341"/>
                      <a:pt x="133" y="596"/>
                    </a:cubicBezTo>
                    <a:cubicBezTo>
                      <a:pt x="0" y="933"/>
                      <a:pt x="124" y="1532"/>
                      <a:pt x="371" y="1797"/>
                    </a:cubicBezTo>
                    <a:cubicBezTo>
                      <a:pt x="411" y="1840"/>
                      <a:pt x="501" y="1859"/>
                      <a:pt x="613" y="1859"/>
                    </a:cubicBezTo>
                    <a:cubicBezTo>
                      <a:pt x="902" y="1859"/>
                      <a:pt x="1341" y="1731"/>
                      <a:pt x="1459" y="1558"/>
                    </a:cubicBezTo>
                    <a:cubicBezTo>
                      <a:pt x="1655" y="1271"/>
                      <a:pt x="1496" y="742"/>
                      <a:pt x="148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2"/>
              <p:cNvSpPr/>
              <p:nvPr/>
            </p:nvSpPr>
            <p:spPr>
              <a:xfrm>
                <a:off x="1506075" y="3896725"/>
                <a:ext cx="44225" cy="48200"/>
              </a:xfrm>
              <a:custGeom>
                <a:avLst/>
                <a:gdLst/>
                <a:ahLst/>
                <a:cxnLst/>
                <a:rect l="l" t="t" r="r" b="b"/>
                <a:pathLst>
                  <a:path w="1769" h="1928" extrusionOk="0">
                    <a:moveTo>
                      <a:pt x="1393" y="0"/>
                    </a:moveTo>
                    <a:cubicBezTo>
                      <a:pt x="979" y="104"/>
                      <a:pt x="407" y="82"/>
                      <a:pt x="198" y="347"/>
                    </a:cubicBezTo>
                    <a:cubicBezTo>
                      <a:pt x="1" y="597"/>
                      <a:pt x="185" y="1153"/>
                      <a:pt x="214" y="1928"/>
                    </a:cubicBezTo>
                    <a:cubicBezTo>
                      <a:pt x="914" y="1604"/>
                      <a:pt x="1490" y="1515"/>
                      <a:pt x="1626" y="1224"/>
                    </a:cubicBezTo>
                    <a:cubicBezTo>
                      <a:pt x="1769" y="917"/>
                      <a:pt x="1488" y="416"/>
                      <a:pt x="139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2"/>
              <p:cNvSpPr/>
              <p:nvPr/>
            </p:nvSpPr>
            <p:spPr>
              <a:xfrm>
                <a:off x="6016050" y="1584100"/>
                <a:ext cx="44675" cy="49500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980" extrusionOk="0">
                    <a:moveTo>
                      <a:pt x="1493" y="0"/>
                    </a:moveTo>
                    <a:cubicBezTo>
                      <a:pt x="811" y="369"/>
                      <a:pt x="239" y="493"/>
                      <a:pt x="124" y="790"/>
                    </a:cubicBezTo>
                    <a:cubicBezTo>
                      <a:pt x="0" y="1106"/>
                      <a:pt x="199" y="1797"/>
                      <a:pt x="463" y="1937"/>
                    </a:cubicBezTo>
                    <a:cubicBezTo>
                      <a:pt x="519" y="1966"/>
                      <a:pt x="593" y="1980"/>
                      <a:pt x="678" y="1980"/>
                    </a:cubicBezTo>
                    <a:cubicBezTo>
                      <a:pt x="994" y="1980"/>
                      <a:pt x="1452" y="1794"/>
                      <a:pt x="1604" y="1576"/>
                    </a:cubicBezTo>
                    <a:cubicBezTo>
                      <a:pt x="1786" y="1313"/>
                      <a:pt x="1568" y="771"/>
                      <a:pt x="149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2"/>
              <p:cNvSpPr/>
              <p:nvPr/>
            </p:nvSpPr>
            <p:spPr>
              <a:xfrm>
                <a:off x="1646250" y="1470475"/>
                <a:ext cx="38925" cy="429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718" extrusionOk="0">
                    <a:moveTo>
                      <a:pt x="1272" y="1"/>
                    </a:moveTo>
                    <a:cubicBezTo>
                      <a:pt x="696" y="321"/>
                      <a:pt x="200" y="434"/>
                      <a:pt x="102" y="693"/>
                    </a:cubicBezTo>
                    <a:cubicBezTo>
                      <a:pt x="1" y="969"/>
                      <a:pt x="186" y="1567"/>
                      <a:pt x="418" y="1684"/>
                    </a:cubicBezTo>
                    <a:cubicBezTo>
                      <a:pt x="464" y="1707"/>
                      <a:pt x="524" y="1717"/>
                      <a:pt x="593" y="1717"/>
                    </a:cubicBezTo>
                    <a:cubicBezTo>
                      <a:pt x="869" y="1717"/>
                      <a:pt x="1275" y="1546"/>
                      <a:pt x="1405" y="1349"/>
                    </a:cubicBezTo>
                    <a:cubicBezTo>
                      <a:pt x="1557" y="1118"/>
                      <a:pt x="1355" y="651"/>
                      <a:pt x="127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2"/>
              <p:cNvSpPr/>
              <p:nvPr/>
            </p:nvSpPr>
            <p:spPr>
              <a:xfrm>
                <a:off x="6064425" y="3963300"/>
                <a:ext cx="38700" cy="42650"/>
              </a:xfrm>
              <a:custGeom>
                <a:avLst/>
                <a:gdLst/>
                <a:ahLst/>
                <a:cxnLst/>
                <a:rect l="l" t="t" r="r" b="b"/>
                <a:pathLst>
                  <a:path w="1548" h="1706" extrusionOk="0">
                    <a:moveTo>
                      <a:pt x="1184" y="0"/>
                    </a:moveTo>
                    <a:cubicBezTo>
                      <a:pt x="828" y="108"/>
                      <a:pt x="330" y="112"/>
                      <a:pt x="161" y="352"/>
                    </a:cubicBezTo>
                    <a:cubicBezTo>
                      <a:pt x="0" y="576"/>
                      <a:pt x="186" y="1051"/>
                      <a:pt x="248" y="1705"/>
                    </a:cubicBezTo>
                    <a:cubicBezTo>
                      <a:pt x="833" y="1405"/>
                      <a:pt x="1332" y="1307"/>
                      <a:pt x="1437" y="1052"/>
                    </a:cubicBezTo>
                    <a:cubicBezTo>
                      <a:pt x="1548" y="780"/>
                      <a:pt x="1284" y="357"/>
                      <a:pt x="118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2"/>
              <p:cNvSpPr/>
              <p:nvPr/>
            </p:nvSpPr>
            <p:spPr>
              <a:xfrm>
                <a:off x="6280225" y="3305075"/>
                <a:ext cx="41800" cy="44200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768" extrusionOk="0">
                    <a:moveTo>
                      <a:pt x="978" y="0"/>
                    </a:moveTo>
                    <a:cubicBezTo>
                      <a:pt x="678" y="0"/>
                      <a:pt x="338" y="98"/>
                      <a:pt x="194" y="267"/>
                    </a:cubicBezTo>
                    <a:cubicBezTo>
                      <a:pt x="1" y="494"/>
                      <a:pt x="172" y="1033"/>
                      <a:pt x="189" y="1767"/>
                    </a:cubicBezTo>
                    <a:cubicBezTo>
                      <a:pt x="849" y="1456"/>
                      <a:pt x="1359" y="1374"/>
                      <a:pt x="1529" y="1089"/>
                    </a:cubicBezTo>
                    <a:cubicBezTo>
                      <a:pt x="1672" y="849"/>
                      <a:pt x="1517" y="133"/>
                      <a:pt x="1322" y="56"/>
                    </a:cubicBezTo>
                    <a:cubicBezTo>
                      <a:pt x="1227" y="18"/>
                      <a:pt x="1106" y="0"/>
                      <a:pt x="97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2"/>
              <p:cNvSpPr/>
              <p:nvPr/>
            </p:nvSpPr>
            <p:spPr>
              <a:xfrm>
                <a:off x="2093900" y="941675"/>
                <a:ext cx="41975" cy="44550"/>
              </a:xfrm>
              <a:custGeom>
                <a:avLst/>
                <a:gdLst/>
                <a:ahLst/>
                <a:cxnLst/>
                <a:rect l="l" t="t" r="r" b="b"/>
                <a:pathLst>
                  <a:path w="1679" h="1782" extrusionOk="0">
                    <a:moveTo>
                      <a:pt x="1467" y="1"/>
                    </a:moveTo>
                    <a:cubicBezTo>
                      <a:pt x="814" y="323"/>
                      <a:pt x="305" y="415"/>
                      <a:pt x="139" y="705"/>
                    </a:cubicBezTo>
                    <a:cubicBezTo>
                      <a:pt x="0" y="947"/>
                      <a:pt x="170" y="1662"/>
                      <a:pt x="364" y="1734"/>
                    </a:cubicBezTo>
                    <a:cubicBezTo>
                      <a:pt x="453" y="1766"/>
                      <a:pt x="563" y="1782"/>
                      <a:pt x="680" y="1782"/>
                    </a:cubicBezTo>
                    <a:cubicBezTo>
                      <a:pt x="988" y="1782"/>
                      <a:pt x="1344" y="1676"/>
                      <a:pt x="1490" y="1498"/>
                    </a:cubicBezTo>
                    <a:cubicBezTo>
                      <a:pt x="1679" y="1268"/>
                      <a:pt x="1499" y="733"/>
                      <a:pt x="146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2"/>
              <p:cNvSpPr/>
              <p:nvPr/>
            </p:nvSpPr>
            <p:spPr>
              <a:xfrm>
                <a:off x="1561200" y="4083150"/>
                <a:ext cx="42650" cy="34950"/>
              </a:xfrm>
              <a:custGeom>
                <a:avLst/>
                <a:gdLst/>
                <a:ahLst/>
                <a:cxnLst/>
                <a:rect l="l" t="t" r="r" b="b"/>
                <a:pathLst>
                  <a:path w="1706" h="1398" extrusionOk="0">
                    <a:moveTo>
                      <a:pt x="914" y="0"/>
                    </a:moveTo>
                    <a:cubicBezTo>
                      <a:pt x="650" y="0"/>
                      <a:pt x="302" y="226"/>
                      <a:pt x="0" y="328"/>
                    </a:cubicBezTo>
                    <a:cubicBezTo>
                      <a:pt x="112" y="682"/>
                      <a:pt x="125" y="1186"/>
                      <a:pt x="366" y="1345"/>
                    </a:cubicBezTo>
                    <a:cubicBezTo>
                      <a:pt x="422" y="1383"/>
                      <a:pt x="493" y="1398"/>
                      <a:pt x="578" y="1398"/>
                    </a:cubicBezTo>
                    <a:cubicBezTo>
                      <a:pt x="835" y="1398"/>
                      <a:pt x="1219" y="1260"/>
                      <a:pt x="1705" y="1189"/>
                    </a:cubicBezTo>
                    <a:cubicBezTo>
                      <a:pt x="1397" y="613"/>
                      <a:pt x="1292" y="112"/>
                      <a:pt x="1038" y="20"/>
                    </a:cubicBezTo>
                    <a:cubicBezTo>
                      <a:pt x="999" y="6"/>
                      <a:pt x="957" y="0"/>
                      <a:pt x="9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2"/>
              <p:cNvSpPr/>
              <p:nvPr/>
            </p:nvSpPr>
            <p:spPr>
              <a:xfrm>
                <a:off x="3884425" y="5389925"/>
                <a:ext cx="39000" cy="43775"/>
              </a:xfrm>
              <a:custGeom>
                <a:avLst/>
                <a:gdLst/>
                <a:ahLst/>
                <a:cxnLst/>
                <a:rect l="l" t="t" r="r" b="b"/>
                <a:pathLst>
                  <a:path w="1560" h="1751" extrusionOk="0">
                    <a:moveTo>
                      <a:pt x="1156" y="0"/>
                    </a:moveTo>
                    <a:cubicBezTo>
                      <a:pt x="805" y="126"/>
                      <a:pt x="305" y="157"/>
                      <a:pt x="149" y="406"/>
                    </a:cubicBezTo>
                    <a:cubicBezTo>
                      <a:pt x="0" y="640"/>
                      <a:pt x="211" y="1103"/>
                      <a:pt x="305" y="1751"/>
                    </a:cubicBezTo>
                    <a:cubicBezTo>
                      <a:pt x="876" y="1421"/>
                      <a:pt x="1372" y="1299"/>
                      <a:pt x="1462" y="1038"/>
                    </a:cubicBezTo>
                    <a:cubicBezTo>
                      <a:pt x="1559" y="759"/>
                      <a:pt x="1274" y="351"/>
                      <a:pt x="115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2"/>
              <p:cNvSpPr/>
              <p:nvPr/>
            </p:nvSpPr>
            <p:spPr>
              <a:xfrm>
                <a:off x="1296250" y="2367025"/>
                <a:ext cx="38325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533" h="1653" extrusionOk="0">
                    <a:moveTo>
                      <a:pt x="1348" y="0"/>
                    </a:moveTo>
                    <a:cubicBezTo>
                      <a:pt x="749" y="266"/>
                      <a:pt x="245" y="335"/>
                      <a:pt x="125" y="585"/>
                    </a:cubicBezTo>
                    <a:cubicBezTo>
                      <a:pt x="0" y="851"/>
                      <a:pt x="239" y="1290"/>
                      <a:pt x="318" y="1652"/>
                    </a:cubicBezTo>
                    <a:cubicBezTo>
                      <a:pt x="679" y="1565"/>
                      <a:pt x="1177" y="1589"/>
                      <a:pt x="1360" y="1359"/>
                    </a:cubicBezTo>
                    <a:cubicBezTo>
                      <a:pt x="1533" y="1142"/>
                      <a:pt x="1373" y="659"/>
                      <a:pt x="134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2"/>
              <p:cNvSpPr/>
              <p:nvPr/>
            </p:nvSpPr>
            <p:spPr>
              <a:xfrm>
                <a:off x="5485050" y="4728725"/>
                <a:ext cx="40500" cy="34250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1370" extrusionOk="0">
                    <a:moveTo>
                      <a:pt x="892" y="0"/>
                    </a:moveTo>
                    <a:cubicBezTo>
                      <a:pt x="635" y="0"/>
                      <a:pt x="292" y="177"/>
                      <a:pt x="0" y="248"/>
                    </a:cubicBezTo>
                    <a:cubicBezTo>
                      <a:pt x="81" y="610"/>
                      <a:pt x="49" y="1113"/>
                      <a:pt x="273" y="1294"/>
                    </a:cubicBezTo>
                    <a:cubicBezTo>
                      <a:pt x="342" y="1349"/>
                      <a:pt x="439" y="1369"/>
                      <a:pt x="561" y="1369"/>
                    </a:cubicBezTo>
                    <a:cubicBezTo>
                      <a:pt x="816" y="1369"/>
                      <a:pt x="1179" y="1284"/>
                      <a:pt x="1620" y="1260"/>
                    </a:cubicBezTo>
                    <a:cubicBezTo>
                      <a:pt x="1366" y="659"/>
                      <a:pt x="1306" y="150"/>
                      <a:pt x="1060" y="34"/>
                    </a:cubicBezTo>
                    <a:cubicBezTo>
                      <a:pt x="1010" y="10"/>
                      <a:pt x="954" y="0"/>
                      <a:pt x="89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2"/>
              <p:cNvSpPr/>
              <p:nvPr/>
            </p:nvSpPr>
            <p:spPr>
              <a:xfrm>
                <a:off x="1511525" y="1715550"/>
                <a:ext cx="38975" cy="43425"/>
              </a:xfrm>
              <a:custGeom>
                <a:avLst/>
                <a:gdLst/>
                <a:ahLst/>
                <a:cxnLst/>
                <a:rect l="l" t="t" r="r" b="b"/>
                <a:pathLst>
                  <a:path w="1559" h="1737" extrusionOk="0">
                    <a:moveTo>
                      <a:pt x="1166" y="0"/>
                    </a:moveTo>
                    <a:cubicBezTo>
                      <a:pt x="816" y="120"/>
                      <a:pt x="316" y="140"/>
                      <a:pt x="154" y="386"/>
                    </a:cubicBezTo>
                    <a:cubicBezTo>
                      <a:pt x="1" y="618"/>
                      <a:pt x="204" y="1085"/>
                      <a:pt x="287" y="1736"/>
                    </a:cubicBezTo>
                    <a:cubicBezTo>
                      <a:pt x="863" y="1416"/>
                      <a:pt x="1359" y="1303"/>
                      <a:pt x="1455" y="1043"/>
                    </a:cubicBezTo>
                    <a:cubicBezTo>
                      <a:pt x="1558" y="766"/>
                      <a:pt x="1278" y="352"/>
                      <a:pt x="116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2"/>
              <p:cNvSpPr/>
              <p:nvPr/>
            </p:nvSpPr>
            <p:spPr>
              <a:xfrm>
                <a:off x="1259375" y="2977800"/>
                <a:ext cx="49125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1965" h="1507" extrusionOk="0">
                    <a:moveTo>
                      <a:pt x="1049" y="1"/>
                    </a:moveTo>
                    <a:cubicBezTo>
                      <a:pt x="739" y="1"/>
                      <a:pt x="298" y="225"/>
                      <a:pt x="124" y="469"/>
                    </a:cubicBezTo>
                    <a:cubicBezTo>
                      <a:pt x="0" y="644"/>
                      <a:pt x="237" y="1332"/>
                      <a:pt x="482" y="1456"/>
                    </a:cubicBezTo>
                    <a:cubicBezTo>
                      <a:pt x="553" y="1492"/>
                      <a:pt x="634" y="1506"/>
                      <a:pt x="727" y="1506"/>
                    </a:cubicBezTo>
                    <a:cubicBezTo>
                      <a:pt x="1017" y="1506"/>
                      <a:pt x="1420" y="1365"/>
                      <a:pt x="1964" y="1286"/>
                    </a:cubicBezTo>
                    <a:cubicBezTo>
                      <a:pt x="1600" y="654"/>
                      <a:pt x="1466" y="105"/>
                      <a:pt x="1186" y="19"/>
                    </a:cubicBezTo>
                    <a:cubicBezTo>
                      <a:pt x="1145" y="7"/>
                      <a:pt x="1099" y="1"/>
                      <a:pt x="104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2"/>
              <p:cNvSpPr/>
              <p:nvPr/>
            </p:nvSpPr>
            <p:spPr>
              <a:xfrm>
                <a:off x="4981450" y="5060825"/>
                <a:ext cx="424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1698" h="1826" extrusionOk="0">
                    <a:moveTo>
                      <a:pt x="1412" y="1"/>
                    </a:moveTo>
                    <a:cubicBezTo>
                      <a:pt x="775" y="363"/>
                      <a:pt x="273" y="485"/>
                      <a:pt x="124" y="783"/>
                    </a:cubicBezTo>
                    <a:cubicBezTo>
                      <a:pt x="0" y="1032"/>
                      <a:pt x="214" y="1731"/>
                      <a:pt x="416" y="1794"/>
                    </a:cubicBezTo>
                    <a:cubicBezTo>
                      <a:pt x="485" y="1816"/>
                      <a:pt x="568" y="1826"/>
                      <a:pt x="656" y="1826"/>
                    </a:cubicBezTo>
                    <a:cubicBezTo>
                      <a:pt x="978" y="1826"/>
                      <a:pt x="1377" y="1692"/>
                      <a:pt x="1522" y="1490"/>
                    </a:cubicBezTo>
                    <a:cubicBezTo>
                      <a:pt x="1698" y="1247"/>
                      <a:pt x="1487" y="727"/>
                      <a:pt x="141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2"/>
              <p:cNvSpPr/>
              <p:nvPr/>
            </p:nvSpPr>
            <p:spPr>
              <a:xfrm>
                <a:off x="5932100" y="4200775"/>
                <a:ext cx="44050" cy="34950"/>
              </a:xfrm>
              <a:custGeom>
                <a:avLst/>
                <a:gdLst/>
                <a:ahLst/>
                <a:cxnLst/>
                <a:rect l="l" t="t" r="r" b="b"/>
                <a:pathLst>
                  <a:path w="1762" h="1398" extrusionOk="0">
                    <a:moveTo>
                      <a:pt x="925" y="0"/>
                    </a:moveTo>
                    <a:cubicBezTo>
                      <a:pt x="630" y="0"/>
                      <a:pt x="224" y="156"/>
                      <a:pt x="124" y="345"/>
                    </a:cubicBezTo>
                    <a:cubicBezTo>
                      <a:pt x="0" y="579"/>
                      <a:pt x="183" y="1177"/>
                      <a:pt x="420" y="1341"/>
                    </a:cubicBezTo>
                    <a:cubicBezTo>
                      <a:pt x="479" y="1382"/>
                      <a:pt x="554" y="1398"/>
                      <a:pt x="645" y="1398"/>
                    </a:cubicBezTo>
                    <a:cubicBezTo>
                      <a:pt x="902" y="1398"/>
                      <a:pt x="1283" y="1271"/>
                      <a:pt x="1761" y="1210"/>
                    </a:cubicBezTo>
                    <a:cubicBezTo>
                      <a:pt x="1463" y="628"/>
                      <a:pt x="1368" y="127"/>
                      <a:pt x="1114" y="30"/>
                    </a:cubicBezTo>
                    <a:cubicBezTo>
                      <a:pt x="1062" y="9"/>
                      <a:pt x="997" y="0"/>
                      <a:pt x="92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2"/>
              <p:cNvSpPr/>
              <p:nvPr/>
            </p:nvSpPr>
            <p:spPr>
              <a:xfrm>
                <a:off x="6202750" y="3728475"/>
                <a:ext cx="36100" cy="30225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209" extrusionOk="0">
                    <a:moveTo>
                      <a:pt x="714" y="0"/>
                    </a:moveTo>
                    <a:cubicBezTo>
                      <a:pt x="471" y="0"/>
                      <a:pt x="137" y="109"/>
                      <a:pt x="98" y="222"/>
                    </a:cubicBezTo>
                    <a:cubicBezTo>
                      <a:pt x="1" y="493"/>
                      <a:pt x="63" y="978"/>
                      <a:pt x="254" y="1141"/>
                    </a:cubicBezTo>
                    <a:cubicBezTo>
                      <a:pt x="312" y="1191"/>
                      <a:pt x="397" y="1209"/>
                      <a:pt x="506" y="1209"/>
                    </a:cubicBezTo>
                    <a:cubicBezTo>
                      <a:pt x="730" y="1209"/>
                      <a:pt x="1054" y="1134"/>
                      <a:pt x="1443" y="1115"/>
                    </a:cubicBezTo>
                    <a:cubicBezTo>
                      <a:pt x="1200" y="587"/>
                      <a:pt x="1138" y="180"/>
                      <a:pt x="911" y="40"/>
                    </a:cubicBezTo>
                    <a:cubicBezTo>
                      <a:pt x="865" y="12"/>
                      <a:pt x="795" y="0"/>
                      <a:pt x="7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2"/>
              <p:cNvSpPr/>
              <p:nvPr/>
            </p:nvSpPr>
            <p:spPr>
              <a:xfrm>
                <a:off x="1781225" y="1245050"/>
                <a:ext cx="33900" cy="35725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1429" extrusionOk="0">
                    <a:moveTo>
                      <a:pt x="808" y="0"/>
                    </a:moveTo>
                    <a:cubicBezTo>
                      <a:pt x="557" y="0"/>
                      <a:pt x="268" y="84"/>
                      <a:pt x="151" y="229"/>
                    </a:cubicBezTo>
                    <a:cubicBezTo>
                      <a:pt x="1" y="415"/>
                      <a:pt x="153" y="845"/>
                      <a:pt x="188" y="1429"/>
                    </a:cubicBezTo>
                    <a:cubicBezTo>
                      <a:pt x="707" y="1162"/>
                      <a:pt x="1109" y="1082"/>
                      <a:pt x="1246" y="848"/>
                    </a:cubicBezTo>
                    <a:cubicBezTo>
                      <a:pt x="1355" y="660"/>
                      <a:pt x="1209" y="83"/>
                      <a:pt x="1059" y="35"/>
                    </a:cubicBezTo>
                    <a:cubicBezTo>
                      <a:pt x="987" y="11"/>
                      <a:pt x="900" y="0"/>
                      <a:pt x="80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2"/>
              <p:cNvSpPr/>
              <p:nvPr/>
            </p:nvSpPr>
            <p:spPr>
              <a:xfrm>
                <a:off x="5171750" y="5022000"/>
                <a:ext cx="32700" cy="28025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1121" extrusionOk="0">
                    <a:moveTo>
                      <a:pt x="732" y="1"/>
                    </a:moveTo>
                    <a:cubicBezTo>
                      <a:pt x="522" y="1"/>
                      <a:pt x="240" y="147"/>
                      <a:pt x="1" y="204"/>
                    </a:cubicBezTo>
                    <a:cubicBezTo>
                      <a:pt x="67" y="502"/>
                      <a:pt x="42" y="916"/>
                      <a:pt x="226" y="1061"/>
                    </a:cubicBezTo>
                    <a:cubicBezTo>
                      <a:pt x="281" y="1105"/>
                      <a:pt x="358" y="1121"/>
                      <a:pt x="453" y="1121"/>
                    </a:cubicBezTo>
                    <a:cubicBezTo>
                      <a:pt x="660" y="1121"/>
                      <a:pt x="956" y="1046"/>
                      <a:pt x="1308" y="1023"/>
                    </a:cubicBezTo>
                    <a:cubicBezTo>
                      <a:pt x="1113" y="544"/>
                      <a:pt x="1068" y="126"/>
                      <a:pt x="867" y="28"/>
                    </a:cubicBezTo>
                    <a:cubicBezTo>
                      <a:pt x="827" y="9"/>
                      <a:pt x="781" y="1"/>
                      <a:pt x="73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2"/>
              <p:cNvSpPr/>
              <p:nvPr/>
            </p:nvSpPr>
            <p:spPr>
              <a:xfrm>
                <a:off x="6368125" y="2879125"/>
                <a:ext cx="35550" cy="37500"/>
              </a:xfrm>
              <a:custGeom>
                <a:avLst/>
                <a:gdLst/>
                <a:ahLst/>
                <a:cxnLst/>
                <a:rect l="l" t="t" r="r" b="b"/>
                <a:pathLst>
                  <a:path w="1422" h="1500" extrusionOk="0">
                    <a:moveTo>
                      <a:pt x="1163" y="1"/>
                    </a:moveTo>
                    <a:cubicBezTo>
                      <a:pt x="658" y="245"/>
                      <a:pt x="216" y="321"/>
                      <a:pt x="111" y="549"/>
                    </a:cubicBezTo>
                    <a:cubicBezTo>
                      <a:pt x="1" y="789"/>
                      <a:pt x="214" y="1177"/>
                      <a:pt x="285" y="1499"/>
                    </a:cubicBezTo>
                    <a:cubicBezTo>
                      <a:pt x="628" y="1402"/>
                      <a:pt x="1072" y="1399"/>
                      <a:pt x="1280" y="1174"/>
                    </a:cubicBezTo>
                    <a:cubicBezTo>
                      <a:pt x="1421" y="1020"/>
                      <a:pt x="1234" y="558"/>
                      <a:pt x="116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2"/>
              <p:cNvSpPr/>
              <p:nvPr/>
            </p:nvSpPr>
            <p:spPr>
              <a:xfrm>
                <a:off x="2416575" y="663450"/>
                <a:ext cx="35275" cy="31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251" extrusionOk="0">
                    <a:moveTo>
                      <a:pt x="775" y="1"/>
                    </a:moveTo>
                    <a:cubicBezTo>
                      <a:pt x="547" y="1"/>
                      <a:pt x="252" y="126"/>
                      <a:pt x="1" y="169"/>
                    </a:cubicBezTo>
                    <a:cubicBezTo>
                      <a:pt x="70" y="520"/>
                      <a:pt x="37" y="968"/>
                      <a:pt x="244" y="1189"/>
                    </a:cubicBezTo>
                    <a:cubicBezTo>
                      <a:pt x="286" y="1234"/>
                      <a:pt x="358" y="1251"/>
                      <a:pt x="454" y="1251"/>
                    </a:cubicBezTo>
                    <a:cubicBezTo>
                      <a:pt x="676" y="1251"/>
                      <a:pt x="1024" y="1162"/>
                      <a:pt x="1411" y="1133"/>
                    </a:cubicBezTo>
                    <a:cubicBezTo>
                      <a:pt x="1213" y="611"/>
                      <a:pt x="1176" y="157"/>
                      <a:pt x="960" y="41"/>
                    </a:cubicBezTo>
                    <a:cubicBezTo>
                      <a:pt x="906" y="12"/>
                      <a:pt x="844" y="1"/>
                      <a:pt x="77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2"/>
              <p:cNvSpPr/>
              <p:nvPr/>
            </p:nvSpPr>
            <p:spPr>
              <a:xfrm>
                <a:off x="5802625" y="4439575"/>
                <a:ext cx="37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491" h="1227" extrusionOk="0">
                    <a:moveTo>
                      <a:pt x="731" y="0"/>
                    </a:moveTo>
                    <a:cubicBezTo>
                      <a:pt x="490" y="0"/>
                      <a:pt x="113" y="151"/>
                      <a:pt x="78" y="280"/>
                    </a:cubicBezTo>
                    <a:cubicBezTo>
                      <a:pt x="1" y="553"/>
                      <a:pt x="104" y="1033"/>
                      <a:pt x="307" y="1177"/>
                    </a:cubicBezTo>
                    <a:cubicBezTo>
                      <a:pt x="356" y="1213"/>
                      <a:pt x="420" y="1227"/>
                      <a:pt x="498" y="1227"/>
                    </a:cubicBezTo>
                    <a:cubicBezTo>
                      <a:pt x="723" y="1227"/>
                      <a:pt x="1064" y="1110"/>
                      <a:pt x="1491" y="1051"/>
                    </a:cubicBezTo>
                    <a:cubicBezTo>
                      <a:pt x="1206" y="548"/>
                      <a:pt x="1111" y="149"/>
                      <a:pt x="870" y="26"/>
                    </a:cubicBezTo>
                    <a:cubicBezTo>
                      <a:pt x="835" y="8"/>
                      <a:pt x="787" y="0"/>
                      <a:pt x="73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2"/>
              <p:cNvSpPr/>
              <p:nvPr/>
            </p:nvSpPr>
            <p:spPr>
              <a:xfrm>
                <a:off x="4706900" y="392725"/>
                <a:ext cx="35775" cy="38050"/>
              </a:xfrm>
              <a:custGeom>
                <a:avLst/>
                <a:gdLst/>
                <a:ahLst/>
                <a:cxnLst/>
                <a:rect l="l" t="t" r="r" b="b"/>
                <a:pathLst>
                  <a:path w="1431" h="1522" extrusionOk="0">
                    <a:moveTo>
                      <a:pt x="1125" y="1"/>
                    </a:moveTo>
                    <a:cubicBezTo>
                      <a:pt x="785" y="107"/>
                      <a:pt x="341" y="122"/>
                      <a:pt x="139" y="353"/>
                    </a:cubicBezTo>
                    <a:cubicBezTo>
                      <a:pt x="1" y="509"/>
                      <a:pt x="203" y="967"/>
                      <a:pt x="288" y="1521"/>
                    </a:cubicBezTo>
                    <a:cubicBezTo>
                      <a:pt x="786" y="1264"/>
                      <a:pt x="1227" y="1177"/>
                      <a:pt x="1326" y="947"/>
                    </a:cubicBezTo>
                    <a:cubicBezTo>
                      <a:pt x="1430" y="704"/>
                      <a:pt x="1206" y="322"/>
                      <a:pt x="112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2"/>
              <p:cNvSpPr/>
              <p:nvPr/>
            </p:nvSpPr>
            <p:spPr>
              <a:xfrm>
                <a:off x="1383450" y="1955325"/>
                <a:ext cx="35750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07" extrusionOk="0">
                    <a:moveTo>
                      <a:pt x="706" y="0"/>
                    </a:moveTo>
                    <a:cubicBezTo>
                      <a:pt x="465" y="0"/>
                      <a:pt x="140" y="101"/>
                      <a:pt x="100" y="210"/>
                    </a:cubicBezTo>
                    <a:cubicBezTo>
                      <a:pt x="0" y="481"/>
                      <a:pt x="52" y="967"/>
                      <a:pt x="240" y="1135"/>
                    </a:cubicBezTo>
                    <a:cubicBezTo>
                      <a:pt x="300" y="1189"/>
                      <a:pt x="391" y="1207"/>
                      <a:pt x="508" y="1207"/>
                    </a:cubicBezTo>
                    <a:cubicBezTo>
                      <a:pt x="731" y="1207"/>
                      <a:pt x="1050" y="1140"/>
                      <a:pt x="1429" y="1127"/>
                    </a:cubicBezTo>
                    <a:cubicBezTo>
                      <a:pt x="1197" y="596"/>
                      <a:pt x="1141" y="186"/>
                      <a:pt x="917" y="44"/>
                    </a:cubicBezTo>
                    <a:cubicBezTo>
                      <a:pt x="869" y="13"/>
                      <a:pt x="793" y="0"/>
                      <a:pt x="70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2"/>
              <p:cNvSpPr/>
              <p:nvPr/>
            </p:nvSpPr>
            <p:spPr>
              <a:xfrm>
                <a:off x="1611800" y="4269550"/>
                <a:ext cx="31875" cy="35125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405" extrusionOk="0">
                    <a:moveTo>
                      <a:pt x="951" y="0"/>
                    </a:moveTo>
                    <a:cubicBezTo>
                      <a:pt x="664" y="99"/>
                      <a:pt x="251" y="117"/>
                      <a:pt x="123" y="317"/>
                    </a:cubicBezTo>
                    <a:cubicBezTo>
                      <a:pt x="1" y="509"/>
                      <a:pt x="172" y="890"/>
                      <a:pt x="245" y="1405"/>
                    </a:cubicBezTo>
                    <a:cubicBezTo>
                      <a:pt x="699" y="1157"/>
                      <a:pt x="1109" y="1066"/>
                      <a:pt x="1189" y="853"/>
                    </a:cubicBezTo>
                    <a:cubicBezTo>
                      <a:pt x="1274" y="631"/>
                      <a:pt x="1044" y="291"/>
                      <a:pt x="95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2"/>
              <p:cNvSpPr/>
              <p:nvPr/>
            </p:nvSpPr>
            <p:spPr>
              <a:xfrm>
                <a:off x="3706275" y="5447200"/>
                <a:ext cx="34500" cy="28250"/>
              </a:xfrm>
              <a:custGeom>
                <a:avLst/>
                <a:gdLst/>
                <a:ahLst/>
                <a:cxnLst/>
                <a:rect l="l" t="t" r="r" b="b"/>
                <a:pathLst>
                  <a:path w="1380" h="1130" extrusionOk="0">
                    <a:moveTo>
                      <a:pt x="735" y="0"/>
                    </a:moveTo>
                    <a:cubicBezTo>
                      <a:pt x="501" y="0"/>
                      <a:pt x="200" y="101"/>
                      <a:pt x="115" y="238"/>
                    </a:cubicBezTo>
                    <a:cubicBezTo>
                      <a:pt x="0" y="422"/>
                      <a:pt x="115" y="925"/>
                      <a:pt x="299" y="1071"/>
                    </a:cubicBezTo>
                    <a:cubicBezTo>
                      <a:pt x="354" y="1114"/>
                      <a:pt x="430" y="1130"/>
                      <a:pt x="525" y="1130"/>
                    </a:cubicBezTo>
                    <a:cubicBezTo>
                      <a:pt x="732" y="1130"/>
                      <a:pt x="1028" y="1055"/>
                      <a:pt x="1379" y="1032"/>
                    </a:cubicBezTo>
                    <a:cubicBezTo>
                      <a:pt x="1185" y="553"/>
                      <a:pt x="1142" y="135"/>
                      <a:pt x="940" y="38"/>
                    </a:cubicBezTo>
                    <a:cubicBezTo>
                      <a:pt x="887" y="12"/>
                      <a:pt x="815" y="0"/>
                      <a:pt x="73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2"/>
              <p:cNvSpPr/>
              <p:nvPr/>
            </p:nvSpPr>
            <p:spPr>
              <a:xfrm>
                <a:off x="5406525" y="778450"/>
                <a:ext cx="35400" cy="37000"/>
              </a:xfrm>
              <a:custGeom>
                <a:avLst/>
                <a:gdLst/>
                <a:ahLst/>
                <a:cxnLst/>
                <a:rect l="l" t="t" r="r" b="b"/>
                <a:pathLst>
                  <a:path w="1416" h="1480" extrusionOk="0">
                    <a:moveTo>
                      <a:pt x="1181" y="0"/>
                    </a:moveTo>
                    <a:cubicBezTo>
                      <a:pt x="670" y="233"/>
                      <a:pt x="225" y="296"/>
                      <a:pt x="117" y="523"/>
                    </a:cubicBezTo>
                    <a:cubicBezTo>
                      <a:pt x="1" y="762"/>
                      <a:pt x="204" y="1154"/>
                      <a:pt x="269" y="1480"/>
                    </a:cubicBezTo>
                    <a:cubicBezTo>
                      <a:pt x="614" y="1390"/>
                      <a:pt x="1057" y="1396"/>
                      <a:pt x="1271" y="1175"/>
                    </a:cubicBezTo>
                    <a:cubicBezTo>
                      <a:pt x="1416" y="1026"/>
                      <a:pt x="1239" y="557"/>
                      <a:pt x="118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2"/>
              <p:cNvSpPr/>
              <p:nvPr/>
            </p:nvSpPr>
            <p:spPr>
              <a:xfrm>
                <a:off x="1217525" y="2798975"/>
                <a:ext cx="32725" cy="28025"/>
              </a:xfrm>
              <a:custGeom>
                <a:avLst/>
                <a:gdLst/>
                <a:ahLst/>
                <a:cxnLst/>
                <a:rect l="l" t="t" r="r" b="b"/>
                <a:pathLst>
                  <a:path w="1309" h="1121" extrusionOk="0">
                    <a:moveTo>
                      <a:pt x="731" y="1"/>
                    </a:moveTo>
                    <a:cubicBezTo>
                      <a:pt x="520" y="1"/>
                      <a:pt x="238" y="147"/>
                      <a:pt x="0" y="205"/>
                    </a:cubicBezTo>
                    <a:cubicBezTo>
                      <a:pt x="66" y="501"/>
                      <a:pt x="41" y="917"/>
                      <a:pt x="225" y="1061"/>
                    </a:cubicBezTo>
                    <a:cubicBezTo>
                      <a:pt x="280" y="1105"/>
                      <a:pt x="357" y="1120"/>
                      <a:pt x="451" y="1120"/>
                    </a:cubicBezTo>
                    <a:cubicBezTo>
                      <a:pt x="659" y="1120"/>
                      <a:pt x="956" y="1045"/>
                      <a:pt x="1309" y="1021"/>
                    </a:cubicBezTo>
                    <a:cubicBezTo>
                      <a:pt x="1113" y="542"/>
                      <a:pt x="1067" y="124"/>
                      <a:pt x="866" y="28"/>
                    </a:cubicBezTo>
                    <a:cubicBezTo>
                      <a:pt x="826" y="9"/>
                      <a:pt x="780" y="1"/>
                      <a:pt x="73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2"/>
              <p:cNvSpPr/>
              <p:nvPr/>
            </p:nvSpPr>
            <p:spPr>
              <a:xfrm>
                <a:off x="3880475" y="238125"/>
                <a:ext cx="34650" cy="31150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1246" extrusionOk="0">
                    <a:moveTo>
                      <a:pt x="766" y="0"/>
                    </a:moveTo>
                    <a:cubicBezTo>
                      <a:pt x="540" y="0"/>
                      <a:pt x="248" y="115"/>
                      <a:pt x="1" y="152"/>
                    </a:cubicBezTo>
                    <a:cubicBezTo>
                      <a:pt x="61" y="505"/>
                      <a:pt x="20" y="952"/>
                      <a:pt x="219" y="1177"/>
                    </a:cubicBezTo>
                    <a:cubicBezTo>
                      <a:pt x="263" y="1227"/>
                      <a:pt x="343" y="1245"/>
                      <a:pt x="450" y="1245"/>
                    </a:cubicBezTo>
                    <a:cubicBezTo>
                      <a:pt x="673" y="1245"/>
                      <a:pt x="1012" y="1168"/>
                      <a:pt x="1386" y="1148"/>
                    </a:cubicBezTo>
                    <a:cubicBezTo>
                      <a:pt x="1202" y="622"/>
                      <a:pt x="1178" y="168"/>
                      <a:pt x="963" y="44"/>
                    </a:cubicBezTo>
                    <a:cubicBezTo>
                      <a:pt x="907" y="13"/>
                      <a:pt x="840" y="0"/>
                      <a:pt x="76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2"/>
              <p:cNvSpPr/>
              <p:nvPr/>
            </p:nvSpPr>
            <p:spPr>
              <a:xfrm>
                <a:off x="5972625" y="1414425"/>
                <a:ext cx="37775" cy="32175"/>
              </a:xfrm>
              <a:custGeom>
                <a:avLst/>
                <a:gdLst/>
                <a:ahLst/>
                <a:cxnLst/>
                <a:rect l="l" t="t" r="r" b="b"/>
                <a:pathLst>
                  <a:path w="1511" h="1287" extrusionOk="0">
                    <a:moveTo>
                      <a:pt x="810" y="1"/>
                    </a:moveTo>
                    <a:cubicBezTo>
                      <a:pt x="575" y="1"/>
                      <a:pt x="267" y="183"/>
                      <a:pt x="0" y="262"/>
                    </a:cubicBezTo>
                    <a:cubicBezTo>
                      <a:pt x="108" y="603"/>
                      <a:pt x="124" y="1051"/>
                      <a:pt x="354" y="1245"/>
                    </a:cubicBezTo>
                    <a:cubicBezTo>
                      <a:pt x="388" y="1274"/>
                      <a:pt x="436" y="1286"/>
                      <a:pt x="496" y="1286"/>
                    </a:cubicBezTo>
                    <a:cubicBezTo>
                      <a:pt x="712" y="1286"/>
                      <a:pt x="1082" y="1131"/>
                      <a:pt x="1511" y="1046"/>
                    </a:cubicBezTo>
                    <a:cubicBezTo>
                      <a:pt x="1253" y="556"/>
                      <a:pt x="1164" y="113"/>
                      <a:pt x="934" y="22"/>
                    </a:cubicBezTo>
                    <a:cubicBezTo>
                      <a:pt x="896" y="7"/>
                      <a:pt x="854" y="1"/>
                      <a:pt x="81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2"/>
              <p:cNvSpPr/>
              <p:nvPr/>
            </p:nvSpPr>
            <p:spPr>
              <a:xfrm>
                <a:off x="1893700" y="4577375"/>
                <a:ext cx="3510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1404" h="1442" extrusionOk="0">
                    <a:moveTo>
                      <a:pt x="1215" y="1"/>
                    </a:moveTo>
                    <a:cubicBezTo>
                      <a:pt x="695" y="210"/>
                      <a:pt x="247" y="253"/>
                      <a:pt x="128" y="474"/>
                    </a:cubicBezTo>
                    <a:cubicBezTo>
                      <a:pt x="1" y="708"/>
                      <a:pt x="188" y="1112"/>
                      <a:pt x="238" y="1442"/>
                    </a:cubicBezTo>
                    <a:cubicBezTo>
                      <a:pt x="586" y="1365"/>
                      <a:pt x="1029" y="1390"/>
                      <a:pt x="1252" y="1178"/>
                    </a:cubicBezTo>
                    <a:cubicBezTo>
                      <a:pt x="1404" y="1035"/>
                      <a:pt x="1247" y="559"/>
                      <a:pt x="121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2"/>
              <p:cNvSpPr/>
              <p:nvPr/>
            </p:nvSpPr>
            <p:spPr>
              <a:xfrm>
                <a:off x="3289100" y="5360825"/>
                <a:ext cx="35725" cy="37950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1518" extrusionOk="0">
                    <a:moveTo>
                      <a:pt x="1144" y="0"/>
                    </a:moveTo>
                    <a:cubicBezTo>
                      <a:pt x="647" y="257"/>
                      <a:pt x="205" y="342"/>
                      <a:pt x="105" y="573"/>
                    </a:cubicBezTo>
                    <a:cubicBezTo>
                      <a:pt x="0" y="815"/>
                      <a:pt x="223" y="1198"/>
                      <a:pt x="302" y="1518"/>
                    </a:cubicBezTo>
                    <a:cubicBezTo>
                      <a:pt x="643" y="1413"/>
                      <a:pt x="1086" y="1400"/>
                      <a:pt x="1290" y="1170"/>
                    </a:cubicBezTo>
                    <a:cubicBezTo>
                      <a:pt x="1428" y="1014"/>
                      <a:pt x="1228" y="556"/>
                      <a:pt x="114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2"/>
              <p:cNvSpPr/>
              <p:nvPr/>
            </p:nvSpPr>
            <p:spPr>
              <a:xfrm>
                <a:off x="2177375" y="4892950"/>
                <a:ext cx="31850" cy="34725"/>
              </a:xfrm>
              <a:custGeom>
                <a:avLst/>
                <a:gdLst/>
                <a:ahLst/>
                <a:cxnLst/>
                <a:rect l="l" t="t" r="r" b="b"/>
                <a:pathLst>
                  <a:path w="1274" h="1389" extrusionOk="0">
                    <a:moveTo>
                      <a:pt x="1029" y="0"/>
                    </a:moveTo>
                    <a:cubicBezTo>
                      <a:pt x="574" y="248"/>
                      <a:pt x="166" y="338"/>
                      <a:pt x="86" y="550"/>
                    </a:cubicBezTo>
                    <a:cubicBezTo>
                      <a:pt x="0" y="774"/>
                      <a:pt x="154" y="1265"/>
                      <a:pt x="344" y="1361"/>
                    </a:cubicBezTo>
                    <a:cubicBezTo>
                      <a:pt x="381" y="1380"/>
                      <a:pt x="430" y="1388"/>
                      <a:pt x="486" y="1388"/>
                    </a:cubicBezTo>
                    <a:cubicBezTo>
                      <a:pt x="712" y="1388"/>
                      <a:pt x="1047" y="1247"/>
                      <a:pt x="1150" y="1087"/>
                    </a:cubicBezTo>
                    <a:cubicBezTo>
                      <a:pt x="1274" y="896"/>
                      <a:pt x="1101" y="513"/>
                      <a:pt x="102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2"/>
              <p:cNvSpPr/>
              <p:nvPr/>
            </p:nvSpPr>
            <p:spPr>
              <a:xfrm>
                <a:off x="2408400" y="5030375"/>
                <a:ext cx="33625" cy="35150"/>
              </a:xfrm>
              <a:custGeom>
                <a:avLst/>
                <a:gdLst/>
                <a:ahLst/>
                <a:cxnLst/>
                <a:rect l="l" t="t" r="r" b="b"/>
                <a:pathLst>
                  <a:path w="1345" h="1406" extrusionOk="0">
                    <a:moveTo>
                      <a:pt x="777" y="1"/>
                    </a:moveTo>
                    <a:cubicBezTo>
                      <a:pt x="537" y="1"/>
                      <a:pt x="273" y="71"/>
                      <a:pt x="158" y="203"/>
                    </a:cubicBezTo>
                    <a:cubicBezTo>
                      <a:pt x="0" y="383"/>
                      <a:pt x="134" y="821"/>
                      <a:pt x="146" y="1406"/>
                    </a:cubicBezTo>
                    <a:cubicBezTo>
                      <a:pt x="674" y="1163"/>
                      <a:pt x="1079" y="1098"/>
                      <a:pt x="1226" y="868"/>
                    </a:cubicBezTo>
                    <a:cubicBezTo>
                      <a:pt x="1344" y="685"/>
                      <a:pt x="1222" y="100"/>
                      <a:pt x="1075" y="46"/>
                    </a:cubicBezTo>
                    <a:cubicBezTo>
                      <a:pt x="991" y="16"/>
                      <a:pt x="887" y="1"/>
                      <a:pt x="77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2"/>
              <p:cNvSpPr/>
              <p:nvPr/>
            </p:nvSpPr>
            <p:spPr>
              <a:xfrm>
                <a:off x="2642925" y="5159925"/>
                <a:ext cx="36075" cy="30225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1209" extrusionOk="0">
                    <a:moveTo>
                      <a:pt x="714" y="0"/>
                    </a:moveTo>
                    <a:cubicBezTo>
                      <a:pt x="472" y="0"/>
                      <a:pt x="137" y="109"/>
                      <a:pt x="98" y="222"/>
                    </a:cubicBezTo>
                    <a:cubicBezTo>
                      <a:pt x="0" y="493"/>
                      <a:pt x="62" y="978"/>
                      <a:pt x="254" y="1141"/>
                    </a:cubicBezTo>
                    <a:cubicBezTo>
                      <a:pt x="312" y="1191"/>
                      <a:pt x="397" y="1209"/>
                      <a:pt x="506" y="1209"/>
                    </a:cubicBezTo>
                    <a:cubicBezTo>
                      <a:pt x="730" y="1209"/>
                      <a:pt x="1053" y="1135"/>
                      <a:pt x="1443" y="1115"/>
                    </a:cubicBezTo>
                    <a:cubicBezTo>
                      <a:pt x="1200" y="587"/>
                      <a:pt x="1138" y="180"/>
                      <a:pt x="911" y="40"/>
                    </a:cubicBezTo>
                    <a:cubicBezTo>
                      <a:pt x="865" y="12"/>
                      <a:pt x="795" y="0"/>
                      <a:pt x="7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2"/>
              <p:cNvSpPr/>
              <p:nvPr/>
            </p:nvSpPr>
            <p:spPr>
              <a:xfrm>
                <a:off x="2877000" y="5292275"/>
                <a:ext cx="32700" cy="28025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1121" extrusionOk="0">
                    <a:moveTo>
                      <a:pt x="732" y="0"/>
                    </a:moveTo>
                    <a:cubicBezTo>
                      <a:pt x="522" y="0"/>
                      <a:pt x="240" y="146"/>
                      <a:pt x="1" y="203"/>
                    </a:cubicBezTo>
                    <a:cubicBezTo>
                      <a:pt x="67" y="501"/>
                      <a:pt x="40" y="915"/>
                      <a:pt x="224" y="1061"/>
                    </a:cubicBezTo>
                    <a:cubicBezTo>
                      <a:pt x="280" y="1104"/>
                      <a:pt x="357" y="1120"/>
                      <a:pt x="452" y="1120"/>
                    </a:cubicBezTo>
                    <a:cubicBezTo>
                      <a:pt x="660" y="1120"/>
                      <a:pt x="956" y="1046"/>
                      <a:pt x="1308" y="1022"/>
                    </a:cubicBezTo>
                    <a:cubicBezTo>
                      <a:pt x="1112" y="544"/>
                      <a:pt x="1067" y="125"/>
                      <a:pt x="868" y="28"/>
                    </a:cubicBezTo>
                    <a:cubicBezTo>
                      <a:pt x="828" y="8"/>
                      <a:pt x="782" y="0"/>
                      <a:pt x="73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13" name="Google Shape;1113;p2"/>
            <p:cNvGrpSpPr/>
            <p:nvPr/>
          </p:nvGrpSpPr>
          <p:grpSpPr>
            <a:xfrm flipH="1">
              <a:off x="6046550" y="-515300"/>
              <a:ext cx="4226550" cy="5820850"/>
              <a:chOff x="1696350" y="238125"/>
              <a:chExt cx="4226550" cy="5820850"/>
            </a:xfrm>
          </p:grpSpPr>
          <p:sp>
            <p:nvSpPr>
              <p:cNvPr id="1114" name="Google Shape;1114;p2"/>
              <p:cNvSpPr/>
              <p:nvPr/>
            </p:nvSpPr>
            <p:spPr>
              <a:xfrm>
                <a:off x="4739900" y="249125"/>
                <a:ext cx="265350" cy="1245350"/>
              </a:xfrm>
              <a:custGeom>
                <a:avLst/>
                <a:gdLst/>
                <a:ahLst/>
                <a:cxnLst/>
                <a:rect l="l" t="t" r="r" b="b"/>
                <a:pathLst>
                  <a:path w="10614" h="49814" extrusionOk="0">
                    <a:moveTo>
                      <a:pt x="1" y="1"/>
                    </a:moveTo>
                    <a:lnTo>
                      <a:pt x="5306" y="49813"/>
                    </a:lnTo>
                    <a:lnTo>
                      <a:pt x="10613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2"/>
              <p:cNvSpPr/>
              <p:nvPr/>
            </p:nvSpPr>
            <p:spPr>
              <a:xfrm>
                <a:off x="4069825" y="300625"/>
                <a:ext cx="434500" cy="1239750"/>
              </a:xfrm>
              <a:custGeom>
                <a:avLst/>
                <a:gdLst/>
                <a:ahLst/>
                <a:cxnLst/>
                <a:rect l="l" t="t" r="r" b="b"/>
                <a:pathLst>
                  <a:path w="17380" h="49590" extrusionOk="0">
                    <a:moveTo>
                      <a:pt x="10288" y="0"/>
                    </a:moveTo>
                    <a:lnTo>
                      <a:pt x="0" y="2607"/>
                    </a:lnTo>
                    <a:lnTo>
                      <a:pt x="17380" y="49590"/>
                    </a:lnTo>
                    <a:lnTo>
                      <a:pt x="10288" y="0"/>
                    </a:lnTo>
                    <a:close/>
                    <a:moveTo>
                      <a:pt x="17380" y="49590"/>
                    </a:moveTo>
                    <a:lnTo>
                      <a:pt x="17380" y="49590"/>
                    </a:lnTo>
                    <a:lnTo>
                      <a:pt x="17380" y="4959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2"/>
              <p:cNvSpPr/>
              <p:nvPr/>
            </p:nvSpPr>
            <p:spPr>
              <a:xfrm>
                <a:off x="3454763" y="440875"/>
                <a:ext cx="709725" cy="1158250"/>
              </a:xfrm>
              <a:custGeom>
                <a:avLst/>
                <a:gdLst/>
                <a:ahLst/>
                <a:cxnLst/>
                <a:rect l="l" t="t" r="r" b="b"/>
                <a:pathLst>
                  <a:path w="28389" h="46330" extrusionOk="0">
                    <a:moveTo>
                      <a:pt x="9332" y="1"/>
                    </a:moveTo>
                    <a:lnTo>
                      <a:pt x="0" y="5055"/>
                    </a:lnTo>
                    <a:lnTo>
                      <a:pt x="28388" y="46329"/>
                    </a:lnTo>
                    <a:lnTo>
                      <a:pt x="9332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2"/>
              <p:cNvSpPr/>
              <p:nvPr/>
            </p:nvSpPr>
            <p:spPr>
              <a:xfrm>
                <a:off x="2614750" y="593400"/>
                <a:ext cx="941450" cy="1005725"/>
              </a:xfrm>
              <a:custGeom>
                <a:avLst/>
                <a:gdLst/>
                <a:ahLst/>
                <a:cxnLst/>
                <a:rect l="l" t="t" r="r" b="b"/>
                <a:pathLst>
                  <a:path w="37658" h="40229" extrusionOk="0">
                    <a:moveTo>
                      <a:pt x="7806" y="0"/>
                    </a:moveTo>
                    <a:lnTo>
                      <a:pt x="1" y="7190"/>
                    </a:lnTo>
                    <a:lnTo>
                      <a:pt x="37657" y="40229"/>
                    </a:lnTo>
                    <a:lnTo>
                      <a:pt x="7806" y="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2"/>
              <p:cNvSpPr/>
              <p:nvPr/>
            </p:nvSpPr>
            <p:spPr>
              <a:xfrm>
                <a:off x="2057050" y="1098650"/>
                <a:ext cx="1115475" cy="79162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31665" extrusionOk="0">
                    <a:moveTo>
                      <a:pt x="5798" y="1"/>
                    </a:moveTo>
                    <a:lnTo>
                      <a:pt x="0" y="8889"/>
                    </a:lnTo>
                    <a:lnTo>
                      <a:pt x="44619" y="31664"/>
                    </a:lnTo>
                    <a:lnTo>
                      <a:pt x="5798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2"/>
              <p:cNvSpPr/>
              <p:nvPr/>
            </p:nvSpPr>
            <p:spPr>
              <a:xfrm>
                <a:off x="2233150" y="1918525"/>
                <a:ext cx="1221175" cy="528950"/>
              </a:xfrm>
              <a:custGeom>
                <a:avLst/>
                <a:gdLst/>
                <a:ahLst/>
                <a:cxnLst/>
                <a:rect l="l" t="t" r="r" b="b"/>
                <a:pathLst>
                  <a:path w="48847" h="21158" extrusionOk="0">
                    <a:moveTo>
                      <a:pt x="3439" y="1"/>
                    </a:moveTo>
                    <a:lnTo>
                      <a:pt x="1" y="10041"/>
                    </a:lnTo>
                    <a:lnTo>
                      <a:pt x="48846" y="21158"/>
                    </a:lnTo>
                    <a:lnTo>
                      <a:pt x="48846" y="21158"/>
                    </a:lnTo>
                    <a:lnTo>
                      <a:pt x="3439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2"/>
              <p:cNvSpPr/>
              <p:nvPr/>
            </p:nvSpPr>
            <p:spPr>
              <a:xfrm>
                <a:off x="1981725" y="2637275"/>
                <a:ext cx="1574475" cy="332525"/>
              </a:xfrm>
              <a:custGeom>
                <a:avLst/>
                <a:gdLst/>
                <a:ahLst/>
                <a:cxnLst/>
                <a:rect l="l" t="t" r="r" b="b"/>
                <a:pathLst>
                  <a:path w="62979" h="13301" extrusionOk="0">
                    <a:moveTo>
                      <a:pt x="1091" y="0"/>
                    </a:moveTo>
                    <a:lnTo>
                      <a:pt x="1" y="13301"/>
                    </a:lnTo>
                    <a:lnTo>
                      <a:pt x="62978" y="11765"/>
                    </a:lnTo>
                    <a:lnTo>
                      <a:pt x="1091" y="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2"/>
              <p:cNvSpPr/>
              <p:nvPr/>
            </p:nvSpPr>
            <p:spPr>
              <a:xfrm>
                <a:off x="1696350" y="3381625"/>
                <a:ext cx="1250125" cy="337150"/>
              </a:xfrm>
              <a:custGeom>
                <a:avLst/>
                <a:gdLst/>
                <a:ahLst/>
                <a:cxnLst/>
                <a:rect l="l" t="t" r="r" b="b"/>
                <a:pathLst>
                  <a:path w="50005" h="13486" extrusionOk="0">
                    <a:moveTo>
                      <a:pt x="50004" y="0"/>
                    </a:moveTo>
                    <a:lnTo>
                      <a:pt x="0" y="3020"/>
                    </a:lnTo>
                    <a:lnTo>
                      <a:pt x="1759" y="13486"/>
                    </a:lnTo>
                    <a:lnTo>
                      <a:pt x="50004" y="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2"/>
              <p:cNvSpPr/>
              <p:nvPr/>
            </p:nvSpPr>
            <p:spPr>
              <a:xfrm>
                <a:off x="1986400" y="3705375"/>
                <a:ext cx="1394925" cy="740650"/>
              </a:xfrm>
              <a:custGeom>
                <a:avLst/>
                <a:gdLst/>
                <a:ahLst/>
                <a:cxnLst/>
                <a:rect l="l" t="t" r="r" b="b"/>
                <a:pathLst>
                  <a:path w="55797" h="29626" extrusionOk="0">
                    <a:moveTo>
                      <a:pt x="55796" y="0"/>
                    </a:moveTo>
                    <a:lnTo>
                      <a:pt x="0" y="17055"/>
                    </a:lnTo>
                    <a:lnTo>
                      <a:pt x="5533" y="29626"/>
                    </a:lnTo>
                    <a:lnTo>
                      <a:pt x="55796" y="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2"/>
              <p:cNvSpPr/>
              <p:nvPr/>
            </p:nvSpPr>
            <p:spPr>
              <a:xfrm>
                <a:off x="2083125" y="4351375"/>
                <a:ext cx="1063300" cy="870875"/>
              </a:xfrm>
              <a:custGeom>
                <a:avLst/>
                <a:gdLst/>
                <a:ahLst/>
                <a:cxnLst/>
                <a:rect l="l" t="t" r="r" b="b"/>
                <a:pathLst>
                  <a:path w="42532" h="34835" extrusionOk="0">
                    <a:moveTo>
                      <a:pt x="42532" y="1"/>
                    </a:moveTo>
                    <a:lnTo>
                      <a:pt x="0" y="26470"/>
                    </a:lnTo>
                    <a:lnTo>
                      <a:pt x="6530" y="34835"/>
                    </a:lnTo>
                    <a:lnTo>
                      <a:pt x="42532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2"/>
              <p:cNvSpPr/>
              <p:nvPr/>
            </p:nvSpPr>
            <p:spPr>
              <a:xfrm>
                <a:off x="2513150" y="4993700"/>
                <a:ext cx="868175" cy="1065275"/>
              </a:xfrm>
              <a:custGeom>
                <a:avLst/>
                <a:gdLst/>
                <a:ahLst/>
                <a:cxnLst/>
                <a:rect l="l" t="t" r="r" b="b"/>
                <a:pathLst>
                  <a:path w="34727" h="42611" extrusionOk="0">
                    <a:moveTo>
                      <a:pt x="34727" y="0"/>
                    </a:moveTo>
                    <a:lnTo>
                      <a:pt x="1" y="36105"/>
                    </a:lnTo>
                    <a:lnTo>
                      <a:pt x="8385" y="42610"/>
                    </a:lnTo>
                    <a:lnTo>
                      <a:pt x="34727" y="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2"/>
              <p:cNvSpPr/>
              <p:nvPr/>
            </p:nvSpPr>
            <p:spPr>
              <a:xfrm>
                <a:off x="5434075" y="238125"/>
                <a:ext cx="488825" cy="1136450"/>
              </a:xfrm>
              <a:custGeom>
                <a:avLst/>
                <a:gdLst/>
                <a:ahLst/>
                <a:cxnLst/>
                <a:rect l="l" t="t" r="r" b="b"/>
                <a:pathLst>
                  <a:path w="19553" h="45458" extrusionOk="0">
                    <a:moveTo>
                      <a:pt x="10205" y="0"/>
                    </a:moveTo>
                    <a:lnTo>
                      <a:pt x="1" y="45457"/>
                    </a:lnTo>
                    <a:lnTo>
                      <a:pt x="19552" y="3169"/>
                    </a:lnTo>
                    <a:lnTo>
                      <a:pt x="10205" y="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26" name="Google Shape;1126;p2"/>
            <p:cNvGrpSpPr/>
            <p:nvPr/>
          </p:nvGrpSpPr>
          <p:grpSpPr>
            <a:xfrm>
              <a:off x="-1129100" y="-515300"/>
              <a:ext cx="4226550" cy="5820850"/>
              <a:chOff x="1696350" y="238125"/>
              <a:chExt cx="4226550" cy="5820850"/>
            </a:xfrm>
          </p:grpSpPr>
          <p:sp>
            <p:nvSpPr>
              <p:cNvPr id="1127" name="Google Shape;1127;p2"/>
              <p:cNvSpPr/>
              <p:nvPr/>
            </p:nvSpPr>
            <p:spPr>
              <a:xfrm>
                <a:off x="4739900" y="249125"/>
                <a:ext cx="265350" cy="1245350"/>
              </a:xfrm>
              <a:custGeom>
                <a:avLst/>
                <a:gdLst/>
                <a:ahLst/>
                <a:cxnLst/>
                <a:rect l="l" t="t" r="r" b="b"/>
                <a:pathLst>
                  <a:path w="10614" h="49814" extrusionOk="0">
                    <a:moveTo>
                      <a:pt x="1" y="1"/>
                    </a:moveTo>
                    <a:lnTo>
                      <a:pt x="5306" y="49813"/>
                    </a:lnTo>
                    <a:lnTo>
                      <a:pt x="10613" y="1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2"/>
              <p:cNvSpPr/>
              <p:nvPr/>
            </p:nvSpPr>
            <p:spPr>
              <a:xfrm>
                <a:off x="4069825" y="300625"/>
                <a:ext cx="434500" cy="1239750"/>
              </a:xfrm>
              <a:custGeom>
                <a:avLst/>
                <a:gdLst/>
                <a:ahLst/>
                <a:cxnLst/>
                <a:rect l="l" t="t" r="r" b="b"/>
                <a:pathLst>
                  <a:path w="17380" h="49590" extrusionOk="0">
                    <a:moveTo>
                      <a:pt x="10288" y="0"/>
                    </a:moveTo>
                    <a:lnTo>
                      <a:pt x="0" y="2607"/>
                    </a:lnTo>
                    <a:lnTo>
                      <a:pt x="17380" y="49590"/>
                    </a:lnTo>
                    <a:lnTo>
                      <a:pt x="10288" y="0"/>
                    </a:lnTo>
                    <a:close/>
                    <a:moveTo>
                      <a:pt x="17380" y="49590"/>
                    </a:moveTo>
                    <a:lnTo>
                      <a:pt x="17380" y="49590"/>
                    </a:lnTo>
                    <a:lnTo>
                      <a:pt x="17380" y="49590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2"/>
              <p:cNvSpPr/>
              <p:nvPr/>
            </p:nvSpPr>
            <p:spPr>
              <a:xfrm>
                <a:off x="3454763" y="440875"/>
                <a:ext cx="709725" cy="1158250"/>
              </a:xfrm>
              <a:custGeom>
                <a:avLst/>
                <a:gdLst/>
                <a:ahLst/>
                <a:cxnLst/>
                <a:rect l="l" t="t" r="r" b="b"/>
                <a:pathLst>
                  <a:path w="28389" h="46330" extrusionOk="0">
                    <a:moveTo>
                      <a:pt x="9332" y="1"/>
                    </a:moveTo>
                    <a:lnTo>
                      <a:pt x="0" y="5055"/>
                    </a:lnTo>
                    <a:lnTo>
                      <a:pt x="28388" y="46329"/>
                    </a:lnTo>
                    <a:lnTo>
                      <a:pt x="9332" y="1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2"/>
              <p:cNvSpPr/>
              <p:nvPr/>
            </p:nvSpPr>
            <p:spPr>
              <a:xfrm>
                <a:off x="2614750" y="593400"/>
                <a:ext cx="941450" cy="1005725"/>
              </a:xfrm>
              <a:custGeom>
                <a:avLst/>
                <a:gdLst/>
                <a:ahLst/>
                <a:cxnLst/>
                <a:rect l="l" t="t" r="r" b="b"/>
                <a:pathLst>
                  <a:path w="37658" h="40229" extrusionOk="0">
                    <a:moveTo>
                      <a:pt x="7806" y="0"/>
                    </a:moveTo>
                    <a:lnTo>
                      <a:pt x="1" y="7190"/>
                    </a:lnTo>
                    <a:lnTo>
                      <a:pt x="37657" y="40229"/>
                    </a:lnTo>
                    <a:lnTo>
                      <a:pt x="7806" y="0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2"/>
              <p:cNvSpPr/>
              <p:nvPr/>
            </p:nvSpPr>
            <p:spPr>
              <a:xfrm>
                <a:off x="2057050" y="1098650"/>
                <a:ext cx="1115475" cy="79162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31665" extrusionOk="0">
                    <a:moveTo>
                      <a:pt x="5798" y="1"/>
                    </a:moveTo>
                    <a:lnTo>
                      <a:pt x="0" y="8889"/>
                    </a:lnTo>
                    <a:lnTo>
                      <a:pt x="44619" y="31664"/>
                    </a:lnTo>
                    <a:lnTo>
                      <a:pt x="5798" y="1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2"/>
              <p:cNvSpPr/>
              <p:nvPr/>
            </p:nvSpPr>
            <p:spPr>
              <a:xfrm>
                <a:off x="2233150" y="1918525"/>
                <a:ext cx="1221175" cy="528950"/>
              </a:xfrm>
              <a:custGeom>
                <a:avLst/>
                <a:gdLst/>
                <a:ahLst/>
                <a:cxnLst/>
                <a:rect l="l" t="t" r="r" b="b"/>
                <a:pathLst>
                  <a:path w="48847" h="21158" extrusionOk="0">
                    <a:moveTo>
                      <a:pt x="3439" y="1"/>
                    </a:moveTo>
                    <a:lnTo>
                      <a:pt x="1" y="10041"/>
                    </a:lnTo>
                    <a:lnTo>
                      <a:pt x="48846" y="21158"/>
                    </a:lnTo>
                    <a:lnTo>
                      <a:pt x="48846" y="21158"/>
                    </a:lnTo>
                    <a:lnTo>
                      <a:pt x="3439" y="1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2"/>
              <p:cNvSpPr/>
              <p:nvPr/>
            </p:nvSpPr>
            <p:spPr>
              <a:xfrm>
                <a:off x="1981725" y="2637275"/>
                <a:ext cx="1574475" cy="332525"/>
              </a:xfrm>
              <a:custGeom>
                <a:avLst/>
                <a:gdLst/>
                <a:ahLst/>
                <a:cxnLst/>
                <a:rect l="l" t="t" r="r" b="b"/>
                <a:pathLst>
                  <a:path w="62979" h="13301" extrusionOk="0">
                    <a:moveTo>
                      <a:pt x="1091" y="0"/>
                    </a:moveTo>
                    <a:lnTo>
                      <a:pt x="1" y="13301"/>
                    </a:lnTo>
                    <a:lnTo>
                      <a:pt x="62978" y="11765"/>
                    </a:lnTo>
                    <a:lnTo>
                      <a:pt x="1091" y="0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2"/>
              <p:cNvSpPr/>
              <p:nvPr/>
            </p:nvSpPr>
            <p:spPr>
              <a:xfrm>
                <a:off x="1696350" y="3381625"/>
                <a:ext cx="1250125" cy="337150"/>
              </a:xfrm>
              <a:custGeom>
                <a:avLst/>
                <a:gdLst/>
                <a:ahLst/>
                <a:cxnLst/>
                <a:rect l="l" t="t" r="r" b="b"/>
                <a:pathLst>
                  <a:path w="50005" h="13486" extrusionOk="0">
                    <a:moveTo>
                      <a:pt x="50004" y="0"/>
                    </a:moveTo>
                    <a:lnTo>
                      <a:pt x="0" y="3020"/>
                    </a:lnTo>
                    <a:lnTo>
                      <a:pt x="1759" y="13486"/>
                    </a:lnTo>
                    <a:lnTo>
                      <a:pt x="50004" y="0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2"/>
              <p:cNvSpPr/>
              <p:nvPr/>
            </p:nvSpPr>
            <p:spPr>
              <a:xfrm>
                <a:off x="1986400" y="3705375"/>
                <a:ext cx="1394925" cy="740650"/>
              </a:xfrm>
              <a:custGeom>
                <a:avLst/>
                <a:gdLst/>
                <a:ahLst/>
                <a:cxnLst/>
                <a:rect l="l" t="t" r="r" b="b"/>
                <a:pathLst>
                  <a:path w="55797" h="29626" extrusionOk="0">
                    <a:moveTo>
                      <a:pt x="55796" y="0"/>
                    </a:moveTo>
                    <a:lnTo>
                      <a:pt x="0" y="17055"/>
                    </a:lnTo>
                    <a:lnTo>
                      <a:pt x="5533" y="29626"/>
                    </a:lnTo>
                    <a:lnTo>
                      <a:pt x="55796" y="0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2"/>
              <p:cNvSpPr/>
              <p:nvPr/>
            </p:nvSpPr>
            <p:spPr>
              <a:xfrm>
                <a:off x="2083125" y="4351375"/>
                <a:ext cx="1063300" cy="870875"/>
              </a:xfrm>
              <a:custGeom>
                <a:avLst/>
                <a:gdLst/>
                <a:ahLst/>
                <a:cxnLst/>
                <a:rect l="l" t="t" r="r" b="b"/>
                <a:pathLst>
                  <a:path w="42532" h="34835" extrusionOk="0">
                    <a:moveTo>
                      <a:pt x="42532" y="1"/>
                    </a:moveTo>
                    <a:lnTo>
                      <a:pt x="0" y="26470"/>
                    </a:lnTo>
                    <a:lnTo>
                      <a:pt x="6530" y="34835"/>
                    </a:lnTo>
                    <a:lnTo>
                      <a:pt x="42532" y="1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2"/>
              <p:cNvSpPr/>
              <p:nvPr/>
            </p:nvSpPr>
            <p:spPr>
              <a:xfrm>
                <a:off x="2513150" y="4993700"/>
                <a:ext cx="868175" cy="1065275"/>
              </a:xfrm>
              <a:custGeom>
                <a:avLst/>
                <a:gdLst/>
                <a:ahLst/>
                <a:cxnLst/>
                <a:rect l="l" t="t" r="r" b="b"/>
                <a:pathLst>
                  <a:path w="34727" h="42611" extrusionOk="0">
                    <a:moveTo>
                      <a:pt x="34727" y="0"/>
                    </a:moveTo>
                    <a:lnTo>
                      <a:pt x="1" y="36105"/>
                    </a:lnTo>
                    <a:lnTo>
                      <a:pt x="8385" y="42610"/>
                    </a:lnTo>
                    <a:lnTo>
                      <a:pt x="34727" y="0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2"/>
              <p:cNvSpPr/>
              <p:nvPr/>
            </p:nvSpPr>
            <p:spPr>
              <a:xfrm>
                <a:off x="5434075" y="238125"/>
                <a:ext cx="488825" cy="1136450"/>
              </a:xfrm>
              <a:custGeom>
                <a:avLst/>
                <a:gdLst/>
                <a:ahLst/>
                <a:cxnLst/>
                <a:rect l="l" t="t" r="r" b="b"/>
                <a:pathLst>
                  <a:path w="19553" h="45458" extrusionOk="0">
                    <a:moveTo>
                      <a:pt x="10205" y="0"/>
                    </a:moveTo>
                    <a:lnTo>
                      <a:pt x="1" y="45457"/>
                    </a:lnTo>
                    <a:lnTo>
                      <a:pt x="19552" y="3169"/>
                    </a:lnTo>
                    <a:lnTo>
                      <a:pt x="10205" y="0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39" name="Google Shape;1139;p2"/>
          <p:cNvSpPr txBox="1">
            <a:spLocks noGrp="1"/>
          </p:cNvSpPr>
          <p:nvPr>
            <p:ph type="ctrTitle"/>
          </p:nvPr>
        </p:nvSpPr>
        <p:spPr>
          <a:xfrm>
            <a:off x="3268202" y="1518851"/>
            <a:ext cx="26076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40" name="Google Shape;1140;p2"/>
          <p:cNvSpPr txBox="1">
            <a:spLocks noGrp="1"/>
          </p:cNvSpPr>
          <p:nvPr>
            <p:ph type="subTitle" idx="1"/>
          </p:nvPr>
        </p:nvSpPr>
        <p:spPr>
          <a:xfrm>
            <a:off x="4835325" y="4045075"/>
            <a:ext cx="3636300" cy="3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accent2"/>
        </a:solidFill>
        <a:effectLst/>
      </p:bgPr>
    </p:bg>
    <p:spTree>
      <p:nvGrpSpPr>
        <p:cNvPr id="1" name="Shape 1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1" name="Google Shape;1711;p4"/>
          <p:cNvGrpSpPr/>
          <p:nvPr/>
        </p:nvGrpSpPr>
        <p:grpSpPr>
          <a:xfrm>
            <a:off x="-1052883" y="-1127790"/>
            <a:ext cx="5023824" cy="5073397"/>
            <a:chOff x="1217525" y="238125"/>
            <a:chExt cx="5186150" cy="5237325"/>
          </a:xfrm>
        </p:grpSpPr>
        <p:sp>
          <p:nvSpPr>
            <p:cNvPr id="1712" name="Google Shape;1712;p4"/>
            <p:cNvSpPr/>
            <p:nvPr/>
          </p:nvSpPr>
          <p:spPr>
            <a:xfrm>
              <a:off x="3064700" y="2105425"/>
              <a:ext cx="1488400" cy="1501400"/>
            </a:xfrm>
            <a:custGeom>
              <a:avLst/>
              <a:gdLst/>
              <a:ahLst/>
              <a:cxnLst/>
              <a:rect l="l" t="t" r="r" b="b"/>
              <a:pathLst>
                <a:path w="59536" h="60056" extrusionOk="0">
                  <a:moveTo>
                    <a:pt x="35171" y="5672"/>
                  </a:moveTo>
                  <a:cubicBezTo>
                    <a:pt x="35857" y="6721"/>
                    <a:pt x="36948" y="7490"/>
                    <a:pt x="38284" y="7490"/>
                  </a:cubicBezTo>
                  <a:cubicBezTo>
                    <a:pt x="38312" y="7490"/>
                    <a:pt x="38341" y="7490"/>
                    <a:pt x="38370" y="7489"/>
                  </a:cubicBezTo>
                  <a:lnTo>
                    <a:pt x="38370" y="7489"/>
                  </a:lnTo>
                  <a:lnTo>
                    <a:pt x="36351" y="10618"/>
                  </a:lnTo>
                  <a:lnTo>
                    <a:pt x="33545" y="9039"/>
                  </a:lnTo>
                  <a:cubicBezTo>
                    <a:pt x="34040" y="8015"/>
                    <a:pt x="34614" y="6827"/>
                    <a:pt x="35171" y="5672"/>
                  </a:cubicBezTo>
                  <a:close/>
                  <a:moveTo>
                    <a:pt x="27767" y="8151"/>
                  </a:moveTo>
                  <a:lnTo>
                    <a:pt x="30691" y="9794"/>
                  </a:lnTo>
                  <a:lnTo>
                    <a:pt x="28892" y="12601"/>
                  </a:lnTo>
                  <a:lnTo>
                    <a:pt x="26273" y="11127"/>
                  </a:lnTo>
                  <a:cubicBezTo>
                    <a:pt x="26765" y="10146"/>
                    <a:pt x="27303" y="9075"/>
                    <a:pt x="27767" y="8151"/>
                  </a:cubicBezTo>
                  <a:close/>
                  <a:moveTo>
                    <a:pt x="20447" y="10270"/>
                  </a:moveTo>
                  <a:cubicBezTo>
                    <a:pt x="21294" y="10808"/>
                    <a:pt x="22283" y="11438"/>
                    <a:pt x="23213" y="12029"/>
                  </a:cubicBezTo>
                  <a:lnTo>
                    <a:pt x="21695" y="14729"/>
                  </a:lnTo>
                  <a:lnTo>
                    <a:pt x="18758" y="13273"/>
                  </a:lnTo>
                  <a:cubicBezTo>
                    <a:pt x="19285" y="12336"/>
                    <a:pt x="19897" y="11248"/>
                    <a:pt x="20447" y="10270"/>
                  </a:cubicBezTo>
                  <a:close/>
                  <a:moveTo>
                    <a:pt x="44513" y="11007"/>
                  </a:moveTo>
                  <a:cubicBezTo>
                    <a:pt x="45226" y="11938"/>
                    <a:pt x="46252" y="12716"/>
                    <a:pt x="47536" y="12716"/>
                  </a:cubicBezTo>
                  <a:cubicBezTo>
                    <a:pt x="47615" y="12716"/>
                    <a:pt x="47694" y="12713"/>
                    <a:pt x="47774" y="12707"/>
                  </a:cubicBezTo>
                  <a:lnTo>
                    <a:pt x="47774" y="12707"/>
                  </a:lnTo>
                  <a:lnTo>
                    <a:pt x="45710" y="15877"/>
                  </a:lnTo>
                  <a:lnTo>
                    <a:pt x="42913" y="14304"/>
                  </a:lnTo>
                  <a:cubicBezTo>
                    <a:pt x="43401" y="13297"/>
                    <a:pt x="43956" y="12154"/>
                    <a:pt x="44513" y="11007"/>
                  </a:cubicBezTo>
                  <a:close/>
                  <a:moveTo>
                    <a:pt x="12830" y="11513"/>
                  </a:moveTo>
                  <a:lnTo>
                    <a:pt x="12830" y="11513"/>
                  </a:lnTo>
                  <a:cubicBezTo>
                    <a:pt x="13700" y="12980"/>
                    <a:pt x="14705" y="13874"/>
                    <a:pt x="16122" y="13917"/>
                  </a:cubicBezTo>
                  <a:lnTo>
                    <a:pt x="16123" y="13917"/>
                  </a:lnTo>
                  <a:lnTo>
                    <a:pt x="14378" y="17019"/>
                  </a:lnTo>
                  <a:lnTo>
                    <a:pt x="10974" y="15469"/>
                  </a:lnTo>
                  <a:cubicBezTo>
                    <a:pt x="12166" y="14729"/>
                    <a:pt x="12887" y="13457"/>
                    <a:pt x="12830" y="11513"/>
                  </a:cubicBezTo>
                  <a:close/>
                  <a:moveTo>
                    <a:pt x="37204" y="13597"/>
                  </a:moveTo>
                  <a:lnTo>
                    <a:pt x="39925" y="15127"/>
                  </a:lnTo>
                  <a:lnTo>
                    <a:pt x="38315" y="17574"/>
                  </a:lnTo>
                  <a:lnTo>
                    <a:pt x="35937" y="16238"/>
                  </a:lnTo>
                  <a:lnTo>
                    <a:pt x="37204" y="13597"/>
                  </a:lnTo>
                  <a:close/>
                  <a:moveTo>
                    <a:pt x="29867" y="15955"/>
                  </a:moveTo>
                  <a:lnTo>
                    <a:pt x="32225" y="17281"/>
                  </a:lnTo>
                  <a:cubicBezTo>
                    <a:pt x="31790" y="17960"/>
                    <a:pt x="31338" y="18669"/>
                    <a:pt x="30866" y="19406"/>
                  </a:cubicBezTo>
                  <a:lnTo>
                    <a:pt x="28780" y="18233"/>
                  </a:lnTo>
                  <a:lnTo>
                    <a:pt x="29867" y="15955"/>
                  </a:lnTo>
                  <a:close/>
                  <a:moveTo>
                    <a:pt x="22541" y="18031"/>
                  </a:moveTo>
                  <a:cubicBezTo>
                    <a:pt x="23224" y="18498"/>
                    <a:pt x="23938" y="18983"/>
                    <a:pt x="24624" y="19452"/>
                  </a:cubicBezTo>
                  <a:lnTo>
                    <a:pt x="23419" y="21596"/>
                  </a:lnTo>
                  <a:lnTo>
                    <a:pt x="21149" y="20504"/>
                  </a:lnTo>
                  <a:cubicBezTo>
                    <a:pt x="21593" y="19717"/>
                    <a:pt x="22054" y="18893"/>
                    <a:pt x="22541" y="18031"/>
                  </a:cubicBezTo>
                  <a:close/>
                  <a:moveTo>
                    <a:pt x="46568" y="18718"/>
                  </a:moveTo>
                  <a:lnTo>
                    <a:pt x="49498" y="20365"/>
                  </a:lnTo>
                  <a:lnTo>
                    <a:pt x="47698" y="23125"/>
                  </a:lnTo>
                  <a:lnTo>
                    <a:pt x="45107" y="21668"/>
                  </a:lnTo>
                  <a:cubicBezTo>
                    <a:pt x="45598" y="20678"/>
                    <a:pt x="46084" y="19695"/>
                    <a:pt x="46568" y="18718"/>
                  </a:cubicBezTo>
                  <a:close/>
                  <a:moveTo>
                    <a:pt x="15096" y="19957"/>
                  </a:moveTo>
                  <a:lnTo>
                    <a:pt x="17551" y="21599"/>
                  </a:lnTo>
                  <a:lnTo>
                    <a:pt x="16163" y="24067"/>
                  </a:lnTo>
                  <a:lnTo>
                    <a:pt x="13481" y="22829"/>
                  </a:lnTo>
                  <a:lnTo>
                    <a:pt x="15096" y="19957"/>
                  </a:lnTo>
                  <a:close/>
                  <a:moveTo>
                    <a:pt x="39356" y="21292"/>
                  </a:moveTo>
                  <a:lnTo>
                    <a:pt x="41706" y="22613"/>
                  </a:lnTo>
                  <a:lnTo>
                    <a:pt x="40334" y="24726"/>
                  </a:lnTo>
                  <a:lnTo>
                    <a:pt x="38265" y="23563"/>
                  </a:lnTo>
                  <a:cubicBezTo>
                    <a:pt x="38620" y="22823"/>
                    <a:pt x="38974" y="22088"/>
                    <a:pt x="39356" y="21292"/>
                  </a:cubicBezTo>
                  <a:close/>
                  <a:moveTo>
                    <a:pt x="32036" y="23833"/>
                  </a:moveTo>
                  <a:lnTo>
                    <a:pt x="33850" y="24852"/>
                  </a:lnTo>
                  <a:lnTo>
                    <a:pt x="32838" y="26400"/>
                  </a:lnTo>
                  <a:lnTo>
                    <a:pt x="31254" y="25508"/>
                  </a:lnTo>
                  <a:lnTo>
                    <a:pt x="32036" y="23833"/>
                  </a:lnTo>
                  <a:close/>
                  <a:moveTo>
                    <a:pt x="7495" y="21569"/>
                  </a:moveTo>
                  <a:lnTo>
                    <a:pt x="10643" y="23738"/>
                  </a:lnTo>
                  <a:lnTo>
                    <a:pt x="8883" y="26868"/>
                  </a:lnTo>
                  <a:cubicBezTo>
                    <a:pt x="8157" y="25803"/>
                    <a:pt x="7066" y="25308"/>
                    <a:pt x="5548" y="25308"/>
                  </a:cubicBezTo>
                  <a:cubicBezTo>
                    <a:pt x="5382" y="25308"/>
                    <a:pt x="5211" y="25314"/>
                    <a:pt x="5034" y="25325"/>
                  </a:cubicBezTo>
                  <a:cubicBezTo>
                    <a:pt x="6680" y="24337"/>
                    <a:pt x="7533" y="23106"/>
                    <a:pt x="7495" y="21569"/>
                  </a:cubicBezTo>
                  <a:close/>
                  <a:moveTo>
                    <a:pt x="24561" y="25944"/>
                  </a:moveTo>
                  <a:lnTo>
                    <a:pt x="26176" y="26994"/>
                  </a:lnTo>
                  <a:lnTo>
                    <a:pt x="25208" y="28718"/>
                  </a:lnTo>
                  <a:lnTo>
                    <a:pt x="23488" y="27851"/>
                  </a:lnTo>
                  <a:lnTo>
                    <a:pt x="24561" y="25944"/>
                  </a:lnTo>
                  <a:close/>
                  <a:moveTo>
                    <a:pt x="48560" y="26304"/>
                  </a:moveTo>
                  <a:lnTo>
                    <a:pt x="51478" y="27699"/>
                  </a:lnTo>
                  <a:lnTo>
                    <a:pt x="49773" y="30731"/>
                  </a:lnTo>
                  <a:lnTo>
                    <a:pt x="47063" y="28967"/>
                  </a:lnTo>
                  <a:lnTo>
                    <a:pt x="48560" y="26304"/>
                  </a:lnTo>
                  <a:close/>
                  <a:moveTo>
                    <a:pt x="17079" y="27695"/>
                  </a:moveTo>
                  <a:lnTo>
                    <a:pt x="19313" y="29098"/>
                  </a:lnTo>
                  <a:cubicBezTo>
                    <a:pt x="18895" y="29844"/>
                    <a:pt x="18479" y="30583"/>
                    <a:pt x="18065" y="31317"/>
                  </a:cubicBezTo>
                  <a:lnTo>
                    <a:pt x="15696" y="30157"/>
                  </a:lnTo>
                  <a:lnTo>
                    <a:pt x="17079" y="27695"/>
                  </a:lnTo>
                  <a:close/>
                  <a:moveTo>
                    <a:pt x="41457" y="28918"/>
                  </a:moveTo>
                  <a:lnTo>
                    <a:pt x="43731" y="29975"/>
                  </a:lnTo>
                  <a:lnTo>
                    <a:pt x="42356" y="32421"/>
                  </a:lnTo>
                  <a:lnTo>
                    <a:pt x="40250" y="31065"/>
                  </a:lnTo>
                  <a:lnTo>
                    <a:pt x="41457" y="28918"/>
                  </a:lnTo>
                  <a:close/>
                  <a:moveTo>
                    <a:pt x="9766" y="29422"/>
                  </a:moveTo>
                  <a:lnTo>
                    <a:pt x="12507" y="31154"/>
                  </a:lnTo>
                  <a:lnTo>
                    <a:pt x="10948" y="33930"/>
                  </a:lnTo>
                  <a:lnTo>
                    <a:pt x="7892" y="32439"/>
                  </a:lnTo>
                  <a:cubicBezTo>
                    <a:pt x="8447" y="31546"/>
                    <a:pt x="9147" y="30418"/>
                    <a:pt x="9766" y="29422"/>
                  </a:cubicBezTo>
                  <a:close/>
                  <a:moveTo>
                    <a:pt x="34175" y="31534"/>
                  </a:moveTo>
                  <a:lnTo>
                    <a:pt x="35962" y="32310"/>
                  </a:lnTo>
                  <a:lnTo>
                    <a:pt x="34894" y="34211"/>
                  </a:lnTo>
                  <a:lnTo>
                    <a:pt x="33203" y="33261"/>
                  </a:lnTo>
                  <a:lnTo>
                    <a:pt x="34175" y="31534"/>
                  </a:lnTo>
                  <a:close/>
                  <a:moveTo>
                    <a:pt x="26533" y="33625"/>
                  </a:moveTo>
                  <a:lnTo>
                    <a:pt x="28370" y="34658"/>
                  </a:lnTo>
                  <a:lnTo>
                    <a:pt x="27377" y="36425"/>
                  </a:lnTo>
                  <a:lnTo>
                    <a:pt x="25538" y="35392"/>
                  </a:lnTo>
                  <a:lnTo>
                    <a:pt x="26533" y="33625"/>
                  </a:lnTo>
                  <a:close/>
                  <a:moveTo>
                    <a:pt x="50598" y="33318"/>
                  </a:moveTo>
                  <a:cubicBezTo>
                    <a:pt x="51296" y="34276"/>
                    <a:pt x="52310" y="34826"/>
                    <a:pt x="53784" y="34826"/>
                  </a:cubicBezTo>
                  <a:cubicBezTo>
                    <a:pt x="53996" y="34826"/>
                    <a:pt x="54217" y="34815"/>
                    <a:pt x="54448" y="34792"/>
                  </a:cubicBezTo>
                  <a:lnTo>
                    <a:pt x="54448" y="34792"/>
                  </a:lnTo>
                  <a:cubicBezTo>
                    <a:pt x="52730" y="35837"/>
                    <a:pt x="51925" y="37060"/>
                    <a:pt x="51970" y="38530"/>
                  </a:cubicBezTo>
                  <a:lnTo>
                    <a:pt x="48869" y="36395"/>
                  </a:lnTo>
                  <a:lnTo>
                    <a:pt x="50598" y="33318"/>
                  </a:lnTo>
                  <a:close/>
                  <a:moveTo>
                    <a:pt x="19142" y="35281"/>
                  </a:moveTo>
                  <a:lnTo>
                    <a:pt x="21347" y="36520"/>
                  </a:lnTo>
                  <a:cubicBezTo>
                    <a:pt x="20917" y="37400"/>
                    <a:pt x="20544" y="38163"/>
                    <a:pt x="20155" y="38959"/>
                  </a:cubicBezTo>
                  <a:lnTo>
                    <a:pt x="17664" y="37559"/>
                  </a:lnTo>
                  <a:cubicBezTo>
                    <a:pt x="18112" y="36871"/>
                    <a:pt x="18625" y="36078"/>
                    <a:pt x="19142" y="35281"/>
                  </a:cubicBezTo>
                  <a:close/>
                  <a:moveTo>
                    <a:pt x="43302" y="36072"/>
                  </a:moveTo>
                  <a:lnTo>
                    <a:pt x="45978" y="37321"/>
                  </a:lnTo>
                  <a:lnTo>
                    <a:pt x="44362" y="40196"/>
                  </a:lnTo>
                  <a:lnTo>
                    <a:pt x="41914" y="38541"/>
                  </a:lnTo>
                  <a:lnTo>
                    <a:pt x="43302" y="36072"/>
                  </a:lnTo>
                  <a:close/>
                  <a:moveTo>
                    <a:pt x="11785" y="36908"/>
                  </a:moveTo>
                  <a:lnTo>
                    <a:pt x="14489" y="38427"/>
                  </a:lnTo>
                  <a:lnTo>
                    <a:pt x="12928" y="41537"/>
                  </a:lnTo>
                  <a:lnTo>
                    <a:pt x="9840" y="39799"/>
                  </a:lnTo>
                  <a:lnTo>
                    <a:pt x="11785" y="36908"/>
                  </a:lnTo>
                  <a:close/>
                  <a:moveTo>
                    <a:pt x="35983" y="38469"/>
                  </a:moveTo>
                  <a:lnTo>
                    <a:pt x="38342" y="39639"/>
                  </a:lnTo>
                  <a:lnTo>
                    <a:pt x="36949" y="42116"/>
                  </a:lnTo>
                  <a:lnTo>
                    <a:pt x="34733" y="40694"/>
                  </a:lnTo>
                  <a:cubicBezTo>
                    <a:pt x="35141" y="39966"/>
                    <a:pt x="35574" y="39196"/>
                    <a:pt x="35983" y="38469"/>
                  </a:cubicBezTo>
                  <a:close/>
                  <a:moveTo>
                    <a:pt x="28560" y="40610"/>
                  </a:moveTo>
                  <a:cubicBezTo>
                    <a:pt x="29266" y="41008"/>
                    <a:pt x="30043" y="41444"/>
                    <a:pt x="30775" y="41855"/>
                  </a:cubicBezTo>
                  <a:lnTo>
                    <a:pt x="29602" y="44270"/>
                  </a:lnTo>
                  <a:lnTo>
                    <a:pt x="27118" y="42875"/>
                  </a:lnTo>
                  <a:lnTo>
                    <a:pt x="28560" y="40610"/>
                  </a:lnTo>
                  <a:close/>
                  <a:moveTo>
                    <a:pt x="21139" y="42437"/>
                  </a:moveTo>
                  <a:lnTo>
                    <a:pt x="23637" y="43841"/>
                  </a:lnTo>
                  <a:lnTo>
                    <a:pt x="22308" y="46640"/>
                  </a:lnTo>
                  <a:lnTo>
                    <a:pt x="19436" y="45026"/>
                  </a:lnTo>
                  <a:lnTo>
                    <a:pt x="21139" y="42437"/>
                  </a:lnTo>
                  <a:close/>
                  <a:moveTo>
                    <a:pt x="45072" y="43062"/>
                  </a:moveTo>
                  <a:lnTo>
                    <a:pt x="48470" y="44659"/>
                  </a:lnTo>
                  <a:cubicBezTo>
                    <a:pt x="47334" y="45414"/>
                    <a:pt x="46517" y="46671"/>
                    <a:pt x="46688" y="48760"/>
                  </a:cubicBezTo>
                  <a:cubicBezTo>
                    <a:pt x="45770" y="47147"/>
                    <a:pt x="44730" y="46237"/>
                    <a:pt x="43292" y="46228"/>
                  </a:cubicBezTo>
                  <a:lnTo>
                    <a:pt x="45072" y="43062"/>
                  </a:lnTo>
                  <a:close/>
                  <a:moveTo>
                    <a:pt x="13507" y="44000"/>
                  </a:moveTo>
                  <a:lnTo>
                    <a:pt x="16851" y="45879"/>
                  </a:lnTo>
                  <a:cubicBezTo>
                    <a:pt x="15827" y="46762"/>
                    <a:pt x="15128" y="47967"/>
                    <a:pt x="15224" y="49565"/>
                  </a:cubicBezTo>
                  <a:cubicBezTo>
                    <a:pt x="14342" y="48171"/>
                    <a:pt x="13158" y="47461"/>
                    <a:pt x="11371" y="47461"/>
                  </a:cubicBezTo>
                  <a:cubicBezTo>
                    <a:pt x="11227" y="47461"/>
                    <a:pt x="11079" y="47466"/>
                    <a:pt x="10927" y="47475"/>
                  </a:cubicBezTo>
                  <a:cubicBezTo>
                    <a:pt x="12554" y="46556"/>
                    <a:pt x="13471" y="45462"/>
                    <a:pt x="13507" y="44000"/>
                  </a:cubicBezTo>
                  <a:close/>
                  <a:moveTo>
                    <a:pt x="37873" y="45409"/>
                  </a:moveTo>
                  <a:lnTo>
                    <a:pt x="40797" y="46856"/>
                  </a:lnTo>
                  <a:cubicBezTo>
                    <a:pt x="40246" y="47836"/>
                    <a:pt x="39599" y="48990"/>
                    <a:pt x="39052" y="49960"/>
                  </a:cubicBezTo>
                  <a:lnTo>
                    <a:pt x="36204" y="48079"/>
                  </a:lnTo>
                  <a:cubicBezTo>
                    <a:pt x="36665" y="47341"/>
                    <a:pt x="37279" y="46361"/>
                    <a:pt x="37873" y="45409"/>
                  </a:cubicBezTo>
                  <a:close/>
                  <a:moveTo>
                    <a:pt x="30517" y="47440"/>
                  </a:moveTo>
                  <a:lnTo>
                    <a:pt x="33226" y="48963"/>
                  </a:lnTo>
                  <a:lnTo>
                    <a:pt x="31712" y="52113"/>
                  </a:lnTo>
                  <a:lnTo>
                    <a:pt x="28762" y="50229"/>
                  </a:lnTo>
                  <a:lnTo>
                    <a:pt x="30517" y="47440"/>
                  </a:lnTo>
                  <a:close/>
                  <a:moveTo>
                    <a:pt x="23140" y="49413"/>
                  </a:moveTo>
                  <a:lnTo>
                    <a:pt x="26233" y="51153"/>
                  </a:lnTo>
                  <a:cubicBezTo>
                    <a:pt x="25155" y="52004"/>
                    <a:pt x="24495" y="53237"/>
                    <a:pt x="24693" y="55151"/>
                  </a:cubicBezTo>
                  <a:cubicBezTo>
                    <a:pt x="23725" y="53585"/>
                    <a:pt x="22615" y="52666"/>
                    <a:pt x="21236" y="52666"/>
                  </a:cubicBezTo>
                  <a:cubicBezTo>
                    <a:pt x="21137" y="52666"/>
                    <a:pt x="21038" y="52671"/>
                    <a:pt x="20937" y="52680"/>
                  </a:cubicBezTo>
                  <a:cubicBezTo>
                    <a:pt x="21653" y="51617"/>
                    <a:pt x="22415" y="50489"/>
                    <a:pt x="23140" y="49413"/>
                  </a:cubicBezTo>
                  <a:close/>
                  <a:moveTo>
                    <a:pt x="38465" y="1"/>
                  </a:moveTo>
                  <a:cubicBezTo>
                    <a:pt x="38343" y="1"/>
                    <a:pt x="38220" y="7"/>
                    <a:pt x="38097" y="19"/>
                  </a:cubicBezTo>
                  <a:cubicBezTo>
                    <a:pt x="36239" y="204"/>
                    <a:pt x="35219" y="1366"/>
                    <a:pt x="34547" y="4138"/>
                  </a:cubicBezTo>
                  <a:cubicBezTo>
                    <a:pt x="33728" y="2800"/>
                    <a:pt x="32640" y="2040"/>
                    <a:pt x="31269" y="2040"/>
                  </a:cubicBezTo>
                  <a:cubicBezTo>
                    <a:pt x="30935" y="2040"/>
                    <a:pt x="30584" y="2085"/>
                    <a:pt x="30217" y="2178"/>
                  </a:cubicBezTo>
                  <a:cubicBezTo>
                    <a:pt x="28338" y="2653"/>
                    <a:pt x="27470" y="4084"/>
                    <a:pt x="27200" y="6260"/>
                  </a:cubicBezTo>
                  <a:cubicBezTo>
                    <a:pt x="26092" y="4297"/>
                    <a:pt x="24455" y="4113"/>
                    <a:pt x="22744" y="4104"/>
                  </a:cubicBezTo>
                  <a:lnTo>
                    <a:pt x="22726" y="4109"/>
                  </a:lnTo>
                  <a:cubicBezTo>
                    <a:pt x="21231" y="5040"/>
                    <a:pt x="19932" y="6119"/>
                    <a:pt x="19968" y="8410"/>
                  </a:cubicBezTo>
                  <a:cubicBezTo>
                    <a:pt x="18961" y="7026"/>
                    <a:pt x="17879" y="6301"/>
                    <a:pt x="16602" y="6301"/>
                  </a:cubicBezTo>
                  <a:cubicBezTo>
                    <a:pt x="16245" y="6301"/>
                    <a:pt x="15873" y="6358"/>
                    <a:pt x="15484" y="6472"/>
                  </a:cubicBezTo>
                  <a:cubicBezTo>
                    <a:pt x="13471" y="7065"/>
                    <a:pt x="12676" y="8630"/>
                    <a:pt x="12634" y="10774"/>
                  </a:cubicBezTo>
                  <a:cubicBezTo>
                    <a:pt x="11614" y="9261"/>
                    <a:pt x="10437" y="8514"/>
                    <a:pt x="9182" y="8514"/>
                  </a:cubicBezTo>
                  <a:cubicBezTo>
                    <a:pt x="8759" y="8514"/>
                    <a:pt x="8328" y="8599"/>
                    <a:pt x="7890" y="8768"/>
                  </a:cubicBezTo>
                  <a:cubicBezTo>
                    <a:pt x="6350" y="9363"/>
                    <a:pt x="5348" y="10956"/>
                    <a:pt x="5478" y="12608"/>
                  </a:cubicBezTo>
                  <a:cubicBezTo>
                    <a:pt x="5630" y="14564"/>
                    <a:pt x="6906" y="15675"/>
                    <a:pt x="9554" y="16070"/>
                  </a:cubicBezTo>
                  <a:cubicBezTo>
                    <a:pt x="7971" y="16978"/>
                    <a:pt x="7265" y="18333"/>
                    <a:pt x="7271" y="20172"/>
                  </a:cubicBezTo>
                  <a:cubicBezTo>
                    <a:pt x="6205" y="18717"/>
                    <a:pt x="5061" y="18006"/>
                    <a:pt x="3850" y="18006"/>
                  </a:cubicBezTo>
                  <a:cubicBezTo>
                    <a:pt x="3408" y="18006"/>
                    <a:pt x="2956" y="18101"/>
                    <a:pt x="2497" y="18289"/>
                  </a:cubicBezTo>
                  <a:cubicBezTo>
                    <a:pt x="967" y="18915"/>
                    <a:pt x="0" y="20529"/>
                    <a:pt x="167" y="22176"/>
                  </a:cubicBezTo>
                  <a:cubicBezTo>
                    <a:pt x="364" y="24141"/>
                    <a:pt x="1590" y="25141"/>
                    <a:pt x="4396" y="25557"/>
                  </a:cubicBezTo>
                  <a:cubicBezTo>
                    <a:pt x="2637" y="26513"/>
                    <a:pt x="1764" y="27925"/>
                    <a:pt x="2136" y="29846"/>
                  </a:cubicBezTo>
                  <a:cubicBezTo>
                    <a:pt x="2539" y="31929"/>
                    <a:pt x="4003" y="32842"/>
                    <a:pt x="6225" y="32926"/>
                  </a:cubicBezTo>
                  <a:cubicBezTo>
                    <a:pt x="4445" y="34102"/>
                    <a:pt x="3659" y="35570"/>
                    <a:pt x="4153" y="37459"/>
                  </a:cubicBezTo>
                  <a:cubicBezTo>
                    <a:pt x="4658" y="39391"/>
                    <a:pt x="6081" y="40250"/>
                    <a:pt x="8281" y="40288"/>
                  </a:cubicBezTo>
                  <a:cubicBezTo>
                    <a:pt x="6359" y="41528"/>
                    <a:pt x="5612" y="43082"/>
                    <a:pt x="6241" y="45038"/>
                  </a:cubicBezTo>
                  <a:cubicBezTo>
                    <a:pt x="6822" y="46844"/>
                    <a:pt x="8189" y="47588"/>
                    <a:pt x="10013" y="47588"/>
                  </a:cubicBezTo>
                  <a:cubicBezTo>
                    <a:pt x="10124" y="47588"/>
                    <a:pt x="10236" y="47585"/>
                    <a:pt x="10350" y="47580"/>
                  </a:cubicBezTo>
                  <a:lnTo>
                    <a:pt x="10350" y="47580"/>
                  </a:lnTo>
                  <a:cubicBezTo>
                    <a:pt x="8158" y="49453"/>
                    <a:pt x="7615" y="50931"/>
                    <a:pt x="8419" y="52718"/>
                  </a:cubicBezTo>
                  <a:cubicBezTo>
                    <a:pt x="9008" y="54029"/>
                    <a:pt x="10307" y="54849"/>
                    <a:pt x="11711" y="54849"/>
                  </a:cubicBezTo>
                  <a:cubicBezTo>
                    <a:pt x="11884" y="54849"/>
                    <a:pt x="12059" y="54836"/>
                    <a:pt x="12234" y="54811"/>
                  </a:cubicBezTo>
                  <a:cubicBezTo>
                    <a:pt x="14113" y="54535"/>
                    <a:pt x="15130" y="53268"/>
                    <a:pt x="15500" y="50820"/>
                  </a:cubicBezTo>
                  <a:cubicBezTo>
                    <a:pt x="16046" y="51326"/>
                    <a:pt x="16559" y="51993"/>
                    <a:pt x="17236" y="52369"/>
                  </a:cubicBezTo>
                  <a:cubicBezTo>
                    <a:pt x="17903" y="52742"/>
                    <a:pt x="18736" y="52817"/>
                    <a:pt x="19492" y="53022"/>
                  </a:cubicBezTo>
                  <a:cubicBezTo>
                    <a:pt x="17701" y="54291"/>
                    <a:pt x="17038" y="55827"/>
                    <a:pt x="17555" y="57522"/>
                  </a:cubicBezTo>
                  <a:cubicBezTo>
                    <a:pt x="17981" y="58922"/>
                    <a:pt x="19262" y="60055"/>
                    <a:pt x="20674" y="60055"/>
                  </a:cubicBezTo>
                  <a:cubicBezTo>
                    <a:pt x="20807" y="60055"/>
                    <a:pt x="20941" y="60045"/>
                    <a:pt x="21076" y="60024"/>
                  </a:cubicBezTo>
                  <a:cubicBezTo>
                    <a:pt x="22031" y="59877"/>
                    <a:pt x="23124" y="59389"/>
                    <a:pt x="23768" y="58691"/>
                  </a:cubicBezTo>
                  <a:cubicBezTo>
                    <a:pt x="24425" y="57976"/>
                    <a:pt x="24609" y="56816"/>
                    <a:pt x="24971" y="55925"/>
                  </a:cubicBezTo>
                  <a:cubicBezTo>
                    <a:pt x="25853" y="57332"/>
                    <a:pt x="26854" y="58053"/>
                    <a:pt x="28151" y="58053"/>
                  </a:cubicBezTo>
                  <a:cubicBezTo>
                    <a:pt x="28355" y="58053"/>
                    <a:pt x="28565" y="58035"/>
                    <a:pt x="28784" y="58000"/>
                  </a:cubicBezTo>
                  <a:cubicBezTo>
                    <a:pt x="31024" y="57637"/>
                    <a:pt x="32014" y="56100"/>
                    <a:pt x="32212" y="53792"/>
                  </a:cubicBezTo>
                  <a:cubicBezTo>
                    <a:pt x="33079" y="55195"/>
                    <a:pt x="34155" y="55952"/>
                    <a:pt x="35514" y="55952"/>
                  </a:cubicBezTo>
                  <a:cubicBezTo>
                    <a:pt x="35786" y="55952"/>
                    <a:pt x="36069" y="55921"/>
                    <a:pt x="36364" y="55860"/>
                  </a:cubicBezTo>
                  <a:cubicBezTo>
                    <a:pt x="38470" y="55422"/>
                    <a:pt x="39394" y="53897"/>
                    <a:pt x="39553" y="51678"/>
                  </a:cubicBezTo>
                  <a:cubicBezTo>
                    <a:pt x="40446" y="53048"/>
                    <a:pt x="41517" y="53801"/>
                    <a:pt x="42829" y="53801"/>
                  </a:cubicBezTo>
                  <a:cubicBezTo>
                    <a:pt x="43212" y="53801"/>
                    <a:pt x="43616" y="53737"/>
                    <a:pt x="44042" y="53605"/>
                  </a:cubicBezTo>
                  <a:cubicBezTo>
                    <a:pt x="46018" y="52995"/>
                    <a:pt x="46815" y="51469"/>
                    <a:pt x="46778" y="49385"/>
                  </a:cubicBezTo>
                  <a:lnTo>
                    <a:pt x="46778" y="49385"/>
                  </a:lnTo>
                  <a:cubicBezTo>
                    <a:pt x="47978" y="50907"/>
                    <a:pt x="49082" y="51619"/>
                    <a:pt x="50275" y="51619"/>
                  </a:cubicBezTo>
                  <a:cubicBezTo>
                    <a:pt x="50691" y="51619"/>
                    <a:pt x="51117" y="51533"/>
                    <a:pt x="51562" y="51364"/>
                  </a:cubicBezTo>
                  <a:cubicBezTo>
                    <a:pt x="53026" y="50808"/>
                    <a:pt x="54161" y="49314"/>
                    <a:pt x="53952" y="47771"/>
                  </a:cubicBezTo>
                  <a:cubicBezTo>
                    <a:pt x="53823" y="46840"/>
                    <a:pt x="53389" y="45786"/>
                    <a:pt x="52742" y="45150"/>
                  </a:cubicBezTo>
                  <a:cubicBezTo>
                    <a:pt x="52080" y="44501"/>
                    <a:pt x="50991" y="44295"/>
                    <a:pt x="50132" y="43913"/>
                  </a:cubicBezTo>
                  <a:cubicBezTo>
                    <a:pt x="51538" y="43134"/>
                    <a:pt x="52186" y="41781"/>
                    <a:pt x="52198" y="39982"/>
                  </a:cubicBezTo>
                  <a:cubicBezTo>
                    <a:pt x="53282" y="41428"/>
                    <a:pt x="54416" y="42128"/>
                    <a:pt x="55621" y="42128"/>
                  </a:cubicBezTo>
                  <a:cubicBezTo>
                    <a:pt x="56033" y="42128"/>
                    <a:pt x="56453" y="42046"/>
                    <a:pt x="56883" y="41884"/>
                  </a:cubicBezTo>
                  <a:cubicBezTo>
                    <a:pt x="58386" y="41318"/>
                    <a:pt x="59535" y="39761"/>
                    <a:pt x="59283" y="38186"/>
                  </a:cubicBezTo>
                  <a:cubicBezTo>
                    <a:pt x="59136" y="37259"/>
                    <a:pt x="58661" y="36223"/>
                    <a:pt x="57995" y="35604"/>
                  </a:cubicBezTo>
                  <a:cubicBezTo>
                    <a:pt x="57317" y="34975"/>
                    <a:pt x="56225" y="34798"/>
                    <a:pt x="55375" y="34447"/>
                  </a:cubicBezTo>
                  <a:cubicBezTo>
                    <a:pt x="57065" y="33259"/>
                    <a:pt x="57754" y="31864"/>
                    <a:pt x="57351" y="30153"/>
                  </a:cubicBezTo>
                  <a:cubicBezTo>
                    <a:pt x="56896" y="28214"/>
                    <a:pt x="55486" y="27356"/>
                    <a:pt x="53303" y="27107"/>
                  </a:cubicBezTo>
                  <a:cubicBezTo>
                    <a:pt x="55278" y="26005"/>
                    <a:pt x="55475" y="24404"/>
                    <a:pt x="55559" y="22754"/>
                  </a:cubicBezTo>
                  <a:lnTo>
                    <a:pt x="55461" y="22389"/>
                  </a:lnTo>
                  <a:cubicBezTo>
                    <a:pt x="54599" y="20977"/>
                    <a:pt x="53549" y="19827"/>
                    <a:pt x="51419" y="19827"/>
                  </a:cubicBezTo>
                  <a:cubicBezTo>
                    <a:pt x="51390" y="19827"/>
                    <a:pt x="51360" y="19827"/>
                    <a:pt x="51330" y="19828"/>
                  </a:cubicBezTo>
                  <a:cubicBezTo>
                    <a:pt x="53209" y="18481"/>
                    <a:pt x="53860" y="16951"/>
                    <a:pt x="53290" y="15106"/>
                  </a:cubicBezTo>
                  <a:cubicBezTo>
                    <a:pt x="52720" y="13264"/>
                    <a:pt x="51274" y="12499"/>
                    <a:pt x="49320" y="12457"/>
                  </a:cubicBezTo>
                  <a:cubicBezTo>
                    <a:pt x="51289" y="10756"/>
                    <a:pt x="51830" y="9254"/>
                    <a:pt x="51170" y="7558"/>
                  </a:cubicBezTo>
                  <a:cubicBezTo>
                    <a:pt x="50632" y="6181"/>
                    <a:pt x="49334" y="5238"/>
                    <a:pt x="47877" y="5238"/>
                  </a:cubicBezTo>
                  <a:cubicBezTo>
                    <a:pt x="47782" y="5238"/>
                    <a:pt x="47685" y="5242"/>
                    <a:pt x="47589" y="5251"/>
                  </a:cubicBezTo>
                  <a:cubicBezTo>
                    <a:pt x="45250" y="5450"/>
                    <a:pt x="44208" y="6982"/>
                    <a:pt x="43964" y="8933"/>
                  </a:cubicBezTo>
                  <a:lnTo>
                    <a:pt x="40406" y="6934"/>
                  </a:lnTo>
                  <a:cubicBezTo>
                    <a:pt x="42077" y="5320"/>
                    <a:pt x="42543" y="3829"/>
                    <a:pt x="41790" y="2156"/>
                  </a:cubicBezTo>
                  <a:cubicBezTo>
                    <a:pt x="41198" y="836"/>
                    <a:pt x="39890" y="1"/>
                    <a:pt x="3846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4"/>
            <p:cNvSpPr/>
            <p:nvPr/>
          </p:nvSpPr>
          <p:spPr>
            <a:xfrm>
              <a:off x="4444725" y="2552100"/>
              <a:ext cx="190550" cy="183550"/>
            </a:xfrm>
            <a:custGeom>
              <a:avLst/>
              <a:gdLst/>
              <a:ahLst/>
              <a:cxnLst/>
              <a:rect l="l" t="t" r="r" b="b"/>
              <a:pathLst>
                <a:path w="7622" h="7342" extrusionOk="0">
                  <a:moveTo>
                    <a:pt x="3875" y="0"/>
                  </a:moveTo>
                  <a:cubicBezTo>
                    <a:pt x="3254" y="0"/>
                    <a:pt x="2625" y="187"/>
                    <a:pt x="2004" y="566"/>
                  </a:cubicBezTo>
                  <a:cubicBezTo>
                    <a:pt x="537" y="1462"/>
                    <a:pt x="0" y="2836"/>
                    <a:pt x="260" y="4522"/>
                  </a:cubicBezTo>
                  <a:lnTo>
                    <a:pt x="358" y="4887"/>
                  </a:lnTo>
                  <a:cubicBezTo>
                    <a:pt x="1086" y="6485"/>
                    <a:pt x="2261" y="7342"/>
                    <a:pt x="3704" y="7342"/>
                  </a:cubicBezTo>
                  <a:cubicBezTo>
                    <a:pt x="3854" y="7342"/>
                    <a:pt x="4007" y="7333"/>
                    <a:pt x="4162" y="7314"/>
                  </a:cubicBezTo>
                  <a:cubicBezTo>
                    <a:pt x="5743" y="7124"/>
                    <a:pt x="7041" y="5952"/>
                    <a:pt x="7337" y="4395"/>
                  </a:cubicBezTo>
                  <a:cubicBezTo>
                    <a:pt x="7622" y="2896"/>
                    <a:pt x="7188" y="1638"/>
                    <a:pt x="5973" y="745"/>
                  </a:cubicBezTo>
                  <a:cubicBezTo>
                    <a:pt x="5301" y="251"/>
                    <a:pt x="4593" y="0"/>
                    <a:pt x="387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4"/>
            <p:cNvSpPr/>
            <p:nvPr/>
          </p:nvSpPr>
          <p:spPr>
            <a:xfrm>
              <a:off x="3510175" y="2029875"/>
              <a:ext cx="200650" cy="181350"/>
            </a:xfrm>
            <a:custGeom>
              <a:avLst/>
              <a:gdLst/>
              <a:ahLst/>
              <a:cxnLst/>
              <a:rect l="l" t="t" r="r" b="b"/>
              <a:pathLst>
                <a:path w="8026" h="7254" extrusionOk="0">
                  <a:moveTo>
                    <a:pt x="4030" y="0"/>
                  </a:moveTo>
                  <a:cubicBezTo>
                    <a:pt x="3696" y="0"/>
                    <a:pt x="3357" y="48"/>
                    <a:pt x="3021" y="147"/>
                  </a:cubicBezTo>
                  <a:cubicBezTo>
                    <a:pt x="1141" y="697"/>
                    <a:pt x="0" y="2660"/>
                    <a:pt x="457" y="4564"/>
                  </a:cubicBezTo>
                  <a:cubicBezTo>
                    <a:pt x="856" y="6230"/>
                    <a:pt x="2220" y="7253"/>
                    <a:pt x="3889" y="7253"/>
                  </a:cubicBezTo>
                  <a:cubicBezTo>
                    <a:pt x="4218" y="7253"/>
                    <a:pt x="4559" y="7213"/>
                    <a:pt x="4907" y="7131"/>
                  </a:cubicBezTo>
                  <a:lnTo>
                    <a:pt x="4925" y="7126"/>
                  </a:lnTo>
                  <a:cubicBezTo>
                    <a:pt x="6981" y="6407"/>
                    <a:pt x="8025" y="4487"/>
                    <a:pt x="7429" y="2526"/>
                  </a:cubicBezTo>
                  <a:cubicBezTo>
                    <a:pt x="6964" y="991"/>
                    <a:pt x="5555" y="0"/>
                    <a:pt x="403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4"/>
            <p:cNvSpPr/>
            <p:nvPr/>
          </p:nvSpPr>
          <p:spPr>
            <a:xfrm>
              <a:off x="3689650" y="1977200"/>
              <a:ext cx="205175" cy="181775"/>
            </a:xfrm>
            <a:custGeom>
              <a:avLst/>
              <a:gdLst/>
              <a:ahLst/>
              <a:cxnLst/>
              <a:rect l="l" t="t" r="r" b="b"/>
              <a:pathLst>
                <a:path w="8207" h="7271" extrusionOk="0">
                  <a:moveTo>
                    <a:pt x="4153" y="1"/>
                  </a:moveTo>
                  <a:cubicBezTo>
                    <a:pt x="2899" y="1"/>
                    <a:pt x="1685" y="671"/>
                    <a:pt x="1006" y="1873"/>
                  </a:cubicBezTo>
                  <a:cubicBezTo>
                    <a:pt x="1" y="3650"/>
                    <a:pt x="590" y="5838"/>
                    <a:pt x="2342" y="6814"/>
                  </a:cubicBezTo>
                  <a:cubicBezTo>
                    <a:pt x="2896" y="7123"/>
                    <a:pt x="3490" y="7270"/>
                    <a:pt x="4075" y="7270"/>
                  </a:cubicBezTo>
                  <a:cubicBezTo>
                    <a:pt x="5343" y="7270"/>
                    <a:pt x="6567" y="6578"/>
                    <a:pt x="7246" y="5346"/>
                  </a:cubicBezTo>
                  <a:cubicBezTo>
                    <a:pt x="8207" y="3601"/>
                    <a:pt x="7626" y="1453"/>
                    <a:pt x="5932" y="480"/>
                  </a:cubicBezTo>
                  <a:cubicBezTo>
                    <a:pt x="5366" y="155"/>
                    <a:pt x="4755" y="1"/>
                    <a:pt x="415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4"/>
            <p:cNvSpPr/>
            <p:nvPr/>
          </p:nvSpPr>
          <p:spPr>
            <a:xfrm>
              <a:off x="4486650" y="2737400"/>
              <a:ext cx="205300" cy="181675"/>
            </a:xfrm>
            <a:custGeom>
              <a:avLst/>
              <a:gdLst/>
              <a:ahLst/>
              <a:cxnLst/>
              <a:rect l="l" t="t" r="r" b="b"/>
              <a:pathLst>
                <a:path w="8212" h="7267" extrusionOk="0">
                  <a:moveTo>
                    <a:pt x="4158" y="0"/>
                  </a:moveTo>
                  <a:cubicBezTo>
                    <a:pt x="2904" y="0"/>
                    <a:pt x="1690" y="670"/>
                    <a:pt x="1011" y="1871"/>
                  </a:cubicBezTo>
                  <a:cubicBezTo>
                    <a:pt x="0" y="3655"/>
                    <a:pt x="585" y="5830"/>
                    <a:pt x="2343" y="6812"/>
                  </a:cubicBezTo>
                  <a:cubicBezTo>
                    <a:pt x="2895" y="7120"/>
                    <a:pt x="3488" y="7267"/>
                    <a:pt x="4073" y="7267"/>
                  </a:cubicBezTo>
                  <a:cubicBezTo>
                    <a:pt x="5342" y="7267"/>
                    <a:pt x="6572" y="6576"/>
                    <a:pt x="7249" y="5347"/>
                  </a:cubicBezTo>
                  <a:cubicBezTo>
                    <a:pt x="8211" y="3602"/>
                    <a:pt x="7632" y="1454"/>
                    <a:pt x="5937" y="480"/>
                  </a:cubicBezTo>
                  <a:cubicBezTo>
                    <a:pt x="5372" y="155"/>
                    <a:pt x="4760" y="0"/>
                    <a:pt x="415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4"/>
            <p:cNvSpPr/>
            <p:nvPr/>
          </p:nvSpPr>
          <p:spPr>
            <a:xfrm>
              <a:off x="3324450" y="2083775"/>
              <a:ext cx="204650" cy="181225"/>
            </a:xfrm>
            <a:custGeom>
              <a:avLst/>
              <a:gdLst/>
              <a:ahLst/>
              <a:cxnLst/>
              <a:rect l="l" t="t" r="r" b="b"/>
              <a:pathLst>
                <a:path w="8186" h="7249" extrusionOk="0">
                  <a:moveTo>
                    <a:pt x="4134" y="0"/>
                  </a:moveTo>
                  <a:cubicBezTo>
                    <a:pt x="2869" y="0"/>
                    <a:pt x="1639" y="683"/>
                    <a:pt x="965" y="1896"/>
                  </a:cubicBezTo>
                  <a:cubicBezTo>
                    <a:pt x="1" y="3629"/>
                    <a:pt x="571" y="5788"/>
                    <a:pt x="2248" y="6762"/>
                  </a:cubicBezTo>
                  <a:cubicBezTo>
                    <a:pt x="2815" y="7092"/>
                    <a:pt x="3431" y="7249"/>
                    <a:pt x="4038" y="7249"/>
                  </a:cubicBezTo>
                  <a:cubicBezTo>
                    <a:pt x="5285" y="7249"/>
                    <a:pt x="6495" y="6587"/>
                    <a:pt x="7173" y="5402"/>
                  </a:cubicBezTo>
                  <a:cubicBezTo>
                    <a:pt x="8185" y="3637"/>
                    <a:pt x="7605" y="1438"/>
                    <a:pt x="5870" y="460"/>
                  </a:cubicBezTo>
                  <a:cubicBezTo>
                    <a:pt x="5319" y="148"/>
                    <a:pt x="4723" y="0"/>
                    <a:pt x="413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4"/>
            <p:cNvSpPr/>
            <p:nvPr/>
          </p:nvSpPr>
          <p:spPr>
            <a:xfrm>
              <a:off x="4087475" y="3449425"/>
              <a:ext cx="204300" cy="180300"/>
            </a:xfrm>
            <a:custGeom>
              <a:avLst/>
              <a:gdLst/>
              <a:ahLst/>
              <a:cxnLst/>
              <a:rect l="l" t="t" r="r" b="b"/>
              <a:pathLst>
                <a:path w="8172" h="7212" extrusionOk="0">
                  <a:moveTo>
                    <a:pt x="4155" y="1"/>
                  </a:moveTo>
                  <a:cubicBezTo>
                    <a:pt x="2905" y="1"/>
                    <a:pt x="1678" y="662"/>
                    <a:pt x="1006" y="1832"/>
                  </a:cubicBezTo>
                  <a:cubicBezTo>
                    <a:pt x="1" y="3581"/>
                    <a:pt x="598" y="5815"/>
                    <a:pt x="2326" y="6776"/>
                  </a:cubicBezTo>
                  <a:cubicBezTo>
                    <a:pt x="2859" y="7072"/>
                    <a:pt x="3440" y="7212"/>
                    <a:pt x="4016" y="7212"/>
                  </a:cubicBezTo>
                  <a:cubicBezTo>
                    <a:pt x="5266" y="7212"/>
                    <a:pt x="6495" y="6550"/>
                    <a:pt x="7167" y="5382"/>
                  </a:cubicBezTo>
                  <a:cubicBezTo>
                    <a:pt x="8172" y="3632"/>
                    <a:pt x="7575" y="1398"/>
                    <a:pt x="5847" y="438"/>
                  </a:cubicBezTo>
                  <a:cubicBezTo>
                    <a:pt x="5313" y="141"/>
                    <a:pt x="4731" y="1"/>
                    <a:pt x="415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4"/>
            <p:cNvSpPr/>
            <p:nvPr/>
          </p:nvSpPr>
          <p:spPr>
            <a:xfrm>
              <a:off x="2924475" y="2795625"/>
              <a:ext cx="204325" cy="180275"/>
            </a:xfrm>
            <a:custGeom>
              <a:avLst/>
              <a:gdLst/>
              <a:ahLst/>
              <a:cxnLst/>
              <a:rect l="l" t="t" r="r" b="b"/>
              <a:pathLst>
                <a:path w="8173" h="7211" extrusionOk="0">
                  <a:moveTo>
                    <a:pt x="4156" y="0"/>
                  </a:moveTo>
                  <a:cubicBezTo>
                    <a:pt x="2906" y="0"/>
                    <a:pt x="1678" y="662"/>
                    <a:pt x="1006" y="1830"/>
                  </a:cubicBezTo>
                  <a:cubicBezTo>
                    <a:pt x="1" y="3579"/>
                    <a:pt x="598" y="5813"/>
                    <a:pt x="2326" y="6774"/>
                  </a:cubicBezTo>
                  <a:cubicBezTo>
                    <a:pt x="2859" y="7070"/>
                    <a:pt x="3439" y="7211"/>
                    <a:pt x="4015" y="7211"/>
                  </a:cubicBezTo>
                  <a:cubicBezTo>
                    <a:pt x="5266" y="7211"/>
                    <a:pt x="6495" y="6549"/>
                    <a:pt x="7167" y="5380"/>
                  </a:cubicBezTo>
                  <a:cubicBezTo>
                    <a:pt x="8172" y="3631"/>
                    <a:pt x="7575" y="1399"/>
                    <a:pt x="5845" y="438"/>
                  </a:cubicBezTo>
                  <a:cubicBezTo>
                    <a:pt x="5312" y="141"/>
                    <a:pt x="4732" y="0"/>
                    <a:pt x="415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4"/>
            <p:cNvSpPr/>
            <p:nvPr/>
          </p:nvSpPr>
          <p:spPr>
            <a:xfrm>
              <a:off x="3722100" y="3555800"/>
              <a:ext cx="203250" cy="180300"/>
            </a:xfrm>
            <a:custGeom>
              <a:avLst/>
              <a:gdLst/>
              <a:ahLst/>
              <a:cxnLst/>
              <a:rect l="l" t="t" r="r" b="b"/>
              <a:pathLst>
                <a:path w="8130" h="7212" extrusionOk="0">
                  <a:moveTo>
                    <a:pt x="4133" y="0"/>
                  </a:moveTo>
                  <a:cubicBezTo>
                    <a:pt x="2873" y="0"/>
                    <a:pt x="1638" y="671"/>
                    <a:pt x="967" y="1860"/>
                  </a:cubicBezTo>
                  <a:cubicBezTo>
                    <a:pt x="1" y="3579"/>
                    <a:pt x="570" y="5764"/>
                    <a:pt x="2239" y="6737"/>
                  </a:cubicBezTo>
                  <a:cubicBezTo>
                    <a:pt x="2791" y="7058"/>
                    <a:pt x="3397" y="7211"/>
                    <a:pt x="3998" y="7211"/>
                  </a:cubicBezTo>
                  <a:cubicBezTo>
                    <a:pt x="5257" y="7211"/>
                    <a:pt x="6493" y="6541"/>
                    <a:pt x="7162" y="5351"/>
                  </a:cubicBezTo>
                  <a:cubicBezTo>
                    <a:pt x="8129" y="3633"/>
                    <a:pt x="7560" y="1448"/>
                    <a:pt x="5892" y="475"/>
                  </a:cubicBezTo>
                  <a:cubicBezTo>
                    <a:pt x="5340" y="153"/>
                    <a:pt x="4733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4"/>
            <p:cNvSpPr/>
            <p:nvPr/>
          </p:nvSpPr>
          <p:spPr>
            <a:xfrm>
              <a:off x="4105650" y="2055275"/>
              <a:ext cx="204750" cy="180700"/>
            </a:xfrm>
            <a:custGeom>
              <a:avLst/>
              <a:gdLst/>
              <a:ahLst/>
              <a:cxnLst/>
              <a:rect l="l" t="t" r="r" b="b"/>
              <a:pathLst>
                <a:path w="8190" h="7228" extrusionOk="0">
                  <a:moveTo>
                    <a:pt x="4154" y="0"/>
                  </a:moveTo>
                  <a:cubicBezTo>
                    <a:pt x="2912" y="0"/>
                    <a:pt x="1696" y="654"/>
                    <a:pt x="1022" y="1818"/>
                  </a:cubicBezTo>
                  <a:cubicBezTo>
                    <a:pt x="0" y="3576"/>
                    <a:pt x="579" y="5798"/>
                    <a:pt x="2314" y="6775"/>
                  </a:cubicBezTo>
                  <a:cubicBezTo>
                    <a:pt x="2858" y="7082"/>
                    <a:pt x="3450" y="7227"/>
                    <a:pt x="4036" y="7227"/>
                  </a:cubicBezTo>
                  <a:cubicBezTo>
                    <a:pt x="5277" y="7227"/>
                    <a:pt x="6492" y="6573"/>
                    <a:pt x="7168" y="5410"/>
                  </a:cubicBezTo>
                  <a:cubicBezTo>
                    <a:pt x="8189" y="3651"/>
                    <a:pt x="7610" y="1429"/>
                    <a:pt x="5876" y="452"/>
                  </a:cubicBezTo>
                  <a:cubicBezTo>
                    <a:pt x="5332" y="146"/>
                    <a:pt x="4740" y="0"/>
                    <a:pt x="415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4"/>
            <p:cNvSpPr/>
            <p:nvPr/>
          </p:nvSpPr>
          <p:spPr>
            <a:xfrm>
              <a:off x="3024250" y="3163500"/>
              <a:ext cx="203375" cy="180325"/>
            </a:xfrm>
            <a:custGeom>
              <a:avLst/>
              <a:gdLst/>
              <a:ahLst/>
              <a:cxnLst/>
              <a:rect l="l" t="t" r="r" b="b"/>
              <a:pathLst>
                <a:path w="8135" h="7213" extrusionOk="0">
                  <a:moveTo>
                    <a:pt x="4134" y="1"/>
                  </a:moveTo>
                  <a:cubicBezTo>
                    <a:pt x="2857" y="1"/>
                    <a:pt x="1605" y="693"/>
                    <a:pt x="942" y="1910"/>
                  </a:cubicBezTo>
                  <a:cubicBezTo>
                    <a:pt x="0" y="3639"/>
                    <a:pt x="603" y="5815"/>
                    <a:pt x="2287" y="6763"/>
                  </a:cubicBezTo>
                  <a:cubicBezTo>
                    <a:pt x="2828" y="7068"/>
                    <a:pt x="3416" y="7212"/>
                    <a:pt x="3999" y="7212"/>
                  </a:cubicBezTo>
                  <a:cubicBezTo>
                    <a:pt x="5277" y="7212"/>
                    <a:pt x="6529" y="6519"/>
                    <a:pt x="7192" y="5302"/>
                  </a:cubicBezTo>
                  <a:cubicBezTo>
                    <a:pt x="8135" y="3572"/>
                    <a:pt x="7532" y="1399"/>
                    <a:pt x="5846" y="450"/>
                  </a:cubicBezTo>
                  <a:cubicBezTo>
                    <a:pt x="5306" y="145"/>
                    <a:pt x="4718" y="1"/>
                    <a:pt x="413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4"/>
            <p:cNvSpPr/>
            <p:nvPr/>
          </p:nvSpPr>
          <p:spPr>
            <a:xfrm>
              <a:off x="2973775" y="2979125"/>
              <a:ext cx="205125" cy="181175"/>
            </a:xfrm>
            <a:custGeom>
              <a:avLst/>
              <a:gdLst/>
              <a:ahLst/>
              <a:cxnLst/>
              <a:rect l="l" t="t" r="r" b="b"/>
              <a:pathLst>
                <a:path w="8205" h="7247" extrusionOk="0">
                  <a:moveTo>
                    <a:pt x="4153" y="0"/>
                  </a:moveTo>
                  <a:cubicBezTo>
                    <a:pt x="2911" y="0"/>
                    <a:pt x="1698" y="657"/>
                    <a:pt x="1022" y="1824"/>
                  </a:cubicBezTo>
                  <a:cubicBezTo>
                    <a:pt x="1" y="3585"/>
                    <a:pt x="566" y="5791"/>
                    <a:pt x="2292" y="6777"/>
                  </a:cubicBezTo>
                  <a:cubicBezTo>
                    <a:pt x="2849" y="7095"/>
                    <a:pt x="3452" y="7246"/>
                    <a:pt x="4048" y="7246"/>
                  </a:cubicBezTo>
                  <a:cubicBezTo>
                    <a:pt x="5306" y="7246"/>
                    <a:pt x="6531" y="6573"/>
                    <a:pt x="7207" y="5373"/>
                  </a:cubicBezTo>
                  <a:cubicBezTo>
                    <a:pt x="8204" y="3600"/>
                    <a:pt x="7606" y="1412"/>
                    <a:pt x="5860" y="444"/>
                  </a:cubicBezTo>
                  <a:cubicBezTo>
                    <a:pt x="5319" y="143"/>
                    <a:pt x="4733" y="0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4"/>
            <p:cNvSpPr/>
            <p:nvPr/>
          </p:nvSpPr>
          <p:spPr>
            <a:xfrm>
              <a:off x="3904175" y="3502150"/>
              <a:ext cx="204550" cy="181225"/>
            </a:xfrm>
            <a:custGeom>
              <a:avLst/>
              <a:gdLst/>
              <a:ahLst/>
              <a:cxnLst/>
              <a:rect l="l" t="t" r="r" b="b"/>
              <a:pathLst>
                <a:path w="8182" h="7249" extrusionOk="0">
                  <a:moveTo>
                    <a:pt x="4146" y="1"/>
                  </a:moveTo>
                  <a:cubicBezTo>
                    <a:pt x="2898" y="1"/>
                    <a:pt x="1686" y="663"/>
                    <a:pt x="1008" y="1851"/>
                  </a:cubicBezTo>
                  <a:cubicBezTo>
                    <a:pt x="0" y="3614"/>
                    <a:pt x="582" y="5815"/>
                    <a:pt x="2317" y="6792"/>
                  </a:cubicBezTo>
                  <a:cubicBezTo>
                    <a:pt x="2867" y="7101"/>
                    <a:pt x="3461" y="7248"/>
                    <a:pt x="4049" y="7248"/>
                  </a:cubicBezTo>
                  <a:cubicBezTo>
                    <a:pt x="5315" y="7248"/>
                    <a:pt x="6547" y="6564"/>
                    <a:pt x="7221" y="5349"/>
                  </a:cubicBezTo>
                  <a:cubicBezTo>
                    <a:pt x="8182" y="3616"/>
                    <a:pt x="7610" y="1457"/>
                    <a:pt x="5931" y="485"/>
                  </a:cubicBezTo>
                  <a:cubicBezTo>
                    <a:pt x="5366" y="157"/>
                    <a:pt x="4751" y="1"/>
                    <a:pt x="414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4"/>
            <p:cNvSpPr/>
            <p:nvPr/>
          </p:nvSpPr>
          <p:spPr>
            <a:xfrm>
              <a:off x="4387350" y="2369550"/>
              <a:ext cx="205225" cy="181600"/>
            </a:xfrm>
            <a:custGeom>
              <a:avLst/>
              <a:gdLst/>
              <a:ahLst/>
              <a:cxnLst/>
              <a:rect l="l" t="t" r="r" b="b"/>
              <a:pathLst>
                <a:path w="8209" h="7264" extrusionOk="0">
                  <a:moveTo>
                    <a:pt x="4160" y="0"/>
                  </a:moveTo>
                  <a:cubicBezTo>
                    <a:pt x="2912" y="0"/>
                    <a:pt x="1703" y="661"/>
                    <a:pt x="1024" y="1847"/>
                  </a:cubicBezTo>
                  <a:cubicBezTo>
                    <a:pt x="1" y="3630"/>
                    <a:pt x="573" y="5807"/>
                    <a:pt x="2322" y="6799"/>
                  </a:cubicBezTo>
                  <a:cubicBezTo>
                    <a:pt x="2879" y="7114"/>
                    <a:pt x="3480" y="7264"/>
                    <a:pt x="4072" y="7264"/>
                  </a:cubicBezTo>
                  <a:cubicBezTo>
                    <a:pt x="5335" y="7264"/>
                    <a:pt x="6560" y="6582"/>
                    <a:pt x="7238" y="5368"/>
                  </a:cubicBezTo>
                  <a:cubicBezTo>
                    <a:pt x="8209" y="3626"/>
                    <a:pt x="7643" y="1470"/>
                    <a:pt x="5960" y="490"/>
                  </a:cubicBezTo>
                  <a:cubicBezTo>
                    <a:pt x="5389" y="158"/>
                    <a:pt x="4770" y="0"/>
                    <a:pt x="416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4"/>
            <p:cNvSpPr/>
            <p:nvPr/>
          </p:nvSpPr>
          <p:spPr>
            <a:xfrm>
              <a:off x="4404375" y="3159375"/>
              <a:ext cx="203025" cy="179825"/>
            </a:xfrm>
            <a:custGeom>
              <a:avLst/>
              <a:gdLst/>
              <a:ahLst/>
              <a:cxnLst/>
              <a:rect l="l" t="t" r="r" b="b"/>
              <a:pathLst>
                <a:path w="8121" h="7193" extrusionOk="0">
                  <a:moveTo>
                    <a:pt x="4134" y="0"/>
                  </a:moveTo>
                  <a:cubicBezTo>
                    <a:pt x="2848" y="0"/>
                    <a:pt x="1584" y="701"/>
                    <a:pt x="929" y="1925"/>
                  </a:cubicBezTo>
                  <a:cubicBezTo>
                    <a:pt x="1" y="3664"/>
                    <a:pt x="631" y="5851"/>
                    <a:pt x="2330" y="6775"/>
                  </a:cubicBezTo>
                  <a:cubicBezTo>
                    <a:pt x="2853" y="7058"/>
                    <a:pt x="3422" y="7193"/>
                    <a:pt x="3986" y="7193"/>
                  </a:cubicBezTo>
                  <a:cubicBezTo>
                    <a:pt x="5255" y="7193"/>
                    <a:pt x="6503" y="6512"/>
                    <a:pt x="7165" y="5317"/>
                  </a:cubicBezTo>
                  <a:cubicBezTo>
                    <a:pt x="8120" y="3592"/>
                    <a:pt x="7525" y="1397"/>
                    <a:pt x="5839" y="447"/>
                  </a:cubicBezTo>
                  <a:cubicBezTo>
                    <a:pt x="5303" y="144"/>
                    <a:pt x="4716" y="0"/>
                    <a:pt x="413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4"/>
            <p:cNvSpPr/>
            <p:nvPr/>
          </p:nvSpPr>
          <p:spPr>
            <a:xfrm>
              <a:off x="3008750" y="2374775"/>
              <a:ext cx="203050" cy="179825"/>
            </a:xfrm>
            <a:custGeom>
              <a:avLst/>
              <a:gdLst/>
              <a:ahLst/>
              <a:cxnLst/>
              <a:rect l="l" t="t" r="r" b="b"/>
              <a:pathLst>
                <a:path w="8122" h="7193" extrusionOk="0">
                  <a:moveTo>
                    <a:pt x="4136" y="0"/>
                  </a:moveTo>
                  <a:cubicBezTo>
                    <a:pt x="2865" y="0"/>
                    <a:pt x="1613" y="684"/>
                    <a:pt x="951" y="1887"/>
                  </a:cubicBezTo>
                  <a:cubicBezTo>
                    <a:pt x="0" y="3616"/>
                    <a:pt x="606" y="5807"/>
                    <a:pt x="2294" y="6753"/>
                  </a:cubicBezTo>
                  <a:cubicBezTo>
                    <a:pt x="2827" y="7051"/>
                    <a:pt x="3410" y="7193"/>
                    <a:pt x="3988" y="7193"/>
                  </a:cubicBezTo>
                  <a:cubicBezTo>
                    <a:pt x="5241" y="7193"/>
                    <a:pt x="6475" y="6528"/>
                    <a:pt x="7144" y="5355"/>
                  </a:cubicBezTo>
                  <a:cubicBezTo>
                    <a:pt x="8121" y="3641"/>
                    <a:pt x="7549" y="1439"/>
                    <a:pt x="5877" y="467"/>
                  </a:cubicBezTo>
                  <a:cubicBezTo>
                    <a:pt x="5331" y="150"/>
                    <a:pt x="4731" y="0"/>
                    <a:pt x="413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4"/>
            <p:cNvSpPr/>
            <p:nvPr/>
          </p:nvSpPr>
          <p:spPr>
            <a:xfrm>
              <a:off x="4272025" y="3397550"/>
              <a:ext cx="201050" cy="177675"/>
            </a:xfrm>
            <a:custGeom>
              <a:avLst/>
              <a:gdLst/>
              <a:ahLst/>
              <a:cxnLst/>
              <a:rect l="l" t="t" r="r" b="b"/>
              <a:pathLst>
                <a:path w="8042" h="7107" extrusionOk="0">
                  <a:moveTo>
                    <a:pt x="4118" y="0"/>
                  </a:moveTo>
                  <a:cubicBezTo>
                    <a:pt x="2863" y="0"/>
                    <a:pt x="1619" y="663"/>
                    <a:pt x="962" y="1817"/>
                  </a:cubicBezTo>
                  <a:cubicBezTo>
                    <a:pt x="0" y="3507"/>
                    <a:pt x="609" y="5761"/>
                    <a:pt x="2275" y="6687"/>
                  </a:cubicBezTo>
                  <a:cubicBezTo>
                    <a:pt x="2787" y="6972"/>
                    <a:pt x="3353" y="7106"/>
                    <a:pt x="3919" y="7106"/>
                  </a:cubicBezTo>
                  <a:cubicBezTo>
                    <a:pt x="5196" y="7106"/>
                    <a:pt x="6470" y="6422"/>
                    <a:pt x="7110" y="5243"/>
                  </a:cubicBezTo>
                  <a:cubicBezTo>
                    <a:pt x="8041" y="3528"/>
                    <a:pt x="7398" y="1282"/>
                    <a:pt x="5721" y="394"/>
                  </a:cubicBezTo>
                  <a:cubicBezTo>
                    <a:pt x="5216" y="127"/>
                    <a:pt x="4666" y="0"/>
                    <a:pt x="411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4"/>
            <p:cNvSpPr/>
            <p:nvPr/>
          </p:nvSpPr>
          <p:spPr>
            <a:xfrm>
              <a:off x="3874375" y="1925425"/>
              <a:ext cx="202075" cy="178850"/>
            </a:xfrm>
            <a:custGeom>
              <a:avLst/>
              <a:gdLst/>
              <a:ahLst/>
              <a:cxnLst/>
              <a:rect l="l" t="t" r="r" b="b"/>
              <a:pathLst>
                <a:path w="8083" h="7154" extrusionOk="0">
                  <a:moveTo>
                    <a:pt x="4133" y="0"/>
                  </a:moveTo>
                  <a:cubicBezTo>
                    <a:pt x="2882" y="0"/>
                    <a:pt x="1639" y="660"/>
                    <a:pt x="974" y="1820"/>
                  </a:cubicBezTo>
                  <a:cubicBezTo>
                    <a:pt x="0" y="3516"/>
                    <a:pt x="584" y="5747"/>
                    <a:pt x="2252" y="6705"/>
                  </a:cubicBezTo>
                  <a:cubicBezTo>
                    <a:pt x="2782" y="7010"/>
                    <a:pt x="3367" y="7154"/>
                    <a:pt x="3952" y="7154"/>
                  </a:cubicBezTo>
                  <a:cubicBezTo>
                    <a:pt x="5202" y="7154"/>
                    <a:pt x="6444" y="6494"/>
                    <a:pt x="7110" y="5335"/>
                  </a:cubicBezTo>
                  <a:cubicBezTo>
                    <a:pt x="8083" y="3637"/>
                    <a:pt x="7501" y="1408"/>
                    <a:pt x="5833" y="448"/>
                  </a:cubicBezTo>
                  <a:cubicBezTo>
                    <a:pt x="5303" y="144"/>
                    <a:pt x="4717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4"/>
            <p:cNvSpPr/>
            <p:nvPr/>
          </p:nvSpPr>
          <p:spPr>
            <a:xfrm>
              <a:off x="3142775" y="2138425"/>
              <a:ext cx="201675" cy="178300"/>
            </a:xfrm>
            <a:custGeom>
              <a:avLst/>
              <a:gdLst/>
              <a:ahLst/>
              <a:cxnLst/>
              <a:rect l="l" t="t" r="r" b="b"/>
              <a:pathLst>
                <a:path w="8067" h="7132" extrusionOk="0">
                  <a:moveTo>
                    <a:pt x="4129" y="1"/>
                  </a:moveTo>
                  <a:cubicBezTo>
                    <a:pt x="2886" y="1"/>
                    <a:pt x="1650" y="651"/>
                    <a:pt x="983" y="1791"/>
                  </a:cubicBezTo>
                  <a:cubicBezTo>
                    <a:pt x="0" y="3469"/>
                    <a:pt x="587" y="5736"/>
                    <a:pt x="2249" y="6689"/>
                  </a:cubicBezTo>
                  <a:cubicBezTo>
                    <a:pt x="2772" y="6989"/>
                    <a:pt x="3354" y="7131"/>
                    <a:pt x="3934" y="7131"/>
                  </a:cubicBezTo>
                  <a:cubicBezTo>
                    <a:pt x="5196" y="7131"/>
                    <a:pt x="6455" y="6460"/>
                    <a:pt x="7110" y="5291"/>
                  </a:cubicBezTo>
                  <a:cubicBezTo>
                    <a:pt x="8066" y="3586"/>
                    <a:pt x="7448" y="1336"/>
                    <a:pt x="5768" y="415"/>
                  </a:cubicBezTo>
                  <a:cubicBezTo>
                    <a:pt x="5255" y="134"/>
                    <a:pt x="4691" y="1"/>
                    <a:pt x="412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4"/>
            <p:cNvSpPr/>
            <p:nvPr/>
          </p:nvSpPr>
          <p:spPr>
            <a:xfrm>
              <a:off x="2877150" y="2613250"/>
              <a:ext cx="199650" cy="177150"/>
            </a:xfrm>
            <a:custGeom>
              <a:avLst/>
              <a:gdLst/>
              <a:ahLst/>
              <a:cxnLst/>
              <a:rect l="l" t="t" r="r" b="b"/>
              <a:pathLst>
                <a:path w="7986" h="7086" extrusionOk="0">
                  <a:moveTo>
                    <a:pt x="4096" y="0"/>
                  </a:moveTo>
                  <a:cubicBezTo>
                    <a:pt x="2821" y="0"/>
                    <a:pt x="1546" y="685"/>
                    <a:pt x="910" y="1866"/>
                  </a:cubicBezTo>
                  <a:cubicBezTo>
                    <a:pt x="0" y="3554"/>
                    <a:pt x="603" y="5735"/>
                    <a:pt x="2234" y="6657"/>
                  </a:cubicBezTo>
                  <a:cubicBezTo>
                    <a:pt x="2748" y="6948"/>
                    <a:pt x="3319" y="7085"/>
                    <a:pt x="3890" y="7085"/>
                  </a:cubicBezTo>
                  <a:cubicBezTo>
                    <a:pt x="5165" y="7085"/>
                    <a:pt x="6439" y="6400"/>
                    <a:pt x="7077" y="5219"/>
                  </a:cubicBezTo>
                  <a:cubicBezTo>
                    <a:pt x="7986" y="3532"/>
                    <a:pt x="7383" y="1351"/>
                    <a:pt x="5752" y="428"/>
                  </a:cubicBezTo>
                  <a:cubicBezTo>
                    <a:pt x="5238" y="137"/>
                    <a:pt x="4667" y="0"/>
                    <a:pt x="409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4"/>
            <p:cNvSpPr/>
            <p:nvPr/>
          </p:nvSpPr>
          <p:spPr>
            <a:xfrm>
              <a:off x="3307150" y="3478950"/>
              <a:ext cx="202075" cy="178825"/>
            </a:xfrm>
            <a:custGeom>
              <a:avLst/>
              <a:gdLst/>
              <a:ahLst/>
              <a:cxnLst/>
              <a:rect l="l" t="t" r="r" b="b"/>
              <a:pathLst>
                <a:path w="8083" h="7153" extrusionOk="0">
                  <a:moveTo>
                    <a:pt x="4133" y="0"/>
                  </a:moveTo>
                  <a:cubicBezTo>
                    <a:pt x="2879" y="0"/>
                    <a:pt x="1633" y="664"/>
                    <a:pt x="970" y="1827"/>
                  </a:cubicBezTo>
                  <a:cubicBezTo>
                    <a:pt x="0" y="3524"/>
                    <a:pt x="588" y="5755"/>
                    <a:pt x="2258" y="6709"/>
                  </a:cubicBezTo>
                  <a:cubicBezTo>
                    <a:pt x="2786" y="7010"/>
                    <a:pt x="3369" y="7153"/>
                    <a:pt x="3950" y="7153"/>
                  </a:cubicBezTo>
                  <a:cubicBezTo>
                    <a:pt x="5204" y="7153"/>
                    <a:pt x="6450" y="6489"/>
                    <a:pt x="7113" y="5326"/>
                  </a:cubicBezTo>
                  <a:cubicBezTo>
                    <a:pt x="8083" y="3627"/>
                    <a:pt x="7493" y="1398"/>
                    <a:pt x="5825" y="444"/>
                  </a:cubicBezTo>
                  <a:cubicBezTo>
                    <a:pt x="5297" y="143"/>
                    <a:pt x="4714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4"/>
            <p:cNvSpPr/>
            <p:nvPr/>
          </p:nvSpPr>
          <p:spPr>
            <a:xfrm>
              <a:off x="4538325" y="2923050"/>
              <a:ext cx="201175" cy="178250"/>
            </a:xfrm>
            <a:custGeom>
              <a:avLst/>
              <a:gdLst/>
              <a:ahLst/>
              <a:cxnLst/>
              <a:rect l="l" t="t" r="r" b="b"/>
              <a:pathLst>
                <a:path w="8047" h="7130" extrusionOk="0">
                  <a:moveTo>
                    <a:pt x="4141" y="0"/>
                  </a:moveTo>
                  <a:cubicBezTo>
                    <a:pt x="2888" y="0"/>
                    <a:pt x="1634" y="660"/>
                    <a:pt x="972" y="1814"/>
                  </a:cubicBezTo>
                  <a:cubicBezTo>
                    <a:pt x="1" y="3510"/>
                    <a:pt x="602" y="5764"/>
                    <a:pt x="2276" y="6702"/>
                  </a:cubicBezTo>
                  <a:cubicBezTo>
                    <a:pt x="2794" y="6992"/>
                    <a:pt x="3366" y="7129"/>
                    <a:pt x="3937" y="7129"/>
                  </a:cubicBezTo>
                  <a:cubicBezTo>
                    <a:pt x="5210" y="7129"/>
                    <a:pt x="6478" y="6448"/>
                    <a:pt x="7127" y="5265"/>
                  </a:cubicBezTo>
                  <a:cubicBezTo>
                    <a:pt x="8047" y="3587"/>
                    <a:pt x="7464" y="1406"/>
                    <a:pt x="5843" y="454"/>
                  </a:cubicBezTo>
                  <a:cubicBezTo>
                    <a:pt x="5317" y="146"/>
                    <a:pt x="4729" y="0"/>
                    <a:pt x="414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4"/>
            <p:cNvSpPr/>
            <p:nvPr/>
          </p:nvSpPr>
          <p:spPr>
            <a:xfrm>
              <a:off x="4339575" y="2186975"/>
              <a:ext cx="202100" cy="178800"/>
            </a:xfrm>
            <a:custGeom>
              <a:avLst/>
              <a:gdLst/>
              <a:ahLst/>
              <a:cxnLst/>
              <a:rect l="l" t="t" r="r" b="b"/>
              <a:pathLst>
                <a:path w="8084" h="7152" extrusionOk="0">
                  <a:moveTo>
                    <a:pt x="4130" y="0"/>
                  </a:moveTo>
                  <a:cubicBezTo>
                    <a:pt x="2858" y="0"/>
                    <a:pt x="1599" y="682"/>
                    <a:pt x="947" y="1868"/>
                  </a:cubicBezTo>
                  <a:cubicBezTo>
                    <a:pt x="1" y="3586"/>
                    <a:pt x="618" y="5807"/>
                    <a:pt x="2299" y="6731"/>
                  </a:cubicBezTo>
                  <a:cubicBezTo>
                    <a:pt x="2818" y="7016"/>
                    <a:pt x="3387" y="7151"/>
                    <a:pt x="3953" y="7151"/>
                  </a:cubicBezTo>
                  <a:cubicBezTo>
                    <a:pt x="5225" y="7151"/>
                    <a:pt x="6485" y="6470"/>
                    <a:pt x="7137" y="5284"/>
                  </a:cubicBezTo>
                  <a:cubicBezTo>
                    <a:pt x="8083" y="3567"/>
                    <a:pt x="7466" y="1346"/>
                    <a:pt x="5785" y="421"/>
                  </a:cubicBezTo>
                  <a:cubicBezTo>
                    <a:pt x="5265" y="135"/>
                    <a:pt x="4697" y="0"/>
                    <a:pt x="413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4"/>
            <p:cNvSpPr/>
            <p:nvPr/>
          </p:nvSpPr>
          <p:spPr>
            <a:xfrm>
              <a:off x="3076000" y="3349125"/>
              <a:ext cx="199125" cy="176950"/>
            </a:xfrm>
            <a:custGeom>
              <a:avLst/>
              <a:gdLst/>
              <a:ahLst/>
              <a:cxnLst/>
              <a:rect l="l" t="t" r="r" b="b"/>
              <a:pathLst>
                <a:path w="7965" h="7078" extrusionOk="0">
                  <a:moveTo>
                    <a:pt x="4096" y="0"/>
                  </a:moveTo>
                  <a:cubicBezTo>
                    <a:pt x="2910" y="0"/>
                    <a:pt x="1709" y="604"/>
                    <a:pt x="1015" y="1690"/>
                  </a:cubicBezTo>
                  <a:cubicBezTo>
                    <a:pt x="1" y="3275"/>
                    <a:pt x="472" y="5472"/>
                    <a:pt x="2057" y="6536"/>
                  </a:cubicBezTo>
                  <a:cubicBezTo>
                    <a:pt x="2602" y="6903"/>
                    <a:pt x="3234" y="7077"/>
                    <a:pt x="3870" y="7077"/>
                  </a:cubicBezTo>
                  <a:cubicBezTo>
                    <a:pt x="5055" y="7077"/>
                    <a:pt x="6256" y="6473"/>
                    <a:pt x="6950" y="5388"/>
                  </a:cubicBezTo>
                  <a:cubicBezTo>
                    <a:pt x="7964" y="3803"/>
                    <a:pt x="7493" y="1606"/>
                    <a:pt x="5908" y="540"/>
                  </a:cubicBezTo>
                  <a:cubicBezTo>
                    <a:pt x="5363" y="174"/>
                    <a:pt x="4731" y="0"/>
                    <a:pt x="409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4"/>
            <p:cNvSpPr/>
            <p:nvPr/>
          </p:nvSpPr>
          <p:spPr>
            <a:xfrm>
              <a:off x="3540625" y="3610700"/>
              <a:ext cx="200300" cy="176875"/>
            </a:xfrm>
            <a:custGeom>
              <a:avLst/>
              <a:gdLst/>
              <a:ahLst/>
              <a:cxnLst/>
              <a:rect l="l" t="t" r="r" b="b"/>
              <a:pathLst>
                <a:path w="8012" h="7075" extrusionOk="0">
                  <a:moveTo>
                    <a:pt x="4108" y="0"/>
                  </a:moveTo>
                  <a:cubicBezTo>
                    <a:pt x="2902" y="0"/>
                    <a:pt x="1695" y="622"/>
                    <a:pt x="1013" y="1726"/>
                  </a:cubicBezTo>
                  <a:cubicBezTo>
                    <a:pt x="1" y="3365"/>
                    <a:pt x="556" y="5641"/>
                    <a:pt x="2210" y="6618"/>
                  </a:cubicBezTo>
                  <a:cubicBezTo>
                    <a:pt x="2733" y="6928"/>
                    <a:pt x="3318" y="7074"/>
                    <a:pt x="3903" y="7074"/>
                  </a:cubicBezTo>
                  <a:cubicBezTo>
                    <a:pt x="5109" y="7074"/>
                    <a:pt x="6317" y="6452"/>
                    <a:pt x="6999" y="5348"/>
                  </a:cubicBezTo>
                  <a:cubicBezTo>
                    <a:pt x="8011" y="3709"/>
                    <a:pt x="7456" y="1433"/>
                    <a:pt x="5801" y="456"/>
                  </a:cubicBezTo>
                  <a:cubicBezTo>
                    <a:pt x="5277" y="147"/>
                    <a:pt x="4693" y="0"/>
                    <a:pt x="410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4"/>
            <p:cNvSpPr/>
            <p:nvPr/>
          </p:nvSpPr>
          <p:spPr>
            <a:xfrm>
              <a:off x="4674675" y="2688875"/>
              <a:ext cx="195200" cy="172375"/>
            </a:xfrm>
            <a:custGeom>
              <a:avLst/>
              <a:gdLst/>
              <a:ahLst/>
              <a:cxnLst/>
              <a:rect l="l" t="t" r="r" b="b"/>
              <a:pathLst>
                <a:path w="7808" h="6895" extrusionOk="0">
                  <a:moveTo>
                    <a:pt x="3932" y="0"/>
                  </a:moveTo>
                  <a:cubicBezTo>
                    <a:pt x="2766" y="0"/>
                    <a:pt x="1646" y="618"/>
                    <a:pt x="998" y="1737"/>
                  </a:cubicBezTo>
                  <a:cubicBezTo>
                    <a:pt x="0" y="3458"/>
                    <a:pt x="544" y="5517"/>
                    <a:pt x="2245" y="6460"/>
                  </a:cubicBezTo>
                  <a:cubicBezTo>
                    <a:pt x="2774" y="6754"/>
                    <a:pt x="3339" y="6894"/>
                    <a:pt x="3893" y="6894"/>
                  </a:cubicBezTo>
                  <a:cubicBezTo>
                    <a:pt x="5074" y="6894"/>
                    <a:pt x="6209" y="6255"/>
                    <a:pt x="6856" y="5106"/>
                  </a:cubicBezTo>
                  <a:cubicBezTo>
                    <a:pt x="7808" y="3418"/>
                    <a:pt x="7276" y="1401"/>
                    <a:pt x="5630" y="459"/>
                  </a:cubicBezTo>
                  <a:cubicBezTo>
                    <a:pt x="5086" y="149"/>
                    <a:pt x="4504" y="0"/>
                    <a:pt x="393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4"/>
            <p:cNvSpPr/>
            <p:nvPr/>
          </p:nvSpPr>
          <p:spPr>
            <a:xfrm>
              <a:off x="4142400" y="3637900"/>
              <a:ext cx="193750" cy="171275"/>
            </a:xfrm>
            <a:custGeom>
              <a:avLst/>
              <a:gdLst/>
              <a:ahLst/>
              <a:cxnLst/>
              <a:rect l="l" t="t" r="r" b="b"/>
              <a:pathLst>
                <a:path w="7750" h="6851" extrusionOk="0">
                  <a:moveTo>
                    <a:pt x="3900" y="1"/>
                  </a:moveTo>
                  <a:cubicBezTo>
                    <a:pt x="2729" y="1"/>
                    <a:pt x="1603" y="626"/>
                    <a:pt x="959" y="1754"/>
                  </a:cubicBezTo>
                  <a:cubicBezTo>
                    <a:pt x="1" y="3433"/>
                    <a:pt x="531" y="5463"/>
                    <a:pt x="2172" y="6398"/>
                  </a:cubicBezTo>
                  <a:cubicBezTo>
                    <a:pt x="2708" y="6705"/>
                    <a:pt x="3284" y="6851"/>
                    <a:pt x="3850" y="6851"/>
                  </a:cubicBezTo>
                  <a:cubicBezTo>
                    <a:pt x="5021" y="6851"/>
                    <a:pt x="6147" y="6225"/>
                    <a:pt x="6791" y="5097"/>
                  </a:cubicBezTo>
                  <a:cubicBezTo>
                    <a:pt x="7749" y="3419"/>
                    <a:pt x="7219" y="1388"/>
                    <a:pt x="5579" y="452"/>
                  </a:cubicBezTo>
                  <a:cubicBezTo>
                    <a:pt x="5042" y="147"/>
                    <a:pt x="4466" y="1"/>
                    <a:pt x="390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4"/>
            <p:cNvSpPr/>
            <p:nvPr/>
          </p:nvSpPr>
          <p:spPr>
            <a:xfrm>
              <a:off x="3360900" y="3666625"/>
              <a:ext cx="193875" cy="171375"/>
            </a:xfrm>
            <a:custGeom>
              <a:avLst/>
              <a:gdLst/>
              <a:ahLst/>
              <a:cxnLst/>
              <a:rect l="l" t="t" r="r" b="b"/>
              <a:pathLst>
                <a:path w="7755" h="6855" extrusionOk="0">
                  <a:moveTo>
                    <a:pt x="3903" y="1"/>
                  </a:moveTo>
                  <a:cubicBezTo>
                    <a:pt x="2721" y="1"/>
                    <a:pt x="1583" y="641"/>
                    <a:pt x="942" y="1789"/>
                  </a:cubicBezTo>
                  <a:cubicBezTo>
                    <a:pt x="0" y="3472"/>
                    <a:pt x="553" y="5495"/>
                    <a:pt x="2206" y="6419"/>
                  </a:cubicBezTo>
                  <a:cubicBezTo>
                    <a:pt x="2734" y="6714"/>
                    <a:pt x="3297" y="6854"/>
                    <a:pt x="3851" y="6854"/>
                  </a:cubicBezTo>
                  <a:cubicBezTo>
                    <a:pt x="5033" y="6854"/>
                    <a:pt x="6170" y="6213"/>
                    <a:pt x="6811" y="5065"/>
                  </a:cubicBezTo>
                  <a:cubicBezTo>
                    <a:pt x="7754" y="3378"/>
                    <a:pt x="7200" y="1360"/>
                    <a:pt x="5547" y="435"/>
                  </a:cubicBezTo>
                  <a:cubicBezTo>
                    <a:pt x="5020" y="141"/>
                    <a:pt x="4457" y="1"/>
                    <a:pt x="390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4"/>
            <p:cNvSpPr/>
            <p:nvPr/>
          </p:nvSpPr>
          <p:spPr>
            <a:xfrm>
              <a:off x="3128350" y="3535900"/>
              <a:ext cx="193700" cy="171275"/>
            </a:xfrm>
            <a:custGeom>
              <a:avLst/>
              <a:gdLst/>
              <a:ahLst/>
              <a:cxnLst/>
              <a:rect l="l" t="t" r="r" b="b"/>
              <a:pathLst>
                <a:path w="7748" h="6851" extrusionOk="0">
                  <a:moveTo>
                    <a:pt x="3901" y="1"/>
                  </a:moveTo>
                  <a:cubicBezTo>
                    <a:pt x="2729" y="1"/>
                    <a:pt x="1602" y="627"/>
                    <a:pt x="959" y="1755"/>
                  </a:cubicBezTo>
                  <a:cubicBezTo>
                    <a:pt x="1" y="3433"/>
                    <a:pt x="531" y="5464"/>
                    <a:pt x="2171" y="6399"/>
                  </a:cubicBezTo>
                  <a:cubicBezTo>
                    <a:pt x="2708" y="6705"/>
                    <a:pt x="3283" y="6851"/>
                    <a:pt x="3849" y="6851"/>
                  </a:cubicBezTo>
                  <a:cubicBezTo>
                    <a:pt x="5020" y="6851"/>
                    <a:pt x="6147" y="6225"/>
                    <a:pt x="6791" y="5097"/>
                  </a:cubicBezTo>
                  <a:cubicBezTo>
                    <a:pt x="7748" y="3417"/>
                    <a:pt x="7219" y="1388"/>
                    <a:pt x="5577" y="452"/>
                  </a:cubicBezTo>
                  <a:cubicBezTo>
                    <a:pt x="5041" y="146"/>
                    <a:pt x="4466" y="1"/>
                    <a:pt x="390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4"/>
            <p:cNvSpPr/>
            <p:nvPr/>
          </p:nvSpPr>
          <p:spPr>
            <a:xfrm>
              <a:off x="3462050" y="1850575"/>
              <a:ext cx="195600" cy="173375"/>
            </a:xfrm>
            <a:custGeom>
              <a:avLst/>
              <a:gdLst/>
              <a:ahLst/>
              <a:cxnLst/>
              <a:rect l="l" t="t" r="r" b="b"/>
              <a:pathLst>
                <a:path w="7824" h="6935" extrusionOk="0">
                  <a:moveTo>
                    <a:pt x="3939" y="0"/>
                  </a:moveTo>
                  <a:cubicBezTo>
                    <a:pt x="2742" y="0"/>
                    <a:pt x="1590" y="648"/>
                    <a:pt x="941" y="1812"/>
                  </a:cubicBezTo>
                  <a:cubicBezTo>
                    <a:pt x="1" y="3498"/>
                    <a:pt x="539" y="5526"/>
                    <a:pt x="2176" y="6469"/>
                  </a:cubicBezTo>
                  <a:cubicBezTo>
                    <a:pt x="2722" y="6784"/>
                    <a:pt x="3310" y="6935"/>
                    <a:pt x="3886" y="6935"/>
                  </a:cubicBezTo>
                  <a:cubicBezTo>
                    <a:pt x="5083" y="6935"/>
                    <a:pt x="6234" y="6287"/>
                    <a:pt x="6884" y="5124"/>
                  </a:cubicBezTo>
                  <a:cubicBezTo>
                    <a:pt x="7824" y="3438"/>
                    <a:pt x="7286" y="1409"/>
                    <a:pt x="5649" y="466"/>
                  </a:cubicBezTo>
                  <a:cubicBezTo>
                    <a:pt x="5102" y="150"/>
                    <a:pt x="4515" y="0"/>
                    <a:pt x="393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4"/>
            <p:cNvSpPr/>
            <p:nvPr/>
          </p:nvSpPr>
          <p:spPr>
            <a:xfrm>
              <a:off x="2962950" y="2194300"/>
              <a:ext cx="195275" cy="172875"/>
            </a:xfrm>
            <a:custGeom>
              <a:avLst/>
              <a:gdLst/>
              <a:ahLst/>
              <a:cxnLst/>
              <a:rect l="l" t="t" r="r" b="b"/>
              <a:pathLst>
                <a:path w="7811" h="6915" extrusionOk="0">
                  <a:moveTo>
                    <a:pt x="3927" y="1"/>
                  </a:moveTo>
                  <a:cubicBezTo>
                    <a:pt x="2737" y="1"/>
                    <a:pt x="1596" y="644"/>
                    <a:pt x="946" y="1808"/>
                  </a:cubicBezTo>
                  <a:cubicBezTo>
                    <a:pt x="0" y="3502"/>
                    <a:pt x="546" y="5523"/>
                    <a:pt x="2202" y="6463"/>
                  </a:cubicBezTo>
                  <a:cubicBezTo>
                    <a:pt x="2741" y="6768"/>
                    <a:pt x="3318" y="6914"/>
                    <a:pt x="3885" y="6914"/>
                  </a:cubicBezTo>
                  <a:cubicBezTo>
                    <a:pt x="5060" y="6914"/>
                    <a:pt x="6190" y="6288"/>
                    <a:pt x="6841" y="5157"/>
                  </a:cubicBezTo>
                  <a:cubicBezTo>
                    <a:pt x="7810" y="3471"/>
                    <a:pt x="7296" y="1435"/>
                    <a:pt x="5662" y="480"/>
                  </a:cubicBezTo>
                  <a:cubicBezTo>
                    <a:pt x="5107" y="155"/>
                    <a:pt x="4511" y="1"/>
                    <a:pt x="392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4"/>
            <p:cNvSpPr/>
            <p:nvPr/>
          </p:nvSpPr>
          <p:spPr>
            <a:xfrm>
              <a:off x="4591150" y="3109650"/>
              <a:ext cx="195400" cy="172925"/>
            </a:xfrm>
            <a:custGeom>
              <a:avLst/>
              <a:gdLst/>
              <a:ahLst/>
              <a:cxnLst/>
              <a:rect l="l" t="t" r="r" b="b"/>
              <a:pathLst>
                <a:path w="7816" h="6917" extrusionOk="0">
                  <a:moveTo>
                    <a:pt x="3932" y="1"/>
                  </a:moveTo>
                  <a:cubicBezTo>
                    <a:pt x="2741" y="1"/>
                    <a:pt x="1597" y="647"/>
                    <a:pt x="948" y="1805"/>
                  </a:cubicBezTo>
                  <a:cubicBezTo>
                    <a:pt x="1" y="3500"/>
                    <a:pt x="545" y="5522"/>
                    <a:pt x="2198" y="6462"/>
                  </a:cubicBezTo>
                  <a:cubicBezTo>
                    <a:pt x="2740" y="6770"/>
                    <a:pt x="3319" y="6916"/>
                    <a:pt x="3886" y="6916"/>
                  </a:cubicBezTo>
                  <a:cubicBezTo>
                    <a:pt x="5093" y="6916"/>
                    <a:pt x="6249" y="6253"/>
                    <a:pt x="6896" y="5062"/>
                  </a:cubicBezTo>
                  <a:cubicBezTo>
                    <a:pt x="7815" y="3366"/>
                    <a:pt x="7239" y="1347"/>
                    <a:pt x="5570" y="429"/>
                  </a:cubicBezTo>
                  <a:cubicBezTo>
                    <a:pt x="5043" y="139"/>
                    <a:pt x="4482" y="1"/>
                    <a:pt x="393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4"/>
            <p:cNvSpPr/>
            <p:nvPr/>
          </p:nvSpPr>
          <p:spPr>
            <a:xfrm>
              <a:off x="4060075" y="1875000"/>
              <a:ext cx="196575" cy="173350"/>
            </a:xfrm>
            <a:custGeom>
              <a:avLst/>
              <a:gdLst/>
              <a:ahLst/>
              <a:cxnLst/>
              <a:rect l="l" t="t" r="r" b="b"/>
              <a:pathLst>
                <a:path w="7863" h="6934" extrusionOk="0">
                  <a:moveTo>
                    <a:pt x="3960" y="0"/>
                  </a:moveTo>
                  <a:cubicBezTo>
                    <a:pt x="2784" y="0"/>
                    <a:pt x="1648" y="625"/>
                    <a:pt x="995" y="1749"/>
                  </a:cubicBezTo>
                  <a:cubicBezTo>
                    <a:pt x="0" y="3460"/>
                    <a:pt x="543" y="5538"/>
                    <a:pt x="2230" y="6488"/>
                  </a:cubicBezTo>
                  <a:cubicBezTo>
                    <a:pt x="2765" y="6789"/>
                    <a:pt x="3339" y="6933"/>
                    <a:pt x="3904" y="6933"/>
                  </a:cubicBezTo>
                  <a:cubicBezTo>
                    <a:pt x="5080" y="6933"/>
                    <a:pt x="6216" y="6309"/>
                    <a:pt x="6869" y="5185"/>
                  </a:cubicBezTo>
                  <a:cubicBezTo>
                    <a:pt x="7862" y="3473"/>
                    <a:pt x="7321" y="1395"/>
                    <a:pt x="5633" y="445"/>
                  </a:cubicBezTo>
                  <a:cubicBezTo>
                    <a:pt x="5098" y="144"/>
                    <a:pt x="4524" y="0"/>
                    <a:pt x="396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4"/>
            <p:cNvSpPr/>
            <p:nvPr/>
          </p:nvSpPr>
          <p:spPr>
            <a:xfrm>
              <a:off x="3279075" y="1904300"/>
              <a:ext cx="195150" cy="172350"/>
            </a:xfrm>
            <a:custGeom>
              <a:avLst/>
              <a:gdLst/>
              <a:ahLst/>
              <a:cxnLst/>
              <a:rect l="l" t="t" r="r" b="b"/>
              <a:pathLst>
                <a:path w="7806" h="6894" extrusionOk="0">
                  <a:moveTo>
                    <a:pt x="3932" y="0"/>
                  </a:moveTo>
                  <a:cubicBezTo>
                    <a:pt x="2767" y="0"/>
                    <a:pt x="1648" y="617"/>
                    <a:pt x="999" y="1734"/>
                  </a:cubicBezTo>
                  <a:cubicBezTo>
                    <a:pt x="0" y="3455"/>
                    <a:pt x="543" y="5514"/>
                    <a:pt x="2243" y="6458"/>
                  </a:cubicBezTo>
                  <a:cubicBezTo>
                    <a:pt x="2773" y="6753"/>
                    <a:pt x="3338" y="6894"/>
                    <a:pt x="3893" y="6894"/>
                  </a:cubicBezTo>
                  <a:cubicBezTo>
                    <a:pt x="5074" y="6894"/>
                    <a:pt x="6208" y="6255"/>
                    <a:pt x="6855" y="5107"/>
                  </a:cubicBezTo>
                  <a:cubicBezTo>
                    <a:pt x="7806" y="3421"/>
                    <a:pt x="7275" y="1402"/>
                    <a:pt x="5631" y="461"/>
                  </a:cubicBezTo>
                  <a:cubicBezTo>
                    <a:pt x="5087" y="149"/>
                    <a:pt x="4504" y="0"/>
                    <a:pt x="393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4"/>
            <p:cNvSpPr/>
            <p:nvPr/>
          </p:nvSpPr>
          <p:spPr>
            <a:xfrm>
              <a:off x="4293225" y="2005750"/>
              <a:ext cx="195500" cy="173400"/>
            </a:xfrm>
            <a:custGeom>
              <a:avLst/>
              <a:gdLst/>
              <a:ahLst/>
              <a:cxnLst/>
              <a:rect l="l" t="t" r="r" b="b"/>
              <a:pathLst>
                <a:path w="7820" h="6936" extrusionOk="0">
                  <a:moveTo>
                    <a:pt x="3935" y="0"/>
                  </a:moveTo>
                  <a:cubicBezTo>
                    <a:pt x="2749" y="0"/>
                    <a:pt x="1607" y="635"/>
                    <a:pt x="954" y="1783"/>
                  </a:cubicBezTo>
                  <a:cubicBezTo>
                    <a:pt x="1" y="3460"/>
                    <a:pt x="521" y="5499"/>
                    <a:pt x="2145" y="6454"/>
                  </a:cubicBezTo>
                  <a:cubicBezTo>
                    <a:pt x="2700" y="6780"/>
                    <a:pt x="3297" y="6935"/>
                    <a:pt x="3884" y="6935"/>
                  </a:cubicBezTo>
                  <a:cubicBezTo>
                    <a:pt x="5070" y="6935"/>
                    <a:pt x="6212" y="6299"/>
                    <a:pt x="6865" y="5151"/>
                  </a:cubicBezTo>
                  <a:cubicBezTo>
                    <a:pt x="7820" y="3474"/>
                    <a:pt x="7300" y="1435"/>
                    <a:pt x="5674" y="482"/>
                  </a:cubicBezTo>
                  <a:cubicBezTo>
                    <a:pt x="5120" y="156"/>
                    <a:pt x="4522" y="0"/>
                    <a:pt x="393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4"/>
            <p:cNvSpPr/>
            <p:nvPr/>
          </p:nvSpPr>
          <p:spPr>
            <a:xfrm>
              <a:off x="3959175" y="3690800"/>
              <a:ext cx="194325" cy="171850"/>
            </a:xfrm>
            <a:custGeom>
              <a:avLst/>
              <a:gdLst/>
              <a:ahLst/>
              <a:cxnLst/>
              <a:rect l="l" t="t" r="r" b="b"/>
              <a:pathLst>
                <a:path w="7773" h="6874" extrusionOk="0">
                  <a:moveTo>
                    <a:pt x="3908" y="0"/>
                  </a:moveTo>
                  <a:cubicBezTo>
                    <a:pt x="2730" y="0"/>
                    <a:pt x="1599" y="635"/>
                    <a:pt x="954" y="1777"/>
                  </a:cubicBezTo>
                  <a:cubicBezTo>
                    <a:pt x="0" y="3466"/>
                    <a:pt x="540" y="5491"/>
                    <a:pt x="2196" y="6426"/>
                  </a:cubicBezTo>
                  <a:cubicBezTo>
                    <a:pt x="2731" y="6729"/>
                    <a:pt x="3303" y="6873"/>
                    <a:pt x="3864" y="6873"/>
                  </a:cubicBezTo>
                  <a:cubicBezTo>
                    <a:pt x="5042" y="6873"/>
                    <a:pt x="6173" y="6239"/>
                    <a:pt x="6819" y="5096"/>
                  </a:cubicBezTo>
                  <a:cubicBezTo>
                    <a:pt x="7772" y="3407"/>
                    <a:pt x="7233" y="1382"/>
                    <a:pt x="5576" y="447"/>
                  </a:cubicBezTo>
                  <a:cubicBezTo>
                    <a:pt x="5041" y="144"/>
                    <a:pt x="4469" y="0"/>
                    <a:pt x="390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4"/>
            <p:cNvSpPr/>
            <p:nvPr/>
          </p:nvSpPr>
          <p:spPr>
            <a:xfrm>
              <a:off x="4624575" y="2504400"/>
              <a:ext cx="196600" cy="173400"/>
            </a:xfrm>
            <a:custGeom>
              <a:avLst/>
              <a:gdLst/>
              <a:ahLst/>
              <a:cxnLst/>
              <a:rect l="l" t="t" r="r" b="b"/>
              <a:pathLst>
                <a:path w="7864" h="6936" extrusionOk="0">
                  <a:moveTo>
                    <a:pt x="3960" y="0"/>
                  </a:moveTo>
                  <a:cubicBezTo>
                    <a:pt x="2772" y="0"/>
                    <a:pt x="1627" y="639"/>
                    <a:pt x="976" y="1783"/>
                  </a:cubicBezTo>
                  <a:cubicBezTo>
                    <a:pt x="0" y="3500"/>
                    <a:pt x="565" y="5573"/>
                    <a:pt x="2264" y="6508"/>
                  </a:cubicBezTo>
                  <a:cubicBezTo>
                    <a:pt x="2790" y="6797"/>
                    <a:pt x="3351" y="6935"/>
                    <a:pt x="3904" y="6935"/>
                  </a:cubicBezTo>
                  <a:cubicBezTo>
                    <a:pt x="5092" y="6935"/>
                    <a:pt x="6237" y="6297"/>
                    <a:pt x="6888" y="5152"/>
                  </a:cubicBezTo>
                  <a:cubicBezTo>
                    <a:pt x="7863" y="3435"/>
                    <a:pt x="7299" y="1362"/>
                    <a:pt x="5600" y="428"/>
                  </a:cubicBezTo>
                  <a:cubicBezTo>
                    <a:pt x="5074" y="138"/>
                    <a:pt x="4512" y="0"/>
                    <a:pt x="396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"/>
            <p:cNvSpPr/>
            <p:nvPr/>
          </p:nvSpPr>
          <p:spPr>
            <a:xfrm>
              <a:off x="2829925" y="2431675"/>
              <a:ext cx="194725" cy="172375"/>
            </a:xfrm>
            <a:custGeom>
              <a:avLst/>
              <a:gdLst/>
              <a:ahLst/>
              <a:cxnLst/>
              <a:rect l="l" t="t" r="r" b="b"/>
              <a:pathLst>
                <a:path w="7789" h="6895" extrusionOk="0">
                  <a:moveTo>
                    <a:pt x="3913" y="1"/>
                  </a:moveTo>
                  <a:cubicBezTo>
                    <a:pt x="2724" y="1"/>
                    <a:pt x="1585" y="647"/>
                    <a:pt x="937" y="1814"/>
                  </a:cubicBezTo>
                  <a:cubicBezTo>
                    <a:pt x="0" y="3506"/>
                    <a:pt x="550" y="5518"/>
                    <a:pt x="2206" y="6449"/>
                  </a:cubicBezTo>
                  <a:cubicBezTo>
                    <a:pt x="2742" y="6751"/>
                    <a:pt x="3315" y="6895"/>
                    <a:pt x="3877" y="6895"/>
                  </a:cubicBezTo>
                  <a:cubicBezTo>
                    <a:pt x="5051" y="6895"/>
                    <a:pt x="6178" y="6265"/>
                    <a:pt x="6826" y="5130"/>
                  </a:cubicBezTo>
                  <a:cubicBezTo>
                    <a:pt x="7788" y="3446"/>
                    <a:pt x="7269" y="1421"/>
                    <a:pt x="5634" y="473"/>
                  </a:cubicBezTo>
                  <a:cubicBezTo>
                    <a:pt x="5082" y="153"/>
                    <a:pt x="4492" y="1"/>
                    <a:pt x="39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"/>
            <p:cNvSpPr/>
            <p:nvPr/>
          </p:nvSpPr>
          <p:spPr>
            <a:xfrm>
              <a:off x="4575350" y="2320950"/>
              <a:ext cx="195275" cy="172425"/>
            </a:xfrm>
            <a:custGeom>
              <a:avLst/>
              <a:gdLst/>
              <a:ahLst/>
              <a:cxnLst/>
              <a:rect l="l" t="t" r="r" b="b"/>
              <a:pathLst>
                <a:path w="7811" h="6897" extrusionOk="0">
                  <a:moveTo>
                    <a:pt x="3934" y="1"/>
                  </a:moveTo>
                  <a:cubicBezTo>
                    <a:pt x="2761" y="1"/>
                    <a:pt x="1635" y="629"/>
                    <a:pt x="986" y="1762"/>
                  </a:cubicBezTo>
                  <a:cubicBezTo>
                    <a:pt x="1" y="3485"/>
                    <a:pt x="561" y="5539"/>
                    <a:pt x="2270" y="6475"/>
                  </a:cubicBezTo>
                  <a:cubicBezTo>
                    <a:pt x="2791" y="6760"/>
                    <a:pt x="3346" y="6896"/>
                    <a:pt x="3891" y="6896"/>
                  </a:cubicBezTo>
                  <a:cubicBezTo>
                    <a:pt x="5082" y="6896"/>
                    <a:pt x="6226" y="6246"/>
                    <a:pt x="6872" y="5084"/>
                  </a:cubicBezTo>
                  <a:cubicBezTo>
                    <a:pt x="7811" y="3392"/>
                    <a:pt x="7263" y="1381"/>
                    <a:pt x="5608" y="448"/>
                  </a:cubicBezTo>
                  <a:cubicBezTo>
                    <a:pt x="5071" y="145"/>
                    <a:pt x="4497" y="1"/>
                    <a:pt x="393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"/>
            <p:cNvSpPr/>
            <p:nvPr/>
          </p:nvSpPr>
          <p:spPr>
            <a:xfrm>
              <a:off x="2796075" y="3036950"/>
              <a:ext cx="194500" cy="171925"/>
            </a:xfrm>
            <a:custGeom>
              <a:avLst/>
              <a:gdLst/>
              <a:ahLst/>
              <a:cxnLst/>
              <a:rect l="l" t="t" r="r" b="b"/>
              <a:pathLst>
                <a:path w="7780" h="6877" extrusionOk="0">
                  <a:moveTo>
                    <a:pt x="3915" y="0"/>
                  </a:moveTo>
                  <a:cubicBezTo>
                    <a:pt x="2725" y="0"/>
                    <a:pt x="1583" y="649"/>
                    <a:pt x="939" y="1812"/>
                  </a:cubicBezTo>
                  <a:cubicBezTo>
                    <a:pt x="0" y="3503"/>
                    <a:pt x="563" y="5522"/>
                    <a:pt x="2230" y="6446"/>
                  </a:cubicBezTo>
                  <a:cubicBezTo>
                    <a:pt x="2755" y="6737"/>
                    <a:pt x="3315" y="6876"/>
                    <a:pt x="3865" y="6876"/>
                  </a:cubicBezTo>
                  <a:cubicBezTo>
                    <a:pt x="5054" y="6876"/>
                    <a:pt x="6197" y="6227"/>
                    <a:pt x="6840" y="5064"/>
                  </a:cubicBezTo>
                  <a:cubicBezTo>
                    <a:pt x="7779" y="3371"/>
                    <a:pt x="7216" y="1353"/>
                    <a:pt x="5550" y="429"/>
                  </a:cubicBezTo>
                  <a:cubicBezTo>
                    <a:pt x="5024" y="139"/>
                    <a:pt x="4465" y="0"/>
                    <a:pt x="391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"/>
            <p:cNvSpPr/>
            <p:nvPr/>
          </p:nvSpPr>
          <p:spPr>
            <a:xfrm>
              <a:off x="3645375" y="1797875"/>
              <a:ext cx="194825" cy="172425"/>
            </a:xfrm>
            <a:custGeom>
              <a:avLst/>
              <a:gdLst/>
              <a:ahLst/>
              <a:cxnLst/>
              <a:rect l="l" t="t" r="r" b="b"/>
              <a:pathLst>
                <a:path w="7793" h="6897" extrusionOk="0">
                  <a:moveTo>
                    <a:pt x="3918" y="0"/>
                  </a:moveTo>
                  <a:cubicBezTo>
                    <a:pt x="2714" y="0"/>
                    <a:pt x="1563" y="664"/>
                    <a:pt x="917" y="1854"/>
                  </a:cubicBezTo>
                  <a:cubicBezTo>
                    <a:pt x="0" y="3548"/>
                    <a:pt x="578" y="5555"/>
                    <a:pt x="2246" y="6471"/>
                  </a:cubicBezTo>
                  <a:cubicBezTo>
                    <a:pt x="2770" y="6759"/>
                    <a:pt x="3328" y="6897"/>
                    <a:pt x="3876" y="6897"/>
                  </a:cubicBezTo>
                  <a:cubicBezTo>
                    <a:pt x="5064" y="6897"/>
                    <a:pt x="6204" y="6250"/>
                    <a:pt x="6850" y="5090"/>
                  </a:cubicBezTo>
                  <a:cubicBezTo>
                    <a:pt x="7793" y="3400"/>
                    <a:pt x="7249" y="1387"/>
                    <a:pt x="5597" y="452"/>
                  </a:cubicBezTo>
                  <a:cubicBezTo>
                    <a:pt x="5057" y="146"/>
                    <a:pt x="4482" y="0"/>
                    <a:pt x="391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4"/>
            <p:cNvSpPr/>
            <p:nvPr/>
          </p:nvSpPr>
          <p:spPr>
            <a:xfrm>
              <a:off x="4457675" y="3347050"/>
              <a:ext cx="195300" cy="172400"/>
            </a:xfrm>
            <a:custGeom>
              <a:avLst/>
              <a:gdLst/>
              <a:ahLst/>
              <a:cxnLst/>
              <a:rect l="l" t="t" r="r" b="b"/>
              <a:pathLst>
                <a:path w="7812" h="6896" extrusionOk="0">
                  <a:moveTo>
                    <a:pt x="3935" y="1"/>
                  </a:moveTo>
                  <a:cubicBezTo>
                    <a:pt x="2765" y="1"/>
                    <a:pt x="1642" y="624"/>
                    <a:pt x="993" y="1751"/>
                  </a:cubicBezTo>
                  <a:cubicBezTo>
                    <a:pt x="1" y="3472"/>
                    <a:pt x="554" y="5527"/>
                    <a:pt x="2259" y="6468"/>
                  </a:cubicBezTo>
                  <a:cubicBezTo>
                    <a:pt x="2784" y="6757"/>
                    <a:pt x="3343" y="6895"/>
                    <a:pt x="3892" y="6895"/>
                  </a:cubicBezTo>
                  <a:cubicBezTo>
                    <a:pt x="5079" y="6895"/>
                    <a:pt x="6218" y="6251"/>
                    <a:pt x="6865" y="5096"/>
                  </a:cubicBezTo>
                  <a:cubicBezTo>
                    <a:pt x="7811" y="3404"/>
                    <a:pt x="7270" y="1391"/>
                    <a:pt x="5620" y="454"/>
                  </a:cubicBezTo>
                  <a:cubicBezTo>
                    <a:pt x="5080" y="147"/>
                    <a:pt x="4502" y="1"/>
                    <a:pt x="393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4"/>
            <p:cNvSpPr/>
            <p:nvPr/>
          </p:nvSpPr>
          <p:spPr>
            <a:xfrm>
              <a:off x="2746950" y="2853475"/>
              <a:ext cx="193525" cy="170900"/>
            </a:xfrm>
            <a:custGeom>
              <a:avLst/>
              <a:gdLst/>
              <a:ahLst/>
              <a:cxnLst/>
              <a:rect l="l" t="t" r="r" b="b"/>
              <a:pathLst>
                <a:path w="7741" h="6836" extrusionOk="0">
                  <a:moveTo>
                    <a:pt x="3904" y="1"/>
                  </a:moveTo>
                  <a:cubicBezTo>
                    <a:pt x="2732" y="1"/>
                    <a:pt x="1596" y="631"/>
                    <a:pt x="957" y="1756"/>
                  </a:cubicBezTo>
                  <a:cubicBezTo>
                    <a:pt x="1" y="3438"/>
                    <a:pt x="546" y="5476"/>
                    <a:pt x="2199" y="6401"/>
                  </a:cubicBezTo>
                  <a:cubicBezTo>
                    <a:pt x="2724" y="6695"/>
                    <a:pt x="3287" y="6836"/>
                    <a:pt x="3839" y="6836"/>
                  </a:cubicBezTo>
                  <a:cubicBezTo>
                    <a:pt x="5027" y="6836"/>
                    <a:pt x="6170" y="6188"/>
                    <a:pt x="6809" y="5032"/>
                  </a:cubicBezTo>
                  <a:cubicBezTo>
                    <a:pt x="7740" y="3346"/>
                    <a:pt x="7161" y="1317"/>
                    <a:pt x="5490" y="408"/>
                  </a:cubicBezTo>
                  <a:cubicBezTo>
                    <a:pt x="4983" y="132"/>
                    <a:pt x="4440" y="1"/>
                    <a:pt x="390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4"/>
            <p:cNvSpPr/>
            <p:nvPr/>
          </p:nvSpPr>
          <p:spPr>
            <a:xfrm>
              <a:off x="3776750" y="3744500"/>
              <a:ext cx="193325" cy="170775"/>
            </a:xfrm>
            <a:custGeom>
              <a:avLst/>
              <a:gdLst/>
              <a:ahLst/>
              <a:cxnLst/>
              <a:rect l="l" t="t" r="r" b="b"/>
              <a:pathLst>
                <a:path w="7733" h="6831" extrusionOk="0">
                  <a:moveTo>
                    <a:pt x="3895" y="1"/>
                  </a:moveTo>
                  <a:cubicBezTo>
                    <a:pt x="2737" y="1"/>
                    <a:pt x="1616" y="612"/>
                    <a:pt x="977" y="1711"/>
                  </a:cubicBezTo>
                  <a:cubicBezTo>
                    <a:pt x="0" y="3388"/>
                    <a:pt x="516" y="5434"/>
                    <a:pt x="2153" y="6375"/>
                  </a:cubicBezTo>
                  <a:cubicBezTo>
                    <a:pt x="2690" y="6684"/>
                    <a:pt x="3268" y="6831"/>
                    <a:pt x="3836" y="6831"/>
                  </a:cubicBezTo>
                  <a:cubicBezTo>
                    <a:pt x="5009" y="6831"/>
                    <a:pt x="6140" y="6202"/>
                    <a:pt x="6782" y="5071"/>
                  </a:cubicBezTo>
                  <a:cubicBezTo>
                    <a:pt x="7732" y="3391"/>
                    <a:pt x="7184" y="1353"/>
                    <a:pt x="5528" y="429"/>
                  </a:cubicBezTo>
                  <a:cubicBezTo>
                    <a:pt x="5007" y="139"/>
                    <a:pt x="4447" y="1"/>
                    <a:pt x="389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4"/>
            <p:cNvSpPr/>
            <p:nvPr/>
          </p:nvSpPr>
          <p:spPr>
            <a:xfrm>
              <a:off x="2846275" y="3221400"/>
              <a:ext cx="193475" cy="170825"/>
            </a:xfrm>
            <a:custGeom>
              <a:avLst/>
              <a:gdLst/>
              <a:ahLst/>
              <a:cxnLst/>
              <a:rect l="l" t="t" r="r" b="b"/>
              <a:pathLst>
                <a:path w="7739" h="6833" extrusionOk="0">
                  <a:moveTo>
                    <a:pt x="3899" y="1"/>
                  </a:moveTo>
                  <a:cubicBezTo>
                    <a:pt x="2735" y="1"/>
                    <a:pt x="1609" y="621"/>
                    <a:pt x="969" y="1731"/>
                  </a:cubicBezTo>
                  <a:cubicBezTo>
                    <a:pt x="1" y="3409"/>
                    <a:pt x="530" y="5452"/>
                    <a:pt x="2174" y="6386"/>
                  </a:cubicBezTo>
                  <a:cubicBezTo>
                    <a:pt x="2706" y="6689"/>
                    <a:pt x="3277" y="6833"/>
                    <a:pt x="3838" y="6833"/>
                  </a:cubicBezTo>
                  <a:cubicBezTo>
                    <a:pt x="5017" y="6833"/>
                    <a:pt x="6154" y="6196"/>
                    <a:pt x="6794" y="5054"/>
                  </a:cubicBezTo>
                  <a:cubicBezTo>
                    <a:pt x="7738" y="3368"/>
                    <a:pt x="7175" y="1339"/>
                    <a:pt x="5512" y="421"/>
                  </a:cubicBezTo>
                  <a:cubicBezTo>
                    <a:pt x="4997" y="136"/>
                    <a:pt x="4444" y="1"/>
                    <a:pt x="389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4"/>
            <p:cNvSpPr/>
            <p:nvPr/>
          </p:nvSpPr>
          <p:spPr>
            <a:xfrm>
              <a:off x="3829575" y="1746025"/>
              <a:ext cx="192350" cy="169750"/>
            </a:xfrm>
            <a:custGeom>
              <a:avLst/>
              <a:gdLst/>
              <a:ahLst/>
              <a:cxnLst/>
              <a:rect l="l" t="t" r="r" b="b"/>
              <a:pathLst>
                <a:path w="7694" h="6790" extrusionOk="0">
                  <a:moveTo>
                    <a:pt x="3893" y="0"/>
                  </a:moveTo>
                  <a:cubicBezTo>
                    <a:pt x="2742" y="0"/>
                    <a:pt x="1620" y="600"/>
                    <a:pt x="982" y="1675"/>
                  </a:cubicBezTo>
                  <a:cubicBezTo>
                    <a:pt x="0" y="3330"/>
                    <a:pt x="519" y="5409"/>
                    <a:pt x="2146" y="6345"/>
                  </a:cubicBezTo>
                  <a:cubicBezTo>
                    <a:pt x="2669" y="6646"/>
                    <a:pt x="3239" y="6790"/>
                    <a:pt x="3802" y="6790"/>
                  </a:cubicBezTo>
                  <a:cubicBezTo>
                    <a:pt x="4953" y="6790"/>
                    <a:pt x="6076" y="6190"/>
                    <a:pt x="6714" y="5115"/>
                  </a:cubicBezTo>
                  <a:cubicBezTo>
                    <a:pt x="7694" y="3460"/>
                    <a:pt x="7177" y="1381"/>
                    <a:pt x="5550" y="445"/>
                  </a:cubicBezTo>
                  <a:cubicBezTo>
                    <a:pt x="5026" y="144"/>
                    <a:pt x="4456" y="0"/>
                    <a:pt x="389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4"/>
            <p:cNvSpPr/>
            <p:nvPr/>
          </p:nvSpPr>
          <p:spPr>
            <a:xfrm>
              <a:off x="3098375" y="1958950"/>
              <a:ext cx="191150" cy="169325"/>
            </a:xfrm>
            <a:custGeom>
              <a:avLst/>
              <a:gdLst/>
              <a:ahLst/>
              <a:cxnLst/>
              <a:rect l="l" t="t" r="r" b="b"/>
              <a:pathLst>
                <a:path w="7646" h="6773" extrusionOk="0">
                  <a:moveTo>
                    <a:pt x="3875" y="1"/>
                  </a:moveTo>
                  <a:cubicBezTo>
                    <a:pt x="2701" y="1"/>
                    <a:pt x="1555" y="629"/>
                    <a:pt x="923" y="1743"/>
                  </a:cubicBezTo>
                  <a:cubicBezTo>
                    <a:pt x="0" y="3373"/>
                    <a:pt x="537" y="5416"/>
                    <a:pt x="2122" y="6329"/>
                  </a:cubicBezTo>
                  <a:cubicBezTo>
                    <a:pt x="2644" y="6630"/>
                    <a:pt x="3210" y="6773"/>
                    <a:pt x="3771" y="6773"/>
                  </a:cubicBezTo>
                  <a:cubicBezTo>
                    <a:pt x="4962" y="6773"/>
                    <a:pt x="6123" y="6127"/>
                    <a:pt x="6751" y="4982"/>
                  </a:cubicBezTo>
                  <a:cubicBezTo>
                    <a:pt x="7645" y="3345"/>
                    <a:pt x="7077" y="1309"/>
                    <a:pt x="5475" y="417"/>
                  </a:cubicBezTo>
                  <a:cubicBezTo>
                    <a:pt x="4967" y="135"/>
                    <a:pt x="4418" y="1"/>
                    <a:pt x="387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4"/>
            <p:cNvSpPr/>
            <p:nvPr/>
          </p:nvSpPr>
          <p:spPr>
            <a:xfrm>
              <a:off x="4726650" y="2874375"/>
              <a:ext cx="191050" cy="169250"/>
            </a:xfrm>
            <a:custGeom>
              <a:avLst/>
              <a:gdLst/>
              <a:ahLst/>
              <a:cxnLst/>
              <a:rect l="l" t="t" r="r" b="b"/>
              <a:pathLst>
                <a:path w="7642" h="6770" extrusionOk="0">
                  <a:moveTo>
                    <a:pt x="3874" y="0"/>
                  </a:moveTo>
                  <a:cubicBezTo>
                    <a:pt x="2716" y="0"/>
                    <a:pt x="1585" y="606"/>
                    <a:pt x="950" y="1688"/>
                  </a:cubicBezTo>
                  <a:cubicBezTo>
                    <a:pt x="1" y="3306"/>
                    <a:pt x="500" y="5360"/>
                    <a:pt x="2070" y="6299"/>
                  </a:cubicBezTo>
                  <a:cubicBezTo>
                    <a:pt x="2604" y="6618"/>
                    <a:pt x="3190" y="6770"/>
                    <a:pt x="3769" y="6770"/>
                  </a:cubicBezTo>
                  <a:cubicBezTo>
                    <a:pt x="4942" y="6770"/>
                    <a:pt x="6086" y="6147"/>
                    <a:pt x="6719" y="5032"/>
                  </a:cubicBezTo>
                  <a:cubicBezTo>
                    <a:pt x="7641" y="3405"/>
                    <a:pt x="7108" y="1358"/>
                    <a:pt x="5522" y="443"/>
                  </a:cubicBezTo>
                  <a:cubicBezTo>
                    <a:pt x="5003" y="143"/>
                    <a:pt x="4435" y="0"/>
                    <a:pt x="387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4"/>
            <p:cNvSpPr/>
            <p:nvPr/>
          </p:nvSpPr>
          <p:spPr>
            <a:xfrm>
              <a:off x="4527400" y="2138325"/>
              <a:ext cx="192400" cy="169750"/>
            </a:xfrm>
            <a:custGeom>
              <a:avLst/>
              <a:gdLst/>
              <a:ahLst/>
              <a:cxnLst/>
              <a:rect l="l" t="t" r="r" b="b"/>
              <a:pathLst>
                <a:path w="7696" h="6790" extrusionOk="0">
                  <a:moveTo>
                    <a:pt x="3893" y="1"/>
                  </a:moveTo>
                  <a:cubicBezTo>
                    <a:pt x="2740" y="1"/>
                    <a:pt x="1617" y="602"/>
                    <a:pt x="979" y="1680"/>
                  </a:cubicBezTo>
                  <a:cubicBezTo>
                    <a:pt x="0" y="3336"/>
                    <a:pt x="522" y="5414"/>
                    <a:pt x="2150" y="6348"/>
                  </a:cubicBezTo>
                  <a:cubicBezTo>
                    <a:pt x="2672" y="6648"/>
                    <a:pt x="3240" y="6790"/>
                    <a:pt x="3801" y="6790"/>
                  </a:cubicBezTo>
                  <a:cubicBezTo>
                    <a:pt x="4954" y="6790"/>
                    <a:pt x="6078" y="6189"/>
                    <a:pt x="6715" y="5111"/>
                  </a:cubicBezTo>
                  <a:cubicBezTo>
                    <a:pt x="7695" y="3454"/>
                    <a:pt x="7173" y="1377"/>
                    <a:pt x="5544" y="442"/>
                  </a:cubicBezTo>
                  <a:cubicBezTo>
                    <a:pt x="5022" y="143"/>
                    <a:pt x="4454" y="1"/>
                    <a:pt x="389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4"/>
            <p:cNvSpPr/>
            <p:nvPr/>
          </p:nvSpPr>
          <p:spPr>
            <a:xfrm>
              <a:off x="3595375" y="3798975"/>
              <a:ext cx="190075" cy="168150"/>
            </a:xfrm>
            <a:custGeom>
              <a:avLst/>
              <a:gdLst/>
              <a:ahLst/>
              <a:cxnLst/>
              <a:rect l="l" t="t" r="r" b="b"/>
              <a:pathLst>
                <a:path w="7603" h="6726" extrusionOk="0">
                  <a:moveTo>
                    <a:pt x="3880" y="1"/>
                  </a:moveTo>
                  <a:cubicBezTo>
                    <a:pt x="2685" y="1"/>
                    <a:pt x="1505" y="643"/>
                    <a:pt x="889" y="1763"/>
                  </a:cubicBezTo>
                  <a:cubicBezTo>
                    <a:pt x="1" y="3381"/>
                    <a:pt x="581" y="5461"/>
                    <a:pt x="2168" y="6332"/>
                  </a:cubicBezTo>
                  <a:cubicBezTo>
                    <a:pt x="2656" y="6599"/>
                    <a:pt x="3190" y="6726"/>
                    <a:pt x="3721" y="6726"/>
                  </a:cubicBezTo>
                  <a:cubicBezTo>
                    <a:pt x="4917" y="6726"/>
                    <a:pt x="6098" y="6084"/>
                    <a:pt x="6714" y="4964"/>
                  </a:cubicBezTo>
                  <a:cubicBezTo>
                    <a:pt x="7603" y="3346"/>
                    <a:pt x="7022" y="1267"/>
                    <a:pt x="5435" y="396"/>
                  </a:cubicBezTo>
                  <a:cubicBezTo>
                    <a:pt x="4946" y="128"/>
                    <a:pt x="4412" y="1"/>
                    <a:pt x="388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4"/>
            <p:cNvSpPr/>
            <p:nvPr/>
          </p:nvSpPr>
          <p:spPr>
            <a:xfrm>
              <a:off x="2698950" y="2670900"/>
              <a:ext cx="190150" cy="168200"/>
            </a:xfrm>
            <a:custGeom>
              <a:avLst/>
              <a:gdLst/>
              <a:ahLst/>
              <a:cxnLst/>
              <a:rect l="l" t="t" r="r" b="b"/>
              <a:pathLst>
                <a:path w="7606" h="6728" extrusionOk="0">
                  <a:moveTo>
                    <a:pt x="3882" y="0"/>
                  </a:moveTo>
                  <a:cubicBezTo>
                    <a:pt x="2705" y="0"/>
                    <a:pt x="1541" y="623"/>
                    <a:pt x="916" y="1718"/>
                  </a:cubicBezTo>
                  <a:cubicBezTo>
                    <a:pt x="1" y="3322"/>
                    <a:pt x="552" y="5408"/>
                    <a:pt x="2126" y="6306"/>
                  </a:cubicBezTo>
                  <a:cubicBezTo>
                    <a:pt x="2626" y="6592"/>
                    <a:pt x="3177" y="6727"/>
                    <a:pt x="3725" y="6727"/>
                  </a:cubicBezTo>
                  <a:cubicBezTo>
                    <a:pt x="4901" y="6727"/>
                    <a:pt x="6065" y="6104"/>
                    <a:pt x="6689" y="5010"/>
                  </a:cubicBezTo>
                  <a:cubicBezTo>
                    <a:pt x="7606" y="3405"/>
                    <a:pt x="7055" y="1318"/>
                    <a:pt x="5481" y="421"/>
                  </a:cubicBezTo>
                  <a:cubicBezTo>
                    <a:pt x="4981" y="135"/>
                    <a:pt x="4430" y="0"/>
                    <a:pt x="388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4"/>
            <p:cNvSpPr/>
            <p:nvPr/>
          </p:nvSpPr>
          <p:spPr>
            <a:xfrm>
              <a:off x="4326475" y="3586000"/>
              <a:ext cx="191025" cy="168750"/>
            </a:xfrm>
            <a:custGeom>
              <a:avLst/>
              <a:gdLst/>
              <a:ahLst/>
              <a:cxnLst/>
              <a:rect l="l" t="t" r="r" b="b"/>
              <a:pathLst>
                <a:path w="7641" h="6750" extrusionOk="0">
                  <a:moveTo>
                    <a:pt x="3902" y="0"/>
                  </a:moveTo>
                  <a:cubicBezTo>
                    <a:pt x="2718" y="0"/>
                    <a:pt x="1553" y="633"/>
                    <a:pt x="928" y="1743"/>
                  </a:cubicBezTo>
                  <a:cubicBezTo>
                    <a:pt x="0" y="3392"/>
                    <a:pt x="598" y="5504"/>
                    <a:pt x="2240" y="6373"/>
                  </a:cubicBezTo>
                  <a:cubicBezTo>
                    <a:pt x="2722" y="6629"/>
                    <a:pt x="3243" y="6750"/>
                    <a:pt x="3760" y="6750"/>
                  </a:cubicBezTo>
                  <a:cubicBezTo>
                    <a:pt x="4963" y="6750"/>
                    <a:pt x="6144" y="6095"/>
                    <a:pt x="6759" y="4957"/>
                  </a:cubicBezTo>
                  <a:cubicBezTo>
                    <a:pt x="7641" y="3330"/>
                    <a:pt x="7060" y="1279"/>
                    <a:pt x="5470" y="402"/>
                  </a:cubicBezTo>
                  <a:cubicBezTo>
                    <a:pt x="4976" y="130"/>
                    <a:pt x="4437" y="0"/>
                    <a:pt x="390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4"/>
            <p:cNvSpPr/>
            <p:nvPr/>
          </p:nvSpPr>
          <p:spPr>
            <a:xfrm>
              <a:off x="2897700" y="3406925"/>
              <a:ext cx="189800" cy="167650"/>
            </a:xfrm>
            <a:custGeom>
              <a:avLst/>
              <a:gdLst/>
              <a:ahLst/>
              <a:cxnLst/>
              <a:rect l="l" t="t" r="r" b="b"/>
              <a:pathLst>
                <a:path w="7592" h="6706" extrusionOk="0">
                  <a:moveTo>
                    <a:pt x="3881" y="1"/>
                  </a:moveTo>
                  <a:cubicBezTo>
                    <a:pt x="2699" y="1"/>
                    <a:pt x="1529" y="628"/>
                    <a:pt x="910" y="1721"/>
                  </a:cubicBezTo>
                  <a:cubicBezTo>
                    <a:pt x="1" y="3328"/>
                    <a:pt x="572" y="5433"/>
                    <a:pt x="2157" y="6309"/>
                  </a:cubicBezTo>
                  <a:cubicBezTo>
                    <a:pt x="2643" y="6579"/>
                    <a:pt x="3177" y="6706"/>
                    <a:pt x="3710" y="6706"/>
                  </a:cubicBezTo>
                  <a:cubicBezTo>
                    <a:pt x="4911" y="6706"/>
                    <a:pt x="6102" y="6059"/>
                    <a:pt x="6710" y="4938"/>
                  </a:cubicBezTo>
                  <a:cubicBezTo>
                    <a:pt x="7591" y="3312"/>
                    <a:pt x="6984" y="1215"/>
                    <a:pt x="5388" y="371"/>
                  </a:cubicBezTo>
                  <a:cubicBezTo>
                    <a:pt x="4913" y="120"/>
                    <a:pt x="4396" y="1"/>
                    <a:pt x="388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4"/>
            <p:cNvSpPr/>
            <p:nvPr/>
          </p:nvSpPr>
          <p:spPr>
            <a:xfrm>
              <a:off x="2784125" y="2250825"/>
              <a:ext cx="187125" cy="166175"/>
            </a:xfrm>
            <a:custGeom>
              <a:avLst/>
              <a:gdLst/>
              <a:ahLst/>
              <a:cxnLst/>
              <a:rect l="l" t="t" r="r" b="b"/>
              <a:pathLst>
                <a:path w="7485" h="6647" extrusionOk="0">
                  <a:moveTo>
                    <a:pt x="3847" y="1"/>
                  </a:moveTo>
                  <a:cubicBezTo>
                    <a:pt x="2692" y="1"/>
                    <a:pt x="1528" y="604"/>
                    <a:pt x="902" y="1666"/>
                  </a:cubicBezTo>
                  <a:cubicBezTo>
                    <a:pt x="1" y="3197"/>
                    <a:pt x="503" y="5260"/>
                    <a:pt x="2006" y="6191"/>
                  </a:cubicBezTo>
                  <a:cubicBezTo>
                    <a:pt x="2504" y="6500"/>
                    <a:pt x="3070" y="6646"/>
                    <a:pt x="3638" y="6646"/>
                  </a:cubicBezTo>
                  <a:cubicBezTo>
                    <a:pt x="4793" y="6646"/>
                    <a:pt x="5956" y="6043"/>
                    <a:pt x="6582" y="4983"/>
                  </a:cubicBezTo>
                  <a:cubicBezTo>
                    <a:pt x="7485" y="3450"/>
                    <a:pt x="6982" y="1387"/>
                    <a:pt x="5479" y="456"/>
                  </a:cubicBezTo>
                  <a:cubicBezTo>
                    <a:pt x="4981" y="147"/>
                    <a:pt x="4415" y="1"/>
                    <a:pt x="384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4"/>
            <p:cNvSpPr/>
            <p:nvPr/>
          </p:nvSpPr>
          <p:spPr>
            <a:xfrm>
              <a:off x="4644675" y="3296775"/>
              <a:ext cx="187625" cy="166550"/>
            </a:xfrm>
            <a:custGeom>
              <a:avLst/>
              <a:gdLst/>
              <a:ahLst/>
              <a:cxnLst/>
              <a:rect l="l" t="t" r="r" b="b"/>
              <a:pathLst>
                <a:path w="7505" h="6662" extrusionOk="0">
                  <a:moveTo>
                    <a:pt x="3850" y="1"/>
                  </a:moveTo>
                  <a:cubicBezTo>
                    <a:pt x="2649" y="1"/>
                    <a:pt x="1450" y="647"/>
                    <a:pt x="851" y="1760"/>
                  </a:cubicBezTo>
                  <a:cubicBezTo>
                    <a:pt x="1" y="3345"/>
                    <a:pt x="571" y="5399"/>
                    <a:pt x="2102" y="6261"/>
                  </a:cubicBezTo>
                  <a:cubicBezTo>
                    <a:pt x="2586" y="6533"/>
                    <a:pt x="3121" y="6662"/>
                    <a:pt x="3657" y="6662"/>
                  </a:cubicBezTo>
                  <a:cubicBezTo>
                    <a:pt x="4858" y="6662"/>
                    <a:pt x="6057" y="6015"/>
                    <a:pt x="6654" y="4902"/>
                  </a:cubicBezTo>
                  <a:cubicBezTo>
                    <a:pt x="7504" y="3317"/>
                    <a:pt x="6934" y="1265"/>
                    <a:pt x="5405" y="402"/>
                  </a:cubicBezTo>
                  <a:cubicBezTo>
                    <a:pt x="4921" y="129"/>
                    <a:pt x="4386" y="1"/>
                    <a:pt x="385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4"/>
            <p:cNvSpPr/>
            <p:nvPr/>
          </p:nvSpPr>
          <p:spPr>
            <a:xfrm>
              <a:off x="4246750" y="1824900"/>
              <a:ext cx="189125" cy="167175"/>
            </a:xfrm>
            <a:custGeom>
              <a:avLst/>
              <a:gdLst/>
              <a:ahLst/>
              <a:cxnLst/>
              <a:rect l="l" t="t" r="r" b="b"/>
              <a:pathLst>
                <a:path w="7565" h="6687" extrusionOk="0">
                  <a:moveTo>
                    <a:pt x="3882" y="1"/>
                  </a:moveTo>
                  <a:cubicBezTo>
                    <a:pt x="2718" y="1"/>
                    <a:pt x="1550" y="609"/>
                    <a:pt x="924" y="1678"/>
                  </a:cubicBezTo>
                  <a:cubicBezTo>
                    <a:pt x="0" y="3255"/>
                    <a:pt x="550" y="5378"/>
                    <a:pt x="2112" y="6273"/>
                  </a:cubicBezTo>
                  <a:cubicBezTo>
                    <a:pt x="2601" y="6553"/>
                    <a:pt x="3145" y="6686"/>
                    <a:pt x="3688" y="6686"/>
                  </a:cubicBezTo>
                  <a:cubicBezTo>
                    <a:pt x="4833" y="6686"/>
                    <a:pt x="5977" y="6097"/>
                    <a:pt x="6614" y="5057"/>
                  </a:cubicBezTo>
                  <a:cubicBezTo>
                    <a:pt x="7564" y="3504"/>
                    <a:pt x="7051" y="1370"/>
                    <a:pt x="5503" y="442"/>
                  </a:cubicBezTo>
                  <a:cubicBezTo>
                    <a:pt x="5004" y="142"/>
                    <a:pt x="4443" y="1"/>
                    <a:pt x="388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4"/>
            <p:cNvSpPr/>
            <p:nvPr/>
          </p:nvSpPr>
          <p:spPr>
            <a:xfrm>
              <a:off x="4479975" y="1956475"/>
              <a:ext cx="187325" cy="165550"/>
            </a:xfrm>
            <a:custGeom>
              <a:avLst/>
              <a:gdLst/>
              <a:ahLst/>
              <a:cxnLst/>
              <a:rect l="l" t="t" r="r" b="b"/>
              <a:pathLst>
                <a:path w="7493" h="6622" extrusionOk="0">
                  <a:moveTo>
                    <a:pt x="3856" y="0"/>
                  </a:moveTo>
                  <a:cubicBezTo>
                    <a:pt x="2715" y="0"/>
                    <a:pt x="1569" y="593"/>
                    <a:pt x="941" y="1638"/>
                  </a:cubicBezTo>
                  <a:cubicBezTo>
                    <a:pt x="1" y="3198"/>
                    <a:pt x="556" y="5348"/>
                    <a:pt x="2127" y="6226"/>
                  </a:cubicBezTo>
                  <a:cubicBezTo>
                    <a:pt x="2607" y="6494"/>
                    <a:pt x="3137" y="6621"/>
                    <a:pt x="3666" y="6621"/>
                  </a:cubicBezTo>
                  <a:cubicBezTo>
                    <a:pt x="4830" y="6621"/>
                    <a:pt x="5989" y="6008"/>
                    <a:pt x="6602" y="4937"/>
                  </a:cubicBezTo>
                  <a:cubicBezTo>
                    <a:pt x="7492" y="3384"/>
                    <a:pt x="6959" y="1319"/>
                    <a:pt x="5438" y="423"/>
                  </a:cubicBezTo>
                  <a:cubicBezTo>
                    <a:pt x="4950" y="136"/>
                    <a:pt x="4404" y="0"/>
                    <a:pt x="385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4"/>
            <p:cNvSpPr/>
            <p:nvPr/>
          </p:nvSpPr>
          <p:spPr>
            <a:xfrm>
              <a:off x="3181625" y="3723025"/>
              <a:ext cx="186475" cy="164975"/>
            </a:xfrm>
            <a:custGeom>
              <a:avLst/>
              <a:gdLst/>
              <a:ahLst/>
              <a:cxnLst/>
              <a:rect l="l" t="t" r="r" b="b"/>
              <a:pathLst>
                <a:path w="7459" h="6599" extrusionOk="0">
                  <a:moveTo>
                    <a:pt x="3819" y="0"/>
                  </a:moveTo>
                  <a:cubicBezTo>
                    <a:pt x="2664" y="0"/>
                    <a:pt x="1512" y="610"/>
                    <a:pt x="897" y="1679"/>
                  </a:cubicBezTo>
                  <a:cubicBezTo>
                    <a:pt x="1" y="3236"/>
                    <a:pt x="541" y="5302"/>
                    <a:pt x="2077" y="6187"/>
                  </a:cubicBezTo>
                  <a:cubicBezTo>
                    <a:pt x="2563" y="6466"/>
                    <a:pt x="3102" y="6598"/>
                    <a:pt x="3641" y="6598"/>
                  </a:cubicBezTo>
                  <a:cubicBezTo>
                    <a:pt x="4796" y="6598"/>
                    <a:pt x="5947" y="5989"/>
                    <a:pt x="6561" y="4921"/>
                  </a:cubicBezTo>
                  <a:cubicBezTo>
                    <a:pt x="7459" y="3360"/>
                    <a:pt x="6918" y="1296"/>
                    <a:pt x="5381" y="412"/>
                  </a:cubicBezTo>
                  <a:cubicBezTo>
                    <a:pt x="4895" y="132"/>
                    <a:pt x="4357" y="0"/>
                    <a:pt x="381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4"/>
            <p:cNvSpPr/>
            <p:nvPr/>
          </p:nvSpPr>
          <p:spPr>
            <a:xfrm>
              <a:off x="2651475" y="2488875"/>
              <a:ext cx="185800" cy="164350"/>
            </a:xfrm>
            <a:custGeom>
              <a:avLst/>
              <a:gdLst/>
              <a:ahLst/>
              <a:cxnLst/>
              <a:rect l="l" t="t" r="r" b="b"/>
              <a:pathLst>
                <a:path w="7432" h="6574" extrusionOk="0">
                  <a:moveTo>
                    <a:pt x="3788" y="1"/>
                  </a:moveTo>
                  <a:cubicBezTo>
                    <a:pt x="2616" y="1"/>
                    <a:pt x="1464" y="632"/>
                    <a:pt x="867" y="1731"/>
                  </a:cubicBezTo>
                  <a:cubicBezTo>
                    <a:pt x="0" y="3324"/>
                    <a:pt x="573" y="5349"/>
                    <a:pt x="2128" y="6192"/>
                  </a:cubicBezTo>
                  <a:cubicBezTo>
                    <a:pt x="2606" y="6451"/>
                    <a:pt x="3127" y="6573"/>
                    <a:pt x="3644" y="6573"/>
                  </a:cubicBezTo>
                  <a:cubicBezTo>
                    <a:pt x="4816" y="6573"/>
                    <a:pt x="5969" y="5943"/>
                    <a:pt x="6565" y="4843"/>
                  </a:cubicBezTo>
                  <a:cubicBezTo>
                    <a:pt x="7431" y="3249"/>
                    <a:pt x="6858" y="1225"/>
                    <a:pt x="5304" y="383"/>
                  </a:cubicBezTo>
                  <a:cubicBezTo>
                    <a:pt x="4825" y="123"/>
                    <a:pt x="4305" y="1"/>
                    <a:pt x="378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4"/>
            <p:cNvSpPr/>
            <p:nvPr/>
          </p:nvSpPr>
          <p:spPr>
            <a:xfrm>
              <a:off x="4512325" y="3535000"/>
              <a:ext cx="185775" cy="164350"/>
            </a:xfrm>
            <a:custGeom>
              <a:avLst/>
              <a:gdLst/>
              <a:ahLst/>
              <a:cxnLst/>
              <a:rect l="l" t="t" r="r" b="b"/>
              <a:pathLst>
                <a:path w="7431" h="6574" extrusionOk="0">
                  <a:moveTo>
                    <a:pt x="3788" y="1"/>
                  </a:moveTo>
                  <a:cubicBezTo>
                    <a:pt x="2622" y="1"/>
                    <a:pt x="1473" y="626"/>
                    <a:pt x="873" y="1718"/>
                  </a:cubicBezTo>
                  <a:cubicBezTo>
                    <a:pt x="0" y="3304"/>
                    <a:pt x="563" y="5332"/>
                    <a:pt x="2113" y="6183"/>
                  </a:cubicBezTo>
                  <a:cubicBezTo>
                    <a:pt x="2595" y="6448"/>
                    <a:pt x="3121" y="6573"/>
                    <a:pt x="3642" y="6573"/>
                  </a:cubicBezTo>
                  <a:cubicBezTo>
                    <a:pt x="4808" y="6573"/>
                    <a:pt x="5956" y="5948"/>
                    <a:pt x="6556" y="4857"/>
                  </a:cubicBezTo>
                  <a:cubicBezTo>
                    <a:pt x="7430" y="3270"/>
                    <a:pt x="6866" y="1242"/>
                    <a:pt x="5316" y="391"/>
                  </a:cubicBezTo>
                  <a:cubicBezTo>
                    <a:pt x="4834" y="126"/>
                    <a:pt x="4309" y="1"/>
                    <a:pt x="378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4"/>
            <p:cNvSpPr/>
            <p:nvPr/>
          </p:nvSpPr>
          <p:spPr>
            <a:xfrm>
              <a:off x="4014750" y="1694925"/>
              <a:ext cx="187375" cy="165525"/>
            </a:xfrm>
            <a:custGeom>
              <a:avLst/>
              <a:gdLst/>
              <a:ahLst/>
              <a:cxnLst/>
              <a:rect l="l" t="t" r="r" b="b"/>
              <a:pathLst>
                <a:path w="7495" h="6621" extrusionOk="0">
                  <a:moveTo>
                    <a:pt x="3858" y="1"/>
                  </a:moveTo>
                  <a:cubicBezTo>
                    <a:pt x="2715" y="1"/>
                    <a:pt x="1569" y="594"/>
                    <a:pt x="940" y="1639"/>
                  </a:cubicBezTo>
                  <a:cubicBezTo>
                    <a:pt x="1" y="3201"/>
                    <a:pt x="558" y="5351"/>
                    <a:pt x="2129" y="6227"/>
                  </a:cubicBezTo>
                  <a:cubicBezTo>
                    <a:pt x="2608" y="6494"/>
                    <a:pt x="3137" y="6621"/>
                    <a:pt x="3666" y="6621"/>
                  </a:cubicBezTo>
                  <a:cubicBezTo>
                    <a:pt x="4831" y="6621"/>
                    <a:pt x="5991" y="6007"/>
                    <a:pt x="6606" y="4935"/>
                  </a:cubicBezTo>
                  <a:cubicBezTo>
                    <a:pt x="7494" y="3383"/>
                    <a:pt x="6959" y="1319"/>
                    <a:pt x="5437" y="423"/>
                  </a:cubicBezTo>
                  <a:cubicBezTo>
                    <a:pt x="4949" y="136"/>
                    <a:pt x="4404" y="1"/>
                    <a:pt x="385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4"/>
            <p:cNvSpPr/>
            <p:nvPr/>
          </p:nvSpPr>
          <p:spPr>
            <a:xfrm>
              <a:off x="2917825" y="2014350"/>
              <a:ext cx="186350" cy="164900"/>
            </a:xfrm>
            <a:custGeom>
              <a:avLst/>
              <a:gdLst/>
              <a:ahLst/>
              <a:cxnLst/>
              <a:rect l="l" t="t" r="r" b="b"/>
              <a:pathLst>
                <a:path w="7454" h="6596" extrusionOk="0">
                  <a:moveTo>
                    <a:pt x="3810" y="0"/>
                  </a:moveTo>
                  <a:cubicBezTo>
                    <a:pt x="2628" y="0"/>
                    <a:pt x="1458" y="635"/>
                    <a:pt x="862" y="1733"/>
                  </a:cubicBezTo>
                  <a:cubicBezTo>
                    <a:pt x="0" y="3323"/>
                    <a:pt x="581" y="5378"/>
                    <a:pt x="2130" y="6216"/>
                  </a:cubicBezTo>
                  <a:cubicBezTo>
                    <a:pt x="2605" y="6474"/>
                    <a:pt x="3125" y="6595"/>
                    <a:pt x="3642" y="6595"/>
                  </a:cubicBezTo>
                  <a:cubicBezTo>
                    <a:pt x="4825" y="6595"/>
                    <a:pt x="5995" y="5961"/>
                    <a:pt x="6590" y="4862"/>
                  </a:cubicBezTo>
                  <a:cubicBezTo>
                    <a:pt x="7454" y="3272"/>
                    <a:pt x="6872" y="1218"/>
                    <a:pt x="5323" y="379"/>
                  </a:cubicBezTo>
                  <a:cubicBezTo>
                    <a:pt x="4848" y="122"/>
                    <a:pt x="4328" y="0"/>
                    <a:pt x="381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4"/>
            <p:cNvSpPr/>
            <p:nvPr/>
          </p:nvSpPr>
          <p:spPr>
            <a:xfrm>
              <a:off x="4778625" y="3060475"/>
              <a:ext cx="186375" cy="164900"/>
            </a:xfrm>
            <a:custGeom>
              <a:avLst/>
              <a:gdLst/>
              <a:ahLst/>
              <a:cxnLst/>
              <a:rect l="l" t="t" r="r" b="b"/>
              <a:pathLst>
                <a:path w="7455" h="6596" extrusionOk="0">
                  <a:moveTo>
                    <a:pt x="3812" y="1"/>
                  </a:moveTo>
                  <a:cubicBezTo>
                    <a:pt x="2634" y="1"/>
                    <a:pt x="1467" y="631"/>
                    <a:pt x="869" y="1725"/>
                  </a:cubicBezTo>
                  <a:cubicBezTo>
                    <a:pt x="1" y="3311"/>
                    <a:pt x="576" y="5367"/>
                    <a:pt x="2123" y="6212"/>
                  </a:cubicBezTo>
                  <a:cubicBezTo>
                    <a:pt x="2599" y="6473"/>
                    <a:pt x="3121" y="6596"/>
                    <a:pt x="3642" y="6596"/>
                  </a:cubicBezTo>
                  <a:cubicBezTo>
                    <a:pt x="4820" y="6596"/>
                    <a:pt x="5987" y="5965"/>
                    <a:pt x="6586" y="4872"/>
                  </a:cubicBezTo>
                  <a:cubicBezTo>
                    <a:pt x="7454" y="3286"/>
                    <a:pt x="6880" y="1230"/>
                    <a:pt x="5332" y="384"/>
                  </a:cubicBezTo>
                  <a:cubicBezTo>
                    <a:pt x="4855" y="124"/>
                    <a:pt x="4332" y="1"/>
                    <a:pt x="381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4"/>
            <p:cNvSpPr/>
            <p:nvPr/>
          </p:nvSpPr>
          <p:spPr>
            <a:xfrm>
              <a:off x="4813125" y="2456000"/>
              <a:ext cx="185425" cy="163850"/>
            </a:xfrm>
            <a:custGeom>
              <a:avLst/>
              <a:gdLst/>
              <a:ahLst/>
              <a:cxnLst/>
              <a:rect l="l" t="t" r="r" b="b"/>
              <a:pathLst>
                <a:path w="7417" h="6554" extrusionOk="0">
                  <a:moveTo>
                    <a:pt x="3765" y="0"/>
                  </a:moveTo>
                  <a:cubicBezTo>
                    <a:pt x="2657" y="0"/>
                    <a:pt x="1570" y="577"/>
                    <a:pt x="943" y="1609"/>
                  </a:cubicBezTo>
                  <a:cubicBezTo>
                    <a:pt x="0" y="3165"/>
                    <a:pt x="492" y="5193"/>
                    <a:pt x="2035" y="6111"/>
                  </a:cubicBezTo>
                  <a:cubicBezTo>
                    <a:pt x="2539" y="6411"/>
                    <a:pt x="3095" y="6553"/>
                    <a:pt x="3646" y="6553"/>
                  </a:cubicBezTo>
                  <a:cubicBezTo>
                    <a:pt x="4773" y="6553"/>
                    <a:pt x="5883" y="5957"/>
                    <a:pt x="6500" y="4895"/>
                  </a:cubicBezTo>
                  <a:cubicBezTo>
                    <a:pt x="7417" y="3317"/>
                    <a:pt x="6891" y="1303"/>
                    <a:pt x="5332" y="416"/>
                  </a:cubicBezTo>
                  <a:cubicBezTo>
                    <a:pt x="4838" y="134"/>
                    <a:pt x="4299" y="0"/>
                    <a:pt x="376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4"/>
            <p:cNvSpPr/>
            <p:nvPr/>
          </p:nvSpPr>
          <p:spPr>
            <a:xfrm>
              <a:off x="3417475" y="1671425"/>
              <a:ext cx="185450" cy="163775"/>
            </a:xfrm>
            <a:custGeom>
              <a:avLst/>
              <a:gdLst/>
              <a:ahLst/>
              <a:cxnLst/>
              <a:rect l="l" t="t" r="r" b="b"/>
              <a:pathLst>
                <a:path w="7418" h="6551" extrusionOk="0">
                  <a:moveTo>
                    <a:pt x="3765" y="1"/>
                  </a:moveTo>
                  <a:cubicBezTo>
                    <a:pt x="2636" y="1"/>
                    <a:pt x="1533" y="598"/>
                    <a:pt x="917" y="1658"/>
                  </a:cubicBezTo>
                  <a:cubicBezTo>
                    <a:pt x="1" y="3234"/>
                    <a:pt x="527" y="5249"/>
                    <a:pt x="2084" y="6137"/>
                  </a:cubicBezTo>
                  <a:cubicBezTo>
                    <a:pt x="2578" y="6418"/>
                    <a:pt x="3117" y="6551"/>
                    <a:pt x="3650" y="6551"/>
                  </a:cubicBezTo>
                  <a:cubicBezTo>
                    <a:pt x="4799" y="6551"/>
                    <a:pt x="5924" y="5935"/>
                    <a:pt x="6530" y="4845"/>
                  </a:cubicBezTo>
                  <a:cubicBezTo>
                    <a:pt x="7417" y="3246"/>
                    <a:pt x="6859" y="1241"/>
                    <a:pt x="5285" y="387"/>
                  </a:cubicBezTo>
                  <a:cubicBezTo>
                    <a:pt x="4802" y="125"/>
                    <a:pt x="4281" y="1"/>
                    <a:pt x="376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4"/>
            <p:cNvSpPr/>
            <p:nvPr/>
          </p:nvSpPr>
          <p:spPr>
            <a:xfrm>
              <a:off x="4863250" y="2640575"/>
              <a:ext cx="184425" cy="162575"/>
            </a:xfrm>
            <a:custGeom>
              <a:avLst/>
              <a:gdLst/>
              <a:ahLst/>
              <a:cxnLst/>
              <a:rect l="l" t="t" r="r" b="b"/>
              <a:pathLst>
                <a:path w="7377" h="6503" extrusionOk="0">
                  <a:moveTo>
                    <a:pt x="3715" y="0"/>
                  </a:moveTo>
                  <a:cubicBezTo>
                    <a:pt x="2600" y="0"/>
                    <a:pt x="1526" y="600"/>
                    <a:pt x="916" y="1675"/>
                  </a:cubicBezTo>
                  <a:cubicBezTo>
                    <a:pt x="1" y="3286"/>
                    <a:pt x="534" y="5232"/>
                    <a:pt x="2130" y="6105"/>
                  </a:cubicBezTo>
                  <a:cubicBezTo>
                    <a:pt x="2622" y="6374"/>
                    <a:pt x="3146" y="6502"/>
                    <a:pt x="3662" y="6502"/>
                  </a:cubicBezTo>
                  <a:cubicBezTo>
                    <a:pt x="4777" y="6502"/>
                    <a:pt x="5850" y="5903"/>
                    <a:pt x="6461" y="4829"/>
                  </a:cubicBezTo>
                  <a:cubicBezTo>
                    <a:pt x="7376" y="3217"/>
                    <a:pt x="6843" y="1270"/>
                    <a:pt x="5247" y="398"/>
                  </a:cubicBezTo>
                  <a:cubicBezTo>
                    <a:pt x="4755" y="129"/>
                    <a:pt x="4231" y="0"/>
                    <a:pt x="371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4"/>
            <p:cNvSpPr/>
            <p:nvPr/>
          </p:nvSpPr>
          <p:spPr>
            <a:xfrm>
              <a:off x="3414925" y="3854675"/>
              <a:ext cx="185050" cy="163150"/>
            </a:xfrm>
            <a:custGeom>
              <a:avLst/>
              <a:gdLst/>
              <a:ahLst/>
              <a:cxnLst/>
              <a:rect l="l" t="t" r="r" b="b"/>
              <a:pathLst>
                <a:path w="7402" h="6526" extrusionOk="0">
                  <a:moveTo>
                    <a:pt x="3737" y="0"/>
                  </a:moveTo>
                  <a:cubicBezTo>
                    <a:pt x="2628" y="0"/>
                    <a:pt x="1552" y="587"/>
                    <a:pt x="935" y="1641"/>
                  </a:cubicBezTo>
                  <a:cubicBezTo>
                    <a:pt x="1" y="3239"/>
                    <a:pt x="517" y="5221"/>
                    <a:pt x="2099" y="6111"/>
                  </a:cubicBezTo>
                  <a:cubicBezTo>
                    <a:pt x="2599" y="6392"/>
                    <a:pt x="3137" y="6526"/>
                    <a:pt x="3667" y="6526"/>
                  </a:cubicBezTo>
                  <a:cubicBezTo>
                    <a:pt x="4776" y="6526"/>
                    <a:pt x="5850" y="5939"/>
                    <a:pt x="6467" y="4885"/>
                  </a:cubicBezTo>
                  <a:cubicBezTo>
                    <a:pt x="7401" y="3287"/>
                    <a:pt x="6886" y="1305"/>
                    <a:pt x="5304" y="415"/>
                  </a:cubicBezTo>
                  <a:cubicBezTo>
                    <a:pt x="4805" y="134"/>
                    <a:pt x="4267" y="0"/>
                    <a:pt x="373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4"/>
            <p:cNvSpPr/>
            <p:nvPr/>
          </p:nvSpPr>
          <p:spPr>
            <a:xfrm>
              <a:off x="2949800" y="3593125"/>
              <a:ext cx="184925" cy="163175"/>
            </a:xfrm>
            <a:custGeom>
              <a:avLst/>
              <a:gdLst/>
              <a:ahLst/>
              <a:cxnLst/>
              <a:rect l="l" t="t" r="r" b="b"/>
              <a:pathLst>
                <a:path w="7397" h="6527" extrusionOk="0">
                  <a:moveTo>
                    <a:pt x="3736" y="1"/>
                  </a:moveTo>
                  <a:cubicBezTo>
                    <a:pt x="2644" y="1"/>
                    <a:pt x="1583" y="568"/>
                    <a:pt x="960" y="1596"/>
                  </a:cubicBezTo>
                  <a:cubicBezTo>
                    <a:pt x="0" y="3179"/>
                    <a:pt x="484" y="5170"/>
                    <a:pt x="2050" y="6085"/>
                  </a:cubicBezTo>
                  <a:cubicBezTo>
                    <a:pt x="2561" y="6384"/>
                    <a:pt x="3115" y="6526"/>
                    <a:pt x="3662" y="6526"/>
                  </a:cubicBezTo>
                  <a:cubicBezTo>
                    <a:pt x="4753" y="6526"/>
                    <a:pt x="5814" y="5959"/>
                    <a:pt x="6437" y="4931"/>
                  </a:cubicBezTo>
                  <a:cubicBezTo>
                    <a:pt x="7396" y="3349"/>
                    <a:pt x="6913" y="1358"/>
                    <a:pt x="5347" y="441"/>
                  </a:cubicBezTo>
                  <a:cubicBezTo>
                    <a:pt x="4836" y="143"/>
                    <a:pt x="4282" y="1"/>
                    <a:pt x="373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4"/>
            <p:cNvSpPr/>
            <p:nvPr/>
          </p:nvSpPr>
          <p:spPr>
            <a:xfrm>
              <a:off x="3601025" y="1618875"/>
              <a:ext cx="184275" cy="162525"/>
            </a:xfrm>
            <a:custGeom>
              <a:avLst/>
              <a:gdLst/>
              <a:ahLst/>
              <a:cxnLst/>
              <a:rect l="l" t="t" r="r" b="b"/>
              <a:pathLst>
                <a:path w="7371" h="6501" extrusionOk="0">
                  <a:moveTo>
                    <a:pt x="3710" y="0"/>
                  </a:moveTo>
                  <a:cubicBezTo>
                    <a:pt x="2616" y="0"/>
                    <a:pt x="1560" y="576"/>
                    <a:pt x="945" y="1617"/>
                  </a:cubicBezTo>
                  <a:cubicBezTo>
                    <a:pt x="0" y="3216"/>
                    <a:pt x="495" y="5173"/>
                    <a:pt x="2072" y="6073"/>
                  </a:cubicBezTo>
                  <a:cubicBezTo>
                    <a:pt x="2579" y="6362"/>
                    <a:pt x="3124" y="6501"/>
                    <a:pt x="3661" y="6501"/>
                  </a:cubicBezTo>
                  <a:cubicBezTo>
                    <a:pt x="4755" y="6501"/>
                    <a:pt x="5811" y="5925"/>
                    <a:pt x="6426" y="4884"/>
                  </a:cubicBezTo>
                  <a:cubicBezTo>
                    <a:pt x="7371" y="3285"/>
                    <a:pt x="6876" y="1328"/>
                    <a:pt x="5299" y="428"/>
                  </a:cubicBezTo>
                  <a:cubicBezTo>
                    <a:pt x="4792" y="138"/>
                    <a:pt x="4247" y="0"/>
                    <a:pt x="371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4"/>
            <p:cNvSpPr/>
            <p:nvPr/>
          </p:nvSpPr>
          <p:spPr>
            <a:xfrm>
              <a:off x="4197825" y="3826825"/>
              <a:ext cx="182225" cy="161300"/>
            </a:xfrm>
            <a:custGeom>
              <a:avLst/>
              <a:gdLst/>
              <a:ahLst/>
              <a:cxnLst/>
              <a:rect l="l" t="t" r="r" b="b"/>
              <a:pathLst>
                <a:path w="7289" h="6452" extrusionOk="0">
                  <a:moveTo>
                    <a:pt x="3659" y="1"/>
                  </a:moveTo>
                  <a:cubicBezTo>
                    <a:pt x="2580" y="1"/>
                    <a:pt x="1544" y="564"/>
                    <a:pt x="935" y="1593"/>
                  </a:cubicBezTo>
                  <a:cubicBezTo>
                    <a:pt x="0" y="3171"/>
                    <a:pt x="456" y="5083"/>
                    <a:pt x="1982" y="5990"/>
                  </a:cubicBezTo>
                  <a:cubicBezTo>
                    <a:pt x="2508" y="6302"/>
                    <a:pt x="3075" y="6452"/>
                    <a:pt x="3630" y="6452"/>
                  </a:cubicBezTo>
                  <a:cubicBezTo>
                    <a:pt x="4709" y="6452"/>
                    <a:pt x="5744" y="5888"/>
                    <a:pt x="6354" y="4859"/>
                  </a:cubicBezTo>
                  <a:cubicBezTo>
                    <a:pt x="7289" y="3283"/>
                    <a:pt x="6833" y="1369"/>
                    <a:pt x="5307" y="462"/>
                  </a:cubicBezTo>
                  <a:cubicBezTo>
                    <a:pt x="4781" y="150"/>
                    <a:pt x="4214" y="1"/>
                    <a:pt x="365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4"/>
            <p:cNvSpPr/>
            <p:nvPr/>
          </p:nvSpPr>
          <p:spPr>
            <a:xfrm>
              <a:off x="4014550" y="3879675"/>
              <a:ext cx="182825" cy="161950"/>
            </a:xfrm>
            <a:custGeom>
              <a:avLst/>
              <a:gdLst/>
              <a:ahLst/>
              <a:cxnLst/>
              <a:rect l="l" t="t" r="r" b="b"/>
              <a:pathLst>
                <a:path w="7313" h="6478" extrusionOk="0">
                  <a:moveTo>
                    <a:pt x="3675" y="1"/>
                  </a:moveTo>
                  <a:cubicBezTo>
                    <a:pt x="2572" y="1"/>
                    <a:pt x="1514" y="590"/>
                    <a:pt x="902" y="1661"/>
                  </a:cubicBezTo>
                  <a:cubicBezTo>
                    <a:pt x="0" y="3244"/>
                    <a:pt x="486" y="5142"/>
                    <a:pt x="2025" y="6035"/>
                  </a:cubicBezTo>
                  <a:cubicBezTo>
                    <a:pt x="2541" y="6335"/>
                    <a:pt x="3096" y="6478"/>
                    <a:pt x="3640" y="6478"/>
                  </a:cubicBezTo>
                  <a:cubicBezTo>
                    <a:pt x="4727" y="6478"/>
                    <a:pt x="5771" y="5906"/>
                    <a:pt x="6384" y="4867"/>
                  </a:cubicBezTo>
                  <a:cubicBezTo>
                    <a:pt x="7312" y="3294"/>
                    <a:pt x="6857" y="1385"/>
                    <a:pt x="5337" y="472"/>
                  </a:cubicBezTo>
                  <a:cubicBezTo>
                    <a:pt x="4807" y="153"/>
                    <a:pt x="4235" y="1"/>
                    <a:pt x="367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4"/>
            <p:cNvSpPr/>
            <p:nvPr/>
          </p:nvSpPr>
          <p:spPr>
            <a:xfrm>
              <a:off x="3235525" y="1725225"/>
              <a:ext cx="183900" cy="162550"/>
            </a:xfrm>
            <a:custGeom>
              <a:avLst/>
              <a:gdLst/>
              <a:ahLst/>
              <a:cxnLst/>
              <a:rect l="l" t="t" r="r" b="b"/>
              <a:pathLst>
                <a:path w="7356" h="6502" extrusionOk="0">
                  <a:moveTo>
                    <a:pt x="3695" y="0"/>
                  </a:moveTo>
                  <a:cubicBezTo>
                    <a:pt x="2553" y="0"/>
                    <a:pt x="1456" y="629"/>
                    <a:pt x="855" y="1750"/>
                  </a:cubicBezTo>
                  <a:cubicBezTo>
                    <a:pt x="1" y="3337"/>
                    <a:pt x="537" y="5229"/>
                    <a:pt x="2087" y="6091"/>
                  </a:cubicBezTo>
                  <a:cubicBezTo>
                    <a:pt x="2586" y="6369"/>
                    <a:pt x="3119" y="6501"/>
                    <a:pt x="3644" y="6501"/>
                  </a:cubicBezTo>
                  <a:cubicBezTo>
                    <a:pt x="4750" y="6501"/>
                    <a:pt x="5816" y="5912"/>
                    <a:pt x="6428" y="4850"/>
                  </a:cubicBezTo>
                  <a:cubicBezTo>
                    <a:pt x="7355" y="3246"/>
                    <a:pt x="6838" y="1295"/>
                    <a:pt x="5251" y="410"/>
                  </a:cubicBezTo>
                  <a:cubicBezTo>
                    <a:pt x="4752" y="132"/>
                    <a:pt x="4219" y="0"/>
                    <a:pt x="369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4"/>
            <p:cNvSpPr/>
            <p:nvPr/>
          </p:nvSpPr>
          <p:spPr>
            <a:xfrm>
              <a:off x="2618975" y="3095100"/>
              <a:ext cx="182675" cy="161925"/>
            </a:xfrm>
            <a:custGeom>
              <a:avLst/>
              <a:gdLst/>
              <a:ahLst/>
              <a:cxnLst/>
              <a:rect l="l" t="t" r="r" b="b"/>
              <a:pathLst>
                <a:path w="7307" h="6477" extrusionOk="0">
                  <a:moveTo>
                    <a:pt x="3668" y="0"/>
                  </a:moveTo>
                  <a:cubicBezTo>
                    <a:pt x="2580" y="0"/>
                    <a:pt x="1535" y="574"/>
                    <a:pt x="921" y="1622"/>
                  </a:cubicBezTo>
                  <a:cubicBezTo>
                    <a:pt x="0" y="3198"/>
                    <a:pt x="463" y="5105"/>
                    <a:pt x="1987" y="6014"/>
                  </a:cubicBezTo>
                  <a:cubicBezTo>
                    <a:pt x="2513" y="6327"/>
                    <a:pt x="3080" y="6477"/>
                    <a:pt x="3637" y="6477"/>
                  </a:cubicBezTo>
                  <a:cubicBezTo>
                    <a:pt x="4711" y="6477"/>
                    <a:pt x="5744" y="5920"/>
                    <a:pt x="6360" y="4903"/>
                  </a:cubicBezTo>
                  <a:cubicBezTo>
                    <a:pt x="7307" y="3336"/>
                    <a:pt x="6878" y="1422"/>
                    <a:pt x="5370" y="494"/>
                  </a:cubicBezTo>
                  <a:cubicBezTo>
                    <a:pt x="4829" y="160"/>
                    <a:pt x="4242" y="0"/>
                    <a:pt x="366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4"/>
            <p:cNvSpPr/>
            <p:nvPr/>
          </p:nvSpPr>
          <p:spPr>
            <a:xfrm>
              <a:off x="4764000" y="2272700"/>
              <a:ext cx="184350" cy="162550"/>
            </a:xfrm>
            <a:custGeom>
              <a:avLst/>
              <a:gdLst/>
              <a:ahLst/>
              <a:cxnLst/>
              <a:rect l="l" t="t" r="r" b="b"/>
              <a:pathLst>
                <a:path w="7374" h="6502" extrusionOk="0">
                  <a:moveTo>
                    <a:pt x="3712" y="0"/>
                  </a:moveTo>
                  <a:cubicBezTo>
                    <a:pt x="2611" y="0"/>
                    <a:pt x="1549" y="584"/>
                    <a:pt x="935" y="1637"/>
                  </a:cubicBezTo>
                  <a:cubicBezTo>
                    <a:pt x="1" y="3240"/>
                    <a:pt x="509" y="5194"/>
                    <a:pt x="2092" y="6084"/>
                  </a:cubicBezTo>
                  <a:cubicBezTo>
                    <a:pt x="2594" y="6366"/>
                    <a:pt x="3132" y="6501"/>
                    <a:pt x="3661" y="6501"/>
                  </a:cubicBezTo>
                  <a:cubicBezTo>
                    <a:pt x="4762" y="6501"/>
                    <a:pt x="5825" y="5917"/>
                    <a:pt x="6439" y="4864"/>
                  </a:cubicBezTo>
                  <a:cubicBezTo>
                    <a:pt x="7373" y="3262"/>
                    <a:pt x="6865" y="1308"/>
                    <a:pt x="5282" y="418"/>
                  </a:cubicBezTo>
                  <a:cubicBezTo>
                    <a:pt x="4780" y="135"/>
                    <a:pt x="4242" y="0"/>
                    <a:pt x="371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4"/>
            <p:cNvSpPr/>
            <p:nvPr/>
          </p:nvSpPr>
          <p:spPr>
            <a:xfrm>
              <a:off x="4715775" y="2089925"/>
              <a:ext cx="181075" cy="160250"/>
            </a:xfrm>
            <a:custGeom>
              <a:avLst/>
              <a:gdLst/>
              <a:ahLst/>
              <a:cxnLst/>
              <a:rect l="l" t="t" r="r" b="b"/>
              <a:pathLst>
                <a:path w="7243" h="6410" extrusionOk="0">
                  <a:moveTo>
                    <a:pt x="3654" y="1"/>
                  </a:moveTo>
                  <a:cubicBezTo>
                    <a:pt x="2551" y="1"/>
                    <a:pt x="1491" y="595"/>
                    <a:pt x="890" y="1665"/>
                  </a:cubicBezTo>
                  <a:cubicBezTo>
                    <a:pt x="1" y="3249"/>
                    <a:pt x="523" y="5147"/>
                    <a:pt x="2086" y="6011"/>
                  </a:cubicBezTo>
                  <a:cubicBezTo>
                    <a:pt x="2574" y="6281"/>
                    <a:pt x="3094" y="6409"/>
                    <a:pt x="3605" y="6409"/>
                  </a:cubicBezTo>
                  <a:cubicBezTo>
                    <a:pt x="4724" y="6409"/>
                    <a:pt x="5799" y="5793"/>
                    <a:pt x="6398" y="4693"/>
                  </a:cubicBezTo>
                  <a:cubicBezTo>
                    <a:pt x="7242" y="3145"/>
                    <a:pt x="6729" y="1285"/>
                    <a:pt x="5223" y="424"/>
                  </a:cubicBezTo>
                  <a:cubicBezTo>
                    <a:pt x="4721" y="138"/>
                    <a:pt x="4182" y="1"/>
                    <a:pt x="365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4"/>
            <p:cNvSpPr/>
            <p:nvPr/>
          </p:nvSpPr>
          <p:spPr>
            <a:xfrm>
              <a:off x="2569800" y="2911725"/>
              <a:ext cx="181825" cy="160775"/>
            </a:xfrm>
            <a:custGeom>
              <a:avLst/>
              <a:gdLst/>
              <a:ahLst/>
              <a:cxnLst/>
              <a:rect l="l" t="t" r="r" b="b"/>
              <a:pathLst>
                <a:path w="7273" h="6431" extrusionOk="0">
                  <a:moveTo>
                    <a:pt x="3655" y="0"/>
                  </a:moveTo>
                  <a:cubicBezTo>
                    <a:pt x="2557" y="0"/>
                    <a:pt x="1504" y="589"/>
                    <a:pt x="899" y="1653"/>
                  </a:cubicBezTo>
                  <a:cubicBezTo>
                    <a:pt x="0" y="3234"/>
                    <a:pt x="498" y="5128"/>
                    <a:pt x="2044" y="6007"/>
                  </a:cubicBezTo>
                  <a:cubicBezTo>
                    <a:pt x="2548" y="6294"/>
                    <a:pt x="3087" y="6431"/>
                    <a:pt x="3617" y="6431"/>
                  </a:cubicBezTo>
                  <a:cubicBezTo>
                    <a:pt x="4715" y="6431"/>
                    <a:pt x="5769" y="5841"/>
                    <a:pt x="6375" y="4778"/>
                  </a:cubicBezTo>
                  <a:cubicBezTo>
                    <a:pt x="7272" y="3197"/>
                    <a:pt x="6774" y="1304"/>
                    <a:pt x="5229" y="424"/>
                  </a:cubicBezTo>
                  <a:cubicBezTo>
                    <a:pt x="4724" y="137"/>
                    <a:pt x="4185" y="0"/>
                    <a:pt x="365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4"/>
            <p:cNvSpPr/>
            <p:nvPr/>
          </p:nvSpPr>
          <p:spPr>
            <a:xfrm>
              <a:off x="3785400" y="1566850"/>
              <a:ext cx="181025" cy="160250"/>
            </a:xfrm>
            <a:custGeom>
              <a:avLst/>
              <a:gdLst/>
              <a:ahLst/>
              <a:cxnLst/>
              <a:rect l="l" t="t" r="r" b="b"/>
              <a:pathLst>
                <a:path w="7241" h="6410" extrusionOk="0">
                  <a:moveTo>
                    <a:pt x="3650" y="1"/>
                  </a:moveTo>
                  <a:cubicBezTo>
                    <a:pt x="2551" y="1"/>
                    <a:pt x="1495" y="592"/>
                    <a:pt x="893" y="1657"/>
                  </a:cubicBezTo>
                  <a:cubicBezTo>
                    <a:pt x="0" y="3238"/>
                    <a:pt x="518" y="5141"/>
                    <a:pt x="2077" y="6007"/>
                  </a:cubicBezTo>
                  <a:cubicBezTo>
                    <a:pt x="2567" y="6279"/>
                    <a:pt x="3091" y="6409"/>
                    <a:pt x="3605" y="6409"/>
                  </a:cubicBezTo>
                  <a:cubicBezTo>
                    <a:pt x="4720" y="6409"/>
                    <a:pt x="5792" y="5797"/>
                    <a:pt x="6391" y="4701"/>
                  </a:cubicBezTo>
                  <a:cubicBezTo>
                    <a:pt x="7240" y="3153"/>
                    <a:pt x="6733" y="1292"/>
                    <a:pt x="5230" y="430"/>
                  </a:cubicBezTo>
                  <a:cubicBezTo>
                    <a:pt x="4724" y="139"/>
                    <a:pt x="4182" y="1"/>
                    <a:pt x="365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4"/>
            <p:cNvSpPr/>
            <p:nvPr/>
          </p:nvSpPr>
          <p:spPr>
            <a:xfrm>
              <a:off x="3832025" y="3933400"/>
              <a:ext cx="182000" cy="160875"/>
            </a:xfrm>
            <a:custGeom>
              <a:avLst/>
              <a:gdLst/>
              <a:ahLst/>
              <a:cxnLst/>
              <a:rect l="l" t="t" r="r" b="b"/>
              <a:pathLst>
                <a:path w="7280" h="6435" extrusionOk="0">
                  <a:moveTo>
                    <a:pt x="3660" y="0"/>
                  </a:moveTo>
                  <a:cubicBezTo>
                    <a:pt x="2547" y="0"/>
                    <a:pt x="1479" y="609"/>
                    <a:pt x="876" y="1700"/>
                  </a:cubicBezTo>
                  <a:cubicBezTo>
                    <a:pt x="1" y="3287"/>
                    <a:pt x="529" y="5171"/>
                    <a:pt x="2092" y="6034"/>
                  </a:cubicBezTo>
                  <a:cubicBezTo>
                    <a:pt x="2583" y="6305"/>
                    <a:pt x="3106" y="6434"/>
                    <a:pt x="3619" y="6434"/>
                  </a:cubicBezTo>
                  <a:cubicBezTo>
                    <a:pt x="4733" y="6434"/>
                    <a:pt x="5800" y="5826"/>
                    <a:pt x="6402" y="4734"/>
                  </a:cubicBezTo>
                  <a:cubicBezTo>
                    <a:pt x="7279" y="3147"/>
                    <a:pt x="6751" y="1264"/>
                    <a:pt x="5187" y="401"/>
                  </a:cubicBezTo>
                  <a:cubicBezTo>
                    <a:pt x="4696" y="129"/>
                    <a:pt x="4173" y="0"/>
                    <a:pt x="366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4"/>
            <p:cNvSpPr/>
            <p:nvPr/>
          </p:nvSpPr>
          <p:spPr>
            <a:xfrm>
              <a:off x="2669075" y="3279600"/>
              <a:ext cx="181875" cy="160800"/>
            </a:xfrm>
            <a:custGeom>
              <a:avLst/>
              <a:gdLst/>
              <a:ahLst/>
              <a:cxnLst/>
              <a:rect l="l" t="t" r="r" b="b"/>
              <a:pathLst>
                <a:path w="7275" h="6432" extrusionOk="0">
                  <a:moveTo>
                    <a:pt x="3655" y="1"/>
                  </a:moveTo>
                  <a:cubicBezTo>
                    <a:pt x="2559" y="1"/>
                    <a:pt x="1507" y="588"/>
                    <a:pt x="902" y="1649"/>
                  </a:cubicBezTo>
                  <a:cubicBezTo>
                    <a:pt x="1" y="3230"/>
                    <a:pt x="496" y="5123"/>
                    <a:pt x="2040" y="6005"/>
                  </a:cubicBezTo>
                  <a:cubicBezTo>
                    <a:pt x="2546" y="6293"/>
                    <a:pt x="3088" y="6431"/>
                    <a:pt x="3619" y="6431"/>
                  </a:cubicBezTo>
                  <a:cubicBezTo>
                    <a:pt x="4715" y="6431"/>
                    <a:pt x="5768" y="5844"/>
                    <a:pt x="6372" y="4783"/>
                  </a:cubicBezTo>
                  <a:cubicBezTo>
                    <a:pt x="7274" y="3203"/>
                    <a:pt x="6779" y="1308"/>
                    <a:pt x="5235" y="427"/>
                  </a:cubicBezTo>
                  <a:cubicBezTo>
                    <a:pt x="4728" y="138"/>
                    <a:pt x="4186" y="1"/>
                    <a:pt x="365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4"/>
            <p:cNvSpPr/>
            <p:nvPr/>
          </p:nvSpPr>
          <p:spPr>
            <a:xfrm>
              <a:off x="4434375" y="1775500"/>
              <a:ext cx="180275" cy="159625"/>
            </a:xfrm>
            <a:custGeom>
              <a:avLst/>
              <a:gdLst/>
              <a:ahLst/>
              <a:cxnLst/>
              <a:rect l="l" t="t" r="r" b="b"/>
              <a:pathLst>
                <a:path w="7211" h="6385" extrusionOk="0">
                  <a:moveTo>
                    <a:pt x="3626" y="1"/>
                  </a:moveTo>
                  <a:cubicBezTo>
                    <a:pt x="2519" y="1"/>
                    <a:pt x="1452" y="599"/>
                    <a:pt x="855" y="1672"/>
                  </a:cubicBezTo>
                  <a:cubicBezTo>
                    <a:pt x="0" y="3209"/>
                    <a:pt x="489" y="5081"/>
                    <a:pt x="1973" y="5946"/>
                  </a:cubicBezTo>
                  <a:cubicBezTo>
                    <a:pt x="2482" y="6243"/>
                    <a:pt x="3031" y="6385"/>
                    <a:pt x="3571" y="6385"/>
                  </a:cubicBezTo>
                  <a:cubicBezTo>
                    <a:pt x="4660" y="6385"/>
                    <a:pt x="5710" y="5806"/>
                    <a:pt x="6310" y="4762"/>
                  </a:cubicBezTo>
                  <a:cubicBezTo>
                    <a:pt x="7211" y="3193"/>
                    <a:pt x="6709" y="1283"/>
                    <a:pt x="5170" y="412"/>
                  </a:cubicBezTo>
                  <a:cubicBezTo>
                    <a:pt x="4676" y="133"/>
                    <a:pt x="4147" y="1"/>
                    <a:pt x="362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4"/>
            <p:cNvSpPr/>
            <p:nvPr/>
          </p:nvSpPr>
          <p:spPr>
            <a:xfrm>
              <a:off x="3053950" y="1779850"/>
              <a:ext cx="180275" cy="159625"/>
            </a:xfrm>
            <a:custGeom>
              <a:avLst/>
              <a:gdLst/>
              <a:ahLst/>
              <a:cxnLst/>
              <a:rect l="l" t="t" r="r" b="b"/>
              <a:pathLst>
                <a:path w="7211" h="6385" extrusionOk="0">
                  <a:moveTo>
                    <a:pt x="3638" y="1"/>
                  </a:moveTo>
                  <a:cubicBezTo>
                    <a:pt x="2549" y="1"/>
                    <a:pt x="1500" y="579"/>
                    <a:pt x="901" y="1623"/>
                  </a:cubicBezTo>
                  <a:cubicBezTo>
                    <a:pt x="0" y="3193"/>
                    <a:pt x="500" y="5103"/>
                    <a:pt x="2040" y="5974"/>
                  </a:cubicBezTo>
                  <a:cubicBezTo>
                    <a:pt x="2532" y="6252"/>
                    <a:pt x="3062" y="6385"/>
                    <a:pt x="3583" y="6385"/>
                  </a:cubicBezTo>
                  <a:cubicBezTo>
                    <a:pt x="4690" y="6385"/>
                    <a:pt x="5758" y="5785"/>
                    <a:pt x="6354" y="4712"/>
                  </a:cubicBezTo>
                  <a:cubicBezTo>
                    <a:pt x="7210" y="3177"/>
                    <a:pt x="6720" y="1305"/>
                    <a:pt x="5236" y="440"/>
                  </a:cubicBezTo>
                  <a:cubicBezTo>
                    <a:pt x="4727" y="143"/>
                    <a:pt x="4177" y="1"/>
                    <a:pt x="363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4"/>
            <p:cNvSpPr/>
            <p:nvPr/>
          </p:nvSpPr>
          <p:spPr>
            <a:xfrm>
              <a:off x="4914750" y="2825975"/>
              <a:ext cx="180800" cy="159625"/>
            </a:xfrm>
            <a:custGeom>
              <a:avLst/>
              <a:gdLst/>
              <a:ahLst/>
              <a:cxnLst/>
              <a:rect l="l" t="t" r="r" b="b"/>
              <a:pathLst>
                <a:path w="7232" h="6385" extrusionOk="0">
                  <a:moveTo>
                    <a:pt x="3647" y="1"/>
                  </a:moveTo>
                  <a:cubicBezTo>
                    <a:pt x="2558" y="1"/>
                    <a:pt x="1503" y="580"/>
                    <a:pt x="906" y="1617"/>
                  </a:cubicBezTo>
                  <a:cubicBezTo>
                    <a:pt x="1" y="3186"/>
                    <a:pt x="496" y="5096"/>
                    <a:pt x="2034" y="5970"/>
                  </a:cubicBezTo>
                  <a:cubicBezTo>
                    <a:pt x="2529" y="6251"/>
                    <a:pt x="3061" y="6385"/>
                    <a:pt x="3584" y="6385"/>
                  </a:cubicBezTo>
                  <a:cubicBezTo>
                    <a:pt x="4688" y="6385"/>
                    <a:pt x="5754" y="5789"/>
                    <a:pt x="6352" y="4720"/>
                  </a:cubicBezTo>
                  <a:cubicBezTo>
                    <a:pt x="7232" y="3144"/>
                    <a:pt x="6703" y="1244"/>
                    <a:pt x="5147" y="389"/>
                  </a:cubicBezTo>
                  <a:cubicBezTo>
                    <a:pt x="4668" y="126"/>
                    <a:pt x="4154" y="1"/>
                    <a:pt x="364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4"/>
            <p:cNvSpPr/>
            <p:nvPr/>
          </p:nvSpPr>
          <p:spPr>
            <a:xfrm>
              <a:off x="4201350" y="1644725"/>
              <a:ext cx="180700" cy="159625"/>
            </a:xfrm>
            <a:custGeom>
              <a:avLst/>
              <a:gdLst/>
              <a:ahLst/>
              <a:cxnLst/>
              <a:rect l="l" t="t" r="r" b="b"/>
              <a:pathLst>
                <a:path w="7228" h="6385" extrusionOk="0">
                  <a:moveTo>
                    <a:pt x="3644" y="1"/>
                  </a:moveTo>
                  <a:cubicBezTo>
                    <a:pt x="2561" y="1"/>
                    <a:pt x="1513" y="572"/>
                    <a:pt x="914" y="1597"/>
                  </a:cubicBezTo>
                  <a:cubicBezTo>
                    <a:pt x="1" y="3163"/>
                    <a:pt x="481" y="5077"/>
                    <a:pt x="2011" y="5957"/>
                  </a:cubicBezTo>
                  <a:cubicBezTo>
                    <a:pt x="2513" y="6247"/>
                    <a:pt x="3054" y="6385"/>
                    <a:pt x="3586" y="6385"/>
                  </a:cubicBezTo>
                  <a:cubicBezTo>
                    <a:pt x="4683" y="6385"/>
                    <a:pt x="5740" y="5797"/>
                    <a:pt x="6339" y="4740"/>
                  </a:cubicBezTo>
                  <a:cubicBezTo>
                    <a:pt x="7227" y="3172"/>
                    <a:pt x="6713" y="1262"/>
                    <a:pt x="5166" y="400"/>
                  </a:cubicBezTo>
                  <a:cubicBezTo>
                    <a:pt x="4681" y="130"/>
                    <a:pt x="4158" y="1"/>
                    <a:pt x="364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4"/>
            <p:cNvSpPr/>
            <p:nvPr/>
          </p:nvSpPr>
          <p:spPr>
            <a:xfrm>
              <a:off x="2738125" y="2070750"/>
              <a:ext cx="179350" cy="158475"/>
            </a:xfrm>
            <a:custGeom>
              <a:avLst/>
              <a:gdLst/>
              <a:ahLst/>
              <a:cxnLst/>
              <a:rect l="l" t="t" r="r" b="b"/>
              <a:pathLst>
                <a:path w="7174" h="6339" extrusionOk="0">
                  <a:moveTo>
                    <a:pt x="3640" y="0"/>
                  </a:moveTo>
                  <a:cubicBezTo>
                    <a:pt x="2564" y="0"/>
                    <a:pt x="1514" y="560"/>
                    <a:pt x="920" y="1566"/>
                  </a:cubicBezTo>
                  <a:cubicBezTo>
                    <a:pt x="0" y="3119"/>
                    <a:pt x="500" y="5076"/>
                    <a:pt x="2037" y="5941"/>
                  </a:cubicBezTo>
                  <a:cubicBezTo>
                    <a:pt x="2516" y="6210"/>
                    <a:pt x="3036" y="6339"/>
                    <a:pt x="3549" y="6339"/>
                  </a:cubicBezTo>
                  <a:cubicBezTo>
                    <a:pt x="4643" y="6339"/>
                    <a:pt x="5710" y="5757"/>
                    <a:pt x="6301" y="4723"/>
                  </a:cubicBezTo>
                  <a:cubicBezTo>
                    <a:pt x="7174" y="3200"/>
                    <a:pt x="6686" y="1289"/>
                    <a:pt x="5205" y="425"/>
                  </a:cubicBezTo>
                  <a:cubicBezTo>
                    <a:pt x="4711" y="137"/>
                    <a:pt x="4172" y="0"/>
                    <a:pt x="364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4"/>
            <p:cNvSpPr/>
            <p:nvPr/>
          </p:nvSpPr>
          <p:spPr>
            <a:xfrm>
              <a:off x="4832050" y="3247650"/>
              <a:ext cx="178875" cy="158450"/>
            </a:xfrm>
            <a:custGeom>
              <a:avLst/>
              <a:gdLst/>
              <a:ahLst/>
              <a:cxnLst/>
              <a:rect l="l" t="t" r="r" b="b"/>
              <a:pathLst>
                <a:path w="7155" h="6338" extrusionOk="0">
                  <a:moveTo>
                    <a:pt x="3621" y="1"/>
                  </a:moveTo>
                  <a:cubicBezTo>
                    <a:pt x="2537" y="1"/>
                    <a:pt x="1479" y="570"/>
                    <a:pt x="886" y="1587"/>
                  </a:cubicBezTo>
                  <a:cubicBezTo>
                    <a:pt x="1" y="3108"/>
                    <a:pt x="469" y="5025"/>
                    <a:pt x="1941" y="5897"/>
                  </a:cubicBezTo>
                  <a:cubicBezTo>
                    <a:pt x="2443" y="6196"/>
                    <a:pt x="2991" y="6337"/>
                    <a:pt x="3532" y="6337"/>
                  </a:cubicBezTo>
                  <a:cubicBezTo>
                    <a:pt x="4632" y="6337"/>
                    <a:pt x="5702" y="5750"/>
                    <a:pt x="6294" y="4701"/>
                  </a:cubicBezTo>
                  <a:cubicBezTo>
                    <a:pt x="7155" y="3173"/>
                    <a:pt x="6652" y="1267"/>
                    <a:pt x="5163" y="413"/>
                  </a:cubicBezTo>
                  <a:cubicBezTo>
                    <a:pt x="4675" y="133"/>
                    <a:pt x="4145" y="1"/>
                    <a:pt x="362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4"/>
            <p:cNvSpPr/>
            <p:nvPr/>
          </p:nvSpPr>
          <p:spPr>
            <a:xfrm>
              <a:off x="4698225" y="3484775"/>
              <a:ext cx="179350" cy="158500"/>
            </a:xfrm>
            <a:custGeom>
              <a:avLst/>
              <a:gdLst/>
              <a:ahLst/>
              <a:cxnLst/>
              <a:rect l="l" t="t" r="r" b="b"/>
              <a:pathLst>
                <a:path w="7174" h="6340" extrusionOk="0">
                  <a:moveTo>
                    <a:pt x="3642" y="1"/>
                  </a:moveTo>
                  <a:cubicBezTo>
                    <a:pt x="2560" y="1"/>
                    <a:pt x="1505" y="567"/>
                    <a:pt x="911" y="1582"/>
                  </a:cubicBezTo>
                  <a:cubicBezTo>
                    <a:pt x="0" y="3138"/>
                    <a:pt x="510" y="5092"/>
                    <a:pt x="2053" y="5950"/>
                  </a:cubicBezTo>
                  <a:cubicBezTo>
                    <a:pt x="2528" y="6214"/>
                    <a:pt x="3042" y="6339"/>
                    <a:pt x="3550" y="6339"/>
                  </a:cubicBezTo>
                  <a:cubicBezTo>
                    <a:pt x="4648" y="6339"/>
                    <a:pt x="5719" y="5751"/>
                    <a:pt x="6310" y="4707"/>
                  </a:cubicBezTo>
                  <a:cubicBezTo>
                    <a:pt x="7174" y="3181"/>
                    <a:pt x="6677" y="1272"/>
                    <a:pt x="5189" y="416"/>
                  </a:cubicBezTo>
                  <a:cubicBezTo>
                    <a:pt x="4700" y="135"/>
                    <a:pt x="4168" y="1"/>
                    <a:pt x="364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4"/>
            <p:cNvSpPr/>
            <p:nvPr/>
          </p:nvSpPr>
          <p:spPr>
            <a:xfrm>
              <a:off x="2605150" y="2308150"/>
              <a:ext cx="178675" cy="157925"/>
            </a:xfrm>
            <a:custGeom>
              <a:avLst/>
              <a:gdLst/>
              <a:ahLst/>
              <a:cxnLst/>
              <a:rect l="l" t="t" r="r" b="b"/>
              <a:pathLst>
                <a:path w="7147" h="6317" extrusionOk="0">
                  <a:moveTo>
                    <a:pt x="3639" y="0"/>
                  </a:moveTo>
                  <a:cubicBezTo>
                    <a:pt x="2571" y="0"/>
                    <a:pt x="1521" y="549"/>
                    <a:pt x="925" y="1534"/>
                  </a:cubicBezTo>
                  <a:cubicBezTo>
                    <a:pt x="1" y="3063"/>
                    <a:pt x="489" y="5043"/>
                    <a:pt x="2003" y="5911"/>
                  </a:cubicBezTo>
                  <a:cubicBezTo>
                    <a:pt x="2483" y="6186"/>
                    <a:pt x="3007" y="6316"/>
                    <a:pt x="3526" y="6316"/>
                  </a:cubicBezTo>
                  <a:cubicBezTo>
                    <a:pt x="4613" y="6316"/>
                    <a:pt x="5678" y="5746"/>
                    <a:pt x="6270" y="4732"/>
                  </a:cubicBezTo>
                  <a:cubicBezTo>
                    <a:pt x="7146" y="3229"/>
                    <a:pt x="6672" y="1300"/>
                    <a:pt x="5210" y="432"/>
                  </a:cubicBezTo>
                  <a:cubicBezTo>
                    <a:pt x="4719" y="140"/>
                    <a:pt x="4177" y="0"/>
                    <a:pt x="363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4"/>
            <p:cNvSpPr/>
            <p:nvPr/>
          </p:nvSpPr>
          <p:spPr>
            <a:xfrm>
              <a:off x="3235525" y="3910725"/>
              <a:ext cx="177950" cy="157425"/>
            </a:xfrm>
            <a:custGeom>
              <a:avLst/>
              <a:gdLst/>
              <a:ahLst/>
              <a:cxnLst/>
              <a:rect l="l" t="t" r="r" b="b"/>
              <a:pathLst>
                <a:path w="7118" h="6297" extrusionOk="0">
                  <a:moveTo>
                    <a:pt x="3627" y="0"/>
                  </a:moveTo>
                  <a:cubicBezTo>
                    <a:pt x="2529" y="0"/>
                    <a:pt x="1446" y="582"/>
                    <a:pt x="860" y="1607"/>
                  </a:cubicBezTo>
                  <a:cubicBezTo>
                    <a:pt x="1" y="3113"/>
                    <a:pt x="512" y="5056"/>
                    <a:pt x="1988" y="5901"/>
                  </a:cubicBezTo>
                  <a:cubicBezTo>
                    <a:pt x="2460" y="6169"/>
                    <a:pt x="2977" y="6297"/>
                    <a:pt x="3491" y="6297"/>
                  </a:cubicBezTo>
                  <a:cubicBezTo>
                    <a:pt x="4589" y="6297"/>
                    <a:pt x="5672" y="5715"/>
                    <a:pt x="6257" y="4689"/>
                  </a:cubicBezTo>
                  <a:cubicBezTo>
                    <a:pt x="7118" y="3183"/>
                    <a:pt x="6607" y="1240"/>
                    <a:pt x="5130" y="397"/>
                  </a:cubicBezTo>
                  <a:cubicBezTo>
                    <a:pt x="4659" y="128"/>
                    <a:pt x="4141" y="0"/>
                    <a:pt x="362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4"/>
            <p:cNvSpPr/>
            <p:nvPr/>
          </p:nvSpPr>
          <p:spPr>
            <a:xfrm>
              <a:off x="3002875" y="3779925"/>
              <a:ext cx="178050" cy="157475"/>
            </a:xfrm>
            <a:custGeom>
              <a:avLst/>
              <a:gdLst/>
              <a:ahLst/>
              <a:cxnLst/>
              <a:rect l="l" t="t" r="r" b="b"/>
              <a:pathLst>
                <a:path w="7122" h="6299" extrusionOk="0">
                  <a:moveTo>
                    <a:pt x="3629" y="0"/>
                  </a:moveTo>
                  <a:cubicBezTo>
                    <a:pt x="2506" y="0"/>
                    <a:pt x="1400" y="611"/>
                    <a:pt x="826" y="1674"/>
                  </a:cubicBezTo>
                  <a:cubicBezTo>
                    <a:pt x="1" y="3199"/>
                    <a:pt x="558" y="5129"/>
                    <a:pt x="2053" y="5937"/>
                  </a:cubicBezTo>
                  <a:cubicBezTo>
                    <a:pt x="2508" y="6183"/>
                    <a:pt x="3003" y="6299"/>
                    <a:pt x="3493" y="6299"/>
                  </a:cubicBezTo>
                  <a:cubicBezTo>
                    <a:pt x="4617" y="6299"/>
                    <a:pt x="5723" y="5689"/>
                    <a:pt x="6296" y="4627"/>
                  </a:cubicBezTo>
                  <a:cubicBezTo>
                    <a:pt x="7121" y="3100"/>
                    <a:pt x="6564" y="1170"/>
                    <a:pt x="5068" y="362"/>
                  </a:cubicBezTo>
                  <a:cubicBezTo>
                    <a:pt x="4614" y="116"/>
                    <a:pt x="4120" y="0"/>
                    <a:pt x="362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4"/>
            <p:cNvSpPr/>
            <p:nvPr/>
          </p:nvSpPr>
          <p:spPr>
            <a:xfrm>
              <a:off x="3651075" y="3988075"/>
              <a:ext cx="178075" cy="157900"/>
            </a:xfrm>
            <a:custGeom>
              <a:avLst/>
              <a:gdLst/>
              <a:ahLst/>
              <a:cxnLst/>
              <a:rect l="l" t="t" r="r" b="b"/>
              <a:pathLst>
                <a:path w="7123" h="6316" extrusionOk="0">
                  <a:moveTo>
                    <a:pt x="3615" y="0"/>
                  </a:moveTo>
                  <a:cubicBezTo>
                    <a:pt x="2550" y="0"/>
                    <a:pt x="1502" y="546"/>
                    <a:pt x="905" y="1526"/>
                  </a:cubicBezTo>
                  <a:cubicBezTo>
                    <a:pt x="1" y="3014"/>
                    <a:pt x="438" y="4957"/>
                    <a:pt x="1878" y="5851"/>
                  </a:cubicBezTo>
                  <a:cubicBezTo>
                    <a:pt x="2384" y="6166"/>
                    <a:pt x="2946" y="6315"/>
                    <a:pt x="3503" y="6315"/>
                  </a:cubicBezTo>
                  <a:cubicBezTo>
                    <a:pt x="4585" y="6315"/>
                    <a:pt x="5648" y="5752"/>
                    <a:pt x="6241" y="4740"/>
                  </a:cubicBezTo>
                  <a:cubicBezTo>
                    <a:pt x="7123" y="3238"/>
                    <a:pt x="6652" y="1308"/>
                    <a:pt x="5194" y="436"/>
                  </a:cubicBezTo>
                  <a:cubicBezTo>
                    <a:pt x="4701" y="141"/>
                    <a:pt x="4156" y="0"/>
                    <a:pt x="361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4"/>
            <p:cNvSpPr/>
            <p:nvPr/>
          </p:nvSpPr>
          <p:spPr>
            <a:xfrm>
              <a:off x="2720000" y="3465000"/>
              <a:ext cx="178825" cy="157975"/>
            </a:xfrm>
            <a:custGeom>
              <a:avLst/>
              <a:gdLst/>
              <a:ahLst/>
              <a:cxnLst/>
              <a:rect l="l" t="t" r="r" b="b"/>
              <a:pathLst>
                <a:path w="7153" h="6319" extrusionOk="0">
                  <a:moveTo>
                    <a:pt x="3642" y="1"/>
                  </a:moveTo>
                  <a:cubicBezTo>
                    <a:pt x="2552" y="1"/>
                    <a:pt x="1482" y="576"/>
                    <a:pt x="893" y="1596"/>
                  </a:cubicBezTo>
                  <a:cubicBezTo>
                    <a:pt x="0" y="3142"/>
                    <a:pt x="529" y="5106"/>
                    <a:pt x="2066" y="5946"/>
                  </a:cubicBezTo>
                  <a:cubicBezTo>
                    <a:pt x="2528" y="6199"/>
                    <a:pt x="3030" y="6319"/>
                    <a:pt x="3527" y="6319"/>
                  </a:cubicBezTo>
                  <a:cubicBezTo>
                    <a:pt x="4636" y="6319"/>
                    <a:pt x="5723" y="5722"/>
                    <a:pt x="6307" y="4673"/>
                  </a:cubicBezTo>
                  <a:cubicBezTo>
                    <a:pt x="7153" y="3154"/>
                    <a:pt x="6637" y="1240"/>
                    <a:pt x="5153" y="400"/>
                  </a:cubicBezTo>
                  <a:cubicBezTo>
                    <a:pt x="4677" y="129"/>
                    <a:pt x="4158" y="1"/>
                    <a:pt x="364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4"/>
            <p:cNvSpPr/>
            <p:nvPr/>
          </p:nvSpPr>
          <p:spPr>
            <a:xfrm>
              <a:off x="2521050" y="2728900"/>
              <a:ext cx="179550" cy="158525"/>
            </a:xfrm>
            <a:custGeom>
              <a:avLst/>
              <a:gdLst/>
              <a:ahLst/>
              <a:cxnLst/>
              <a:rect l="l" t="t" r="r" b="b"/>
              <a:pathLst>
                <a:path w="7182" h="6341" extrusionOk="0">
                  <a:moveTo>
                    <a:pt x="3647" y="0"/>
                  </a:moveTo>
                  <a:cubicBezTo>
                    <a:pt x="2549" y="0"/>
                    <a:pt x="1479" y="587"/>
                    <a:pt x="888" y="1629"/>
                  </a:cubicBezTo>
                  <a:cubicBezTo>
                    <a:pt x="1" y="3194"/>
                    <a:pt x="544" y="5139"/>
                    <a:pt x="2102" y="5976"/>
                  </a:cubicBezTo>
                  <a:cubicBezTo>
                    <a:pt x="2563" y="6223"/>
                    <a:pt x="3059" y="6341"/>
                    <a:pt x="3549" y="6341"/>
                  </a:cubicBezTo>
                  <a:cubicBezTo>
                    <a:pt x="4666" y="6341"/>
                    <a:pt x="5755" y="5733"/>
                    <a:pt x="6340" y="4663"/>
                  </a:cubicBezTo>
                  <a:cubicBezTo>
                    <a:pt x="7181" y="3127"/>
                    <a:pt x="6651" y="1229"/>
                    <a:pt x="5148" y="392"/>
                  </a:cubicBezTo>
                  <a:cubicBezTo>
                    <a:pt x="4672" y="127"/>
                    <a:pt x="4156" y="0"/>
                    <a:pt x="364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4"/>
            <p:cNvSpPr/>
            <p:nvPr/>
          </p:nvSpPr>
          <p:spPr>
            <a:xfrm>
              <a:off x="4382375" y="3775050"/>
              <a:ext cx="178925" cy="158500"/>
            </a:xfrm>
            <a:custGeom>
              <a:avLst/>
              <a:gdLst/>
              <a:ahLst/>
              <a:cxnLst/>
              <a:rect l="l" t="t" r="r" b="b"/>
              <a:pathLst>
                <a:path w="7157" h="6340" extrusionOk="0">
                  <a:moveTo>
                    <a:pt x="3625" y="1"/>
                  </a:moveTo>
                  <a:cubicBezTo>
                    <a:pt x="2519" y="1"/>
                    <a:pt x="1444" y="594"/>
                    <a:pt x="854" y="1654"/>
                  </a:cubicBezTo>
                  <a:cubicBezTo>
                    <a:pt x="1" y="3186"/>
                    <a:pt x="514" y="5087"/>
                    <a:pt x="2009" y="5936"/>
                  </a:cubicBezTo>
                  <a:cubicBezTo>
                    <a:pt x="2492" y="6209"/>
                    <a:pt x="3016" y="6339"/>
                    <a:pt x="3534" y="6339"/>
                  </a:cubicBezTo>
                  <a:cubicBezTo>
                    <a:pt x="4624" y="6339"/>
                    <a:pt x="5686" y="5764"/>
                    <a:pt x="6278" y="4736"/>
                  </a:cubicBezTo>
                  <a:cubicBezTo>
                    <a:pt x="7157" y="3214"/>
                    <a:pt x="6676" y="1300"/>
                    <a:pt x="5200" y="432"/>
                  </a:cubicBezTo>
                  <a:cubicBezTo>
                    <a:pt x="4702" y="140"/>
                    <a:pt x="4160" y="1"/>
                    <a:pt x="362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4"/>
            <p:cNvSpPr/>
            <p:nvPr/>
          </p:nvSpPr>
          <p:spPr>
            <a:xfrm>
              <a:off x="4567400" y="3723500"/>
              <a:ext cx="174875" cy="155225"/>
            </a:xfrm>
            <a:custGeom>
              <a:avLst/>
              <a:gdLst/>
              <a:ahLst/>
              <a:cxnLst/>
              <a:rect l="l" t="t" r="r" b="b"/>
              <a:pathLst>
                <a:path w="6995" h="6209" extrusionOk="0">
                  <a:moveTo>
                    <a:pt x="3589" y="1"/>
                  </a:moveTo>
                  <a:cubicBezTo>
                    <a:pt x="2470" y="1"/>
                    <a:pt x="1352" y="602"/>
                    <a:pt x="795" y="1639"/>
                  </a:cubicBezTo>
                  <a:cubicBezTo>
                    <a:pt x="0" y="3113"/>
                    <a:pt x="528" y="5024"/>
                    <a:pt x="1953" y="5832"/>
                  </a:cubicBezTo>
                  <a:cubicBezTo>
                    <a:pt x="2404" y="6088"/>
                    <a:pt x="2905" y="6209"/>
                    <a:pt x="3406" y="6209"/>
                  </a:cubicBezTo>
                  <a:cubicBezTo>
                    <a:pt x="4524" y="6209"/>
                    <a:pt x="5642" y="5608"/>
                    <a:pt x="6200" y="4572"/>
                  </a:cubicBezTo>
                  <a:cubicBezTo>
                    <a:pt x="6994" y="3097"/>
                    <a:pt x="6466" y="1187"/>
                    <a:pt x="5042" y="378"/>
                  </a:cubicBezTo>
                  <a:cubicBezTo>
                    <a:pt x="4591" y="122"/>
                    <a:pt x="4090" y="1"/>
                    <a:pt x="358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4"/>
            <p:cNvSpPr/>
            <p:nvPr/>
          </p:nvSpPr>
          <p:spPr>
            <a:xfrm>
              <a:off x="4966400" y="3011825"/>
              <a:ext cx="176725" cy="155825"/>
            </a:xfrm>
            <a:custGeom>
              <a:avLst/>
              <a:gdLst/>
              <a:ahLst/>
              <a:cxnLst/>
              <a:rect l="l" t="t" r="r" b="b"/>
              <a:pathLst>
                <a:path w="7069" h="6233" extrusionOk="0">
                  <a:moveTo>
                    <a:pt x="3619" y="0"/>
                  </a:moveTo>
                  <a:cubicBezTo>
                    <a:pt x="2514" y="0"/>
                    <a:pt x="1418" y="587"/>
                    <a:pt x="845" y="1605"/>
                  </a:cubicBezTo>
                  <a:cubicBezTo>
                    <a:pt x="1" y="3107"/>
                    <a:pt x="556" y="5092"/>
                    <a:pt x="2042" y="5885"/>
                  </a:cubicBezTo>
                  <a:cubicBezTo>
                    <a:pt x="2484" y="6121"/>
                    <a:pt x="2968" y="6233"/>
                    <a:pt x="3451" y="6233"/>
                  </a:cubicBezTo>
                  <a:cubicBezTo>
                    <a:pt x="4555" y="6233"/>
                    <a:pt x="5651" y="5647"/>
                    <a:pt x="6224" y="4629"/>
                  </a:cubicBezTo>
                  <a:cubicBezTo>
                    <a:pt x="7068" y="3128"/>
                    <a:pt x="6513" y="1141"/>
                    <a:pt x="5027" y="348"/>
                  </a:cubicBezTo>
                  <a:cubicBezTo>
                    <a:pt x="4585" y="112"/>
                    <a:pt x="4101" y="0"/>
                    <a:pt x="361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4"/>
            <p:cNvSpPr/>
            <p:nvPr/>
          </p:nvSpPr>
          <p:spPr>
            <a:xfrm>
              <a:off x="3971075" y="1515550"/>
              <a:ext cx="176525" cy="156475"/>
            </a:xfrm>
            <a:custGeom>
              <a:avLst/>
              <a:gdLst/>
              <a:ahLst/>
              <a:cxnLst/>
              <a:rect l="l" t="t" r="r" b="b"/>
              <a:pathLst>
                <a:path w="7061" h="6259" extrusionOk="0">
                  <a:moveTo>
                    <a:pt x="3600" y="0"/>
                  </a:moveTo>
                  <a:cubicBezTo>
                    <a:pt x="2497" y="0"/>
                    <a:pt x="1402" y="586"/>
                    <a:pt x="824" y="1612"/>
                  </a:cubicBezTo>
                  <a:cubicBezTo>
                    <a:pt x="0" y="3075"/>
                    <a:pt x="485" y="4981"/>
                    <a:pt x="1901" y="5835"/>
                  </a:cubicBezTo>
                  <a:cubicBezTo>
                    <a:pt x="2376" y="6123"/>
                    <a:pt x="2907" y="6259"/>
                    <a:pt x="3438" y="6259"/>
                  </a:cubicBezTo>
                  <a:cubicBezTo>
                    <a:pt x="4520" y="6259"/>
                    <a:pt x="5599" y="5694"/>
                    <a:pt x="6188" y="4695"/>
                  </a:cubicBezTo>
                  <a:cubicBezTo>
                    <a:pt x="7060" y="3214"/>
                    <a:pt x="6558" y="1241"/>
                    <a:pt x="5092" y="395"/>
                  </a:cubicBezTo>
                  <a:cubicBezTo>
                    <a:pt x="4627" y="127"/>
                    <a:pt x="4112" y="0"/>
                    <a:pt x="360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4"/>
            <p:cNvSpPr/>
            <p:nvPr/>
          </p:nvSpPr>
          <p:spPr>
            <a:xfrm>
              <a:off x="2873575" y="1834875"/>
              <a:ext cx="175525" cy="155950"/>
            </a:xfrm>
            <a:custGeom>
              <a:avLst/>
              <a:gdLst/>
              <a:ahLst/>
              <a:cxnLst/>
              <a:rect l="l" t="t" r="r" b="b"/>
              <a:pathLst>
                <a:path w="7021" h="6238" extrusionOk="0">
                  <a:moveTo>
                    <a:pt x="3605" y="1"/>
                  </a:moveTo>
                  <a:cubicBezTo>
                    <a:pt x="2537" y="1"/>
                    <a:pt x="1460" y="551"/>
                    <a:pt x="865" y="1528"/>
                  </a:cubicBezTo>
                  <a:cubicBezTo>
                    <a:pt x="0" y="2953"/>
                    <a:pt x="445" y="4891"/>
                    <a:pt x="1845" y="5787"/>
                  </a:cubicBezTo>
                  <a:cubicBezTo>
                    <a:pt x="2323" y="6093"/>
                    <a:pt x="2868" y="6237"/>
                    <a:pt x="3416" y="6237"/>
                  </a:cubicBezTo>
                  <a:cubicBezTo>
                    <a:pt x="4485" y="6237"/>
                    <a:pt x="5561" y="5687"/>
                    <a:pt x="6156" y="4710"/>
                  </a:cubicBezTo>
                  <a:cubicBezTo>
                    <a:pt x="7021" y="3285"/>
                    <a:pt x="6576" y="1347"/>
                    <a:pt x="5176" y="451"/>
                  </a:cubicBezTo>
                  <a:cubicBezTo>
                    <a:pt x="4698" y="145"/>
                    <a:pt x="4153" y="1"/>
                    <a:pt x="360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4"/>
            <p:cNvSpPr/>
            <p:nvPr/>
          </p:nvSpPr>
          <p:spPr>
            <a:xfrm>
              <a:off x="4668350" y="1907825"/>
              <a:ext cx="177075" cy="156475"/>
            </a:xfrm>
            <a:custGeom>
              <a:avLst/>
              <a:gdLst/>
              <a:ahLst/>
              <a:cxnLst/>
              <a:rect l="l" t="t" r="r" b="b"/>
              <a:pathLst>
                <a:path w="7083" h="6259" extrusionOk="0">
                  <a:moveTo>
                    <a:pt x="3618" y="1"/>
                  </a:moveTo>
                  <a:cubicBezTo>
                    <a:pt x="2518" y="1"/>
                    <a:pt x="1431" y="584"/>
                    <a:pt x="852" y="1602"/>
                  </a:cubicBezTo>
                  <a:cubicBezTo>
                    <a:pt x="0" y="3100"/>
                    <a:pt x="530" y="5065"/>
                    <a:pt x="2009" y="5885"/>
                  </a:cubicBezTo>
                  <a:cubicBezTo>
                    <a:pt x="2464" y="6138"/>
                    <a:pt x="2965" y="6258"/>
                    <a:pt x="3463" y="6258"/>
                  </a:cubicBezTo>
                  <a:cubicBezTo>
                    <a:pt x="4581" y="6258"/>
                    <a:pt x="5690" y="5656"/>
                    <a:pt x="6258" y="4609"/>
                  </a:cubicBezTo>
                  <a:cubicBezTo>
                    <a:pt x="7082" y="3091"/>
                    <a:pt x="6516" y="1136"/>
                    <a:pt x="5026" y="348"/>
                  </a:cubicBezTo>
                  <a:cubicBezTo>
                    <a:pt x="4582" y="112"/>
                    <a:pt x="4099" y="1"/>
                    <a:pt x="361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4"/>
            <p:cNvSpPr/>
            <p:nvPr/>
          </p:nvSpPr>
          <p:spPr>
            <a:xfrm>
              <a:off x="3470150" y="4043250"/>
              <a:ext cx="173925" cy="153925"/>
            </a:xfrm>
            <a:custGeom>
              <a:avLst/>
              <a:gdLst/>
              <a:ahLst/>
              <a:cxnLst/>
              <a:rect l="l" t="t" r="r" b="b"/>
              <a:pathLst>
                <a:path w="6957" h="6157" extrusionOk="0">
                  <a:moveTo>
                    <a:pt x="3566" y="0"/>
                  </a:moveTo>
                  <a:cubicBezTo>
                    <a:pt x="2458" y="0"/>
                    <a:pt x="1355" y="594"/>
                    <a:pt x="801" y="1618"/>
                  </a:cubicBezTo>
                  <a:cubicBezTo>
                    <a:pt x="1" y="3096"/>
                    <a:pt x="549" y="5029"/>
                    <a:pt x="1989" y="5807"/>
                  </a:cubicBezTo>
                  <a:cubicBezTo>
                    <a:pt x="2427" y="6045"/>
                    <a:pt x="2910" y="6156"/>
                    <a:pt x="3391" y="6156"/>
                  </a:cubicBezTo>
                  <a:cubicBezTo>
                    <a:pt x="4499" y="6156"/>
                    <a:pt x="5602" y="5562"/>
                    <a:pt x="6156" y="4539"/>
                  </a:cubicBezTo>
                  <a:cubicBezTo>
                    <a:pt x="6956" y="3061"/>
                    <a:pt x="6408" y="1127"/>
                    <a:pt x="4968" y="349"/>
                  </a:cubicBezTo>
                  <a:cubicBezTo>
                    <a:pt x="4530" y="112"/>
                    <a:pt x="4047" y="0"/>
                    <a:pt x="356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4"/>
            <p:cNvSpPr/>
            <p:nvPr/>
          </p:nvSpPr>
          <p:spPr>
            <a:xfrm>
              <a:off x="2772350" y="3650925"/>
              <a:ext cx="173900" cy="153925"/>
            </a:xfrm>
            <a:custGeom>
              <a:avLst/>
              <a:gdLst/>
              <a:ahLst/>
              <a:cxnLst/>
              <a:rect l="l" t="t" r="r" b="b"/>
              <a:pathLst>
                <a:path w="6956" h="6157" extrusionOk="0">
                  <a:moveTo>
                    <a:pt x="3568" y="0"/>
                  </a:moveTo>
                  <a:cubicBezTo>
                    <a:pt x="2472" y="0"/>
                    <a:pt x="1379" y="582"/>
                    <a:pt x="816" y="1592"/>
                  </a:cubicBezTo>
                  <a:cubicBezTo>
                    <a:pt x="0" y="3054"/>
                    <a:pt x="528" y="4993"/>
                    <a:pt x="1961" y="5793"/>
                  </a:cubicBezTo>
                  <a:cubicBezTo>
                    <a:pt x="2405" y="6040"/>
                    <a:pt x="2896" y="6157"/>
                    <a:pt x="3387" y="6157"/>
                  </a:cubicBezTo>
                  <a:cubicBezTo>
                    <a:pt x="4483" y="6157"/>
                    <a:pt x="5578" y="5575"/>
                    <a:pt x="6140" y="4566"/>
                  </a:cubicBezTo>
                  <a:cubicBezTo>
                    <a:pt x="6955" y="3104"/>
                    <a:pt x="6428" y="1165"/>
                    <a:pt x="4994" y="365"/>
                  </a:cubicBezTo>
                  <a:cubicBezTo>
                    <a:pt x="4550" y="117"/>
                    <a:pt x="4058" y="0"/>
                    <a:pt x="356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4"/>
            <p:cNvSpPr/>
            <p:nvPr/>
          </p:nvSpPr>
          <p:spPr>
            <a:xfrm>
              <a:off x="2474200" y="2546925"/>
              <a:ext cx="174425" cy="154625"/>
            </a:xfrm>
            <a:custGeom>
              <a:avLst/>
              <a:gdLst/>
              <a:ahLst/>
              <a:cxnLst/>
              <a:rect l="l" t="t" r="r" b="b"/>
              <a:pathLst>
                <a:path w="6977" h="6185" extrusionOk="0">
                  <a:moveTo>
                    <a:pt x="3580" y="1"/>
                  </a:moveTo>
                  <a:cubicBezTo>
                    <a:pt x="2488" y="1"/>
                    <a:pt x="1398" y="577"/>
                    <a:pt x="825" y="1580"/>
                  </a:cubicBezTo>
                  <a:cubicBezTo>
                    <a:pt x="0" y="3028"/>
                    <a:pt x="504" y="4963"/>
                    <a:pt x="1922" y="5794"/>
                  </a:cubicBezTo>
                  <a:cubicBezTo>
                    <a:pt x="2375" y="6059"/>
                    <a:pt x="2883" y="6184"/>
                    <a:pt x="3392" y="6184"/>
                  </a:cubicBezTo>
                  <a:cubicBezTo>
                    <a:pt x="4505" y="6184"/>
                    <a:pt x="5622" y="5587"/>
                    <a:pt x="6179" y="4556"/>
                  </a:cubicBezTo>
                  <a:cubicBezTo>
                    <a:pt x="6976" y="3083"/>
                    <a:pt x="6437" y="1157"/>
                    <a:pt x="5008" y="364"/>
                  </a:cubicBezTo>
                  <a:cubicBezTo>
                    <a:pt x="4562" y="117"/>
                    <a:pt x="4071" y="1"/>
                    <a:pt x="358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4"/>
            <p:cNvSpPr/>
            <p:nvPr/>
          </p:nvSpPr>
          <p:spPr>
            <a:xfrm>
              <a:off x="3557275" y="1440125"/>
              <a:ext cx="172525" cy="152125"/>
            </a:xfrm>
            <a:custGeom>
              <a:avLst/>
              <a:gdLst/>
              <a:ahLst/>
              <a:cxnLst/>
              <a:rect l="l" t="t" r="r" b="b"/>
              <a:pathLst>
                <a:path w="6901" h="6085" extrusionOk="0">
                  <a:moveTo>
                    <a:pt x="3499" y="1"/>
                  </a:moveTo>
                  <a:cubicBezTo>
                    <a:pt x="2463" y="1"/>
                    <a:pt x="1449" y="544"/>
                    <a:pt x="873" y="1515"/>
                  </a:cubicBezTo>
                  <a:cubicBezTo>
                    <a:pt x="1" y="2989"/>
                    <a:pt x="481" y="4868"/>
                    <a:pt x="1943" y="5697"/>
                  </a:cubicBezTo>
                  <a:cubicBezTo>
                    <a:pt x="2404" y="5960"/>
                    <a:pt x="2906" y="6084"/>
                    <a:pt x="3402" y="6084"/>
                  </a:cubicBezTo>
                  <a:cubicBezTo>
                    <a:pt x="4438" y="6084"/>
                    <a:pt x="5451" y="5541"/>
                    <a:pt x="6026" y="4570"/>
                  </a:cubicBezTo>
                  <a:cubicBezTo>
                    <a:pt x="6900" y="3097"/>
                    <a:pt x="6418" y="1218"/>
                    <a:pt x="4957" y="387"/>
                  </a:cubicBezTo>
                  <a:cubicBezTo>
                    <a:pt x="4496" y="125"/>
                    <a:pt x="3995" y="1"/>
                    <a:pt x="349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4"/>
            <p:cNvSpPr/>
            <p:nvPr/>
          </p:nvSpPr>
          <p:spPr>
            <a:xfrm>
              <a:off x="4953400" y="222472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9" y="1"/>
                  </a:moveTo>
                  <a:cubicBezTo>
                    <a:pt x="2418" y="1"/>
                    <a:pt x="1381" y="570"/>
                    <a:pt x="816" y="1582"/>
                  </a:cubicBezTo>
                  <a:cubicBezTo>
                    <a:pt x="1" y="3040"/>
                    <a:pt x="477" y="4852"/>
                    <a:pt x="1891" y="5680"/>
                  </a:cubicBezTo>
                  <a:cubicBezTo>
                    <a:pt x="2360" y="5954"/>
                    <a:pt x="2873" y="6085"/>
                    <a:pt x="3380" y="6085"/>
                  </a:cubicBezTo>
                  <a:cubicBezTo>
                    <a:pt x="4440" y="6085"/>
                    <a:pt x="5478" y="5515"/>
                    <a:pt x="6044" y="4503"/>
                  </a:cubicBezTo>
                  <a:cubicBezTo>
                    <a:pt x="6859" y="3044"/>
                    <a:pt x="6383" y="1233"/>
                    <a:pt x="4967" y="405"/>
                  </a:cubicBezTo>
                  <a:cubicBezTo>
                    <a:pt x="4498" y="131"/>
                    <a:pt x="3986" y="1"/>
                    <a:pt x="347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4"/>
            <p:cNvSpPr/>
            <p:nvPr/>
          </p:nvSpPr>
          <p:spPr>
            <a:xfrm>
              <a:off x="3374075" y="1492950"/>
              <a:ext cx="173000" cy="152850"/>
            </a:xfrm>
            <a:custGeom>
              <a:avLst/>
              <a:gdLst/>
              <a:ahLst/>
              <a:cxnLst/>
              <a:rect l="l" t="t" r="r" b="b"/>
              <a:pathLst>
                <a:path w="6920" h="6114" extrusionOk="0">
                  <a:moveTo>
                    <a:pt x="3529" y="1"/>
                  </a:moveTo>
                  <a:cubicBezTo>
                    <a:pt x="2495" y="1"/>
                    <a:pt x="1471" y="534"/>
                    <a:pt x="883" y="1486"/>
                  </a:cubicBezTo>
                  <a:cubicBezTo>
                    <a:pt x="1" y="2920"/>
                    <a:pt x="458" y="4837"/>
                    <a:pt x="1885" y="5699"/>
                  </a:cubicBezTo>
                  <a:cubicBezTo>
                    <a:pt x="2351" y="5981"/>
                    <a:pt x="2870" y="6114"/>
                    <a:pt x="3387" y="6114"/>
                  </a:cubicBezTo>
                  <a:cubicBezTo>
                    <a:pt x="4441" y="6114"/>
                    <a:pt x="5487" y="5561"/>
                    <a:pt x="6065" y="4579"/>
                  </a:cubicBezTo>
                  <a:cubicBezTo>
                    <a:pt x="6919" y="3123"/>
                    <a:pt x="6427" y="1215"/>
                    <a:pt x="4986" y="387"/>
                  </a:cubicBezTo>
                  <a:cubicBezTo>
                    <a:pt x="4530" y="125"/>
                    <a:pt x="4028" y="1"/>
                    <a:pt x="352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4"/>
            <p:cNvSpPr/>
            <p:nvPr/>
          </p:nvSpPr>
          <p:spPr>
            <a:xfrm>
              <a:off x="4388125" y="1594975"/>
              <a:ext cx="173025" cy="152800"/>
            </a:xfrm>
            <a:custGeom>
              <a:avLst/>
              <a:gdLst/>
              <a:ahLst/>
              <a:cxnLst/>
              <a:rect l="l" t="t" r="r" b="b"/>
              <a:pathLst>
                <a:path w="6921" h="6112" extrusionOk="0">
                  <a:moveTo>
                    <a:pt x="3525" y="0"/>
                  </a:moveTo>
                  <a:cubicBezTo>
                    <a:pt x="2479" y="0"/>
                    <a:pt x="1447" y="545"/>
                    <a:pt x="867" y="1513"/>
                  </a:cubicBezTo>
                  <a:cubicBezTo>
                    <a:pt x="1" y="2959"/>
                    <a:pt x="478" y="4873"/>
                    <a:pt x="1915" y="5715"/>
                  </a:cubicBezTo>
                  <a:cubicBezTo>
                    <a:pt x="2375" y="5984"/>
                    <a:pt x="2883" y="6112"/>
                    <a:pt x="3390" y="6112"/>
                  </a:cubicBezTo>
                  <a:cubicBezTo>
                    <a:pt x="4456" y="6112"/>
                    <a:pt x="5513" y="5546"/>
                    <a:pt x="6082" y="4548"/>
                  </a:cubicBezTo>
                  <a:cubicBezTo>
                    <a:pt x="6921" y="3077"/>
                    <a:pt x="6408" y="1176"/>
                    <a:pt x="4958" y="370"/>
                  </a:cubicBezTo>
                  <a:cubicBezTo>
                    <a:pt x="4507" y="119"/>
                    <a:pt x="4015" y="0"/>
                    <a:pt x="352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4"/>
            <p:cNvSpPr/>
            <p:nvPr/>
          </p:nvSpPr>
          <p:spPr>
            <a:xfrm>
              <a:off x="3191875" y="154647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8" y="1"/>
                  </a:moveTo>
                  <a:cubicBezTo>
                    <a:pt x="2420" y="1"/>
                    <a:pt x="1386" y="566"/>
                    <a:pt x="820" y="1573"/>
                  </a:cubicBezTo>
                  <a:cubicBezTo>
                    <a:pt x="0" y="3029"/>
                    <a:pt x="472" y="4845"/>
                    <a:pt x="1884" y="5676"/>
                  </a:cubicBezTo>
                  <a:cubicBezTo>
                    <a:pt x="2354" y="5953"/>
                    <a:pt x="2870" y="6085"/>
                    <a:pt x="3380" y="6085"/>
                  </a:cubicBezTo>
                  <a:cubicBezTo>
                    <a:pt x="4438" y="6085"/>
                    <a:pt x="5472" y="5519"/>
                    <a:pt x="6039" y="4512"/>
                  </a:cubicBezTo>
                  <a:cubicBezTo>
                    <a:pt x="6858" y="3057"/>
                    <a:pt x="6387" y="1242"/>
                    <a:pt x="4975" y="410"/>
                  </a:cubicBezTo>
                  <a:cubicBezTo>
                    <a:pt x="4504" y="133"/>
                    <a:pt x="3988" y="1"/>
                    <a:pt x="347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4"/>
            <p:cNvSpPr/>
            <p:nvPr/>
          </p:nvSpPr>
          <p:spPr>
            <a:xfrm>
              <a:off x="5052700" y="259262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8" y="0"/>
                  </a:moveTo>
                  <a:cubicBezTo>
                    <a:pt x="2420" y="0"/>
                    <a:pt x="1384" y="567"/>
                    <a:pt x="818" y="1576"/>
                  </a:cubicBezTo>
                  <a:cubicBezTo>
                    <a:pt x="0" y="3030"/>
                    <a:pt x="473" y="4846"/>
                    <a:pt x="1885" y="5677"/>
                  </a:cubicBezTo>
                  <a:cubicBezTo>
                    <a:pt x="2355" y="5953"/>
                    <a:pt x="2870" y="6084"/>
                    <a:pt x="3379" y="6084"/>
                  </a:cubicBezTo>
                  <a:cubicBezTo>
                    <a:pt x="4438" y="6084"/>
                    <a:pt x="5473" y="5517"/>
                    <a:pt x="6040" y="4508"/>
                  </a:cubicBezTo>
                  <a:cubicBezTo>
                    <a:pt x="6858" y="3054"/>
                    <a:pt x="6387" y="1238"/>
                    <a:pt x="4972" y="407"/>
                  </a:cubicBezTo>
                  <a:cubicBezTo>
                    <a:pt x="4502" y="131"/>
                    <a:pt x="3988" y="0"/>
                    <a:pt x="347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4"/>
            <p:cNvSpPr/>
            <p:nvPr/>
          </p:nvSpPr>
          <p:spPr>
            <a:xfrm>
              <a:off x="5002850" y="2408375"/>
              <a:ext cx="172400" cy="152725"/>
            </a:xfrm>
            <a:custGeom>
              <a:avLst/>
              <a:gdLst/>
              <a:ahLst/>
              <a:cxnLst/>
              <a:rect l="l" t="t" r="r" b="b"/>
              <a:pathLst>
                <a:path w="6896" h="6109" extrusionOk="0">
                  <a:moveTo>
                    <a:pt x="3504" y="1"/>
                  </a:moveTo>
                  <a:cubicBezTo>
                    <a:pt x="2399" y="1"/>
                    <a:pt x="1313" y="604"/>
                    <a:pt x="768" y="1649"/>
                  </a:cubicBezTo>
                  <a:cubicBezTo>
                    <a:pt x="0" y="3118"/>
                    <a:pt x="519" y="4939"/>
                    <a:pt x="1929" y="5733"/>
                  </a:cubicBezTo>
                  <a:cubicBezTo>
                    <a:pt x="2381" y="5988"/>
                    <a:pt x="2877" y="6109"/>
                    <a:pt x="3370" y="6109"/>
                  </a:cubicBezTo>
                  <a:cubicBezTo>
                    <a:pt x="4453" y="6109"/>
                    <a:pt x="5521" y="5527"/>
                    <a:pt x="6079" y="4510"/>
                  </a:cubicBezTo>
                  <a:cubicBezTo>
                    <a:pt x="6895" y="3025"/>
                    <a:pt x="6357" y="1128"/>
                    <a:pt x="4898" y="347"/>
                  </a:cubicBezTo>
                  <a:cubicBezTo>
                    <a:pt x="4458" y="112"/>
                    <a:pt x="3979" y="1"/>
                    <a:pt x="350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4"/>
            <p:cNvSpPr/>
            <p:nvPr/>
          </p:nvSpPr>
          <p:spPr>
            <a:xfrm>
              <a:off x="4885150" y="3435125"/>
              <a:ext cx="171350" cy="151400"/>
            </a:xfrm>
            <a:custGeom>
              <a:avLst/>
              <a:gdLst/>
              <a:ahLst/>
              <a:cxnLst/>
              <a:rect l="l" t="t" r="r" b="b"/>
              <a:pathLst>
                <a:path w="6854" h="6056" extrusionOk="0">
                  <a:moveTo>
                    <a:pt x="3469" y="1"/>
                  </a:moveTo>
                  <a:cubicBezTo>
                    <a:pt x="2453" y="1"/>
                    <a:pt x="1467" y="531"/>
                    <a:pt x="892" y="1490"/>
                  </a:cubicBezTo>
                  <a:cubicBezTo>
                    <a:pt x="0" y="2977"/>
                    <a:pt x="469" y="4829"/>
                    <a:pt x="1945" y="5666"/>
                  </a:cubicBezTo>
                  <a:cubicBezTo>
                    <a:pt x="2411" y="5930"/>
                    <a:pt x="2913" y="6055"/>
                    <a:pt x="3407" y="6055"/>
                  </a:cubicBezTo>
                  <a:cubicBezTo>
                    <a:pt x="4441" y="6055"/>
                    <a:pt x="5442" y="5505"/>
                    <a:pt x="6011" y="4517"/>
                  </a:cubicBezTo>
                  <a:cubicBezTo>
                    <a:pt x="6854" y="3057"/>
                    <a:pt x="6401" y="1256"/>
                    <a:pt x="4979" y="417"/>
                  </a:cubicBezTo>
                  <a:cubicBezTo>
                    <a:pt x="4501" y="135"/>
                    <a:pt x="3981" y="1"/>
                    <a:pt x="346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4"/>
            <p:cNvSpPr/>
            <p:nvPr/>
          </p:nvSpPr>
          <p:spPr>
            <a:xfrm>
              <a:off x="4753075" y="3673125"/>
              <a:ext cx="169525" cy="149600"/>
            </a:xfrm>
            <a:custGeom>
              <a:avLst/>
              <a:gdLst/>
              <a:ahLst/>
              <a:cxnLst/>
              <a:rect l="l" t="t" r="r" b="b"/>
              <a:pathLst>
                <a:path w="6781" h="5984" extrusionOk="0">
                  <a:moveTo>
                    <a:pt x="3404" y="0"/>
                  </a:moveTo>
                  <a:cubicBezTo>
                    <a:pt x="2391" y="0"/>
                    <a:pt x="1418" y="541"/>
                    <a:pt x="855" y="1518"/>
                  </a:cubicBezTo>
                  <a:cubicBezTo>
                    <a:pt x="0" y="2998"/>
                    <a:pt x="459" y="4765"/>
                    <a:pt x="1912" y="5591"/>
                  </a:cubicBezTo>
                  <a:cubicBezTo>
                    <a:pt x="2381" y="5857"/>
                    <a:pt x="2882" y="5984"/>
                    <a:pt x="3373" y="5984"/>
                  </a:cubicBezTo>
                  <a:cubicBezTo>
                    <a:pt x="4402" y="5984"/>
                    <a:pt x="5388" y="5426"/>
                    <a:pt x="5951" y="4418"/>
                  </a:cubicBezTo>
                  <a:cubicBezTo>
                    <a:pt x="6780" y="2929"/>
                    <a:pt x="6290" y="1174"/>
                    <a:pt x="4817" y="368"/>
                  </a:cubicBezTo>
                  <a:cubicBezTo>
                    <a:pt x="4363" y="119"/>
                    <a:pt x="3879" y="0"/>
                    <a:pt x="340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4"/>
            <p:cNvSpPr/>
            <p:nvPr/>
          </p:nvSpPr>
          <p:spPr>
            <a:xfrm>
              <a:off x="4156850" y="1465225"/>
              <a:ext cx="170300" cy="150750"/>
            </a:xfrm>
            <a:custGeom>
              <a:avLst/>
              <a:gdLst/>
              <a:ahLst/>
              <a:cxnLst/>
              <a:rect l="l" t="t" r="r" b="b"/>
              <a:pathLst>
                <a:path w="6812" h="6030" extrusionOk="0">
                  <a:moveTo>
                    <a:pt x="3430" y="1"/>
                  </a:moveTo>
                  <a:cubicBezTo>
                    <a:pt x="2376" y="1"/>
                    <a:pt x="1364" y="579"/>
                    <a:pt x="802" y="1615"/>
                  </a:cubicBezTo>
                  <a:cubicBezTo>
                    <a:pt x="1" y="3095"/>
                    <a:pt x="503" y="4856"/>
                    <a:pt x="1955" y="5656"/>
                  </a:cubicBezTo>
                  <a:cubicBezTo>
                    <a:pt x="2414" y="5909"/>
                    <a:pt x="2903" y="6029"/>
                    <a:pt x="3384" y="6029"/>
                  </a:cubicBezTo>
                  <a:cubicBezTo>
                    <a:pt x="4421" y="6029"/>
                    <a:pt x="5419" y="5468"/>
                    <a:pt x="5985" y="4464"/>
                  </a:cubicBezTo>
                  <a:cubicBezTo>
                    <a:pt x="6812" y="2993"/>
                    <a:pt x="6343" y="1223"/>
                    <a:pt x="4908" y="401"/>
                  </a:cubicBezTo>
                  <a:cubicBezTo>
                    <a:pt x="4435" y="130"/>
                    <a:pt x="3928" y="1"/>
                    <a:pt x="343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4"/>
            <p:cNvSpPr/>
            <p:nvPr/>
          </p:nvSpPr>
          <p:spPr>
            <a:xfrm>
              <a:off x="4622150" y="1726775"/>
              <a:ext cx="170100" cy="150675"/>
            </a:xfrm>
            <a:custGeom>
              <a:avLst/>
              <a:gdLst/>
              <a:ahLst/>
              <a:cxnLst/>
              <a:rect l="l" t="t" r="r" b="b"/>
              <a:pathLst>
                <a:path w="6804" h="6027" extrusionOk="0">
                  <a:moveTo>
                    <a:pt x="3424" y="0"/>
                  </a:moveTo>
                  <a:cubicBezTo>
                    <a:pt x="2394" y="0"/>
                    <a:pt x="1403" y="552"/>
                    <a:pt x="834" y="1551"/>
                  </a:cubicBezTo>
                  <a:cubicBezTo>
                    <a:pt x="0" y="3019"/>
                    <a:pt x="460" y="4793"/>
                    <a:pt x="1888" y="5619"/>
                  </a:cubicBezTo>
                  <a:cubicBezTo>
                    <a:pt x="2364" y="5895"/>
                    <a:pt x="2877" y="6027"/>
                    <a:pt x="3381" y="6027"/>
                  </a:cubicBezTo>
                  <a:cubicBezTo>
                    <a:pt x="4396" y="6027"/>
                    <a:pt x="5376" y="5493"/>
                    <a:pt x="5945" y="4528"/>
                  </a:cubicBezTo>
                  <a:cubicBezTo>
                    <a:pt x="6804" y="3069"/>
                    <a:pt x="6376" y="1284"/>
                    <a:pt x="4968" y="437"/>
                  </a:cubicBezTo>
                  <a:cubicBezTo>
                    <a:pt x="4476" y="141"/>
                    <a:pt x="3945" y="0"/>
                    <a:pt x="342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4"/>
            <p:cNvSpPr/>
            <p:nvPr/>
          </p:nvSpPr>
          <p:spPr>
            <a:xfrm>
              <a:off x="4904550" y="2041775"/>
              <a:ext cx="169825" cy="150150"/>
            </a:xfrm>
            <a:custGeom>
              <a:avLst/>
              <a:gdLst/>
              <a:ahLst/>
              <a:cxnLst/>
              <a:rect l="l" t="t" r="r" b="b"/>
              <a:pathLst>
                <a:path w="6793" h="6006" extrusionOk="0">
                  <a:moveTo>
                    <a:pt x="3412" y="0"/>
                  </a:moveTo>
                  <a:cubicBezTo>
                    <a:pt x="2392" y="0"/>
                    <a:pt x="1415" y="545"/>
                    <a:pt x="848" y="1532"/>
                  </a:cubicBezTo>
                  <a:cubicBezTo>
                    <a:pt x="1" y="3007"/>
                    <a:pt x="458" y="4774"/>
                    <a:pt x="1899" y="5601"/>
                  </a:cubicBezTo>
                  <a:cubicBezTo>
                    <a:pt x="2374" y="5875"/>
                    <a:pt x="2883" y="6005"/>
                    <a:pt x="3382" y="6005"/>
                  </a:cubicBezTo>
                  <a:cubicBezTo>
                    <a:pt x="4402" y="6005"/>
                    <a:pt x="5379" y="5460"/>
                    <a:pt x="5945" y="4474"/>
                  </a:cubicBezTo>
                  <a:cubicBezTo>
                    <a:pt x="6792" y="2997"/>
                    <a:pt x="6337" y="1232"/>
                    <a:pt x="4896" y="404"/>
                  </a:cubicBezTo>
                  <a:cubicBezTo>
                    <a:pt x="4420" y="131"/>
                    <a:pt x="3911" y="0"/>
                    <a:pt x="341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4"/>
            <p:cNvSpPr/>
            <p:nvPr/>
          </p:nvSpPr>
          <p:spPr>
            <a:xfrm>
              <a:off x="4070475" y="4069250"/>
              <a:ext cx="170250" cy="150725"/>
            </a:xfrm>
            <a:custGeom>
              <a:avLst/>
              <a:gdLst/>
              <a:ahLst/>
              <a:cxnLst/>
              <a:rect l="l" t="t" r="r" b="b"/>
              <a:pathLst>
                <a:path w="6810" h="6029" extrusionOk="0">
                  <a:moveTo>
                    <a:pt x="3428" y="0"/>
                  </a:moveTo>
                  <a:cubicBezTo>
                    <a:pt x="2379" y="0"/>
                    <a:pt x="1371" y="574"/>
                    <a:pt x="808" y="1602"/>
                  </a:cubicBezTo>
                  <a:cubicBezTo>
                    <a:pt x="0" y="3079"/>
                    <a:pt x="495" y="4844"/>
                    <a:pt x="1941" y="5649"/>
                  </a:cubicBezTo>
                  <a:cubicBezTo>
                    <a:pt x="2404" y="5906"/>
                    <a:pt x="2898" y="6029"/>
                    <a:pt x="3384" y="6029"/>
                  </a:cubicBezTo>
                  <a:cubicBezTo>
                    <a:pt x="4416" y="6029"/>
                    <a:pt x="5409" y="5474"/>
                    <a:pt x="5975" y="4476"/>
                  </a:cubicBezTo>
                  <a:cubicBezTo>
                    <a:pt x="6810" y="3006"/>
                    <a:pt x="6348" y="1234"/>
                    <a:pt x="4919" y="407"/>
                  </a:cubicBezTo>
                  <a:cubicBezTo>
                    <a:pt x="4442" y="131"/>
                    <a:pt x="3930" y="0"/>
                    <a:pt x="342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4"/>
            <p:cNvSpPr/>
            <p:nvPr/>
          </p:nvSpPr>
          <p:spPr>
            <a:xfrm>
              <a:off x="2441850" y="3153925"/>
              <a:ext cx="170625" cy="150700"/>
            </a:xfrm>
            <a:custGeom>
              <a:avLst/>
              <a:gdLst/>
              <a:ahLst/>
              <a:cxnLst/>
              <a:rect l="l" t="t" r="r" b="b"/>
              <a:pathLst>
                <a:path w="6825" h="6028" extrusionOk="0">
                  <a:moveTo>
                    <a:pt x="3446" y="0"/>
                  </a:moveTo>
                  <a:cubicBezTo>
                    <a:pt x="2432" y="0"/>
                    <a:pt x="1454" y="531"/>
                    <a:pt x="885" y="1495"/>
                  </a:cubicBezTo>
                  <a:cubicBezTo>
                    <a:pt x="0" y="2989"/>
                    <a:pt x="468" y="4812"/>
                    <a:pt x="1949" y="5643"/>
                  </a:cubicBezTo>
                  <a:cubicBezTo>
                    <a:pt x="2414" y="5903"/>
                    <a:pt x="2911" y="6027"/>
                    <a:pt x="3400" y="6027"/>
                  </a:cubicBezTo>
                  <a:cubicBezTo>
                    <a:pt x="4430" y="6027"/>
                    <a:pt x="5421" y="5475"/>
                    <a:pt x="5988" y="4482"/>
                  </a:cubicBezTo>
                  <a:cubicBezTo>
                    <a:pt x="6825" y="3017"/>
                    <a:pt x="6371" y="1240"/>
                    <a:pt x="4943" y="410"/>
                  </a:cubicBezTo>
                  <a:cubicBezTo>
                    <a:pt x="4466" y="133"/>
                    <a:pt x="3952" y="0"/>
                    <a:pt x="344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4"/>
            <p:cNvSpPr/>
            <p:nvPr/>
          </p:nvSpPr>
          <p:spPr>
            <a:xfrm>
              <a:off x="3056825" y="3967775"/>
              <a:ext cx="169525" cy="149650"/>
            </a:xfrm>
            <a:custGeom>
              <a:avLst/>
              <a:gdLst/>
              <a:ahLst/>
              <a:cxnLst/>
              <a:rect l="l" t="t" r="r" b="b"/>
              <a:pathLst>
                <a:path w="6781" h="5986" extrusionOk="0">
                  <a:moveTo>
                    <a:pt x="3408" y="1"/>
                  </a:moveTo>
                  <a:cubicBezTo>
                    <a:pt x="2390" y="1"/>
                    <a:pt x="1411" y="548"/>
                    <a:pt x="849" y="1531"/>
                  </a:cubicBezTo>
                  <a:cubicBezTo>
                    <a:pt x="0" y="3012"/>
                    <a:pt x="467" y="4777"/>
                    <a:pt x="1923" y="5598"/>
                  </a:cubicBezTo>
                  <a:cubicBezTo>
                    <a:pt x="2389" y="5860"/>
                    <a:pt x="2886" y="5986"/>
                    <a:pt x="3372" y="5986"/>
                  </a:cubicBezTo>
                  <a:cubicBezTo>
                    <a:pt x="4405" y="5986"/>
                    <a:pt x="5395" y="5422"/>
                    <a:pt x="5956" y="4407"/>
                  </a:cubicBezTo>
                  <a:cubicBezTo>
                    <a:pt x="6780" y="2919"/>
                    <a:pt x="6282" y="1164"/>
                    <a:pt x="4807" y="362"/>
                  </a:cubicBezTo>
                  <a:cubicBezTo>
                    <a:pt x="4357" y="118"/>
                    <a:pt x="3879" y="1"/>
                    <a:pt x="340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4"/>
            <p:cNvSpPr/>
            <p:nvPr/>
          </p:nvSpPr>
          <p:spPr>
            <a:xfrm>
              <a:off x="3887800" y="4122725"/>
              <a:ext cx="169725" cy="150100"/>
            </a:xfrm>
            <a:custGeom>
              <a:avLst/>
              <a:gdLst/>
              <a:ahLst/>
              <a:cxnLst/>
              <a:rect l="l" t="t" r="r" b="b"/>
              <a:pathLst>
                <a:path w="6789" h="6004" extrusionOk="0">
                  <a:moveTo>
                    <a:pt x="3411" y="1"/>
                  </a:moveTo>
                  <a:cubicBezTo>
                    <a:pt x="2396" y="1"/>
                    <a:pt x="1421" y="539"/>
                    <a:pt x="854" y="1516"/>
                  </a:cubicBezTo>
                  <a:cubicBezTo>
                    <a:pt x="1" y="2986"/>
                    <a:pt x="447" y="4759"/>
                    <a:pt x="1880" y="5592"/>
                  </a:cubicBezTo>
                  <a:cubicBezTo>
                    <a:pt x="2360" y="5870"/>
                    <a:pt x="2874" y="6004"/>
                    <a:pt x="3379" y="6004"/>
                  </a:cubicBezTo>
                  <a:cubicBezTo>
                    <a:pt x="4393" y="6004"/>
                    <a:pt x="5367" y="5466"/>
                    <a:pt x="5934" y="4490"/>
                  </a:cubicBezTo>
                  <a:cubicBezTo>
                    <a:pt x="6788" y="3017"/>
                    <a:pt x="6343" y="1245"/>
                    <a:pt x="4908" y="412"/>
                  </a:cubicBezTo>
                  <a:cubicBezTo>
                    <a:pt x="4429" y="134"/>
                    <a:pt x="3915" y="1"/>
                    <a:pt x="341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4"/>
            <p:cNvSpPr/>
            <p:nvPr/>
          </p:nvSpPr>
          <p:spPr>
            <a:xfrm>
              <a:off x="5019725" y="3198900"/>
              <a:ext cx="169475" cy="149600"/>
            </a:xfrm>
            <a:custGeom>
              <a:avLst/>
              <a:gdLst/>
              <a:ahLst/>
              <a:cxnLst/>
              <a:rect l="l" t="t" r="r" b="b"/>
              <a:pathLst>
                <a:path w="6779" h="5984" extrusionOk="0">
                  <a:moveTo>
                    <a:pt x="3406" y="0"/>
                  </a:moveTo>
                  <a:cubicBezTo>
                    <a:pt x="2388" y="0"/>
                    <a:pt x="1410" y="546"/>
                    <a:pt x="847" y="1529"/>
                  </a:cubicBezTo>
                  <a:cubicBezTo>
                    <a:pt x="0" y="3010"/>
                    <a:pt x="466" y="4777"/>
                    <a:pt x="1922" y="5596"/>
                  </a:cubicBezTo>
                  <a:cubicBezTo>
                    <a:pt x="2388" y="5858"/>
                    <a:pt x="2885" y="5984"/>
                    <a:pt x="3373" y="5984"/>
                  </a:cubicBezTo>
                  <a:cubicBezTo>
                    <a:pt x="4405" y="5984"/>
                    <a:pt x="5393" y="5420"/>
                    <a:pt x="5955" y="4405"/>
                  </a:cubicBezTo>
                  <a:cubicBezTo>
                    <a:pt x="6779" y="2918"/>
                    <a:pt x="6281" y="1162"/>
                    <a:pt x="4806" y="362"/>
                  </a:cubicBezTo>
                  <a:cubicBezTo>
                    <a:pt x="4355" y="117"/>
                    <a:pt x="3876" y="0"/>
                    <a:pt x="340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4"/>
            <p:cNvSpPr/>
            <p:nvPr/>
          </p:nvSpPr>
          <p:spPr>
            <a:xfrm>
              <a:off x="2492050" y="3338075"/>
              <a:ext cx="169975" cy="150200"/>
            </a:xfrm>
            <a:custGeom>
              <a:avLst/>
              <a:gdLst/>
              <a:ahLst/>
              <a:cxnLst/>
              <a:rect l="l" t="t" r="r" b="b"/>
              <a:pathLst>
                <a:path w="6799" h="6008" extrusionOk="0">
                  <a:moveTo>
                    <a:pt x="3419" y="1"/>
                  </a:moveTo>
                  <a:cubicBezTo>
                    <a:pt x="2374" y="1"/>
                    <a:pt x="1372" y="577"/>
                    <a:pt x="811" y="1606"/>
                  </a:cubicBezTo>
                  <a:cubicBezTo>
                    <a:pt x="1" y="3089"/>
                    <a:pt x="506" y="4845"/>
                    <a:pt x="1971" y="5643"/>
                  </a:cubicBezTo>
                  <a:cubicBezTo>
                    <a:pt x="2424" y="5890"/>
                    <a:pt x="2906" y="6008"/>
                    <a:pt x="3379" y="6008"/>
                  </a:cubicBezTo>
                  <a:cubicBezTo>
                    <a:pt x="4424" y="6008"/>
                    <a:pt x="5427" y="5432"/>
                    <a:pt x="5988" y="4404"/>
                  </a:cubicBezTo>
                  <a:cubicBezTo>
                    <a:pt x="6799" y="2920"/>
                    <a:pt x="6293" y="1165"/>
                    <a:pt x="4828" y="366"/>
                  </a:cubicBezTo>
                  <a:cubicBezTo>
                    <a:pt x="4374" y="119"/>
                    <a:pt x="3892" y="1"/>
                    <a:pt x="341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4"/>
            <p:cNvSpPr/>
            <p:nvPr/>
          </p:nvSpPr>
          <p:spPr>
            <a:xfrm>
              <a:off x="2392775" y="2970200"/>
              <a:ext cx="169975" cy="150175"/>
            </a:xfrm>
            <a:custGeom>
              <a:avLst/>
              <a:gdLst/>
              <a:ahLst/>
              <a:cxnLst/>
              <a:rect l="l" t="t" r="r" b="b"/>
              <a:pathLst>
                <a:path w="6799" h="6007" extrusionOk="0">
                  <a:moveTo>
                    <a:pt x="3414" y="0"/>
                  </a:moveTo>
                  <a:cubicBezTo>
                    <a:pt x="2379" y="0"/>
                    <a:pt x="1388" y="564"/>
                    <a:pt x="826" y="1577"/>
                  </a:cubicBezTo>
                  <a:cubicBezTo>
                    <a:pt x="1" y="3061"/>
                    <a:pt x="487" y="4816"/>
                    <a:pt x="1946" y="5627"/>
                  </a:cubicBezTo>
                  <a:cubicBezTo>
                    <a:pt x="2409" y="5884"/>
                    <a:pt x="2901" y="6007"/>
                    <a:pt x="3384" y="6007"/>
                  </a:cubicBezTo>
                  <a:cubicBezTo>
                    <a:pt x="4418" y="6007"/>
                    <a:pt x="5409" y="5443"/>
                    <a:pt x="5973" y="4430"/>
                  </a:cubicBezTo>
                  <a:cubicBezTo>
                    <a:pt x="6798" y="2946"/>
                    <a:pt x="6312" y="1190"/>
                    <a:pt x="4853" y="381"/>
                  </a:cubicBezTo>
                  <a:cubicBezTo>
                    <a:pt x="4390" y="123"/>
                    <a:pt x="3897" y="0"/>
                    <a:pt x="34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4"/>
            <p:cNvSpPr/>
            <p:nvPr/>
          </p:nvSpPr>
          <p:spPr>
            <a:xfrm>
              <a:off x="3742175" y="1388175"/>
              <a:ext cx="169125" cy="149650"/>
            </a:xfrm>
            <a:custGeom>
              <a:avLst/>
              <a:gdLst/>
              <a:ahLst/>
              <a:cxnLst/>
              <a:rect l="l" t="t" r="r" b="b"/>
              <a:pathLst>
                <a:path w="6765" h="5986" extrusionOk="0">
                  <a:moveTo>
                    <a:pt x="3391" y="1"/>
                  </a:moveTo>
                  <a:cubicBezTo>
                    <a:pt x="2344" y="1"/>
                    <a:pt x="1341" y="582"/>
                    <a:pt x="782" y="1620"/>
                  </a:cubicBezTo>
                  <a:cubicBezTo>
                    <a:pt x="1" y="3072"/>
                    <a:pt x="484" y="4791"/>
                    <a:pt x="1897" y="5593"/>
                  </a:cubicBezTo>
                  <a:cubicBezTo>
                    <a:pt x="2367" y="5859"/>
                    <a:pt x="2867" y="5986"/>
                    <a:pt x="3358" y="5986"/>
                  </a:cubicBezTo>
                  <a:cubicBezTo>
                    <a:pt x="4387" y="5986"/>
                    <a:pt x="5373" y="5426"/>
                    <a:pt x="5935" y="4417"/>
                  </a:cubicBezTo>
                  <a:cubicBezTo>
                    <a:pt x="6765" y="2927"/>
                    <a:pt x="6271" y="1172"/>
                    <a:pt x="4800" y="368"/>
                  </a:cubicBezTo>
                  <a:cubicBezTo>
                    <a:pt x="4346" y="119"/>
                    <a:pt x="3864" y="1"/>
                    <a:pt x="339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4"/>
            <p:cNvSpPr/>
            <p:nvPr/>
          </p:nvSpPr>
          <p:spPr>
            <a:xfrm>
              <a:off x="2559950" y="2127775"/>
              <a:ext cx="170225" cy="150750"/>
            </a:xfrm>
            <a:custGeom>
              <a:avLst/>
              <a:gdLst/>
              <a:ahLst/>
              <a:cxnLst/>
              <a:rect l="l" t="t" r="r" b="b"/>
              <a:pathLst>
                <a:path w="6809" h="6030" extrusionOk="0">
                  <a:moveTo>
                    <a:pt x="3427" y="1"/>
                  </a:moveTo>
                  <a:cubicBezTo>
                    <a:pt x="2378" y="1"/>
                    <a:pt x="1370" y="574"/>
                    <a:pt x="807" y="1603"/>
                  </a:cubicBezTo>
                  <a:cubicBezTo>
                    <a:pt x="1" y="3079"/>
                    <a:pt x="494" y="4844"/>
                    <a:pt x="1940" y="5649"/>
                  </a:cubicBezTo>
                  <a:cubicBezTo>
                    <a:pt x="2403" y="5907"/>
                    <a:pt x="2897" y="6030"/>
                    <a:pt x="3383" y="6030"/>
                  </a:cubicBezTo>
                  <a:cubicBezTo>
                    <a:pt x="4416" y="6030"/>
                    <a:pt x="5409" y="5475"/>
                    <a:pt x="5975" y="4476"/>
                  </a:cubicBezTo>
                  <a:cubicBezTo>
                    <a:pt x="6809" y="3008"/>
                    <a:pt x="6348" y="1236"/>
                    <a:pt x="4918" y="409"/>
                  </a:cubicBezTo>
                  <a:cubicBezTo>
                    <a:pt x="4441" y="133"/>
                    <a:pt x="3929" y="1"/>
                    <a:pt x="342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4"/>
            <p:cNvSpPr/>
            <p:nvPr/>
          </p:nvSpPr>
          <p:spPr>
            <a:xfrm>
              <a:off x="4253600" y="4016325"/>
              <a:ext cx="169925" cy="150200"/>
            </a:xfrm>
            <a:custGeom>
              <a:avLst/>
              <a:gdLst/>
              <a:ahLst/>
              <a:cxnLst/>
              <a:rect l="l" t="t" r="r" b="b"/>
              <a:pathLst>
                <a:path w="6797" h="6008" extrusionOk="0">
                  <a:moveTo>
                    <a:pt x="3416" y="1"/>
                  </a:moveTo>
                  <a:cubicBezTo>
                    <a:pt x="2379" y="1"/>
                    <a:pt x="1385" y="567"/>
                    <a:pt x="821" y="1584"/>
                  </a:cubicBezTo>
                  <a:cubicBezTo>
                    <a:pt x="0" y="3068"/>
                    <a:pt x="490" y="4823"/>
                    <a:pt x="1950" y="5630"/>
                  </a:cubicBezTo>
                  <a:cubicBezTo>
                    <a:pt x="2411" y="5886"/>
                    <a:pt x="2902" y="6008"/>
                    <a:pt x="3383" y="6008"/>
                  </a:cubicBezTo>
                  <a:cubicBezTo>
                    <a:pt x="4420" y="6008"/>
                    <a:pt x="5413" y="5441"/>
                    <a:pt x="5976" y="4423"/>
                  </a:cubicBezTo>
                  <a:cubicBezTo>
                    <a:pt x="6797" y="2941"/>
                    <a:pt x="6307" y="1185"/>
                    <a:pt x="4848" y="377"/>
                  </a:cubicBezTo>
                  <a:cubicBezTo>
                    <a:pt x="4387" y="122"/>
                    <a:pt x="3897" y="1"/>
                    <a:pt x="341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4"/>
            <p:cNvSpPr/>
            <p:nvPr/>
          </p:nvSpPr>
          <p:spPr>
            <a:xfrm>
              <a:off x="3009950" y="1600925"/>
              <a:ext cx="169450" cy="149600"/>
            </a:xfrm>
            <a:custGeom>
              <a:avLst/>
              <a:gdLst/>
              <a:ahLst/>
              <a:cxnLst/>
              <a:rect l="l" t="t" r="r" b="b"/>
              <a:pathLst>
                <a:path w="6778" h="5984" extrusionOk="0">
                  <a:moveTo>
                    <a:pt x="3403" y="0"/>
                  </a:moveTo>
                  <a:cubicBezTo>
                    <a:pt x="2394" y="0"/>
                    <a:pt x="1425" y="536"/>
                    <a:pt x="861" y="1504"/>
                  </a:cubicBezTo>
                  <a:cubicBezTo>
                    <a:pt x="1" y="2983"/>
                    <a:pt x="450" y="4753"/>
                    <a:pt x="1897" y="5583"/>
                  </a:cubicBezTo>
                  <a:cubicBezTo>
                    <a:pt x="2371" y="5854"/>
                    <a:pt x="2877" y="5983"/>
                    <a:pt x="3373" y="5983"/>
                  </a:cubicBezTo>
                  <a:cubicBezTo>
                    <a:pt x="4398" y="5983"/>
                    <a:pt x="5379" y="5430"/>
                    <a:pt x="5942" y="4430"/>
                  </a:cubicBezTo>
                  <a:cubicBezTo>
                    <a:pt x="6778" y="2948"/>
                    <a:pt x="6294" y="1186"/>
                    <a:pt x="4830" y="375"/>
                  </a:cubicBezTo>
                  <a:cubicBezTo>
                    <a:pt x="4371" y="121"/>
                    <a:pt x="3883" y="0"/>
                    <a:pt x="340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4"/>
            <p:cNvSpPr/>
            <p:nvPr/>
          </p:nvSpPr>
          <p:spPr>
            <a:xfrm>
              <a:off x="5103300" y="2777825"/>
              <a:ext cx="169050" cy="149625"/>
            </a:xfrm>
            <a:custGeom>
              <a:avLst/>
              <a:gdLst/>
              <a:ahLst/>
              <a:cxnLst/>
              <a:rect l="l" t="t" r="r" b="b"/>
              <a:pathLst>
                <a:path w="6762" h="5985" extrusionOk="0">
                  <a:moveTo>
                    <a:pt x="3403" y="1"/>
                  </a:moveTo>
                  <a:cubicBezTo>
                    <a:pt x="2385" y="1"/>
                    <a:pt x="1410" y="547"/>
                    <a:pt x="845" y="1537"/>
                  </a:cubicBezTo>
                  <a:cubicBezTo>
                    <a:pt x="1" y="3020"/>
                    <a:pt x="472" y="4784"/>
                    <a:pt x="1933" y="5600"/>
                  </a:cubicBezTo>
                  <a:cubicBezTo>
                    <a:pt x="2398" y="5860"/>
                    <a:pt x="2892" y="5985"/>
                    <a:pt x="3377" y="5985"/>
                  </a:cubicBezTo>
                  <a:cubicBezTo>
                    <a:pt x="4412" y="5985"/>
                    <a:pt x="5402" y="5417"/>
                    <a:pt x="5963" y="4398"/>
                  </a:cubicBezTo>
                  <a:cubicBezTo>
                    <a:pt x="6762" y="2948"/>
                    <a:pt x="6300" y="1225"/>
                    <a:pt x="4897" y="411"/>
                  </a:cubicBezTo>
                  <a:cubicBezTo>
                    <a:pt x="4418" y="134"/>
                    <a:pt x="3906" y="1"/>
                    <a:pt x="340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4"/>
            <p:cNvSpPr/>
            <p:nvPr/>
          </p:nvSpPr>
          <p:spPr>
            <a:xfrm>
              <a:off x="2694125" y="1891225"/>
              <a:ext cx="168975" cy="149600"/>
            </a:xfrm>
            <a:custGeom>
              <a:avLst/>
              <a:gdLst/>
              <a:ahLst/>
              <a:cxnLst/>
              <a:rect l="l" t="t" r="r" b="b"/>
              <a:pathLst>
                <a:path w="6759" h="5984" extrusionOk="0">
                  <a:moveTo>
                    <a:pt x="3386" y="0"/>
                  </a:moveTo>
                  <a:cubicBezTo>
                    <a:pt x="2353" y="0"/>
                    <a:pt x="1365" y="563"/>
                    <a:pt x="804" y="1577"/>
                  </a:cubicBezTo>
                  <a:cubicBezTo>
                    <a:pt x="1" y="3026"/>
                    <a:pt x="456" y="4753"/>
                    <a:pt x="1856" y="5568"/>
                  </a:cubicBezTo>
                  <a:cubicBezTo>
                    <a:pt x="2338" y="5849"/>
                    <a:pt x="2853" y="5983"/>
                    <a:pt x="3358" y="5983"/>
                  </a:cubicBezTo>
                  <a:cubicBezTo>
                    <a:pt x="4374" y="5983"/>
                    <a:pt x="5346" y="5441"/>
                    <a:pt x="5911" y="4455"/>
                  </a:cubicBezTo>
                  <a:cubicBezTo>
                    <a:pt x="6758" y="2974"/>
                    <a:pt x="6293" y="1209"/>
                    <a:pt x="4837" y="388"/>
                  </a:cubicBezTo>
                  <a:cubicBezTo>
                    <a:pt x="4370" y="126"/>
                    <a:pt x="3873" y="0"/>
                    <a:pt x="338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4"/>
            <p:cNvSpPr/>
            <p:nvPr/>
          </p:nvSpPr>
          <p:spPr>
            <a:xfrm>
              <a:off x="2427850" y="2365750"/>
              <a:ext cx="168300" cy="149025"/>
            </a:xfrm>
            <a:custGeom>
              <a:avLst/>
              <a:gdLst/>
              <a:ahLst/>
              <a:cxnLst/>
              <a:rect l="l" t="t" r="r" b="b"/>
              <a:pathLst>
                <a:path w="6732" h="5961" extrusionOk="0">
                  <a:moveTo>
                    <a:pt x="3375" y="0"/>
                  </a:moveTo>
                  <a:cubicBezTo>
                    <a:pt x="2344" y="0"/>
                    <a:pt x="1356" y="563"/>
                    <a:pt x="796" y="1575"/>
                  </a:cubicBezTo>
                  <a:cubicBezTo>
                    <a:pt x="0" y="3016"/>
                    <a:pt x="457" y="4740"/>
                    <a:pt x="1851" y="5551"/>
                  </a:cubicBezTo>
                  <a:cubicBezTo>
                    <a:pt x="2328" y="5828"/>
                    <a:pt x="2840" y="5960"/>
                    <a:pt x="3341" y="5960"/>
                  </a:cubicBezTo>
                  <a:cubicBezTo>
                    <a:pt x="4356" y="5960"/>
                    <a:pt x="5329" y="5418"/>
                    <a:pt x="5890" y="4435"/>
                  </a:cubicBezTo>
                  <a:cubicBezTo>
                    <a:pt x="6732" y="2962"/>
                    <a:pt x="6265" y="1199"/>
                    <a:pt x="4815" y="384"/>
                  </a:cubicBezTo>
                  <a:cubicBezTo>
                    <a:pt x="4352" y="124"/>
                    <a:pt x="3859" y="0"/>
                    <a:pt x="337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4"/>
            <p:cNvSpPr/>
            <p:nvPr/>
          </p:nvSpPr>
          <p:spPr>
            <a:xfrm>
              <a:off x="2824900" y="3837650"/>
              <a:ext cx="168100" cy="148375"/>
            </a:xfrm>
            <a:custGeom>
              <a:avLst/>
              <a:gdLst/>
              <a:ahLst/>
              <a:cxnLst/>
              <a:rect l="l" t="t" r="r" b="b"/>
              <a:pathLst>
                <a:path w="6724" h="5935" extrusionOk="0">
                  <a:moveTo>
                    <a:pt x="3384" y="1"/>
                  </a:moveTo>
                  <a:cubicBezTo>
                    <a:pt x="2390" y="1"/>
                    <a:pt x="1430" y="519"/>
                    <a:pt x="872" y="1457"/>
                  </a:cubicBezTo>
                  <a:cubicBezTo>
                    <a:pt x="1" y="2920"/>
                    <a:pt x="440" y="4709"/>
                    <a:pt x="1874" y="5536"/>
                  </a:cubicBezTo>
                  <a:cubicBezTo>
                    <a:pt x="2341" y="5806"/>
                    <a:pt x="2845" y="5934"/>
                    <a:pt x="3341" y="5934"/>
                  </a:cubicBezTo>
                  <a:cubicBezTo>
                    <a:pt x="4334" y="5934"/>
                    <a:pt x="5294" y="5417"/>
                    <a:pt x="5852" y="4480"/>
                  </a:cubicBezTo>
                  <a:cubicBezTo>
                    <a:pt x="6723" y="3015"/>
                    <a:pt x="6284" y="1226"/>
                    <a:pt x="4850" y="399"/>
                  </a:cubicBezTo>
                  <a:cubicBezTo>
                    <a:pt x="4383" y="130"/>
                    <a:pt x="3879" y="1"/>
                    <a:pt x="338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4"/>
            <p:cNvSpPr/>
            <p:nvPr/>
          </p:nvSpPr>
          <p:spPr>
            <a:xfrm>
              <a:off x="3705825" y="4177100"/>
              <a:ext cx="167275" cy="147750"/>
            </a:xfrm>
            <a:custGeom>
              <a:avLst/>
              <a:gdLst/>
              <a:ahLst/>
              <a:cxnLst/>
              <a:rect l="l" t="t" r="r" b="b"/>
              <a:pathLst>
                <a:path w="6691" h="5910" extrusionOk="0">
                  <a:moveTo>
                    <a:pt x="3385" y="0"/>
                  </a:moveTo>
                  <a:cubicBezTo>
                    <a:pt x="2392" y="0"/>
                    <a:pt x="1428" y="515"/>
                    <a:pt x="871" y="1447"/>
                  </a:cubicBezTo>
                  <a:cubicBezTo>
                    <a:pt x="0" y="2904"/>
                    <a:pt x="453" y="4712"/>
                    <a:pt x="1894" y="5528"/>
                  </a:cubicBezTo>
                  <a:cubicBezTo>
                    <a:pt x="2349" y="5787"/>
                    <a:pt x="2840" y="5910"/>
                    <a:pt x="3324" y="5910"/>
                  </a:cubicBezTo>
                  <a:cubicBezTo>
                    <a:pt x="4334" y="5910"/>
                    <a:pt x="5312" y="5375"/>
                    <a:pt x="5867" y="4414"/>
                  </a:cubicBezTo>
                  <a:cubicBezTo>
                    <a:pt x="6691" y="2985"/>
                    <a:pt x="6250" y="1221"/>
                    <a:pt x="4866" y="408"/>
                  </a:cubicBezTo>
                  <a:cubicBezTo>
                    <a:pt x="4398" y="132"/>
                    <a:pt x="3888" y="0"/>
                    <a:pt x="338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4"/>
            <p:cNvSpPr/>
            <p:nvPr/>
          </p:nvSpPr>
          <p:spPr>
            <a:xfrm>
              <a:off x="2543275" y="3523225"/>
              <a:ext cx="166950" cy="147825"/>
            </a:xfrm>
            <a:custGeom>
              <a:avLst/>
              <a:gdLst/>
              <a:ahLst/>
              <a:cxnLst/>
              <a:rect l="l" t="t" r="r" b="b"/>
              <a:pathLst>
                <a:path w="6678" h="5913" extrusionOk="0">
                  <a:moveTo>
                    <a:pt x="3370" y="0"/>
                  </a:moveTo>
                  <a:cubicBezTo>
                    <a:pt x="2348" y="0"/>
                    <a:pt x="1359" y="550"/>
                    <a:pt x="806" y="1531"/>
                  </a:cubicBezTo>
                  <a:cubicBezTo>
                    <a:pt x="0" y="2963"/>
                    <a:pt x="461" y="4720"/>
                    <a:pt x="1860" y="5521"/>
                  </a:cubicBezTo>
                  <a:cubicBezTo>
                    <a:pt x="2321" y="5786"/>
                    <a:pt x="2818" y="5912"/>
                    <a:pt x="3306" y="5912"/>
                  </a:cubicBezTo>
                  <a:cubicBezTo>
                    <a:pt x="4343" y="5912"/>
                    <a:pt x="5345" y="5345"/>
                    <a:pt x="5895" y="4332"/>
                  </a:cubicBezTo>
                  <a:cubicBezTo>
                    <a:pt x="6677" y="2892"/>
                    <a:pt x="6180" y="1146"/>
                    <a:pt x="4766" y="364"/>
                  </a:cubicBezTo>
                  <a:cubicBezTo>
                    <a:pt x="4320" y="117"/>
                    <a:pt x="3842" y="0"/>
                    <a:pt x="337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4"/>
            <p:cNvSpPr/>
            <p:nvPr/>
          </p:nvSpPr>
          <p:spPr>
            <a:xfrm>
              <a:off x="2344000" y="2787175"/>
              <a:ext cx="168225" cy="148350"/>
            </a:xfrm>
            <a:custGeom>
              <a:avLst/>
              <a:gdLst/>
              <a:ahLst/>
              <a:cxnLst/>
              <a:rect l="l" t="t" r="r" b="b"/>
              <a:pathLst>
                <a:path w="6729" h="5934" extrusionOk="0">
                  <a:moveTo>
                    <a:pt x="3388" y="0"/>
                  </a:moveTo>
                  <a:cubicBezTo>
                    <a:pt x="2388" y="0"/>
                    <a:pt x="1422" y="525"/>
                    <a:pt x="864" y="1473"/>
                  </a:cubicBezTo>
                  <a:cubicBezTo>
                    <a:pt x="1" y="2939"/>
                    <a:pt x="450" y="4724"/>
                    <a:pt x="1891" y="5544"/>
                  </a:cubicBezTo>
                  <a:cubicBezTo>
                    <a:pt x="2354" y="5808"/>
                    <a:pt x="2852" y="5934"/>
                    <a:pt x="3341" y="5934"/>
                  </a:cubicBezTo>
                  <a:cubicBezTo>
                    <a:pt x="4341" y="5934"/>
                    <a:pt x="5306" y="5409"/>
                    <a:pt x="5864" y="4461"/>
                  </a:cubicBezTo>
                  <a:cubicBezTo>
                    <a:pt x="6729" y="2995"/>
                    <a:pt x="6278" y="1210"/>
                    <a:pt x="4837" y="390"/>
                  </a:cubicBezTo>
                  <a:cubicBezTo>
                    <a:pt x="4375" y="126"/>
                    <a:pt x="3877" y="0"/>
                    <a:pt x="338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4"/>
            <p:cNvSpPr/>
            <p:nvPr/>
          </p:nvSpPr>
          <p:spPr>
            <a:xfrm>
              <a:off x="4437900" y="3964050"/>
              <a:ext cx="167250" cy="148375"/>
            </a:xfrm>
            <a:custGeom>
              <a:avLst/>
              <a:gdLst/>
              <a:ahLst/>
              <a:cxnLst/>
              <a:rect l="l" t="t" r="r" b="b"/>
              <a:pathLst>
                <a:path w="6690" h="5935" extrusionOk="0">
                  <a:moveTo>
                    <a:pt x="3366" y="1"/>
                  </a:moveTo>
                  <a:cubicBezTo>
                    <a:pt x="2354" y="1"/>
                    <a:pt x="1382" y="539"/>
                    <a:pt x="823" y="1513"/>
                  </a:cubicBezTo>
                  <a:cubicBezTo>
                    <a:pt x="1" y="2948"/>
                    <a:pt x="434" y="4693"/>
                    <a:pt x="1816" y="5512"/>
                  </a:cubicBezTo>
                  <a:cubicBezTo>
                    <a:pt x="2297" y="5798"/>
                    <a:pt x="2817" y="5935"/>
                    <a:pt x="3326" y="5935"/>
                  </a:cubicBezTo>
                  <a:cubicBezTo>
                    <a:pt x="4338" y="5935"/>
                    <a:pt x="5310" y="5397"/>
                    <a:pt x="5869" y="4422"/>
                  </a:cubicBezTo>
                  <a:cubicBezTo>
                    <a:pt x="6689" y="2988"/>
                    <a:pt x="6256" y="1243"/>
                    <a:pt x="4875" y="423"/>
                  </a:cubicBezTo>
                  <a:cubicBezTo>
                    <a:pt x="4394" y="137"/>
                    <a:pt x="3875" y="1"/>
                    <a:pt x="336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4"/>
            <p:cNvSpPr/>
            <p:nvPr/>
          </p:nvSpPr>
          <p:spPr>
            <a:xfrm>
              <a:off x="3290525" y="4099175"/>
              <a:ext cx="167250" cy="148400"/>
            </a:xfrm>
            <a:custGeom>
              <a:avLst/>
              <a:gdLst/>
              <a:ahLst/>
              <a:cxnLst/>
              <a:rect l="l" t="t" r="r" b="b"/>
              <a:pathLst>
                <a:path w="6690" h="5936" extrusionOk="0">
                  <a:moveTo>
                    <a:pt x="3365" y="0"/>
                  </a:moveTo>
                  <a:cubicBezTo>
                    <a:pt x="2348" y="0"/>
                    <a:pt x="1369" y="546"/>
                    <a:pt x="811" y="1532"/>
                  </a:cubicBezTo>
                  <a:cubicBezTo>
                    <a:pt x="1" y="2968"/>
                    <a:pt x="447" y="4711"/>
                    <a:pt x="1834" y="5524"/>
                  </a:cubicBezTo>
                  <a:cubicBezTo>
                    <a:pt x="2309" y="5803"/>
                    <a:pt x="2821" y="5936"/>
                    <a:pt x="3323" y="5936"/>
                  </a:cubicBezTo>
                  <a:cubicBezTo>
                    <a:pt x="4342" y="5936"/>
                    <a:pt x="5320" y="5390"/>
                    <a:pt x="5879" y="4403"/>
                  </a:cubicBezTo>
                  <a:cubicBezTo>
                    <a:pt x="6689" y="2969"/>
                    <a:pt x="6243" y="1226"/>
                    <a:pt x="4856" y="412"/>
                  </a:cubicBezTo>
                  <a:cubicBezTo>
                    <a:pt x="4380" y="133"/>
                    <a:pt x="3868" y="0"/>
                    <a:pt x="336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4"/>
            <p:cNvSpPr/>
            <p:nvPr/>
          </p:nvSpPr>
          <p:spPr>
            <a:xfrm>
              <a:off x="4856850" y="1859525"/>
              <a:ext cx="165975" cy="146775"/>
            </a:xfrm>
            <a:custGeom>
              <a:avLst/>
              <a:gdLst/>
              <a:ahLst/>
              <a:cxnLst/>
              <a:rect l="l" t="t" r="r" b="b"/>
              <a:pathLst>
                <a:path w="6639" h="5871" extrusionOk="0">
                  <a:moveTo>
                    <a:pt x="3365" y="0"/>
                  </a:moveTo>
                  <a:cubicBezTo>
                    <a:pt x="2337" y="0"/>
                    <a:pt x="1335" y="555"/>
                    <a:pt x="792" y="1537"/>
                  </a:cubicBezTo>
                  <a:cubicBezTo>
                    <a:pt x="0" y="2966"/>
                    <a:pt x="491" y="4736"/>
                    <a:pt x="1894" y="5513"/>
                  </a:cubicBezTo>
                  <a:cubicBezTo>
                    <a:pt x="2332" y="5755"/>
                    <a:pt x="2806" y="5870"/>
                    <a:pt x="3274" y="5870"/>
                  </a:cubicBezTo>
                  <a:cubicBezTo>
                    <a:pt x="4302" y="5870"/>
                    <a:pt x="5304" y="5315"/>
                    <a:pt x="5848" y="4334"/>
                  </a:cubicBezTo>
                  <a:cubicBezTo>
                    <a:pt x="6639" y="2904"/>
                    <a:pt x="6147" y="1135"/>
                    <a:pt x="4745" y="358"/>
                  </a:cubicBezTo>
                  <a:cubicBezTo>
                    <a:pt x="4307" y="115"/>
                    <a:pt x="3833" y="0"/>
                    <a:pt x="336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4"/>
            <p:cNvSpPr/>
            <p:nvPr/>
          </p:nvSpPr>
          <p:spPr>
            <a:xfrm>
              <a:off x="2829325" y="1656150"/>
              <a:ext cx="164675" cy="145500"/>
            </a:xfrm>
            <a:custGeom>
              <a:avLst/>
              <a:gdLst/>
              <a:ahLst/>
              <a:cxnLst/>
              <a:rect l="l" t="t" r="r" b="b"/>
              <a:pathLst>
                <a:path w="6587" h="5820" extrusionOk="0">
                  <a:moveTo>
                    <a:pt x="3365" y="1"/>
                  </a:moveTo>
                  <a:cubicBezTo>
                    <a:pt x="2343" y="1"/>
                    <a:pt x="1332" y="544"/>
                    <a:pt x="793" y="1491"/>
                  </a:cubicBezTo>
                  <a:cubicBezTo>
                    <a:pt x="1" y="2886"/>
                    <a:pt x="494" y="4710"/>
                    <a:pt x="1872" y="5474"/>
                  </a:cubicBezTo>
                  <a:cubicBezTo>
                    <a:pt x="2296" y="5708"/>
                    <a:pt x="2760" y="5819"/>
                    <a:pt x="3223" y="5819"/>
                  </a:cubicBezTo>
                  <a:cubicBezTo>
                    <a:pt x="4265" y="5819"/>
                    <a:pt x="5295" y="5257"/>
                    <a:pt x="5823" y="4282"/>
                  </a:cubicBezTo>
                  <a:cubicBezTo>
                    <a:pt x="6586" y="2871"/>
                    <a:pt x="6059" y="1051"/>
                    <a:pt x="4669" y="320"/>
                  </a:cubicBezTo>
                  <a:cubicBezTo>
                    <a:pt x="4258" y="103"/>
                    <a:pt x="3810" y="1"/>
                    <a:pt x="336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4"/>
            <p:cNvSpPr/>
            <p:nvPr/>
          </p:nvSpPr>
          <p:spPr>
            <a:xfrm>
              <a:off x="5155925" y="2963825"/>
              <a:ext cx="164175" cy="145475"/>
            </a:xfrm>
            <a:custGeom>
              <a:avLst/>
              <a:gdLst/>
              <a:ahLst/>
              <a:cxnLst/>
              <a:rect l="l" t="t" r="r" b="b"/>
              <a:pathLst>
                <a:path w="6567" h="5819" extrusionOk="0">
                  <a:moveTo>
                    <a:pt x="3344" y="0"/>
                  </a:moveTo>
                  <a:cubicBezTo>
                    <a:pt x="2310" y="0"/>
                    <a:pt x="1285" y="555"/>
                    <a:pt x="753" y="1523"/>
                  </a:cubicBezTo>
                  <a:cubicBezTo>
                    <a:pt x="0" y="2892"/>
                    <a:pt x="464" y="4656"/>
                    <a:pt x="1785" y="5437"/>
                  </a:cubicBezTo>
                  <a:cubicBezTo>
                    <a:pt x="2223" y="5696"/>
                    <a:pt x="2711" y="5819"/>
                    <a:pt x="3198" y="5819"/>
                  </a:cubicBezTo>
                  <a:cubicBezTo>
                    <a:pt x="4212" y="5819"/>
                    <a:pt x="5221" y="5286"/>
                    <a:pt x="5763" y="4346"/>
                  </a:cubicBezTo>
                  <a:cubicBezTo>
                    <a:pt x="6566" y="2955"/>
                    <a:pt x="6083" y="1129"/>
                    <a:pt x="4711" y="356"/>
                  </a:cubicBezTo>
                  <a:cubicBezTo>
                    <a:pt x="4283" y="114"/>
                    <a:pt x="3813" y="0"/>
                    <a:pt x="334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4"/>
            <p:cNvSpPr/>
            <p:nvPr/>
          </p:nvSpPr>
          <p:spPr>
            <a:xfrm>
              <a:off x="3926725" y="1336750"/>
              <a:ext cx="165275" cy="146150"/>
            </a:xfrm>
            <a:custGeom>
              <a:avLst/>
              <a:gdLst/>
              <a:ahLst/>
              <a:cxnLst/>
              <a:rect l="l" t="t" r="r" b="b"/>
              <a:pathLst>
                <a:path w="6611" h="5846" extrusionOk="0">
                  <a:moveTo>
                    <a:pt x="3370" y="1"/>
                  </a:moveTo>
                  <a:cubicBezTo>
                    <a:pt x="2377" y="1"/>
                    <a:pt x="1394" y="513"/>
                    <a:pt x="840" y="1431"/>
                  </a:cubicBezTo>
                  <a:cubicBezTo>
                    <a:pt x="0" y="2820"/>
                    <a:pt x="444" y="4644"/>
                    <a:pt x="1814" y="5456"/>
                  </a:cubicBezTo>
                  <a:cubicBezTo>
                    <a:pt x="2261" y="5720"/>
                    <a:pt x="2756" y="5846"/>
                    <a:pt x="3248" y="5846"/>
                  </a:cubicBezTo>
                  <a:cubicBezTo>
                    <a:pt x="4223" y="5846"/>
                    <a:pt x="5187" y="5352"/>
                    <a:pt x="5747" y="4464"/>
                  </a:cubicBezTo>
                  <a:cubicBezTo>
                    <a:pt x="6611" y="3094"/>
                    <a:pt x="6204" y="1258"/>
                    <a:pt x="4850" y="419"/>
                  </a:cubicBezTo>
                  <a:cubicBezTo>
                    <a:pt x="4392" y="135"/>
                    <a:pt x="3880" y="1"/>
                    <a:pt x="337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4"/>
            <p:cNvSpPr/>
            <p:nvPr/>
          </p:nvSpPr>
          <p:spPr>
            <a:xfrm>
              <a:off x="4622950" y="3912650"/>
              <a:ext cx="163075" cy="144850"/>
            </a:xfrm>
            <a:custGeom>
              <a:avLst/>
              <a:gdLst/>
              <a:ahLst/>
              <a:cxnLst/>
              <a:rect l="l" t="t" r="r" b="b"/>
              <a:pathLst>
                <a:path w="6523" h="5794" extrusionOk="0">
                  <a:moveTo>
                    <a:pt x="3348" y="1"/>
                  </a:moveTo>
                  <a:cubicBezTo>
                    <a:pt x="2325" y="1"/>
                    <a:pt x="1301" y="541"/>
                    <a:pt x="767" y="1485"/>
                  </a:cubicBezTo>
                  <a:cubicBezTo>
                    <a:pt x="1" y="2838"/>
                    <a:pt x="459" y="4629"/>
                    <a:pt x="1773" y="5414"/>
                  </a:cubicBezTo>
                  <a:cubicBezTo>
                    <a:pt x="2205" y="5672"/>
                    <a:pt x="2690" y="5794"/>
                    <a:pt x="3176" y="5794"/>
                  </a:cubicBezTo>
                  <a:cubicBezTo>
                    <a:pt x="4198" y="5794"/>
                    <a:pt x="5222" y="5254"/>
                    <a:pt x="5756" y="4310"/>
                  </a:cubicBezTo>
                  <a:cubicBezTo>
                    <a:pt x="6523" y="2956"/>
                    <a:pt x="6064" y="1166"/>
                    <a:pt x="4750" y="380"/>
                  </a:cubicBezTo>
                  <a:cubicBezTo>
                    <a:pt x="4318" y="122"/>
                    <a:pt x="3833" y="1"/>
                    <a:pt x="334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4"/>
            <p:cNvSpPr/>
            <p:nvPr/>
          </p:nvSpPr>
          <p:spPr>
            <a:xfrm>
              <a:off x="3525450" y="4232075"/>
              <a:ext cx="162600" cy="144125"/>
            </a:xfrm>
            <a:custGeom>
              <a:avLst/>
              <a:gdLst/>
              <a:ahLst/>
              <a:cxnLst/>
              <a:rect l="l" t="t" r="r" b="b"/>
              <a:pathLst>
                <a:path w="6504" h="5765" extrusionOk="0">
                  <a:moveTo>
                    <a:pt x="3346" y="0"/>
                  </a:moveTo>
                  <a:cubicBezTo>
                    <a:pt x="2312" y="0"/>
                    <a:pt x="1270" y="552"/>
                    <a:pt x="748" y="1507"/>
                  </a:cubicBezTo>
                  <a:cubicBezTo>
                    <a:pt x="1" y="2871"/>
                    <a:pt x="496" y="4675"/>
                    <a:pt x="1824" y="5421"/>
                  </a:cubicBezTo>
                  <a:cubicBezTo>
                    <a:pt x="2239" y="5654"/>
                    <a:pt x="2701" y="5765"/>
                    <a:pt x="3163" y="5765"/>
                  </a:cubicBezTo>
                  <a:cubicBezTo>
                    <a:pt x="4177" y="5765"/>
                    <a:pt x="5193" y="5234"/>
                    <a:pt x="5729" y="4309"/>
                  </a:cubicBezTo>
                  <a:cubicBezTo>
                    <a:pt x="6504" y="2968"/>
                    <a:pt x="6042" y="1153"/>
                    <a:pt x="4729" y="372"/>
                  </a:cubicBezTo>
                  <a:cubicBezTo>
                    <a:pt x="4305" y="119"/>
                    <a:pt x="3826" y="0"/>
                    <a:pt x="334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4"/>
            <p:cNvSpPr/>
            <p:nvPr/>
          </p:nvSpPr>
          <p:spPr>
            <a:xfrm>
              <a:off x="2595100" y="3709000"/>
              <a:ext cx="162575" cy="144125"/>
            </a:xfrm>
            <a:custGeom>
              <a:avLst/>
              <a:gdLst/>
              <a:ahLst/>
              <a:cxnLst/>
              <a:rect l="l" t="t" r="r" b="b"/>
              <a:pathLst>
                <a:path w="6503" h="5765" extrusionOk="0">
                  <a:moveTo>
                    <a:pt x="3341" y="1"/>
                  </a:moveTo>
                  <a:cubicBezTo>
                    <a:pt x="2290" y="1"/>
                    <a:pt x="1236" y="570"/>
                    <a:pt x="724" y="1544"/>
                  </a:cubicBezTo>
                  <a:cubicBezTo>
                    <a:pt x="1" y="2925"/>
                    <a:pt x="524" y="4723"/>
                    <a:pt x="1859" y="5442"/>
                  </a:cubicBezTo>
                  <a:cubicBezTo>
                    <a:pt x="2265" y="5661"/>
                    <a:pt x="2713" y="5764"/>
                    <a:pt x="3161" y="5764"/>
                  </a:cubicBezTo>
                  <a:cubicBezTo>
                    <a:pt x="4192" y="5764"/>
                    <a:pt x="5224" y="5216"/>
                    <a:pt x="5748" y="4270"/>
                  </a:cubicBezTo>
                  <a:cubicBezTo>
                    <a:pt x="6502" y="2912"/>
                    <a:pt x="6014" y="1107"/>
                    <a:pt x="4690" y="351"/>
                  </a:cubicBezTo>
                  <a:cubicBezTo>
                    <a:pt x="4272" y="113"/>
                    <a:pt x="3807" y="1"/>
                    <a:pt x="334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4"/>
            <p:cNvSpPr/>
            <p:nvPr/>
          </p:nvSpPr>
          <p:spPr>
            <a:xfrm>
              <a:off x="4343750" y="1415375"/>
              <a:ext cx="162550" cy="144100"/>
            </a:xfrm>
            <a:custGeom>
              <a:avLst/>
              <a:gdLst/>
              <a:ahLst/>
              <a:cxnLst/>
              <a:rect l="l" t="t" r="r" b="b"/>
              <a:pathLst>
                <a:path w="6502" h="5764" extrusionOk="0">
                  <a:moveTo>
                    <a:pt x="3341" y="0"/>
                  </a:moveTo>
                  <a:cubicBezTo>
                    <a:pt x="2290" y="0"/>
                    <a:pt x="1235" y="569"/>
                    <a:pt x="724" y="1543"/>
                  </a:cubicBezTo>
                  <a:cubicBezTo>
                    <a:pt x="0" y="2925"/>
                    <a:pt x="523" y="4722"/>
                    <a:pt x="1858" y="5441"/>
                  </a:cubicBezTo>
                  <a:cubicBezTo>
                    <a:pt x="2265" y="5660"/>
                    <a:pt x="2713" y="5763"/>
                    <a:pt x="3161" y="5763"/>
                  </a:cubicBezTo>
                  <a:cubicBezTo>
                    <a:pt x="4192" y="5763"/>
                    <a:pt x="5223" y="5215"/>
                    <a:pt x="5747" y="4269"/>
                  </a:cubicBezTo>
                  <a:cubicBezTo>
                    <a:pt x="6502" y="2911"/>
                    <a:pt x="6014" y="1105"/>
                    <a:pt x="4689" y="350"/>
                  </a:cubicBezTo>
                  <a:cubicBezTo>
                    <a:pt x="4272" y="112"/>
                    <a:pt x="3807" y="0"/>
                    <a:pt x="334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4"/>
            <p:cNvSpPr/>
            <p:nvPr/>
          </p:nvSpPr>
          <p:spPr>
            <a:xfrm>
              <a:off x="4575750" y="1546125"/>
              <a:ext cx="163125" cy="144125"/>
            </a:xfrm>
            <a:custGeom>
              <a:avLst/>
              <a:gdLst/>
              <a:ahLst/>
              <a:cxnLst/>
              <a:rect l="l" t="t" r="r" b="b"/>
              <a:pathLst>
                <a:path w="6525" h="5765" extrusionOk="0">
                  <a:moveTo>
                    <a:pt x="3364" y="0"/>
                  </a:moveTo>
                  <a:cubicBezTo>
                    <a:pt x="2350" y="0"/>
                    <a:pt x="1332" y="531"/>
                    <a:pt x="797" y="1456"/>
                  </a:cubicBezTo>
                  <a:cubicBezTo>
                    <a:pt x="1" y="2834"/>
                    <a:pt x="517" y="4717"/>
                    <a:pt x="1893" y="5448"/>
                  </a:cubicBezTo>
                  <a:cubicBezTo>
                    <a:pt x="2297" y="5663"/>
                    <a:pt x="2741" y="5764"/>
                    <a:pt x="3185" y="5764"/>
                  </a:cubicBezTo>
                  <a:cubicBezTo>
                    <a:pt x="4222" y="5764"/>
                    <a:pt x="5256" y="5210"/>
                    <a:pt x="5777" y="4259"/>
                  </a:cubicBezTo>
                  <a:cubicBezTo>
                    <a:pt x="6524" y="2894"/>
                    <a:pt x="6029" y="1091"/>
                    <a:pt x="4702" y="343"/>
                  </a:cubicBezTo>
                  <a:cubicBezTo>
                    <a:pt x="4287" y="110"/>
                    <a:pt x="3826" y="0"/>
                    <a:pt x="336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4"/>
            <p:cNvSpPr/>
            <p:nvPr/>
          </p:nvSpPr>
          <p:spPr>
            <a:xfrm>
              <a:off x="2296925" y="2604975"/>
              <a:ext cx="163075" cy="144825"/>
            </a:xfrm>
            <a:custGeom>
              <a:avLst/>
              <a:gdLst/>
              <a:ahLst/>
              <a:cxnLst/>
              <a:rect l="l" t="t" r="r" b="b"/>
              <a:pathLst>
                <a:path w="6523" h="5793" extrusionOk="0">
                  <a:moveTo>
                    <a:pt x="3347" y="1"/>
                  </a:moveTo>
                  <a:cubicBezTo>
                    <a:pt x="2326" y="1"/>
                    <a:pt x="1304" y="539"/>
                    <a:pt x="768" y="1481"/>
                  </a:cubicBezTo>
                  <a:cubicBezTo>
                    <a:pt x="0" y="2832"/>
                    <a:pt x="456" y="4624"/>
                    <a:pt x="1769" y="5411"/>
                  </a:cubicBezTo>
                  <a:cubicBezTo>
                    <a:pt x="2201" y="5671"/>
                    <a:pt x="2687" y="5793"/>
                    <a:pt x="3174" y="5793"/>
                  </a:cubicBezTo>
                  <a:cubicBezTo>
                    <a:pt x="4195" y="5793"/>
                    <a:pt x="5218" y="5255"/>
                    <a:pt x="5753" y="4313"/>
                  </a:cubicBezTo>
                  <a:cubicBezTo>
                    <a:pt x="6522" y="2962"/>
                    <a:pt x="6067" y="1170"/>
                    <a:pt x="4753" y="383"/>
                  </a:cubicBezTo>
                  <a:cubicBezTo>
                    <a:pt x="4320" y="123"/>
                    <a:pt x="3834" y="1"/>
                    <a:pt x="334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4"/>
            <p:cNvSpPr/>
            <p:nvPr/>
          </p:nvSpPr>
          <p:spPr>
            <a:xfrm>
              <a:off x="2514750" y="1947825"/>
              <a:ext cx="161350" cy="142775"/>
            </a:xfrm>
            <a:custGeom>
              <a:avLst/>
              <a:gdLst/>
              <a:ahLst/>
              <a:cxnLst/>
              <a:rect l="l" t="t" r="r" b="b"/>
              <a:pathLst>
                <a:path w="6454" h="5711" extrusionOk="0">
                  <a:moveTo>
                    <a:pt x="3313" y="0"/>
                  </a:moveTo>
                  <a:cubicBezTo>
                    <a:pt x="2277" y="0"/>
                    <a:pt x="1245" y="557"/>
                    <a:pt x="735" y="1511"/>
                  </a:cubicBezTo>
                  <a:cubicBezTo>
                    <a:pt x="1" y="2884"/>
                    <a:pt x="519" y="4682"/>
                    <a:pt x="1854" y="5395"/>
                  </a:cubicBezTo>
                  <a:cubicBezTo>
                    <a:pt x="2257" y="5609"/>
                    <a:pt x="2699" y="5710"/>
                    <a:pt x="3141" y="5710"/>
                  </a:cubicBezTo>
                  <a:cubicBezTo>
                    <a:pt x="4177" y="5710"/>
                    <a:pt x="5209" y="5154"/>
                    <a:pt x="5720" y="4200"/>
                  </a:cubicBezTo>
                  <a:cubicBezTo>
                    <a:pt x="6454" y="2827"/>
                    <a:pt x="5935" y="1029"/>
                    <a:pt x="4600" y="316"/>
                  </a:cubicBezTo>
                  <a:cubicBezTo>
                    <a:pt x="4197" y="101"/>
                    <a:pt x="3755" y="0"/>
                    <a:pt x="331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4"/>
            <p:cNvSpPr/>
            <p:nvPr/>
          </p:nvSpPr>
          <p:spPr>
            <a:xfrm>
              <a:off x="2381425" y="2184900"/>
              <a:ext cx="161400" cy="142850"/>
            </a:xfrm>
            <a:custGeom>
              <a:avLst/>
              <a:gdLst/>
              <a:ahLst/>
              <a:cxnLst/>
              <a:rect l="l" t="t" r="r" b="b"/>
              <a:pathLst>
                <a:path w="6456" h="5714" extrusionOk="0">
                  <a:moveTo>
                    <a:pt x="3314" y="1"/>
                  </a:moveTo>
                  <a:cubicBezTo>
                    <a:pt x="2294" y="1"/>
                    <a:pt x="1274" y="543"/>
                    <a:pt x="754" y="1481"/>
                  </a:cubicBezTo>
                  <a:cubicBezTo>
                    <a:pt x="1" y="2838"/>
                    <a:pt x="496" y="4642"/>
                    <a:pt x="1824" y="5378"/>
                  </a:cubicBezTo>
                  <a:cubicBezTo>
                    <a:pt x="2234" y="5606"/>
                    <a:pt x="2688" y="5713"/>
                    <a:pt x="3141" y="5713"/>
                  </a:cubicBezTo>
                  <a:cubicBezTo>
                    <a:pt x="4162" y="5713"/>
                    <a:pt x="5182" y="5171"/>
                    <a:pt x="5702" y="4233"/>
                  </a:cubicBezTo>
                  <a:cubicBezTo>
                    <a:pt x="6455" y="2876"/>
                    <a:pt x="5960" y="1073"/>
                    <a:pt x="4632" y="336"/>
                  </a:cubicBezTo>
                  <a:cubicBezTo>
                    <a:pt x="4222" y="108"/>
                    <a:pt x="3768" y="1"/>
                    <a:pt x="331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4"/>
            <p:cNvSpPr/>
            <p:nvPr/>
          </p:nvSpPr>
          <p:spPr>
            <a:xfrm>
              <a:off x="4940075" y="3623350"/>
              <a:ext cx="161350" cy="142825"/>
            </a:xfrm>
            <a:custGeom>
              <a:avLst/>
              <a:gdLst/>
              <a:ahLst/>
              <a:cxnLst/>
              <a:rect l="l" t="t" r="r" b="b"/>
              <a:pathLst>
                <a:path w="6454" h="5713" extrusionOk="0">
                  <a:moveTo>
                    <a:pt x="3313" y="1"/>
                  </a:moveTo>
                  <a:cubicBezTo>
                    <a:pt x="2277" y="1"/>
                    <a:pt x="1245" y="558"/>
                    <a:pt x="734" y="1512"/>
                  </a:cubicBezTo>
                  <a:cubicBezTo>
                    <a:pt x="0" y="2885"/>
                    <a:pt x="519" y="4683"/>
                    <a:pt x="1855" y="5396"/>
                  </a:cubicBezTo>
                  <a:cubicBezTo>
                    <a:pt x="2258" y="5611"/>
                    <a:pt x="2700" y="5713"/>
                    <a:pt x="3142" y="5713"/>
                  </a:cubicBezTo>
                  <a:cubicBezTo>
                    <a:pt x="4177" y="5713"/>
                    <a:pt x="5209" y="5156"/>
                    <a:pt x="5719" y="4201"/>
                  </a:cubicBezTo>
                  <a:cubicBezTo>
                    <a:pt x="6453" y="2828"/>
                    <a:pt x="5936" y="1030"/>
                    <a:pt x="4599" y="317"/>
                  </a:cubicBezTo>
                  <a:cubicBezTo>
                    <a:pt x="4196" y="102"/>
                    <a:pt x="3754" y="1"/>
                    <a:pt x="33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4"/>
            <p:cNvSpPr/>
            <p:nvPr/>
          </p:nvSpPr>
          <p:spPr>
            <a:xfrm>
              <a:off x="5073350" y="3386225"/>
              <a:ext cx="161425" cy="142850"/>
            </a:xfrm>
            <a:custGeom>
              <a:avLst/>
              <a:gdLst/>
              <a:ahLst/>
              <a:cxnLst/>
              <a:rect l="l" t="t" r="r" b="b"/>
              <a:pathLst>
                <a:path w="6457" h="5714" extrusionOk="0">
                  <a:moveTo>
                    <a:pt x="3314" y="0"/>
                  </a:moveTo>
                  <a:cubicBezTo>
                    <a:pt x="2294" y="0"/>
                    <a:pt x="1274" y="543"/>
                    <a:pt x="754" y="1480"/>
                  </a:cubicBezTo>
                  <a:cubicBezTo>
                    <a:pt x="1" y="2837"/>
                    <a:pt x="496" y="4641"/>
                    <a:pt x="1825" y="5378"/>
                  </a:cubicBezTo>
                  <a:cubicBezTo>
                    <a:pt x="2235" y="5606"/>
                    <a:pt x="2689" y="5713"/>
                    <a:pt x="3143" y="5713"/>
                  </a:cubicBezTo>
                  <a:cubicBezTo>
                    <a:pt x="4163" y="5713"/>
                    <a:pt x="5182" y="5170"/>
                    <a:pt x="5702" y="4233"/>
                  </a:cubicBezTo>
                  <a:cubicBezTo>
                    <a:pt x="6457" y="2876"/>
                    <a:pt x="5960" y="1072"/>
                    <a:pt x="4632" y="335"/>
                  </a:cubicBezTo>
                  <a:cubicBezTo>
                    <a:pt x="4222" y="108"/>
                    <a:pt x="3768" y="0"/>
                    <a:pt x="33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4"/>
            <p:cNvSpPr/>
            <p:nvPr/>
          </p:nvSpPr>
          <p:spPr>
            <a:xfrm>
              <a:off x="3331200" y="1314625"/>
              <a:ext cx="159475" cy="141575"/>
            </a:xfrm>
            <a:custGeom>
              <a:avLst/>
              <a:gdLst/>
              <a:ahLst/>
              <a:cxnLst/>
              <a:rect l="l" t="t" r="r" b="b"/>
              <a:pathLst>
                <a:path w="6379" h="5663" extrusionOk="0">
                  <a:moveTo>
                    <a:pt x="3257" y="1"/>
                  </a:moveTo>
                  <a:cubicBezTo>
                    <a:pt x="2260" y="1"/>
                    <a:pt x="1269" y="533"/>
                    <a:pt x="748" y="1466"/>
                  </a:cubicBezTo>
                  <a:cubicBezTo>
                    <a:pt x="0" y="2806"/>
                    <a:pt x="450" y="4527"/>
                    <a:pt x="1748" y="5293"/>
                  </a:cubicBezTo>
                  <a:cubicBezTo>
                    <a:pt x="2174" y="5544"/>
                    <a:pt x="2647" y="5663"/>
                    <a:pt x="3118" y="5663"/>
                  </a:cubicBezTo>
                  <a:cubicBezTo>
                    <a:pt x="4117" y="5663"/>
                    <a:pt x="5108" y="5131"/>
                    <a:pt x="5630" y="4197"/>
                  </a:cubicBezTo>
                  <a:cubicBezTo>
                    <a:pt x="6378" y="2859"/>
                    <a:pt x="5927" y="1138"/>
                    <a:pt x="4629" y="371"/>
                  </a:cubicBezTo>
                  <a:cubicBezTo>
                    <a:pt x="4203" y="120"/>
                    <a:pt x="3729" y="1"/>
                    <a:pt x="325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4"/>
            <p:cNvSpPr/>
            <p:nvPr/>
          </p:nvSpPr>
          <p:spPr>
            <a:xfrm>
              <a:off x="5191675" y="2360725"/>
              <a:ext cx="160100" cy="141700"/>
            </a:xfrm>
            <a:custGeom>
              <a:avLst/>
              <a:gdLst/>
              <a:ahLst/>
              <a:cxnLst/>
              <a:rect l="l" t="t" r="r" b="b"/>
              <a:pathLst>
                <a:path w="6404" h="5668" extrusionOk="0">
                  <a:moveTo>
                    <a:pt x="3269" y="0"/>
                  </a:moveTo>
                  <a:cubicBezTo>
                    <a:pt x="2359" y="0"/>
                    <a:pt x="1450" y="451"/>
                    <a:pt x="887" y="1276"/>
                  </a:cubicBezTo>
                  <a:cubicBezTo>
                    <a:pt x="1" y="2573"/>
                    <a:pt x="356" y="4371"/>
                    <a:pt x="1668" y="5232"/>
                  </a:cubicBezTo>
                  <a:cubicBezTo>
                    <a:pt x="2117" y="5526"/>
                    <a:pt x="2626" y="5667"/>
                    <a:pt x="3135" y="5667"/>
                  </a:cubicBezTo>
                  <a:cubicBezTo>
                    <a:pt x="4045" y="5667"/>
                    <a:pt x="4955" y="5217"/>
                    <a:pt x="5518" y="4392"/>
                  </a:cubicBezTo>
                  <a:cubicBezTo>
                    <a:pt x="6404" y="3093"/>
                    <a:pt x="6049" y="1296"/>
                    <a:pt x="4737" y="436"/>
                  </a:cubicBezTo>
                  <a:cubicBezTo>
                    <a:pt x="4288" y="141"/>
                    <a:pt x="3778" y="0"/>
                    <a:pt x="326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4"/>
            <p:cNvSpPr/>
            <p:nvPr/>
          </p:nvSpPr>
          <p:spPr>
            <a:xfrm>
              <a:off x="5142100" y="2177175"/>
              <a:ext cx="159500" cy="140875"/>
            </a:xfrm>
            <a:custGeom>
              <a:avLst/>
              <a:gdLst/>
              <a:ahLst/>
              <a:cxnLst/>
              <a:rect l="l" t="t" r="r" b="b"/>
              <a:pathLst>
                <a:path w="6380" h="5635" extrusionOk="0">
                  <a:moveTo>
                    <a:pt x="3245" y="0"/>
                  </a:moveTo>
                  <a:cubicBezTo>
                    <a:pt x="2297" y="0"/>
                    <a:pt x="1367" y="491"/>
                    <a:pt x="830" y="1376"/>
                  </a:cubicBezTo>
                  <a:cubicBezTo>
                    <a:pt x="0" y="2743"/>
                    <a:pt x="440" y="4501"/>
                    <a:pt x="1807" y="5276"/>
                  </a:cubicBezTo>
                  <a:cubicBezTo>
                    <a:pt x="2235" y="5519"/>
                    <a:pt x="2699" y="5634"/>
                    <a:pt x="3158" y="5634"/>
                  </a:cubicBezTo>
                  <a:cubicBezTo>
                    <a:pt x="4124" y="5634"/>
                    <a:pt x="5068" y="5123"/>
                    <a:pt x="5597" y="4209"/>
                  </a:cubicBezTo>
                  <a:cubicBezTo>
                    <a:pt x="6380" y="2863"/>
                    <a:pt x="5954" y="1168"/>
                    <a:pt x="4642" y="385"/>
                  </a:cubicBezTo>
                  <a:cubicBezTo>
                    <a:pt x="4203" y="125"/>
                    <a:pt x="3722" y="0"/>
                    <a:pt x="324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4"/>
            <p:cNvSpPr/>
            <p:nvPr/>
          </p:nvSpPr>
          <p:spPr>
            <a:xfrm>
              <a:off x="3110900" y="4155750"/>
              <a:ext cx="160575" cy="141575"/>
            </a:xfrm>
            <a:custGeom>
              <a:avLst/>
              <a:gdLst/>
              <a:ahLst/>
              <a:cxnLst/>
              <a:rect l="l" t="t" r="r" b="b"/>
              <a:pathLst>
                <a:path w="6423" h="5663" extrusionOk="0">
                  <a:moveTo>
                    <a:pt x="3277" y="1"/>
                  </a:moveTo>
                  <a:cubicBezTo>
                    <a:pt x="2300" y="1"/>
                    <a:pt x="1333" y="512"/>
                    <a:pt x="801" y="1415"/>
                  </a:cubicBezTo>
                  <a:cubicBezTo>
                    <a:pt x="0" y="2769"/>
                    <a:pt x="469" y="4564"/>
                    <a:pt x="1817" y="5319"/>
                  </a:cubicBezTo>
                  <a:cubicBezTo>
                    <a:pt x="2234" y="5552"/>
                    <a:pt x="2692" y="5663"/>
                    <a:pt x="3147" y="5663"/>
                  </a:cubicBezTo>
                  <a:cubicBezTo>
                    <a:pt x="4124" y="5663"/>
                    <a:pt x="5091" y="5152"/>
                    <a:pt x="5624" y="4249"/>
                  </a:cubicBezTo>
                  <a:cubicBezTo>
                    <a:pt x="6422" y="2896"/>
                    <a:pt x="5955" y="1101"/>
                    <a:pt x="4605" y="345"/>
                  </a:cubicBezTo>
                  <a:cubicBezTo>
                    <a:pt x="4189" y="112"/>
                    <a:pt x="3732" y="1"/>
                    <a:pt x="327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4"/>
            <p:cNvSpPr/>
            <p:nvPr/>
          </p:nvSpPr>
          <p:spPr>
            <a:xfrm>
              <a:off x="3148425" y="1368150"/>
              <a:ext cx="159000" cy="140875"/>
            </a:xfrm>
            <a:custGeom>
              <a:avLst/>
              <a:gdLst/>
              <a:ahLst/>
              <a:cxnLst/>
              <a:rect l="l" t="t" r="r" b="b"/>
              <a:pathLst>
                <a:path w="6360" h="5635" extrusionOk="0">
                  <a:moveTo>
                    <a:pt x="3227" y="1"/>
                  </a:moveTo>
                  <a:cubicBezTo>
                    <a:pt x="2242" y="1"/>
                    <a:pt x="1278" y="532"/>
                    <a:pt x="755" y="1475"/>
                  </a:cubicBezTo>
                  <a:cubicBezTo>
                    <a:pt x="1" y="2837"/>
                    <a:pt x="459" y="4523"/>
                    <a:pt x="1787" y="5276"/>
                  </a:cubicBezTo>
                  <a:cubicBezTo>
                    <a:pt x="2215" y="5519"/>
                    <a:pt x="2680" y="5634"/>
                    <a:pt x="3140" y="5634"/>
                  </a:cubicBezTo>
                  <a:cubicBezTo>
                    <a:pt x="4106" y="5634"/>
                    <a:pt x="5048" y="5123"/>
                    <a:pt x="5579" y="4210"/>
                  </a:cubicBezTo>
                  <a:cubicBezTo>
                    <a:pt x="6360" y="2863"/>
                    <a:pt x="5937" y="1169"/>
                    <a:pt x="4624" y="386"/>
                  </a:cubicBezTo>
                  <a:cubicBezTo>
                    <a:pt x="4185" y="125"/>
                    <a:pt x="3703" y="1"/>
                    <a:pt x="322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4"/>
            <p:cNvSpPr/>
            <p:nvPr/>
          </p:nvSpPr>
          <p:spPr>
            <a:xfrm>
              <a:off x="4810725" y="1678525"/>
              <a:ext cx="158950" cy="140850"/>
            </a:xfrm>
            <a:custGeom>
              <a:avLst/>
              <a:gdLst/>
              <a:ahLst/>
              <a:cxnLst/>
              <a:rect l="l" t="t" r="r" b="b"/>
              <a:pathLst>
                <a:path w="6358" h="5634" extrusionOk="0">
                  <a:moveTo>
                    <a:pt x="3223" y="0"/>
                  </a:moveTo>
                  <a:cubicBezTo>
                    <a:pt x="2270" y="0"/>
                    <a:pt x="1337" y="497"/>
                    <a:pt x="802" y="1390"/>
                  </a:cubicBezTo>
                  <a:cubicBezTo>
                    <a:pt x="0" y="2725"/>
                    <a:pt x="403" y="4427"/>
                    <a:pt x="1704" y="5227"/>
                  </a:cubicBezTo>
                  <a:cubicBezTo>
                    <a:pt x="2152" y="5503"/>
                    <a:pt x="2646" y="5634"/>
                    <a:pt x="3135" y="5634"/>
                  </a:cubicBezTo>
                  <a:cubicBezTo>
                    <a:pt x="4105" y="5634"/>
                    <a:pt x="5055" y="5119"/>
                    <a:pt x="5584" y="4196"/>
                  </a:cubicBezTo>
                  <a:cubicBezTo>
                    <a:pt x="6358" y="2846"/>
                    <a:pt x="5924" y="1153"/>
                    <a:pt x="4608" y="379"/>
                  </a:cubicBezTo>
                  <a:cubicBezTo>
                    <a:pt x="4172" y="123"/>
                    <a:pt x="3695" y="0"/>
                    <a:pt x="322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4"/>
            <p:cNvSpPr/>
            <p:nvPr/>
          </p:nvSpPr>
          <p:spPr>
            <a:xfrm>
              <a:off x="4112900" y="1286225"/>
              <a:ext cx="159000" cy="140850"/>
            </a:xfrm>
            <a:custGeom>
              <a:avLst/>
              <a:gdLst/>
              <a:ahLst/>
              <a:cxnLst/>
              <a:rect l="l" t="t" r="r" b="b"/>
              <a:pathLst>
                <a:path w="6360" h="5634" extrusionOk="0">
                  <a:moveTo>
                    <a:pt x="3222" y="0"/>
                  </a:moveTo>
                  <a:cubicBezTo>
                    <a:pt x="2248" y="0"/>
                    <a:pt x="1298" y="520"/>
                    <a:pt x="771" y="1444"/>
                  </a:cubicBezTo>
                  <a:cubicBezTo>
                    <a:pt x="1" y="2797"/>
                    <a:pt x="437" y="4488"/>
                    <a:pt x="1756" y="5259"/>
                  </a:cubicBezTo>
                  <a:cubicBezTo>
                    <a:pt x="2191" y="5513"/>
                    <a:pt x="2666" y="5634"/>
                    <a:pt x="3135" y="5634"/>
                  </a:cubicBezTo>
                  <a:cubicBezTo>
                    <a:pt x="4128" y="5634"/>
                    <a:pt x="5096" y="5095"/>
                    <a:pt x="5615" y="4141"/>
                  </a:cubicBezTo>
                  <a:cubicBezTo>
                    <a:pt x="6359" y="2773"/>
                    <a:pt x="5889" y="1090"/>
                    <a:pt x="4554" y="348"/>
                  </a:cubicBezTo>
                  <a:cubicBezTo>
                    <a:pt x="4131" y="112"/>
                    <a:pt x="3674" y="0"/>
                    <a:pt x="322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4"/>
            <p:cNvSpPr/>
            <p:nvPr/>
          </p:nvSpPr>
          <p:spPr>
            <a:xfrm>
              <a:off x="5241900" y="2545075"/>
              <a:ext cx="158975" cy="140850"/>
            </a:xfrm>
            <a:custGeom>
              <a:avLst/>
              <a:gdLst/>
              <a:ahLst/>
              <a:cxnLst/>
              <a:rect l="l" t="t" r="r" b="b"/>
              <a:pathLst>
                <a:path w="6359" h="5634" extrusionOk="0">
                  <a:moveTo>
                    <a:pt x="3223" y="0"/>
                  </a:moveTo>
                  <a:cubicBezTo>
                    <a:pt x="2268" y="0"/>
                    <a:pt x="1334" y="500"/>
                    <a:pt x="799" y="1396"/>
                  </a:cubicBezTo>
                  <a:cubicBezTo>
                    <a:pt x="0" y="2732"/>
                    <a:pt x="407" y="4436"/>
                    <a:pt x="1710" y="5231"/>
                  </a:cubicBezTo>
                  <a:cubicBezTo>
                    <a:pt x="2156" y="5504"/>
                    <a:pt x="2648" y="5634"/>
                    <a:pt x="3135" y="5634"/>
                  </a:cubicBezTo>
                  <a:cubicBezTo>
                    <a:pt x="4108" y="5634"/>
                    <a:pt x="5060" y="5117"/>
                    <a:pt x="5588" y="4190"/>
                  </a:cubicBezTo>
                  <a:cubicBezTo>
                    <a:pt x="6359" y="2837"/>
                    <a:pt x="5921" y="1145"/>
                    <a:pt x="4602" y="374"/>
                  </a:cubicBezTo>
                  <a:cubicBezTo>
                    <a:pt x="4168" y="121"/>
                    <a:pt x="3693" y="0"/>
                    <a:pt x="322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4"/>
            <p:cNvSpPr/>
            <p:nvPr/>
          </p:nvSpPr>
          <p:spPr>
            <a:xfrm>
              <a:off x="2878325" y="4025025"/>
              <a:ext cx="160525" cy="141550"/>
            </a:xfrm>
            <a:custGeom>
              <a:avLst/>
              <a:gdLst/>
              <a:ahLst/>
              <a:cxnLst/>
              <a:rect l="l" t="t" r="r" b="b"/>
              <a:pathLst>
                <a:path w="6421" h="5662" extrusionOk="0">
                  <a:moveTo>
                    <a:pt x="3275" y="0"/>
                  </a:moveTo>
                  <a:cubicBezTo>
                    <a:pt x="2279" y="0"/>
                    <a:pt x="1298" y="530"/>
                    <a:pt x="776" y="1457"/>
                  </a:cubicBezTo>
                  <a:cubicBezTo>
                    <a:pt x="1" y="2829"/>
                    <a:pt x="499" y="4615"/>
                    <a:pt x="1859" y="5341"/>
                  </a:cubicBezTo>
                  <a:cubicBezTo>
                    <a:pt x="2265" y="5559"/>
                    <a:pt x="2707" y="5662"/>
                    <a:pt x="3146" y="5662"/>
                  </a:cubicBezTo>
                  <a:cubicBezTo>
                    <a:pt x="4142" y="5662"/>
                    <a:pt x="5123" y="5132"/>
                    <a:pt x="5646" y="4205"/>
                  </a:cubicBezTo>
                  <a:cubicBezTo>
                    <a:pt x="6421" y="2832"/>
                    <a:pt x="5923" y="1046"/>
                    <a:pt x="4563" y="321"/>
                  </a:cubicBezTo>
                  <a:cubicBezTo>
                    <a:pt x="4156" y="103"/>
                    <a:pt x="3714" y="0"/>
                    <a:pt x="327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4"/>
            <p:cNvSpPr/>
            <p:nvPr/>
          </p:nvSpPr>
          <p:spPr>
            <a:xfrm>
              <a:off x="3514375" y="1261825"/>
              <a:ext cx="159025" cy="140850"/>
            </a:xfrm>
            <a:custGeom>
              <a:avLst/>
              <a:gdLst/>
              <a:ahLst/>
              <a:cxnLst/>
              <a:rect l="l" t="t" r="r" b="b"/>
              <a:pathLst>
                <a:path w="6361" h="5634" extrusionOk="0">
                  <a:moveTo>
                    <a:pt x="3222" y="1"/>
                  </a:moveTo>
                  <a:cubicBezTo>
                    <a:pt x="2247" y="1"/>
                    <a:pt x="1297" y="521"/>
                    <a:pt x="771" y="1446"/>
                  </a:cubicBezTo>
                  <a:cubicBezTo>
                    <a:pt x="0" y="2799"/>
                    <a:pt x="439" y="4490"/>
                    <a:pt x="1758" y="5260"/>
                  </a:cubicBezTo>
                  <a:cubicBezTo>
                    <a:pt x="2193" y="5513"/>
                    <a:pt x="2667" y="5634"/>
                    <a:pt x="3136" y="5634"/>
                  </a:cubicBezTo>
                  <a:cubicBezTo>
                    <a:pt x="4129" y="5634"/>
                    <a:pt x="5099" y="5093"/>
                    <a:pt x="5617" y="4138"/>
                  </a:cubicBezTo>
                  <a:cubicBezTo>
                    <a:pt x="6360" y="2769"/>
                    <a:pt x="5887" y="1088"/>
                    <a:pt x="4552" y="347"/>
                  </a:cubicBezTo>
                  <a:cubicBezTo>
                    <a:pt x="4130" y="112"/>
                    <a:pt x="3673" y="1"/>
                    <a:pt x="322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4"/>
            <p:cNvSpPr/>
            <p:nvPr/>
          </p:nvSpPr>
          <p:spPr>
            <a:xfrm>
              <a:off x="4126425" y="4258800"/>
              <a:ext cx="157700" cy="139500"/>
            </a:xfrm>
            <a:custGeom>
              <a:avLst/>
              <a:gdLst/>
              <a:ahLst/>
              <a:cxnLst/>
              <a:rect l="l" t="t" r="r" b="b"/>
              <a:pathLst>
                <a:path w="6308" h="5580" extrusionOk="0">
                  <a:moveTo>
                    <a:pt x="3166" y="0"/>
                  </a:moveTo>
                  <a:cubicBezTo>
                    <a:pt x="2226" y="0"/>
                    <a:pt x="1325" y="500"/>
                    <a:pt x="796" y="1407"/>
                  </a:cubicBezTo>
                  <a:cubicBezTo>
                    <a:pt x="0" y="2775"/>
                    <a:pt x="412" y="4416"/>
                    <a:pt x="1745" y="5194"/>
                  </a:cubicBezTo>
                  <a:cubicBezTo>
                    <a:pt x="2193" y="5455"/>
                    <a:pt x="2672" y="5580"/>
                    <a:pt x="3142" y="5580"/>
                  </a:cubicBezTo>
                  <a:cubicBezTo>
                    <a:pt x="4082" y="5580"/>
                    <a:pt x="4983" y="5081"/>
                    <a:pt x="5512" y="4173"/>
                  </a:cubicBezTo>
                  <a:cubicBezTo>
                    <a:pt x="6307" y="2806"/>
                    <a:pt x="5898" y="1164"/>
                    <a:pt x="4563" y="386"/>
                  </a:cubicBezTo>
                  <a:cubicBezTo>
                    <a:pt x="4115" y="125"/>
                    <a:pt x="3636" y="0"/>
                    <a:pt x="316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4"/>
            <p:cNvSpPr/>
            <p:nvPr/>
          </p:nvSpPr>
          <p:spPr>
            <a:xfrm>
              <a:off x="2649600" y="1712000"/>
              <a:ext cx="158325" cy="140175"/>
            </a:xfrm>
            <a:custGeom>
              <a:avLst/>
              <a:gdLst/>
              <a:ahLst/>
              <a:cxnLst/>
              <a:rect l="l" t="t" r="r" b="b"/>
              <a:pathLst>
                <a:path w="6333" h="5607" extrusionOk="0">
                  <a:moveTo>
                    <a:pt x="3187" y="0"/>
                  </a:moveTo>
                  <a:cubicBezTo>
                    <a:pt x="2228" y="0"/>
                    <a:pt x="1304" y="515"/>
                    <a:pt x="777" y="1440"/>
                  </a:cubicBezTo>
                  <a:cubicBezTo>
                    <a:pt x="0" y="2802"/>
                    <a:pt x="427" y="4454"/>
                    <a:pt x="1754" y="5226"/>
                  </a:cubicBezTo>
                  <a:cubicBezTo>
                    <a:pt x="2196" y="5484"/>
                    <a:pt x="2673" y="5606"/>
                    <a:pt x="3141" y="5606"/>
                  </a:cubicBezTo>
                  <a:cubicBezTo>
                    <a:pt x="4119" y="5606"/>
                    <a:pt x="5061" y="5073"/>
                    <a:pt x="5582" y="4118"/>
                  </a:cubicBezTo>
                  <a:cubicBezTo>
                    <a:pt x="6332" y="2743"/>
                    <a:pt x="5872" y="1101"/>
                    <a:pt x="4530" y="354"/>
                  </a:cubicBezTo>
                  <a:cubicBezTo>
                    <a:pt x="4100" y="115"/>
                    <a:pt x="3640" y="0"/>
                    <a:pt x="318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4"/>
            <p:cNvSpPr/>
            <p:nvPr/>
          </p:nvSpPr>
          <p:spPr>
            <a:xfrm>
              <a:off x="2249900" y="2423675"/>
              <a:ext cx="157825" cy="139550"/>
            </a:xfrm>
            <a:custGeom>
              <a:avLst/>
              <a:gdLst/>
              <a:ahLst/>
              <a:cxnLst/>
              <a:rect l="l" t="t" r="r" b="b"/>
              <a:pathLst>
                <a:path w="6313" h="5582" extrusionOk="0">
                  <a:moveTo>
                    <a:pt x="3167" y="1"/>
                  </a:moveTo>
                  <a:cubicBezTo>
                    <a:pt x="2216" y="1"/>
                    <a:pt x="1307" y="514"/>
                    <a:pt x="781" y="1442"/>
                  </a:cubicBezTo>
                  <a:cubicBezTo>
                    <a:pt x="1" y="2817"/>
                    <a:pt x="433" y="4449"/>
                    <a:pt x="1781" y="5214"/>
                  </a:cubicBezTo>
                  <a:cubicBezTo>
                    <a:pt x="2219" y="5463"/>
                    <a:pt x="2687" y="5582"/>
                    <a:pt x="3145" y="5582"/>
                  </a:cubicBezTo>
                  <a:cubicBezTo>
                    <a:pt x="4096" y="5582"/>
                    <a:pt x="5007" y="5069"/>
                    <a:pt x="5533" y="4141"/>
                  </a:cubicBezTo>
                  <a:cubicBezTo>
                    <a:pt x="6312" y="2765"/>
                    <a:pt x="5881" y="1134"/>
                    <a:pt x="4532" y="369"/>
                  </a:cubicBezTo>
                  <a:cubicBezTo>
                    <a:pt x="4093" y="120"/>
                    <a:pt x="3625" y="1"/>
                    <a:pt x="316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4"/>
            <p:cNvSpPr/>
            <p:nvPr/>
          </p:nvSpPr>
          <p:spPr>
            <a:xfrm>
              <a:off x="5208225" y="3150425"/>
              <a:ext cx="158300" cy="140175"/>
            </a:xfrm>
            <a:custGeom>
              <a:avLst/>
              <a:gdLst/>
              <a:ahLst/>
              <a:cxnLst/>
              <a:rect l="l" t="t" r="r" b="b"/>
              <a:pathLst>
                <a:path w="6332" h="5607" extrusionOk="0">
                  <a:moveTo>
                    <a:pt x="3188" y="1"/>
                  </a:moveTo>
                  <a:cubicBezTo>
                    <a:pt x="2225" y="1"/>
                    <a:pt x="1299" y="519"/>
                    <a:pt x="773" y="1447"/>
                  </a:cubicBezTo>
                  <a:cubicBezTo>
                    <a:pt x="1" y="2810"/>
                    <a:pt x="431" y="4459"/>
                    <a:pt x="1759" y="5229"/>
                  </a:cubicBezTo>
                  <a:cubicBezTo>
                    <a:pt x="2200" y="5484"/>
                    <a:pt x="2675" y="5606"/>
                    <a:pt x="3142" y="5606"/>
                  </a:cubicBezTo>
                  <a:cubicBezTo>
                    <a:pt x="4122" y="5606"/>
                    <a:pt x="5065" y="5070"/>
                    <a:pt x="5585" y="4112"/>
                  </a:cubicBezTo>
                  <a:cubicBezTo>
                    <a:pt x="6331" y="2737"/>
                    <a:pt x="5867" y="1095"/>
                    <a:pt x="4524" y="351"/>
                  </a:cubicBezTo>
                  <a:cubicBezTo>
                    <a:pt x="4096" y="114"/>
                    <a:pt x="3638" y="1"/>
                    <a:pt x="318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4"/>
            <p:cNvSpPr/>
            <p:nvPr/>
          </p:nvSpPr>
          <p:spPr>
            <a:xfrm>
              <a:off x="4808475" y="3862100"/>
              <a:ext cx="157925" cy="139550"/>
            </a:xfrm>
            <a:custGeom>
              <a:avLst/>
              <a:gdLst/>
              <a:ahLst/>
              <a:cxnLst/>
              <a:rect l="l" t="t" r="r" b="b"/>
              <a:pathLst>
                <a:path w="6317" h="5582" extrusionOk="0">
                  <a:moveTo>
                    <a:pt x="3171" y="1"/>
                  </a:moveTo>
                  <a:cubicBezTo>
                    <a:pt x="2208" y="1"/>
                    <a:pt x="1287" y="527"/>
                    <a:pt x="764" y="1474"/>
                  </a:cubicBezTo>
                  <a:cubicBezTo>
                    <a:pt x="1" y="2855"/>
                    <a:pt x="456" y="4481"/>
                    <a:pt x="1815" y="5232"/>
                  </a:cubicBezTo>
                  <a:cubicBezTo>
                    <a:pt x="2244" y="5469"/>
                    <a:pt x="2700" y="5582"/>
                    <a:pt x="3146" y="5582"/>
                  </a:cubicBezTo>
                  <a:cubicBezTo>
                    <a:pt x="4110" y="5582"/>
                    <a:pt x="5031" y="5055"/>
                    <a:pt x="5553" y="4109"/>
                  </a:cubicBezTo>
                  <a:cubicBezTo>
                    <a:pt x="6316" y="2728"/>
                    <a:pt x="5863" y="1101"/>
                    <a:pt x="4502" y="351"/>
                  </a:cubicBezTo>
                  <a:cubicBezTo>
                    <a:pt x="4073" y="114"/>
                    <a:pt x="3617" y="1"/>
                    <a:pt x="317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4"/>
            <p:cNvSpPr/>
            <p:nvPr/>
          </p:nvSpPr>
          <p:spPr>
            <a:xfrm>
              <a:off x="2265450" y="3212625"/>
              <a:ext cx="157975" cy="139600"/>
            </a:xfrm>
            <a:custGeom>
              <a:avLst/>
              <a:gdLst/>
              <a:ahLst/>
              <a:cxnLst/>
              <a:rect l="l" t="t" r="r" b="b"/>
              <a:pathLst>
                <a:path w="6319" h="5584" extrusionOk="0">
                  <a:moveTo>
                    <a:pt x="3171" y="1"/>
                  </a:moveTo>
                  <a:cubicBezTo>
                    <a:pt x="2212" y="1"/>
                    <a:pt x="1296" y="523"/>
                    <a:pt x="772" y="1463"/>
                  </a:cubicBezTo>
                  <a:cubicBezTo>
                    <a:pt x="1" y="2844"/>
                    <a:pt x="449" y="4471"/>
                    <a:pt x="1805" y="5227"/>
                  </a:cubicBezTo>
                  <a:cubicBezTo>
                    <a:pt x="2238" y="5468"/>
                    <a:pt x="2698" y="5583"/>
                    <a:pt x="3149" y="5583"/>
                  </a:cubicBezTo>
                  <a:cubicBezTo>
                    <a:pt x="4108" y="5583"/>
                    <a:pt x="5023" y="5062"/>
                    <a:pt x="5547" y="4121"/>
                  </a:cubicBezTo>
                  <a:cubicBezTo>
                    <a:pt x="6318" y="2738"/>
                    <a:pt x="5872" y="1114"/>
                    <a:pt x="4514" y="358"/>
                  </a:cubicBezTo>
                  <a:cubicBezTo>
                    <a:pt x="4081" y="116"/>
                    <a:pt x="3621" y="1"/>
                    <a:pt x="317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4"/>
            <p:cNvSpPr/>
            <p:nvPr/>
          </p:nvSpPr>
          <p:spPr>
            <a:xfrm>
              <a:off x="3698675" y="1209650"/>
              <a:ext cx="156775" cy="138850"/>
            </a:xfrm>
            <a:custGeom>
              <a:avLst/>
              <a:gdLst/>
              <a:ahLst/>
              <a:cxnLst/>
              <a:rect l="l" t="t" r="r" b="b"/>
              <a:pathLst>
                <a:path w="6271" h="5554" extrusionOk="0">
                  <a:moveTo>
                    <a:pt x="3133" y="1"/>
                  </a:moveTo>
                  <a:cubicBezTo>
                    <a:pt x="2184" y="1"/>
                    <a:pt x="1277" y="516"/>
                    <a:pt x="755" y="1449"/>
                  </a:cubicBezTo>
                  <a:cubicBezTo>
                    <a:pt x="1" y="2793"/>
                    <a:pt x="407" y="4388"/>
                    <a:pt x="1700" y="5154"/>
                  </a:cubicBezTo>
                  <a:cubicBezTo>
                    <a:pt x="2154" y="5424"/>
                    <a:pt x="2642" y="5553"/>
                    <a:pt x="3119" y="5553"/>
                  </a:cubicBezTo>
                  <a:cubicBezTo>
                    <a:pt x="4052" y="5553"/>
                    <a:pt x="4944" y="5059"/>
                    <a:pt x="5469" y="4155"/>
                  </a:cubicBezTo>
                  <a:cubicBezTo>
                    <a:pt x="6271" y="2778"/>
                    <a:pt x="5854" y="1144"/>
                    <a:pt x="4504" y="374"/>
                  </a:cubicBezTo>
                  <a:cubicBezTo>
                    <a:pt x="4063" y="121"/>
                    <a:pt x="3593" y="1"/>
                    <a:pt x="313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4"/>
            <p:cNvSpPr/>
            <p:nvPr/>
          </p:nvSpPr>
          <p:spPr>
            <a:xfrm>
              <a:off x="3762375" y="4366800"/>
              <a:ext cx="153975" cy="136225"/>
            </a:xfrm>
            <a:custGeom>
              <a:avLst/>
              <a:gdLst/>
              <a:ahLst/>
              <a:cxnLst/>
              <a:rect l="l" t="t" r="r" b="b"/>
              <a:pathLst>
                <a:path w="6159" h="5449" extrusionOk="0">
                  <a:moveTo>
                    <a:pt x="3113" y="1"/>
                  </a:moveTo>
                  <a:cubicBezTo>
                    <a:pt x="2178" y="1"/>
                    <a:pt x="1269" y="498"/>
                    <a:pt x="758" y="1389"/>
                  </a:cubicBezTo>
                  <a:cubicBezTo>
                    <a:pt x="0" y="2712"/>
                    <a:pt x="425" y="4349"/>
                    <a:pt x="1719" y="5092"/>
                  </a:cubicBezTo>
                  <a:cubicBezTo>
                    <a:pt x="2140" y="5334"/>
                    <a:pt x="2596" y="5449"/>
                    <a:pt x="3046" y="5449"/>
                  </a:cubicBezTo>
                  <a:cubicBezTo>
                    <a:pt x="3981" y="5449"/>
                    <a:pt x="4889" y="4952"/>
                    <a:pt x="5400" y="4060"/>
                  </a:cubicBezTo>
                  <a:cubicBezTo>
                    <a:pt x="6159" y="2737"/>
                    <a:pt x="5734" y="1100"/>
                    <a:pt x="4440" y="357"/>
                  </a:cubicBezTo>
                  <a:cubicBezTo>
                    <a:pt x="4019" y="116"/>
                    <a:pt x="3563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4"/>
            <p:cNvSpPr/>
            <p:nvPr/>
          </p:nvSpPr>
          <p:spPr>
            <a:xfrm>
              <a:off x="2167900" y="2846100"/>
              <a:ext cx="154575" cy="136875"/>
            </a:xfrm>
            <a:custGeom>
              <a:avLst/>
              <a:gdLst/>
              <a:ahLst/>
              <a:cxnLst/>
              <a:rect l="l" t="t" r="r" b="b"/>
              <a:pathLst>
                <a:path w="6183" h="5475" extrusionOk="0">
                  <a:moveTo>
                    <a:pt x="3113" y="0"/>
                  </a:moveTo>
                  <a:cubicBezTo>
                    <a:pt x="2176" y="0"/>
                    <a:pt x="1272" y="502"/>
                    <a:pt x="760" y="1403"/>
                  </a:cubicBezTo>
                  <a:cubicBezTo>
                    <a:pt x="1" y="2733"/>
                    <a:pt x="413" y="4349"/>
                    <a:pt x="1707" y="5100"/>
                  </a:cubicBezTo>
                  <a:cubicBezTo>
                    <a:pt x="2143" y="5354"/>
                    <a:pt x="2610" y="5475"/>
                    <a:pt x="3070" y="5475"/>
                  </a:cubicBezTo>
                  <a:cubicBezTo>
                    <a:pt x="4022" y="5475"/>
                    <a:pt x="4938" y="4955"/>
                    <a:pt x="5449" y="4021"/>
                  </a:cubicBezTo>
                  <a:cubicBezTo>
                    <a:pt x="6183" y="2683"/>
                    <a:pt x="5736" y="1080"/>
                    <a:pt x="4425" y="346"/>
                  </a:cubicBezTo>
                  <a:cubicBezTo>
                    <a:pt x="4005" y="112"/>
                    <a:pt x="3555" y="0"/>
                    <a:pt x="311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4"/>
            <p:cNvSpPr/>
            <p:nvPr/>
          </p:nvSpPr>
          <p:spPr>
            <a:xfrm>
              <a:off x="4309675" y="4205975"/>
              <a:ext cx="157200" cy="138825"/>
            </a:xfrm>
            <a:custGeom>
              <a:avLst/>
              <a:gdLst/>
              <a:ahLst/>
              <a:cxnLst/>
              <a:rect l="l" t="t" r="r" b="b"/>
              <a:pathLst>
                <a:path w="6288" h="5553" extrusionOk="0">
                  <a:moveTo>
                    <a:pt x="3151" y="0"/>
                  </a:moveTo>
                  <a:cubicBezTo>
                    <a:pt x="2228" y="0"/>
                    <a:pt x="1343" y="484"/>
                    <a:pt x="818" y="1364"/>
                  </a:cubicBezTo>
                  <a:cubicBezTo>
                    <a:pt x="0" y="2733"/>
                    <a:pt x="395" y="4378"/>
                    <a:pt x="1730" y="5160"/>
                  </a:cubicBezTo>
                  <a:cubicBezTo>
                    <a:pt x="2181" y="5425"/>
                    <a:pt x="2664" y="5552"/>
                    <a:pt x="3136" y="5552"/>
                  </a:cubicBezTo>
                  <a:cubicBezTo>
                    <a:pt x="4073" y="5552"/>
                    <a:pt x="4969" y="5052"/>
                    <a:pt x="5494" y="4139"/>
                  </a:cubicBezTo>
                  <a:cubicBezTo>
                    <a:pt x="6288" y="2760"/>
                    <a:pt x="5861" y="1129"/>
                    <a:pt x="4506" y="364"/>
                  </a:cubicBezTo>
                  <a:cubicBezTo>
                    <a:pt x="4071" y="118"/>
                    <a:pt x="3606" y="0"/>
                    <a:pt x="315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4"/>
            <p:cNvSpPr/>
            <p:nvPr/>
          </p:nvSpPr>
          <p:spPr>
            <a:xfrm>
              <a:off x="2966850" y="1422700"/>
              <a:ext cx="156375" cy="138150"/>
            </a:xfrm>
            <a:custGeom>
              <a:avLst/>
              <a:gdLst/>
              <a:ahLst/>
              <a:cxnLst/>
              <a:rect l="l" t="t" r="r" b="b"/>
              <a:pathLst>
                <a:path w="6255" h="5526" extrusionOk="0">
                  <a:moveTo>
                    <a:pt x="3135" y="0"/>
                  </a:moveTo>
                  <a:cubicBezTo>
                    <a:pt x="2223" y="0"/>
                    <a:pt x="1346" y="474"/>
                    <a:pt x="823" y="1339"/>
                  </a:cubicBezTo>
                  <a:cubicBezTo>
                    <a:pt x="1" y="2700"/>
                    <a:pt x="382" y="4342"/>
                    <a:pt x="1701" y="5127"/>
                  </a:cubicBezTo>
                  <a:cubicBezTo>
                    <a:pt x="2155" y="5397"/>
                    <a:pt x="2641" y="5526"/>
                    <a:pt x="3117" y="5526"/>
                  </a:cubicBezTo>
                  <a:cubicBezTo>
                    <a:pt x="4046" y="5526"/>
                    <a:pt x="4935" y="5035"/>
                    <a:pt x="5457" y="4138"/>
                  </a:cubicBezTo>
                  <a:cubicBezTo>
                    <a:pt x="6255" y="2769"/>
                    <a:pt x="5842" y="1140"/>
                    <a:pt x="4502" y="372"/>
                  </a:cubicBezTo>
                  <a:cubicBezTo>
                    <a:pt x="4065" y="121"/>
                    <a:pt x="3595" y="0"/>
                    <a:pt x="313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4"/>
            <p:cNvSpPr/>
            <p:nvPr/>
          </p:nvSpPr>
          <p:spPr>
            <a:xfrm>
              <a:off x="4493450" y="4153800"/>
              <a:ext cx="154950" cy="136825"/>
            </a:xfrm>
            <a:custGeom>
              <a:avLst/>
              <a:gdLst/>
              <a:ahLst/>
              <a:cxnLst/>
              <a:rect l="l" t="t" r="r" b="b"/>
              <a:pathLst>
                <a:path w="6198" h="5473" extrusionOk="0">
                  <a:moveTo>
                    <a:pt x="3130" y="0"/>
                  </a:moveTo>
                  <a:cubicBezTo>
                    <a:pt x="2214" y="0"/>
                    <a:pt x="1330" y="476"/>
                    <a:pt x="814" y="1338"/>
                  </a:cubicBezTo>
                  <a:cubicBezTo>
                    <a:pt x="1" y="2697"/>
                    <a:pt x="418" y="4359"/>
                    <a:pt x="1760" y="5118"/>
                  </a:cubicBezTo>
                  <a:cubicBezTo>
                    <a:pt x="2184" y="5358"/>
                    <a:pt x="2640" y="5473"/>
                    <a:pt x="3088" y="5473"/>
                  </a:cubicBezTo>
                  <a:cubicBezTo>
                    <a:pt x="4019" y="5473"/>
                    <a:pt x="4918" y="4976"/>
                    <a:pt x="5433" y="4084"/>
                  </a:cubicBezTo>
                  <a:cubicBezTo>
                    <a:pt x="6197" y="2756"/>
                    <a:pt x="5794" y="1138"/>
                    <a:pt x="4506" y="380"/>
                  </a:cubicBezTo>
                  <a:cubicBezTo>
                    <a:pt x="4069" y="123"/>
                    <a:pt x="3595" y="0"/>
                    <a:pt x="313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4"/>
            <p:cNvSpPr/>
            <p:nvPr/>
          </p:nvSpPr>
          <p:spPr>
            <a:xfrm>
              <a:off x="5292725" y="2730300"/>
              <a:ext cx="156675" cy="138275"/>
            </a:xfrm>
            <a:custGeom>
              <a:avLst/>
              <a:gdLst/>
              <a:ahLst/>
              <a:cxnLst/>
              <a:rect l="l" t="t" r="r" b="b"/>
              <a:pathLst>
                <a:path w="6267" h="5531" extrusionOk="0">
                  <a:moveTo>
                    <a:pt x="3148" y="1"/>
                  </a:moveTo>
                  <a:cubicBezTo>
                    <a:pt x="2202" y="1"/>
                    <a:pt x="1295" y="515"/>
                    <a:pt x="775" y="1436"/>
                  </a:cubicBezTo>
                  <a:cubicBezTo>
                    <a:pt x="1" y="2811"/>
                    <a:pt x="443" y="4432"/>
                    <a:pt x="1800" y="5182"/>
                  </a:cubicBezTo>
                  <a:cubicBezTo>
                    <a:pt x="2226" y="5418"/>
                    <a:pt x="2678" y="5530"/>
                    <a:pt x="3121" y="5530"/>
                  </a:cubicBezTo>
                  <a:cubicBezTo>
                    <a:pt x="4082" y="5530"/>
                    <a:pt x="4999" y="4999"/>
                    <a:pt x="5517" y="4047"/>
                  </a:cubicBezTo>
                  <a:cubicBezTo>
                    <a:pt x="6267" y="2668"/>
                    <a:pt x="5789" y="1054"/>
                    <a:pt x="4416" y="323"/>
                  </a:cubicBezTo>
                  <a:cubicBezTo>
                    <a:pt x="4006" y="105"/>
                    <a:pt x="3573" y="1"/>
                    <a:pt x="314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4"/>
            <p:cNvSpPr/>
            <p:nvPr/>
          </p:nvSpPr>
          <p:spPr>
            <a:xfrm>
              <a:off x="2216125" y="3029075"/>
              <a:ext cx="156850" cy="138850"/>
            </a:xfrm>
            <a:custGeom>
              <a:avLst/>
              <a:gdLst/>
              <a:ahLst/>
              <a:cxnLst/>
              <a:rect l="l" t="t" r="r" b="b"/>
              <a:pathLst>
                <a:path w="6274" h="5554" extrusionOk="0">
                  <a:moveTo>
                    <a:pt x="3154" y="0"/>
                  </a:moveTo>
                  <a:cubicBezTo>
                    <a:pt x="2212" y="0"/>
                    <a:pt x="1313" y="505"/>
                    <a:pt x="789" y="1424"/>
                  </a:cubicBezTo>
                  <a:cubicBezTo>
                    <a:pt x="1" y="2805"/>
                    <a:pt x="434" y="4433"/>
                    <a:pt x="1793" y="5195"/>
                  </a:cubicBezTo>
                  <a:cubicBezTo>
                    <a:pt x="2227" y="5438"/>
                    <a:pt x="2687" y="5554"/>
                    <a:pt x="3138" y="5554"/>
                  </a:cubicBezTo>
                  <a:cubicBezTo>
                    <a:pt x="4097" y="5554"/>
                    <a:pt x="5011" y="5028"/>
                    <a:pt x="5533" y="4081"/>
                  </a:cubicBezTo>
                  <a:cubicBezTo>
                    <a:pt x="6274" y="2732"/>
                    <a:pt x="5851" y="1144"/>
                    <a:pt x="4550" y="386"/>
                  </a:cubicBezTo>
                  <a:cubicBezTo>
                    <a:pt x="4101" y="125"/>
                    <a:pt x="3622" y="0"/>
                    <a:pt x="315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4"/>
            <p:cNvSpPr/>
            <p:nvPr/>
          </p:nvSpPr>
          <p:spPr>
            <a:xfrm>
              <a:off x="3943775" y="4312325"/>
              <a:ext cx="157175" cy="138825"/>
            </a:xfrm>
            <a:custGeom>
              <a:avLst/>
              <a:gdLst/>
              <a:ahLst/>
              <a:cxnLst/>
              <a:rect l="l" t="t" r="r" b="b"/>
              <a:pathLst>
                <a:path w="6287" h="5553" extrusionOk="0">
                  <a:moveTo>
                    <a:pt x="3150" y="0"/>
                  </a:moveTo>
                  <a:cubicBezTo>
                    <a:pt x="2230" y="0"/>
                    <a:pt x="1348" y="480"/>
                    <a:pt x="823" y="1356"/>
                  </a:cubicBezTo>
                  <a:cubicBezTo>
                    <a:pt x="0" y="2723"/>
                    <a:pt x="389" y="4369"/>
                    <a:pt x="1720" y="5156"/>
                  </a:cubicBezTo>
                  <a:cubicBezTo>
                    <a:pt x="2174" y="5424"/>
                    <a:pt x="2659" y="5553"/>
                    <a:pt x="3134" y="5553"/>
                  </a:cubicBezTo>
                  <a:cubicBezTo>
                    <a:pt x="4070" y="5553"/>
                    <a:pt x="4963" y="5055"/>
                    <a:pt x="5488" y="4148"/>
                  </a:cubicBezTo>
                  <a:cubicBezTo>
                    <a:pt x="6287" y="2770"/>
                    <a:pt x="5865" y="1138"/>
                    <a:pt x="4514" y="369"/>
                  </a:cubicBezTo>
                  <a:cubicBezTo>
                    <a:pt x="4076" y="120"/>
                    <a:pt x="3609" y="0"/>
                    <a:pt x="315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4"/>
            <p:cNvSpPr/>
            <p:nvPr/>
          </p:nvSpPr>
          <p:spPr>
            <a:xfrm>
              <a:off x="3345500" y="4288225"/>
              <a:ext cx="156150" cy="138200"/>
            </a:xfrm>
            <a:custGeom>
              <a:avLst/>
              <a:gdLst/>
              <a:ahLst/>
              <a:cxnLst/>
              <a:rect l="l" t="t" r="r" b="b"/>
              <a:pathLst>
                <a:path w="6246" h="5528" extrusionOk="0">
                  <a:moveTo>
                    <a:pt x="3140" y="0"/>
                  </a:moveTo>
                  <a:cubicBezTo>
                    <a:pt x="2195" y="0"/>
                    <a:pt x="1291" y="513"/>
                    <a:pt x="771" y="1440"/>
                  </a:cubicBezTo>
                  <a:cubicBezTo>
                    <a:pt x="0" y="2815"/>
                    <a:pt x="448" y="4434"/>
                    <a:pt x="1807" y="5183"/>
                  </a:cubicBezTo>
                  <a:cubicBezTo>
                    <a:pt x="2231" y="5417"/>
                    <a:pt x="2680" y="5528"/>
                    <a:pt x="3120" y="5528"/>
                  </a:cubicBezTo>
                  <a:cubicBezTo>
                    <a:pt x="4083" y="5528"/>
                    <a:pt x="5003" y="4995"/>
                    <a:pt x="5520" y="4038"/>
                  </a:cubicBezTo>
                  <a:cubicBezTo>
                    <a:pt x="6245" y="2696"/>
                    <a:pt x="5809" y="1117"/>
                    <a:pt x="4505" y="372"/>
                  </a:cubicBezTo>
                  <a:cubicBezTo>
                    <a:pt x="4066" y="120"/>
                    <a:pt x="3598" y="0"/>
                    <a:pt x="314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4"/>
            <p:cNvSpPr/>
            <p:nvPr/>
          </p:nvSpPr>
          <p:spPr>
            <a:xfrm>
              <a:off x="2315900" y="3396925"/>
              <a:ext cx="156850" cy="138850"/>
            </a:xfrm>
            <a:custGeom>
              <a:avLst/>
              <a:gdLst/>
              <a:ahLst/>
              <a:cxnLst/>
              <a:rect l="l" t="t" r="r" b="b"/>
              <a:pathLst>
                <a:path w="6274" h="5554" extrusionOk="0">
                  <a:moveTo>
                    <a:pt x="3136" y="1"/>
                  </a:moveTo>
                  <a:cubicBezTo>
                    <a:pt x="2179" y="1"/>
                    <a:pt x="1266" y="525"/>
                    <a:pt x="744" y="1471"/>
                  </a:cubicBezTo>
                  <a:cubicBezTo>
                    <a:pt x="0" y="2818"/>
                    <a:pt x="420" y="4406"/>
                    <a:pt x="1721" y="5165"/>
                  </a:cubicBezTo>
                  <a:cubicBezTo>
                    <a:pt x="2171" y="5428"/>
                    <a:pt x="2652" y="5554"/>
                    <a:pt x="3121" y="5554"/>
                  </a:cubicBezTo>
                  <a:cubicBezTo>
                    <a:pt x="4061" y="5554"/>
                    <a:pt x="4959" y="5050"/>
                    <a:pt x="5483" y="4134"/>
                  </a:cubicBezTo>
                  <a:cubicBezTo>
                    <a:pt x="6273" y="2754"/>
                    <a:pt x="5843" y="1125"/>
                    <a:pt x="4486" y="363"/>
                  </a:cubicBezTo>
                  <a:cubicBezTo>
                    <a:pt x="4050" y="118"/>
                    <a:pt x="3588" y="1"/>
                    <a:pt x="313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4"/>
            <p:cNvSpPr/>
            <p:nvPr/>
          </p:nvSpPr>
          <p:spPr>
            <a:xfrm>
              <a:off x="5093875" y="1994275"/>
              <a:ext cx="156675" cy="138825"/>
            </a:xfrm>
            <a:custGeom>
              <a:avLst/>
              <a:gdLst/>
              <a:ahLst/>
              <a:cxnLst/>
              <a:rect l="l" t="t" r="r" b="b"/>
              <a:pathLst>
                <a:path w="6267" h="5553" extrusionOk="0">
                  <a:moveTo>
                    <a:pt x="3148" y="0"/>
                  </a:moveTo>
                  <a:cubicBezTo>
                    <a:pt x="2225" y="0"/>
                    <a:pt x="1342" y="483"/>
                    <a:pt x="815" y="1369"/>
                  </a:cubicBezTo>
                  <a:cubicBezTo>
                    <a:pt x="0" y="2740"/>
                    <a:pt x="400" y="4383"/>
                    <a:pt x="1736" y="5164"/>
                  </a:cubicBezTo>
                  <a:cubicBezTo>
                    <a:pt x="2185" y="5426"/>
                    <a:pt x="2665" y="5552"/>
                    <a:pt x="3135" y="5552"/>
                  </a:cubicBezTo>
                  <a:cubicBezTo>
                    <a:pt x="4074" y="5552"/>
                    <a:pt x="4972" y="5048"/>
                    <a:pt x="5497" y="4132"/>
                  </a:cubicBezTo>
                  <a:cubicBezTo>
                    <a:pt x="6266" y="2791"/>
                    <a:pt x="5879" y="1194"/>
                    <a:pt x="4597" y="416"/>
                  </a:cubicBezTo>
                  <a:cubicBezTo>
                    <a:pt x="4134" y="135"/>
                    <a:pt x="3635" y="0"/>
                    <a:pt x="314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4"/>
            <p:cNvSpPr/>
            <p:nvPr/>
          </p:nvSpPr>
          <p:spPr>
            <a:xfrm>
              <a:off x="4530925" y="1366150"/>
              <a:ext cx="154025" cy="136200"/>
            </a:xfrm>
            <a:custGeom>
              <a:avLst/>
              <a:gdLst/>
              <a:ahLst/>
              <a:cxnLst/>
              <a:rect l="l" t="t" r="r" b="b"/>
              <a:pathLst>
                <a:path w="6161" h="5448" extrusionOk="0">
                  <a:moveTo>
                    <a:pt x="3111" y="0"/>
                  </a:moveTo>
                  <a:cubicBezTo>
                    <a:pt x="2181" y="0"/>
                    <a:pt x="1278" y="492"/>
                    <a:pt x="767" y="1375"/>
                  </a:cubicBezTo>
                  <a:cubicBezTo>
                    <a:pt x="0" y="2697"/>
                    <a:pt x="416" y="4334"/>
                    <a:pt x="1707" y="5083"/>
                  </a:cubicBezTo>
                  <a:cubicBezTo>
                    <a:pt x="2133" y="5330"/>
                    <a:pt x="2595" y="5447"/>
                    <a:pt x="3050" y="5447"/>
                  </a:cubicBezTo>
                  <a:cubicBezTo>
                    <a:pt x="3980" y="5447"/>
                    <a:pt x="4882" y="4956"/>
                    <a:pt x="5394" y="4072"/>
                  </a:cubicBezTo>
                  <a:cubicBezTo>
                    <a:pt x="6160" y="2750"/>
                    <a:pt x="5745" y="1112"/>
                    <a:pt x="4454" y="365"/>
                  </a:cubicBezTo>
                  <a:cubicBezTo>
                    <a:pt x="4028" y="118"/>
                    <a:pt x="3566" y="0"/>
                    <a:pt x="311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4"/>
            <p:cNvSpPr/>
            <p:nvPr/>
          </p:nvSpPr>
          <p:spPr>
            <a:xfrm>
              <a:off x="2647825" y="3895925"/>
              <a:ext cx="156450" cy="138175"/>
            </a:xfrm>
            <a:custGeom>
              <a:avLst/>
              <a:gdLst/>
              <a:ahLst/>
              <a:cxnLst/>
              <a:rect l="l" t="t" r="r" b="b"/>
              <a:pathLst>
                <a:path w="6258" h="5527" extrusionOk="0">
                  <a:moveTo>
                    <a:pt x="3135" y="1"/>
                  </a:moveTo>
                  <a:cubicBezTo>
                    <a:pt x="2217" y="1"/>
                    <a:pt x="1337" y="480"/>
                    <a:pt x="815" y="1353"/>
                  </a:cubicBezTo>
                  <a:cubicBezTo>
                    <a:pt x="0" y="2716"/>
                    <a:pt x="391" y="4356"/>
                    <a:pt x="1716" y="5136"/>
                  </a:cubicBezTo>
                  <a:cubicBezTo>
                    <a:pt x="2165" y="5400"/>
                    <a:pt x="2646" y="5526"/>
                    <a:pt x="3118" y="5526"/>
                  </a:cubicBezTo>
                  <a:cubicBezTo>
                    <a:pt x="4051" y="5526"/>
                    <a:pt x="4944" y="5030"/>
                    <a:pt x="5466" y="4126"/>
                  </a:cubicBezTo>
                  <a:cubicBezTo>
                    <a:pt x="6257" y="2756"/>
                    <a:pt x="5834" y="1127"/>
                    <a:pt x="4489" y="365"/>
                  </a:cubicBezTo>
                  <a:cubicBezTo>
                    <a:pt x="4054" y="119"/>
                    <a:pt x="3590" y="1"/>
                    <a:pt x="313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4"/>
            <p:cNvSpPr/>
            <p:nvPr/>
          </p:nvSpPr>
          <p:spPr>
            <a:xfrm>
              <a:off x="2366725" y="3582175"/>
              <a:ext cx="154025" cy="136250"/>
            </a:xfrm>
            <a:custGeom>
              <a:avLst/>
              <a:gdLst/>
              <a:ahLst/>
              <a:cxnLst/>
              <a:rect l="l" t="t" r="r" b="b"/>
              <a:pathLst>
                <a:path w="6161" h="5450" extrusionOk="0">
                  <a:moveTo>
                    <a:pt x="3113" y="1"/>
                  </a:moveTo>
                  <a:cubicBezTo>
                    <a:pt x="2172" y="1"/>
                    <a:pt x="1260" y="505"/>
                    <a:pt x="751" y="1405"/>
                  </a:cubicBezTo>
                  <a:cubicBezTo>
                    <a:pt x="1" y="2730"/>
                    <a:pt x="435" y="4364"/>
                    <a:pt x="1735" y="5101"/>
                  </a:cubicBezTo>
                  <a:cubicBezTo>
                    <a:pt x="2152" y="5337"/>
                    <a:pt x="2603" y="5449"/>
                    <a:pt x="3047" y="5449"/>
                  </a:cubicBezTo>
                  <a:cubicBezTo>
                    <a:pt x="3988" y="5449"/>
                    <a:pt x="4901" y="4946"/>
                    <a:pt x="5410" y="4046"/>
                  </a:cubicBezTo>
                  <a:cubicBezTo>
                    <a:pt x="6160" y="2721"/>
                    <a:pt x="5727" y="1087"/>
                    <a:pt x="4426" y="350"/>
                  </a:cubicBezTo>
                  <a:cubicBezTo>
                    <a:pt x="4008" y="114"/>
                    <a:pt x="3557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4"/>
            <p:cNvSpPr/>
            <p:nvPr/>
          </p:nvSpPr>
          <p:spPr>
            <a:xfrm>
              <a:off x="2933025" y="4212925"/>
              <a:ext cx="150450" cy="133625"/>
            </a:xfrm>
            <a:custGeom>
              <a:avLst/>
              <a:gdLst/>
              <a:ahLst/>
              <a:cxnLst/>
              <a:rect l="l" t="t" r="r" b="b"/>
              <a:pathLst>
                <a:path w="6018" h="5345" extrusionOk="0">
                  <a:moveTo>
                    <a:pt x="3086" y="1"/>
                  </a:moveTo>
                  <a:cubicBezTo>
                    <a:pt x="2123" y="1"/>
                    <a:pt x="1162" y="520"/>
                    <a:pt x="680" y="1416"/>
                  </a:cubicBezTo>
                  <a:cubicBezTo>
                    <a:pt x="1" y="2681"/>
                    <a:pt x="456" y="4325"/>
                    <a:pt x="1678" y="5019"/>
                  </a:cubicBezTo>
                  <a:cubicBezTo>
                    <a:pt x="2067" y="5240"/>
                    <a:pt x="2499" y="5344"/>
                    <a:pt x="2931" y="5344"/>
                  </a:cubicBezTo>
                  <a:cubicBezTo>
                    <a:pt x="3895" y="5344"/>
                    <a:pt x="4857" y="4825"/>
                    <a:pt x="5338" y="3929"/>
                  </a:cubicBezTo>
                  <a:cubicBezTo>
                    <a:pt x="6018" y="2665"/>
                    <a:pt x="5561" y="1020"/>
                    <a:pt x="4339" y="326"/>
                  </a:cubicBezTo>
                  <a:cubicBezTo>
                    <a:pt x="3950" y="105"/>
                    <a:pt x="3518" y="1"/>
                    <a:pt x="308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4"/>
            <p:cNvSpPr/>
            <p:nvPr/>
          </p:nvSpPr>
          <p:spPr>
            <a:xfrm>
              <a:off x="5046975" y="1812275"/>
              <a:ext cx="152175" cy="134900"/>
            </a:xfrm>
            <a:custGeom>
              <a:avLst/>
              <a:gdLst/>
              <a:ahLst/>
              <a:cxnLst/>
              <a:rect l="l" t="t" r="r" b="b"/>
              <a:pathLst>
                <a:path w="6087" h="5396" extrusionOk="0">
                  <a:moveTo>
                    <a:pt x="3095" y="1"/>
                  </a:moveTo>
                  <a:cubicBezTo>
                    <a:pt x="2145" y="1"/>
                    <a:pt x="1206" y="507"/>
                    <a:pt x="708" y="1396"/>
                  </a:cubicBezTo>
                  <a:cubicBezTo>
                    <a:pt x="1" y="2661"/>
                    <a:pt x="418" y="4293"/>
                    <a:pt x="1633" y="5027"/>
                  </a:cubicBezTo>
                  <a:cubicBezTo>
                    <a:pt x="2049" y="5277"/>
                    <a:pt x="2511" y="5395"/>
                    <a:pt x="2971" y="5395"/>
                  </a:cubicBezTo>
                  <a:cubicBezTo>
                    <a:pt x="3901" y="5395"/>
                    <a:pt x="4823" y="4911"/>
                    <a:pt x="5329" y="4049"/>
                  </a:cubicBezTo>
                  <a:cubicBezTo>
                    <a:pt x="6087" y="2759"/>
                    <a:pt x="5655" y="1072"/>
                    <a:pt x="4383" y="341"/>
                  </a:cubicBezTo>
                  <a:cubicBezTo>
                    <a:pt x="3980" y="110"/>
                    <a:pt x="3536" y="1"/>
                    <a:pt x="309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4"/>
            <p:cNvSpPr/>
            <p:nvPr/>
          </p:nvSpPr>
          <p:spPr>
            <a:xfrm>
              <a:off x="3883550" y="1158450"/>
              <a:ext cx="152575" cy="134875"/>
            </a:xfrm>
            <a:custGeom>
              <a:avLst/>
              <a:gdLst/>
              <a:ahLst/>
              <a:cxnLst/>
              <a:rect l="l" t="t" r="r" b="b"/>
              <a:pathLst>
                <a:path w="6103" h="5395" extrusionOk="0">
                  <a:moveTo>
                    <a:pt x="3109" y="0"/>
                  </a:moveTo>
                  <a:cubicBezTo>
                    <a:pt x="2198" y="0"/>
                    <a:pt x="1295" y="465"/>
                    <a:pt x="783" y="1294"/>
                  </a:cubicBezTo>
                  <a:cubicBezTo>
                    <a:pt x="0" y="2563"/>
                    <a:pt x="393" y="4266"/>
                    <a:pt x="1646" y="5024"/>
                  </a:cubicBezTo>
                  <a:cubicBezTo>
                    <a:pt x="2062" y="5275"/>
                    <a:pt x="2526" y="5395"/>
                    <a:pt x="2987" y="5395"/>
                  </a:cubicBezTo>
                  <a:cubicBezTo>
                    <a:pt x="3916" y="5395"/>
                    <a:pt x="4837" y="4912"/>
                    <a:pt x="5343" y="4051"/>
                  </a:cubicBezTo>
                  <a:cubicBezTo>
                    <a:pt x="6102" y="2763"/>
                    <a:pt x="5675" y="1076"/>
                    <a:pt x="4403" y="344"/>
                  </a:cubicBezTo>
                  <a:cubicBezTo>
                    <a:pt x="4000" y="111"/>
                    <a:pt x="3554" y="0"/>
                    <a:pt x="310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4"/>
            <p:cNvSpPr/>
            <p:nvPr/>
          </p:nvSpPr>
          <p:spPr>
            <a:xfrm>
              <a:off x="4764350" y="1497600"/>
              <a:ext cx="152500" cy="134850"/>
            </a:xfrm>
            <a:custGeom>
              <a:avLst/>
              <a:gdLst/>
              <a:ahLst/>
              <a:cxnLst/>
              <a:rect l="l" t="t" r="r" b="b"/>
              <a:pathLst>
                <a:path w="6100" h="5394" extrusionOk="0">
                  <a:moveTo>
                    <a:pt x="3109" y="0"/>
                  </a:moveTo>
                  <a:cubicBezTo>
                    <a:pt x="2209" y="0"/>
                    <a:pt x="1316" y="452"/>
                    <a:pt x="800" y="1263"/>
                  </a:cubicBezTo>
                  <a:cubicBezTo>
                    <a:pt x="0" y="2522"/>
                    <a:pt x="373" y="4231"/>
                    <a:pt x="1615" y="5005"/>
                  </a:cubicBezTo>
                  <a:cubicBezTo>
                    <a:pt x="2038" y="5268"/>
                    <a:pt x="2513" y="5393"/>
                    <a:pt x="2986" y="5393"/>
                  </a:cubicBezTo>
                  <a:cubicBezTo>
                    <a:pt x="3904" y="5393"/>
                    <a:pt x="4814" y="4923"/>
                    <a:pt x="5326" y="4081"/>
                  </a:cubicBezTo>
                  <a:cubicBezTo>
                    <a:pt x="6099" y="2805"/>
                    <a:pt x="5691" y="1107"/>
                    <a:pt x="4433" y="360"/>
                  </a:cubicBezTo>
                  <a:cubicBezTo>
                    <a:pt x="4022" y="116"/>
                    <a:pt x="3565" y="0"/>
                    <a:pt x="310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4"/>
            <p:cNvSpPr/>
            <p:nvPr/>
          </p:nvSpPr>
          <p:spPr>
            <a:xfrm>
              <a:off x="5261300" y="3337650"/>
              <a:ext cx="151400" cy="133625"/>
            </a:xfrm>
            <a:custGeom>
              <a:avLst/>
              <a:gdLst/>
              <a:ahLst/>
              <a:cxnLst/>
              <a:rect l="l" t="t" r="r" b="b"/>
              <a:pathLst>
                <a:path w="6056" h="5345" extrusionOk="0">
                  <a:moveTo>
                    <a:pt x="3107" y="1"/>
                  </a:moveTo>
                  <a:cubicBezTo>
                    <a:pt x="2199" y="1"/>
                    <a:pt x="1288" y="462"/>
                    <a:pt x="778" y="1279"/>
                  </a:cubicBezTo>
                  <a:cubicBezTo>
                    <a:pt x="1" y="2523"/>
                    <a:pt x="412" y="4256"/>
                    <a:pt x="1659" y="4997"/>
                  </a:cubicBezTo>
                  <a:cubicBezTo>
                    <a:pt x="2056" y="5233"/>
                    <a:pt x="2502" y="5344"/>
                    <a:pt x="2949" y="5344"/>
                  </a:cubicBezTo>
                  <a:cubicBezTo>
                    <a:pt x="3857" y="5344"/>
                    <a:pt x="4768" y="4884"/>
                    <a:pt x="5279" y="4066"/>
                  </a:cubicBezTo>
                  <a:cubicBezTo>
                    <a:pt x="6056" y="2822"/>
                    <a:pt x="5645" y="1089"/>
                    <a:pt x="4397" y="348"/>
                  </a:cubicBezTo>
                  <a:cubicBezTo>
                    <a:pt x="4000" y="112"/>
                    <a:pt x="3554" y="1"/>
                    <a:pt x="310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4"/>
            <p:cNvSpPr/>
            <p:nvPr/>
          </p:nvSpPr>
          <p:spPr>
            <a:xfrm>
              <a:off x="2336200" y="2004950"/>
              <a:ext cx="152100" cy="134900"/>
            </a:xfrm>
            <a:custGeom>
              <a:avLst/>
              <a:gdLst/>
              <a:ahLst/>
              <a:cxnLst/>
              <a:rect l="l" t="t" r="r" b="b"/>
              <a:pathLst>
                <a:path w="6084" h="5396" extrusionOk="0">
                  <a:moveTo>
                    <a:pt x="3113" y="1"/>
                  </a:moveTo>
                  <a:cubicBezTo>
                    <a:pt x="2193" y="1"/>
                    <a:pt x="1281" y="473"/>
                    <a:pt x="771" y="1318"/>
                  </a:cubicBezTo>
                  <a:cubicBezTo>
                    <a:pt x="0" y="2596"/>
                    <a:pt x="410" y="4292"/>
                    <a:pt x="1673" y="5038"/>
                  </a:cubicBezTo>
                  <a:cubicBezTo>
                    <a:pt x="2084" y="5280"/>
                    <a:pt x="2539" y="5395"/>
                    <a:pt x="2991" y="5395"/>
                  </a:cubicBezTo>
                  <a:cubicBezTo>
                    <a:pt x="3929" y="5395"/>
                    <a:pt x="4857" y="4901"/>
                    <a:pt x="5360" y="4027"/>
                  </a:cubicBezTo>
                  <a:cubicBezTo>
                    <a:pt x="6083" y="2771"/>
                    <a:pt x="5687" y="1134"/>
                    <a:pt x="4477" y="385"/>
                  </a:cubicBezTo>
                  <a:cubicBezTo>
                    <a:pt x="4056" y="124"/>
                    <a:pt x="3583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4"/>
            <p:cNvSpPr/>
            <p:nvPr/>
          </p:nvSpPr>
          <p:spPr>
            <a:xfrm>
              <a:off x="5127350" y="3574125"/>
              <a:ext cx="152750" cy="134900"/>
            </a:xfrm>
            <a:custGeom>
              <a:avLst/>
              <a:gdLst/>
              <a:ahLst/>
              <a:cxnLst/>
              <a:rect l="l" t="t" r="r" b="b"/>
              <a:pathLst>
                <a:path w="6110" h="5396" extrusionOk="0">
                  <a:moveTo>
                    <a:pt x="3115" y="1"/>
                  </a:moveTo>
                  <a:cubicBezTo>
                    <a:pt x="2183" y="1"/>
                    <a:pt x="1262" y="489"/>
                    <a:pt x="757" y="1349"/>
                  </a:cubicBezTo>
                  <a:cubicBezTo>
                    <a:pt x="1" y="2638"/>
                    <a:pt x="431" y="4325"/>
                    <a:pt x="1703" y="5055"/>
                  </a:cubicBezTo>
                  <a:cubicBezTo>
                    <a:pt x="2107" y="5286"/>
                    <a:pt x="2551" y="5396"/>
                    <a:pt x="2993" y="5396"/>
                  </a:cubicBezTo>
                  <a:cubicBezTo>
                    <a:pt x="3943" y="5396"/>
                    <a:pt x="4880" y="4890"/>
                    <a:pt x="5378" y="4000"/>
                  </a:cubicBezTo>
                  <a:cubicBezTo>
                    <a:pt x="6109" y="2697"/>
                    <a:pt x="5642" y="1017"/>
                    <a:pt x="4357" y="316"/>
                  </a:cubicBezTo>
                  <a:cubicBezTo>
                    <a:pt x="3966" y="102"/>
                    <a:pt x="3539" y="1"/>
                    <a:pt x="311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4"/>
            <p:cNvSpPr/>
            <p:nvPr/>
          </p:nvSpPr>
          <p:spPr>
            <a:xfrm>
              <a:off x="4678400" y="4102200"/>
              <a:ext cx="151475" cy="133625"/>
            </a:xfrm>
            <a:custGeom>
              <a:avLst/>
              <a:gdLst/>
              <a:ahLst/>
              <a:cxnLst/>
              <a:rect l="l" t="t" r="r" b="b"/>
              <a:pathLst>
                <a:path w="6059" h="5345" extrusionOk="0">
                  <a:moveTo>
                    <a:pt x="3107" y="1"/>
                  </a:moveTo>
                  <a:cubicBezTo>
                    <a:pt x="2184" y="1"/>
                    <a:pt x="1260" y="478"/>
                    <a:pt x="756" y="1316"/>
                  </a:cubicBezTo>
                  <a:cubicBezTo>
                    <a:pt x="0" y="2577"/>
                    <a:pt x="438" y="4301"/>
                    <a:pt x="1696" y="5019"/>
                  </a:cubicBezTo>
                  <a:cubicBezTo>
                    <a:pt x="2086" y="5240"/>
                    <a:pt x="2518" y="5345"/>
                    <a:pt x="2951" y="5345"/>
                  </a:cubicBezTo>
                  <a:cubicBezTo>
                    <a:pt x="3875" y="5345"/>
                    <a:pt x="4799" y="4868"/>
                    <a:pt x="5302" y="4030"/>
                  </a:cubicBezTo>
                  <a:cubicBezTo>
                    <a:pt x="6058" y="2769"/>
                    <a:pt x="5621" y="1043"/>
                    <a:pt x="4362" y="327"/>
                  </a:cubicBezTo>
                  <a:cubicBezTo>
                    <a:pt x="3973" y="105"/>
                    <a:pt x="3540" y="1"/>
                    <a:pt x="310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4"/>
            <p:cNvSpPr/>
            <p:nvPr/>
          </p:nvSpPr>
          <p:spPr>
            <a:xfrm>
              <a:off x="4299750" y="1236325"/>
              <a:ext cx="151175" cy="134300"/>
            </a:xfrm>
            <a:custGeom>
              <a:avLst/>
              <a:gdLst/>
              <a:ahLst/>
              <a:cxnLst/>
              <a:rect l="l" t="t" r="r" b="b"/>
              <a:pathLst>
                <a:path w="6047" h="5372" extrusionOk="0">
                  <a:moveTo>
                    <a:pt x="3095" y="1"/>
                  </a:moveTo>
                  <a:cubicBezTo>
                    <a:pt x="2155" y="1"/>
                    <a:pt x="1219" y="495"/>
                    <a:pt x="720" y="1365"/>
                  </a:cubicBezTo>
                  <a:cubicBezTo>
                    <a:pt x="1" y="2621"/>
                    <a:pt x="413" y="4273"/>
                    <a:pt x="1629" y="5008"/>
                  </a:cubicBezTo>
                  <a:cubicBezTo>
                    <a:pt x="2037" y="5255"/>
                    <a:pt x="2494" y="5371"/>
                    <a:pt x="2951" y="5371"/>
                  </a:cubicBezTo>
                  <a:cubicBezTo>
                    <a:pt x="3890" y="5371"/>
                    <a:pt x="4827" y="4877"/>
                    <a:pt x="5326" y="4006"/>
                  </a:cubicBezTo>
                  <a:cubicBezTo>
                    <a:pt x="6047" y="2752"/>
                    <a:pt x="5634" y="1100"/>
                    <a:pt x="4417" y="365"/>
                  </a:cubicBezTo>
                  <a:cubicBezTo>
                    <a:pt x="4009" y="117"/>
                    <a:pt x="3552" y="1"/>
                    <a:pt x="309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4"/>
            <p:cNvSpPr/>
            <p:nvPr/>
          </p:nvSpPr>
          <p:spPr>
            <a:xfrm>
              <a:off x="2120300" y="2663775"/>
              <a:ext cx="150425" cy="133625"/>
            </a:xfrm>
            <a:custGeom>
              <a:avLst/>
              <a:gdLst/>
              <a:ahLst/>
              <a:cxnLst/>
              <a:rect l="l" t="t" r="r" b="b"/>
              <a:pathLst>
                <a:path w="6017" h="5345" extrusionOk="0">
                  <a:moveTo>
                    <a:pt x="3086" y="0"/>
                  </a:moveTo>
                  <a:cubicBezTo>
                    <a:pt x="2123" y="0"/>
                    <a:pt x="1162" y="520"/>
                    <a:pt x="680" y="1416"/>
                  </a:cubicBezTo>
                  <a:cubicBezTo>
                    <a:pt x="1" y="2679"/>
                    <a:pt x="456" y="4324"/>
                    <a:pt x="1678" y="5019"/>
                  </a:cubicBezTo>
                  <a:cubicBezTo>
                    <a:pt x="2067" y="5240"/>
                    <a:pt x="2499" y="5344"/>
                    <a:pt x="2931" y="5344"/>
                  </a:cubicBezTo>
                  <a:cubicBezTo>
                    <a:pt x="3894" y="5344"/>
                    <a:pt x="4855" y="4825"/>
                    <a:pt x="5337" y="3929"/>
                  </a:cubicBezTo>
                  <a:cubicBezTo>
                    <a:pt x="6016" y="2664"/>
                    <a:pt x="5561" y="1020"/>
                    <a:pt x="4339" y="326"/>
                  </a:cubicBezTo>
                  <a:cubicBezTo>
                    <a:pt x="3950" y="105"/>
                    <a:pt x="3518" y="0"/>
                    <a:pt x="308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4"/>
            <p:cNvSpPr/>
            <p:nvPr/>
          </p:nvSpPr>
          <p:spPr>
            <a:xfrm>
              <a:off x="5345075" y="2916250"/>
              <a:ext cx="151200" cy="134275"/>
            </a:xfrm>
            <a:custGeom>
              <a:avLst/>
              <a:gdLst/>
              <a:ahLst/>
              <a:cxnLst/>
              <a:rect l="l" t="t" r="r" b="b"/>
              <a:pathLst>
                <a:path w="6048" h="5371" extrusionOk="0">
                  <a:moveTo>
                    <a:pt x="3093" y="1"/>
                  </a:moveTo>
                  <a:cubicBezTo>
                    <a:pt x="2131" y="1"/>
                    <a:pt x="1176" y="520"/>
                    <a:pt x="689" y="1423"/>
                  </a:cubicBezTo>
                  <a:cubicBezTo>
                    <a:pt x="1" y="2698"/>
                    <a:pt x="455" y="4338"/>
                    <a:pt x="1688" y="5039"/>
                  </a:cubicBezTo>
                  <a:cubicBezTo>
                    <a:pt x="2084" y="5265"/>
                    <a:pt x="2520" y="5371"/>
                    <a:pt x="2955" y="5371"/>
                  </a:cubicBezTo>
                  <a:cubicBezTo>
                    <a:pt x="3918" y="5371"/>
                    <a:pt x="4873" y="4851"/>
                    <a:pt x="5360" y="3947"/>
                  </a:cubicBezTo>
                  <a:cubicBezTo>
                    <a:pt x="6047" y="2674"/>
                    <a:pt x="5595" y="1034"/>
                    <a:pt x="4361" y="333"/>
                  </a:cubicBezTo>
                  <a:cubicBezTo>
                    <a:pt x="3965" y="107"/>
                    <a:pt x="3529" y="1"/>
                    <a:pt x="309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4"/>
            <p:cNvSpPr/>
            <p:nvPr/>
          </p:nvSpPr>
          <p:spPr>
            <a:xfrm>
              <a:off x="2785975" y="1477825"/>
              <a:ext cx="152175" cy="134275"/>
            </a:xfrm>
            <a:custGeom>
              <a:avLst/>
              <a:gdLst/>
              <a:ahLst/>
              <a:cxnLst/>
              <a:rect l="l" t="t" r="r" b="b"/>
              <a:pathLst>
                <a:path w="6087" h="5371" extrusionOk="0">
                  <a:moveTo>
                    <a:pt x="3112" y="1"/>
                  </a:moveTo>
                  <a:cubicBezTo>
                    <a:pt x="2196" y="1"/>
                    <a:pt x="1283" y="470"/>
                    <a:pt x="774" y="1304"/>
                  </a:cubicBezTo>
                  <a:cubicBezTo>
                    <a:pt x="0" y="2571"/>
                    <a:pt x="422" y="4293"/>
                    <a:pt x="1686" y="5028"/>
                  </a:cubicBezTo>
                  <a:cubicBezTo>
                    <a:pt x="2086" y="5260"/>
                    <a:pt x="2530" y="5370"/>
                    <a:pt x="2974" y="5370"/>
                  </a:cubicBezTo>
                  <a:cubicBezTo>
                    <a:pt x="3890" y="5370"/>
                    <a:pt x="4803" y="4900"/>
                    <a:pt x="5313" y="4067"/>
                  </a:cubicBezTo>
                  <a:cubicBezTo>
                    <a:pt x="6086" y="2798"/>
                    <a:pt x="5665" y="1079"/>
                    <a:pt x="4400" y="343"/>
                  </a:cubicBezTo>
                  <a:cubicBezTo>
                    <a:pt x="4000" y="111"/>
                    <a:pt x="3556" y="1"/>
                    <a:pt x="311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4"/>
            <p:cNvSpPr/>
            <p:nvPr/>
          </p:nvSpPr>
          <p:spPr>
            <a:xfrm>
              <a:off x="2470575" y="1768450"/>
              <a:ext cx="150425" cy="133625"/>
            </a:xfrm>
            <a:custGeom>
              <a:avLst/>
              <a:gdLst/>
              <a:ahLst/>
              <a:cxnLst/>
              <a:rect l="l" t="t" r="r" b="b"/>
              <a:pathLst>
                <a:path w="6017" h="5345" extrusionOk="0">
                  <a:moveTo>
                    <a:pt x="3089" y="1"/>
                  </a:moveTo>
                  <a:cubicBezTo>
                    <a:pt x="2146" y="1"/>
                    <a:pt x="1200" y="497"/>
                    <a:pt x="707" y="1366"/>
                  </a:cubicBezTo>
                  <a:cubicBezTo>
                    <a:pt x="1" y="2611"/>
                    <a:pt x="422" y="4266"/>
                    <a:pt x="1629" y="4991"/>
                  </a:cubicBezTo>
                  <a:cubicBezTo>
                    <a:pt x="2029" y="5231"/>
                    <a:pt x="2478" y="5345"/>
                    <a:pt x="2928" y="5345"/>
                  </a:cubicBezTo>
                  <a:cubicBezTo>
                    <a:pt x="3871" y="5345"/>
                    <a:pt x="4816" y="4848"/>
                    <a:pt x="5310" y="3979"/>
                  </a:cubicBezTo>
                  <a:cubicBezTo>
                    <a:pt x="6016" y="2734"/>
                    <a:pt x="5595" y="1079"/>
                    <a:pt x="4388" y="354"/>
                  </a:cubicBezTo>
                  <a:cubicBezTo>
                    <a:pt x="3988" y="114"/>
                    <a:pt x="3539" y="1"/>
                    <a:pt x="308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4"/>
            <p:cNvSpPr/>
            <p:nvPr/>
          </p:nvSpPr>
          <p:spPr>
            <a:xfrm>
              <a:off x="4994875" y="3812225"/>
              <a:ext cx="150500" cy="132950"/>
            </a:xfrm>
            <a:custGeom>
              <a:avLst/>
              <a:gdLst/>
              <a:ahLst/>
              <a:cxnLst/>
              <a:rect l="l" t="t" r="r" b="b"/>
              <a:pathLst>
                <a:path w="6020" h="5318" extrusionOk="0">
                  <a:moveTo>
                    <a:pt x="3106" y="1"/>
                  </a:moveTo>
                  <a:cubicBezTo>
                    <a:pt x="2176" y="1"/>
                    <a:pt x="1242" y="485"/>
                    <a:pt x="745" y="1329"/>
                  </a:cubicBezTo>
                  <a:cubicBezTo>
                    <a:pt x="1" y="2595"/>
                    <a:pt x="471" y="4338"/>
                    <a:pt x="1740" y="5021"/>
                  </a:cubicBezTo>
                  <a:cubicBezTo>
                    <a:pt x="2115" y="5223"/>
                    <a:pt x="2528" y="5318"/>
                    <a:pt x="2940" y="5318"/>
                  </a:cubicBezTo>
                  <a:cubicBezTo>
                    <a:pt x="3891" y="5318"/>
                    <a:pt x="4841" y="4812"/>
                    <a:pt x="5325" y="3940"/>
                  </a:cubicBezTo>
                  <a:cubicBezTo>
                    <a:pt x="6019" y="2688"/>
                    <a:pt x="5573" y="1024"/>
                    <a:pt x="4352" y="326"/>
                  </a:cubicBezTo>
                  <a:cubicBezTo>
                    <a:pt x="3967" y="105"/>
                    <a:pt x="3537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4"/>
            <p:cNvSpPr/>
            <p:nvPr/>
          </p:nvSpPr>
          <p:spPr>
            <a:xfrm>
              <a:off x="2203800" y="2243025"/>
              <a:ext cx="150325" cy="132975"/>
            </a:xfrm>
            <a:custGeom>
              <a:avLst/>
              <a:gdLst/>
              <a:ahLst/>
              <a:cxnLst/>
              <a:rect l="l" t="t" r="r" b="b"/>
              <a:pathLst>
                <a:path w="6013" h="5319" extrusionOk="0">
                  <a:moveTo>
                    <a:pt x="3106" y="1"/>
                  </a:moveTo>
                  <a:cubicBezTo>
                    <a:pt x="2214" y="1"/>
                    <a:pt x="1309" y="446"/>
                    <a:pt x="791" y="1242"/>
                  </a:cubicBezTo>
                  <a:cubicBezTo>
                    <a:pt x="0" y="2464"/>
                    <a:pt x="404" y="4226"/>
                    <a:pt x="1646" y="4972"/>
                  </a:cubicBezTo>
                  <a:cubicBezTo>
                    <a:pt x="2039" y="5207"/>
                    <a:pt x="2482" y="5319"/>
                    <a:pt x="2928" y="5319"/>
                  </a:cubicBezTo>
                  <a:cubicBezTo>
                    <a:pt x="3841" y="5319"/>
                    <a:pt x="4762" y="4852"/>
                    <a:pt x="5268" y="4029"/>
                  </a:cubicBezTo>
                  <a:cubicBezTo>
                    <a:pt x="6012" y="2819"/>
                    <a:pt x="5626" y="1135"/>
                    <a:pt x="4431" y="376"/>
                  </a:cubicBezTo>
                  <a:cubicBezTo>
                    <a:pt x="4030" y="121"/>
                    <a:pt x="3570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4"/>
            <p:cNvSpPr/>
            <p:nvPr/>
          </p:nvSpPr>
          <p:spPr>
            <a:xfrm>
              <a:off x="3580900" y="4421600"/>
              <a:ext cx="150475" cy="132975"/>
            </a:xfrm>
            <a:custGeom>
              <a:avLst/>
              <a:gdLst/>
              <a:ahLst/>
              <a:cxnLst/>
              <a:rect l="l" t="t" r="r" b="b"/>
              <a:pathLst>
                <a:path w="6019" h="5319" extrusionOk="0">
                  <a:moveTo>
                    <a:pt x="3106" y="1"/>
                  </a:moveTo>
                  <a:cubicBezTo>
                    <a:pt x="2184" y="1"/>
                    <a:pt x="1255" y="477"/>
                    <a:pt x="753" y="1313"/>
                  </a:cubicBezTo>
                  <a:cubicBezTo>
                    <a:pt x="0" y="2568"/>
                    <a:pt x="457" y="4317"/>
                    <a:pt x="1722" y="5012"/>
                  </a:cubicBezTo>
                  <a:cubicBezTo>
                    <a:pt x="2101" y="5220"/>
                    <a:pt x="2521" y="5319"/>
                    <a:pt x="2940" y="5319"/>
                  </a:cubicBezTo>
                  <a:cubicBezTo>
                    <a:pt x="3882" y="5319"/>
                    <a:pt x="4824" y="4821"/>
                    <a:pt x="5313" y="3958"/>
                  </a:cubicBezTo>
                  <a:cubicBezTo>
                    <a:pt x="6019" y="2711"/>
                    <a:pt x="5584" y="1045"/>
                    <a:pt x="4367" y="334"/>
                  </a:cubicBezTo>
                  <a:cubicBezTo>
                    <a:pt x="3979" y="108"/>
                    <a:pt x="3543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4"/>
            <p:cNvSpPr/>
            <p:nvPr/>
          </p:nvSpPr>
          <p:spPr>
            <a:xfrm>
              <a:off x="2417875" y="3767775"/>
              <a:ext cx="150475" cy="132975"/>
            </a:xfrm>
            <a:custGeom>
              <a:avLst/>
              <a:gdLst/>
              <a:ahLst/>
              <a:cxnLst/>
              <a:rect l="l" t="t" r="r" b="b"/>
              <a:pathLst>
                <a:path w="6019" h="5319" extrusionOk="0">
                  <a:moveTo>
                    <a:pt x="3106" y="1"/>
                  </a:moveTo>
                  <a:cubicBezTo>
                    <a:pt x="2178" y="1"/>
                    <a:pt x="1243" y="483"/>
                    <a:pt x="746" y="1326"/>
                  </a:cubicBezTo>
                  <a:cubicBezTo>
                    <a:pt x="0" y="2590"/>
                    <a:pt x="467" y="4333"/>
                    <a:pt x="1735" y="5018"/>
                  </a:cubicBezTo>
                  <a:cubicBezTo>
                    <a:pt x="2111" y="5222"/>
                    <a:pt x="2526" y="5318"/>
                    <a:pt x="2940" y="5318"/>
                  </a:cubicBezTo>
                  <a:cubicBezTo>
                    <a:pt x="3890" y="5318"/>
                    <a:pt x="4837" y="4814"/>
                    <a:pt x="5321" y="3944"/>
                  </a:cubicBezTo>
                  <a:cubicBezTo>
                    <a:pt x="6018" y="2695"/>
                    <a:pt x="5575" y="1028"/>
                    <a:pt x="4355" y="327"/>
                  </a:cubicBezTo>
                  <a:cubicBezTo>
                    <a:pt x="3969" y="105"/>
                    <a:pt x="3538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4"/>
            <p:cNvSpPr/>
            <p:nvPr/>
          </p:nvSpPr>
          <p:spPr>
            <a:xfrm>
              <a:off x="3166375" y="4344650"/>
              <a:ext cx="148925" cy="131675"/>
            </a:xfrm>
            <a:custGeom>
              <a:avLst/>
              <a:gdLst/>
              <a:ahLst/>
              <a:cxnLst/>
              <a:rect l="l" t="t" r="r" b="b"/>
              <a:pathLst>
                <a:path w="5957" h="5267" extrusionOk="0">
                  <a:moveTo>
                    <a:pt x="3056" y="0"/>
                  </a:moveTo>
                  <a:cubicBezTo>
                    <a:pt x="2159" y="0"/>
                    <a:pt x="1261" y="458"/>
                    <a:pt x="755" y="1270"/>
                  </a:cubicBezTo>
                  <a:cubicBezTo>
                    <a:pt x="1" y="2482"/>
                    <a:pt x="400" y="4179"/>
                    <a:pt x="1616" y="4917"/>
                  </a:cubicBezTo>
                  <a:cubicBezTo>
                    <a:pt x="2007" y="5154"/>
                    <a:pt x="2450" y="5267"/>
                    <a:pt x="2894" y="5267"/>
                  </a:cubicBezTo>
                  <a:cubicBezTo>
                    <a:pt x="3812" y="5267"/>
                    <a:pt x="4737" y="4789"/>
                    <a:pt x="5230" y="3950"/>
                  </a:cubicBezTo>
                  <a:cubicBezTo>
                    <a:pt x="5957" y="2714"/>
                    <a:pt x="5521" y="1025"/>
                    <a:pt x="4295" y="324"/>
                  </a:cubicBezTo>
                  <a:cubicBezTo>
                    <a:pt x="3910" y="104"/>
                    <a:pt x="3483" y="0"/>
                    <a:pt x="305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4"/>
            <p:cNvSpPr/>
            <p:nvPr/>
          </p:nvSpPr>
          <p:spPr>
            <a:xfrm>
              <a:off x="2701125" y="4083150"/>
              <a:ext cx="148450" cy="131550"/>
            </a:xfrm>
            <a:custGeom>
              <a:avLst/>
              <a:gdLst/>
              <a:ahLst/>
              <a:cxnLst/>
              <a:rect l="l" t="t" r="r" b="b"/>
              <a:pathLst>
                <a:path w="5938" h="5262" extrusionOk="0">
                  <a:moveTo>
                    <a:pt x="3061" y="1"/>
                  </a:moveTo>
                  <a:cubicBezTo>
                    <a:pt x="2127" y="1"/>
                    <a:pt x="1191" y="496"/>
                    <a:pt x="708" y="1356"/>
                  </a:cubicBezTo>
                  <a:cubicBezTo>
                    <a:pt x="1" y="2611"/>
                    <a:pt x="463" y="4288"/>
                    <a:pt x="1703" y="4963"/>
                  </a:cubicBezTo>
                  <a:cubicBezTo>
                    <a:pt x="2075" y="5166"/>
                    <a:pt x="2487" y="5261"/>
                    <a:pt x="2899" y="5261"/>
                  </a:cubicBezTo>
                  <a:cubicBezTo>
                    <a:pt x="3856" y="5261"/>
                    <a:pt x="4814" y="4745"/>
                    <a:pt x="5282" y="3861"/>
                  </a:cubicBezTo>
                  <a:cubicBezTo>
                    <a:pt x="5938" y="2620"/>
                    <a:pt x="5496" y="1020"/>
                    <a:pt x="4308" y="330"/>
                  </a:cubicBezTo>
                  <a:cubicBezTo>
                    <a:pt x="3922" y="106"/>
                    <a:pt x="3492" y="1"/>
                    <a:pt x="306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4"/>
            <p:cNvSpPr/>
            <p:nvPr/>
          </p:nvSpPr>
          <p:spPr>
            <a:xfrm>
              <a:off x="4999150" y="1630675"/>
              <a:ext cx="147475" cy="130175"/>
            </a:xfrm>
            <a:custGeom>
              <a:avLst/>
              <a:gdLst/>
              <a:ahLst/>
              <a:cxnLst/>
              <a:rect l="l" t="t" r="r" b="b"/>
              <a:pathLst>
                <a:path w="5899" h="5207" extrusionOk="0">
                  <a:moveTo>
                    <a:pt x="3013" y="1"/>
                  </a:moveTo>
                  <a:cubicBezTo>
                    <a:pt x="2126" y="1"/>
                    <a:pt x="1250" y="462"/>
                    <a:pt x="755" y="1286"/>
                  </a:cubicBezTo>
                  <a:cubicBezTo>
                    <a:pt x="1" y="2542"/>
                    <a:pt x="431" y="4198"/>
                    <a:pt x="1691" y="4894"/>
                  </a:cubicBezTo>
                  <a:cubicBezTo>
                    <a:pt x="2075" y="5106"/>
                    <a:pt x="2493" y="5207"/>
                    <a:pt x="2908" y="5207"/>
                  </a:cubicBezTo>
                  <a:cubicBezTo>
                    <a:pt x="3817" y="5207"/>
                    <a:pt x="4709" y="4724"/>
                    <a:pt x="5192" y="3873"/>
                  </a:cubicBezTo>
                  <a:cubicBezTo>
                    <a:pt x="5898" y="2632"/>
                    <a:pt x="5486" y="1049"/>
                    <a:pt x="4277" y="342"/>
                  </a:cubicBezTo>
                  <a:cubicBezTo>
                    <a:pt x="3882" y="110"/>
                    <a:pt x="3446" y="1"/>
                    <a:pt x="30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4"/>
            <p:cNvSpPr/>
            <p:nvPr/>
          </p:nvSpPr>
          <p:spPr>
            <a:xfrm>
              <a:off x="4068775" y="1107625"/>
              <a:ext cx="147425" cy="130150"/>
            </a:xfrm>
            <a:custGeom>
              <a:avLst/>
              <a:gdLst/>
              <a:ahLst/>
              <a:cxnLst/>
              <a:rect l="l" t="t" r="r" b="b"/>
              <a:pathLst>
                <a:path w="5897" h="5206" extrusionOk="0">
                  <a:moveTo>
                    <a:pt x="3011" y="1"/>
                  </a:moveTo>
                  <a:cubicBezTo>
                    <a:pt x="2103" y="1"/>
                    <a:pt x="1212" y="483"/>
                    <a:pt x="727" y="1332"/>
                  </a:cubicBezTo>
                  <a:cubicBezTo>
                    <a:pt x="0" y="2608"/>
                    <a:pt x="463" y="4254"/>
                    <a:pt x="1736" y="4919"/>
                  </a:cubicBezTo>
                  <a:cubicBezTo>
                    <a:pt x="2109" y="5113"/>
                    <a:pt x="2510" y="5206"/>
                    <a:pt x="2907" y="5206"/>
                  </a:cubicBezTo>
                  <a:cubicBezTo>
                    <a:pt x="3836" y="5206"/>
                    <a:pt x="4744" y="4701"/>
                    <a:pt x="5218" y="3824"/>
                  </a:cubicBezTo>
                  <a:cubicBezTo>
                    <a:pt x="5896" y="2567"/>
                    <a:pt x="5451" y="992"/>
                    <a:pt x="4229" y="315"/>
                  </a:cubicBezTo>
                  <a:cubicBezTo>
                    <a:pt x="3845" y="102"/>
                    <a:pt x="3426" y="1"/>
                    <a:pt x="301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4"/>
            <p:cNvSpPr/>
            <p:nvPr/>
          </p:nvSpPr>
          <p:spPr>
            <a:xfrm>
              <a:off x="5397325" y="3102675"/>
              <a:ext cx="146025" cy="129325"/>
            </a:xfrm>
            <a:custGeom>
              <a:avLst/>
              <a:gdLst/>
              <a:ahLst/>
              <a:cxnLst/>
              <a:rect l="l" t="t" r="r" b="b"/>
              <a:pathLst>
                <a:path w="5841" h="5173" extrusionOk="0">
                  <a:moveTo>
                    <a:pt x="2950" y="0"/>
                  </a:moveTo>
                  <a:cubicBezTo>
                    <a:pt x="2050" y="0"/>
                    <a:pt x="1179" y="487"/>
                    <a:pt x="699" y="1350"/>
                  </a:cubicBezTo>
                  <a:cubicBezTo>
                    <a:pt x="0" y="2606"/>
                    <a:pt x="412" y="4138"/>
                    <a:pt x="1636" y="4837"/>
                  </a:cubicBezTo>
                  <a:cubicBezTo>
                    <a:pt x="2034" y="5064"/>
                    <a:pt x="2464" y="5172"/>
                    <a:pt x="2888" y="5172"/>
                  </a:cubicBezTo>
                  <a:cubicBezTo>
                    <a:pt x="3806" y="5172"/>
                    <a:pt x="4696" y="4667"/>
                    <a:pt x="5168" y="3773"/>
                  </a:cubicBezTo>
                  <a:cubicBezTo>
                    <a:pt x="5840" y="2506"/>
                    <a:pt x="5394" y="979"/>
                    <a:pt x="4156" y="309"/>
                  </a:cubicBezTo>
                  <a:cubicBezTo>
                    <a:pt x="3770" y="100"/>
                    <a:pt x="3357" y="0"/>
                    <a:pt x="295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4"/>
            <p:cNvSpPr/>
            <p:nvPr/>
          </p:nvSpPr>
          <p:spPr>
            <a:xfrm>
              <a:off x="4864350" y="4051550"/>
              <a:ext cx="145450" cy="128550"/>
            </a:xfrm>
            <a:custGeom>
              <a:avLst/>
              <a:gdLst/>
              <a:ahLst/>
              <a:cxnLst/>
              <a:rect l="l" t="t" r="r" b="b"/>
              <a:pathLst>
                <a:path w="5818" h="5142" extrusionOk="0">
                  <a:moveTo>
                    <a:pt x="2928" y="1"/>
                  </a:moveTo>
                  <a:cubicBezTo>
                    <a:pt x="2028" y="1"/>
                    <a:pt x="1165" y="498"/>
                    <a:pt x="688" y="1382"/>
                  </a:cubicBezTo>
                  <a:cubicBezTo>
                    <a:pt x="1" y="2655"/>
                    <a:pt x="440" y="4161"/>
                    <a:pt x="1696" y="4836"/>
                  </a:cubicBezTo>
                  <a:cubicBezTo>
                    <a:pt x="2080" y="5043"/>
                    <a:pt x="2489" y="5142"/>
                    <a:pt x="2891" y="5142"/>
                  </a:cubicBezTo>
                  <a:cubicBezTo>
                    <a:pt x="3791" y="5142"/>
                    <a:pt x="4655" y="4645"/>
                    <a:pt x="5132" y="3760"/>
                  </a:cubicBezTo>
                  <a:cubicBezTo>
                    <a:pt x="5817" y="2488"/>
                    <a:pt x="5378" y="982"/>
                    <a:pt x="4124" y="307"/>
                  </a:cubicBezTo>
                  <a:cubicBezTo>
                    <a:pt x="3739" y="100"/>
                    <a:pt x="3330" y="1"/>
                    <a:pt x="292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4"/>
            <p:cNvSpPr/>
            <p:nvPr/>
          </p:nvSpPr>
          <p:spPr>
            <a:xfrm>
              <a:off x="5381675" y="2313700"/>
              <a:ext cx="146025" cy="129350"/>
            </a:xfrm>
            <a:custGeom>
              <a:avLst/>
              <a:gdLst/>
              <a:ahLst/>
              <a:cxnLst/>
              <a:rect l="l" t="t" r="r" b="b"/>
              <a:pathLst>
                <a:path w="5841" h="5174" extrusionOk="0">
                  <a:moveTo>
                    <a:pt x="2951" y="1"/>
                  </a:moveTo>
                  <a:cubicBezTo>
                    <a:pt x="2058" y="1"/>
                    <a:pt x="1195" y="478"/>
                    <a:pt x="710" y="1332"/>
                  </a:cubicBezTo>
                  <a:cubicBezTo>
                    <a:pt x="0" y="2581"/>
                    <a:pt x="400" y="4118"/>
                    <a:pt x="1617" y="4827"/>
                  </a:cubicBezTo>
                  <a:cubicBezTo>
                    <a:pt x="2019" y="5062"/>
                    <a:pt x="2457" y="5174"/>
                    <a:pt x="2888" y="5174"/>
                  </a:cubicBezTo>
                  <a:cubicBezTo>
                    <a:pt x="3799" y="5174"/>
                    <a:pt x="4682" y="4677"/>
                    <a:pt x="5159" y="3794"/>
                  </a:cubicBezTo>
                  <a:cubicBezTo>
                    <a:pt x="5840" y="2530"/>
                    <a:pt x="5408" y="1002"/>
                    <a:pt x="4176" y="319"/>
                  </a:cubicBezTo>
                  <a:cubicBezTo>
                    <a:pt x="3785" y="103"/>
                    <a:pt x="3365" y="1"/>
                    <a:pt x="295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4"/>
            <p:cNvSpPr/>
            <p:nvPr/>
          </p:nvSpPr>
          <p:spPr>
            <a:xfrm>
              <a:off x="5332425" y="2130175"/>
              <a:ext cx="145225" cy="128500"/>
            </a:xfrm>
            <a:custGeom>
              <a:avLst/>
              <a:gdLst/>
              <a:ahLst/>
              <a:cxnLst/>
              <a:rect l="l" t="t" r="r" b="b"/>
              <a:pathLst>
                <a:path w="5809" h="5140" extrusionOk="0">
                  <a:moveTo>
                    <a:pt x="2922" y="0"/>
                  </a:moveTo>
                  <a:cubicBezTo>
                    <a:pt x="2046" y="0"/>
                    <a:pt x="1204" y="469"/>
                    <a:pt x="719" y="1315"/>
                  </a:cubicBezTo>
                  <a:cubicBezTo>
                    <a:pt x="0" y="2572"/>
                    <a:pt x="392" y="4091"/>
                    <a:pt x="1625" y="4799"/>
                  </a:cubicBezTo>
                  <a:cubicBezTo>
                    <a:pt x="2029" y="5029"/>
                    <a:pt x="2461" y="5140"/>
                    <a:pt x="2887" y="5140"/>
                  </a:cubicBezTo>
                  <a:cubicBezTo>
                    <a:pt x="3762" y="5140"/>
                    <a:pt x="4605" y="4672"/>
                    <a:pt x="5090" y="3826"/>
                  </a:cubicBezTo>
                  <a:cubicBezTo>
                    <a:pt x="5809" y="2569"/>
                    <a:pt x="5417" y="1050"/>
                    <a:pt x="4184" y="342"/>
                  </a:cubicBezTo>
                  <a:cubicBezTo>
                    <a:pt x="3780" y="111"/>
                    <a:pt x="3347" y="0"/>
                    <a:pt x="292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4"/>
            <p:cNvSpPr/>
            <p:nvPr/>
          </p:nvSpPr>
          <p:spPr>
            <a:xfrm>
              <a:off x="3471600" y="1084025"/>
              <a:ext cx="145275" cy="128525"/>
            </a:xfrm>
            <a:custGeom>
              <a:avLst/>
              <a:gdLst/>
              <a:ahLst/>
              <a:cxnLst/>
              <a:rect l="l" t="t" r="r" b="b"/>
              <a:pathLst>
                <a:path w="5811" h="5141" extrusionOk="0">
                  <a:moveTo>
                    <a:pt x="2921" y="1"/>
                  </a:moveTo>
                  <a:cubicBezTo>
                    <a:pt x="2055" y="1"/>
                    <a:pt x="1220" y="459"/>
                    <a:pt x="734" y="1290"/>
                  </a:cubicBezTo>
                  <a:cubicBezTo>
                    <a:pt x="0" y="2544"/>
                    <a:pt x="378" y="4066"/>
                    <a:pt x="1601" y="4786"/>
                  </a:cubicBezTo>
                  <a:cubicBezTo>
                    <a:pt x="2011" y="5026"/>
                    <a:pt x="2453" y="5141"/>
                    <a:pt x="2887" y="5141"/>
                  </a:cubicBezTo>
                  <a:cubicBezTo>
                    <a:pt x="3754" y="5141"/>
                    <a:pt x="4589" y="4683"/>
                    <a:pt x="5075" y="3851"/>
                  </a:cubicBezTo>
                  <a:cubicBezTo>
                    <a:pt x="5811" y="2599"/>
                    <a:pt x="5432" y="1075"/>
                    <a:pt x="4209" y="357"/>
                  </a:cubicBezTo>
                  <a:cubicBezTo>
                    <a:pt x="3798" y="116"/>
                    <a:pt x="3356" y="1"/>
                    <a:pt x="292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4"/>
            <p:cNvSpPr/>
            <p:nvPr/>
          </p:nvSpPr>
          <p:spPr>
            <a:xfrm>
              <a:off x="5431575" y="2498050"/>
              <a:ext cx="145525" cy="128550"/>
            </a:xfrm>
            <a:custGeom>
              <a:avLst/>
              <a:gdLst/>
              <a:ahLst/>
              <a:cxnLst/>
              <a:rect l="l" t="t" r="r" b="b"/>
              <a:pathLst>
                <a:path w="5821" h="5142" extrusionOk="0">
                  <a:moveTo>
                    <a:pt x="2927" y="0"/>
                  </a:moveTo>
                  <a:cubicBezTo>
                    <a:pt x="2038" y="0"/>
                    <a:pt x="1185" y="485"/>
                    <a:pt x="704" y="1354"/>
                  </a:cubicBezTo>
                  <a:cubicBezTo>
                    <a:pt x="1" y="2624"/>
                    <a:pt x="422" y="4130"/>
                    <a:pt x="1669" y="4820"/>
                  </a:cubicBezTo>
                  <a:cubicBezTo>
                    <a:pt x="2063" y="5037"/>
                    <a:pt x="2483" y="5141"/>
                    <a:pt x="2894" y="5141"/>
                  </a:cubicBezTo>
                  <a:cubicBezTo>
                    <a:pt x="3784" y="5141"/>
                    <a:pt x="4637" y="4656"/>
                    <a:pt x="5117" y="3788"/>
                  </a:cubicBezTo>
                  <a:cubicBezTo>
                    <a:pt x="5820" y="2516"/>
                    <a:pt x="5399" y="1012"/>
                    <a:pt x="4152" y="322"/>
                  </a:cubicBezTo>
                  <a:cubicBezTo>
                    <a:pt x="3758" y="104"/>
                    <a:pt x="3339" y="0"/>
                    <a:pt x="292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4"/>
            <p:cNvSpPr/>
            <p:nvPr/>
          </p:nvSpPr>
          <p:spPr>
            <a:xfrm>
              <a:off x="3288250" y="1136800"/>
              <a:ext cx="146050" cy="129350"/>
            </a:xfrm>
            <a:custGeom>
              <a:avLst/>
              <a:gdLst/>
              <a:ahLst/>
              <a:cxnLst/>
              <a:rect l="l" t="t" r="r" b="b"/>
              <a:pathLst>
                <a:path w="5842" h="5174" extrusionOk="0">
                  <a:moveTo>
                    <a:pt x="2955" y="1"/>
                  </a:moveTo>
                  <a:cubicBezTo>
                    <a:pt x="2049" y="1"/>
                    <a:pt x="1169" y="492"/>
                    <a:pt x="690" y="1367"/>
                  </a:cubicBezTo>
                  <a:cubicBezTo>
                    <a:pt x="0" y="2627"/>
                    <a:pt x="423" y="4157"/>
                    <a:pt x="1652" y="4847"/>
                  </a:cubicBezTo>
                  <a:cubicBezTo>
                    <a:pt x="2047" y="5068"/>
                    <a:pt x="2472" y="5174"/>
                    <a:pt x="2891" y="5174"/>
                  </a:cubicBezTo>
                  <a:cubicBezTo>
                    <a:pt x="3777" y="5174"/>
                    <a:pt x="4637" y="4702"/>
                    <a:pt x="5124" y="3856"/>
                  </a:cubicBezTo>
                  <a:cubicBezTo>
                    <a:pt x="5842" y="2610"/>
                    <a:pt x="5450" y="1070"/>
                    <a:pt x="4237" y="354"/>
                  </a:cubicBezTo>
                  <a:cubicBezTo>
                    <a:pt x="3831" y="114"/>
                    <a:pt x="3390" y="1"/>
                    <a:pt x="295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4"/>
            <p:cNvSpPr/>
            <p:nvPr/>
          </p:nvSpPr>
          <p:spPr>
            <a:xfrm>
              <a:off x="2605575" y="1533450"/>
              <a:ext cx="146575" cy="129350"/>
            </a:xfrm>
            <a:custGeom>
              <a:avLst/>
              <a:gdLst/>
              <a:ahLst/>
              <a:cxnLst/>
              <a:rect l="l" t="t" r="r" b="b"/>
              <a:pathLst>
                <a:path w="5863" h="5174" extrusionOk="0">
                  <a:moveTo>
                    <a:pt x="2972" y="1"/>
                  </a:moveTo>
                  <a:cubicBezTo>
                    <a:pt x="2096" y="1"/>
                    <a:pt x="1244" y="461"/>
                    <a:pt x="753" y="1291"/>
                  </a:cubicBezTo>
                  <a:cubicBezTo>
                    <a:pt x="0" y="2564"/>
                    <a:pt x="422" y="4162"/>
                    <a:pt x="1693" y="4859"/>
                  </a:cubicBezTo>
                  <a:cubicBezTo>
                    <a:pt x="2083" y="5072"/>
                    <a:pt x="2500" y="5174"/>
                    <a:pt x="2912" y="5174"/>
                  </a:cubicBezTo>
                  <a:cubicBezTo>
                    <a:pt x="3807" y="5174"/>
                    <a:pt x="4673" y="4693"/>
                    <a:pt x="5156" y="3834"/>
                  </a:cubicBezTo>
                  <a:cubicBezTo>
                    <a:pt x="5862" y="2583"/>
                    <a:pt x="5457" y="1048"/>
                    <a:pt x="4237" y="344"/>
                  </a:cubicBezTo>
                  <a:cubicBezTo>
                    <a:pt x="3836" y="111"/>
                    <a:pt x="3401" y="1"/>
                    <a:pt x="297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4"/>
            <p:cNvSpPr/>
            <p:nvPr/>
          </p:nvSpPr>
          <p:spPr>
            <a:xfrm>
              <a:off x="3106025" y="1190775"/>
              <a:ext cx="144700" cy="127750"/>
            </a:xfrm>
            <a:custGeom>
              <a:avLst/>
              <a:gdLst/>
              <a:ahLst/>
              <a:cxnLst/>
              <a:rect l="l" t="t" r="r" b="b"/>
              <a:pathLst>
                <a:path w="5788" h="5110" extrusionOk="0">
                  <a:moveTo>
                    <a:pt x="2903" y="1"/>
                  </a:moveTo>
                  <a:cubicBezTo>
                    <a:pt x="2049" y="1"/>
                    <a:pt x="1229" y="450"/>
                    <a:pt x="745" y="1264"/>
                  </a:cubicBezTo>
                  <a:cubicBezTo>
                    <a:pt x="1" y="2523"/>
                    <a:pt x="374" y="4042"/>
                    <a:pt x="1603" y="4758"/>
                  </a:cubicBezTo>
                  <a:cubicBezTo>
                    <a:pt x="2012" y="4996"/>
                    <a:pt x="2450" y="5110"/>
                    <a:pt x="2879" y="5110"/>
                  </a:cubicBezTo>
                  <a:cubicBezTo>
                    <a:pt x="3750" y="5110"/>
                    <a:pt x="4583" y="4642"/>
                    <a:pt x="5066" y="3796"/>
                  </a:cubicBezTo>
                  <a:cubicBezTo>
                    <a:pt x="5788" y="2527"/>
                    <a:pt x="5382" y="1021"/>
                    <a:pt x="4131" y="325"/>
                  </a:cubicBezTo>
                  <a:cubicBezTo>
                    <a:pt x="3737" y="106"/>
                    <a:pt x="3316" y="1"/>
                    <a:pt x="290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4"/>
            <p:cNvSpPr/>
            <p:nvPr/>
          </p:nvSpPr>
          <p:spPr>
            <a:xfrm>
              <a:off x="2073525" y="2482750"/>
              <a:ext cx="144725" cy="127775"/>
            </a:xfrm>
            <a:custGeom>
              <a:avLst/>
              <a:gdLst/>
              <a:ahLst/>
              <a:cxnLst/>
              <a:rect l="l" t="t" r="r" b="b"/>
              <a:pathLst>
                <a:path w="5789" h="5111" extrusionOk="0">
                  <a:moveTo>
                    <a:pt x="2906" y="0"/>
                  </a:moveTo>
                  <a:cubicBezTo>
                    <a:pt x="2049" y="0"/>
                    <a:pt x="1226" y="453"/>
                    <a:pt x="743" y="1272"/>
                  </a:cubicBezTo>
                  <a:cubicBezTo>
                    <a:pt x="0" y="2531"/>
                    <a:pt x="378" y="4048"/>
                    <a:pt x="1611" y="4762"/>
                  </a:cubicBezTo>
                  <a:cubicBezTo>
                    <a:pt x="2019" y="4998"/>
                    <a:pt x="2455" y="5111"/>
                    <a:pt x="2882" y="5111"/>
                  </a:cubicBezTo>
                  <a:cubicBezTo>
                    <a:pt x="3754" y="5111"/>
                    <a:pt x="4589" y="4641"/>
                    <a:pt x="5071" y="3790"/>
                  </a:cubicBezTo>
                  <a:cubicBezTo>
                    <a:pt x="5789" y="2521"/>
                    <a:pt x="5381" y="1015"/>
                    <a:pt x="4126" y="321"/>
                  </a:cubicBezTo>
                  <a:cubicBezTo>
                    <a:pt x="3734" y="104"/>
                    <a:pt x="3316" y="0"/>
                    <a:pt x="290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4"/>
            <p:cNvSpPr/>
            <p:nvPr/>
          </p:nvSpPr>
          <p:spPr>
            <a:xfrm>
              <a:off x="4000100" y="4502500"/>
              <a:ext cx="143300" cy="126400"/>
            </a:xfrm>
            <a:custGeom>
              <a:avLst/>
              <a:gdLst/>
              <a:ahLst/>
              <a:cxnLst/>
              <a:rect l="l" t="t" r="r" b="b"/>
              <a:pathLst>
                <a:path w="5732" h="5056" extrusionOk="0">
                  <a:moveTo>
                    <a:pt x="2888" y="1"/>
                  </a:moveTo>
                  <a:cubicBezTo>
                    <a:pt x="2024" y="1"/>
                    <a:pt x="1197" y="466"/>
                    <a:pt x="723" y="1304"/>
                  </a:cubicBezTo>
                  <a:cubicBezTo>
                    <a:pt x="0" y="2577"/>
                    <a:pt x="428" y="4086"/>
                    <a:pt x="1701" y="4762"/>
                  </a:cubicBezTo>
                  <a:cubicBezTo>
                    <a:pt x="2075" y="4961"/>
                    <a:pt x="2470" y="5055"/>
                    <a:pt x="2858" y="5055"/>
                  </a:cubicBezTo>
                  <a:cubicBezTo>
                    <a:pt x="3739" y="5055"/>
                    <a:pt x="4582" y="4568"/>
                    <a:pt x="5055" y="3700"/>
                  </a:cubicBezTo>
                  <a:cubicBezTo>
                    <a:pt x="5731" y="2458"/>
                    <a:pt x="5317" y="996"/>
                    <a:pt x="4097" y="320"/>
                  </a:cubicBezTo>
                  <a:cubicBezTo>
                    <a:pt x="3708" y="104"/>
                    <a:pt x="3294" y="1"/>
                    <a:pt x="288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4"/>
            <p:cNvSpPr/>
            <p:nvPr/>
          </p:nvSpPr>
          <p:spPr>
            <a:xfrm>
              <a:off x="2158850" y="2063075"/>
              <a:ext cx="141325" cy="125000"/>
            </a:xfrm>
            <a:custGeom>
              <a:avLst/>
              <a:gdLst/>
              <a:ahLst/>
              <a:cxnLst/>
              <a:rect l="l" t="t" r="r" b="b"/>
              <a:pathLst>
                <a:path w="5653" h="5000" extrusionOk="0">
                  <a:moveTo>
                    <a:pt x="2855" y="0"/>
                  </a:moveTo>
                  <a:cubicBezTo>
                    <a:pt x="1993" y="0"/>
                    <a:pt x="1157" y="463"/>
                    <a:pt x="690" y="1290"/>
                  </a:cubicBezTo>
                  <a:cubicBezTo>
                    <a:pt x="0" y="2508"/>
                    <a:pt x="400" y="4003"/>
                    <a:pt x="1593" y="4680"/>
                  </a:cubicBezTo>
                  <a:cubicBezTo>
                    <a:pt x="1976" y="4896"/>
                    <a:pt x="2390" y="4999"/>
                    <a:pt x="2797" y="4999"/>
                  </a:cubicBezTo>
                  <a:cubicBezTo>
                    <a:pt x="3661" y="4999"/>
                    <a:pt x="4497" y="4537"/>
                    <a:pt x="4965" y="3709"/>
                  </a:cubicBezTo>
                  <a:cubicBezTo>
                    <a:pt x="5653" y="2491"/>
                    <a:pt x="5255" y="996"/>
                    <a:pt x="4060" y="321"/>
                  </a:cubicBezTo>
                  <a:cubicBezTo>
                    <a:pt x="3676" y="104"/>
                    <a:pt x="3263" y="0"/>
                    <a:pt x="285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4"/>
            <p:cNvSpPr/>
            <p:nvPr/>
          </p:nvSpPr>
          <p:spPr>
            <a:xfrm>
              <a:off x="5182725" y="3763050"/>
              <a:ext cx="141250" cy="124950"/>
            </a:xfrm>
            <a:custGeom>
              <a:avLst/>
              <a:gdLst/>
              <a:ahLst/>
              <a:cxnLst/>
              <a:rect l="l" t="t" r="r" b="b"/>
              <a:pathLst>
                <a:path w="5650" h="4998" extrusionOk="0">
                  <a:moveTo>
                    <a:pt x="2854" y="1"/>
                  </a:moveTo>
                  <a:cubicBezTo>
                    <a:pt x="2001" y="1"/>
                    <a:pt x="1171" y="452"/>
                    <a:pt x="702" y="1263"/>
                  </a:cubicBezTo>
                  <a:cubicBezTo>
                    <a:pt x="1" y="2474"/>
                    <a:pt x="382" y="3978"/>
                    <a:pt x="1566" y="4664"/>
                  </a:cubicBezTo>
                  <a:cubicBezTo>
                    <a:pt x="1956" y="4890"/>
                    <a:pt x="2378" y="4998"/>
                    <a:pt x="2796" y="4998"/>
                  </a:cubicBezTo>
                  <a:cubicBezTo>
                    <a:pt x="3649" y="4998"/>
                    <a:pt x="4478" y="4546"/>
                    <a:pt x="4948" y="3735"/>
                  </a:cubicBezTo>
                  <a:cubicBezTo>
                    <a:pt x="5649" y="2524"/>
                    <a:pt x="5267" y="1021"/>
                    <a:pt x="4084" y="334"/>
                  </a:cubicBezTo>
                  <a:cubicBezTo>
                    <a:pt x="3694" y="108"/>
                    <a:pt x="3271" y="1"/>
                    <a:pt x="285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4"/>
            <p:cNvSpPr/>
            <p:nvPr/>
          </p:nvSpPr>
          <p:spPr>
            <a:xfrm>
              <a:off x="5315975" y="3525925"/>
              <a:ext cx="141375" cy="124975"/>
            </a:xfrm>
            <a:custGeom>
              <a:avLst/>
              <a:gdLst/>
              <a:ahLst/>
              <a:cxnLst/>
              <a:rect l="l" t="t" r="r" b="b"/>
              <a:pathLst>
                <a:path w="5655" h="4999" extrusionOk="0">
                  <a:moveTo>
                    <a:pt x="2860" y="0"/>
                  </a:moveTo>
                  <a:cubicBezTo>
                    <a:pt x="1980" y="0"/>
                    <a:pt x="1129" y="482"/>
                    <a:pt x="667" y="1333"/>
                  </a:cubicBezTo>
                  <a:cubicBezTo>
                    <a:pt x="1" y="2557"/>
                    <a:pt x="430" y="4047"/>
                    <a:pt x="1636" y="4701"/>
                  </a:cubicBezTo>
                  <a:cubicBezTo>
                    <a:pt x="2008" y="4903"/>
                    <a:pt x="2405" y="4999"/>
                    <a:pt x="2797" y="4999"/>
                  </a:cubicBezTo>
                  <a:cubicBezTo>
                    <a:pt x="3676" y="4999"/>
                    <a:pt x="4527" y="4518"/>
                    <a:pt x="4989" y="3667"/>
                  </a:cubicBezTo>
                  <a:cubicBezTo>
                    <a:pt x="5655" y="2441"/>
                    <a:pt x="5226" y="951"/>
                    <a:pt x="4019" y="297"/>
                  </a:cubicBezTo>
                  <a:cubicBezTo>
                    <a:pt x="3649" y="96"/>
                    <a:pt x="3251" y="0"/>
                    <a:pt x="286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4"/>
            <p:cNvSpPr/>
            <p:nvPr/>
          </p:nvSpPr>
          <p:spPr>
            <a:xfrm>
              <a:off x="2292175" y="1825950"/>
              <a:ext cx="141325" cy="124975"/>
            </a:xfrm>
            <a:custGeom>
              <a:avLst/>
              <a:gdLst/>
              <a:ahLst/>
              <a:cxnLst/>
              <a:rect l="l" t="t" r="r" b="b"/>
              <a:pathLst>
                <a:path w="5653" h="4999" extrusionOk="0">
                  <a:moveTo>
                    <a:pt x="2855" y="0"/>
                  </a:moveTo>
                  <a:cubicBezTo>
                    <a:pt x="1992" y="0"/>
                    <a:pt x="1156" y="463"/>
                    <a:pt x="688" y="1290"/>
                  </a:cubicBezTo>
                  <a:cubicBezTo>
                    <a:pt x="0" y="2507"/>
                    <a:pt x="398" y="4004"/>
                    <a:pt x="1593" y="4679"/>
                  </a:cubicBezTo>
                  <a:cubicBezTo>
                    <a:pt x="1976" y="4896"/>
                    <a:pt x="2389" y="4999"/>
                    <a:pt x="2796" y="4999"/>
                  </a:cubicBezTo>
                  <a:cubicBezTo>
                    <a:pt x="3659" y="4999"/>
                    <a:pt x="4496" y="4536"/>
                    <a:pt x="4963" y="3710"/>
                  </a:cubicBezTo>
                  <a:cubicBezTo>
                    <a:pt x="5653" y="2491"/>
                    <a:pt x="5254" y="995"/>
                    <a:pt x="4060" y="320"/>
                  </a:cubicBezTo>
                  <a:cubicBezTo>
                    <a:pt x="3676" y="103"/>
                    <a:pt x="3263" y="0"/>
                    <a:pt x="285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4"/>
            <p:cNvSpPr/>
            <p:nvPr/>
          </p:nvSpPr>
          <p:spPr>
            <a:xfrm>
              <a:off x="2139275" y="3456375"/>
              <a:ext cx="143300" cy="126400"/>
            </a:xfrm>
            <a:custGeom>
              <a:avLst/>
              <a:gdLst/>
              <a:ahLst/>
              <a:cxnLst/>
              <a:rect l="l" t="t" r="r" b="b"/>
              <a:pathLst>
                <a:path w="5732" h="5056" extrusionOk="0">
                  <a:moveTo>
                    <a:pt x="2888" y="0"/>
                  </a:moveTo>
                  <a:cubicBezTo>
                    <a:pt x="2025" y="0"/>
                    <a:pt x="1196" y="466"/>
                    <a:pt x="721" y="1305"/>
                  </a:cubicBezTo>
                  <a:cubicBezTo>
                    <a:pt x="1" y="2576"/>
                    <a:pt x="428" y="4087"/>
                    <a:pt x="1701" y="4762"/>
                  </a:cubicBezTo>
                  <a:cubicBezTo>
                    <a:pt x="2075" y="4961"/>
                    <a:pt x="2470" y="5055"/>
                    <a:pt x="2859" y="5055"/>
                  </a:cubicBezTo>
                  <a:cubicBezTo>
                    <a:pt x="3739" y="5055"/>
                    <a:pt x="4583" y="4568"/>
                    <a:pt x="5055" y="3699"/>
                  </a:cubicBezTo>
                  <a:cubicBezTo>
                    <a:pt x="5732" y="2457"/>
                    <a:pt x="5316" y="995"/>
                    <a:pt x="4096" y="319"/>
                  </a:cubicBezTo>
                  <a:cubicBezTo>
                    <a:pt x="3707" y="103"/>
                    <a:pt x="3294" y="0"/>
                    <a:pt x="288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4"/>
            <p:cNvSpPr/>
            <p:nvPr/>
          </p:nvSpPr>
          <p:spPr>
            <a:xfrm>
              <a:off x="4719650" y="1317900"/>
              <a:ext cx="142600" cy="126325"/>
            </a:xfrm>
            <a:custGeom>
              <a:avLst/>
              <a:gdLst/>
              <a:ahLst/>
              <a:cxnLst/>
              <a:rect l="l" t="t" r="r" b="b"/>
              <a:pathLst>
                <a:path w="5704" h="5053" extrusionOk="0">
                  <a:moveTo>
                    <a:pt x="2860" y="0"/>
                  </a:moveTo>
                  <a:cubicBezTo>
                    <a:pt x="2015" y="0"/>
                    <a:pt x="1205" y="443"/>
                    <a:pt x="727" y="1250"/>
                  </a:cubicBezTo>
                  <a:cubicBezTo>
                    <a:pt x="1" y="2476"/>
                    <a:pt x="347" y="3963"/>
                    <a:pt x="1526" y="4677"/>
                  </a:cubicBezTo>
                  <a:cubicBezTo>
                    <a:pt x="1945" y="4931"/>
                    <a:pt x="2396" y="5053"/>
                    <a:pt x="2837" y="5053"/>
                  </a:cubicBezTo>
                  <a:cubicBezTo>
                    <a:pt x="3698" y="5053"/>
                    <a:pt x="4522" y="4592"/>
                    <a:pt x="4999" y="3753"/>
                  </a:cubicBezTo>
                  <a:cubicBezTo>
                    <a:pt x="5704" y="2519"/>
                    <a:pt x="5325" y="1046"/>
                    <a:pt x="4125" y="348"/>
                  </a:cubicBezTo>
                  <a:cubicBezTo>
                    <a:pt x="3720" y="113"/>
                    <a:pt x="3286" y="0"/>
                    <a:pt x="286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4"/>
            <p:cNvSpPr/>
            <p:nvPr/>
          </p:nvSpPr>
          <p:spPr>
            <a:xfrm>
              <a:off x="3656225" y="1032000"/>
              <a:ext cx="142100" cy="126275"/>
            </a:xfrm>
            <a:custGeom>
              <a:avLst/>
              <a:gdLst/>
              <a:ahLst/>
              <a:cxnLst/>
              <a:rect l="l" t="t" r="r" b="b"/>
              <a:pathLst>
                <a:path w="5684" h="5051" extrusionOk="0">
                  <a:moveTo>
                    <a:pt x="2845" y="1"/>
                  </a:moveTo>
                  <a:cubicBezTo>
                    <a:pt x="2038" y="1"/>
                    <a:pt x="1260" y="402"/>
                    <a:pt x="779" y="1146"/>
                  </a:cubicBezTo>
                  <a:cubicBezTo>
                    <a:pt x="1" y="2353"/>
                    <a:pt x="277" y="3857"/>
                    <a:pt x="1416" y="4612"/>
                  </a:cubicBezTo>
                  <a:cubicBezTo>
                    <a:pt x="1862" y="4908"/>
                    <a:pt x="2353" y="5050"/>
                    <a:pt x="2832" y="5050"/>
                  </a:cubicBezTo>
                  <a:cubicBezTo>
                    <a:pt x="3655" y="5050"/>
                    <a:pt x="4445" y="4632"/>
                    <a:pt x="4927" y="3856"/>
                  </a:cubicBezTo>
                  <a:cubicBezTo>
                    <a:pt x="5683" y="2639"/>
                    <a:pt x="5374" y="1145"/>
                    <a:pt x="4214" y="408"/>
                  </a:cubicBezTo>
                  <a:cubicBezTo>
                    <a:pt x="3781" y="133"/>
                    <a:pt x="3308" y="1"/>
                    <a:pt x="284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4"/>
            <p:cNvSpPr/>
            <p:nvPr/>
          </p:nvSpPr>
          <p:spPr>
            <a:xfrm>
              <a:off x="2924000" y="1245025"/>
              <a:ext cx="142200" cy="125600"/>
            </a:xfrm>
            <a:custGeom>
              <a:avLst/>
              <a:gdLst/>
              <a:ahLst/>
              <a:cxnLst/>
              <a:rect l="l" t="t" r="r" b="b"/>
              <a:pathLst>
                <a:path w="5688" h="5024" extrusionOk="0">
                  <a:moveTo>
                    <a:pt x="2874" y="0"/>
                  </a:moveTo>
                  <a:cubicBezTo>
                    <a:pt x="2040" y="0"/>
                    <a:pt x="1234" y="430"/>
                    <a:pt x="758" y="1212"/>
                  </a:cubicBezTo>
                  <a:cubicBezTo>
                    <a:pt x="1" y="2455"/>
                    <a:pt x="374" y="3988"/>
                    <a:pt x="1604" y="4692"/>
                  </a:cubicBezTo>
                  <a:cubicBezTo>
                    <a:pt x="1996" y="4917"/>
                    <a:pt x="2419" y="5024"/>
                    <a:pt x="2834" y="5024"/>
                  </a:cubicBezTo>
                  <a:cubicBezTo>
                    <a:pt x="3684" y="5024"/>
                    <a:pt x="4505" y="4575"/>
                    <a:pt x="4979" y="3764"/>
                  </a:cubicBezTo>
                  <a:cubicBezTo>
                    <a:pt x="5687" y="2550"/>
                    <a:pt x="5326" y="1060"/>
                    <a:pt x="4153" y="358"/>
                  </a:cubicBezTo>
                  <a:cubicBezTo>
                    <a:pt x="3747" y="116"/>
                    <a:pt x="3307" y="0"/>
                    <a:pt x="287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4"/>
            <p:cNvSpPr/>
            <p:nvPr/>
          </p:nvSpPr>
          <p:spPr>
            <a:xfrm>
              <a:off x="5482575" y="2683450"/>
              <a:ext cx="142400" cy="125675"/>
            </a:xfrm>
            <a:custGeom>
              <a:avLst/>
              <a:gdLst/>
              <a:ahLst/>
              <a:cxnLst/>
              <a:rect l="l" t="t" r="r" b="b"/>
              <a:pathLst>
                <a:path w="5696" h="5027" extrusionOk="0">
                  <a:moveTo>
                    <a:pt x="2876" y="0"/>
                  </a:moveTo>
                  <a:cubicBezTo>
                    <a:pt x="2024" y="0"/>
                    <a:pt x="1202" y="452"/>
                    <a:pt x="730" y="1266"/>
                  </a:cubicBezTo>
                  <a:cubicBezTo>
                    <a:pt x="0" y="2518"/>
                    <a:pt x="410" y="4042"/>
                    <a:pt x="1658" y="4723"/>
                  </a:cubicBezTo>
                  <a:cubicBezTo>
                    <a:pt x="2035" y="4929"/>
                    <a:pt x="2438" y="5027"/>
                    <a:pt x="2834" y="5027"/>
                  </a:cubicBezTo>
                  <a:cubicBezTo>
                    <a:pt x="3703" y="5027"/>
                    <a:pt x="4541" y="4554"/>
                    <a:pt x="5011" y="3711"/>
                  </a:cubicBezTo>
                  <a:cubicBezTo>
                    <a:pt x="5696" y="2484"/>
                    <a:pt x="5298" y="1011"/>
                    <a:pt x="4103" y="330"/>
                  </a:cubicBezTo>
                  <a:cubicBezTo>
                    <a:pt x="3711" y="107"/>
                    <a:pt x="3290" y="0"/>
                    <a:pt x="287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4"/>
            <p:cNvSpPr/>
            <p:nvPr/>
          </p:nvSpPr>
          <p:spPr>
            <a:xfrm>
              <a:off x="4366100" y="4396150"/>
              <a:ext cx="143050" cy="126375"/>
            </a:xfrm>
            <a:custGeom>
              <a:avLst/>
              <a:gdLst/>
              <a:ahLst/>
              <a:cxnLst/>
              <a:rect l="l" t="t" r="r" b="b"/>
              <a:pathLst>
                <a:path w="5722" h="5055" extrusionOk="0">
                  <a:moveTo>
                    <a:pt x="2881" y="1"/>
                  </a:moveTo>
                  <a:cubicBezTo>
                    <a:pt x="2047" y="1"/>
                    <a:pt x="1246" y="431"/>
                    <a:pt x="767" y="1218"/>
                  </a:cubicBezTo>
                  <a:cubicBezTo>
                    <a:pt x="1" y="2478"/>
                    <a:pt x="371" y="4002"/>
                    <a:pt x="1613" y="4715"/>
                  </a:cubicBezTo>
                  <a:cubicBezTo>
                    <a:pt x="2013" y="4945"/>
                    <a:pt x="2441" y="5054"/>
                    <a:pt x="2861" y="5054"/>
                  </a:cubicBezTo>
                  <a:cubicBezTo>
                    <a:pt x="3711" y="5054"/>
                    <a:pt x="4525" y="4604"/>
                    <a:pt x="5002" y="3787"/>
                  </a:cubicBezTo>
                  <a:cubicBezTo>
                    <a:pt x="5721" y="2558"/>
                    <a:pt x="5363" y="1074"/>
                    <a:pt x="4177" y="366"/>
                  </a:cubicBezTo>
                  <a:cubicBezTo>
                    <a:pt x="3764" y="119"/>
                    <a:pt x="3318" y="1"/>
                    <a:pt x="288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4"/>
            <p:cNvSpPr/>
            <p:nvPr/>
          </p:nvSpPr>
          <p:spPr>
            <a:xfrm>
              <a:off x="2471025" y="3954725"/>
              <a:ext cx="144025" cy="126950"/>
            </a:xfrm>
            <a:custGeom>
              <a:avLst/>
              <a:gdLst/>
              <a:ahLst/>
              <a:cxnLst/>
              <a:rect l="l" t="t" r="r" b="b"/>
              <a:pathLst>
                <a:path w="5761" h="5078" extrusionOk="0">
                  <a:moveTo>
                    <a:pt x="2889" y="0"/>
                  </a:moveTo>
                  <a:cubicBezTo>
                    <a:pt x="2048" y="0"/>
                    <a:pt x="1241" y="436"/>
                    <a:pt x="761" y="1233"/>
                  </a:cubicBezTo>
                  <a:cubicBezTo>
                    <a:pt x="1" y="2493"/>
                    <a:pt x="366" y="4013"/>
                    <a:pt x="1601" y="4729"/>
                  </a:cubicBezTo>
                  <a:cubicBezTo>
                    <a:pt x="2008" y="4965"/>
                    <a:pt x="2445" y="5078"/>
                    <a:pt x="2873" y="5078"/>
                  </a:cubicBezTo>
                  <a:cubicBezTo>
                    <a:pt x="3713" y="5078"/>
                    <a:pt x="4520" y="4641"/>
                    <a:pt x="5000" y="3845"/>
                  </a:cubicBezTo>
                  <a:cubicBezTo>
                    <a:pt x="5761" y="2585"/>
                    <a:pt x="5397" y="1065"/>
                    <a:pt x="4160" y="349"/>
                  </a:cubicBezTo>
                  <a:cubicBezTo>
                    <a:pt x="3753" y="113"/>
                    <a:pt x="3317" y="0"/>
                    <a:pt x="288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4"/>
            <p:cNvSpPr/>
            <p:nvPr/>
          </p:nvSpPr>
          <p:spPr>
            <a:xfrm>
              <a:off x="4183375" y="4449000"/>
              <a:ext cx="143050" cy="127025"/>
            </a:xfrm>
            <a:custGeom>
              <a:avLst/>
              <a:gdLst/>
              <a:ahLst/>
              <a:cxnLst/>
              <a:rect l="l" t="t" r="r" b="b"/>
              <a:pathLst>
                <a:path w="5722" h="5081" extrusionOk="0">
                  <a:moveTo>
                    <a:pt x="2869" y="0"/>
                  </a:moveTo>
                  <a:cubicBezTo>
                    <a:pt x="2015" y="0"/>
                    <a:pt x="1197" y="453"/>
                    <a:pt x="715" y="1281"/>
                  </a:cubicBezTo>
                  <a:cubicBezTo>
                    <a:pt x="1" y="2511"/>
                    <a:pt x="354" y="3988"/>
                    <a:pt x="1532" y="4701"/>
                  </a:cubicBezTo>
                  <a:cubicBezTo>
                    <a:pt x="1955" y="4957"/>
                    <a:pt x="2410" y="5080"/>
                    <a:pt x="2855" y="5080"/>
                  </a:cubicBezTo>
                  <a:cubicBezTo>
                    <a:pt x="3709" y="5080"/>
                    <a:pt x="4526" y="4628"/>
                    <a:pt x="5008" y="3799"/>
                  </a:cubicBezTo>
                  <a:cubicBezTo>
                    <a:pt x="5721" y="2570"/>
                    <a:pt x="5369" y="1092"/>
                    <a:pt x="4192" y="379"/>
                  </a:cubicBezTo>
                  <a:cubicBezTo>
                    <a:pt x="3769" y="123"/>
                    <a:pt x="3314" y="0"/>
                    <a:pt x="286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4"/>
            <p:cNvSpPr/>
            <p:nvPr/>
          </p:nvSpPr>
          <p:spPr>
            <a:xfrm>
              <a:off x="2089875" y="3272050"/>
              <a:ext cx="143225" cy="127100"/>
            </a:xfrm>
            <a:custGeom>
              <a:avLst/>
              <a:gdLst/>
              <a:ahLst/>
              <a:cxnLst/>
              <a:rect l="l" t="t" r="r" b="b"/>
              <a:pathLst>
                <a:path w="5729" h="5084" extrusionOk="0">
                  <a:moveTo>
                    <a:pt x="2872" y="0"/>
                  </a:moveTo>
                  <a:cubicBezTo>
                    <a:pt x="2003" y="0"/>
                    <a:pt x="1174" y="471"/>
                    <a:pt x="695" y="1326"/>
                  </a:cubicBezTo>
                  <a:cubicBezTo>
                    <a:pt x="1" y="2564"/>
                    <a:pt x="381" y="4028"/>
                    <a:pt x="1576" y="4727"/>
                  </a:cubicBezTo>
                  <a:cubicBezTo>
                    <a:pt x="1988" y="4968"/>
                    <a:pt x="2428" y="5083"/>
                    <a:pt x="2857" y="5083"/>
                  </a:cubicBezTo>
                  <a:cubicBezTo>
                    <a:pt x="3727" y="5083"/>
                    <a:pt x="4555" y="4612"/>
                    <a:pt x="5034" y="3757"/>
                  </a:cubicBezTo>
                  <a:cubicBezTo>
                    <a:pt x="5729" y="2521"/>
                    <a:pt x="5348" y="1056"/>
                    <a:pt x="4153" y="356"/>
                  </a:cubicBezTo>
                  <a:cubicBezTo>
                    <a:pt x="3741" y="115"/>
                    <a:pt x="3302" y="0"/>
                    <a:pt x="287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4"/>
            <p:cNvSpPr/>
            <p:nvPr/>
          </p:nvSpPr>
          <p:spPr>
            <a:xfrm>
              <a:off x="2040525" y="3088475"/>
              <a:ext cx="142575" cy="126375"/>
            </a:xfrm>
            <a:custGeom>
              <a:avLst/>
              <a:gdLst/>
              <a:ahLst/>
              <a:cxnLst/>
              <a:rect l="l" t="t" r="r" b="b"/>
              <a:pathLst>
                <a:path w="5703" h="5055" extrusionOk="0">
                  <a:moveTo>
                    <a:pt x="2864" y="1"/>
                  </a:moveTo>
                  <a:cubicBezTo>
                    <a:pt x="2000" y="1"/>
                    <a:pt x="1172" y="466"/>
                    <a:pt x="696" y="1311"/>
                  </a:cubicBezTo>
                  <a:cubicBezTo>
                    <a:pt x="0" y="2548"/>
                    <a:pt x="386" y="4020"/>
                    <a:pt x="1590" y="4712"/>
                  </a:cubicBezTo>
                  <a:cubicBezTo>
                    <a:pt x="1992" y="4944"/>
                    <a:pt x="2422" y="5054"/>
                    <a:pt x="2843" y="5054"/>
                  </a:cubicBezTo>
                  <a:cubicBezTo>
                    <a:pt x="3691" y="5054"/>
                    <a:pt x="4504" y="4607"/>
                    <a:pt x="4982" y="3793"/>
                  </a:cubicBezTo>
                  <a:cubicBezTo>
                    <a:pt x="5703" y="2564"/>
                    <a:pt x="5348" y="1080"/>
                    <a:pt x="4164" y="370"/>
                  </a:cubicBezTo>
                  <a:cubicBezTo>
                    <a:pt x="3749" y="120"/>
                    <a:pt x="3302" y="1"/>
                    <a:pt x="286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4"/>
            <p:cNvSpPr/>
            <p:nvPr/>
          </p:nvSpPr>
          <p:spPr>
            <a:xfrm>
              <a:off x="5283925" y="1947300"/>
              <a:ext cx="142850" cy="126400"/>
            </a:xfrm>
            <a:custGeom>
              <a:avLst/>
              <a:gdLst/>
              <a:ahLst/>
              <a:cxnLst/>
              <a:rect l="l" t="t" r="r" b="b"/>
              <a:pathLst>
                <a:path w="5714" h="5056" extrusionOk="0">
                  <a:moveTo>
                    <a:pt x="2869" y="0"/>
                  </a:moveTo>
                  <a:cubicBezTo>
                    <a:pt x="1986" y="0"/>
                    <a:pt x="1143" y="489"/>
                    <a:pt x="671" y="1368"/>
                  </a:cubicBezTo>
                  <a:cubicBezTo>
                    <a:pt x="1" y="2615"/>
                    <a:pt x="424" y="4071"/>
                    <a:pt x="1650" y="4744"/>
                  </a:cubicBezTo>
                  <a:cubicBezTo>
                    <a:pt x="2035" y="4955"/>
                    <a:pt x="2444" y="5056"/>
                    <a:pt x="2845" y="5056"/>
                  </a:cubicBezTo>
                  <a:cubicBezTo>
                    <a:pt x="3713" y="5056"/>
                    <a:pt x="4545" y="4584"/>
                    <a:pt x="5020" y="3738"/>
                  </a:cubicBezTo>
                  <a:cubicBezTo>
                    <a:pt x="5714" y="2498"/>
                    <a:pt x="5322" y="1029"/>
                    <a:pt x="4117" y="339"/>
                  </a:cubicBezTo>
                  <a:cubicBezTo>
                    <a:pt x="3715" y="110"/>
                    <a:pt x="3287" y="0"/>
                    <a:pt x="286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4"/>
            <p:cNvSpPr/>
            <p:nvPr/>
          </p:nvSpPr>
          <p:spPr>
            <a:xfrm>
              <a:off x="4486975" y="1187125"/>
              <a:ext cx="142750" cy="126375"/>
            </a:xfrm>
            <a:custGeom>
              <a:avLst/>
              <a:gdLst/>
              <a:ahLst/>
              <a:cxnLst/>
              <a:rect l="l" t="t" r="r" b="b"/>
              <a:pathLst>
                <a:path w="5710" h="5055" extrusionOk="0">
                  <a:moveTo>
                    <a:pt x="2867" y="0"/>
                  </a:moveTo>
                  <a:cubicBezTo>
                    <a:pt x="2001" y="0"/>
                    <a:pt x="1171" y="468"/>
                    <a:pt x="696" y="1310"/>
                  </a:cubicBezTo>
                  <a:cubicBezTo>
                    <a:pt x="1" y="2543"/>
                    <a:pt x="385" y="4017"/>
                    <a:pt x="1589" y="4711"/>
                  </a:cubicBezTo>
                  <a:cubicBezTo>
                    <a:pt x="1993" y="4944"/>
                    <a:pt x="2424" y="5055"/>
                    <a:pt x="2844" y="5055"/>
                  </a:cubicBezTo>
                  <a:cubicBezTo>
                    <a:pt x="3724" y="5055"/>
                    <a:pt x="4563" y="4569"/>
                    <a:pt x="5037" y="3693"/>
                  </a:cubicBezTo>
                  <a:cubicBezTo>
                    <a:pt x="5709" y="2449"/>
                    <a:pt x="5291" y="990"/>
                    <a:pt x="4069" y="315"/>
                  </a:cubicBezTo>
                  <a:cubicBezTo>
                    <a:pt x="3682" y="102"/>
                    <a:pt x="3271" y="0"/>
                    <a:pt x="286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4"/>
            <p:cNvSpPr/>
            <p:nvPr/>
          </p:nvSpPr>
          <p:spPr>
            <a:xfrm>
              <a:off x="3401775" y="4477700"/>
              <a:ext cx="143300" cy="127125"/>
            </a:xfrm>
            <a:custGeom>
              <a:avLst/>
              <a:gdLst/>
              <a:ahLst/>
              <a:cxnLst/>
              <a:rect l="l" t="t" r="r" b="b"/>
              <a:pathLst>
                <a:path w="5732" h="5085" extrusionOk="0">
                  <a:moveTo>
                    <a:pt x="2872" y="1"/>
                  </a:moveTo>
                  <a:cubicBezTo>
                    <a:pt x="1999" y="1"/>
                    <a:pt x="1166" y="478"/>
                    <a:pt x="688" y="1341"/>
                  </a:cubicBezTo>
                  <a:cubicBezTo>
                    <a:pt x="1" y="2580"/>
                    <a:pt x="390" y="4042"/>
                    <a:pt x="1592" y="4736"/>
                  </a:cubicBezTo>
                  <a:cubicBezTo>
                    <a:pt x="2001" y="4972"/>
                    <a:pt x="2435" y="5085"/>
                    <a:pt x="2860" y="5085"/>
                  </a:cubicBezTo>
                  <a:cubicBezTo>
                    <a:pt x="3734" y="5085"/>
                    <a:pt x="4566" y="4608"/>
                    <a:pt x="5045" y="3745"/>
                  </a:cubicBezTo>
                  <a:cubicBezTo>
                    <a:pt x="5732" y="2505"/>
                    <a:pt x="5343" y="1043"/>
                    <a:pt x="4140" y="349"/>
                  </a:cubicBezTo>
                  <a:cubicBezTo>
                    <a:pt x="3732" y="114"/>
                    <a:pt x="3297" y="1"/>
                    <a:pt x="287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4"/>
            <p:cNvSpPr/>
            <p:nvPr/>
          </p:nvSpPr>
          <p:spPr>
            <a:xfrm>
              <a:off x="3818775" y="4557000"/>
              <a:ext cx="140425" cy="123700"/>
            </a:xfrm>
            <a:custGeom>
              <a:avLst/>
              <a:gdLst/>
              <a:ahLst/>
              <a:cxnLst/>
              <a:rect l="l" t="t" r="r" b="b"/>
              <a:pathLst>
                <a:path w="5617" h="4948" extrusionOk="0">
                  <a:moveTo>
                    <a:pt x="2860" y="1"/>
                  </a:moveTo>
                  <a:cubicBezTo>
                    <a:pt x="1992" y="1"/>
                    <a:pt x="1140" y="464"/>
                    <a:pt x="683" y="1277"/>
                  </a:cubicBezTo>
                  <a:cubicBezTo>
                    <a:pt x="0" y="2487"/>
                    <a:pt x="437" y="4030"/>
                    <a:pt x="1638" y="4669"/>
                  </a:cubicBezTo>
                  <a:cubicBezTo>
                    <a:pt x="1993" y="4858"/>
                    <a:pt x="2377" y="4948"/>
                    <a:pt x="2759" y="4948"/>
                  </a:cubicBezTo>
                  <a:cubicBezTo>
                    <a:pt x="3626" y="4948"/>
                    <a:pt x="4478" y="4484"/>
                    <a:pt x="4936" y="3671"/>
                  </a:cubicBezTo>
                  <a:cubicBezTo>
                    <a:pt x="5616" y="2462"/>
                    <a:pt x="5182" y="919"/>
                    <a:pt x="3981" y="279"/>
                  </a:cubicBezTo>
                  <a:cubicBezTo>
                    <a:pt x="3626" y="90"/>
                    <a:pt x="3241" y="1"/>
                    <a:pt x="286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4"/>
            <p:cNvSpPr/>
            <p:nvPr/>
          </p:nvSpPr>
          <p:spPr>
            <a:xfrm>
              <a:off x="2190625" y="3641650"/>
              <a:ext cx="140325" cy="123675"/>
            </a:xfrm>
            <a:custGeom>
              <a:avLst/>
              <a:gdLst/>
              <a:ahLst/>
              <a:cxnLst/>
              <a:rect l="l" t="t" r="r" b="b"/>
              <a:pathLst>
                <a:path w="5613" h="4947" extrusionOk="0">
                  <a:moveTo>
                    <a:pt x="2856" y="0"/>
                  </a:moveTo>
                  <a:cubicBezTo>
                    <a:pt x="2010" y="0"/>
                    <a:pt x="1176" y="440"/>
                    <a:pt x="710" y="1223"/>
                  </a:cubicBezTo>
                  <a:cubicBezTo>
                    <a:pt x="1" y="2414"/>
                    <a:pt x="397" y="3970"/>
                    <a:pt x="1584" y="4639"/>
                  </a:cubicBezTo>
                  <a:cubicBezTo>
                    <a:pt x="1953" y="4848"/>
                    <a:pt x="2357" y="4947"/>
                    <a:pt x="2758" y="4947"/>
                  </a:cubicBezTo>
                  <a:cubicBezTo>
                    <a:pt x="3604" y="4947"/>
                    <a:pt x="4438" y="4507"/>
                    <a:pt x="4904" y="3724"/>
                  </a:cubicBezTo>
                  <a:cubicBezTo>
                    <a:pt x="5612" y="2532"/>
                    <a:pt x="5216" y="977"/>
                    <a:pt x="4031" y="308"/>
                  </a:cubicBezTo>
                  <a:cubicBezTo>
                    <a:pt x="3662" y="99"/>
                    <a:pt x="3258" y="0"/>
                    <a:pt x="285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4"/>
            <p:cNvSpPr/>
            <p:nvPr/>
          </p:nvSpPr>
          <p:spPr>
            <a:xfrm>
              <a:off x="4256075" y="1057675"/>
              <a:ext cx="139225" cy="123700"/>
            </a:xfrm>
            <a:custGeom>
              <a:avLst/>
              <a:gdLst/>
              <a:ahLst/>
              <a:cxnLst/>
              <a:rect l="l" t="t" r="r" b="b"/>
              <a:pathLst>
                <a:path w="5569" h="4948" extrusionOk="0">
                  <a:moveTo>
                    <a:pt x="2839" y="1"/>
                  </a:moveTo>
                  <a:cubicBezTo>
                    <a:pt x="1980" y="1"/>
                    <a:pt x="1131" y="454"/>
                    <a:pt x="669" y="1258"/>
                  </a:cubicBezTo>
                  <a:cubicBezTo>
                    <a:pt x="0" y="2422"/>
                    <a:pt x="371" y="3922"/>
                    <a:pt x="1497" y="4605"/>
                  </a:cubicBezTo>
                  <a:cubicBezTo>
                    <a:pt x="1881" y="4837"/>
                    <a:pt x="2307" y="4948"/>
                    <a:pt x="2731" y="4948"/>
                  </a:cubicBezTo>
                  <a:cubicBezTo>
                    <a:pt x="3590" y="4948"/>
                    <a:pt x="4438" y="4495"/>
                    <a:pt x="4901" y="3690"/>
                  </a:cubicBezTo>
                  <a:cubicBezTo>
                    <a:pt x="5569" y="2527"/>
                    <a:pt x="5197" y="1027"/>
                    <a:pt x="4072" y="343"/>
                  </a:cubicBezTo>
                  <a:cubicBezTo>
                    <a:pt x="3689" y="111"/>
                    <a:pt x="3263" y="1"/>
                    <a:pt x="283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4"/>
            <p:cNvSpPr/>
            <p:nvPr/>
          </p:nvSpPr>
          <p:spPr>
            <a:xfrm>
              <a:off x="4953850" y="1449975"/>
              <a:ext cx="139300" cy="123700"/>
            </a:xfrm>
            <a:custGeom>
              <a:avLst/>
              <a:gdLst/>
              <a:ahLst/>
              <a:cxnLst/>
              <a:rect l="l" t="t" r="r" b="b"/>
              <a:pathLst>
                <a:path w="5572" h="4948" extrusionOk="0">
                  <a:moveTo>
                    <a:pt x="2838" y="0"/>
                  </a:moveTo>
                  <a:cubicBezTo>
                    <a:pt x="1972" y="0"/>
                    <a:pt x="1119" y="461"/>
                    <a:pt x="659" y="1276"/>
                  </a:cubicBezTo>
                  <a:cubicBezTo>
                    <a:pt x="0" y="2446"/>
                    <a:pt x="385" y="3942"/>
                    <a:pt x="1517" y="4615"/>
                  </a:cubicBezTo>
                  <a:cubicBezTo>
                    <a:pt x="1897" y="4841"/>
                    <a:pt x="2317" y="4948"/>
                    <a:pt x="2734" y="4948"/>
                  </a:cubicBezTo>
                  <a:cubicBezTo>
                    <a:pt x="3599" y="4948"/>
                    <a:pt x="4452" y="4488"/>
                    <a:pt x="4912" y="3672"/>
                  </a:cubicBezTo>
                  <a:cubicBezTo>
                    <a:pt x="5572" y="2502"/>
                    <a:pt x="5187" y="1006"/>
                    <a:pt x="4056" y="333"/>
                  </a:cubicBezTo>
                  <a:cubicBezTo>
                    <a:pt x="3675" y="107"/>
                    <a:pt x="3255" y="0"/>
                    <a:pt x="283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4"/>
            <p:cNvSpPr/>
            <p:nvPr/>
          </p:nvSpPr>
          <p:spPr>
            <a:xfrm>
              <a:off x="4550425" y="4343950"/>
              <a:ext cx="140900" cy="124350"/>
            </a:xfrm>
            <a:custGeom>
              <a:avLst/>
              <a:gdLst/>
              <a:ahLst/>
              <a:cxnLst/>
              <a:rect l="l" t="t" r="r" b="b"/>
              <a:pathLst>
                <a:path w="5636" h="4974" extrusionOk="0">
                  <a:moveTo>
                    <a:pt x="2858" y="0"/>
                  </a:moveTo>
                  <a:cubicBezTo>
                    <a:pt x="1994" y="0"/>
                    <a:pt x="1150" y="463"/>
                    <a:pt x="687" y="1279"/>
                  </a:cubicBezTo>
                  <a:cubicBezTo>
                    <a:pt x="0" y="2490"/>
                    <a:pt x="413" y="4009"/>
                    <a:pt x="1608" y="4671"/>
                  </a:cubicBezTo>
                  <a:cubicBezTo>
                    <a:pt x="1979" y="4876"/>
                    <a:pt x="2380" y="4973"/>
                    <a:pt x="2776" y="4973"/>
                  </a:cubicBezTo>
                  <a:cubicBezTo>
                    <a:pt x="3657" y="4973"/>
                    <a:pt x="4516" y="4492"/>
                    <a:pt x="4972" y="3647"/>
                  </a:cubicBezTo>
                  <a:cubicBezTo>
                    <a:pt x="5635" y="2419"/>
                    <a:pt x="5187" y="913"/>
                    <a:pt x="3976" y="276"/>
                  </a:cubicBezTo>
                  <a:cubicBezTo>
                    <a:pt x="3620" y="89"/>
                    <a:pt x="3237" y="0"/>
                    <a:pt x="285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4"/>
            <p:cNvSpPr/>
            <p:nvPr/>
          </p:nvSpPr>
          <p:spPr>
            <a:xfrm>
              <a:off x="2755050" y="4271050"/>
              <a:ext cx="140425" cy="123725"/>
            </a:xfrm>
            <a:custGeom>
              <a:avLst/>
              <a:gdLst/>
              <a:ahLst/>
              <a:cxnLst/>
              <a:rect l="l" t="t" r="r" b="b"/>
              <a:pathLst>
                <a:path w="5617" h="4949" extrusionOk="0">
                  <a:moveTo>
                    <a:pt x="2861" y="1"/>
                  </a:moveTo>
                  <a:cubicBezTo>
                    <a:pt x="1993" y="1"/>
                    <a:pt x="1141" y="464"/>
                    <a:pt x="683" y="1277"/>
                  </a:cubicBezTo>
                  <a:cubicBezTo>
                    <a:pt x="1" y="2485"/>
                    <a:pt x="436" y="4030"/>
                    <a:pt x="1637" y="4669"/>
                  </a:cubicBezTo>
                  <a:cubicBezTo>
                    <a:pt x="1992" y="4859"/>
                    <a:pt x="2377" y="4949"/>
                    <a:pt x="2759" y="4949"/>
                  </a:cubicBezTo>
                  <a:cubicBezTo>
                    <a:pt x="3627" y="4949"/>
                    <a:pt x="4479" y="4485"/>
                    <a:pt x="4936" y="3673"/>
                  </a:cubicBezTo>
                  <a:cubicBezTo>
                    <a:pt x="5617" y="2463"/>
                    <a:pt x="5184" y="919"/>
                    <a:pt x="3983" y="279"/>
                  </a:cubicBezTo>
                  <a:cubicBezTo>
                    <a:pt x="3627" y="90"/>
                    <a:pt x="3243" y="1"/>
                    <a:pt x="286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4"/>
            <p:cNvSpPr/>
            <p:nvPr/>
          </p:nvSpPr>
          <p:spPr>
            <a:xfrm>
              <a:off x="1991850" y="2905575"/>
              <a:ext cx="140750" cy="124300"/>
            </a:xfrm>
            <a:custGeom>
              <a:avLst/>
              <a:gdLst/>
              <a:ahLst/>
              <a:cxnLst/>
              <a:rect l="l" t="t" r="r" b="b"/>
              <a:pathLst>
                <a:path w="5630" h="4972" extrusionOk="0">
                  <a:moveTo>
                    <a:pt x="2854" y="0"/>
                  </a:moveTo>
                  <a:cubicBezTo>
                    <a:pt x="2010" y="0"/>
                    <a:pt x="1184" y="440"/>
                    <a:pt x="715" y="1225"/>
                  </a:cubicBezTo>
                  <a:cubicBezTo>
                    <a:pt x="0" y="2422"/>
                    <a:pt x="376" y="3953"/>
                    <a:pt x="1555" y="4641"/>
                  </a:cubicBezTo>
                  <a:cubicBezTo>
                    <a:pt x="1939" y="4865"/>
                    <a:pt x="2358" y="4972"/>
                    <a:pt x="2773" y="4972"/>
                  </a:cubicBezTo>
                  <a:cubicBezTo>
                    <a:pt x="3634" y="4972"/>
                    <a:pt x="4476" y="4514"/>
                    <a:pt x="4941" y="3698"/>
                  </a:cubicBezTo>
                  <a:cubicBezTo>
                    <a:pt x="5630" y="2488"/>
                    <a:pt x="5220" y="967"/>
                    <a:pt x="4025" y="304"/>
                  </a:cubicBezTo>
                  <a:cubicBezTo>
                    <a:pt x="3654" y="98"/>
                    <a:pt x="3252" y="0"/>
                    <a:pt x="285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4"/>
            <p:cNvSpPr/>
            <p:nvPr/>
          </p:nvSpPr>
          <p:spPr>
            <a:xfrm>
              <a:off x="2988225" y="4401825"/>
              <a:ext cx="139300" cy="123700"/>
            </a:xfrm>
            <a:custGeom>
              <a:avLst/>
              <a:gdLst/>
              <a:ahLst/>
              <a:cxnLst/>
              <a:rect l="l" t="t" r="r" b="b"/>
              <a:pathLst>
                <a:path w="5572" h="4948" extrusionOk="0">
                  <a:moveTo>
                    <a:pt x="2836" y="1"/>
                  </a:moveTo>
                  <a:cubicBezTo>
                    <a:pt x="1955" y="1"/>
                    <a:pt x="1089" y="479"/>
                    <a:pt x="637" y="1317"/>
                  </a:cubicBezTo>
                  <a:cubicBezTo>
                    <a:pt x="0" y="2499"/>
                    <a:pt x="413" y="3986"/>
                    <a:pt x="1556" y="4637"/>
                  </a:cubicBezTo>
                  <a:cubicBezTo>
                    <a:pt x="1927" y="4848"/>
                    <a:pt x="2333" y="4948"/>
                    <a:pt x="2736" y="4948"/>
                  </a:cubicBezTo>
                  <a:cubicBezTo>
                    <a:pt x="3617" y="4948"/>
                    <a:pt x="4483" y="4469"/>
                    <a:pt x="4935" y="3632"/>
                  </a:cubicBezTo>
                  <a:cubicBezTo>
                    <a:pt x="5572" y="2450"/>
                    <a:pt x="5161" y="963"/>
                    <a:pt x="4016" y="312"/>
                  </a:cubicBezTo>
                  <a:cubicBezTo>
                    <a:pt x="3645" y="101"/>
                    <a:pt x="3239" y="1"/>
                    <a:pt x="283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4"/>
            <p:cNvSpPr/>
            <p:nvPr/>
          </p:nvSpPr>
          <p:spPr>
            <a:xfrm>
              <a:off x="5534175" y="2869125"/>
              <a:ext cx="138375" cy="122250"/>
            </a:xfrm>
            <a:custGeom>
              <a:avLst/>
              <a:gdLst/>
              <a:ahLst/>
              <a:cxnLst/>
              <a:rect l="l" t="t" r="r" b="b"/>
              <a:pathLst>
                <a:path w="5535" h="4890" extrusionOk="0">
                  <a:moveTo>
                    <a:pt x="2854" y="0"/>
                  </a:moveTo>
                  <a:cubicBezTo>
                    <a:pt x="2009" y="0"/>
                    <a:pt x="1160" y="436"/>
                    <a:pt x="699" y="1202"/>
                  </a:cubicBezTo>
                  <a:cubicBezTo>
                    <a:pt x="1" y="2362"/>
                    <a:pt x="418" y="3962"/>
                    <a:pt x="1586" y="4605"/>
                  </a:cubicBezTo>
                  <a:cubicBezTo>
                    <a:pt x="1938" y="4798"/>
                    <a:pt x="2325" y="4889"/>
                    <a:pt x="2711" y="4889"/>
                  </a:cubicBezTo>
                  <a:cubicBezTo>
                    <a:pt x="3575" y="4889"/>
                    <a:pt x="4434" y="4432"/>
                    <a:pt x="4884" y="3637"/>
                  </a:cubicBezTo>
                  <a:cubicBezTo>
                    <a:pt x="5534" y="2489"/>
                    <a:pt x="5138" y="964"/>
                    <a:pt x="4018" y="309"/>
                  </a:cubicBezTo>
                  <a:cubicBezTo>
                    <a:pt x="3659" y="99"/>
                    <a:pt x="3257" y="0"/>
                    <a:pt x="285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4"/>
            <p:cNvSpPr/>
            <p:nvPr/>
          </p:nvSpPr>
          <p:spPr>
            <a:xfrm>
              <a:off x="2742950" y="1299900"/>
              <a:ext cx="138350" cy="122250"/>
            </a:xfrm>
            <a:custGeom>
              <a:avLst/>
              <a:gdLst/>
              <a:ahLst/>
              <a:cxnLst/>
              <a:rect l="l" t="t" r="r" b="b"/>
              <a:pathLst>
                <a:path w="5534" h="4890" extrusionOk="0">
                  <a:moveTo>
                    <a:pt x="2855" y="1"/>
                  </a:moveTo>
                  <a:cubicBezTo>
                    <a:pt x="2017" y="1"/>
                    <a:pt x="1173" y="429"/>
                    <a:pt x="709" y="1186"/>
                  </a:cubicBezTo>
                  <a:cubicBezTo>
                    <a:pt x="0" y="2340"/>
                    <a:pt x="405" y="3943"/>
                    <a:pt x="1569" y="4596"/>
                  </a:cubicBezTo>
                  <a:cubicBezTo>
                    <a:pt x="1924" y="4795"/>
                    <a:pt x="2317" y="4889"/>
                    <a:pt x="2709" y="4889"/>
                  </a:cubicBezTo>
                  <a:cubicBezTo>
                    <a:pt x="3565" y="4889"/>
                    <a:pt x="4420" y="4440"/>
                    <a:pt x="4875" y="3654"/>
                  </a:cubicBezTo>
                  <a:cubicBezTo>
                    <a:pt x="5533" y="2518"/>
                    <a:pt x="5146" y="984"/>
                    <a:pt x="4035" y="319"/>
                  </a:cubicBezTo>
                  <a:cubicBezTo>
                    <a:pt x="3673" y="103"/>
                    <a:pt x="3264" y="1"/>
                    <a:pt x="285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4"/>
            <p:cNvSpPr/>
            <p:nvPr/>
          </p:nvSpPr>
          <p:spPr>
            <a:xfrm>
              <a:off x="5235975" y="1765050"/>
              <a:ext cx="139575" cy="122975"/>
            </a:xfrm>
            <a:custGeom>
              <a:avLst/>
              <a:gdLst/>
              <a:ahLst/>
              <a:cxnLst/>
              <a:rect l="l" t="t" r="r" b="b"/>
              <a:pathLst>
                <a:path w="5583" h="4919" extrusionOk="0">
                  <a:moveTo>
                    <a:pt x="2852" y="0"/>
                  </a:moveTo>
                  <a:cubicBezTo>
                    <a:pt x="1988" y="0"/>
                    <a:pt x="1133" y="458"/>
                    <a:pt x="678" y="1258"/>
                  </a:cubicBezTo>
                  <a:cubicBezTo>
                    <a:pt x="0" y="2448"/>
                    <a:pt x="432" y="4007"/>
                    <a:pt x="1614" y="4641"/>
                  </a:cubicBezTo>
                  <a:cubicBezTo>
                    <a:pt x="1965" y="4830"/>
                    <a:pt x="2348" y="4919"/>
                    <a:pt x="2729" y="4919"/>
                  </a:cubicBezTo>
                  <a:cubicBezTo>
                    <a:pt x="3594" y="4919"/>
                    <a:pt x="4449" y="4461"/>
                    <a:pt x="4904" y="3661"/>
                  </a:cubicBezTo>
                  <a:cubicBezTo>
                    <a:pt x="5582" y="2472"/>
                    <a:pt x="5150" y="913"/>
                    <a:pt x="3967" y="278"/>
                  </a:cubicBezTo>
                  <a:cubicBezTo>
                    <a:pt x="3616" y="90"/>
                    <a:pt x="3233" y="0"/>
                    <a:pt x="285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4"/>
            <p:cNvSpPr/>
            <p:nvPr/>
          </p:nvSpPr>
          <p:spPr>
            <a:xfrm>
              <a:off x="5051100" y="4001525"/>
              <a:ext cx="137800" cy="122200"/>
            </a:xfrm>
            <a:custGeom>
              <a:avLst/>
              <a:gdLst/>
              <a:ahLst/>
              <a:cxnLst/>
              <a:rect l="l" t="t" r="r" b="b"/>
              <a:pathLst>
                <a:path w="5512" h="4888" extrusionOk="0">
                  <a:moveTo>
                    <a:pt x="2835" y="1"/>
                  </a:moveTo>
                  <a:cubicBezTo>
                    <a:pt x="1968" y="1"/>
                    <a:pt x="1096" y="459"/>
                    <a:pt x="646" y="1261"/>
                  </a:cubicBezTo>
                  <a:cubicBezTo>
                    <a:pt x="1" y="2413"/>
                    <a:pt x="401" y="3932"/>
                    <a:pt x="1526" y="4584"/>
                  </a:cubicBezTo>
                  <a:cubicBezTo>
                    <a:pt x="1883" y="4790"/>
                    <a:pt x="2283" y="4888"/>
                    <a:pt x="2683" y="4888"/>
                  </a:cubicBezTo>
                  <a:cubicBezTo>
                    <a:pt x="3531" y="4888"/>
                    <a:pt x="4382" y="4450"/>
                    <a:pt x="4841" y="3679"/>
                  </a:cubicBezTo>
                  <a:cubicBezTo>
                    <a:pt x="5512" y="2553"/>
                    <a:pt x="5142" y="1013"/>
                    <a:pt x="4038" y="334"/>
                  </a:cubicBezTo>
                  <a:cubicBezTo>
                    <a:pt x="3670" y="108"/>
                    <a:pt x="3253" y="1"/>
                    <a:pt x="283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4"/>
            <p:cNvSpPr/>
            <p:nvPr/>
          </p:nvSpPr>
          <p:spPr>
            <a:xfrm>
              <a:off x="3840350" y="980450"/>
              <a:ext cx="139550" cy="123000"/>
            </a:xfrm>
            <a:custGeom>
              <a:avLst/>
              <a:gdLst/>
              <a:ahLst/>
              <a:cxnLst/>
              <a:rect l="l" t="t" r="r" b="b"/>
              <a:pathLst>
                <a:path w="5582" h="4920" extrusionOk="0">
                  <a:moveTo>
                    <a:pt x="2853" y="0"/>
                  </a:moveTo>
                  <a:cubicBezTo>
                    <a:pt x="1993" y="0"/>
                    <a:pt x="1141" y="453"/>
                    <a:pt x="685" y="1247"/>
                  </a:cubicBezTo>
                  <a:cubicBezTo>
                    <a:pt x="1" y="2433"/>
                    <a:pt x="424" y="3993"/>
                    <a:pt x="1603" y="4636"/>
                  </a:cubicBezTo>
                  <a:cubicBezTo>
                    <a:pt x="1957" y="4829"/>
                    <a:pt x="2344" y="4920"/>
                    <a:pt x="2730" y="4920"/>
                  </a:cubicBezTo>
                  <a:cubicBezTo>
                    <a:pt x="3589" y="4920"/>
                    <a:pt x="4441" y="4467"/>
                    <a:pt x="4898" y="3674"/>
                  </a:cubicBezTo>
                  <a:cubicBezTo>
                    <a:pt x="5581" y="2487"/>
                    <a:pt x="5159" y="925"/>
                    <a:pt x="3980" y="284"/>
                  </a:cubicBezTo>
                  <a:cubicBezTo>
                    <a:pt x="3626" y="92"/>
                    <a:pt x="3239" y="0"/>
                    <a:pt x="285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4"/>
            <p:cNvSpPr/>
            <p:nvPr/>
          </p:nvSpPr>
          <p:spPr>
            <a:xfrm>
              <a:off x="2426400" y="1589825"/>
              <a:ext cx="139475" cy="122975"/>
            </a:xfrm>
            <a:custGeom>
              <a:avLst/>
              <a:gdLst/>
              <a:ahLst/>
              <a:cxnLst/>
              <a:rect l="l" t="t" r="r" b="b"/>
              <a:pathLst>
                <a:path w="5579" h="4919" extrusionOk="0">
                  <a:moveTo>
                    <a:pt x="2850" y="0"/>
                  </a:moveTo>
                  <a:cubicBezTo>
                    <a:pt x="2009" y="0"/>
                    <a:pt x="1172" y="433"/>
                    <a:pt x="707" y="1202"/>
                  </a:cubicBezTo>
                  <a:cubicBezTo>
                    <a:pt x="1" y="2371"/>
                    <a:pt x="394" y="3943"/>
                    <a:pt x="1559" y="4611"/>
                  </a:cubicBezTo>
                  <a:cubicBezTo>
                    <a:pt x="1923" y="4819"/>
                    <a:pt x="2326" y="4918"/>
                    <a:pt x="2728" y="4918"/>
                  </a:cubicBezTo>
                  <a:cubicBezTo>
                    <a:pt x="3570" y="4918"/>
                    <a:pt x="4407" y="4484"/>
                    <a:pt x="4873" y="3716"/>
                  </a:cubicBezTo>
                  <a:cubicBezTo>
                    <a:pt x="5579" y="2549"/>
                    <a:pt x="5185" y="977"/>
                    <a:pt x="4019" y="308"/>
                  </a:cubicBezTo>
                  <a:cubicBezTo>
                    <a:pt x="3655" y="99"/>
                    <a:pt x="3252" y="0"/>
                    <a:pt x="285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4"/>
            <p:cNvSpPr/>
            <p:nvPr/>
          </p:nvSpPr>
          <p:spPr>
            <a:xfrm>
              <a:off x="2027250" y="2301575"/>
              <a:ext cx="137800" cy="122200"/>
            </a:xfrm>
            <a:custGeom>
              <a:avLst/>
              <a:gdLst/>
              <a:ahLst/>
              <a:cxnLst/>
              <a:rect l="l" t="t" r="r" b="b"/>
              <a:pathLst>
                <a:path w="5512" h="4888" extrusionOk="0">
                  <a:moveTo>
                    <a:pt x="2835" y="0"/>
                  </a:moveTo>
                  <a:cubicBezTo>
                    <a:pt x="1968" y="0"/>
                    <a:pt x="1097" y="459"/>
                    <a:pt x="648" y="1260"/>
                  </a:cubicBezTo>
                  <a:cubicBezTo>
                    <a:pt x="1" y="2412"/>
                    <a:pt x="403" y="3933"/>
                    <a:pt x="1526" y="4583"/>
                  </a:cubicBezTo>
                  <a:cubicBezTo>
                    <a:pt x="1884" y="4790"/>
                    <a:pt x="2284" y="4888"/>
                    <a:pt x="2684" y="4888"/>
                  </a:cubicBezTo>
                  <a:cubicBezTo>
                    <a:pt x="3532" y="4888"/>
                    <a:pt x="4383" y="4449"/>
                    <a:pt x="4841" y="3679"/>
                  </a:cubicBezTo>
                  <a:cubicBezTo>
                    <a:pt x="5512" y="2553"/>
                    <a:pt x="5143" y="1014"/>
                    <a:pt x="4040" y="334"/>
                  </a:cubicBezTo>
                  <a:cubicBezTo>
                    <a:pt x="3671" y="107"/>
                    <a:pt x="3253" y="0"/>
                    <a:pt x="283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4"/>
            <p:cNvSpPr/>
            <p:nvPr/>
          </p:nvSpPr>
          <p:spPr>
            <a:xfrm>
              <a:off x="5450200" y="3289775"/>
              <a:ext cx="139525" cy="123025"/>
            </a:xfrm>
            <a:custGeom>
              <a:avLst/>
              <a:gdLst/>
              <a:ahLst/>
              <a:cxnLst/>
              <a:rect l="l" t="t" r="r" b="b"/>
              <a:pathLst>
                <a:path w="5581" h="4921" extrusionOk="0">
                  <a:moveTo>
                    <a:pt x="2852" y="1"/>
                  </a:moveTo>
                  <a:cubicBezTo>
                    <a:pt x="1996" y="1"/>
                    <a:pt x="1147" y="451"/>
                    <a:pt x="688" y="1240"/>
                  </a:cubicBezTo>
                  <a:cubicBezTo>
                    <a:pt x="0" y="2424"/>
                    <a:pt x="419" y="3986"/>
                    <a:pt x="1596" y="4632"/>
                  </a:cubicBezTo>
                  <a:cubicBezTo>
                    <a:pt x="1952" y="4828"/>
                    <a:pt x="2341" y="4920"/>
                    <a:pt x="2729" y="4920"/>
                  </a:cubicBezTo>
                  <a:cubicBezTo>
                    <a:pt x="3586" y="4920"/>
                    <a:pt x="4435" y="4470"/>
                    <a:pt x="4894" y="3681"/>
                  </a:cubicBezTo>
                  <a:cubicBezTo>
                    <a:pt x="5581" y="2497"/>
                    <a:pt x="5162" y="935"/>
                    <a:pt x="3985" y="288"/>
                  </a:cubicBezTo>
                  <a:cubicBezTo>
                    <a:pt x="3630" y="93"/>
                    <a:pt x="3240" y="1"/>
                    <a:pt x="285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4"/>
            <p:cNvSpPr/>
            <p:nvPr/>
          </p:nvSpPr>
          <p:spPr>
            <a:xfrm>
              <a:off x="4735525" y="4292625"/>
              <a:ext cx="135975" cy="120625"/>
            </a:xfrm>
            <a:custGeom>
              <a:avLst/>
              <a:gdLst/>
              <a:ahLst/>
              <a:cxnLst/>
              <a:rect l="l" t="t" r="r" b="b"/>
              <a:pathLst>
                <a:path w="5439" h="4825" extrusionOk="0">
                  <a:moveTo>
                    <a:pt x="2814" y="1"/>
                  </a:moveTo>
                  <a:cubicBezTo>
                    <a:pt x="1950" y="1"/>
                    <a:pt x="1079" y="458"/>
                    <a:pt x="640" y="1246"/>
                  </a:cubicBezTo>
                  <a:cubicBezTo>
                    <a:pt x="1" y="2391"/>
                    <a:pt x="434" y="3949"/>
                    <a:pt x="1564" y="4558"/>
                  </a:cubicBezTo>
                  <a:cubicBezTo>
                    <a:pt x="1901" y="4739"/>
                    <a:pt x="2274" y="4825"/>
                    <a:pt x="2648" y="4825"/>
                  </a:cubicBezTo>
                  <a:cubicBezTo>
                    <a:pt x="3534" y="4825"/>
                    <a:pt x="4424" y="4345"/>
                    <a:pt x="4849" y="3532"/>
                  </a:cubicBezTo>
                  <a:cubicBezTo>
                    <a:pt x="5438" y="2400"/>
                    <a:pt x="5026" y="919"/>
                    <a:pt x="3944" y="296"/>
                  </a:cubicBezTo>
                  <a:cubicBezTo>
                    <a:pt x="3597" y="95"/>
                    <a:pt x="3206" y="1"/>
                    <a:pt x="281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4"/>
            <p:cNvSpPr/>
            <p:nvPr/>
          </p:nvSpPr>
          <p:spPr>
            <a:xfrm>
              <a:off x="2524450" y="4141850"/>
              <a:ext cx="135950" cy="120600"/>
            </a:xfrm>
            <a:custGeom>
              <a:avLst/>
              <a:gdLst/>
              <a:ahLst/>
              <a:cxnLst/>
              <a:rect l="l" t="t" r="r" b="b"/>
              <a:pathLst>
                <a:path w="5438" h="4824" extrusionOk="0">
                  <a:moveTo>
                    <a:pt x="2812" y="0"/>
                  </a:moveTo>
                  <a:cubicBezTo>
                    <a:pt x="1941" y="0"/>
                    <a:pt x="1064" y="465"/>
                    <a:pt x="629" y="1262"/>
                  </a:cubicBezTo>
                  <a:cubicBezTo>
                    <a:pt x="0" y="2417"/>
                    <a:pt x="447" y="3971"/>
                    <a:pt x="1581" y="4566"/>
                  </a:cubicBezTo>
                  <a:cubicBezTo>
                    <a:pt x="1915" y="4741"/>
                    <a:pt x="2282" y="4824"/>
                    <a:pt x="2649" y="4824"/>
                  </a:cubicBezTo>
                  <a:cubicBezTo>
                    <a:pt x="3543" y="4824"/>
                    <a:pt x="4438" y="4335"/>
                    <a:pt x="4857" y="3512"/>
                  </a:cubicBezTo>
                  <a:cubicBezTo>
                    <a:pt x="5438" y="2373"/>
                    <a:pt x="5012" y="895"/>
                    <a:pt x="3926" y="285"/>
                  </a:cubicBezTo>
                  <a:cubicBezTo>
                    <a:pt x="3582" y="91"/>
                    <a:pt x="3198" y="0"/>
                    <a:pt x="281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4"/>
            <p:cNvSpPr/>
            <p:nvPr/>
          </p:nvSpPr>
          <p:spPr>
            <a:xfrm>
              <a:off x="3222325" y="4534075"/>
              <a:ext cx="136450" cy="120675"/>
            </a:xfrm>
            <a:custGeom>
              <a:avLst/>
              <a:gdLst/>
              <a:ahLst/>
              <a:cxnLst/>
              <a:rect l="l" t="t" r="r" b="b"/>
              <a:pathLst>
                <a:path w="5458" h="4827" extrusionOk="0">
                  <a:moveTo>
                    <a:pt x="2813" y="1"/>
                  </a:moveTo>
                  <a:cubicBezTo>
                    <a:pt x="2005" y="1"/>
                    <a:pt x="1186" y="403"/>
                    <a:pt x="714" y="1118"/>
                  </a:cubicBezTo>
                  <a:cubicBezTo>
                    <a:pt x="1" y="2203"/>
                    <a:pt x="337" y="3779"/>
                    <a:pt x="1433" y="4484"/>
                  </a:cubicBezTo>
                  <a:cubicBezTo>
                    <a:pt x="1796" y="4717"/>
                    <a:pt x="2215" y="4827"/>
                    <a:pt x="2638" y="4827"/>
                  </a:cubicBezTo>
                  <a:cubicBezTo>
                    <a:pt x="3467" y="4827"/>
                    <a:pt x="4310" y="4406"/>
                    <a:pt x="4771" y="3663"/>
                  </a:cubicBezTo>
                  <a:cubicBezTo>
                    <a:pt x="5458" y="2558"/>
                    <a:pt x="5083" y="984"/>
                    <a:pt x="3974" y="315"/>
                  </a:cubicBezTo>
                  <a:cubicBezTo>
                    <a:pt x="3620" y="102"/>
                    <a:pt x="3218" y="1"/>
                    <a:pt x="28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4"/>
            <p:cNvSpPr/>
            <p:nvPr/>
          </p:nvSpPr>
          <p:spPr>
            <a:xfrm>
              <a:off x="1944300" y="2723400"/>
              <a:ext cx="136550" cy="120700"/>
            </a:xfrm>
            <a:custGeom>
              <a:avLst/>
              <a:gdLst/>
              <a:ahLst/>
              <a:cxnLst/>
              <a:rect l="l" t="t" r="r" b="b"/>
              <a:pathLst>
                <a:path w="5462" h="4828" extrusionOk="0">
                  <a:moveTo>
                    <a:pt x="2810" y="1"/>
                  </a:moveTo>
                  <a:cubicBezTo>
                    <a:pt x="1987" y="1"/>
                    <a:pt x="1157" y="418"/>
                    <a:pt x="694" y="1153"/>
                  </a:cubicBezTo>
                  <a:cubicBezTo>
                    <a:pt x="0" y="2254"/>
                    <a:pt x="366" y="3829"/>
                    <a:pt x="1471" y="4507"/>
                  </a:cubicBezTo>
                  <a:cubicBezTo>
                    <a:pt x="1826" y="4725"/>
                    <a:pt x="2232" y="4828"/>
                    <a:pt x="2641" y="4828"/>
                  </a:cubicBezTo>
                  <a:cubicBezTo>
                    <a:pt x="3485" y="4828"/>
                    <a:pt x="4343" y="4391"/>
                    <a:pt x="4795" y="3627"/>
                  </a:cubicBezTo>
                  <a:cubicBezTo>
                    <a:pt x="5461" y="2502"/>
                    <a:pt x="5062" y="938"/>
                    <a:pt x="3940" y="296"/>
                  </a:cubicBezTo>
                  <a:cubicBezTo>
                    <a:pt x="3592" y="95"/>
                    <a:pt x="3202" y="1"/>
                    <a:pt x="281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4"/>
            <p:cNvSpPr/>
            <p:nvPr/>
          </p:nvSpPr>
          <p:spPr>
            <a:xfrm>
              <a:off x="2242400" y="3827500"/>
              <a:ext cx="136075" cy="119875"/>
            </a:xfrm>
            <a:custGeom>
              <a:avLst/>
              <a:gdLst/>
              <a:ahLst/>
              <a:cxnLst/>
              <a:rect l="l" t="t" r="r" b="b"/>
              <a:pathLst>
                <a:path w="5443" h="4795" extrusionOk="0">
                  <a:moveTo>
                    <a:pt x="2792" y="0"/>
                  </a:moveTo>
                  <a:cubicBezTo>
                    <a:pt x="1957" y="0"/>
                    <a:pt x="1121" y="435"/>
                    <a:pt x="672" y="1196"/>
                  </a:cubicBezTo>
                  <a:cubicBezTo>
                    <a:pt x="0" y="2332"/>
                    <a:pt x="410" y="3886"/>
                    <a:pt x="1546" y="4514"/>
                  </a:cubicBezTo>
                  <a:cubicBezTo>
                    <a:pt x="1890" y="4705"/>
                    <a:pt x="2270" y="4795"/>
                    <a:pt x="2650" y="4795"/>
                  </a:cubicBezTo>
                  <a:cubicBezTo>
                    <a:pt x="3486" y="4795"/>
                    <a:pt x="4322" y="4360"/>
                    <a:pt x="4770" y="3599"/>
                  </a:cubicBezTo>
                  <a:cubicBezTo>
                    <a:pt x="5442" y="2463"/>
                    <a:pt x="5033" y="908"/>
                    <a:pt x="3897" y="281"/>
                  </a:cubicBezTo>
                  <a:cubicBezTo>
                    <a:pt x="3553" y="90"/>
                    <a:pt x="3173" y="0"/>
                    <a:pt x="279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4"/>
            <p:cNvSpPr/>
            <p:nvPr/>
          </p:nvSpPr>
          <p:spPr>
            <a:xfrm>
              <a:off x="3638050" y="4612075"/>
              <a:ext cx="136000" cy="119925"/>
            </a:xfrm>
            <a:custGeom>
              <a:avLst/>
              <a:gdLst/>
              <a:ahLst/>
              <a:cxnLst/>
              <a:rect l="l" t="t" r="r" b="b"/>
              <a:pathLst>
                <a:path w="5440" h="4797" extrusionOk="0">
                  <a:moveTo>
                    <a:pt x="2792" y="1"/>
                  </a:moveTo>
                  <a:cubicBezTo>
                    <a:pt x="1966" y="1"/>
                    <a:pt x="1137" y="425"/>
                    <a:pt x="682" y="1172"/>
                  </a:cubicBezTo>
                  <a:cubicBezTo>
                    <a:pt x="0" y="2297"/>
                    <a:pt x="393" y="3859"/>
                    <a:pt x="1521" y="4503"/>
                  </a:cubicBezTo>
                  <a:cubicBezTo>
                    <a:pt x="1870" y="4702"/>
                    <a:pt x="2258" y="4796"/>
                    <a:pt x="2647" y="4796"/>
                  </a:cubicBezTo>
                  <a:cubicBezTo>
                    <a:pt x="3473" y="4796"/>
                    <a:pt x="4301" y="4372"/>
                    <a:pt x="4755" y="3624"/>
                  </a:cubicBezTo>
                  <a:cubicBezTo>
                    <a:pt x="5439" y="2500"/>
                    <a:pt x="5046" y="938"/>
                    <a:pt x="3918" y="294"/>
                  </a:cubicBezTo>
                  <a:cubicBezTo>
                    <a:pt x="3569" y="95"/>
                    <a:pt x="3181" y="1"/>
                    <a:pt x="279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4"/>
            <p:cNvSpPr/>
            <p:nvPr/>
          </p:nvSpPr>
          <p:spPr>
            <a:xfrm>
              <a:off x="4026300" y="929675"/>
              <a:ext cx="133600" cy="118175"/>
            </a:xfrm>
            <a:custGeom>
              <a:avLst/>
              <a:gdLst/>
              <a:ahLst/>
              <a:cxnLst/>
              <a:rect l="l" t="t" r="r" b="b"/>
              <a:pathLst>
                <a:path w="5344" h="4727" extrusionOk="0">
                  <a:moveTo>
                    <a:pt x="2712" y="1"/>
                  </a:moveTo>
                  <a:cubicBezTo>
                    <a:pt x="1897" y="1"/>
                    <a:pt x="1099" y="432"/>
                    <a:pt x="656" y="1200"/>
                  </a:cubicBezTo>
                  <a:cubicBezTo>
                    <a:pt x="0" y="2335"/>
                    <a:pt x="372" y="3776"/>
                    <a:pt x="1486" y="4420"/>
                  </a:cubicBezTo>
                  <a:cubicBezTo>
                    <a:pt x="1846" y="4628"/>
                    <a:pt x="2240" y="4727"/>
                    <a:pt x="2631" y="4727"/>
                  </a:cubicBezTo>
                  <a:cubicBezTo>
                    <a:pt x="3446" y="4727"/>
                    <a:pt x="4244" y="4295"/>
                    <a:pt x="4688" y="3528"/>
                  </a:cubicBezTo>
                  <a:cubicBezTo>
                    <a:pt x="5343" y="2392"/>
                    <a:pt x="4971" y="951"/>
                    <a:pt x="3858" y="308"/>
                  </a:cubicBezTo>
                  <a:cubicBezTo>
                    <a:pt x="3497" y="100"/>
                    <a:pt x="3103" y="1"/>
                    <a:pt x="271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4"/>
            <p:cNvSpPr/>
            <p:nvPr/>
          </p:nvSpPr>
          <p:spPr>
            <a:xfrm>
              <a:off x="5189300" y="1583500"/>
              <a:ext cx="133600" cy="118175"/>
            </a:xfrm>
            <a:custGeom>
              <a:avLst/>
              <a:gdLst/>
              <a:ahLst/>
              <a:cxnLst/>
              <a:rect l="l" t="t" r="r" b="b"/>
              <a:pathLst>
                <a:path w="5344" h="4727" extrusionOk="0">
                  <a:moveTo>
                    <a:pt x="2713" y="1"/>
                  </a:moveTo>
                  <a:cubicBezTo>
                    <a:pt x="1899" y="1"/>
                    <a:pt x="1101" y="431"/>
                    <a:pt x="657" y="1197"/>
                  </a:cubicBezTo>
                  <a:cubicBezTo>
                    <a:pt x="0" y="2332"/>
                    <a:pt x="371" y="3773"/>
                    <a:pt x="1484" y="4419"/>
                  </a:cubicBezTo>
                  <a:cubicBezTo>
                    <a:pt x="1845" y="4628"/>
                    <a:pt x="2240" y="4727"/>
                    <a:pt x="2631" y="4727"/>
                  </a:cubicBezTo>
                  <a:cubicBezTo>
                    <a:pt x="3445" y="4727"/>
                    <a:pt x="4244" y="4297"/>
                    <a:pt x="4688" y="3530"/>
                  </a:cubicBezTo>
                  <a:cubicBezTo>
                    <a:pt x="5343" y="2395"/>
                    <a:pt x="4973" y="954"/>
                    <a:pt x="3859" y="309"/>
                  </a:cubicBezTo>
                  <a:cubicBezTo>
                    <a:pt x="3498" y="100"/>
                    <a:pt x="3104" y="1"/>
                    <a:pt x="27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4"/>
            <p:cNvSpPr/>
            <p:nvPr/>
          </p:nvSpPr>
          <p:spPr>
            <a:xfrm>
              <a:off x="2295075" y="4013825"/>
              <a:ext cx="130025" cy="115100"/>
            </a:xfrm>
            <a:custGeom>
              <a:avLst/>
              <a:gdLst/>
              <a:ahLst/>
              <a:cxnLst/>
              <a:rect l="l" t="t" r="r" b="b"/>
              <a:pathLst>
                <a:path w="5201" h="4604" extrusionOk="0">
                  <a:moveTo>
                    <a:pt x="2605" y="0"/>
                  </a:moveTo>
                  <a:cubicBezTo>
                    <a:pt x="1823" y="0"/>
                    <a:pt x="1077" y="422"/>
                    <a:pt x="643" y="1187"/>
                  </a:cubicBezTo>
                  <a:cubicBezTo>
                    <a:pt x="1" y="2318"/>
                    <a:pt x="342" y="3645"/>
                    <a:pt x="1440" y="4283"/>
                  </a:cubicBezTo>
                  <a:cubicBezTo>
                    <a:pt x="1813" y="4500"/>
                    <a:pt x="2209" y="4603"/>
                    <a:pt x="2596" y="4603"/>
                  </a:cubicBezTo>
                  <a:cubicBezTo>
                    <a:pt x="3394" y="4603"/>
                    <a:pt x="4154" y="4163"/>
                    <a:pt x="4585" y="3367"/>
                  </a:cubicBezTo>
                  <a:cubicBezTo>
                    <a:pt x="5201" y="2231"/>
                    <a:pt x="4827" y="910"/>
                    <a:pt x="3711" y="293"/>
                  </a:cubicBezTo>
                  <a:cubicBezTo>
                    <a:pt x="3354" y="95"/>
                    <a:pt x="2976" y="0"/>
                    <a:pt x="260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4"/>
            <p:cNvSpPr/>
            <p:nvPr/>
          </p:nvSpPr>
          <p:spPr>
            <a:xfrm>
              <a:off x="3457600" y="4667650"/>
              <a:ext cx="130500" cy="115125"/>
            </a:xfrm>
            <a:custGeom>
              <a:avLst/>
              <a:gdLst/>
              <a:ahLst/>
              <a:cxnLst/>
              <a:rect l="l" t="t" r="r" b="b"/>
              <a:pathLst>
                <a:path w="5220" h="4605" extrusionOk="0">
                  <a:moveTo>
                    <a:pt x="2623" y="1"/>
                  </a:moveTo>
                  <a:cubicBezTo>
                    <a:pt x="1857" y="1"/>
                    <a:pt x="1124" y="405"/>
                    <a:pt x="689" y="1142"/>
                  </a:cubicBezTo>
                  <a:cubicBezTo>
                    <a:pt x="0" y="2303"/>
                    <a:pt x="358" y="3677"/>
                    <a:pt x="1511" y="4313"/>
                  </a:cubicBezTo>
                  <a:cubicBezTo>
                    <a:pt x="1867" y="4510"/>
                    <a:pt x="2244" y="4604"/>
                    <a:pt x="2614" y="4604"/>
                  </a:cubicBezTo>
                  <a:cubicBezTo>
                    <a:pt x="3398" y="4604"/>
                    <a:pt x="4145" y="4180"/>
                    <a:pt x="4579" y="3413"/>
                  </a:cubicBezTo>
                  <a:cubicBezTo>
                    <a:pt x="5220" y="2283"/>
                    <a:pt x="4875" y="956"/>
                    <a:pt x="3776" y="318"/>
                  </a:cubicBezTo>
                  <a:cubicBezTo>
                    <a:pt x="3406" y="104"/>
                    <a:pt x="3010" y="1"/>
                    <a:pt x="262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4"/>
            <p:cNvSpPr/>
            <p:nvPr/>
          </p:nvSpPr>
          <p:spPr>
            <a:xfrm>
              <a:off x="2810275" y="4459675"/>
              <a:ext cx="129300" cy="114350"/>
            </a:xfrm>
            <a:custGeom>
              <a:avLst/>
              <a:gdLst/>
              <a:ahLst/>
              <a:cxnLst/>
              <a:rect l="l" t="t" r="r" b="b"/>
              <a:pathLst>
                <a:path w="5172" h="4574" extrusionOk="0">
                  <a:moveTo>
                    <a:pt x="2599" y="0"/>
                  </a:moveTo>
                  <a:cubicBezTo>
                    <a:pt x="1827" y="0"/>
                    <a:pt x="1085" y="410"/>
                    <a:pt x="652" y="1154"/>
                  </a:cubicBezTo>
                  <a:cubicBezTo>
                    <a:pt x="1" y="2274"/>
                    <a:pt x="340" y="3623"/>
                    <a:pt x="1433" y="4259"/>
                  </a:cubicBezTo>
                  <a:cubicBezTo>
                    <a:pt x="1798" y="4472"/>
                    <a:pt x="2190" y="4574"/>
                    <a:pt x="2575" y="4574"/>
                  </a:cubicBezTo>
                  <a:cubicBezTo>
                    <a:pt x="3346" y="4574"/>
                    <a:pt x="4088" y="4164"/>
                    <a:pt x="4520" y="3421"/>
                  </a:cubicBezTo>
                  <a:cubicBezTo>
                    <a:pt x="5172" y="2299"/>
                    <a:pt x="4833" y="952"/>
                    <a:pt x="3739" y="314"/>
                  </a:cubicBezTo>
                  <a:cubicBezTo>
                    <a:pt x="3375" y="102"/>
                    <a:pt x="2983" y="0"/>
                    <a:pt x="259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4"/>
            <p:cNvSpPr/>
            <p:nvPr/>
          </p:nvSpPr>
          <p:spPr>
            <a:xfrm>
              <a:off x="4443325" y="1008375"/>
              <a:ext cx="130650" cy="115975"/>
            </a:xfrm>
            <a:custGeom>
              <a:avLst/>
              <a:gdLst/>
              <a:ahLst/>
              <a:cxnLst/>
              <a:rect l="l" t="t" r="r" b="b"/>
              <a:pathLst>
                <a:path w="5226" h="4639" extrusionOk="0">
                  <a:moveTo>
                    <a:pt x="2613" y="0"/>
                  </a:moveTo>
                  <a:cubicBezTo>
                    <a:pt x="1812" y="0"/>
                    <a:pt x="1054" y="443"/>
                    <a:pt x="618" y="1245"/>
                  </a:cubicBezTo>
                  <a:cubicBezTo>
                    <a:pt x="0" y="2381"/>
                    <a:pt x="366" y="3697"/>
                    <a:pt x="1469" y="4326"/>
                  </a:cubicBezTo>
                  <a:cubicBezTo>
                    <a:pt x="1840" y="4537"/>
                    <a:pt x="2232" y="4638"/>
                    <a:pt x="2614" y="4638"/>
                  </a:cubicBezTo>
                  <a:cubicBezTo>
                    <a:pt x="3415" y="4638"/>
                    <a:pt x="4174" y="4195"/>
                    <a:pt x="4610" y="3392"/>
                  </a:cubicBezTo>
                  <a:cubicBezTo>
                    <a:pt x="5226" y="2258"/>
                    <a:pt x="4862" y="940"/>
                    <a:pt x="3758" y="312"/>
                  </a:cubicBezTo>
                  <a:cubicBezTo>
                    <a:pt x="3387" y="101"/>
                    <a:pt x="2995" y="0"/>
                    <a:pt x="261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4"/>
            <p:cNvSpPr/>
            <p:nvPr/>
          </p:nvSpPr>
          <p:spPr>
            <a:xfrm>
              <a:off x="4675225" y="1138450"/>
              <a:ext cx="132550" cy="117350"/>
            </a:xfrm>
            <a:custGeom>
              <a:avLst/>
              <a:gdLst/>
              <a:ahLst/>
              <a:cxnLst/>
              <a:rect l="l" t="t" r="r" b="b"/>
              <a:pathLst>
                <a:path w="5302" h="4694" extrusionOk="0">
                  <a:moveTo>
                    <a:pt x="2661" y="0"/>
                  </a:moveTo>
                  <a:cubicBezTo>
                    <a:pt x="1827" y="0"/>
                    <a:pt x="1026" y="465"/>
                    <a:pt x="596" y="1287"/>
                  </a:cubicBezTo>
                  <a:cubicBezTo>
                    <a:pt x="1" y="2424"/>
                    <a:pt x="385" y="3767"/>
                    <a:pt x="1486" y="4389"/>
                  </a:cubicBezTo>
                  <a:cubicBezTo>
                    <a:pt x="1851" y="4595"/>
                    <a:pt x="2241" y="4694"/>
                    <a:pt x="2625" y="4694"/>
                  </a:cubicBezTo>
                  <a:cubicBezTo>
                    <a:pt x="3439" y="4694"/>
                    <a:pt x="4221" y="4250"/>
                    <a:pt x="4659" y="3456"/>
                  </a:cubicBezTo>
                  <a:cubicBezTo>
                    <a:pt x="5301" y="2290"/>
                    <a:pt x="4902" y="896"/>
                    <a:pt x="3748" y="277"/>
                  </a:cubicBezTo>
                  <a:cubicBezTo>
                    <a:pt x="3398" y="90"/>
                    <a:pt x="3026" y="0"/>
                    <a:pt x="266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4"/>
            <p:cNvSpPr/>
            <p:nvPr/>
          </p:nvSpPr>
          <p:spPr>
            <a:xfrm>
              <a:off x="4908725" y="1269975"/>
              <a:ext cx="130250" cy="115825"/>
            </a:xfrm>
            <a:custGeom>
              <a:avLst/>
              <a:gdLst/>
              <a:ahLst/>
              <a:cxnLst/>
              <a:rect l="l" t="t" r="r" b="b"/>
              <a:pathLst>
                <a:path w="5210" h="4633" extrusionOk="0">
                  <a:moveTo>
                    <a:pt x="2604" y="0"/>
                  </a:moveTo>
                  <a:cubicBezTo>
                    <a:pt x="1844" y="0"/>
                    <a:pt x="1118" y="395"/>
                    <a:pt x="677" y="1124"/>
                  </a:cubicBezTo>
                  <a:cubicBezTo>
                    <a:pt x="0" y="2240"/>
                    <a:pt x="288" y="3581"/>
                    <a:pt x="1347" y="4254"/>
                  </a:cubicBezTo>
                  <a:cubicBezTo>
                    <a:pt x="1749" y="4510"/>
                    <a:pt x="2183" y="4632"/>
                    <a:pt x="2607" y="4632"/>
                  </a:cubicBezTo>
                  <a:cubicBezTo>
                    <a:pt x="3367" y="4632"/>
                    <a:pt x="4093" y="4238"/>
                    <a:pt x="4534" y="3509"/>
                  </a:cubicBezTo>
                  <a:cubicBezTo>
                    <a:pt x="5209" y="2392"/>
                    <a:pt x="4922" y="1052"/>
                    <a:pt x="3862" y="377"/>
                  </a:cubicBezTo>
                  <a:cubicBezTo>
                    <a:pt x="3461" y="123"/>
                    <a:pt x="3027" y="0"/>
                    <a:pt x="260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4"/>
            <p:cNvSpPr/>
            <p:nvPr/>
          </p:nvSpPr>
          <p:spPr>
            <a:xfrm>
              <a:off x="3429850" y="907175"/>
              <a:ext cx="129450" cy="114350"/>
            </a:xfrm>
            <a:custGeom>
              <a:avLst/>
              <a:gdLst/>
              <a:ahLst/>
              <a:cxnLst/>
              <a:rect l="l" t="t" r="r" b="b"/>
              <a:pathLst>
                <a:path w="5178" h="4574" extrusionOk="0">
                  <a:moveTo>
                    <a:pt x="2602" y="0"/>
                  </a:moveTo>
                  <a:cubicBezTo>
                    <a:pt x="1810" y="0"/>
                    <a:pt x="1052" y="434"/>
                    <a:pt x="624" y="1210"/>
                  </a:cubicBezTo>
                  <a:cubicBezTo>
                    <a:pt x="1" y="2340"/>
                    <a:pt x="378" y="3678"/>
                    <a:pt x="1489" y="4290"/>
                  </a:cubicBezTo>
                  <a:cubicBezTo>
                    <a:pt x="1839" y="4482"/>
                    <a:pt x="2211" y="4574"/>
                    <a:pt x="2576" y="4574"/>
                  </a:cubicBezTo>
                  <a:cubicBezTo>
                    <a:pt x="3368" y="4574"/>
                    <a:pt x="4126" y="4141"/>
                    <a:pt x="4554" y="3364"/>
                  </a:cubicBezTo>
                  <a:cubicBezTo>
                    <a:pt x="5177" y="2234"/>
                    <a:pt x="4800" y="896"/>
                    <a:pt x="3688" y="284"/>
                  </a:cubicBezTo>
                  <a:cubicBezTo>
                    <a:pt x="3338" y="92"/>
                    <a:pt x="2967" y="0"/>
                    <a:pt x="260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4"/>
            <p:cNvSpPr/>
            <p:nvPr/>
          </p:nvSpPr>
          <p:spPr>
            <a:xfrm>
              <a:off x="5522950" y="2083700"/>
              <a:ext cx="130025" cy="115075"/>
            </a:xfrm>
            <a:custGeom>
              <a:avLst/>
              <a:gdLst/>
              <a:ahLst/>
              <a:cxnLst/>
              <a:rect l="l" t="t" r="r" b="b"/>
              <a:pathLst>
                <a:path w="5201" h="4603" extrusionOk="0">
                  <a:moveTo>
                    <a:pt x="2607" y="0"/>
                  </a:moveTo>
                  <a:cubicBezTo>
                    <a:pt x="1811" y="0"/>
                    <a:pt x="1053" y="438"/>
                    <a:pt x="621" y="1232"/>
                  </a:cubicBezTo>
                  <a:cubicBezTo>
                    <a:pt x="0" y="2369"/>
                    <a:pt x="372" y="3688"/>
                    <a:pt x="1486" y="4307"/>
                  </a:cubicBezTo>
                  <a:cubicBezTo>
                    <a:pt x="1845" y="4507"/>
                    <a:pt x="2225" y="4603"/>
                    <a:pt x="2598" y="4603"/>
                  </a:cubicBezTo>
                  <a:cubicBezTo>
                    <a:pt x="3378" y="4603"/>
                    <a:pt x="4122" y="4183"/>
                    <a:pt x="4557" y="3422"/>
                  </a:cubicBezTo>
                  <a:cubicBezTo>
                    <a:pt x="5201" y="2293"/>
                    <a:pt x="4862" y="962"/>
                    <a:pt x="3767" y="323"/>
                  </a:cubicBezTo>
                  <a:cubicBezTo>
                    <a:pt x="3394" y="105"/>
                    <a:pt x="2996" y="0"/>
                    <a:pt x="260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4"/>
            <p:cNvSpPr/>
            <p:nvPr/>
          </p:nvSpPr>
          <p:spPr>
            <a:xfrm>
              <a:off x="3246200" y="960000"/>
              <a:ext cx="130375" cy="115100"/>
            </a:xfrm>
            <a:custGeom>
              <a:avLst/>
              <a:gdLst/>
              <a:ahLst/>
              <a:cxnLst/>
              <a:rect l="l" t="t" r="r" b="b"/>
              <a:pathLst>
                <a:path w="5215" h="4604" extrusionOk="0">
                  <a:moveTo>
                    <a:pt x="2621" y="0"/>
                  </a:moveTo>
                  <a:cubicBezTo>
                    <a:pt x="1861" y="0"/>
                    <a:pt x="1133" y="396"/>
                    <a:pt x="696" y="1123"/>
                  </a:cubicBezTo>
                  <a:cubicBezTo>
                    <a:pt x="1" y="2280"/>
                    <a:pt x="346" y="3658"/>
                    <a:pt x="1492" y="4303"/>
                  </a:cubicBezTo>
                  <a:cubicBezTo>
                    <a:pt x="1854" y="4506"/>
                    <a:pt x="2237" y="4603"/>
                    <a:pt x="2613" y="4603"/>
                  </a:cubicBezTo>
                  <a:cubicBezTo>
                    <a:pt x="3390" y="4603"/>
                    <a:pt x="4131" y="4187"/>
                    <a:pt x="4568" y="3431"/>
                  </a:cubicBezTo>
                  <a:cubicBezTo>
                    <a:pt x="5214" y="2305"/>
                    <a:pt x="4881" y="970"/>
                    <a:pt x="3791" y="327"/>
                  </a:cubicBezTo>
                  <a:cubicBezTo>
                    <a:pt x="3416" y="106"/>
                    <a:pt x="3014" y="0"/>
                    <a:pt x="262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4"/>
            <p:cNvSpPr/>
            <p:nvPr/>
          </p:nvSpPr>
          <p:spPr>
            <a:xfrm>
              <a:off x="5572125" y="2267625"/>
              <a:ext cx="130550" cy="115175"/>
            </a:xfrm>
            <a:custGeom>
              <a:avLst/>
              <a:gdLst/>
              <a:ahLst/>
              <a:cxnLst/>
              <a:rect l="l" t="t" r="r" b="b"/>
              <a:pathLst>
                <a:path w="5222" h="4607" extrusionOk="0">
                  <a:moveTo>
                    <a:pt x="2626" y="0"/>
                  </a:moveTo>
                  <a:cubicBezTo>
                    <a:pt x="1841" y="0"/>
                    <a:pt x="1092" y="427"/>
                    <a:pt x="658" y="1199"/>
                  </a:cubicBezTo>
                  <a:cubicBezTo>
                    <a:pt x="1" y="2369"/>
                    <a:pt x="394" y="3732"/>
                    <a:pt x="1567" y="4345"/>
                  </a:cubicBezTo>
                  <a:cubicBezTo>
                    <a:pt x="1906" y="4522"/>
                    <a:pt x="2262" y="4606"/>
                    <a:pt x="2611" y="4606"/>
                  </a:cubicBezTo>
                  <a:cubicBezTo>
                    <a:pt x="3415" y="4606"/>
                    <a:pt x="4182" y="4158"/>
                    <a:pt x="4612" y="3357"/>
                  </a:cubicBezTo>
                  <a:cubicBezTo>
                    <a:pt x="5222" y="2221"/>
                    <a:pt x="4840" y="902"/>
                    <a:pt x="3723" y="288"/>
                  </a:cubicBezTo>
                  <a:cubicBezTo>
                    <a:pt x="3368" y="93"/>
                    <a:pt x="2993" y="0"/>
                    <a:pt x="262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4"/>
            <p:cNvSpPr/>
            <p:nvPr/>
          </p:nvSpPr>
          <p:spPr>
            <a:xfrm>
              <a:off x="3063950" y="1013525"/>
              <a:ext cx="129425" cy="114375"/>
            </a:xfrm>
            <a:custGeom>
              <a:avLst/>
              <a:gdLst/>
              <a:ahLst/>
              <a:cxnLst/>
              <a:rect l="l" t="t" r="r" b="b"/>
              <a:pathLst>
                <a:path w="5177" h="4575" extrusionOk="0">
                  <a:moveTo>
                    <a:pt x="2604" y="0"/>
                  </a:moveTo>
                  <a:cubicBezTo>
                    <a:pt x="1801" y="0"/>
                    <a:pt x="1033" y="445"/>
                    <a:pt x="608" y="1237"/>
                  </a:cubicBezTo>
                  <a:cubicBezTo>
                    <a:pt x="1" y="2370"/>
                    <a:pt x="396" y="3705"/>
                    <a:pt x="1516" y="4305"/>
                  </a:cubicBezTo>
                  <a:cubicBezTo>
                    <a:pt x="1857" y="4487"/>
                    <a:pt x="2219" y="4574"/>
                    <a:pt x="2574" y="4574"/>
                  </a:cubicBezTo>
                  <a:cubicBezTo>
                    <a:pt x="3376" y="4574"/>
                    <a:pt x="4144" y="4130"/>
                    <a:pt x="4569" y="3338"/>
                  </a:cubicBezTo>
                  <a:cubicBezTo>
                    <a:pt x="5176" y="2205"/>
                    <a:pt x="4783" y="870"/>
                    <a:pt x="3661" y="270"/>
                  </a:cubicBezTo>
                  <a:cubicBezTo>
                    <a:pt x="3320" y="87"/>
                    <a:pt x="2959" y="0"/>
                    <a:pt x="260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4"/>
            <p:cNvSpPr/>
            <p:nvPr/>
          </p:nvSpPr>
          <p:spPr>
            <a:xfrm>
              <a:off x="5622625" y="2451975"/>
              <a:ext cx="129350" cy="114350"/>
            </a:xfrm>
            <a:custGeom>
              <a:avLst/>
              <a:gdLst/>
              <a:ahLst/>
              <a:cxnLst/>
              <a:rect l="l" t="t" r="r" b="b"/>
              <a:pathLst>
                <a:path w="5174" h="4574" extrusionOk="0">
                  <a:moveTo>
                    <a:pt x="2599" y="0"/>
                  </a:moveTo>
                  <a:cubicBezTo>
                    <a:pt x="1822" y="0"/>
                    <a:pt x="1076" y="415"/>
                    <a:pt x="645" y="1167"/>
                  </a:cubicBezTo>
                  <a:cubicBezTo>
                    <a:pt x="1" y="2290"/>
                    <a:pt x="349" y="3636"/>
                    <a:pt x="1447" y="4266"/>
                  </a:cubicBezTo>
                  <a:cubicBezTo>
                    <a:pt x="1808" y="4474"/>
                    <a:pt x="2195" y="4573"/>
                    <a:pt x="2575" y="4573"/>
                  </a:cubicBezTo>
                  <a:cubicBezTo>
                    <a:pt x="3351" y="4573"/>
                    <a:pt x="4096" y="4158"/>
                    <a:pt x="4528" y="3406"/>
                  </a:cubicBezTo>
                  <a:cubicBezTo>
                    <a:pt x="5173" y="2283"/>
                    <a:pt x="4824" y="938"/>
                    <a:pt x="3728" y="307"/>
                  </a:cubicBezTo>
                  <a:cubicBezTo>
                    <a:pt x="3366" y="99"/>
                    <a:pt x="2978" y="0"/>
                    <a:pt x="259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4"/>
            <p:cNvSpPr/>
            <p:nvPr/>
          </p:nvSpPr>
          <p:spPr>
            <a:xfrm>
              <a:off x="2563275" y="1355900"/>
              <a:ext cx="132350" cy="116600"/>
            </a:xfrm>
            <a:custGeom>
              <a:avLst/>
              <a:gdLst/>
              <a:ahLst/>
              <a:cxnLst/>
              <a:rect l="l" t="t" r="r" b="b"/>
              <a:pathLst>
                <a:path w="5294" h="4664" extrusionOk="0">
                  <a:moveTo>
                    <a:pt x="2653" y="0"/>
                  </a:moveTo>
                  <a:cubicBezTo>
                    <a:pt x="1875" y="0"/>
                    <a:pt x="1131" y="411"/>
                    <a:pt x="689" y="1159"/>
                  </a:cubicBezTo>
                  <a:cubicBezTo>
                    <a:pt x="0" y="2322"/>
                    <a:pt x="354" y="3708"/>
                    <a:pt x="1502" y="4357"/>
                  </a:cubicBezTo>
                  <a:cubicBezTo>
                    <a:pt x="1869" y="4564"/>
                    <a:pt x="2260" y="4664"/>
                    <a:pt x="2642" y="4664"/>
                  </a:cubicBezTo>
                  <a:cubicBezTo>
                    <a:pt x="3419" y="4664"/>
                    <a:pt x="4163" y="4253"/>
                    <a:pt x="4605" y="3504"/>
                  </a:cubicBezTo>
                  <a:cubicBezTo>
                    <a:pt x="5294" y="2342"/>
                    <a:pt x="4940" y="956"/>
                    <a:pt x="3792" y="306"/>
                  </a:cubicBezTo>
                  <a:cubicBezTo>
                    <a:pt x="3425" y="99"/>
                    <a:pt x="3035" y="0"/>
                    <a:pt x="265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4"/>
            <p:cNvSpPr/>
            <p:nvPr/>
          </p:nvSpPr>
          <p:spPr>
            <a:xfrm>
              <a:off x="5587575" y="3055875"/>
              <a:ext cx="131375" cy="116575"/>
            </a:xfrm>
            <a:custGeom>
              <a:avLst/>
              <a:gdLst/>
              <a:ahLst/>
              <a:cxnLst/>
              <a:rect l="l" t="t" r="r" b="b"/>
              <a:pathLst>
                <a:path w="5255" h="4663" extrusionOk="0">
                  <a:moveTo>
                    <a:pt x="2635" y="0"/>
                  </a:moveTo>
                  <a:cubicBezTo>
                    <a:pt x="1842" y="0"/>
                    <a:pt x="1085" y="427"/>
                    <a:pt x="644" y="1205"/>
                  </a:cubicBezTo>
                  <a:cubicBezTo>
                    <a:pt x="0" y="2338"/>
                    <a:pt x="338" y="3676"/>
                    <a:pt x="1431" y="4328"/>
                  </a:cubicBezTo>
                  <a:cubicBezTo>
                    <a:pt x="1812" y="4554"/>
                    <a:pt x="2221" y="4663"/>
                    <a:pt x="2621" y="4663"/>
                  </a:cubicBezTo>
                  <a:cubicBezTo>
                    <a:pt x="3414" y="4663"/>
                    <a:pt x="4172" y="4236"/>
                    <a:pt x="4612" y="3458"/>
                  </a:cubicBezTo>
                  <a:cubicBezTo>
                    <a:pt x="5255" y="2323"/>
                    <a:pt x="4919" y="985"/>
                    <a:pt x="3826" y="336"/>
                  </a:cubicBezTo>
                  <a:cubicBezTo>
                    <a:pt x="3444" y="109"/>
                    <a:pt x="3035" y="0"/>
                    <a:pt x="263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4"/>
            <p:cNvSpPr/>
            <p:nvPr/>
          </p:nvSpPr>
          <p:spPr>
            <a:xfrm>
              <a:off x="2248575" y="1647350"/>
              <a:ext cx="129225" cy="114325"/>
            </a:xfrm>
            <a:custGeom>
              <a:avLst/>
              <a:gdLst/>
              <a:ahLst/>
              <a:cxnLst/>
              <a:rect l="l" t="t" r="r" b="b"/>
              <a:pathLst>
                <a:path w="5169" h="4573" extrusionOk="0">
                  <a:moveTo>
                    <a:pt x="2597" y="0"/>
                  </a:moveTo>
                  <a:cubicBezTo>
                    <a:pt x="1829" y="0"/>
                    <a:pt x="1091" y="404"/>
                    <a:pt x="658" y="1140"/>
                  </a:cubicBezTo>
                  <a:cubicBezTo>
                    <a:pt x="1" y="2255"/>
                    <a:pt x="331" y="3609"/>
                    <a:pt x="1417" y="4250"/>
                  </a:cubicBezTo>
                  <a:cubicBezTo>
                    <a:pt x="1786" y="4468"/>
                    <a:pt x="2182" y="4572"/>
                    <a:pt x="2572" y="4572"/>
                  </a:cubicBezTo>
                  <a:cubicBezTo>
                    <a:pt x="3339" y="4572"/>
                    <a:pt x="4077" y="4168"/>
                    <a:pt x="4510" y="3433"/>
                  </a:cubicBezTo>
                  <a:cubicBezTo>
                    <a:pt x="5169" y="2316"/>
                    <a:pt x="4837" y="963"/>
                    <a:pt x="3751" y="322"/>
                  </a:cubicBezTo>
                  <a:cubicBezTo>
                    <a:pt x="3383" y="104"/>
                    <a:pt x="2986" y="0"/>
                    <a:pt x="259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4"/>
            <p:cNvSpPr/>
            <p:nvPr/>
          </p:nvSpPr>
          <p:spPr>
            <a:xfrm>
              <a:off x="5505200" y="3478075"/>
              <a:ext cx="128800" cy="114300"/>
            </a:xfrm>
            <a:custGeom>
              <a:avLst/>
              <a:gdLst/>
              <a:ahLst/>
              <a:cxnLst/>
              <a:rect l="l" t="t" r="r" b="b"/>
              <a:pathLst>
                <a:path w="5152" h="4572" extrusionOk="0">
                  <a:moveTo>
                    <a:pt x="2586" y="1"/>
                  </a:moveTo>
                  <a:cubicBezTo>
                    <a:pt x="1852" y="1"/>
                    <a:pt x="1143" y="368"/>
                    <a:pt x="705" y="1048"/>
                  </a:cubicBezTo>
                  <a:cubicBezTo>
                    <a:pt x="0" y="2145"/>
                    <a:pt x="268" y="3517"/>
                    <a:pt x="1320" y="4197"/>
                  </a:cubicBezTo>
                  <a:cubicBezTo>
                    <a:pt x="1712" y="4450"/>
                    <a:pt x="2143" y="4572"/>
                    <a:pt x="2565" y="4572"/>
                  </a:cubicBezTo>
                  <a:cubicBezTo>
                    <a:pt x="3299" y="4572"/>
                    <a:pt x="4009" y="4205"/>
                    <a:pt x="4447" y="3524"/>
                  </a:cubicBezTo>
                  <a:cubicBezTo>
                    <a:pt x="5152" y="2428"/>
                    <a:pt x="4884" y="1056"/>
                    <a:pt x="3833" y="376"/>
                  </a:cubicBezTo>
                  <a:cubicBezTo>
                    <a:pt x="3440" y="123"/>
                    <a:pt x="3009" y="1"/>
                    <a:pt x="258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4"/>
            <p:cNvSpPr/>
            <p:nvPr/>
          </p:nvSpPr>
          <p:spPr>
            <a:xfrm>
              <a:off x="2114525" y="1883625"/>
              <a:ext cx="130700" cy="116000"/>
            </a:xfrm>
            <a:custGeom>
              <a:avLst/>
              <a:gdLst/>
              <a:ahLst/>
              <a:cxnLst/>
              <a:rect l="l" t="t" r="r" b="b"/>
              <a:pathLst>
                <a:path w="5228" h="4640" extrusionOk="0">
                  <a:moveTo>
                    <a:pt x="2612" y="0"/>
                  </a:moveTo>
                  <a:cubicBezTo>
                    <a:pt x="1811" y="0"/>
                    <a:pt x="1052" y="445"/>
                    <a:pt x="616" y="1251"/>
                  </a:cubicBezTo>
                  <a:cubicBezTo>
                    <a:pt x="1" y="2387"/>
                    <a:pt x="367" y="3703"/>
                    <a:pt x="1473" y="4329"/>
                  </a:cubicBezTo>
                  <a:cubicBezTo>
                    <a:pt x="1843" y="4539"/>
                    <a:pt x="2234" y="4640"/>
                    <a:pt x="2615" y="4640"/>
                  </a:cubicBezTo>
                  <a:cubicBezTo>
                    <a:pt x="3417" y="4640"/>
                    <a:pt x="4176" y="4195"/>
                    <a:pt x="4611" y="3390"/>
                  </a:cubicBezTo>
                  <a:cubicBezTo>
                    <a:pt x="5227" y="2254"/>
                    <a:pt x="4860" y="938"/>
                    <a:pt x="3754" y="311"/>
                  </a:cubicBezTo>
                  <a:cubicBezTo>
                    <a:pt x="3384" y="101"/>
                    <a:pt x="2993" y="0"/>
                    <a:pt x="261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4"/>
            <p:cNvSpPr/>
            <p:nvPr/>
          </p:nvSpPr>
          <p:spPr>
            <a:xfrm>
              <a:off x="5370725" y="3714450"/>
              <a:ext cx="131175" cy="115800"/>
            </a:xfrm>
            <a:custGeom>
              <a:avLst/>
              <a:gdLst/>
              <a:ahLst/>
              <a:cxnLst/>
              <a:rect l="l" t="t" r="r" b="b"/>
              <a:pathLst>
                <a:path w="5247" h="4632" extrusionOk="0">
                  <a:moveTo>
                    <a:pt x="2625" y="1"/>
                  </a:moveTo>
                  <a:cubicBezTo>
                    <a:pt x="1881" y="1"/>
                    <a:pt x="1167" y="378"/>
                    <a:pt x="724" y="1077"/>
                  </a:cubicBezTo>
                  <a:cubicBezTo>
                    <a:pt x="1" y="2222"/>
                    <a:pt x="297" y="3607"/>
                    <a:pt x="1412" y="4285"/>
                  </a:cubicBezTo>
                  <a:cubicBezTo>
                    <a:pt x="1798" y="4519"/>
                    <a:pt x="2214" y="4632"/>
                    <a:pt x="2621" y="4632"/>
                  </a:cubicBezTo>
                  <a:cubicBezTo>
                    <a:pt x="3365" y="4632"/>
                    <a:pt x="4079" y="4254"/>
                    <a:pt x="4522" y="3554"/>
                  </a:cubicBezTo>
                  <a:cubicBezTo>
                    <a:pt x="5247" y="2411"/>
                    <a:pt x="4949" y="1024"/>
                    <a:pt x="3835" y="348"/>
                  </a:cubicBezTo>
                  <a:cubicBezTo>
                    <a:pt x="3448" y="113"/>
                    <a:pt x="3032" y="1"/>
                    <a:pt x="262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4"/>
            <p:cNvSpPr/>
            <p:nvPr/>
          </p:nvSpPr>
          <p:spPr>
            <a:xfrm>
              <a:off x="5238275" y="3952275"/>
              <a:ext cx="129450" cy="114400"/>
            </a:xfrm>
            <a:custGeom>
              <a:avLst/>
              <a:gdLst/>
              <a:ahLst/>
              <a:cxnLst/>
              <a:rect l="l" t="t" r="r" b="b"/>
              <a:pathLst>
                <a:path w="5178" h="4576" extrusionOk="0">
                  <a:moveTo>
                    <a:pt x="2604" y="1"/>
                  </a:moveTo>
                  <a:cubicBezTo>
                    <a:pt x="1804" y="1"/>
                    <a:pt x="1037" y="444"/>
                    <a:pt x="611" y="1233"/>
                  </a:cubicBezTo>
                  <a:cubicBezTo>
                    <a:pt x="1" y="2366"/>
                    <a:pt x="391" y="3701"/>
                    <a:pt x="1511" y="4304"/>
                  </a:cubicBezTo>
                  <a:cubicBezTo>
                    <a:pt x="1854" y="4488"/>
                    <a:pt x="2218" y="4576"/>
                    <a:pt x="2575" y="4576"/>
                  </a:cubicBezTo>
                  <a:cubicBezTo>
                    <a:pt x="3375" y="4576"/>
                    <a:pt x="4141" y="4133"/>
                    <a:pt x="4566" y="3344"/>
                  </a:cubicBezTo>
                  <a:cubicBezTo>
                    <a:pt x="5178" y="2211"/>
                    <a:pt x="4786" y="876"/>
                    <a:pt x="3667" y="273"/>
                  </a:cubicBezTo>
                  <a:cubicBezTo>
                    <a:pt x="3324" y="89"/>
                    <a:pt x="2961" y="1"/>
                    <a:pt x="260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4"/>
            <p:cNvSpPr/>
            <p:nvPr/>
          </p:nvSpPr>
          <p:spPr>
            <a:xfrm>
              <a:off x="1897650" y="2541900"/>
              <a:ext cx="130500" cy="115825"/>
            </a:xfrm>
            <a:custGeom>
              <a:avLst/>
              <a:gdLst/>
              <a:ahLst/>
              <a:cxnLst/>
              <a:rect l="l" t="t" r="r" b="b"/>
              <a:pathLst>
                <a:path w="5220" h="4633" extrusionOk="0">
                  <a:moveTo>
                    <a:pt x="2614" y="0"/>
                  </a:moveTo>
                  <a:cubicBezTo>
                    <a:pt x="1833" y="0"/>
                    <a:pt x="1089" y="417"/>
                    <a:pt x="649" y="1181"/>
                  </a:cubicBezTo>
                  <a:cubicBezTo>
                    <a:pt x="0" y="2308"/>
                    <a:pt x="323" y="3636"/>
                    <a:pt x="1405" y="4289"/>
                  </a:cubicBezTo>
                  <a:cubicBezTo>
                    <a:pt x="1790" y="4521"/>
                    <a:pt x="2203" y="4632"/>
                    <a:pt x="2607" y="4632"/>
                  </a:cubicBezTo>
                  <a:cubicBezTo>
                    <a:pt x="3387" y="4632"/>
                    <a:pt x="4131" y="4216"/>
                    <a:pt x="4570" y="3453"/>
                  </a:cubicBezTo>
                  <a:cubicBezTo>
                    <a:pt x="5220" y="2326"/>
                    <a:pt x="4897" y="997"/>
                    <a:pt x="3816" y="344"/>
                  </a:cubicBezTo>
                  <a:cubicBezTo>
                    <a:pt x="3430" y="111"/>
                    <a:pt x="3017" y="0"/>
                    <a:pt x="26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4"/>
            <p:cNvSpPr/>
            <p:nvPr/>
          </p:nvSpPr>
          <p:spPr>
            <a:xfrm>
              <a:off x="4921425" y="4241825"/>
              <a:ext cx="130625" cy="115925"/>
            </a:xfrm>
            <a:custGeom>
              <a:avLst/>
              <a:gdLst/>
              <a:ahLst/>
              <a:cxnLst/>
              <a:rect l="l" t="t" r="r" b="b"/>
              <a:pathLst>
                <a:path w="5225" h="4637" extrusionOk="0">
                  <a:moveTo>
                    <a:pt x="2612" y="0"/>
                  </a:moveTo>
                  <a:cubicBezTo>
                    <a:pt x="1815" y="0"/>
                    <a:pt x="1059" y="438"/>
                    <a:pt x="622" y="1233"/>
                  </a:cubicBezTo>
                  <a:cubicBezTo>
                    <a:pt x="1" y="2368"/>
                    <a:pt x="357" y="3687"/>
                    <a:pt x="1458" y="4319"/>
                  </a:cubicBezTo>
                  <a:cubicBezTo>
                    <a:pt x="1831" y="4534"/>
                    <a:pt x="2227" y="4637"/>
                    <a:pt x="2613" y="4637"/>
                  </a:cubicBezTo>
                  <a:cubicBezTo>
                    <a:pt x="3410" y="4637"/>
                    <a:pt x="4166" y="4199"/>
                    <a:pt x="4603" y="3404"/>
                  </a:cubicBezTo>
                  <a:cubicBezTo>
                    <a:pt x="5224" y="2269"/>
                    <a:pt x="4868" y="950"/>
                    <a:pt x="3767" y="318"/>
                  </a:cubicBezTo>
                  <a:cubicBezTo>
                    <a:pt x="3394" y="103"/>
                    <a:pt x="2998" y="0"/>
                    <a:pt x="261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4"/>
            <p:cNvSpPr/>
            <p:nvPr/>
          </p:nvSpPr>
          <p:spPr>
            <a:xfrm>
              <a:off x="3044100" y="4591225"/>
              <a:ext cx="126875" cy="112800"/>
            </a:xfrm>
            <a:custGeom>
              <a:avLst/>
              <a:gdLst/>
              <a:ahLst/>
              <a:cxnLst/>
              <a:rect l="l" t="t" r="r" b="b"/>
              <a:pathLst>
                <a:path w="5075" h="4512" extrusionOk="0">
                  <a:moveTo>
                    <a:pt x="2576" y="0"/>
                  </a:moveTo>
                  <a:cubicBezTo>
                    <a:pt x="1804" y="0"/>
                    <a:pt x="1047" y="404"/>
                    <a:pt x="623" y="1129"/>
                  </a:cubicBezTo>
                  <a:cubicBezTo>
                    <a:pt x="1" y="2190"/>
                    <a:pt x="320" y="3548"/>
                    <a:pt x="1343" y="4181"/>
                  </a:cubicBezTo>
                  <a:cubicBezTo>
                    <a:pt x="1704" y="4405"/>
                    <a:pt x="2103" y="4512"/>
                    <a:pt x="2499" y="4512"/>
                  </a:cubicBezTo>
                  <a:cubicBezTo>
                    <a:pt x="3271" y="4512"/>
                    <a:pt x="4028" y="4108"/>
                    <a:pt x="4452" y="3383"/>
                  </a:cubicBezTo>
                  <a:cubicBezTo>
                    <a:pt x="5074" y="2322"/>
                    <a:pt x="4755" y="964"/>
                    <a:pt x="3732" y="331"/>
                  </a:cubicBezTo>
                  <a:cubicBezTo>
                    <a:pt x="3371" y="107"/>
                    <a:pt x="2972" y="0"/>
                    <a:pt x="257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4"/>
            <p:cNvSpPr/>
            <p:nvPr/>
          </p:nvSpPr>
          <p:spPr>
            <a:xfrm>
              <a:off x="4424025" y="4586875"/>
              <a:ext cx="126975" cy="112775"/>
            </a:xfrm>
            <a:custGeom>
              <a:avLst/>
              <a:gdLst/>
              <a:ahLst/>
              <a:cxnLst/>
              <a:rect l="l" t="t" r="r" b="b"/>
              <a:pathLst>
                <a:path w="5079" h="4511" extrusionOk="0">
                  <a:moveTo>
                    <a:pt x="2578" y="0"/>
                  </a:moveTo>
                  <a:cubicBezTo>
                    <a:pt x="1791" y="0"/>
                    <a:pt x="1021" y="421"/>
                    <a:pt x="601" y="1169"/>
                  </a:cubicBezTo>
                  <a:cubicBezTo>
                    <a:pt x="0" y="2241"/>
                    <a:pt x="348" y="3589"/>
                    <a:pt x="1384" y="4204"/>
                  </a:cubicBezTo>
                  <a:cubicBezTo>
                    <a:pt x="1735" y="4412"/>
                    <a:pt x="2119" y="4511"/>
                    <a:pt x="2501" y="4511"/>
                  </a:cubicBezTo>
                  <a:cubicBezTo>
                    <a:pt x="3287" y="4511"/>
                    <a:pt x="4057" y="4090"/>
                    <a:pt x="4477" y="3341"/>
                  </a:cubicBezTo>
                  <a:cubicBezTo>
                    <a:pt x="5078" y="2270"/>
                    <a:pt x="4730" y="922"/>
                    <a:pt x="3696" y="307"/>
                  </a:cubicBezTo>
                  <a:cubicBezTo>
                    <a:pt x="3345" y="99"/>
                    <a:pt x="2960" y="0"/>
                    <a:pt x="257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4"/>
            <p:cNvSpPr/>
            <p:nvPr/>
          </p:nvSpPr>
          <p:spPr>
            <a:xfrm>
              <a:off x="4057900" y="4693650"/>
              <a:ext cx="126825" cy="111950"/>
            </a:xfrm>
            <a:custGeom>
              <a:avLst/>
              <a:gdLst/>
              <a:ahLst/>
              <a:cxnLst/>
              <a:rect l="l" t="t" r="r" b="b"/>
              <a:pathLst>
                <a:path w="5073" h="4478" extrusionOk="0">
                  <a:moveTo>
                    <a:pt x="2603" y="0"/>
                  </a:moveTo>
                  <a:cubicBezTo>
                    <a:pt x="1826" y="0"/>
                    <a:pt x="1054" y="407"/>
                    <a:pt x="636" y="1123"/>
                  </a:cubicBezTo>
                  <a:cubicBezTo>
                    <a:pt x="1" y="2211"/>
                    <a:pt x="394" y="3649"/>
                    <a:pt x="1484" y="4230"/>
                  </a:cubicBezTo>
                  <a:cubicBezTo>
                    <a:pt x="1802" y="4398"/>
                    <a:pt x="2148" y="4478"/>
                    <a:pt x="2492" y="4478"/>
                  </a:cubicBezTo>
                  <a:cubicBezTo>
                    <a:pt x="3290" y="4478"/>
                    <a:pt x="4079" y="4049"/>
                    <a:pt x="4488" y="3306"/>
                  </a:cubicBezTo>
                  <a:cubicBezTo>
                    <a:pt x="5073" y="2240"/>
                    <a:pt x="4698" y="864"/>
                    <a:pt x="3661" y="276"/>
                  </a:cubicBezTo>
                  <a:cubicBezTo>
                    <a:pt x="3331" y="89"/>
                    <a:pt x="2967" y="0"/>
                    <a:pt x="260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4"/>
            <p:cNvSpPr/>
            <p:nvPr/>
          </p:nvSpPr>
          <p:spPr>
            <a:xfrm>
              <a:off x="1965000" y="3516725"/>
              <a:ext cx="126350" cy="112000"/>
            </a:xfrm>
            <a:custGeom>
              <a:avLst/>
              <a:gdLst/>
              <a:ahLst/>
              <a:cxnLst/>
              <a:rect l="l" t="t" r="r" b="b"/>
              <a:pathLst>
                <a:path w="5054" h="4480" extrusionOk="0">
                  <a:moveTo>
                    <a:pt x="2582" y="0"/>
                  </a:moveTo>
                  <a:cubicBezTo>
                    <a:pt x="1800" y="0"/>
                    <a:pt x="1025" y="411"/>
                    <a:pt x="609" y="1133"/>
                  </a:cubicBezTo>
                  <a:cubicBezTo>
                    <a:pt x="0" y="2189"/>
                    <a:pt x="351" y="3571"/>
                    <a:pt x="1377" y="4182"/>
                  </a:cubicBezTo>
                  <a:cubicBezTo>
                    <a:pt x="1716" y="4384"/>
                    <a:pt x="2094" y="4479"/>
                    <a:pt x="2470" y="4479"/>
                  </a:cubicBezTo>
                  <a:cubicBezTo>
                    <a:pt x="3270" y="4479"/>
                    <a:pt x="4064" y="4049"/>
                    <a:pt x="4473" y="3297"/>
                  </a:cubicBezTo>
                  <a:cubicBezTo>
                    <a:pt x="5053" y="2227"/>
                    <a:pt x="4670" y="852"/>
                    <a:pt x="3630" y="270"/>
                  </a:cubicBezTo>
                  <a:cubicBezTo>
                    <a:pt x="3302" y="87"/>
                    <a:pt x="2941" y="0"/>
                    <a:pt x="258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4"/>
            <p:cNvSpPr/>
            <p:nvPr/>
          </p:nvSpPr>
          <p:spPr>
            <a:xfrm>
              <a:off x="1915100" y="3332375"/>
              <a:ext cx="126875" cy="112800"/>
            </a:xfrm>
            <a:custGeom>
              <a:avLst/>
              <a:gdLst/>
              <a:ahLst/>
              <a:cxnLst/>
              <a:rect l="l" t="t" r="r" b="b"/>
              <a:pathLst>
                <a:path w="5075" h="4512" extrusionOk="0">
                  <a:moveTo>
                    <a:pt x="2576" y="0"/>
                  </a:moveTo>
                  <a:cubicBezTo>
                    <a:pt x="1804" y="0"/>
                    <a:pt x="1047" y="404"/>
                    <a:pt x="623" y="1129"/>
                  </a:cubicBezTo>
                  <a:cubicBezTo>
                    <a:pt x="1" y="2192"/>
                    <a:pt x="321" y="3547"/>
                    <a:pt x="1343" y="4182"/>
                  </a:cubicBezTo>
                  <a:cubicBezTo>
                    <a:pt x="1703" y="4406"/>
                    <a:pt x="2103" y="4512"/>
                    <a:pt x="2498" y="4512"/>
                  </a:cubicBezTo>
                  <a:cubicBezTo>
                    <a:pt x="3270" y="4512"/>
                    <a:pt x="4027" y="4108"/>
                    <a:pt x="4453" y="3382"/>
                  </a:cubicBezTo>
                  <a:cubicBezTo>
                    <a:pt x="5075" y="2321"/>
                    <a:pt x="4755" y="964"/>
                    <a:pt x="3732" y="331"/>
                  </a:cubicBezTo>
                  <a:cubicBezTo>
                    <a:pt x="3372" y="107"/>
                    <a:pt x="2972" y="0"/>
                    <a:pt x="257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4"/>
            <p:cNvSpPr/>
            <p:nvPr/>
          </p:nvSpPr>
          <p:spPr>
            <a:xfrm>
              <a:off x="1865050" y="3148450"/>
              <a:ext cx="127700" cy="112750"/>
            </a:xfrm>
            <a:custGeom>
              <a:avLst/>
              <a:gdLst/>
              <a:ahLst/>
              <a:cxnLst/>
              <a:rect l="l" t="t" r="r" b="b"/>
              <a:pathLst>
                <a:path w="5108" h="4510" extrusionOk="0">
                  <a:moveTo>
                    <a:pt x="2593" y="0"/>
                  </a:moveTo>
                  <a:cubicBezTo>
                    <a:pt x="1854" y="0"/>
                    <a:pt x="1125" y="369"/>
                    <a:pt x="691" y="1040"/>
                  </a:cubicBezTo>
                  <a:cubicBezTo>
                    <a:pt x="0" y="2110"/>
                    <a:pt x="305" y="3533"/>
                    <a:pt x="1366" y="4186"/>
                  </a:cubicBezTo>
                  <a:cubicBezTo>
                    <a:pt x="1723" y="4405"/>
                    <a:pt x="2120" y="4510"/>
                    <a:pt x="2514" y="4510"/>
                  </a:cubicBezTo>
                  <a:cubicBezTo>
                    <a:pt x="3253" y="4510"/>
                    <a:pt x="3982" y="4141"/>
                    <a:pt x="4415" y="3470"/>
                  </a:cubicBezTo>
                  <a:cubicBezTo>
                    <a:pt x="5108" y="2400"/>
                    <a:pt x="4801" y="978"/>
                    <a:pt x="3740" y="324"/>
                  </a:cubicBezTo>
                  <a:cubicBezTo>
                    <a:pt x="3383" y="105"/>
                    <a:pt x="2987" y="0"/>
                    <a:pt x="259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4"/>
            <p:cNvSpPr/>
            <p:nvPr/>
          </p:nvSpPr>
          <p:spPr>
            <a:xfrm>
              <a:off x="1982300" y="2121950"/>
              <a:ext cx="128600" cy="113575"/>
            </a:xfrm>
            <a:custGeom>
              <a:avLst/>
              <a:gdLst/>
              <a:ahLst/>
              <a:cxnLst/>
              <a:rect l="l" t="t" r="r" b="b"/>
              <a:pathLst>
                <a:path w="5144" h="4543" extrusionOk="0">
                  <a:moveTo>
                    <a:pt x="2594" y="1"/>
                  </a:moveTo>
                  <a:cubicBezTo>
                    <a:pt x="1836" y="1"/>
                    <a:pt x="1100" y="393"/>
                    <a:pt x="670" y="1100"/>
                  </a:cubicBezTo>
                  <a:cubicBezTo>
                    <a:pt x="1" y="2199"/>
                    <a:pt x="325" y="3583"/>
                    <a:pt x="1404" y="4226"/>
                  </a:cubicBezTo>
                  <a:cubicBezTo>
                    <a:pt x="1765" y="4440"/>
                    <a:pt x="2158" y="4543"/>
                    <a:pt x="2545" y="4543"/>
                  </a:cubicBezTo>
                  <a:cubicBezTo>
                    <a:pt x="3320" y="4543"/>
                    <a:pt x="4071" y="4133"/>
                    <a:pt x="4500" y="3395"/>
                  </a:cubicBezTo>
                  <a:cubicBezTo>
                    <a:pt x="5144" y="2282"/>
                    <a:pt x="4786" y="910"/>
                    <a:pt x="3689" y="291"/>
                  </a:cubicBezTo>
                  <a:cubicBezTo>
                    <a:pt x="3341" y="95"/>
                    <a:pt x="2965" y="1"/>
                    <a:pt x="259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4"/>
            <p:cNvSpPr/>
            <p:nvPr/>
          </p:nvSpPr>
          <p:spPr>
            <a:xfrm>
              <a:off x="5673250" y="2637100"/>
              <a:ext cx="126875" cy="111975"/>
            </a:xfrm>
            <a:custGeom>
              <a:avLst/>
              <a:gdLst/>
              <a:ahLst/>
              <a:cxnLst/>
              <a:rect l="l" t="t" r="r" b="b"/>
              <a:pathLst>
                <a:path w="5075" h="4479" extrusionOk="0">
                  <a:moveTo>
                    <a:pt x="2606" y="1"/>
                  </a:moveTo>
                  <a:cubicBezTo>
                    <a:pt x="1845" y="1"/>
                    <a:pt x="1086" y="388"/>
                    <a:pt x="661" y="1079"/>
                  </a:cubicBezTo>
                  <a:cubicBezTo>
                    <a:pt x="1" y="2149"/>
                    <a:pt x="362" y="3597"/>
                    <a:pt x="1439" y="4206"/>
                  </a:cubicBezTo>
                  <a:cubicBezTo>
                    <a:pt x="1768" y="4391"/>
                    <a:pt x="2130" y="4479"/>
                    <a:pt x="2492" y="4479"/>
                  </a:cubicBezTo>
                  <a:cubicBezTo>
                    <a:pt x="3271" y="4479"/>
                    <a:pt x="4045" y="4070"/>
                    <a:pt x="4463" y="3351"/>
                  </a:cubicBezTo>
                  <a:cubicBezTo>
                    <a:pt x="5074" y="2300"/>
                    <a:pt x="4728" y="915"/>
                    <a:pt x="3705" y="301"/>
                  </a:cubicBezTo>
                  <a:cubicBezTo>
                    <a:pt x="3366" y="97"/>
                    <a:pt x="2985" y="1"/>
                    <a:pt x="260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4"/>
            <p:cNvSpPr/>
            <p:nvPr/>
          </p:nvSpPr>
          <p:spPr>
            <a:xfrm>
              <a:off x="2578825" y="4329700"/>
              <a:ext cx="127050" cy="112775"/>
            </a:xfrm>
            <a:custGeom>
              <a:avLst/>
              <a:gdLst/>
              <a:ahLst/>
              <a:cxnLst/>
              <a:rect l="l" t="t" r="r" b="b"/>
              <a:pathLst>
                <a:path w="5082" h="4511" extrusionOk="0">
                  <a:moveTo>
                    <a:pt x="2577" y="0"/>
                  </a:moveTo>
                  <a:cubicBezTo>
                    <a:pt x="1776" y="0"/>
                    <a:pt x="994" y="437"/>
                    <a:pt x="581" y="1208"/>
                  </a:cubicBezTo>
                  <a:cubicBezTo>
                    <a:pt x="0" y="2289"/>
                    <a:pt x="373" y="3629"/>
                    <a:pt x="1422" y="4224"/>
                  </a:cubicBezTo>
                  <a:cubicBezTo>
                    <a:pt x="1764" y="4418"/>
                    <a:pt x="2136" y="4510"/>
                    <a:pt x="2503" y="4510"/>
                  </a:cubicBezTo>
                  <a:cubicBezTo>
                    <a:pt x="3304" y="4510"/>
                    <a:pt x="4086" y="4073"/>
                    <a:pt x="4499" y="3303"/>
                  </a:cubicBezTo>
                  <a:cubicBezTo>
                    <a:pt x="5081" y="2221"/>
                    <a:pt x="4707" y="883"/>
                    <a:pt x="3659" y="287"/>
                  </a:cubicBezTo>
                  <a:cubicBezTo>
                    <a:pt x="3317" y="92"/>
                    <a:pt x="2945" y="0"/>
                    <a:pt x="257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4"/>
            <p:cNvSpPr/>
            <p:nvPr/>
          </p:nvSpPr>
          <p:spPr>
            <a:xfrm>
              <a:off x="2882625" y="1067900"/>
              <a:ext cx="126250" cy="112000"/>
            </a:xfrm>
            <a:custGeom>
              <a:avLst/>
              <a:gdLst/>
              <a:ahLst/>
              <a:cxnLst/>
              <a:rect l="l" t="t" r="r" b="b"/>
              <a:pathLst>
                <a:path w="5050" h="4480" extrusionOk="0">
                  <a:moveTo>
                    <a:pt x="2579" y="0"/>
                  </a:moveTo>
                  <a:cubicBezTo>
                    <a:pt x="1810" y="0"/>
                    <a:pt x="1045" y="398"/>
                    <a:pt x="623" y="1103"/>
                  </a:cubicBezTo>
                  <a:cubicBezTo>
                    <a:pt x="1" y="2143"/>
                    <a:pt x="328" y="3537"/>
                    <a:pt x="1342" y="4165"/>
                  </a:cubicBezTo>
                  <a:cubicBezTo>
                    <a:pt x="1689" y="4379"/>
                    <a:pt x="2078" y="4480"/>
                    <a:pt x="2466" y="4480"/>
                  </a:cubicBezTo>
                  <a:cubicBezTo>
                    <a:pt x="3253" y="4480"/>
                    <a:pt x="4037" y="4063"/>
                    <a:pt x="4451" y="3326"/>
                  </a:cubicBezTo>
                  <a:cubicBezTo>
                    <a:pt x="5049" y="2268"/>
                    <a:pt x="4687" y="887"/>
                    <a:pt x="3655" y="288"/>
                  </a:cubicBezTo>
                  <a:cubicBezTo>
                    <a:pt x="3321" y="93"/>
                    <a:pt x="2950" y="0"/>
                    <a:pt x="257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4"/>
            <p:cNvSpPr/>
            <p:nvPr/>
          </p:nvSpPr>
          <p:spPr>
            <a:xfrm>
              <a:off x="3614025" y="854775"/>
              <a:ext cx="127050" cy="112800"/>
            </a:xfrm>
            <a:custGeom>
              <a:avLst/>
              <a:gdLst/>
              <a:ahLst/>
              <a:cxnLst/>
              <a:rect l="l" t="t" r="r" b="b"/>
              <a:pathLst>
                <a:path w="5082" h="4512" extrusionOk="0">
                  <a:moveTo>
                    <a:pt x="2577" y="0"/>
                  </a:moveTo>
                  <a:cubicBezTo>
                    <a:pt x="1783" y="0"/>
                    <a:pt x="1008" y="430"/>
                    <a:pt x="591" y="1190"/>
                  </a:cubicBezTo>
                  <a:cubicBezTo>
                    <a:pt x="0" y="2268"/>
                    <a:pt x="360" y="3609"/>
                    <a:pt x="1405" y="4215"/>
                  </a:cubicBezTo>
                  <a:cubicBezTo>
                    <a:pt x="1751" y="4416"/>
                    <a:pt x="2129" y="4512"/>
                    <a:pt x="2503" y="4512"/>
                  </a:cubicBezTo>
                  <a:cubicBezTo>
                    <a:pt x="3297" y="4512"/>
                    <a:pt x="4072" y="4082"/>
                    <a:pt x="4489" y="3322"/>
                  </a:cubicBezTo>
                  <a:cubicBezTo>
                    <a:pt x="5081" y="2243"/>
                    <a:pt x="4720" y="902"/>
                    <a:pt x="3677" y="297"/>
                  </a:cubicBezTo>
                  <a:cubicBezTo>
                    <a:pt x="3330" y="96"/>
                    <a:pt x="2951" y="0"/>
                    <a:pt x="257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4"/>
            <p:cNvSpPr/>
            <p:nvPr/>
          </p:nvSpPr>
          <p:spPr>
            <a:xfrm>
              <a:off x="5474800" y="1900875"/>
              <a:ext cx="127075" cy="112850"/>
            </a:xfrm>
            <a:custGeom>
              <a:avLst/>
              <a:gdLst/>
              <a:ahLst/>
              <a:cxnLst/>
              <a:rect l="l" t="t" r="r" b="b"/>
              <a:pathLst>
                <a:path w="5083" h="4514" extrusionOk="0">
                  <a:moveTo>
                    <a:pt x="2578" y="1"/>
                  </a:moveTo>
                  <a:cubicBezTo>
                    <a:pt x="1783" y="1"/>
                    <a:pt x="1006" y="432"/>
                    <a:pt x="590" y="1196"/>
                  </a:cubicBezTo>
                  <a:cubicBezTo>
                    <a:pt x="0" y="2275"/>
                    <a:pt x="364" y="3616"/>
                    <a:pt x="1411" y="4220"/>
                  </a:cubicBezTo>
                  <a:cubicBezTo>
                    <a:pt x="1756" y="4419"/>
                    <a:pt x="2133" y="4513"/>
                    <a:pt x="2505" y="4513"/>
                  </a:cubicBezTo>
                  <a:cubicBezTo>
                    <a:pt x="3301" y="4513"/>
                    <a:pt x="4078" y="4082"/>
                    <a:pt x="4493" y="3319"/>
                  </a:cubicBezTo>
                  <a:cubicBezTo>
                    <a:pt x="5083" y="2239"/>
                    <a:pt x="4719" y="898"/>
                    <a:pt x="3674" y="296"/>
                  </a:cubicBezTo>
                  <a:cubicBezTo>
                    <a:pt x="3328" y="96"/>
                    <a:pt x="2951" y="1"/>
                    <a:pt x="257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4"/>
            <p:cNvSpPr/>
            <p:nvPr/>
          </p:nvSpPr>
          <p:spPr>
            <a:xfrm>
              <a:off x="4241025" y="4640050"/>
              <a:ext cx="127050" cy="112800"/>
            </a:xfrm>
            <a:custGeom>
              <a:avLst/>
              <a:gdLst/>
              <a:ahLst/>
              <a:cxnLst/>
              <a:rect l="l" t="t" r="r" b="b"/>
              <a:pathLst>
                <a:path w="5082" h="4512" extrusionOk="0">
                  <a:moveTo>
                    <a:pt x="2579" y="1"/>
                  </a:moveTo>
                  <a:cubicBezTo>
                    <a:pt x="1776" y="1"/>
                    <a:pt x="991" y="440"/>
                    <a:pt x="578" y="1213"/>
                  </a:cubicBezTo>
                  <a:cubicBezTo>
                    <a:pt x="1" y="2296"/>
                    <a:pt x="380" y="3636"/>
                    <a:pt x="1429" y="4228"/>
                  </a:cubicBezTo>
                  <a:cubicBezTo>
                    <a:pt x="1769" y="4420"/>
                    <a:pt x="2139" y="4511"/>
                    <a:pt x="2504" y="4511"/>
                  </a:cubicBezTo>
                  <a:cubicBezTo>
                    <a:pt x="3308" y="4511"/>
                    <a:pt x="4092" y="4071"/>
                    <a:pt x="4504" y="3298"/>
                  </a:cubicBezTo>
                  <a:cubicBezTo>
                    <a:pt x="5082" y="2215"/>
                    <a:pt x="4703" y="876"/>
                    <a:pt x="3654" y="283"/>
                  </a:cubicBezTo>
                  <a:cubicBezTo>
                    <a:pt x="3314" y="92"/>
                    <a:pt x="2945" y="1"/>
                    <a:pt x="257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4"/>
            <p:cNvSpPr/>
            <p:nvPr/>
          </p:nvSpPr>
          <p:spPr>
            <a:xfrm>
              <a:off x="5143250" y="1403075"/>
              <a:ext cx="125850" cy="111175"/>
            </a:xfrm>
            <a:custGeom>
              <a:avLst/>
              <a:gdLst/>
              <a:ahLst/>
              <a:cxnLst/>
              <a:rect l="l" t="t" r="r" b="b"/>
              <a:pathLst>
                <a:path w="5034" h="4447" extrusionOk="0">
                  <a:moveTo>
                    <a:pt x="2596" y="0"/>
                  </a:moveTo>
                  <a:cubicBezTo>
                    <a:pt x="1827" y="0"/>
                    <a:pt x="1054" y="396"/>
                    <a:pt x="637" y="1092"/>
                  </a:cubicBezTo>
                  <a:cubicBezTo>
                    <a:pt x="0" y="2152"/>
                    <a:pt x="383" y="3613"/>
                    <a:pt x="1450" y="4194"/>
                  </a:cubicBezTo>
                  <a:cubicBezTo>
                    <a:pt x="1765" y="4365"/>
                    <a:pt x="2112" y="4446"/>
                    <a:pt x="2460" y="4446"/>
                  </a:cubicBezTo>
                  <a:cubicBezTo>
                    <a:pt x="3250" y="4446"/>
                    <a:pt x="4040" y="4028"/>
                    <a:pt x="4447" y="3304"/>
                  </a:cubicBezTo>
                  <a:cubicBezTo>
                    <a:pt x="5034" y="2264"/>
                    <a:pt x="4668" y="871"/>
                    <a:pt x="3655" y="280"/>
                  </a:cubicBezTo>
                  <a:cubicBezTo>
                    <a:pt x="3329" y="90"/>
                    <a:pt x="2963" y="0"/>
                    <a:pt x="259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4"/>
            <p:cNvSpPr/>
            <p:nvPr/>
          </p:nvSpPr>
          <p:spPr>
            <a:xfrm>
              <a:off x="4212850" y="880000"/>
              <a:ext cx="125875" cy="111150"/>
            </a:xfrm>
            <a:custGeom>
              <a:avLst/>
              <a:gdLst/>
              <a:ahLst/>
              <a:cxnLst/>
              <a:rect l="l" t="t" r="r" b="b"/>
              <a:pathLst>
                <a:path w="5035" h="4446" extrusionOk="0">
                  <a:moveTo>
                    <a:pt x="2595" y="1"/>
                  </a:moveTo>
                  <a:cubicBezTo>
                    <a:pt x="1821" y="1"/>
                    <a:pt x="1044" y="402"/>
                    <a:pt x="630" y="1105"/>
                  </a:cubicBezTo>
                  <a:cubicBezTo>
                    <a:pt x="0" y="2169"/>
                    <a:pt x="392" y="3629"/>
                    <a:pt x="1461" y="4199"/>
                  </a:cubicBezTo>
                  <a:cubicBezTo>
                    <a:pt x="1773" y="4367"/>
                    <a:pt x="2116" y="4446"/>
                    <a:pt x="2459" y="4446"/>
                  </a:cubicBezTo>
                  <a:cubicBezTo>
                    <a:pt x="3255" y="4446"/>
                    <a:pt x="4049" y="4021"/>
                    <a:pt x="4454" y="3292"/>
                  </a:cubicBezTo>
                  <a:cubicBezTo>
                    <a:pt x="5034" y="2248"/>
                    <a:pt x="4660" y="857"/>
                    <a:pt x="3642" y="274"/>
                  </a:cubicBezTo>
                  <a:cubicBezTo>
                    <a:pt x="3318" y="88"/>
                    <a:pt x="2957" y="1"/>
                    <a:pt x="259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4"/>
            <p:cNvSpPr/>
            <p:nvPr/>
          </p:nvSpPr>
          <p:spPr>
            <a:xfrm>
              <a:off x="5725450" y="2822650"/>
              <a:ext cx="122275" cy="108750"/>
            </a:xfrm>
            <a:custGeom>
              <a:avLst/>
              <a:gdLst/>
              <a:ahLst/>
              <a:cxnLst/>
              <a:rect l="l" t="t" r="r" b="b"/>
              <a:pathLst>
                <a:path w="4891" h="4350" extrusionOk="0">
                  <a:moveTo>
                    <a:pt x="2519" y="1"/>
                  </a:moveTo>
                  <a:cubicBezTo>
                    <a:pt x="1748" y="1"/>
                    <a:pt x="970" y="406"/>
                    <a:pt x="570" y="1112"/>
                  </a:cubicBezTo>
                  <a:cubicBezTo>
                    <a:pt x="1" y="2114"/>
                    <a:pt x="344" y="3470"/>
                    <a:pt x="1314" y="4060"/>
                  </a:cubicBezTo>
                  <a:cubicBezTo>
                    <a:pt x="1637" y="4257"/>
                    <a:pt x="2003" y="4350"/>
                    <a:pt x="2372" y="4350"/>
                  </a:cubicBezTo>
                  <a:cubicBezTo>
                    <a:pt x="3142" y="4350"/>
                    <a:pt x="3921" y="3944"/>
                    <a:pt x="4321" y="3238"/>
                  </a:cubicBezTo>
                  <a:cubicBezTo>
                    <a:pt x="4890" y="2236"/>
                    <a:pt x="4547" y="882"/>
                    <a:pt x="3577" y="290"/>
                  </a:cubicBezTo>
                  <a:cubicBezTo>
                    <a:pt x="3254" y="93"/>
                    <a:pt x="2888" y="1"/>
                    <a:pt x="251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4"/>
            <p:cNvSpPr/>
            <p:nvPr/>
          </p:nvSpPr>
          <p:spPr>
            <a:xfrm>
              <a:off x="5426725" y="1718575"/>
              <a:ext cx="123425" cy="109550"/>
            </a:xfrm>
            <a:custGeom>
              <a:avLst/>
              <a:gdLst/>
              <a:ahLst/>
              <a:cxnLst/>
              <a:rect l="l" t="t" r="r" b="b"/>
              <a:pathLst>
                <a:path w="4937" h="4382" extrusionOk="0">
                  <a:moveTo>
                    <a:pt x="2557" y="1"/>
                  </a:moveTo>
                  <a:cubicBezTo>
                    <a:pt x="1772" y="1"/>
                    <a:pt x="979" y="417"/>
                    <a:pt x="580" y="1132"/>
                  </a:cubicBezTo>
                  <a:cubicBezTo>
                    <a:pt x="0" y="2171"/>
                    <a:pt x="395" y="3590"/>
                    <a:pt x="1422" y="4141"/>
                  </a:cubicBezTo>
                  <a:cubicBezTo>
                    <a:pt x="1727" y="4304"/>
                    <a:pt x="2064" y="4381"/>
                    <a:pt x="2402" y="4381"/>
                  </a:cubicBezTo>
                  <a:cubicBezTo>
                    <a:pt x="3209" y="4381"/>
                    <a:pt x="4022" y="3943"/>
                    <a:pt x="4406" y="3202"/>
                  </a:cubicBezTo>
                  <a:cubicBezTo>
                    <a:pt x="4937" y="2179"/>
                    <a:pt x="4560" y="834"/>
                    <a:pt x="3584" y="270"/>
                  </a:cubicBezTo>
                  <a:cubicBezTo>
                    <a:pt x="3269" y="87"/>
                    <a:pt x="2914" y="1"/>
                    <a:pt x="255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4"/>
            <p:cNvSpPr/>
            <p:nvPr/>
          </p:nvSpPr>
          <p:spPr>
            <a:xfrm>
              <a:off x="3798475" y="803225"/>
              <a:ext cx="123475" cy="109550"/>
            </a:xfrm>
            <a:custGeom>
              <a:avLst/>
              <a:gdLst/>
              <a:ahLst/>
              <a:cxnLst/>
              <a:rect l="l" t="t" r="r" b="b"/>
              <a:pathLst>
                <a:path w="4939" h="4382" extrusionOk="0">
                  <a:moveTo>
                    <a:pt x="2564" y="0"/>
                  </a:moveTo>
                  <a:cubicBezTo>
                    <a:pt x="1802" y="0"/>
                    <a:pt x="1026" y="390"/>
                    <a:pt x="614" y="1074"/>
                  </a:cubicBezTo>
                  <a:cubicBezTo>
                    <a:pt x="1" y="2086"/>
                    <a:pt x="357" y="3518"/>
                    <a:pt x="1368" y="4109"/>
                  </a:cubicBezTo>
                  <a:cubicBezTo>
                    <a:pt x="1685" y="4295"/>
                    <a:pt x="2043" y="4382"/>
                    <a:pt x="2402" y="4382"/>
                  </a:cubicBezTo>
                  <a:cubicBezTo>
                    <a:pt x="3184" y="4382"/>
                    <a:pt x="3975" y="3970"/>
                    <a:pt x="4376" y="3259"/>
                  </a:cubicBezTo>
                  <a:cubicBezTo>
                    <a:pt x="4939" y="2260"/>
                    <a:pt x="4601" y="901"/>
                    <a:pt x="3642" y="300"/>
                  </a:cubicBezTo>
                  <a:cubicBezTo>
                    <a:pt x="3317" y="96"/>
                    <a:pt x="2942" y="0"/>
                    <a:pt x="256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4"/>
            <p:cNvSpPr/>
            <p:nvPr/>
          </p:nvSpPr>
          <p:spPr>
            <a:xfrm>
              <a:off x="2016375" y="3701900"/>
              <a:ext cx="123450" cy="109550"/>
            </a:xfrm>
            <a:custGeom>
              <a:avLst/>
              <a:gdLst/>
              <a:ahLst/>
              <a:cxnLst/>
              <a:rect l="l" t="t" r="r" b="b"/>
              <a:pathLst>
                <a:path w="4938" h="4382" extrusionOk="0">
                  <a:moveTo>
                    <a:pt x="2537" y="0"/>
                  </a:moveTo>
                  <a:cubicBezTo>
                    <a:pt x="1760" y="0"/>
                    <a:pt x="972" y="408"/>
                    <a:pt x="568" y="1114"/>
                  </a:cubicBezTo>
                  <a:cubicBezTo>
                    <a:pt x="1" y="2108"/>
                    <a:pt x="331" y="3467"/>
                    <a:pt x="1289" y="4076"/>
                  </a:cubicBezTo>
                  <a:cubicBezTo>
                    <a:pt x="1616" y="4283"/>
                    <a:pt x="1994" y="4381"/>
                    <a:pt x="2375" y="4381"/>
                  </a:cubicBezTo>
                  <a:cubicBezTo>
                    <a:pt x="3133" y="4381"/>
                    <a:pt x="3905" y="3996"/>
                    <a:pt x="4320" y="3317"/>
                  </a:cubicBezTo>
                  <a:cubicBezTo>
                    <a:pt x="4937" y="2309"/>
                    <a:pt x="4588" y="875"/>
                    <a:pt x="3580" y="278"/>
                  </a:cubicBezTo>
                  <a:cubicBezTo>
                    <a:pt x="3262" y="89"/>
                    <a:pt x="2901" y="0"/>
                    <a:pt x="253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4"/>
            <p:cNvSpPr/>
            <p:nvPr/>
          </p:nvSpPr>
          <p:spPr>
            <a:xfrm>
              <a:off x="2384150" y="1412200"/>
              <a:ext cx="124650" cy="110350"/>
            </a:xfrm>
            <a:custGeom>
              <a:avLst/>
              <a:gdLst/>
              <a:ahLst/>
              <a:cxnLst/>
              <a:rect l="l" t="t" r="r" b="b"/>
              <a:pathLst>
                <a:path w="4986" h="4414" extrusionOk="0">
                  <a:moveTo>
                    <a:pt x="2570" y="1"/>
                  </a:moveTo>
                  <a:cubicBezTo>
                    <a:pt x="1767" y="1"/>
                    <a:pt x="960" y="432"/>
                    <a:pt x="565" y="1168"/>
                  </a:cubicBezTo>
                  <a:cubicBezTo>
                    <a:pt x="1" y="2220"/>
                    <a:pt x="406" y="3623"/>
                    <a:pt x="1433" y="4172"/>
                  </a:cubicBezTo>
                  <a:cubicBezTo>
                    <a:pt x="1739" y="4336"/>
                    <a:pt x="2078" y="4414"/>
                    <a:pt x="2417" y="4414"/>
                  </a:cubicBezTo>
                  <a:cubicBezTo>
                    <a:pt x="3221" y="4414"/>
                    <a:pt x="4028" y="3981"/>
                    <a:pt x="4422" y="3247"/>
                  </a:cubicBezTo>
                  <a:cubicBezTo>
                    <a:pt x="4986" y="2195"/>
                    <a:pt x="4581" y="790"/>
                    <a:pt x="3555" y="242"/>
                  </a:cubicBezTo>
                  <a:cubicBezTo>
                    <a:pt x="3248" y="78"/>
                    <a:pt x="2909" y="1"/>
                    <a:pt x="257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4"/>
            <p:cNvSpPr/>
            <p:nvPr/>
          </p:nvSpPr>
          <p:spPr>
            <a:xfrm>
              <a:off x="5107700" y="4191850"/>
              <a:ext cx="123900" cy="109550"/>
            </a:xfrm>
            <a:custGeom>
              <a:avLst/>
              <a:gdLst/>
              <a:ahLst/>
              <a:cxnLst/>
              <a:rect l="l" t="t" r="r" b="b"/>
              <a:pathLst>
                <a:path w="4956" h="4382" extrusionOk="0">
                  <a:moveTo>
                    <a:pt x="2556" y="0"/>
                  </a:moveTo>
                  <a:cubicBezTo>
                    <a:pt x="1789" y="0"/>
                    <a:pt x="1016" y="397"/>
                    <a:pt x="607" y="1084"/>
                  </a:cubicBezTo>
                  <a:cubicBezTo>
                    <a:pt x="0" y="2102"/>
                    <a:pt x="363" y="3530"/>
                    <a:pt x="1376" y="4115"/>
                  </a:cubicBezTo>
                  <a:cubicBezTo>
                    <a:pt x="1691" y="4296"/>
                    <a:pt x="2045" y="4381"/>
                    <a:pt x="2401" y="4381"/>
                  </a:cubicBezTo>
                  <a:cubicBezTo>
                    <a:pt x="3187" y="4381"/>
                    <a:pt x="3982" y="3965"/>
                    <a:pt x="4380" y="3248"/>
                  </a:cubicBezTo>
                  <a:cubicBezTo>
                    <a:pt x="4956" y="2208"/>
                    <a:pt x="4561" y="789"/>
                    <a:pt x="3534" y="239"/>
                  </a:cubicBezTo>
                  <a:cubicBezTo>
                    <a:pt x="3230" y="77"/>
                    <a:pt x="2894" y="0"/>
                    <a:pt x="255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4"/>
            <p:cNvSpPr/>
            <p:nvPr/>
          </p:nvSpPr>
          <p:spPr>
            <a:xfrm>
              <a:off x="3876350" y="4747650"/>
              <a:ext cx="124625" cy="110325"/>
            </a:xfrm>
            <a:custGeom>
              <a:avLst/>
              <a:gdLst/>
              <a:ahLst/>
              <a:cxnLst/>
              <a:rect l="l" t="t" r="r" b="b"/>
              <a:pathLst>
                <a:path w="4985" h="4413" extrusionOk="0">
                  <a:moveTo>
                    <a:pt x="2568" y="0"/>
                  </a:moveTo>
                  <a:cubicBezTo>
                    <a:pt x="1760" y="0"/>
                    <a:pt x="948" y="437"/>
                    <a:pt x="558" y="1178"/>
                  </a:cubicBezTo>
                  <a:cubicBezTo>
                    <a:pt x="1" y="2235"/>
                    <a:pt x="415" y="3636"/>
                    <a:pt x="1443" y="4178"/>
                  </a:cubicBezTo>
                  <a:cubicBezTo>
                    <a:pt x="1747" y="4338"/>
                    <a:pt x="2081" y="4413"/>
                    <a:pt x="2416" y="4413"/>
                  </a:cubicBezTo>
                  <a:cubicBezTo>
                    <a:pt x="3225" y="4413"/>
                    <a:pt x="4036" y="3975"/>
                    <a:pt x="4427" y="3234"/>
                  </a:cubicBezTo>
                  <a:cubicBezTo>
                    <a:pt x="4984" y="2177"/>
                    <a:pt x="4570" y="776"/>
                    <a:pt x="3542" y="235"/>
                  </a:cubicBezTo>
                  <a:cubicBezTo>
                    <a:pt x="3238" y="75"/>
                    <a:pt x="2903" y="0"/>
                    <a:pt x="256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4"/>
            <p:cNvSpPr/>
            <p:nvPr/>
          </p:nvSpPr>
          <p:spPr>
            <a:xfrm>
              <a:off x="5640625" y="3242900"/>
              <a:ext cx="124600" cy="110375"/>
            </a:xfrm>
            <a:custGeom>
              <a:avLst/>
              <a:gdLst/>
              <a:ahLst/>
              <a:cxnLst/>
              <a:rect l="l" t="t" r="r" b="b"/>
              <a:pathLst>
                <a:path w="4984" h="4415" extrusionOk="0">
                  <a:moveTo>
                    <a:pt x="2568" y="1"/>
                  </a:moveTo>
                  <a:cubicBezTo>
                    <a:pt x="1791" y="1"/>
                    <a:pt x="1007" y="405"/>
                    <a:pt x="597" y="1108"/>
                  </a:cubicBezTo>
                  <a:cubicBezTo>
                    <a:pt x="0" y="2134"/>
                    <a:pt x="361" y="3548"/>
                    <a:pt x="1372" y="4139"/>
                  </a:cubicBezTo>
                  <a:cubicBezTo>
                    <a:pt x="1692" y="4327"/>
                    <a:pt x="2053" y="4415"/>
                    <a:pt x="2416" y="4415"/>
                  </a:cubicBezTo>
                  <a:cubicBezTo>
                    <a:pt x="3193" y="4415"/>
                    <a:pt x="3977" y="4010"/>
                    <a:pt x="4387" y="3307"/>
                  </a:cubicBezTo>
                  <a:cubicBezTo>
                    <a:pt x="4984" y="2281"/>
                    <a:pt x="4623" y="867"/>
                    <a:pt x="3612" y="276"/>
                  </a:cubicBezTo>
                  <a:cubicBezTo>
                    <a:pt x="3292" y="89"/>
                    <a:pt x="2931" y="1"/>
                    <a:pt x="256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4"/>
            <p:cNvSpPr/>
            <p:nvPr/>
          </p:nvSpPr>
          <p:spPr>
            <a:xfrm>
              <a:off x="1851300" y="2361100"/>
              <a:ext cx="123950" cy="109550"/>
            </a:xfrm>
            <a:custGeom>
              <a:avLst/>
              <a:gdLst/>
              <a:ahLst/>
              <a:cxnLst/>
              <a:rect l="l" t="t" r="r" b="b"/>
              <a:pathLst>
                <a:path w="4958" h="4382" extrusionOk="0">
                  <a:moveTo>
                    <a:pt x="2555" y="0"/>
                  </a:moveTo>
                  <a:cubicBezTo>
                    <a:pt x="1813" y="0"/>
                    <a:pt x="1060" y="372"/>
                    <a:pt x="639" y="1030"/>
                  </a:cubicBezTo>
                  <a:cubicBezTo>
                    <a:pt x="1" y="2022"/>
                    <a:pt x="322" y="3461"/>
                    <a:pt x="1320" y="4083"/>
                  </a:cubicBezTo>
                  <a:cubicBezTo>
                    <a:pt x="1644" y="4286"/>
                    <a:pt x="2017" y="4381"/>
                    <a:pt x="2394" y="4381"/>
                  </a:cubicBezTo>
                  <a:cubicBezTo>
                    <a:pt x="3157" y="4381"/>
                    <a:pt x="3934" y="3990"/>
                    <a:pt x="4346" y="3304"/>
                  </a:cubicBezTo>
                  <a:cubicBezTo>
                    <a:pt x="4958" y="2289"/>
                    <a:pt x="4600" y="859"/>
                    <a:pt x="3587" y="271"/>
                  </a:cubicBezTo>
                  <a:cubicBezTo>
                    <a:pt x="3271" y="87"/>
                    <a:pt x="2915" y="0"/>
                    <a:pt x="255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4"/>
            <p:cNvSpPr/>
            <p:nvPr/>
          </p:nvSpPr>
          <p:spPr>
            <a:xfrm>
              <a:off x="1816975" y="2965750"/>
              <a:ext cx="124550" cy="110325"/>
            </a:xfrm>
            <a:custGeom>
              <a:avLst/>
              <a:gdLst/>
              <a:ahLst/>
              <a:cxnLst/>
              <a:rect l="l" t="t" r="r" b="b"/>
              <a:pathLst>
                <a:path w="4982" h="4413" extrusionOk="0">
                  <a:moveTo>
                    <a:pt x="2566" y="1"/>
                  </a:moveTo>
                  <a:cubicBezTo>
                    <a:pt x="1774" y="1"/>
                    <a:pt x="976" y="421"/>
                    <a:pt x="576" y="1142"/>
                  </a:cubicBezTo>
                  <a:cubicBezTo>
                    <a:pt x="0" y="2183"/>
                    <a:pt x="386" y="3593"/>
                    <a:pt x="1406" y="4157"/>
                  </a:cubicBezTo>
                  <a:cubicBezTo>
                    <a:pt x="1719" y="4331"/>
                    <a:pt x="2067" y="4412"/>
                    <a:pt x="2416" y="4412"/>
                  </a:cubicBezTo>
                  <a:cubicBezTo>
                    <a:pt x="3208" y="4412"/>
                    <a:pt x="4006" y="3991"/>
                    <a:pt x="4405" y="3270"/>
                  </a:cubicBezTo>
                  <a:cubicBezTo>
                    <a:pt x="4981" y="2230"/>
                    <a:pt x="4595" y="818"/>
                    <a:pt x="3575" y="255"/>
                  </a:cubicBezTo>
                  <a:cubicBezTo>
                    <a:pt x="3263" y="82"/>
                    <a:pt x="2915" y="1"/>
                    <a:pt x="256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4"/>
            <p:cNvSpPr/>
            <p:nvPr/>
          </p:nvSpPr>
          <p:spPr>
            <a:xfrm>
              <a:off x="4608175" y="4534925"/>
              <a:ext cx="124575" cy="110325"/>
            </a:xfrm>
            <a:custGeom>
              <a:avLst/>
              <a:gdLst/>
              <a:ahLst/>
              <a:cxnLst/>
              <a:rect l="l" t="t" r="r" b="b"/>
              <a:pathLst>
                <a:path w="4983" h="4413" extrusionOk="0">
                  <a:moveTo>
                    <a:pt x="2569" y="0"/>
                  </a:moveTo>
                  <a:cubicBezTo>
                    <a:pt x="1776" y="0"/>
                    <a:pt x="977" y="421"/>
                    <a:pt x="577" y="1143"/>
                  </a:cubicBezTo>
                  <a:cubicBezTo>
                    <a:pt x="1" y="2182"/>
                    <a:pt x="388" y="3592"/>
                    <a:pt x="1408" y="4158"/>
                  </a:cubicBezTo>
                  <a:cubicBezTo>
                    <a:pt x="1720" y="4331"/>
                    <a:pt x="2067" y="4412"/>
                    <a:pt x="2416" y="4412"/>
                  </a:cubicBezTo>
                  <a:cubicBezTo>
                    <a:pt x="3208" y="4412"/>
                    <a:pt x="4007" y="3992"/>
                    <a:pt x="4407" y="3270"/>
                  </a:cubicBezTo>
                  <a:cubicBezTo>
                    <a:pt x="4983" y="2231"/>
                    <a:pt x="4595" y="819"/>
                    <a:pt x="3577" y="255"/>
                  </a:cubicBezTo>
                  <a:cubicBezTo>
                    <a:pt x="3265" y="82"/>
                    <a:pt x="2917" y="0"/>
                    <a:pt x="256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4"/>
            <p:cNvSpPr/>
            <p:nvPr/>
          </p:nvSpPr>
          <p:spPr>
            <a:xfrm>
              <a:off x="2701675" y="1122675"/>
              <a:ext cx="122150" cy="108800"/>
            </a:xfrm>
            <a:custGeom>
              <a:avLst/>
              <a:gdLst/>
              <a:ahLst/>
              <a:cxnLst/>
              <a:rect l="l" t="t" r="r" b="b"/>
              <a:pathLst>
                <a:path w="4886" h="4352" extrusionOk="0">
                  <a:moveTo>
                    <a:pt x="2519" y="1"/>
                  </a:moveTo>
                  <a:cubicBezTo>
                    <a:pt x="1755" y="1"/>
                    <a:pt x="980" y="400"/>
                    <a:pt x="575" y="1098"/>
                  </a:cubicBezTo>
                  <a:cubicBezTo>
                    <a:pt x="1" y="2092"/>
                    <a:pt x="332" y="3453"/>
                    <a:pt x="1297" y="4053"/>
                  </a:cubicBezTo>
                  <a:cubicBezTo>
                    <a:pt x="1623" y="4256"/>
                    <a:pt x="1994" y="4351"/>
                    <a:pt x="2368" y="4351"/>
                  </a:cubicBezTo>
                  <a:cubicBezTo>
                    <a:pt x="3132" y="4351"/>
                    <a:pt x="3906" y="3952"/>
                    <a:pt x="4311" y="3253"/>
                  </a:cubicBezTo>
                  <a:cubicBezTo>
                    <a:pt x="4886" y="2260"/>
                    <a:pt x="4554" y="899"/>
                    <a:pt x="3589" y="298"/>
                  </a:cubicBezTo>
                  <a:cubicBezTo>
                    <a:pt x="3264" y="96"/>
                    <a:pt x="2893" y="1"/>
                    <a:pt x="251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4"/>
            <p:cNvSpPr/>
            <p:nvPr/>
          </p:nvSpPr>
          <p:spPr>
            <a:xfrm>
              <a:off x="2348350" y="4201375"/>
              <a:ext cx="122225" cy="107900"/>
            </a:xfrm>
            <a:custGeom>
              <a:avLst/>
              <a:gdLst/>
              <a:ahLst/>
              <a:cxnLst/>
              <a:rect l="l" t="t" r="r" b="b"/>
              <a:pathLst>
                <a:path w="4889" h="4316" extrusionOk="0">
                  <a:moveTo>
                    <a:pt x="2508" y="1"/>
                  </a:moveTo>
                  <a:cubicBezTo>
                    <a:pt x="1773" y="1"/>
                    <a:pt x="1042" y="379"/>
                    <a:pt x="631" y="1053"/>
                  </a:cubicBezTo>
                  <a:cubicBezTo>
                    <a:pt x="0" y="2088"/>
                    <a:pt x="359" y="3482"/>
                    <a:pt x="1403" y="4059"/>
                  </a:cubicBezTo>
                  <a:cubicBezTo>
                    <a:pt x="1718" y="4233"/>
                    <a:pt x="2063" y="4315"/>
                    <a:pt x="2405" y="4315"/>
                  </a:cubicBezTo>
                  <a:cubicBezTo>
                    <a:pt x="3160" y="4315"/>
                    <a:pt x="3905" y="3916"/>
                    <a:pt x="4306" y="3214"/>
                  </a:cubicBezTo>
                  <a:cubicBezTo>
                    <a:pt x="4888" y="2194"/>
                    <a:pt x="4548" y="872"/>
                    <a:pt x="3555" y="284"/>
                  </a:cubicBezTo>
                  <a:cubicBezTo>
                    <a:pt x="3230" y="92"/>
                    <a:pt x="2868" y="1"/>
                    <a:pt x="250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4"/>
            <p:cNvSpPr/>
            <p:nvPr/>
          </p:nvSpPr>
          <p:spPr>
            <a:xfrm>
              <a:off x="4792975" y="4483425"/>
              <a:ext cx="120925" cy="106975"/>
            </a:xfrm>
            <a:custGeom>
              <a:avLst/>
              <a:gdLst/>
              <a:ahLst/>
              <a:cxnLst/>
              <a:rect l="l" t="t" r="r" b="b"/>
              <a:pathLst>
                <a:path w="4837" h="4279" extrusionOk="0">
                  <a:moveTo>
                    <a:pt x="2442" y="0"/>
                  </a:moveTo>
                  <a:cubicBezTo>
                    <a:pt x="1712" y="0"/>
                    <a:pt x="1003" y="388"/>
                    <a:pt x="600" y="1086"/>
                  </a:cubicBezTo>
                  <a:cubicBezTo>
                    <a:pt x="0" y="2121"/>
                    <a:pt x="327" y="3404"/>
                    <a:pt x="1344" y="3993"/>
                  </a:cubicBezTo>
                  <a:cubicBezTo>
                    <a:pt x="1677" y="4186"/>
                    <a:pt x="2038" y="4278"/>
                    <a:pt x="2394" y="4278"/>
                  </a:cubicBezTo>
                  <a:cubicBezTo>
                    <a:pt x="3125" y="4278"/>
                    <a:pt x="3834" y="3891"/>
                    <a:pt x="4237" y="3194"/>
                  </a:cubicBezTo>
                  <a:cubicBezTo>
                    <a:pt x="4837" y="2157"/>
                    <a:pt x="4509" y="875"/>
                    <a:pt x="3493" y="285"/>
                  </a:cubicBezTo>
                  <a:cubicBezTo>
                    <a:pt x="3159" y="92"/>
                    <a:pt x="2798" y="0"/>
                    <a:pt x="244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4"/>
            <p:cNvSpPr/>
            <p:nvPr/>
          </p:nvSpPr>
          <p:spPr>
            <a:xfrm>
              <a:off x="3278800" y="4724450"/>
              <a:ext cx="122150" cy="107875"/>
            </a:xfrm>
            <a:custGeom>
              <a:avLst/>
              <a:gdLst/>
              <a:ahLst/>
              <a:cxnLst/>
              <a:rect l="l" t="t" r="r" b="b"/>
              <a:pathLst>
                <a:path w="4886" h="4315" extrusionOk="0">
                  <a:moveTo>
                    <a:pt x="2504" y="1"/>
                  </a:moveTo>
                  <a:cubicBezTo>
                    <a:pt x="1761" y="1"/>
                    <a:pt x="1025" y="388"/>
                    <a:pt x="618" y="1075"/>
                  </a:cubicBezTo>
                  <a:cubicBezTo>
                    <a:pt x="1" y="2118"/>
                    <a:pt x="374" y="3509"/>
                    <a:pt x="1423" y="4070"/>
                  </a:cubicBezTo>
                  <a:cubicBezTo>
                    <a:pt x="1733" y="4236"/>
                    <a:pt x="2070" y="4314"/>
                    <a:pt x="2405" y="4314"/>
                  </a:cubicBezTo>
                  <a:cubicBezTo>
                    <a:pt x="3169" y="4314"/>
                    <a:pt x="3922" y="3905"/>
                    <a:pt x="4317" y="3192"/>
                  </a:cubicBezTo>
                  <a:cubicBezTo>
                    <a:pt x="4886" y="2166"/>
                    <a:pt x="4532" y="846"/>
                    <a:pt x="3533" y="273"/>
                  </a:cubicBezTo>
                  <a:cubicBezTo>
                    <a:pt x="3212" y="88"/>
                    <a:pt x="2857" y="1"/>
                    <a:pt x="250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4"/>
            <p:cNvSpPr/>
            <p:nvPr/>
          </p:nvSpPr>
          <p:spPr>
            <a:xfrm>
              <a:off x="1769150" y="2783450"/>
              <a:ext cx="120900" cy="106975"/>
            </a:xfrm>
            <a:custGeom>
              <a:avLst/>
              <a:gdLst/>
              <a:ahLst/>
              <a:cxnLst/>
              <a:rect l="l" t="t" r="r" b="b"/>
              <a:pathLst>
                <a:path w="4836" h="4279" extrusionOk="0">
                  <a:moveTo>
                    <a:pt x="2443" y="0"/>
                  </a:moveTo>
                  <a:cubicBezTo>
                    <a:pt x="1713" y="0"/>
                    <a:pt x="1005" y="387"/>
                    <a:pt x="600" y="1084"/>
                  </a:cubicBezTo>
                  <a:cubicBezTo>
                    <a:pt x="1" y="2121"/>
                    <a:pt x="328" y="3403"/>
                    <a:pt x="1343" y="3993"/>
                  </a:cubicBezTo>
                  <a:cubicBezTo>
                    <a:pt x="1677" y="4187"/>
                    <a:pt x="2038" y="4279"/>
                    <a:pt x="2394" y="4279"/>
                  </a:cubicBezTo>
                  <a:cubicBezTo>
                    <a:pt x="3124" y="4279"/>
                    <a:pt x="3833" y="3891"/>
                    <a:pt x="4236" y="3194"/>
                  </a:cubicBezTo>
                  <a:cubicBezTo>
                    <a:pt x="4835" y="2158"/>
                    <a:pt x="4510" y="876"/>
                    <a:pt x="3493" y="285"/>
                  </a:cubicBezTo>
                  <a:cubicBezTo>
                    <a:pt x="3160" y="92"/>
                    <a:pt x="2799" y="0"/>
                    <a:pt x="244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4"/>
            <p:cNvSpPr/>
            <p:nvPr/>
          </p:nvSpPr>
          <p:spPr>
            <a:xfrm>
              <a:off x="5559675" y="3666675"/>
              <a:ext cx="119175" cy="105000"/>
            </a:xfrm>
            <a:custGeom>
              <a:avLst/>
              <a:gdLst/>
              <a:ahLst/>
              <a:cxnLst/>
              <a:rect l="l" t="t" r="r" b="b"/>
              <a:pathLst>
                <a:path w="4767" h="4200" extrusionOk="0">
                  <a:moveTo>
                    <a:pt x="2383" y="0"/>
                  </a:moveTo>
                  <a:cubicBezTo>
                    <a:pt x="1696" y="0"/>
                    <a:pt x="1039" y="357"/>
                    <a:pt x="639" y="1014"/>
                  </a:cubicBezTo>
                  <a:cubicBezTo>
                    <a:pt x="1" y="2060"/>
                    <a:pt x="297" y="3310"/>
                    <a:pt x="1327" y="3908"/>
                  </a:cubicBezTo>
                  <a:cubicBezTo>
                    <a:pt x="1666" y="4105"/>
                    <a:pt x="2029" y="4200"/>
                    <a:pt x="2383" y="4200"/>
                  </a:cubicBezTo>
                  <a:cubicBezTo>
                    <a:pt x="3070" y="4200"/>
                    <a:pt x="3727" y="3843"/>
                    <a:pt x="4128" y="3187"/>
                  </a:cubicBezTo>
                  <a:cubicBezTo>
                    <a:pt x="4766" y="2141"/>
                    <a:pt x="4470" y="891"/>
                    <a:pt x="3440" y="293"/>
                  </a:cubicBezTo>
                  <a:cubicBezTo>
                    <a:pt x="3100" y="95"/>
                    <a:pt x="2737" y="0"/>
                    <a:pt x="238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4"/>
            <p:cNvSpPr/>
            <p:nvPr/>
          </p:nvSpPr>
          <p:spPr>
            <a:xfrm>
              <a:off x="4632025" y="960175"/>
              <a:ext cx="119700" cy="106025"/>
            </a:xfrm>
            <a:custGeom>
              <a:avLst/>
              <a:gdLst/>
              <a:ahLst/>
              <a:cxnLst/>
              <a:rect l="l" t="t" r="r" b="b"/>
              <a:pathLst>
                <a:path w="4788" h="4241" extrusionOk="0">
                  <a:moveTo>
                    <a:pt x="2391" y="1"/>
                  </a:moveTo>
                  <a:cubicBezTo>
                    <a:pt x="1644" y="1"/>
                    <a:pt x="932" y="418"/>
                    <a:pt x="541" y="1162"/>
                  </a:cubicBezTo>
                  <a:cubicBezTo>
                    <a:pt x="0" y="2192"/>
                    <a:pt x="337" y="3387"/>
                    <a:pt x="1332" y="3956"/>
                  </a:cubicBezTo>
                  <a:cubicBezTo>
                    <a:pt x="1668" y="4148"/>
                    <a:pt x="2026" y="4240"/>
                    <a:pt x="2377" y="4240"/>
                  </a:cubicBezTo>
                  <a:cubicBezTo>
                    <a:pt x="3105" y="4240"/>
                    <a:pt x="3799" y="3844"/>
                    <a:pt x="4198" y="3127"/>
                  </a:cubicBezTo>
                  <a:cubicBezTo>
                    <a:pt x="4788" y="2066"/>
                    <a:pt x="4434" y="823"/>
                    <a:pt x="3386" y="257"/>
                  </a:cubicBezTo>
                  <a:cubicBezTo>
                    <a:pt x="3064" y="83"/>
                    <a:pt x="2724" y="1"/>
                    <a:pt x="239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4"/>
            <p:cNvSpPr/>
            <p:nvPr/>
          </p:nvSpPr>
          <p:spPr>
            <a:xfrm>
              <a:off x="3695575" y="4802975"/>
              <a:ext cx="120200" cy="106000"/>
            </a:xfrm>
            <a:custGeom>
              <a:avLst/>
              <a:gdLst/>
              <a:ahLst/>
              <a:cxnLst/>
              <a:rect l="l" t="t" r="r" b="b"/>
              <a:pathLst>
                <a:path w="4808" h="4240" extrusionOk="0">
                  <a:moveTo>
                    <a:pt x="2414" y="1"/>
                  </a:moveTo>
                  <a:cubicBezTo>
                    <a:pt x="1696" y="1"/>
                    <a:pt x="1010" y="386"/>
                    <a:pt x="609" y="1080"/>
                  </a:cubicBezTo>
                  <a:cubicBezTo>
                    <a:pt x="1" y="2132"/>
                    <a:pt x="331" y="3383"/>
                    <a:pt x="1370" y="3965"/>
                  </a:cubicBezTo>
                  <a:cubicBezTo>
                    <a:pt x="1701" y="4151"/>
                    <a:pt x="2053" y="4240"/>
                    <a:pt x="2398" y="4240"/>
                  </a:cubicBezTo>
                  <a:cubicBezTo>
                    <a:pt x="3132" y="4240"/>
                    <a:pt x="3832" y="3837"/>
                    <a:pt x="4227" y="3112"/>
                  </a:cubicBezTo>
                  <a:cubicBezTo>
                    <a:pt x="4808" y="2049"/>
                    <a:pt x="4445" y="807"/>
                    <a:pt x="3393" y="249"/>
                  </a:cubicBezTo>
                  <a:cubicBezTo>
                    <a:pt x="3076" y="81"/>
                    <a:pt x="2742" y="1"/>
                    <a:pt x="241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4"/>
            <p:cNvSpPr/>
            <p:nvPr/>
          </p:nvSpPr>
          <p:spPr>
            <a:xfrm>
              <a:off x="4864100" y="1090925"/>
              <a:ext cx="120200" cy="106050"/>
            </a:xfrm>
            <a:custGeom>
              <a:avLst/>
              <a:gdLst/>
              <a:ahLst/>
              <a:cxnLst/>
              <a:rect l="l" t="t" r="r" b="b"/>
              <a:pathLst>
                <a:path w="4808" h="4242" extrusionOk="0">
                  <a:moveTo>
                    <a:pt x="2415" y="0"/>
                  </a:moveTo>
                  <a:cubicBezTo>
                    <a:pt x="1694" y="0"/>
                    <a:pt x="1004" y="390"/>
                    <a:pt x="603" y="1089"/>
                  </a:cubicBezTo>
                  <a:cubicBezTo>
                    <a:pt x="1" y="2143"/>
                    <a:pt x="337" y="3391"/>
                    <a:pt x="1377" y="3970"/>
                  </a:cubicBezTo>
                  <a:cubicBezTo>
                    <a:pt x="1706" y="4154"/>
                    <a:pt x="2056" y="4241"/>
                    <a:pt x="2397" y="4241"/>
                  </a:cubicBezTo>
                  <a:cubicBezTo>
                    <a:pt x="3135" y="4241"/>
                    <a:pt x="3838" y="3833"/>
                    <a:pt x="4233" y="3102"/>
                  </a:cubicBezTo>
                  <a:cubicBezTo>
                    <a:pt x="4808" y="2040"/>
                    <a:pt x="4439" y="798"/>
                    <a:pt x="3383" y="243"/>
                  </a:cubicBezTo>
                  <a:cubicBezTo>
                    <a:pt x="3069" y="79"/>
                    <a:pt x="2739" y="0"/>
                    <a:pt x="241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4"/>
            <p:cNvSpPr/>
            <p:nvPr/>
          </p:nvSpPr>
          <p:spPr>
            <a:xfrm>
              <a:off x="2067550" y="3887625"/>
              <a:ext cx="119425" cy="106000"/>
            </a:xfrm>
            <a:custGeom>
              <a:avLst/>
              <a:gdLst/>
              <a:ahLst/>
              <a:cxnLst/>
              <a:rect l="l" t="t" r="r" b="b"/>
              <a:pathLst>
                <a:path w="4777" h="4240" extrusionOk="0">
                  <a:moveTo>
                    <a:pt x="2403" y="0"/>
                  </a:moveTo>
                  <a:cubicBezTo>
                    <a:pt x="1719" y="0"/>
                    <a:pt x="1059" y="350"/>
                    <a:pt x="651" y="998"/>
                  </a:cubicBezTo>
                  <a:cubicBezTo>
                    <a:pt x="1" y="2027"/>
                    <a:pt x="275" y="3298"/>
                    <a:pt x="1280" y="3919"/>
                  </a:cubicBezTo>
                  <a:cubicBezTo>
                    <a:pt x="1631" y="4136"/>
                    <a:pt x="2012" y="4239"/>
                    <a:pt x="2386" y="4239"/>
                  </a:cubicBezTo>
                  <a:cubicBezTo>
                    <a:pt x="3090" y="4239"/>
                    <a:pt x="3768" y="3870"/>
                    <a:pt x="4174" y="3194"/>
                  </a:cubicBezTo>
                  <a:cubicBezTo>
                    <a:pt x="4777" y="2187"/>
                    <a:pt x="4513" y="975"/>
                    <a:pt x="3559" y="353"/>
                  </a:cubicBezTo>
                  <a:cubicBezTo>
                    <a:pt x="3194" y="115"/>
                    <a:pt x="2795" y="0"/>
                    <a:pt x="240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4"/>
            <p:cNvSpPr/>
            <p:nvPr/>
          </p:nvSpPr>
          <p:spPr>
            <a:xfrm>
              <a:off x="3984625" y="752700"/>
              <a:ext cx="117650" cy="104200"/>
            </a:xfrm>
            <a:custGeom>
              <a:avLst/>
              <a:gdLst/>
              <a:ahLst/>
              <a:cxnLst/>
              <a:rect l="l" t="t" r="r" b="b"/>
              <a:pathLst>
                <a:path w="4706" h="4168" extrusionOk="0">
                  <a:moveTo>
                    <a:pt x="2356" y="1"/>
                  </a:moveTo>
                  <a:cubicBezTo>
                    <a:pt x="1646" y="1"/>
                    <a:pt x="971" y="387"/>
                    <a:pt x="578" y="1085"/>
                  </a:cubicBezTo>
                  <a:cubicBezTo>
                    <a:pt x="1" y="2107"/>
                    <a:pt x="314" y="3305"/>
                    <a:pt x="1309" y="3880"/>
                  </a:cubicBezTo>
                  <a:cubicBezTo>
                    <a:pt x="1644" y="4074"/>
                    <a:pt x="2000" y="4167"/>
                    <a:pt x="2348" y="4167"/>
                  </a:cubicBezTo>
                  <a:cubicBezTo>
                    <a:pt x="3075" y="4167"/>
                    <a:pt x="3767" y="3763"/>
                    <a:pt x="4156" y="3036"/>
                  </a:cubicBezTo>
                  <a:cubicBezTo>
                    <a:pt x="4706" y="2006"/>
                    <a:pt x="4359" y="815"/>
                    <a:pt x="3349" y="261"/>
                  </a:cubicBezTo>
                  <a:cubicBezTo>
                    <a:pt x="3027" y="85"/>
                    <a:pt x="2688" y="1"/>
                    <a:pt x="235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4"/>
            <p:cNvSpPr/>
            <p:nvPr/>
          </p:nvSpPr>
          <p:spPr>
            <a:xfrm>
              <a:off x="5098325" y="1223025"/>
              <a:ext cx="116950" cy="103350"/>
            </a:xfrm>
            <a:custGeom>
              <a:avLst/>
              <a:gdLst/>
              <a:ahLst/>
              <a:cxnLst/>
              <a:rect l="l" t="t" r="r" b="b"/>
              <a:pathLst>
                <a:path w="4678" h="4134" extrusionOk="0">
                  <a:moveTo>
                    <a:pt x="2349" y="1"/>
                  </a:moveTo>
                  <a:cubicBezTo>
                    <a:pt x="1639" y="1"/>
                    <a:pt x="960" y="387"/>
                    <a:pt x="573" y="1081"/>
                  </a:cubicBezTo>
                  <a:cubicBezTo>
                    <a:pt x="1" y="2102"/>
                    <a:pt x="332" y="3309"/>
                    <a:pt x="1333" y="3869"/>
                  </a:cubicBezTo>
                  <a:cubicBezTo>
                    <a:pt x="1653" y="4048"/>
                    <a:pt x="1994" y="4133"/>
                    <a:pt x="2329" y="4133"/>
                  </a:cubicBezTo>
                  <a:cubicBezTo>
                    <a:pt x="3039" y="4133"/>
                    <a:pt x="3719" y="3748"/>
                    <a:pt x="4106" y="3054"/>
                  </a:cubicBezTo>
                  <a:cubicBezTo>
                    <a:pt x="4678" y="2033"/>
                    <a:pt x="4346" y="826"/>
                    <a:pt x="3346" y="266"/>
                  </a:cubicBezTo>
                  <a:cubicBezTo>
                    <a:pt x="3025" y="87"/>
                    <a:pt x="2684" y="1"/>
                    <a:pt x="234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4"/>
            <p:cNvSpPr/>
            <p:nvPr/>
          </p:nvSpPr>
          <p:spPr>
            <a:xfrm>
              <a:off x="1938075" y="1942725"/>
              <a:ext cx="117650" cy="104200"/>
            </a:xfrm>
            <a:custGeom>
              <a:avLst/>
              <a:gdLst/>
              <a:ahLst/>
              <a:cxnLst/>
              <a:rect l="l" t="t" r="r" b="b"/>
              <a:pathLst>
                <a:path w="4706" h="4168" extrusionOk="0">
                  <a:moveTo>
                    <a:pt x="2358" y="1"/>
                  </a:moveTo>
                  <a:cubicBezTo>
                    <a:pt x="1634" y="1"/>
                    <a:pt x="945" y="401"/>
                    <a:pt x="556" y="1125"/>
                  </a:cubicBezTo>
                  <a:cubicBezTo>
                    <a:pt x="0" y="2154"/>
                    <a:pt x="342" y="3344"/>
                    <a:pt x="1351" y="3903"/>
                  </a:cubicBezTo>
                  <a:cubicBezTo>
                    <a:pt x="1675" y="4082"/>
                    <a:pt x="2017" y="4167"/>
                    <a:pt x="2351" y="4167"/>
                  </a:cubicBezTo>
                  <a:cubicBezTo>
                    <a:pt x="3059" y="4167"/>
                    <a:pt x="3731" y="3784"/>
                    <a:pt x="4125" y="3089"/>
                  </a:cubicBezTo>
                  <a:cubicBezTo>
                    <a:pt x="4705" y="2068"/>
                    <a:pt x="4396" y="869"/>
                    <a:pt x="3404" y="291"/>
                  </a:cubicBezTo>
                  <a:cubicBezTo>
                    <a:pt x="3067" y="95"/>
                    <a:pt x="2708" y="1"/>
                    <a:pt x="235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4"/>
            <p:cNvSpPr/>
            <p:nvPr/>
          </p:nvSpPr>
          <p:spPr>
            <a:xfrm>
              <a:off x="2071525" y="1705625"/>
              <a:ext cx="117475" cy="104150"/>
            </a:xfrm>
            <a:custGeom>
              <a:avLst/>
              <a:gdLst/>
              <a:ahLst/>
              <a:cxnLst/>
              <a:rect l="l" t="t" r="r" b="b"/>
              <a:pathLst>
                <a:path w="4699" h="4166" extrusionOk="0">
                  <a:moveTo>
                    <a:pt x="2351" y="0"/>
                  </a:moveTo>
                  <a:cubicBezTo>
                    <a:pt x="1659" y="0"/>
                    <a:pt x="997" y="364"/>
                    <a:pt x="602" y="1029"/>
                  </a:cubicBezTo>
                  <a:cubicBezTo>
                    <a:pt x="1" y="2043"/>
                    <a:pt x="281" y="3254"/>
                    <a:pt x="1253" y="3850"/>
                  </a:cubicBezTo>
                  <a:cubicBezTo>
                    <a:pt x="1603" y="4063"/>
                    <a:pt x="1978" y="4165"/>
                    <a:pt x="2344" y="4165"/>
                  </a:cubicBezTo>
                  <a:cubicBezTo>
                    <a:pt x="3052" y="4165"/>
                    <a:pt x="3727" y="3783"/>
                    <a:pt x="4121" y="3085"/>
                  </a:cubicBezTo>
                  <a:cubicBezTo>
                    <a:pt x="4699" y="2062"/>
                    <a:pt x="4388" y="864"/>
                    <a:pt x="3395" y="288"/>
                  </a:cubicBezTo>
                  <a:cubicBezTo>
                    <a:pt x="3059" y="93"/>
                    <a:pt x="2701" y="0"/>
                    <a:pt x="235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4"/>
            <p:cNvSpPr/>
            <p:nvPr/>
          </p:nvSpPr>
          <p:spPr>
            <a:xfrm>
              <a:off x="5777800" y="3009350"/>
              <a:ext cx="116850" cy="103275"/>
            </a:xfrm>
            <a:custGeom>
              <a:avLst/>
              <a:gdLst/>
              <a:ahLst/>
              <a:cxnLst/>
              <a:rect l="l" t="t" r="r" b="b"/>
              <a:pathLst>
                <a:path w="4674" h="4131" extrusionOk="0">
                  <a:moveTo>
                    <a:pt x="2350" y="0"/>
                  </a:moveTo>
                  <a:cubicBezTo>
                    <a:pt x="1631" y="0"/>
                    <a:pt x="942" y="396"/>
                    <a:pt x="556" y="1103"/>
                  </a:cubicBezTo>
                  <a:cubicBezTo>
                    <a:pt x="1" y="2124"/>
                    <a:pt x="347" y="3331"/>
                    <a:pt x="1355" y="3879"/>
                  </a:cubicBezTo>
                  <a:cubicBezTo>
                    <a:pt x="1667" y="4049"/>
                    <a:pt x="1999" y="4130"/>
                    <a:pt x="2324" y="4130"/>
                  </a:cubicBezTo>
                  <a:cubicBezTo>
                    <a:pt x="3043" y="4130"/>
                    <a:pt x="3732" y="3735"/>
                    <a:pt x="4118" y="3028"/>
                  </a:cubicBezTo>
                  <a:cubicBezTo>
                    <a:pt x="4674" y="2006"/>
                    <a:pt x="4327" y="798"/>
                    <a:pt x="3319" y="251"/>
                  </a:cubicBezTo>
                  <a:cubicBezTo>
                    <a:pt x="3007" y="82"/>
                    <a:pt x="2676" y="0"/>
                    <a:pt x="235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4"/>
            <p:cNvSpPr/>
            <p:nvPr/>
          </p:nvSpPr>
          <p:spPr>
            <a:xfrm>
              <a:off x="5426675" y="3904225"/>
              <a:ext cx="118100" cy="104175"/>
            </a:xfrm>
            <a:custGeom>
              <a:avLst/>
              <a:gdLst/>
              <a:ahLst/>
              <a:cxnLst/>
              <a:rect l="l" t="t" r="r" b="b"/>
              <a:pathLst>
                <a:path w="4724" h="4167" extrusionOk="0">
                  <a:moveTo>
                    <a:pt x="2375" y="1"/>
                  </a:moveTo>
                  <a:cubicBezTo>
                    <a:pt x="1679" y="1"/>
                    <a:pt x="1014" y="369"/>
                    <a:pt x="618" y="1041"/>
                  </a:cubicBezTo>
                  <a:cubicBezTo>
                    <a:pt x="1" y="2094"/>
                    <a:pt x="332" y="3340"/>
                    <a:pt x="1383" y="3911"/>
                  </a:cubicBezTo>
                  <a:cubicBezTo>
                    <a:pt x="1702" y="4084"/>
                    <a:pt x="2038" y="4166"/>
                    <a:pt x="2366" y="4166"/>
                  </a:cubicBezTo>
                  <a:cubicBezTo>
                    <a:pt x="3079" y="4166"/>
                    <a:pt x="3758" y="3777"/>
                    <a:pt x="4151" y="3075"/>
                  </a:cubicBezTo>
                  <a:cubicBezTo>
                    <a:pt x="4724" y="2049"/>
                    <a:pt x="4406" y="856"/>
                    <a:pt x="3406" y="283"/>
                  </a:cubicBezTo>
                  <a:cubicBezTo>
                    <a:pt x="3074" y="92"/>
                    <a:pt x="2721" y="1"/>
                    <a:pt x="237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4"/>
            <p:cNvSpPr/>
            <p:nvPr/>
          </p:nvSpPr>
          <p:spPr>
            <a:xfrm>
              <a:off x="4400575" y="830750"/>
              <a:ext cx="116850" cy="103300"/>
            </a:xfrm>
            <a:custGeom>
              <a:avLst/>
              <a:gdLst/>
              <a:ahLst/>
              <a:cxnLst/>
              <a:rect l="l" t="t" r="r" b="b"/>
              <a:pathLst>
                <a:path w="4674" h="4132" extrusionOk="0">
                  <a:moveTo>
                    <a:pt x="2351" y="1"/>
                  </a:moveTo>
                  <a:cubicBezTo>
                    <a:pt x="1631" y="1"/>
                    <a:pt x="941" y="397"/>
                    <a:pt x="556" y="1103"/>
                  </a:cubicBezTo>
                  <a:cubicBezTo>
                    <a:pt x="1" y="2126"/>
                    <a:pt x="347" y="3333"/>
                    <a:pt x="1354" y="3881"/>
                  </a:cubicBezTo>
                  <a:cubicBezTo>
                    <a:pt x="1666" y="4050"/>
                    <a:pt x="1998" y="4131"/>
                    <a:pt x="2323" y="4131"/>
                  </a:cubicBezTo>
                  <a:cubicBezTo>
                    <a:pt x="3043" y="4131"/>
                    <a:pt x="3732" y="3735"/>
                    <a:pt x="4117" y="3029"/>
                  </a:cubicBezTo>
                  <a:cubicBezTo>
                    <a:pt x="4674" y="2008"/>
                    <a:pt x="4326" y="799"/>
                    <a:pt x="3319" y="251"/>
                  </a:cubicBezTo>
                  <a:cubicBezTo>
                    <a:pt x="3008" y="82"/>
                    <a:pt x="2676" y="1"/>
                    <a:pt x="235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4"/>
            <p:cNvSpPr/>
            <p:nvPr/>
          </p:nvSpPr>
          <p:spPr>
            <a:xfrm>
              <a:off x="5380350" y="1537350"/>
              <a:ext cx="117525" cy="104175"/>
            </a:xfrm>
            <a:custGeom>
              <a:avLst/>
              <a:gdLst/>
              <a:ahLst/>
              <a:cxnLst/>
              <a:rect l="l" t="t" r="r" b="b"/>
              <a:pathLst>
                <a:path w="4701" h="4167" extrusionOk="0">
                  <a:moveTo>
                    <a:pt x="2352" y="1"/>
                  </a:moveTo>
                  <a:cubicBezTo>
                    <a:pt x="1661" y="1"/>
                    <a:pt x="999" y="364"/>
                    <a:pt x="604" y="1027"/>
                  </a:cubicBezTo>
                  <a:cubicBezTo>
                    <a:pt x="0" y="2041"/>
                    <a:pt x="279" y="3253"/>
                    <a:pt x="1251" y="3849"/>
                  </a:cubicBezTo>
                  <a:cubicBezTo>
                    <a:pt x="1602" y="4064"/>
                    <a:pt x="1977" y="4167"/>
                    <a:pt x="2344" y="4167"/>
                  </a:cubicBezTo>
                  <a:cubicBezTo>
                    <a:pt x="3051" y="4167"/>
                    <a:pt x="3725" y="3785"/>
                    <a:pt x="4120" y="3088"/>
                  </a:cubicBezTo>
                  <a:cubicBezTo>
                    <a:pt x="4701" y="2066"/>
                    <a:pt x="4390" y="867"/>
                    <a:pt x="3397" y="289"/>
                  </a:cubicBezTo>
                  <a:cubicBezTo>
                    <a:pt x="3061" y="94"/>
                    <a:pt x="2703" y="1"/>
                    <a:pt x="235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4"/>
            <p:cNvSpPr/>
            <p:nvPr/>
          </p:nvSpPr>
          <p:spPr>
            <a:xfrm>
              <a:off x="4978725" y="4432925"/>
              <a:ext cx="114850" cy="101600"/>
            </a:xfrm>
            <a:custGeom>
              <a:avLst/>
              <a:gdLst/>
              <a:ahLst/>
              <a:cxnLst/>
              <a:rect l="l" t="t" r="r" b="b"/>
              <a:pathLst>
                <a:path w="4594" h="4064" extrusionOk="0">
                  <a:moveTo>
                    <a:pt x="2344" y="1"/>
                  </a:moveTo>
                  <a:cubicBezTo>
                    <a:pt x="1623" y="1"/>
                    <a:pt x="917" y="392"/>
                    <a:pt x="545" y="1079"/>
                  </a:cubicBezTo>
                  <a:cubicBezTo>
                    <a:pt x="0" y="2087"/>
                    <a:pt x="380" y="3346"/>
                    <a:pt x="1382" y="3854"/>
                  </a:cubicBezTo>
                  <a:cubicBezTo>
                    <a:pt x="1663" y="3996"/>
                    <a:pt x="1964" y="4064"/>
                    <a:pt x="2263" y="4064"/>
                  </a:cubicBezTo>
                  <a:cubicBezTo>
                    <a:pt x="2987" y="4064"/>
                    <a:pt x="3697" y="3669"/>
                    <a:pt x="4069" y="2985"/>
                  </a:cubicBezTo>
                  <a:cubicBezTo>
                    <a:pt x="4593" y="2017"/>
                    <a:pt x="4262" y="805"/>
                    <a:pt x="3327" y="264"/>
                  </a:cubicBezTo>
                  <a:cubicBezTo>
                    <a:pt x="3018" y="86"/>
                    <a:pt x="2679" y="1"/>
                    <a:pt x="234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4"/>
            <p:cNvSpPr/>
            <p:nvPr/>
          </p:nvSpPr>
          <p:spPr>
            <a:xfrm>
              <a:off x="3100700" y="4781550"/>
              <a:ext cx="112975" cy="100000"/>
            </a:xfrm>
            <a:custGeom>
              <a:avLst/>
              <a:gdLst/>
              <a:ahLst/>
              <a:cxnLst/>
              <a:rect l="l" t="t" r="r" b="b"/>
              <a:pathLst>
                <a:path w="4519" h="4000" extrusionOk="0">
                  <a:moveTo>
                    <a:pt x="2321" y="1"/>
                  </a:moveTo>
                  <a:cubicBezTo>
                    <a:pt x="1623" y="1"/>
                    <a:pt x="923" y="363"/>
                    <a:pt x="550" y="999"/>
                  </a:cubicBezTo>
                  <a:cubicBezTo>
                    <a:pt x="0" y="1934"/>
                    <a:pt x="318" y="3202"/>
                    <a:pt x="1239" y="3743"/>
                  </a:cubicBezTo>
                  <a:cubicBezTo>
                    <a:pt x="1535" y="3917"/>
                    <a:pt x="1867" y="4000"/>
                    <a:pt x="2199" y="4000"/>
                  </a:cubicBezTo>
                  <a:cubicBezTo>
                    <a:pt x="2896" y="4000"/>
                    <a:pt x="3595" y="3638"/>
                    <a:pt x="3969" y="3002"/>
                  </a:cubicBezTo>
                  <a:cubicBezTo>
                    <a:pt x="4518" y="2068"/>
                    <a:pt x="4200" y="799"/>
                    <a:pt x="3279" y="257"/>
                  </a:cubicBezTo>
                  <a:cubicBezTo>
                    <a:pt x="2984" y="83"/>
                    <a:pt x="2653" y="1"/>
                    <a:pt x="232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4"/>
            <p:cNvSpPr/>
            <p:nvPr/>
          </p:nvSpPr>
          <p:spPr>
            <a:xfrm>
              <a:off x="2866575" y="4649625"/>
              <a:ext cx="116075" cy="102400"/>
            </a:xfrm>
            <a:custGeom>
              <a:avLst/>
              <a:gdLst/>
              <a:ahLst/>
              <a:cxnLst/>
              <a:rect l="l" t="t" r="r" b="b"/>
              <a:pathLst>
                <a:path w="4643" h="4096" extrusionOk="0">
                  <a:moveTo>
                    <a:pt x="2347" y="0"/>
                  </a:moveTo>
                  <a:cubicBezTo>
                    <a:pt x="1649" y="0"/>
                    <a:pt x="970" y="369"/>
                    <a:pt x="585" y="1027"/>
                  </a:cubicBezTo>
                  <a:cubicBezTo>
                    <a:pt x="0" y="2028"/>
                    <a:pt x="319" y="3269"/>
                    <a:pt x="1306" y="3830"/>
                  </a:cubicBezTo>
                  <a:cubicBezTo>
                    <a:pt x="1622" y="4010"/>
                    <a:pt x="1962" y="4095"/>
                    <a:pt x="2298" y="4095"/>
                  </a:cubicBezTo>
                  <a:cubicBezTo>
                    <a:pt x="3011" y="4095"/>
                    <a:pt x="3701" y="3709"/>
                    <a:pt x="4082" y="3018"/>
                  </a:cubicBezTo>
                  <a:cubicBezTo>
                    <a:pt x="4642" y="2006"/>
                    <a:pt x="4289" y="774"/>
                    <a:pt x="3287" y="238"/>
                  </a:cubicBezTo>
                  <a:cubicBezTo>
                    <a:pt x="2987" y="77"/>
                    <a:pt x="2665" y="0"/>
                    <a:pt x="234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4"/>
            <p:cNvSpPr/>
            <p:nvPr/>
          </p:nvSpPr>
          <p:spPr>
            <a:xfrm>
              <a:off x="2634400" y="4518825"/>
              <a:ext cx="115650" cy="102425"/>
            </a:xfrm>
            <a:custGeom>
              <a:avLst/>
              <a:gdLst/>
              <a:ahLst/>
              <a:cxnLst/>
              <a:rect l="l" t="t" r="r" b="b"/>
              <a:pathLst>
                <a:path w="4626" h="4097" extrusionOk="0">
                  <a:moveTo>
                    <a:pt x="2328" y="0"/>
                  </a:moveTo>
                  <a:cubicBezTo>
                    <a:pt x="1600" y="0"/>
                    <a:pt x="896" y="403"/>
                    <a:pt x="520" y="1114"/>
                  </a:cubicBezTo>
                  <a:cubicBezTo>
                    <a:pt x="1" y="2094"/>
                    <a:pt x="331" y="3280"/>
                    <a:pt x="1276" y="3824"/>
                  </a:cubicBezTo>
                  <a:cubicBezTo>
                    <a:pt x="1595" y="4008"/>
                    <a:pt x="1940" y="4096"/>
                    <a:pt x="2280" y="4096"/>
                  </a:cubicBezTo>
                  <a:cubicBezTo>
                    <a:pt x="2989" y="4096"/>
                    <a:pt x="3674" y="3715"/>
                    <a:pt x="4058" y="3032"/>
                  </a:cubicBezTo>
                  <a:cubicBezTo>
                    <a:pt x="4625" y="2021"/>
                    <a:pt x="4282" y="789"/>
                    <a:pt x="3283" y="246"/>
                  </a:cubicBezTo>
                  <a:cubicBezTo>
                    <a:pt x="2977" y="79"/>
                    <a:pt x="2650" y="0"/>
                    <a:pt x="232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4"/>
            <p:cNvSpPr/>
            <p:nvPr/>
          </p:nvSpPr>
          <p:spPr>
            <a:xfrm>
              <a:off x="2521750" y="1179050"/>
              <a:ext cx="115550" cy="102425"/>
            </a:xfrm>
            <a:custGeom>
              <a:avLst/>
              <a:gdLst/>
              <a:ahLst/>
              <a:cxnLst/>
              <a:rect l="l" t="t" r="r" b="b"/>
              <a:pathLst>
                <a:path w="4622" h="4097" extrusionOk="0">
                  <a:moveTo>
                    <a:pt x="2345" y="1"/>
                  </a:moveTo>
                  <a:cubicBezTo>
                    <a:pt x="1646" y="1"/>
                    <a:pt x="967" y="371"/>
                    <a:pt x="581" y="1038"/>
                  </a:cubicBezTo>
                  <a:cubicBezTo>
                    <a:pt x="1" y="2041"/>
                    <a:pt x="326" y="3279"/>
                    <a:pt x="1317" y="3836"/>
                  </a:cubicBezTo>
                  <a:cubicBezTo>
                    <a:pt x="1630" y="4012"/>
                    <a:pt x="1967" y="4096"/>
                    <a:pt x="2299" y="4096"/>
                  </a:cubicBezTo>
                  <a:cubicBezTo>
                    <a:pt x="3017" y="4096"/>
                    <a:pt x="3710" y="3705"/>
                    <a:pt x="4090" y="3009"/>
                  </a:cubicBezTo>
                  <a:cubicBezTo>
                    <a:pt x="4622" y="2035"/>
                    <a:pt x="4309" y="843"/>
                    <a:pt x="3375" y="288"/>
                  </a:cubicBezTo>
                  <a:cubicBezTo>
                    <a:pt x="3049" y="93"/>
                    <a:pt x="2695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4"/>
            <p:cNvSpPr/>
            <p:nvPr/>
          </p:nvSpPr>
          <p:spPr>
            <a:xfrm>
              <a:off x="3515875" y="4858775"/>
              <a:ext cx="113650" cy="100825"/>
            </a:xfrm>
            <a:custGeom>
              <a:avLst/>
              <a:gdLst/>
              <a:ahLst/>
              <a:cxnLst/>
              <a:rect l="l" t="t" r="r" b="b"/>
              <a:pathLst>
                <a:path w="4546" h="4033" extrusionOk="0">
                  <a:moveTo>
                    <a:pt x="2327" y="0"/>
                  </a:moveTo>
                  <a:cubicBezTo>
                    <a:pt x="1610" y="0"/>
                    <a:pt x="897" y="384"/>
                    <a:pt x="528" y="1057"/>
                  </a:cubicBezTo>
                  <a:cubicBezTo>
                    <a:pt x="1" y="2016"/>
                    <a:pt x="338" y="3252"/>
                    <a:pt x="1272" y="3783"/>
                  </a:cubicBezTo>
                  <a:cubicBezTo>
                    <a:pt x="1570" y="3952"/>
                    <a:pt x="1898" y="4032"/>
                    <a:pt x="2226" y="4032"/>
                  </a:cubicBezTo>
                  <a:cubicBezTo>
                    <a:pt x="2924" y="4032"/>
                    <a:pt x="3617" y="3667"/>
                    <a:pt x="3994" y="3025"/>
                  </a:cubicBezTo>
                  <a:cubicBezTo>
                    <a:pt x="4545" y="2084"/>
                    <a:pt x="4242" y="833"/>
                    <a:pt x="3326" y="277"/>
                  </a:cubicBezTo>
                  <a:cubicBezTo>
                    <a:pt x="3017" y="89"/>
                    <a:pt x="2671" y="0"/>
                    <a:pt x="232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4"/>
            <p:cNvSpPr/>
            <p:nvPr/>
          </p:nvSpPr>
          <p:spPr>
            <a:xfrm>
              <a:off x="2119750" y="4074150"/>
              <a:ext cx="114200" cy="100850"/>
            </a:xfrm>
            <a:custGeom>
              <a:avLst/>
              <a:gdLst/>
              <a:ahLst/>
              <a:cxnLst/>
              <a:rect l="l" t="t" r="r" b="b"/>
              <a:pathLst>
                <a:path w="4568" h="4034" extrusionOk="0">
                  <a:moveTo>
                    <a:pt x="2345" y="1"/>
                  </a:moveTo>
                  <a:cubicBezTo>
                    <a:pt x="1648" y="1"/>
                    <a:pt x="955" y="364"/>
                    <a:pt x="577" y="1007"/>
                  </a:cubicBezTo>
                  <a:cubicBezTo>
                    <a:pt x="1" y="1985"/>
                    <a:pt x="354" y="3286"/>
                    <a:pt x="1339" y="3810"/>
                  </a:cubicBezTo>
                  <a:cubicBezTo>
                    <a:pt x="1624" y="3961"/>
                    <a:pt x="1934" y="4033"/>
                    <a:pt x="2244" y="4033"/>
                  </a:cubicBezTo>
                  <a:cubicBezTo>
                    <a:pt x="2961" y="4033"/>
                    <a:pt x="3672" y="3647"/>
                    <a:pt x="4040" y="2978"/>
                  </a:cubicBezTo>
                  <a:cubicBezTo>
                    <a:pt x="4567" y="2022"/>
                    <a:pt x="4233" y="783"/>
                    <a:pt x="3300" y="251"/>
                  </a:cubicBezTo>
                  <a:cubicBezTo>
                    <a:pt x="3002" y="81"/>
                    <a:pt x="2673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4"/>
            <p:cNvSpPr/>
            <p:nvPr/>
          </p:nvSpPr>
          <p:spPr>
            <a:xfrm>
              <a:off x="2402875" y="4389250"/>
              <a:ext cx="112975" cy="100025"/>
            </a:xfrm>
            <a:custGeom>
              <a:avLst/>
              <a:gdLst/>
              <a:ahLst/>
              <a:cxnLst/>
              <a:rect l="l" t="t" r="r" b="b"/>
              <a:pathLst>
                <a:path w="4519" h="4001" extrusionOk="0">
                  <a:moveTo>
                    <a:pt x="2321" y="0"/>
                  </a:moveTo>
                  <a:cubicBezTo>
                    <a:pt x="1591" y="0"/>
                    <a:pt x="863" y="398"/>
                    <a:pt x="507" y="1076"/>
                  </a:cubicBezTo>
                  <a:cubicBezTo>
                    <a:pt x="0" y="2039"/>
                    <a:pt x="375" y="3295"/>
                    <a:pt x="1316" y="3787"/>
                  </a:cubicBezTo>
                  <a:cubicBezTo>
                    <a:pt x="1593" y="3932"/>
                    <a:pt x="1896" y="4000"/>
                    <a:pt x="2199" y="4000"/>
                  </a:cubicBezTo>
                  <a:cubicBezTo>
                    <a:pt x="2929" y="4000"/>
                    <a:pt x="3658" y="3602"/>
                    <a:pt x="4013" y="2925"/>
                  </a:cubicBezTo>
                  <a:cubicBezTo>
                    <a:pt x="4518" y="1961"/>
                    <a:pt x="4144" y="706"/>
                    <a:pt x="3204" y="214"/>
                  </a:cubicBezTo>
                  <a:cubicBezTo>
                    <a:pt x="2927" y="69"/>
                    <a:pt x="2624" y="0"/>
                    <a:pt x="232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4"/>
            <p:cNvSpPr/>
            <p:nvPr/>
          </p:nvSpPr>
          <p:spPr>
            <a:xfrm>
              <a:off x="5695500" y="3431275"/>
              <a:ext cx="114125" cy="101550"/>
            </a:xfrm>
            <a:custGeom>
              <a:avLst/>
              <a:gdLst/>
              <a:ahLst/>
              <a:cxnLst/>
              <a:rect l="l" t="t" r="r" b="b"/>
              <a:pathLst>
                <a:path w="4565" h="4062" extrusionOk="0">
                  <a:moveTo>
                    <a:pt x="2322" y="0"/>
                  </a:moveTo>
                  <a:cubicBezTo>
                    <a:pt x="1629" y="0"/>
                    <a:pt x="947" y="359"/>
                    <a:pt x="564" y="1005"/>
                  </a:cubicBezTo>
                  <a:cubicBezTo>
                    <a:pt x="1" y="1951"/>
                    <a:pt x="282" y="3183"/>
                    <a:pt x="1190" y="3757"/>
                  </a:cubicBezTo>
                  <a:cubicBezTo>
                    <a:pt x="1516" y="3964"/>
                    <a:pt x="1881" y="4062"/>
                    <a:pt x="2243" y="4062"/>
                  </a:cubicBezTo>
                  <a:cubicBezTo>
                    <a:pt x="2936" y="4062"/>
                    <a:pt x="3618" y="3703"/>
                    <a:pt x="4002" y="3057"/>
                  </a:cubicBezTo>
                  <a:cubicBezTo>
                    <a:pt x="4564" y="2113"/>
                    <a:pt x="4284" y="881"/>
                    <a:pt x="3375" y="305"/>
                  </a:cubicBezTo>
                  <a:cubicBezTo>
                    <a:pt x="3049" y="98"/>
                    <a:pt x="2684" y="0"/>
                    <a:pt x="232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4"/>
            <p:cNvSpPr/>
            <p:nvPr/>
          </p:nvSpPr>
          <p:spPr>
            <a:xfrm>
              <a:off x="1722325" y="2602225"/>
              <a:ext cx="115225" cy="101525"/>
            </a:xfrm>
            <a:custGeom>
              <a:avLst/>
              <a:gdLst/>
              <a:ahLst/>
              <a:cxnLst/>
              <a:rect l="l" t="t" r="r" b="b"/>
              <a:pathLst>
                <a:path w="4609" h="4061" extrusionOk="0">
                  <a:moveTo>
                    <a:pt x="2342" y="1"/>
                  </a:moveTo>
                  <a:cubicBezTo>
                    <a:pt x="1659" y="1"/>
                    <a:pt x="986" y="349"/>
                    <a:pt x="602" y="974"/>
                  </a:cubicBezTo>
                  <a:cubicBezTo>
                    <a:pt x="1" y="1951"/>
                    <a:pt x="307" y="3231"/>
                    <a:pt x="1278" y="3796"/>
                  </a:cubicBezTo>
                  <a:cubicBezTo>
                    <a:pt x="1588" y="3975"/>
                    <a:pt x="1928" y="4061"/>
                    <a:pt x="2266" y="4061"/>
                  </a:cubicBezTo>
                  <a:cubicBezTo>
                    <a:pt x="2949" y="4061"/>
                    <a:pt x="3622" y="3712"/>
                    <a:pt x="4007" y="3087"/>
                  </a:cubicBezTo>
                  <a:cubicBezTo>
                    <a:pt x="4609" y="2111"/>
                    <a:pt x="4302" y="831"/>
                    <a:pt x="3331" y="266"/>
                  </a:cubicBezTo>
                  <a:cubicBezTo>
                    <a:pt x="3021" y="86"/>
                    <a:pt x="2680" y="1"/>
                    <a:pt x="234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4"/>
            <p:cNvSpPr/>
            <p:nvPr/>
          </p:nvSpPr>
          <p:spPr>
            <a:xfrm>
              <a:off x="1806275" y="2181500"/>
              <a:ext cx="114175" cy="100825"/>
            </a:xfrm>
            <a:custGeom>
              <a:avLst/>
              <a:gdLst/>
              <a:ahLst/>
              <a:cxnLst/>
              <a:rect l="l" t="t" r="r" b="b"/>
              <a:pathLst>
                <a:path w="4567" h="4033" extrusionOk="0">
                  <a:moveTo>
                    <a:pt x="2345" y="1"/>
                  </a:moveTo>
                  <a:cubicBezTo>
                    <a:pt x="1668" y="1"/>
                    <a:pt x="993" y="341"/>
                    <a:pt x="608" y="952"/>
                  </a:cubicBezTo>
                  <a:cubicBezTo>
                    <a:pt x="1" y="1911"/>
                    <a:pt x="315" y="3223"/>
                    <a:pt x="1283" y="3780"/>
                  </a:cubicBezTo>
                  <a:cubicBezTo>
                    <a:pt x="1582" y="3952"/>
                    <a:pt x="1913" y="4033"/>
                    <a:pt x="2243" y="4033"/>
                  </a:cubicBezTo>
                  <a:cubicBezTo>
                    <a:pt x="2939" y="4033"/>
                    <a:pt x="3630" y="3672"/>
                    <a:pt x="4009" y="3033"/>
                  </a:cubicBezTo>
                  <a:cubicBezTo>
                    <a:pt x="4566" y="2093"/>
                    <a:pt x="4266" y="843"/>
                    <a:pt x="3352" y="282"/>
                  </a:cubicBezTo>
                  <a:cubicBezTo>
                    <a:pt x="3042" y="91"/>
                    <a:pt x="2693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4"/>
            <p:cNvSpPr/>
            <p:nvPr/>
          </p:nvSpPr>
          <p:spPr>
            <a:xfrm>
              <a:off x="2205850" y="1469775"/>
              <a:ext cx="114850" cy="101600"/>
            </a:xfrm>
            <a:custGeom>
              <a:avLst/>
              <a:gdLst/>
              <a:ahLst/>
              <a:cxnLst/>
              <a:rect l="l" t="t" r="r" b="b"/>
              <a:pathLst>
                <a:path w="4594" h="4064" extrusionOk="0">
                  <a:moveTo>
                    <a:pt x="2346" y="1"/>
                  </a:moveTo>
                  <a:cubicBezTo>
                    <a:pt x="1625" y="1"/>
                    <a:pt x="919" y="391"/>
                    <a:pt x="547" y="1078"/>
                  </a:cubicBezTo>
                  <a:cubicBezTo>
                    <a:pt x="1" y="2086"/>
                    <a:pt x="381" y="3344"/>
                    <a:pt x="1384" y="3853"/>
                  </a:cubicBezTo>
                  <a:cubicBezTo>
                    <a:pt x="1665" y="3996"/>
                    <a:pt x="1967" y="4063"/>
                    <a:pt x="2266" y="4063"/>
                  </a:cubicBezTo>
                  <a:cubicBezTo>
                    <a:pt x="2989" y="4063"/>
                    <a:pt x="3698" y="3668"/>
                    <a:pt x="4069" y="2983"/>
                  </a:cubicBezTo>
                  <a:cubicBezTo>
                    <a:pt x="4594" y="2017"/>
                    <a:pt x="4264" y="804"/>
                    <a:pt x="3328" y="263"/>
                  </a:cubicBezTo>
                  <a:cubicBezTo>
                    <a:pt x="3019" y="85"/>
                    <a:pt x="2681" y="1"/>
                    <a:pt x="234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4"/>
            <p:cNvSpPr/>
            <p:nvPr/>
          </p:nvSpPr>
          <p:spPr>
            <a:xfrm>
              <a:off x="5295025" y="4142650"/>
              <a:ext cx="115225" cy="101525"/>
            </a:xfrm>
            <a:custGeom>
              <a:avLst/>
              <a:gdLst/>
              <a:ahLst/>
              <a:cxnLst/>
              <a:rect l="l" t="t" r="r" b="b"/>
              <a:pathLst>
                <a:path w="4609" h="4061" extrusionOk="0">
                  <a:moveTo>
                    <a:pt x="2343" y="1"/>
                  </a:moveTo>
                  <a:cubicBezTo>
                    <a:pt x="1664" y="1"/>
                    <a:pt x="995" y="344"/>
                    <a:pt x="609" y="962"/>
                  </a:cubicBezTo>
                  <a:cubicBezTo>
                    <a:pt x="0" y="1935"/>
                    <a:pt x="299" y="3218"/>
                    <a:pt x="1266" y="3788"/>
                  </a:cubicBezTo>
                  <a:cubicBezTo>
                    <a:pt x="1578" y="3973"/>
                    <a:pt x="1923" y="4061"/>
                    <a:pt x="2266" y="4061"/>
                  </a:cubicBezTo>
                  <a:cubicBezTo>
                    <a:pt x="2944" y="4061"/>
                    <a:pt x="3613" y="3718"/>
                    <a:pt x="4000" y="3100"/>
                  </a:cubicBezTo>
                  <a:cubicBezTo>
                    <a:pt x="4608" y="2128"/>
                    <a:pt x="4311" y="844"/>
                    <a:pt x="3342" y="272"/>
                  </a:cubicBezTo>
                  <a:cubicBezTo>
                    <a:pt x="3030" y="88"/>
                    <a:pt x="2685" y="1"/>
                    <a:pt x="234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4"/>
            <p:cNvSpPr/>
            <p:nvPr/>
          </p:nvSpPr>
          <p:spPr>
            <a:xfrm>
              <a:off x="3205500" y="783575"/>
              <a:ext cx="112975" cy="100025"/>
            </a:xfrm>
            <a:custGeom>
              <a:avLst/>
              <a:gdLst/>
              <a:ahLst/>
              <a:cxnLst/>
              <a:rect l="l" t="t" r="r" b="b"/>
              <a:pathLst>
                <a:path w="4519" h="4001" extrusionOk="0">
                  <a:moveTo>
                    <a:pt x="2321" y="1"/>
                  </a:moveTo>
                  <a:cubicBezTo>
                    <a:pt x="1625" y="1"/>
                    <a:pt x="925" y="362"/>
                    <a:pt x="550" y="996"/>
                  </a:cubicBezTo>
                  <a:cubicBezTo>
                    <a:pt x="1" y="1929"/>
                    <a:pt x="317" y="3199"/>
                    <a:pt x="1237" y="3743"/>
                  </a:cubicBezTo>
                  <a:cubicBezTo>
                    <a:pt x="1533" y="3918"/>
                    <a:pt x="1865" y="4000"/>
                    <a:pt x="2198" y="4000"/>
                  </a:cubicBezTo>
                  <a:cubicBezTo>
                    <a:pt x="2894" y="4000"/>
                    <a:pt x="3593" y="3639"/>
                    <a:pt x="3967" y="3005"/>
                  </a:cubicBezTo>
                  <a:cubicBezTo>
                    <a:pt x="4519" y="2072"/>
                    <a:pt x="4202" y="802"/>
                    <a:pt x="3282" y="258"/>
                  </a:cubicBezTo>
                  <a:cubicBezTo>
                    <a:pt x="2986" y="83"/>
                    <a:pt x="2654" y="1"/>
                    <a:pt x="232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4"/>
            <p:cNvSpPr/>
            <p:nvPr/>
          </p:nvSpPr>
          <p:spPr>
            <a:xfrm>
              <a:off x="5764100" y="2222000"/>
              <a:ext cx="113025" cy="100050"/>
            </a:xfrm>
            <a:custGeom>
              <a:avLst/>
              <a:gdLst/>
              <a:ahLst/>
              <a:cxnLst/>
              <a:rect l="l" t="t" r="r" b="b"/>
              <a:pathLst>
                <a:path w="4521" h="4002" extrusionOk="0">
                  <a:moveTo>
                    <a:pt x="2320" y="1"/>
                  </a:moveTo>
                  <a:cubicBezTo>
                    <a:pt x="1620" y="1"/>
                    <a:pt x="918" y="367"/>
                    <a:pt x="546" y="1008"/>
                  </a:cubicBezTo>
                  <a:cubicBezTo>
                    <a:pt x="1" y="1946"/>
                    <a:pt x="325" y="3212"/>
                    <a:pt x="1249" y="3750"/>
                  </a:cubicBezTo>
                  <a:cubicBezTo>
                    <a:pt x="1542" y="3921"/>
                    <a:pt x="1871" y="4001"/>
                    <a:pt x="2199" y="4001"/>
                  </a:cubicBezTo>
                  <a:cubicBezTo>
                    <a:pt x="2900" y="4001"/>
                    <a:pt x="3603" y="3635"/>
                    <a:pt x="3975" y="2994"/>
                  </a:cubicBezTo>
                  <a:cubicBezTo>
                    <a:pt x="4520" y="2057"/>
                    <a:pt x="4194" y="791"/>
                    <a:pt x="3272" y="253"/>
                  </a:cubicBezTo>
                  <a:cubicBezTo>
                    <a:pt x="2978" y="82"/>
                    <a:pt x="2649" y="1"/>
                    <a:pt x="232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4"/>
            <p:cNvSpPr/>
            <p:nvPr/>
          </p:nvSpPr>
          <p:spPr>
            <a:xfrm>
              <a:off x="3388850" y="730875"/>
              <a:ext cx="111625" cy="99075"/>
            </a:xfrm>
            <a:custGeom>
              <a:avLst/>
              <a:gdLst/>
              <a:ahLst/>
              <a:cxnLst/>
              <a:rect l="l" t="t" r="r" b="b"/>
              <a:pathLst>
                <a:path w="4465" h="3963" extrusionOk="0">
                  <a:moveTo>
                    <a:pt x="2312" y="1"/>
                  </a:moveTo>
                  <a:cubicBezTo>
                    <a:pt x="1602" y="1"/>
                    <a:pt x="886" y="377"/>
                    <a:pt x="525" y="1025"/>
                  </a:cubicBezTo>
                  <a:cubicBezTo>
                    <a:pt x="1" y="1967"/>
                    <a:pt x="360" y="3249"/>
                    <a:pt x="1291" y="3747"/>
                  </a:cubicBezTo>
                  <a:cubicBezTo>
                    <a:pt x="1566" y="3893"/>
                    <a:pt x="1869" y="3962"/>
                    <a:pt x="2173" y="3962"/>
                  </a:cubicBezTo>
                  <a:cubicBezTo>
                    <a:pt x="2905" y="3962"/>
                    <a:pt x="3641" y="3563"/>
                    <a:pt x="3988" y="2889"/>
                  </a:cubicBezTo>
                  <a:cubicBezTo>
                    <a:pt x="4464" y="1965"/>
                    <a:pt x="4124" y="752"/>
                    <a:pt x="3243" y="244"/>
                  </a:cubicBezTo>
                  <a:cubicBezTo>
                    <a:pt x="2956" y="79"/>
                    <a:pt x="2635" y="1"/>
                    <a:pt x="231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4"/>
            <p:cNvSpPr/>
            <p:nvPr/>
          </p:nvSpPr>
          <p:spPr>
            <a:xfrm>
              <a:off x="5714875" y="2038525"/>
              <a:ext cx="111625" cy="99100"/>
            </a:xfrm>
            <a:custGeom>
              <a:avLst/>
              <a:gdLst/>
              <a:ahLst/>
              <a:cxnLst/>
              <a:rect l="l" t="t" r="r" b="b"/>
              <a:pathLst>
                <a:path w="4465" h="3964" extrusionOk="0">
                  <a:moveTo>
                    <a:pt x="2315" y="1"/>
                  </a:moveTo>
                  <a:cubicBezTo>
                    <a:pt x="1623" y="1"/>
                    <a:pt x="921" y="356"/>
                    <a:pt x="551" y="980"/>
                  </a:cubicBezTo>
                  <a:cubicBezTo>
                    <a:pt x="1" y="1906"/>
                    <a:pt x="329" y="3195"/>
                    <a:pt x="1248" y="3722"/>
                  </a:cubicBezTo>
                  <a:cubicBezTo>
                    <a:pt x="1533" y="3886"/>
                    <a:pt x="1853" y="3963"/>
                    <a:pt x="2174" y="3963"/>
                  </a:cubicBezTo>
                  <a:cubicBezTo>
                    <a:pt x="2887" y="3963"/>
                    <a:pt x="3605" y="3584"/>
                    <a:pt x="3963" y="2934"/>
                  </a:cubicBezTo>
                  <a:cubicBezTo>
                    <a:pt x="4464" y="2028"/>
                    <a:pt x="4153" y="806"/>
                    <a:pt x="3287" y="268"/>
                  </a:cubicBezTo>
                  <a:cubicBezTo>
                    <a:pt x="2992" y="86"/>
                    <a:pt x="2655" y="1"/>
                    <a:pt x="231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4"/>
            <p:cNvSpPr/>
            <p:nvPr/>
          </p:nvSpPr>
          <p:spPr>
            <a:xfrm>
              <a:off x="5814725" y="2406425"/>
              <a:ext cx="111600" cy="99075"/>
            </a:xfrm>
            <a:custGeom>
              <a:avLst/>
              <a:gdLst/>
              <a:ahLst/>
              <a:cxnLst/>
              <a:rect l="l" t="t" r="r" b="b"/>
              <a:pathLst>
                <a:path w="4464" h="3963" extrusionOk="0">
                  <a:moveTo>
                    <a:pt x="2290" y="1"/>
                  </a:moveTo>
                  <a:cubicBezTo>
                    <a:pt x="1585" y="1"/>
                    <a:pt x="873" y="371"/>
                    <a:pt x="509" y="1013"/>
                  </a:cubicBezTo>
                  <a:cubicBezTo>
                    <a:pt x="0" y="1914"/>
                    <a:pt x="299" y="3138"/>
                    <a:pt x="1161" y="3685"/>
                  </a:cubicBezTo>
                  <a:cubicBezTo>
                    <a:pt x="1459" y="3874"/>
                    <a:pt x="1802" y="3963"/>
                    <a:pt x="2148" y="3963"/>
                  </a:cubicBezTo>
                  <a:cubicBezTo>
                    <a:pt x="2834" y="3963"/>
                    <a:pt x="3530" y="3613"/>
                    <a:pt x="3905" y="2998"/>
                  </a:cubicBezTo>
                  <a:cubicBezTo>
                    <a:pt x="4464" y="2082"/>
                    <a:pt x="4147" y="788"/>
                    <a:pt x="3232" y="250"/>
                  </a:cubicBezTo>
                  <a:cubicBezTo>
                    <a:pt x="2943" y="80"/>
                    <a:pt x="2617" y="1"/>
                    <a:pt x="229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4"/>
            <p:cNvSpPr/>
            <p:nvPr/>
          </p:nvSpPr>
          <p:spPr>
            <a:xfrm>
              <a:off x="3023475" y="837225"/>
              <a:ext cx="111625" cy="99075"/>
            </a:xfrm>
            <a:custGeom>
              <a:avLst/>
              <a:gdLst/>
              <a:ahLst/>
              <a:cxnLst/>
              <a:rect l="l" t="t" r="r" b="b"/>
              <a:pathLst>
                <a:path w="4465" h="3963" extrusionOk="0">
                  <a:moveTo>
                    <a:pt x="2292" y="1"/>
                  </a:moveTo>
                  <a:cubicBezTo>
                    <a:pt x="1583" y="1"/>
                    <a:pt x="868" y="375"/>
                    <a:pt x="506" y="1021"/>
                  </a:cubicBezTo>
                  <a:cubicBezTo>
                    <a:pt x="1" y="1924"/>
                    <a:pt x="306" y="3147"/>
                    <a:pt x="1169" y="3690"/>
                  </a:cubicBezTo>
                  <a:cubicBezTo>
                    <a:pt x="1465" y="3875"/>
                    <a:pt x="1806" y="3963"/>
                    <a:pt x="2149" y="3963"/>
                  </a:cubicBezTo>
                  <a:cubicBezTo>
                    <a:pt x="2837" y="3963"/>
                    <a:pt x="3536" y="3611"/>
                    <a:pt x="3908" y="2991"/>
                  </a:cubicBezTo>
                  <a:cubicBezTo>
                    <a:pt x="4464" y="2072"/>
                    <a:pt x="4143" y="779"/>
                    <a:pt x="3225" y="246"/>
                  </a:cubicBezTo>
                  <a:cubicBezTo>
                    <a:pt x="2938" y="79"/>
                    <a:pt x="2616" y="1"/>
                    <a:pt x="229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4"/>
            <p:cNvSpPr/>
            <p:nvPr/>
          </p:nvSpPr>
          <p:spPr>
            <a:xfrm>
              <a:off x="4299525" y="4831850"/>
              <a:ext cx="109375" cy="97075"/>
            </a:xfrm>
            <a:custGeom>
              <a:avLst/>
              <a:gdLst/>
              <a:ahLst/>
              <a:cxnLst/>
              <a:rect l="l" t="t" r="r" b="b"/>
              <a:pathLst>
                <a:path w="4375" h="3883" extrusionOk="0">
                  <a:moveTo>
                    <a:pt x="2255" y="1"/>
                  </a:moveTo>
                  <a:cubicBezTo>
                    <a:pt x="1540" y="1"/>
                    <a:pt x="818" y="390"/>
                    <a:pt x="478" y="1053"/>
                  </a:cubicBezTo>
                  <a:cubicBezTo>
                    <a:pt x="1" y="1980"/>
                    <a:pt x="360" y="3192"/>
                    <a:pt x="1256" y="3671"/>
                  </a:cubicBezTo>
                  <a:cubicBezTo>
                    <a:pt x="1526" y="3815"/>
                    <a:pt x="1824" y="3882"/>
                    <a:pt x="2122" y="3882"/>
                  </a:cubicBezTo>
                  <a:cubicBezTo>
                    <a:pt x="2818" y="3882"/>
                    <a:pt x="3518" y="3513"/>
                    <a:pt x="3871" y="2879"/>
                  </a:cubicBezTo>
                  <a:cubicBezTo>
                    <a:pt x="4374" y="1974"/>
                    <a:pt x="4049" y="751"/>
                    <a:pt x="3168" y="240"/>
                  </a:cubicBezTo>
                  <a:cubicBezTo>
                    <a:pt x="2887" y="77"/>
                    <a:pt x="2571" y="1"/>
                    <a:pt x="225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4"/>
            <p:cNvSpPr/>
            <p:nvPr/>
          </p:nvSpPr>
          <p:spPr>
            <a:xfrm>
              <a:off x="1740375" y="3393400"/>
              <a:ext cx="109875" cy="97100"/>
            </a:xfrm>
            <a:custGeom>
              <a:avLst/>
              <a:gdLst/>
              <a:ahLst/>
              <a:cxnLst/>
              <a:rect l="l" t="t" r="r" b="b"/>
              <a:pathLst>
                <a:path w="4395" h="3884" extrusionOk="0">
                  <a:moveTo>
                    <a:pt x="2274" y="1"/>
                  </a:moveTo>
                  <a:cubicBezTo>
                    <a:pt x="1611" y="1"/>
                    <a:pt x="939" y="336"/>
                    <a:pt x="570" y="928"/>
                  </a:cubicBezTo>
                  <a:cubicBezTo>
                    <a:pt x="1" y="1837"/>
                    <a:pt x="326" y="3138"/>
                    <a:pt x="1250" y="3656"/>
                  </a:cubicBezTo>
                  <a:cubicBezTo>
                    <a:pt x="1527" y="3810"/>
                    <a:pt x="1835" y="3883"/>
                    <a:pt x="2144" y="3883"/>
                  </a:cubicBezTo>
                  <a:cubicBezTo>
                    <a:pt x="2828" y="3883"/>
                    <a:pt x="3517" y="3526"/>
                    <a:pt x="3876" y="2907"/>
                  </a:cubicBezTo>
                  <a:cubicBezTo>
                    <a:pt x="4395" y="2011"/>
                    <a:pt x="4090" y="784"/>
                    <a:pt x="3215" y="256"/>
                  </a:cubicBezTo>
                  <a:cubicBezTo>
                    <a:pt x="2928" y="83"/>
                    <a:pt x="2602" y="1"/>
                    <a:pt x="227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4"/>
            <p:cNvSpPr/>
            <p:nvPr/>
          </p:nvSpPr>
          <p:spPr>
            <a:xfrm>
              <a:off x="4171700" y="703100"/>
              <a:ext cx="109375" cy="97075"/>
            </a:xfrm>
            <a:custGeom>
              <a:avLst/>
              <a:gdLst/>
              <a:ahLst/>
              <a:cxnLst/>
              <a:rect l="l" t="t" r="r" b="b"/>
              <a:pathLst>
                <a:path w="4375" h="3883" extrusionOk="0">
                  <a:moveTo>
                    <a:pt x="2253" y="1"/>
                  </a:moveTo>
                  <a:cubicBezTo>
                    <a:pt x="1571" y="1"/>
                    <a:pt x="883" y="357"/>
                    <a:pt x="524" y="973"/>
                  </a:cubicBezTo>
                  <a:cubicBezTo>
                    <a:pt x="0" y="1868"/>
                    <a:pt x="304" y="3095"/>
                    <a:pt x="1178" y="3626"/>
                  </a:cubicBezTo>
                  <a:cubicBezTo>
                    <a:pt x="1465" y="3801"/>
                    <a:pt x="1792" y="3883"/>
                    <a:pt x="2120" y="3883"/>
                  </a:cubicBezTo>
                  <a:cubicBezTo>
                    <a:pt x="2822" y="3883"/>
                    <a:pt x="3531" y="3508"/>
                    <a:pt x="3880" y="2861"/>
                  </a:cubicBezTo>
                  <a:cubicBezTo>
                    <a:pt x="4374" y="1947"/>
                    <a:pt x="4037" y="729"/>
                    <a:pt x="3150" y="231"/>
                  </a:cubicBezTo>
                  <a:cubicBezTo>
                    <a:pt x="2873" y="74"/>
                    <a:pt x="2563" y="1"/>
                    <a:pt x="225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4"/>
            <p:cNvSpPr/>
            <p:nvPr/>
          </p:nvSpPr>
          <p:spPr>
            <a:xfrm>
              <a:off x="3573275" y="678675"/>
              <a:ext cx="109325" cy="97100"/>
            </a:xfrm>
            <a:custGeom>
              <a:avLst/>
              <a:gdLst/>
              <a:ahLst/>
              <a:cxnLst/>
              <a:rect l="l" t="t" r="r" b="b"/>
              <a:pathLst>
                <a:path w="4373" h="3884" extrusionOk="0">
                  <a:moveTo>
                    <a:pt x="2250" y="0"/>
                  </a:moveTo>
                  <a:cubicBezTo>
                    <a:pt x="1586" y="0"/>
                    <a:pt x="914" y="337"/>
                    <a:pt x="544" y="931"/>
                  </a:cubicBezTo>
                  <a:cubicBezTo>
                    <a:pt x="0" y="1803"/>
                    <a:pt x="275" y="3044"/>
                    <a:pt x="1134" y="3601"/>
                  </a:cubicBezTo>
                  <a:cubicBezTo>
                    <a:pt x="1430" y="3793"/>
                    <a:pt x="1772" y="3883"/>
                    <a:pt x="2117" y="3883"/>
                  </a:cubicBezTo>
                  <a:cubicBezTo>
                    <a:pt x="2800" y="3883"/>
                    <a:pt x="3492" y="3528"/>
                    <a:pt x="3852" y="2904"/>
                  </a:cubicBezTo>
                  <a:cubicBezTo>
                    <a:pt x="4373" y="2008"/>
                    <a:pt x="4065" y="782"/>
                    <a:pt x="3189" y="254"/>
                  </a:cubicBezTo>
                  <a:cubicBezTo>
                    <a:pt x="2903" y="82"/>
                    <a:pt x="2577" y="0"/>
                    <a:pt x="225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4"/>
            <p:cNvSpPr/>
            <p:nvPr/>
          </p:nvSpPr>
          <p:spPr>
            <a:xfrm>
              <a:off x="5666075" y="1855600"/>
              <a:ext cx="109925" cy="97050"/>
            </a:xfrm>
            <a:custGeom>
              <a:avLst/>
              <a:gdLst/>
              <a:ahLst/>
              <a:cxnLst/>
              <a:rect l="l" t="t" r="r" b="b"/>
              <a:pathLst>
                <a:path w="4397" h="3882" extrusionOk="0">
                  <a:moveTo>
                    <a:pt x="2273" y="0"/>
                  </a:moveTo>
                  <a:cubicBezTo>
                    <a:pt x="1602" y="0"/>
                    <a:pt x="924" y="345"/>
                    <a:pt x="557" y="948"/>
                  </a:cubicBezTo>
                  <a:cubicBezTo>
                    <a:pt x="0" y="1869"/>
                    <a:pt x="339" y="3163"/>
                    <a:pt x="1271" y="3666"/>
                  </a:cubicBezTo>
                  <a:cubicBezTo>
                    <a:pt x="1542" y="3812"/>
                    <a:pt x="1843" y="3881"/>
                    <a:pt x="2143" y="3881"/>
                  </a:cubicBezTo>
                  <a:cubicBezTo>
                    <a:pt x="2837" y="3881"/>
                    <a:pt x="3533" y="3515"/>
                    <a:pt x="3888" y="2885"/>
                  </a:cubicBezTo>
                  <a:cubicBezTo>
                    <a:pt x="4396" y="1981"/>
                    <a:pt x="4075" y="758"/>
                    <a:pt x="3195" y="244"/>
                  </a:cubicBezTo>
                  <a:cubicBezTo>
                    <a:pt x="2912" y="78"/>
                    <a:pt x="2593" y="0"/>
                    <a:pt x="227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4"/>
            <p:cNvSpPr/>
            <p:nvPr/>
          </p:nvSpPr>
          <p:spPr>
            <a:xfrm>
              <a:off x="5334225" y="1356925"/>
              <a:ext cx="109875" cy="97050"/>
            </a:xfrm>
            <a:custGeom>
              <a:avLst/>
              <a:gdLst/>
              <a:ahLst/>
              <a:cxnLst/>
              <a:rect l="l" t="t" r="r" b="b"/>
              <a:pathLst>
                <a:path w="4395" h="3882" extrusionOk="0">
                  <a:moveTo>
                    <a:pt x="2276" y="1"/>
                  </a:moveTo>
                  <a:cubicBezTo>
                    <a:pt x="1614" y="1"/>
                    <a:pt x="943" y="333"/>
                    <a:pt x="572" y="921"/>
                  </a:cubicBezTo>
                  <a:cubicBezTo>
                    <a:pt x="0" y="1827"/>
                    <a:pt x="320" y="3130"/>
                    <a:pt x="1241" y="3651"/>
                  </a:cubicBezTo>
                  <a:cubicBezTo>
                    <a:pt x="1518" y="3808"/>
                    <a:pt x="1829" y="3882"/>
                    <a:pt x="2141" y="3882"/>
                  </a:cubicBezTo>
                  <a:cubicBezTo>
                    <a:pt x="2822" y="3882"/>
                    <a:pt x="3510" y="3528"/>
                    <a:pt x="3870" y="2914"/>
                  </a:cubicBezTo>
                  <a:cubicBezTo>
                    <a:pt x="4394" y="2020"/>
                    <a:pt x="4095" y="792"/>
                    <a:pt x="3221" y="259"/>
                  </a:cubicBezTo>
                  <a:cubicBezTo>
                    <a:pt x="2934" y="84"/>
                    <a:pt x="2606" y="1"/>
                    <a:pt x="227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4"/>
            <p:cNvSpPr/>
            <p:nvPr/>
          </p:nvSpPr>
          <p:spPr>
            <a:xfrm>
              <a:off x="4482875" y="4779150"/>
              <a:ext cx="108575" cy="96100"/>
            </a:xfrm>
            <a:custGeom>
              <a:avLst/>
              <a:gdLst/>
              <a:ahLst/>
              <a:cxnLst/>
              <a:rect l="l" t="t" r="r" b="b"/>
              <a:pathLst>
                <a:path w="4343" h="3844" extrusionOk="0">
                  <a:moveTo>
                    <a:pt x="2212" y="1"/>
                  </a:moveTo>
                  <a:cubicBezTo>
                    <a:pt x="1527" y="1"/>
                    <a:pt x="854" y="372"/>
                    <a:pt x="505" y="1019"/>
                  </a:cubicBezTo>
                  <a:cubicBezTo>
                    <a:pt x="1" y="1949"/>
                    <a:pt x="337" y="3128"/>
                    <a:pt x="1249" y="3621"/>
                  </a:cubicBezTo>
                  <a:cubicBezTo>
                    <a:pt x="1528" y="3772"/>
                    <a:pt x="1831" y="3843"/>
                    <a:pt x="2131" y="3843"/>
                  </a:cubicBezTo>
                  <a:cubicBezTo>
                    <a:pt x="2816" y="3843"/>
                    <a:pt x="3489" y="3473"/>
                    <a:pt x="3838" y="2825"/>
                  </a:cubicBezTo>
                  <a:cubicBezTo>
                    <a:pt x="4342" y="1896"/>
                    <a:pt x="4006" y="717"/>
                    <a:pt x="3094" y="223"/>
                  </a:cubicBezTo>
                  <a:cubicBezTo>
                    <a:pt x="2815" y="72"/>
                    <a:pt x="2512" y="1"/>
                    <a:pt x="221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4"/>
            <p:cNvSpPr/>
            <p:nvPr/>
          </p:nvSpPr>
          <p:spPr>
            <a:xfrm>
              <a:off x="1691600" y="3209950"/>
              <a:ext cx="108675" cy="96125"/>
            </a:xfrm>
            <a:custGeom>
              <a:avLst/>
              <a:gdLst/>
              <a:ahLst/>
              <a:cxnLst/>
              <a:rect l="l" t="t" r="r" b="b"/>
              <a:pathLst>
                <a:path w="4347" h="3845" extrusionOk="0">
                  <a:moveTo>
                    <a:pt x="2213" y="1"/>
                  </a:moveTo>
                  <a:cubicBezTo>
                    <a:pt x="1549" y="1"/>
                    <a:pt x="894" y="350"/>
                    <a:pt x="534" y="969"/>
                  </a:cubicBezTo>
                  <a:cubicBezTo>
                    <a:pt x="1" y="1885"/>
                    <a:pt x="304" y="3070"/>
                    <a:pt x="1203" y="3593"/>
                  </a:cubicBezTo>
                  <a:cubicBezTo>
                    <a:pt x="1495" y="3764"/>
                    <a:pt x="1816" y="3844"/>
                    <a:pt x="2135" y="3844"/>
                  </a:cubicBezTo>
                  <a:cubicBezTo>
                    <a:pt x="2798" y="3844"/>
                    <a:pt x="3453" y="3495"/>
                    <a:pt x="3813" y="2876"/>
                  </a:cubicBezTo>
                  <a:cubicBezTo>
                    <a:pt x="4346" y="1959"/>
                    <a:pt x="4044" y="774"/>
                    <a:pt x="3144" y="251"/>
                  </a:cubicBezTo>
                  <a:cubicBezTo>
                    <a:pt x="2853" y="81"/>
                    <a:pt x="2532" y="1"/>
                    <a:pt x="22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4"/>
            <p:cNvSpPr/>
            <p:nvPr/>
          </p:nvSpPr>
          <p:spPr>
            <a:xfrm>
              <a:off x="1790900" y="3577850"/>
              <a:ext cx="108650" cy="96100"/>
            </a:xfrm>
            <a:custGeom>
              <a:avLst/>
              <a:gdLst/>
              <a:ahLst/>
              <a:cxnLst/>
              <a:rect l="l" t="t" r="r" b="b"/>
              <a:pathLst>
                <a:path w="4346" h="3844" extrusionOk="0">
                  <a:moveTo>
                    <a:pt x="2214" y="1"/>
                  </a:moveTo>
                  <a:cubicBezTo>
                    <a:pt x="1551" y="1"/>
                    <a:pt x="896" y="349"/>
                    <a:pt x="535" y="967"/>
                  </a:cubicBezTo>
                  <a:cubicBezTo>
                    <a:pt x="0" y="1882"/>
                    <a:pt x="302" y="3068"/>
                    <a:pt x="1201" y="3593"/>
                  </a:cubicBezTo>
                  <a:cubicBezTo>
                    <a:pt x="1493" y="3763"/>
                    <a:pt x="1814" y="3844"/>
                    <a:pt x="2134" y="3844"/>
                  </a:cubicBezTo>
                  <a:cubicBezTo>
                    <a:pt x="2797" y="3844"/>
                    <a:pt x="3451" y="3496"/>
                    <a:pt x="3811" y="2878"/>
                  </a:cubicBezTo>
                  <a:cubicBezTo>
                    <a:pt x="4346" y="1961"/>
                    <a:pt x="4044" y="777"/>
                    <a:pt x="3146" y="252"/>
                  </a:cubicBezTo>
                  <a:cubicBezTo>
                    <a:pt x="2855" y="81"/>
                    <a:pt x="2534" y="1"/>
                    <a:pt x="221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4"/>
            <p:cNvSpPr/>
            <p:nvPr/>
          </p:nvSpPr>
          <p:spPr>
            <a:xfrm>
              <a:off x="4116950" y="4885525"/>
              <a:ext cx="108600" cy="96075"/>
            </a:xfrm>
            <a:custGeom>
              <a:avLst/>
              <a:gdLst/>
              <a:ahLst/>
              <a:cxnLst/>
              <a:rect l="l" t="t" r="r" b="b"/>
              <a:pathLst>
                <a:path w="4344" h="3843" extrusionOk="0">
                  <a:moveTo>
                    <a:pt x="2212" y="1"/>
                  </a:moveTo>
                  <a:cubicBezTo>
                    <a:pt x="1528" y="1"/>
                    <a:pt x="855" y="372"/>
                    <a:pt x="505" y="1018"/>
                  </a:cubicBezTo>
                  <a:cubicBezTo>
                    <a:pt x="1" y="1948"/>
                    <a:pt x="337" y="3127"/>
                    <a:pt x="1250" y="3620"/>
                  </a:cubicBezTo>
                  <a:cubicBezTo>
                    <a:pt x="1529" y="3771"/>
                    <a:pt x="1831" y="3842"/>
                    <a:pt x="2131" y="3842"/>
                  </a:cubicBezTo>
                  <a:cubicBezTo>
                    <a:pt x="2816" y="3842"/>
                    <a:pt x="3489" y="3472"/>
                    <a:pt x="3839" y="2825"/>
                  </a:cubicBezTo>
                  <a:cubicBezTo>
                    <a:pt x="4343" y="1895"/>
                    <a:pt x="4007" y="717"/>
                    <a:pt x="3094" y="222"/>
                  </a:cubicBezTo>
                  <a:cubicBezTo>
                    <a:pt x="2815" y="72"/>
                    <a:pt x="2513" y="1"/>
                    <a:pt x="221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4"/>
            <p:cNvSpPr/>
            <p:nvPr/>
          </p:nvSpPr>
          <p:spPr>
            <a:xfrm>
              <a:off x="5831600" y="3196875"/>
              <a:ext cx="108550" cy="96075"/>
            </a:xfrm>
            <a:custGeom>
              <a:avLst/>
              <a:gdLst/>
              <a:ahLst/>
              <a:cxnLst/>
              <a:rect l="l" t="t" r="r" b="b"/>
              <a:pathLst>
                <a:path w="4342" h="3843" extrusionOk="0">
                  <a:moveTo>
                    <a:pt x="2211" y="0"/>
                  </a:moveTo>
                  <a:cubicBezTo>
                    <a:pt x="1526" y="0"/>
                    <a:pt x="854" y="372"/>
                    <a:pt x="504" y="1019"/>
                  </a:cubicBezTo>
                  <a:cubicBezTo>
                    <a:pt x="0" y="1949"/>
                    <a:pt x="336" y="3127"/>
                    <a:pt x="1250" y="3621"/>
                  </a:cubicBezTo>
                  <a:cubicBezTo>
                    <a:pt x="1528" y="3772"/>
                    <a:pt x="1830" y="3843"/>
                    <a:pt x="2130" y="3843"/>
                  </a:cubicBezTo>
                  <a:cubicBezTo>
                    <a:pt x="2815" y="3843"/>
                    <a:pt x="3488" y="3472"/>
                    <a:pt x="3839" y="2825"/>
                  </a:cubicBezTo>
                  <a:cubicBezTo>
                    <a:pt x="4341" y="1896"/>
                    <a:pt x="4007" y="717"/>
                    <a:pt x="3093" y="223"/>
                  </a:cubicBezTo>
                  <a:cubicBezTo>
                    <a:pt x="2814" y="72"/>
                    <a:pt x="2511" y="0"/>
                    <a:pt x="221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4"/>
            <p:cNvSpPr/>
            <p:nvPr/>
          </p:nvSpPr>
          <p:spPr>
            <a:xfrm>
              <a:off x="5865550" y="2591850"/>
              <a:ext cx="108675" cy="96125"/>
            </a:xfrm>
            <a:custGeom>
              <a:avLst/>
              <a:gdLst/>
              <a:ahLst/>
              <a:cxnLst/>
              <a:rect l="l" t="t" r="r" b="b"/>
              <a:pathLst>
                <a:path w="4347" h="3845" extrusionOk="0">
                  <a:moveTo>
                    <a:pt x="2215" y="1"/>
                  </a:moveTo>
                  <a:cubicBezTo>
                    <a:pt x="1552" y="1"/>
                    <a:pt x="896" y="350"/>
                    <a:pt x="536" y="969"/>
                  </a:cubicBezTo>
                  <a:cubicBezTo>
                    <a:pt x="1" y="1884"/>
                    <a:pt x="303" y="3069"/>
                    <a:pt x="1202" y="3593"/>
                  </a:cubicBezTo>
                  <a:cubicBezTo>
                    <a:pt x="1494" y="3764"/>
                    <a:pt x="1815" y="3845"/>
                    <a:pt x="2134" y="3845"/>
                  </a:cubicBezTo>
                  <a:cubicBezTo>
                    <a:pt x="2798" y="3845"/>
                    <a:pt x="3452" y="3495"/>
                    <a:pt x="3813" y="2877"/>
                  </a:cubicBezTo>
                  <a:cubicBezTo>
                    <a:pt x="4346" y="1961"/>
                    <a:pt x="4044" y="776"/>
                    <a:pt x="3146" y="251"/>
                  </a:cubicBezTo>
                  <a:cubicBezTo>
                    <a:pt x="2855" y="81"/>
                    <a:pt x="2534" y="1"/>
                    <a:pt x="221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4"/>
            <p:cNvSpPr/>
            <p:nvPr/>
          </p:nvSpPr>
          <p:spPr>
            <a:xfrm>
              <a:off x="2841775" y="891900"/>
              <a:ext cx="108550" cy="96100"/>
            </a:xfrm>
            <a:custGeom>
              <a:avLst/>
              <a:gdLst/>
              <a:ahLst/>
              <a:cxnLst/>
              <a:rect l="l" t="t" r="r" b="b"/>
              <a:pathLst>
                <a:path w="4342" h="3844" extrusionOk="0">
                  <a:moveTo>
                    <a:pt x="2210" y="0"/>
                  </a:moveTo>
                  <a:cubicBezTo>
                    <a:pt x="1527" y="0"/>
                    <a:pt x="857" y="370"/>
                    <a:pt x="506" y="1016"/>
                  </a:cubicBezTo>
                  <a:cubicBezTo>
                    <a:pt x="1" y="1948"/>
                    <a:pt x="334" y="3125"/>
                    <a:pt x="1247" y="3620"/>
                  </a:cubicBezTo>
                  <a:cubicBezTo>
                    <a:pt x="1526" y="3772"/>
                    <a:pt x="1830" y="3843"/>
                    <a:pt x="2131" y="3843"/>
                  </a:cubicBezTo>
                  <a:cubicBezTo>
                    <a:pt x="2814" y="3843"/>
                    <a:pt x="3486" y="3474"/>
                    <a:pt x="3837" y="2827"/>
                  </a:cubicBezTo>
                  <a:cubicBezTo>
                    <a:pt x="4342" y="1897"/>
                    <a:pt x="4009" y="720"/>
                    <a:pt x="3097" y="225"/>
                  </a:cubicBezTo>
                  <a:cubicBezTo>
                    <a:pt x="2816" y="72"/>
                    <a:pt x="2512" y="0"/>
                    <a:pt x="221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4"/>
            <p:cNvSpPr/>
            <p:nvPr/>
          </p:nvSpPr>
          <p:spPr>
            <a:xfrm>
              <a:off x="2342525" y="1235375"/>
              <a:ext cx="108625" cy="96125"/>
            </a:xfrm>
            <a:custGeom>
              <a:avLst/>
              <a:gdLst/>
              <a:ahLst/>
              <a:cxnLst/>
              <a:rect l="l" t="t" r="r" b="b"/>
              <a:pathLst>
                <a:path w="4345" h="3845" extrusionOk="0">
                  <a:moveTo>
                    <a:pt x="2214" y="0"/>
                  </a:moveTo>
                  <a:cubicBezTo>
                    <a:pt x="1550" y="0"/>
                    <a:pt x="896" y="348"/>
                    <a:pt x="536" y="967"/>
                  </a:cubicBezTo>
                  <a:cubicBezTo>
                    <a:pt x="1" y="1882"/>
                    <a:pt x="303" y="3068"/>
                    <a:pt x="1200" y="3593"/>
                  </a:cubicBezTo>
                  <a:cubicBezTo>
                    <a:pt x="1492" y="3763"/>
                    <a:pt x="1813" y="3844"/>
                    <a:pt x="2132" y="3844"/>
                  </a:cubicBezTo>
                  <a:cubicBezTo>
                    <a:pt x="2796" y="3844"/>
                    <a:pt x="3450" y="3495"/>
                    <a:pt x="3811" y="2877"/>
                  </a:cubicBezTo>
                  <a:cubicBezTo>
                    <a:pt x="4345" y="1962"/>
                    <a:pt x="4044" y="777"/>
                    <a:pt x="3145" y="251"/>
                  </a:cubicBezTo>
                  <a:cubicBezTo>
                    <a:pt x="2854" y="81"/>
                    <a:pt x="2533" y="0"/>
                    <a:pt x="22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4"/>
            <p:cNvSpPr/>
            <p:nvPr/>
          </p:nvSpPr>
          <p:spPr>
            <a:xfrm>
              <a:off x="3934850" y="4939775"/>
              <a:ext cx="106425" cy="93975"/>
            </a:xfrm>
            <a:custGeom>
              <a:avLst/>
              <a:gdLst/>
              <a:ahLst/>
              <a:cxnLst/>
              <a:rect l="l" t="t" r="r" b="b"/>
              <a:pathLst>
                <a:path w="4257" h="3759" extrusionOk="0">
                  <a:moveTo>
                    <a:pt x="2141" y="0"/>
                  </a:moveTo>
                  <a:cubicBezTo>
                    <a:pt x="1530" y="0"/>
                    <a:pt x="945" y="314"/>
                    <a:pt x="584" y="893"/>
                  </a:cubicBezTo>
                  <a:cubicBezTo>
                    <a:pt x="1" y="1834"/>
                    <a:pt x="273" y="2971"/>
                    <a:pt x="1209" y="3506"/>
                  </a:cubicBezTo>
                  <a:cubicBezTo>
                    <a:pt x="1508" y="3677"/>
                    <a:pt x="1826" y="3759"/>
                    <a:pt x="2137" y="3759"/>
                  </a:cubicBezTo>
                  <a:cubicBezTo>
                    <a:pt x="2764" y="3759"/>
                    <a:pt x="3362" y="3425"/>
                    <a:pt x="3719" y="2815"/>
                  </a:cubicBezTo>
                  <a:cubicBezTo>
                    <a:pt x="4256" y="1900"/>
                    <a:pt x="3997" y="814"/>
                    <a:pt x="3114" y="279"/>
                  </a:cubicBezTo>
                  <a:cubicBezTo>
                    <a:pt x="2803" y="91"/>
                    <a:pt x="2468" y="0"/>
                    <a:pt x="214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4"/>
            <p:cNvSpPr/>
            <p:nvPr/>
          </p:nvSpPr>
          <p:spPr>
            <a:xfrm>
              <a:off x="1842275" y="3763300"/>
              <a:ext cx="105200" cy="93075"/>
            </a:xfrm>
            <a:custGeom>
              <a:avLst/>
              <a:gdLst/>
              <a:ahLst/>
              <a:cxnLst/>
              <a:rect l="l" t="t" r="r" b="b"/>
              <a:pathLst>
                <a:path w="4208" h="3723" extrusionOk="0">
                  <a:moveTo>
                    <a:pt x="2103" y="1"/>
                  </a:moveTo>
                  <a:cubicBezTo>
                    <a:pt x="1478" y="1"/>
                    <a:pt x="883" y="337"/>
                    <a:pt x="530" y="952"/>
                  </a:cubicBezTo>
                  <a:cubicBezTo>
                    <a:pt x="1" y="1872"/>
                    <a:pt x="275" y="2949"/>
                    <a:pt x="1177" y="3467"/>
                  </a:cubicBezTo>
                  <a:cubicBezTo>
                    <a:pt x="1476" y="3639"/>
                    <a:pt x="1794" y="3722"/>
                    <a:pt x="2104" y="3722"/>
                  </a:cubicBezTo>
                  <a:cubicBezTo>
                    <a:pt x="2730" y="3722"/>
                    <a:pt x="3325" y="3387"/>
                    <a:pt x="3679" y="2772"/>
                  </a:cubicBezTo>
                  <a:cubicBezTo>
                    <a:pt x="4208" y="1852"/>
                    <a:pt x="3932" y="775"/>
                    <a:pt x="3030" y="256"/>
                  </a:cubicBezTo>
                  <a:cubicBezTo>
                    <a:pt x="2731" y="84"/>
                    <a:pt x="2413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4"/>
            <p:cNvSpPr/>
            <p:nvPr/>
          </p:nvSpPr>
          <p:spPr>
            <a:xfrm>
              <a:off x="5054500" y="1044225"/>
              <a:ext cx="105375" cy="93050"/>
            </a:xfrm>
            <a:custGeom>
              <a:avLst/>
              <a:gdLst/>
              <a:ahLst/>
              <a:cxnLst/>
              <a:rect l="l" t="t" r="r" b="b"/>
              <a:pathLst>
                <a:path w="4215" h="3722" extrusionOk="0">
                  <a:moveTo>
                    <a:pt x="2107" y="0"/>
                  </a:moveTo>
                  <a:cubicBezTo>
                    <a:pt x="1462" y="0"/>
                    <a:pt x="853" y="357"/>
                    <a:pt x="504" y="1000"/>
                  </a:cubicBezTo>
                  <a:cubicBezTo>
                    <a:pt x="0" y="1932"/>
                    <a:pt x="310" y="2999"/>
                    <a:pt x="1228" y="3494"/>
                  </a:cubicBezTo>
                  <a:cubicBezTo>
                    <a:pt x="1513" y="3648"/>
                    <a:pt x="1813" y="3722"/>
                    <a:pt x="2106" y="3722"/>
                  </a:cubicBezTo>
                  <a:cubicBezTo>
                    <a:pt x="2751" y="3722"/>
                    <a:pt x="3361" y="3365"/>
                    <a:pt x="3709" y="2723"/>
                  </a:cubicBezTo>
                  <a:cubicBezTo>
                    <a:pt x="4215" y="1790"/>
                    <a:pt x="3905" y="726"/>
                    <a:pt x="2986" y="228"/>
                  </a:cubicBezTo>
                  <a:cubicBezTo>
                    <a:pt x="2700" y="74"/>
                    <a:pt x="2400" y="0"/>
                    <a:pt x="210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4"/>
            <p:cNvSpPr/>
            <p:nvPr/>
          </p:nvSpPr>
          <p:spPr>
            <a:xfrm>
              <a:off x="3337125" y="4915825"/>
              <a:ext cx="105325" cy="93050"/>
            </a:xfrm>
            <a:custGeom>
              <a:avLst/>
              <a:gdLst/>
              <a:ahLst/>
              <a:cxnLst/>
              <a:rect l="l" t="t" r="r" b="b"/>
              <a:pathLst>
                <a:path w="4213" h="3722" extrusionOk="0">
                  <a:moveTo>
                    <a:pt x="2106" y="1"/>
                  </a:moveTo>
                  <a:cubicBezTo>
                    <a:pt x="1471" y="1"/>
                    <a:pt x="868" y="347"/>
                    <a:pt x="518" y="975"/>
                  </a:cubicBezTo>
                  <a:cubicBezTo>
                    <a:pt x="1" y="1902"/>
                    <a:pt x="294" y="2973"/>
                    <a:pt x="1203" y="3480"/>
                  </a:cubicBezTo>
                  <a:cubicBezTo>
                    <a:pt x="1496" y="3643"/>
                    <a:pt x="1805" y="3722"/>
                    <a:pt x="2107" y="3722"/>
                  </a:cubicBezTo>
                  <a:cubicBezTo>
                    <a:pt x="2742" y="3722"/>
                    <a:pt x="3344" y="3375"/>
                    <a:pt x="3695" y="2747"/>
                  </a:cubicBezTo>
                  <a:cubicBezTo>
                    <a:pt x="4212" y="1820"/>
                    <a:pt x="3919" y="749"/>
                    <a:pt x="3010" y="242"/>
                  </a:cubicBezTo>
                  <a:cubicBezTo>
                    <a:pt x="2717" y="79"/>
                    <a:pt x="2408" y="1"/>
                    <a:pt x="210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4"/>
            <p:cNvSpPr/>
            <p:nvPr/>
          </p:nvSpPr>
          <p:spPr>
            <a:xfrm>
              <a:off x="1894600" y="1764325"/>
              <a:ext cx="105350" cy="93050"/>
            </a:xfrm>
            <a:custGeom>
              <a:avLst/>
              <a:gdLst/>
              <a:ahLst/>
              <a:cxnLst/>
              <a:rect l="l" t="t" r="r" b="b"/>
              <a:pathLst>
                <a:path w="4214" h="3722" extrusionOk="0">
                  <a:moveTo>
                    <a:pt x="2109" y="0"/>
                  </a:moveTo>
                  <a:cubicBezTo>
                    <a:pt x="1460" y="0"/>
                    <a:pt x="844" y="363"/>
                    <a:pt x="498" y="1013"/>
                  </a:cubicBezTo>
                  <a:cubicBezTo>
                    <a:pt x="0" y="1944"/>
                    <a:pt x="320" y="3011"/>
                    <a:pt x="1239" y="3500"/>
                  </a:cubicBezTo>
                  <a:cubicBezTo>
                    <a:pt x="1521" y="3650"/>
                    <a:pt x="1816" y="3722"/>
                    <a:pt x="2104" y="3722"/>
                  </a:cubicBezTo>
                  <a:cubicBezTo>
                    <a:pt x="2754" y="3722"/>
                    <a:pt x="3370" y="3359"/>
                    <a:pt x="3717" y="2710"/>
                  </a:cubicBezTo>
                  <a:cubicBezTo>
                    <a:pt x="4213" y="1779"/>
                    <a:pt x="3895" y="712"/>
                    <a:pt x="2974" y="221"/>
                  </a:cubicBezTo>
                  <a:cubicBezTo>
                    <a:pt x="2693" y="72"/>
                    <a:pt x="2398" y="0"/>
                    <a:pt x="210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4"/>
            <p:cNvSpPr/>
            <p:nvPr/>
          </p:nvSpPr>
          <p:spPr>
            <a:xfrm>
              <a:off x="1677225" y="2422075"/>
              <a:ext cx="106100" cy="93975"/>
            </a:xfrm>
            <a:custGeom>
              <a:avLst/>
              <a:gdLst/>
              <a:ahLst/>
              <a:cxnLst/>
              <a:rect l="l" t="t" r="r" b="b"/>
              <a:pathLst>
                <a:path w="4244" h="3759" extrusionOk="0">
                  <a:moveTo>
                    <a:pt x="2125" y="1"/>
                  </a:moveTo>
                  <a:cubicBezTo>
                    <a:pt x="1471" y="1"/>
                    <a:pt x="850" y="364"/>
                    <a:pt x="499" y="1020"/>
                  </a:cubicBezTo>
                  <a:cubicBezTo>
                    <a:pt x="1" y="1949"/>
                    <a:pt x="309" y="3018"/>
                    <a:pt x="1220" y="3520"/>
                  </a:cubicBezTo>
                  <a:cubicBezTo>
                    <a:pt x="1511" y="3681"/>
                    <a:pt x="1819" y="3758"/>
                    <a:pt x="2121" y="3758"/>
                  </a:cubicBezTo>
                  <a:cubicBezTo>
                    <a:pt x="2758" y="3758"/>
                    <a:pt x="3365" y="3414"/>
                    <a:pt x="3719" y="2789"/>
                  </a:cubicBezTo>
                  <a:cubicBezTo>
                    <a:pt x="4243" y="1867"/>
                    <a:pt x="3968" y="790"/>
                    <a:pt x="3075" y="267"/>
                  </a:cubicBezTo>
                  <a:cubicBezTo>
                    <a:pt x="2769" y="87"/>
                    <a:pt x="2443" y="1"/>
                    <a:pt x="212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4"/>
            <p:cNvSpPr/>
            <p:nvPr/>
          </p:nvSpPr>
          <p:spPr>
            <a:xfrm>
              <a:off x="3758200" y="627525"/>
              <a:ext cx="105250" cy="93025"/>
            </a:xfrm>
            <a:custGeom>
              <a:avLst/>
              <a:gdLst/>
              <a:ahLst/>
              <a:cxnLst/>
              <a:rect l="l" t="t" r="r" b="b"/>
              <a:pathLst>
                <a:path w="4210" h="3721" extrusionOk="0">
                  <a:moveTo>
                    <a:pt x="2106" y="0"/>
                  </a:moveTo>
                  <a:cubicBezTo>
                    <a:pt x="1475" y="0"/>
                    <a:pt x="875" y="342"/>
                    <a:pt x="523" y="965"/>
                  </a:cubicBezTo>
                  <a:cubicBezTo>
                    <a:pt x="1" y="1889"/>
                    <a:pt x="287" y="2962"/>
                    <a:pt x="1193" y="3475"/>
                  </a:cubicBezTo>
                  <a:cubicBezTo>
                    <a:pt x="1488" y="3641"/>
                    <a:pt x="1800" y="3721"/>
                    <a:pt x="2105" y="3721"/>
                  </a:cubicBezTo>
                  <a:cubicBezTo>
                    <a:pt x="2736" y="3721"/>
                    <a:pt x="3336" y="3379"/>
                    <a:pt x="3688" y="2757"/>
                  </a:cubicBezTo>
                  <a:cubicBezTo>
                    <a:pt x="4209" y="1835"/>
                    <a:pt x="3924" y="760"/>
                    <a:pt x="3019" y="247"/>
                  </a:cubicBezTo>
                  <a:cubicBezTo>
                    <a:pt x="2723" y="80"/>
                    <a:pt x="2411" y="0"/>
                    <a:pt x="210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4"/>
            <p:cNvSpPr/>
            <p:nvPr/>
          </p:nvSpPr>
          <p:spPr>
            <a:xfrm>
              <a:off x="4666675" y="4727075"/>
              <a:ext cx="106375" cy="93950"/>
            </a:xfrm>
            <a:custGeom>
              <a:avLst/>
              <a:gdLst/>
              <a:ahLst/>
              <a:cxnLst/>
              <a:rect l="l" t="t" r="r" b="b"/>
              <a:pathLst>
                <a:path w="4255" h="3758" extrusionOk="0">
                  <a:moveTo>
                    <a:pt x="2144" y="0"/>
                  </a:moveTo>
                  <a:cubicBezTo>
                    <a:pt x="1537" y="0"/>
                    <a:pt x="954" y="310"/>
                    <a:pt x="593" y="881"/>
                  </a:cubicBezTo>
                  <a:cubicBezTo>
                    <a:pt x="1" y="1818"/>
                    <a:pt x="263" y="2957"/>
                    <a:pt x="1196" y="3498"/>
                  </a:cubicBezTo>
                  <a:cubicBezTo>
                    <a:pt x="1498" y="3673"/>
                    <a:pt x="1820" y="3757"/>
                    <a:pt x="2135" y="3757"/>
                  </a:cubicBezTo>
                  <a:cubicBezTo>
                    <a:pt x="2758" y="3757"/>
                    <a:pt x="3353" y="3429"/>
                    <a:pt x="3711" y="2828"/>
                  </a:cubicBezTo>
                  <a:cubicBezTo>
                    <a:pt x="4255" y="1916"/>
                    <a:pt x="4004" y="825"/>
                    <a:pt x="3128" y="286"/>
                  </a:cubicBezTo>
                  <a:cubicBezTo>
                    <a:pt x="2814" y="93"/>
                    <a:pt x="2476" y="0"/>
                    <a:pt x="214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4"/>
            <p:cNvSpPr/>
            <p:nvPr/>
          </p:nvSpPr>
          <p:spPr>
            <a:xfrm>
              <a:off x="1643275" y="3027100"/>
              <a:ext cx="106050" cy="93950"/>
            </a:xfrm>
            <a:custGeom>
              <a:avLst/>
              <a:gdLst/>
              <a:ahLst/>
              <a:cxnLst/>
              <a:rect l="l" t="t" r="r" b="b"/>
              <a:pathLst>
                <a:path w="4242" h="3758" extrusionOk="0">
                  <a:moveTo>
                    <a:pt x="2121" y="0"/>
                  </a:moveTo>
                  <a:cubicBezTo>
                    <a:pt x="1489" y="0"/>
                    <a:pt x="887" y="339"/>
                    <a:pt x="531" y="958"/>
                  </a:cubicBezTo>
                  <a:cubicBezTo>
                    <a:pt x="0" y="1877"/>
                    <a:pt x="269" y="2957"/>
                    <a:pt x="1157" y="3486"/>
                  </a:cubicBezTo>
                  <a:cubicBezTo>
                    <a:pt x="1466" y="3670"/>
                    <a:pt x="1796" y="3758"/>
                    <a:pt x="2118" y="3758"/>
                  </a:cubicBezTo>
                  <a:cubicBezTo>
                    <a:pt x="2767" y="3758"/>
                    <a:pt x="3385" y="3400"/>
                    <a:pt x="3737" y="2751"/>
                  </a:cubicBezTo>
                  <a:cubicBezTo>
                    <a:pt x="4241" y="1823"/>
                    <a:pt x="3942" y="751"/>
                    <a:pt x="3034" y="244"/>
                  </a:cubicBezTo>
                  <a:cubicBezTo>
                    <a:pt x="2739" y="79"/>
                    <a:pt x="2427" y="0"/>
                    <a:pt x="212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4"/>
            <p:cNvSpPr/>
            <p:nvPr/>
          </p:nvSpPr>
          <p:spPr>
            <a:xfrm>
              <a:off x="5616300" y="3856575"/>
              <a:ext cx="105200" cy="93075"/>
            </a:xfrm>
            <a:custGeom>
              <a:avLst/>
              <a:gdLst/>
              <a:ahLst/>
              <a:cxnLst/>
              <a:rect l="l" t="t" r="r" b="b"/>
              <a:pathLst>
                <a:path w="4208" h="3723" extrusionOk="0">
                  <a:moveTo>
                    <a:pt x="2103" y="1"/>
                  </a:moveTo>
                  <a:cubicBezTo>
                    <a:pt x="1478" y="1"/>
                    <a:pt x="883" y="338"/>
                    <a:pt x="530" y="952"/>
                  </a:cubicBezTo>
                  <a:cubicBezTo>
                    <a:pt x="1" y="1872"/>
                    <a:pt x="276" y="2947"/>
                    <a:pt x="1178" y="3468"/>
                  </a:cubicBezTo>
                  <a:cubicBezTo>
                    <a:pt x="1478" y="3640"/>
                    <a:pt x="1796" y="3723"/>
                    <a:pt x="2106" y="3723"/>
                  </a:cubicBezTo>
                  <a:cubicBezTo>
                    <a:pt x="2731" y="3723"/>
                    <a:pt x="3325" y="3387"/>
                    <a:pt x="3679" y="2772"/>
                  </a:cubicBezTo>
                  <a:cubicBezTo>
                    <a:pt x="4208" y="1853"/>
                    <a:pt x="3934" y="775"/>
                    <a:pt x="3032" y="257"/>
                  </a:cubicBezTo>
                  <a:cubicBezTo>
                    <a:pt x="2732" y="84"/>
                    <a:pt x="2414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4"/>
            <p:cNvSpPr/>
            <p:nvPr/>
          </p:nvSpPr>
          <p:spPr>
            <a:xfrm>
              <a:off x="5165500" y="4383125"/>
              <a:ext cx="107650" cy="94825"/>
            </a:xfrm>
            <a:custGeom>
              <a:avLst/>
              <a:gdLst/>
              <a:ahLst/>
              <a:cxnLst/>
              <a:rect l="l" t="t" r="r" b="b"/>
              <a:pathLst>
                <a:path w="4306" h="3793" extrusionOk="0">
                  <a:moveTo>
                    <a:pt x="2172" y="1"/>
                  </a:moveTo>
                  <a:cubicBezTo>
                    <a:pt x="1548" y="1"/>
                    <a:pt x="941" y="319"/>
                    <a:pt x="578" y="899"/>
                  </a:cubicBezTo>
                  <a:cubicBezTo>
                    <a:pt x="0" y="1825"/>
                    <a:pt x="270" y="2992"/>
                    <a:pt x="1188" y="3533"/>
                  </a:cubicBezTo>
                  <a:cubicBezTo>
                    <a:pt x="1487" y="3709"/>
                    <a:pt x="1813" y="3793"/>
                    <a:pt x="2134" y="3793"/>
                  </a:cubicBezTo>
                  <a:cubicBezTo>
                    <a:pt x="2758" y="3793"/>
                    <a:pt x="3365" y="3475"/>
                    <a:pt x="3728" y="2895"/>
                  </a:cubicBezTo>
                  <a:cubicBezTo>
                    <a:pt x="4306" y="1969"/>
                    <a:pt x="4036" y="803"/>
                    <a:pt x="3118" y="261"/>
                  </a:cubicBezTo>
                  <a:cubicBezTo>
                    <a:pt x="2819" y="85"/>
                    <a:pt x="2493" y="1"/>
                    <a:pt x="217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4"/>
            <p:cNvSpPr/>
            <p:nvPr/>
          </p:nvSpPr>
          <p:spPr>
            <a:xfrm>
              <a:off x="5619000" y="1673650"/>
              <a:ext cx="105300" cy="93075"/>
            </a:xfrm>
            <a:custGeom>
              <a:avLst/>
              <a:gdLst/>
              <a:ahLst/>
              <a:cxnLst/>
              <a:rect l="l" t="t" r="r" b="b"/>
              <a:pathLst>
                <a:path w="4212" h="3723" extrusionOk="0">
                  <a:moveTo>
                    <a:pt x="2108" y="1"/>
                  </a:moveTo>
                  <a:cubicBezTo>
                    <a:pt x="1459" y="1"/>
                    <a:pt x="844" y="363"/>
                    <a:pt x="497" y="1013"/>
                  </a:cubicBezTo>
                  <a:cubicBezTo>
                    <a:pt x="0" y="1944"/>
                    <a:pt x="318" y="3011"/>
                    <a:pt x="1241" y="3502"/>
                  </a:cubicBezTo>
                  <a:cubicBezTo>
                    <a:pt x="1522" y="3651"/>
                    <a:pt x="1817" y="3723"/>
                    <a:pt x="2105" y="3723"/>
                  </a:cubicBezTo>
                  <a:cubicBezTo>
                    <a:pt x="2754" y="3723"/>
                    <a:pt x="3370" y="3360"/>
                    <a:pt x="3716" y="2709"/>
                  </a:cubicBezTo>
                  <a:cubicBezTo>
                    <a:pt x="4212" y="1778"/>
                    <a:pt x="3893" y="711"/>
                    <a:pt x="2972" y="222"/>
                  </a:cubicBezTo>
                  <a:cubicBezTo>
                    <a:pt x="2691" y="72"/>
                    <a:pt x="2396" y="1"/>
                    <a:pt x="210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4"/>
            <p:cNvSpPr/>
            <p:nvPr/>
          </p:nvSpPr>
          <p:spPr>
            <a:xfrm>
              <a:off x="2174100" y="4261975"/>
              <a:ext cx="105350" cy="93075"/>
            </a:xfrm>
            <a:custGeom>
              <a:avLst/>
              <a:gdLst/>
              <a:ahLst/>
              <a:cxnLst/>
              <a:rect l="l" t="t" r="r" b="b"/>
              <a:pathLst>
                <a:path w="4214" h="3723" extrusionOk="0">
                  <a:moveTo>
                    <a:pt x="2108" y="0"/>
                  </a:moveTo>
                  <a:cubicBezTo>
                    <a:pt x="1463" y="0"/>
                    <a:pt x="852" y="358"/>
                    <a:pt x="504" y="1002"/>
                  </a:cubicBezTo>
                  <a:cubicBezTo>
                    <a:pt x="0" y="1932"/>
                    <a:pt x="311" y="2998"/>
                    <a:pt x="1229" y="3495"/>
                  </a:cubicBezTo>
                  <a:cubicBezTo>
                    <a:pt x="1515" y="3649"/>
                    <a:pt x="1814" y="3723"/>
                    <a:pt x="2107" y="3723"/>
                  </a:cubicBezTo>
                  <a:cubicBezTo>
                    <a:pt x="2751" y="3723"/>
                    <a:pt x="3362" y="3365"/>
                    <a:pt x="3709" y="2721"/>
                  </a:cubicBezTo>
                  <a:cubicBezTo>
                    <a:pt x="4213" y="1790"/>
                    <a:pt x="3902" y="723"/>
                    <a:pt x="2984" y="228"/>
                  </a:cubicBezTo>
                  <a:cubicBezTo>
                    <a:pt x="2700" y="74"/>
                    <a:pt x="2400" y="0"/>
                    <a:pt x="210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4"/>
            <p:cNvSpPr/>
            <p:nvPr/>
          </p:nvSpPr>
          <p:spPr>
            <a:xfrm>
              <a:off x="4589350" y="782675"/>
              <a:ext cx="105250" cy="93050"/>
            </a:xfrm>
            <a:custGeom>
              <a:avLst/>
              <a:gdLst/>
              <a:ahLst/>
              <a:cxnLst/>
              <a:rect l="l" t="t" r="r" b="b"/>
              <a:pathLst>
                <a:path w="4210" h="3722" extrusionOk="0">
                  <a:moveTo>
                    <a:pt x="2105" y="1"/>
                  </a:moveTo>
                  <a:cubicBezTo>
                    <a:pt x="1474" y="1"/>
                    <a:pt x="875" y="343"/>
                    <a:pt x="522" y="964"/>
                  </a:cubicBezTo>
                  <a:cubicBezTo>
                    <a:pt x="1" y="1887"/>
                    <a:pt x="285" y="2961"/>
                    <a:pt x="1191" y="3474"/>
                  </a:cubicBezTo>
                  <a:cubicBezTo>
                    <a:pt x="1486" y="3641"/>
                    <a:pt x="1799" y="3721"/>
                    <a:pt x="2104" y="3721"/>
                  </a:cubicBezTo>
                  <a:cubicBezTo>
                    <a:pt x="2735" y="3721"/>
                    <a:pt x="3335" y="3379"/>
                    <a:pt x="3686" y="2758"/>
                  </a:cubicBezTo>
                  <a:cubicBezTo>
                    <a:pt x="4209" y="1835"/>
                    <a:pt x="3923" y="761"/>
                    <a:pt x="3019" y="248"/>
                  </a:cubicBezTo>
                  <a:cubicBezTo>
                    <a:pt x="2723" y="81"/>
                    <a:pt x="2410" y="1"/>
                    <a:pt x="210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4"/>
            <p:cNvSpPr/>
            <p:nvPr/>
          </p:nvSpPr>
          <p:spPr>
            <a:xfrm>
              <a:off x="4821150" y="912525"/>
              <a:ext cx="107375" cy="94925"/>
            </a:xfrm>
            <a:custGeom>
              <a:avLst/>
              <a:gdLst/>
              <a:ahLst/>
              <a:cxnLst/>
              <a:rect l="l" t="t" r="r" b="b"/>
              <a:pathLst>
                <a:path w="4295" h="3797" extrusionOk="0">
                  <a:moveTo>
                    <a:pt x="2159" y="1"/>
                  </a:moveTo>
                  <a:cubicBezTo>
                    <a:pt x="1490" y="1"/>
                    <a:pt x="844" y="370"/>
                    <a:pt x="496" y="1018"/>
                  </a:cubicBezTo>
                  <a:cubicBezTo>
                    <a:pt x="0" y="1936"/>
                    <a:pt x="300" y="3032"/>
                    <a:pt x="1190" y="3544"/>
                  </a:cubicBezTo>
                  <a:cubicBezTo>
                    <a:pt x="1486" y="3715"/>
                    <a:pt x="1806" y="3796"/>
                    <a:pt x="2120" y="3796"/>
                  </a:cubicBezTo>
                  <a:cubicBezTo>
                    <a:pt x="2785" y="3796"/>
                    <a:pt x="3427" y="3431"/>
                    <a:pt x="3777" y="2779"/>
                  </a:cubicBezTo>
                  <a:cubicBezTo>
                    <a:pt x="4295" y="1821"/>
                    <a:pt x="3942" y="680"/>
                    <a:pt x="2986" y="199"/>
                  </a:cubicBezTo>
                  <a:cubicBezTo>
                    <a:pt x="2719" y="64"/>
                    <a:pt x="2437" y="1"/>
                    <a:pt x="215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4"/>
            <p:cNvSpPr/>
            <p:nvPr/>
          </p:nvSpPr>
          <p:spPr>
            <a:xfrm>
              <a:off x="1762150" y="2002375"/>
              <a:ext cx="103625" cy="91200"/>
            </a:xfrm>
            <a:custGeom>
              <a:avLst/>
              <a:gdLst/>
              <a:ahLst/>
              <a:cxnLst/>
              <a:rect l="l" t="t" r="r" b="b"/>
              <a:pathLst>
                <a:path w="4145" h="3648" extrusionOk="0">
                  <a:moveTo>
                    <a:pt x="2087" y="0"/>
                  </a:moveTo>
                  <a:cubicBezTo>
                    <a:pt x="1483" y="0"/>
                    <a:pt x="898" y="312"/>
                    <a:pt x="550" y="880"/>
                  </a:cubicBezTo>
                  <a:cubicBezTo>
                    <a:pt x="1" y="1776"/>
                    <a:pt x="270" y="2890"/>
                    <a:pt x="1160" y="3403"/>
                  </a:cubicBezTo>
                  <a:cubicBezTo>
                    <a:pt x="1447" y="3568"/>
                    <a:pt x="1755" y="3647"/>
                    <a:pt x="2059" y="3647"/>
                  </a:cubicBezTo>
                  <a:cubicBezTo>
                    <a:pt x="2663" y="3647"/>
                    <a:pt x="3247" y="3336"/>
                    <a:pt x="3595" y="2768"/>
                  </a:cubicBezTo>
                  <a:cubicBezTo>
                    <a:pt x="4144" y="1872"/>
                    <a:pt x="3875" y="758"/>
                    <a:pt x="2985" y="244"/>
                  </a:cubicBezTo>
                  <a:cubicBezTo>
                    <a:pt x="2699" y="79"/>
                    <a:pt x="2390" y="0"/>
                    <a:pt x="208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4"/>
            <p:cNvSpPr/>
            <p:nvPr/>
          </p:nvSpPr>
          <p:spPr>
            <a:xfrm>
              <a:off x="1894050" y="3949125"/>
              <a:ext cx="100950" cy="89325"/>
            </a:xfrm>
            <a:custGeom>
              <a:avLst/>
              <a:gdLst/>
              <a:ahLst/>
              <a:cxnLst/>
              <a:rect l="l" t="t" r="r" b="b"/>
              <a:pathLst>
                <a:path w="4038" h="3573" extrusionOk="0">
                  <a:moveTo>
                    <a:pt x="2068" y="1"/>
                  </a:moveTo>
                  <a:cubicBezTo>
                    <a:pt x="1453" y="1"/>
                    <a:pt x="838" y="319"/>
                    <a:pt x="501" y="881"/>
                  </a:cubicBezTo>
                  <a:cubicBezTo>
                    <a:pt x="0" y="1720"/>
                    <a:pt x="276" y="2841"/>
                    <a:pt x="1096" y="3335"/>
                  </a:cubicBezTo>
                  <a:cubicBezTo>
                    <a:pt x="1367" y="3496"/>
                    <a:pt x="1669" y="3573"/>
                    <a:pt x="1970" y="3573"/>
                  </a:cubicBezTo>
                  <a:cubicBezTo>
                    <a:pt x="2586" y="3573"/>
                    <a:pt x="3200" y="3255"/>
                    <a:pt x="3537" y="2692"/>
                  </a:cubicBezTo>
                  <a:cubicBezTo>
                    <a:pt x="4038" y="1854"/>
                    <a:pt x="3762" y="732"/>
                    <a:pt x="2941" y="239"/>
                  </a:cubicBezTo>
                  <a:cubicBezTo>
                    <a:pt x="2672" y="77"/>
                    <a:pt x="2370" y="1"/>
                    <a:pt x="206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4"/>
            <p:cNvSpPr/>
            <p:nvPr/>
          </p:nvSpPr>
          <p:spPr>
            <a:xfrm>
              <a:off x="1595825" y="2844950"/>
              <a:ext cx="101725" cy="90350"/>
            </a:xfrm>
            <a:custGeom>
              <a:avLst/>
              <a:gdLst/>
              <a:ahLst/>
              <a:cxnLst/>
              <a:rect l="l" t="t" r="r" b="b"/>
              <a:pathLst>
                <a:path w="4069" h="3614" extrusionOk="0">
                  <a:moveTo>
                    <a:pt x="2062" y="1"/>
                  </a:moveTo>
                  <a:cubicBezTo>
                    <a:pt x="1455" y="1"/>
                    <a:pt x="860" y="314"/>
                    <a:pt x="516" y="877"/>
                  </a:cubicBezTo>
                  <a:cubicBezTo>
                    <a:pt x="0" y="1723"/>
                    <a:pt x="243" y="2822"/>
                    <a:pt x="1064" y="3341"/>
                  </a:cubicBezTo>
                  <a:cubicBezTo>
                    <a:pt x="1355" y="3525"/>
                    <a:pt x="1679" y="3613"/>
                    <a:pt x="2001" y="3613"/>
                  </a:cubicBezTo>
                  <a:cubicBezTo>
                    <a:pt x="2625" y="3613"/>
                    <a:pt x="3239" y="3281"/>
                    <a:pt x="3577" y="2687"/>
                  </a:cubicBezTo>
                  <a:cubicBezTo>
                    <a:pt x="4069" y="1825"/>
                    <a:pt x="3792" y="740"/>
                    <a:pt x="2953" y="245"/>
                  </a:cubicBezTo>
                  <a:cubicBezTo>
                    <a:pt x="2673" y="79"/>
                    <a:pt x="2366" y="1"/>
                    <a:pt x="206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4"/>
            <p:cNvSpPr/>
            <p:nvPr/>
          </p:nvSpPr>
          <p:spPr>
            <a:xfrm>
              <a:off x="3754900" y="4995275"/>
              <a:ext cx="100875" cy="89275"/>
            </a:xfrm>
            <a:custGeom>
              <a:avLst/>
              <a:gdLst/>
              <a:ahLst/>
              <a:cxnLst/>
              <a:rect l="l" t="t" r="r" b="b"/>
              <a:pathLst>
                <a:path w="4035" h="3571" extrusionOk="0">
                  <a:moveTo>
                    <a:pt x="2064" y="0"/>
                  </a:moveTo>
                  <a:cubicBezTo>
                    <a:pt x="1419" y="0"/>
                    <a:pt x="781" y="351"/>
                    <a:pt x="459" y="953"/>
                  </a:cubicBezTo>
                  <a:cubicBezTo>
                    <a:pt x="0" y="1812"/>
                    <a:pt x="324" y="2925"/>
                    <a:pt x="1169" y="3373"/>
                  </a:cubicBezTo>
                  <a:cubicBezTo>
                    <a:pt x="1421" y="3507"/>
                    <a:pt x="1696" y="3570"/>
                    <a:pt x="1970" y="3570"/>
                  </a:cubicBezTo>
                  <a:cubicBezTo>
                    <a:pt x="2615" y="3570"/>
                    <a:pt x="3255" y="3221"/>
                    <a:pt x="3577" y="2618"/>
                  </a:cubicBezTo>
                  <a:cubicBezTo>
                    <a:pt x="4035" y="1759"/>
                    <a:pt x="3711" y="647"/>
                    <a:pt x="2868" y="199"/>
                  </a:cubicBezTo>
                  <a:cubicBezTo>
                    <a:pt x="2615" y="64"/>
                    <a:pt x="2339" y="0"/>
                    <a:pt x="206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4"/>
            <p:cNvSpPr/>
            <p:nvPr/>
          </p:nvSpPr>
          <p:spPr>
            <a:xfrm>
              <a:off x="4851625" y="4675700"/>
              <a:ext cx="102400" cy="90325"/>
            </a:xfrm>
            <a:custGeom>
              <a:avLst/>
              <a:gdLst/>
              <a:ahLst/>
              <a:cxnLst/>
              <a:rect l="l" t="t" r="r" b="b"/>
              <a:pathLst>
                <a:path w="4096" h="3613" extrusionOk="0">
                  <a:moveTo>
                    <a:pt x="2086" y="0"/>
                  </a:moveTo>
                  <a:cubicBezTo>
                    <a:pt x="1462" y="0"/>
                    <a:pt x="854" y="332"/>
                    <a:pt x="516" y="922"/>
                  </a:cubicBezTo>
                  <a:cubicBezTo>
                    <a:pt x="0" y="1821"/>
                    <a:pt x="324" y="2955"/>
                    <a:pt x="1229" y="3419"/>
                  </a:cubicBezTo>
                  <a:cubicBezTo>
                    <a:pt x="1484" y="3550"/>
                    <a:pt x="1757" y="3612"/>
                    <a:pt x="2027" y="3612"/>
                  </a:cubicBezTo>
                  <a:cubicBezTo>
                    <a:pt x="2672" y="3612"/>
                    <a:pt x="3299" y="3258"/>
                    <a:pt x="3628" y="2641"/>
                  </a:cubicBezTo>
                  <a:cubicBezTo>
                    <a:pt x="4095" y="1766"/>
                    <a:pt x="3787" y="692"/>
                    <a:pt x="2936" y="220"/>
                  </a:cubicBezTo>
                  <a:cubicBezTo>
                    <a:pt x="2666" y="71"/>
                    <a:pt x="2374" y="0"/>
                    <a:pt x="208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4"/>
            <p:cNvSpPr/>
            <p:nvPr/>
          </p:nvSpPr>
          <p:spPr>
            <a:xfrm>
              <a:off x="5484225" y="4094650"/>
              <a:ext cx="103225" cy="91250"/>
            </a:xfrm>
            <a:custGeom>
              <a:avLst/>
              <a:gdLst/>
              <a:ahLst/>
              <a:cxnLst/>
              <a:rect l="l" t="t" r="r" b="b"/>
              <a:pathLst>
                <a:path w="4129" h="3650" extrusionOk="0">
                  <a:moveTo>
                    <a:pt x="2069" y="1"/>
                  </a:moveTo>
                  <a:cubicBezTo>
                    <a:pt x="1418" y="1"/>
                    <a:pt x="793" y="365"/>
                    <a:pt x="460" y="1011"/>
                  </a:cubicBezTo>
                  <a:cubicBezTo>
                    <a:pt x="1" y="1901"/>
                    <a:pt x="310" y="2945"/>
                    <a:pt x="1174" y="3423"/>
                  </a:cubicBezTo>
                  <a:cubicBezTo>
                    <a:pt x="1452" y="3576"/>
                    <a:pt x="1749" y="3649"/>
                    <a:pt x="2041" y="3649"/>
                  </a:cubicBezTo>
                  <a:cubicBezTo>
                    <a:pt x="2657" y="3649"/>
                    <a:pt x="3249" y="3324"/>
                    <a:pt x="3595" y="2738"/>
                  </a:cubicBezTo>
                  <a:cubicBezTo>
                    <a:pt x="4128" y="1830"/>
                    <a:pt x="3838" y="725"/>
                    <a:pt x="2936" y="228"/>
                  </a:cubicBezTo>
                  <a:cubicBezTo>
                    <a:pt x="2657" y="74"/>
                    <a:pt x="2360" y="1"/>
                    <a:pt x="206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4"/>
            <p:cNvSpPr/>
            <p:nvPr/>
          </p:nvSpPr>
          <p:spPr>
            <a:xfrm>
              <a:off x="2458575" y="4578550"/>
              <a:ext cx="100900" cy="89300"/>
            </a:xfrm>
            <a:custGeom>
              <a:avLst/>
              <a:gdLst/>
              <a:ahLst/>
              <a:cxnLst/>
              <a:rect l="l" t="t" r="r" b="b"/>
              <a:pathLst>
                <a:path w="4036" h="3572" extrusionOk="0">
                  <a:moveTo>
                    <a:pt x="2066" y="1"/>
                  </a:moveTo>
                  <a:cubicBezTo>
                    <a:pt x="1420" y="1"/>
                    <a:pt x="781" y="351"/>
                    <a:pt x="459" y="954"/>
                  </a:cubicBezTo>
                  <a:cubicBezTo>
                    <a:pt x="0" y="1812"/>
                    <a:pt x="325" y="2924"/>
                    <a:pt x="1168" y="3374"/>
                  </a:cubicBezTo>
                  <a:cubicBezTo>
                    <a:pt x="1419" y="3508"/>
                    <a:pt x="1695" y="3571"/>
                    <a:pt x="1969" y="3571"/>
                  </a:cubicBezTo>
                  <a:cubicBezTo>
                    <a:pt x="2614" y="3571"/>
                    <a:pt x="3255" y="3221"/>
                    <a:pt x="3577" y="2619"/>
                  </a:cubicBezTo>
                  <a:cubicBezTo>
                    <a:pt x="4035" y="1760"/>
                    <a:pt x="3711" y="648"/>
                    <a:pt x="2868" y="198"/>
                  </a:cubicBezTo>
                  <a:cubicBezTo>
                    <a:pt x="2615" y="64"/>
                    <a:pt x="2340" y="1"/>
                    <a:pt x="206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4"/>
            <p:cNvSpPr/>
            <p:nvPr/>
          </p:nvSpPr>
          <p:spPr>
            <a:xfrm>
              <a:off x="2690250" y="4708350"/>
              <a:ext cx="103225" cy="91250"/>
            </a:xfrm>
            <a:custGeom>
              <a:avLst/>
              <a:gdLst/>
              <a:ahLst/>
              <a:cxnLst/>
              <a:rect l="l" t="t" r="r" b="b"/>
              <a:pathLst>
                <a:path w="4129" h="3650" extrusionOk="0">
                  <a:moveTo>
                    <a:pt x="2070" y="1"/>
                  </a:moveTo>
                  <a:cubicBezTo>
                    <a:pt x="1419" y="1"/>
                    <a:pt x="794" y="366"/>
                    <a:pt x="461" y="1011"/>
                  </a:cubicBezTo>
                  <a:cubicBezTo>
                    <a:pt x="1" y="1900"/>
                    <a:pt x="310" y="2946"/>
                    <a:pt x="1174" y="3423"/>
                  </a:cubicBezTo>
                  <a:cubicBezTo>
                    <a:pt x="1452" y="3577"/>
                    <a:pt x="1749" y="3650"/>
                    <a:pt x="2041" y="3650"/>
                  </a:cubicBezTo>
                  <a:cubicBezTo>
                    <a:pt x="2657" y="3650"/>
                    <a:pt x="3249" y="3325"/>
                    <a:pt x="3595" y="2738"/>
                  </a:cubicBezTo>
                  <a:cubicBezTo>
                    <a:pt x="4128" y="1832"/>
                    <a:pt x="3838" y="725"/>
                    <a:pt x="2936" y="227"/>
                  </a:cubicBezTo>
                  <a:cubicBezTo>
                    <a:pt x="2658" y="74"/>
                    <a:pt x="2361" y="1"/>
                    <a:pt x="207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4"/>
            <p:cNvSpPr/>
            <p:nvPr/>
          </p:nvSpPr>
          <p:spPr>
            <a:xfrm>
              <a:off x="2660900" y="947075"/>
              <a:ext cx="104325" cy="92100"/>
            </a:xfrm>
            <a:custGeom>
              <a:avLst/>
              <a:gdLst/>
              <a:ahLst/>
              <a:cxnLst/>
              <a:rect l="l" t="t" r="r" b="b"/>
              <a:pathLst>
                <a:path w="4173" h="3684" extrusionOk="0">
                  <a:moveTo>
                    <a:pt x="2094" y="0"/>
                  </a:moveTo>
                  <a:cubicBezTo>
                    <a:pt x="1481" y="0"/>
                    <a:pt x="894" y="323"/>
                    <a:pt x="543" y="914"/>
                  </a:cubicBezTo>
                  <a:cubicBezTo>
                    <a:pt x="0" y="1826"/>
                    <a:pt x="272" y="2915"/>
                    <a:pt x="1169" y="3432"/>
                  </a:cubicBezTo>
                  <a:cubicBezTo>
                    <a:pt x="1464" y="3602"/>
                    <a:pt x="1778" y="3683"/>
                    <a:pt x="2087" y="3683"/>
                  </a:cubicBezTo>
                  <a:cubicBezTo>
                    <a:pt x="2682" y="3683"/>
                    <a:pt x="3253" y="3379"/>
                    <a:pt x="3606" y="2819"/>
                  </a:cubicBezTo>
                  <a:cubicBezTo>
                    <a:pt x="4172" y="1919"/>
                    <a:pt x="3933" y="816"/>
                    <a:pt x="3057" y="278"/>
                  </a:cubicBezTo>
                  <a:cubicBezTo>
                    <a:pt x="2749" y="90"/>
                    <a:pt x="2418" y="0"/>
                    <a:pt x="209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4"/>
            <p:cNvSpPr/>
            <p:nvPr/>
          </p:nvSpPr>
          <p:spPr>
            <a:xfrm>
              <a:off x="2923775" y="4840075"/>
              <a:ext cx="100900" cy="89325"/>
            </a:xfrm>
            <a:custGeom>
              <a:avLst/>
              <a:gdLst/>
              <a:ahLst/>
              <a:cxnLst/>
              <a:rect l="l" t="t" r="r" b="b"/>
              <a:pathLst>
                <a:path w="4036" h="3573" extrusionOk="0">
                  <a:moveTo>
                    <a:pt x="2064" y="1"/>
                  </a:moveTo>
                  <a:cubicBezTo>
                    <a:pt x="1427" y="1"/>
                    <a:pt x="795" y="343"/>
                    <a:pt x="470" y="937"/>
                  </a:cubicBezTo>
                  <a:cubicBezTo>
                    <a:pt x="1" y="1793"/>
                    <a:pt x="312" y="2905"/>
                    <a:pt x="1150" y="3365"/>
                  </a:cubicBezTo>
                  <a:cubicBezTo>
                    <a:pt x="1407" y="3506"/>
                    <a:pt x="1689" y="3572"/>
                    <a:pt x="1970" y="3572"/>
                  </a:cubicBezTo>
                  <a:cubicBezTo>
                    <a:pt x="2608" y="3572"/>
                    <a:pt x="3241" y="3230"/>
                    <a:pt x="3567" y="2637"/>
                  </a:cubicBezTo>
                  <a:cubicBezTo>
                    <a:pt x="4036" y="1781"/>
                    <a:pt x="3725" y="668"/>
                    <a:pt x="2885" y="209"/>
                  </a:cubicBezTo>
                  <a:cubicBezTo>
                    <a:pt x="2627" y="67"/>
                    <a:pt x="2345" y="1"/>
                    <a:pt x="206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4"/>
            <p:cNvSpPr/>
            <p:nvPr/>
          </p:nvSpPr>
          <p:spPr>
            <a:xfrm>
              <a:off x="2028825" y="1528125"/>
              <a:ext cx="103525" cy="91200"/>
            </a:xfrm>
            <a:custGeom>
              <a:avLst/>
              <a:gdLst/>
              <a:ahLst/>
              <a:cxnLst/>
              <a:rect l="l" t="t" r="r" b="b"/>
              <a:pathLst>
                <a:path w="4141" h="3648" extrusionOk="0">
                  <a:moveTo>
                    <a:pt x="2085" y="0"/>
                  </a:moveTo>
                  <a:cubicBezTo>
                    <a:pt x="1491" y="0"/>
                    <a:pt x="914" y="302"/>
                    <a:pt x="564" y="854"/>
                  </a:cubicBezTo>
                  <a:cubicBezTo>
                    <a:pt x="1" y="1743"/>
                    <a:pt x="251" y="2863"/>
                    <a:pt x="1133" y="3389"/>
                  </a:cubicBezTo>
                  <a:cubicBezTo>
                    <a:pt x="1425" y="3564"/>
                    <a:pt x="1744" y="3648"/>
                    <a:pt x="2057" y="3648"/>
                  </a:cubicBezTo>
                  <a:cubicBezTo>
                    <a:pt x="2650" y="3648"/>
                    <a:pt x="3226" y="3347"/>
                    <a:pt x="3576" y="2795"/>
                  </a:cubicBezTo>
                  <a:cubicBezTo>
                    <a:pt x="4140" y="1906"/>
                    <a:pt x="3888" y="785"/>
                    <a:pt x="3009" y="259"/>
                  </a:cubicBezTo>
                  <a:cubicBezTo>
                    <a:pt x="2716" y="84"/>
                    <a:pt x="2398" y="0"/>
                    <a:pt x="208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4"/>
            <p:cNvSpPr/>
            <p:nvPr/>
          </p:nvSpPr>
          <p:spPr>
            <a:xfrm>
              <a:off x="5917825" y="2777775"/>
              <a:ext cx="103925" cy="92125"/>
            </a:xfrm>
            <a:custGeom>
              <a:avLst/>
              <a:gdLst/>
              <a:ahLst/>
              <a:cxnLst/>
              <a:rect l="l" t="t" r="r" b="b"/>
              <a:pathLst>
                <a:path w="4157" h="3685" extrusionOk="0">
                  <a:moveTo>
                    <a:pt x="2072" y="0"/>
                  </a:moveTo>
                  <a:cubicBezTo>
                    <a:pt x="1444" y="0"/>
                    <a:pt x="844" y="341"/>
                    <a:pt x="497" y="960"/>
                  </a:cubicBezTo>
                  <a:cubicBezTo>
                    <a:pt x="1" y="1844"/>
                    <a:pt x="256" y="2886"/>
                    <a:pt x="1097" y="3405"/>
                  </a:cubicBezTo>
                  <a:cubicBezTo>
                    <a:pt x="1405" y="3594"/>
                    <a:pt x="1737" y="3685"/>
                    <a:pt x="2063" y="3685"/>
                  </a:cubicBezTo>
                  <a:cubicBezTo>
                    <a:pt x="2674" y="3685"/>
                    <a:pt x="3262" y="3364"/>
                    <a:pt x="3613" y="2776"/>
                  </a:cubicBezTo>
                  <a:cubicBezTo>
                    <a:pt x="4156" y="1864"/>
                    <a:pt x="3888" y="775"/>
                    <a:pt x="2992" y="254"/>
                  </a:cubicBezTo>
                  <a:cubicBezTo>
                    <a:pt x="2696" y="83"/>
                    <a:pt x="2381" y="0"/>
                    <a:pt x="207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4"/>
            <p:cNvSpPr/>
            <p:nvPr/>
          </p:nvSpPr>
          <p:spPr>
            <a:xfrm>
              <a:off x="5750100" y="3619950"/>
              <a:ext cx="104325" cy="92100"/>
            </a:xfrm>
            <a:custGeom>
              <a:avLst/>
              <a:gdLst/>
              <a:ahLst/>
              <a:cxnLst/>
              <a:rect l="l" t="t" r="r" b="b"/>
              <a:pathLst>
                <a:path w="4173" h="3684" extrusionOk="0">
                  <a:moveTo>
                    <a:pt x="2088" y="0"/>
                  </a:moveTo>
                  <a:cubicBezTo>
                    <a:pt x="1492" y="0"/>
                    <a:pt x="921" y="305"/>
                    <a:pt x="568" y="865"/>
                  </a:cubicBezTo>
                  <a:cubicBezTo>
                    <a:pt x="1" y="1766"/>
                    <a:pt x="239" y="2868"/>
                    <a:pt x="1116" y="3406"/>
                  </a:cubicBezTo>
                  <a:cubicBezTo>
                    <a:pt x="1423" y="3594"/>
                    <a:pt x="1754" y="3684"/>
                    <a:pt x="2078" y="3684"/>
                  </a:cubicBezTo>
                  <a:cubicBezTo>
                    <a:pt x="2692" y="3684"/>
                    <a:pt x="3280" y="3361"/>
                    <a:pt x="3632" y="2769"/>
                  </a:cubicBezTo>
                  <a:cubicBezTo>
                    <a:pt x="4172" y="1857"/>
                    <a:pt x="3901" y="768"/>
                    <a:pt x="3004" y="251"/>
                  </a:cubicBezTo>
                  <a:cubicBezTo>
                    <a:pt x="2710" y="82"/>
                    <a:pt x="2396" y="0"/>
                    <a:pt x="208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4"/>
            <p:cNvSpPr/>
            <p:nvPr/>
          </p:nvSpPr>
          <p:spPr>
            <a:xfrm>
              <a:off x="5572050" y="1492125"/>
              <a:ext cx="99375" cy="88225"/>
            </a:xfrm>
            <a:custGeom>
              <a:avLst/>
              <a:gdLst/>
              <a:ahLst/>
              <a:cxnLst/>
              <a:rect l="l" t="t" r="r" b="b"/>
              <a:pathLst>
                <a:path w="3975" h="3529" extrusionOk="0">
                  <a:moveTo>
                    <a:pt x="2066" y="1"/>
                  </a:moveTo>
                  <a:cubicBezTo>
                    <a:pt x="1431" y="1"/>
                    <a:pt x="787" y="336"/>
                    <a:pt x="466" y="910"/>
                  </a:cubicBezTo>
                  <a:cubicBezTo>
                    <a:pt x="1" y="1747"/>
                    <a:pt x="325" y="2898"/>
                    <a:pt x="1152" y="3339"/>
                  </a:cubicBezTo>
                  <a:cubicBezTo>
                    <a:pt x="1394" y="3468"/>
                    <a:pt x="1662" y="3529"/>
                    <a:pt x="1931" y="3529"/>
                  </a:cubicBezTo>
                  <a:cubicBezTo>
                    <a:pt x="2587" y="3529"/>
                    <a:pt x="3250" y="3170"/>
                    <a:pt x="3558" y="2568"/>
                  </a:cubicBezTo>
                  <a:cubicBezTo>
                    <a:pt x="3975" y="1752"/>
                    <a:pt x="3669" y="667"/>
                    <a:pt x="2893" y="216"/>
                  </a:cubicBezTo>
                  <a:cubicBezTo>
                    <a:pt x="2640" y="70"/>
                    <a:pt x="2354" y="1"/>
                    <a:pt x="206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4"/>
            <p:cNvSpPr/>
            <p:nvPr/>
          </p:nvSpPr>
          <p:spPr>
            <a:xfrm>
              <a:off x="4359425" y="654350"/>
              <a:ext cx="99325" cy="88225"/>
            </a:xfrm>
            <a:custGeom>
              <a:avLst/>
              <a:gdLst/>
              <a:ahLst/>
              <a:cxnLst/>
              <a:rect l="l" t="t" r="r" b="b"/>
              <a:pathLst>
                <a:path w="3973" h="3529" extrusionOk="0">
                  <a:moveTo>
                    <a:pt x="2065" y="1"/>
                  </a:moveTo>
                  <a:cubicBezTo>
                    <a:pt x="1458" y="1"/>
                    <a:pt x="840" y="304"/>
                    <a:pt x="505" y="841"/>
                  </a:cubicBezTo>
                  <a:cubicBezTo>
                    <a:pt x="1" y="1647"/>
                    <a:pt x="275" y="2814"/>
                    <a:pt x="1083" y="3301"/>
                  </a:cubicBezTo>
                  <a:cubicBezTo>
                    <a:pt x="1340" y="3456"/>
                    <a:pt x="1634" y="3529"/>
                    <a:pt x="1930" y="3529"/>
                  </a:cubicBezTo>
                  <a:cubicBezTo>
                    <a:pt x="2555" y="3529"/>
                    <a:pt x="3191" y="3203"/>
                    <a:pt x="3517" y="2639"/>
                  </a:cubicBezTo>
                  <a:cubicBezTo>
                    <a:pt x="3972" y="1851"/>
                    <a:pt x="3714" y="750"/>
                    <a:pt x="2960" y="258"/>
                  </a:cubicBezTo>
                  <a:cubicBezTo>
                    <a:pt x="2692" y="83"/>
                    <a:pt x="2380" y="1"/>
                    <a:pt x="206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4"/>
            <p:cNvSpPr/>
            <p:nvPr/>
          </p:nvSpPr>
          <p:spPr>
            <a:xfrm>
              <a:off x="5289825" y="1177425"/>
              <a:ext cx="99900" cy="88225"/>
            </a:xfrm>
            <a:custGeom>
              <a:avLst/>
              <a:gdLst/>
              <a:ahLst/>
              <a:cxnLst/>
              <a:rect l="l" t="t" r="r" b="b"/>
              <a:pathLst>
                <a:path w="3996" h="3529" extrusionOk="0">
                  <a:moveTo>
                    <a:pt x="2065" y="0"/>
                  </a:moveTo>
                  <a:cubicBezTo>
                    <a:pt x="1441" y="0"/>
                    <a:pt x="810" y="324"/>
                    <a:pt x="484" y="880"/>
                  </a:cubicBezTo>
                  <a:cubicBezTo>
                    <a:pt x="1" y="1704"/>
                    <a:pt x="301" y="2861"/>
                    <a:pt x="1120" y="3322"/>
                  </a:cubicBezTo>
                  <a:cubicBezTo>
                    <a:pt x="1370" y="3462"/>
                    <a:pt x="1650" y="3528"/>
                    <a:pt x="1931" y="3528"/>
                  </a:cubicBezTo>
                  <a:cubicBezTo>
                    <a:pt x="2573" y="3528"/>
                    <a:pt x="3223" y="3185"/>
                    <a:pt x="3539" y="2600"/>
                  </a:cubicBezTo>
                  <a:cubicBezTo>
                    <a:pt x="3995" y="1755"/>
                    <a:pt x="3658" y="609"/>
                    <a:pt x="2827" y="180"/>
                  </a:cubicBezTo>
                  <a:cubicBezTo>
                    <a:pt x="2590" y="58"/>
                    <a:pt x="2328" y="0"/>
                    <a:pt x="206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4"/>
            <p:cNvSpPr/>
            <p:nvPr/>
          </p:nvSpPr>
          <p:spPr>
            <a:xfrm>
              <a:off x="2481675" y="1003250"/>
              <a:ext cx="96950" cy="86125"/>
            </a:xfrm>
            <a:custGeom>
              <a:avLst/>
              <a:gdLst/>
              <a:ahLst/>
              <a:cxnLst/>
              <a:rect l="l" t="t" r="r" b="b"/>
              <a:pathLst>
                <a:path w="3878" h="3445" extrusionOk="0">
                  <a:moveTo>
                    <a:pt x="2004" y="0"/>
                  </a:moveTo>
                  <a:cubicBezTo>
                    <a:pt x="1363" y="0"/>
                    <a:pt x="715" y="350"/>
                    <a:pt x="416" y="940"/>
                  </a:cubicBezTo>
                  <a:cubicBezTo>
                    <a:pt x="0" y="1760"/>
                    <a:pt x="328" y="2843"/>
                    <a:pt x="1116" y="3261"/>
                  </a:cubicBezTo>
                  <a:cubicBezTo>
                    <a:pt x="1351" y="3386"/>
                    <a:pt x="1612" y="3445"/>
                    <a:pt x="1874" y="3445"/>
                  </a:cubicBezTo>
                  <a:cubicBezTo>
                    <a:pt x="2496" y="3445"/>
                    <a:pt x="3123" y="3114"/>
                    <a:pt x="3435" y="2552"/>
                  </a:cubicBezTo>
                  <a:cubicBezTo>
                    <a:pt x="3877" y="1754"/>
                    <a:pt x="3589" y="660"/>
                    <a:pt x="2811" y="211"/>
                  </a:cubicBezTo>
                  <a:cubicBezTo>
                    <a:pt x="2563" y="67"/>
                    <a:pt x="2284" y="0"/>
                    <a:pt x="200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4"/>
            <p:cNvSpPr/>
            <p:nvPr/>
          </p:nvSpPr>
          <p:spPr>
            <a:xfrm>
              <a:off x="2165000" y="1293050"/>
              <a:ext cx="97800" cy="87125"/>
            </a:xfrm>
            <a:custGeom>
              <a:avLst/>
              <a:gdLst/>
              <a:ahLst/>
              <a:cxnLst/>
              <a:rect l="l" t="t" r="r" b="b"/>
              <a:pathLst>
                <a:path w="3912" h="3485" extrusionOk="0">
                  <a:moveTo>
                    <a:pt x="2029" y="0"/>
                  </a:moveTo>
                  <a:cubicBezTo>
                    <a:pt x="1419" y="0"/>
                    <a:pt x="793" y="310"/>
                    <a:pt x="467" y="851"/>
                  </a:cubicBezTo>
                  <a:cubicBezTo>
                    <a:pt x="0" y="1625"/>
                    <a:pt x="251" y="2739"/>
                    <a:pt x="1001" y="3233"/>
                  </a:cubicBezTo>
                  <a:cubicBezTo>
                    <a:pt x="1262" y="3404"/>
                    <a:pt x="1569" y="3484"/>
                    <a:pt x="1880" y="3484"/>
                  </a:cubicBezTo>
                  <a:cubicBezTo>
                    <a:pt x="2491" y="3484"/>
                    <a:pt x="3117" y="3175"/>
                    <a:pt x="3444" y="2633"/>
                  </a:cubicBezTo>
                  <a:cubicBezTo>
                    <a:pt x="3911" y="1859"/>
                    <a:pt x="3661" y="747"/>
                    <a:pt x="2909" y="253"/>
                  </a:cubicBezTo>
                  <a:cubicBezTo>
                    <a:pt x="2648" y="81"/>
                    <a:pt x="2340" y="0"/>
                    <a:pt x="202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4"/>
            <p:cNvSpPr/>
            <p:nvPr/>
          </p:nvSpPr>
          <p:spPr>
            <a:xfrm>
              <a:off x="5886050" y="3385300"/>
              <a:ext cx="98975" cy="87125"/>
            </a:xfrm>
            <a:custGeom>
              <a:avLst/>
              <a:gdLst/>
              <a:ahLst/>
              <a:cxnLst/>
              <a:rect l="l" t="t" r="r" b="b"/>
              <a:pathLst>
                <a:path w="3959" h="3485" extrusionOk="0">
                  <a:moveTo>
                    <a:pt x="2050" y="0"/>
                  </a:moveTo>
                  <a:cubicBezTo>
                    <a:pt x="1431" y="0"/>
                    <a:pt x="802" y="322"/>
                    <a:pt x="481" y="869"/>
                  </a:cubicBezTo>
                  <a:cubicBezTo>
                    <a:pt x="0" y="1690"/>
                    <a:pt x="317" y="2857"/>
                    <a:pt x="1138" y="3297"/>
                  </a:cubicBezTo>
                  <a:cubicBezTo>
                    <a:pt x="1375" y="3425"/>
                    <a:pt x="1641" y="3484"/>
                    <a:pt x="1908" y="3484"/>
                  </a:cubicBezTo>
                  <a:cubicBezTo>
                    <a:pt x="2527" y="3484"/>
                    <a:pt x="3157" y="3164"/>
                    <a:pt x="3478" y="2617"/>
                  </a:cubicBezTo>
                  <a:cubicBezTo>
                    <a:pt x="3958" y="1796"/>
                    <a:pt x="3641" y="629"/>
                    <a:pt x="2821" y="188"/>
                  </a:cubicBezTo>
                  <a:cubicBezTo>
                    <a:pt x="2583" y="60"/>
                    <a:pt x="2318" y="0"/>
                    <a:pt x="205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4"/>
            <p:cNvSpPr/>
            <p:nvPr/>
          </p:nvSpPr>
          <p:spPr>
            <a:xfrm>
              <a:off x="3944875" y="577300"/>
              <a:ext cx="97825" cy="87150"/>
            </a:xfrm>
            <a:custGeom>
              <a:avLst/>
              <a:gdLst/>
              <a:ahLst/>
              <a:cxnLst/>
              <a:rect l="l" t="t" r="r" b="b"/>
              <a:pathLst>
                <a:path w="3913" h="3486" extrusionOk="0">
                  <a:moveTo>
                    <a:pt x="2028" y="0"/>
                  </a:moveTo>
                  <a:cubicBezTo>
                    <a:pt x="1391" y="0"/>
                    <a:pt x="740" y="341"/>
                    <a:pt x="429" y="920"/>
                  </a:cubicBezTo>
                  <a:cubicBezTo>
                    <a:pt x="1" y="1722"/>
                    <a:pt x="298" y="2821"/>
                    <a:pt x="1069" y="3272"/>
                  </a:cubicBezTo>
                  <a:cubicBezTo>
                    <a:pt x="1317" y="3417"/>
                    <a:pt x="1600" y="3485"/>
                    <a:pt x="1885" y="3485"/>
                  </a:cubicBezTo>
                  <a:cubicBezTo>
                    <a:pt x="2523" y="3485"/>
                    <a:pt x="3174" y="3144"/>
                    <a:pt x="3484" y="2566"/>
                  </a:cubicBezTo>
                  <a:cubicBezTo>
                    <a:pt x="3913" y="1764"/>
                    <a:pt x="3615" y="665"/>
                    <a:pt x="2845" y="214"/>
                  </a:cubicBezTo>
                  <a:cubicBezTo>
                    <a:pt x="2596" y="68"/>
                    <a:pt x="2313" y="0"/>
                    <a:pt x="202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4"/>
            <p:cNvSpPr/>
            <p:nvPr/>
          </p:nvSpPr>
          <p:spPr>
            <a:xfrm>
              <a:off x="5969750" y="2964250"/>
              <a:ext cx="98900" cy="87125"/>
            </a:xfrm>
            <a:custGeom>
              <a:avLst/>
              <a:gdLst/>
              <a:ahLst/>
              <a:cxnLst/>
              <a:rect l="l" t="t" r="r" b="b"/>
              <a:pathLst>
                <a:path w="3956" h="3485" extrusionOk="0">
                  <a:moveTo>
                    <a:pt x="2048" y="0"/>
                  </a:moveTo>
                  <a:cubicBezTo>
                    <a:pt x="1446" y="0"/>
                    <a:pt x="830" y="303"/>
                    <a:pt x="501" y="829"/>
                  </a:cubicBezTo>
                  <a:cubicBezTo>
                    <a:pt x="0" y="1631"/>
                    <a:pt x="288" y="2808"/>
                    <a:pt x="1098" y="3276"/>
                  </a:cubicBezTo>
                  <a:cubicBezTo>
                    <a:pt x="1344" y="3417"/>
                    <a:pt x="1624" y="3484"/>
                    <a:pt x="1907" y="3484"/>
                  </a:cubicBezTo>
                  <a:cubicBezTo>
                    <a:pt x="2509" y="3484"/>
                    <a:pt x="3124" y="3182"/>
                    <a:pt x="3454" y="2655"/>
                  </a:cubicBezTo>
                  <a:cubicBezTo>
                    <a:pt x="3955" y="1854"/>
                    <a:pt x="3668" y="676"/>
                    <a:pt x="2857" y="209"/>
                  </a:cubicBezTo>
                  <a:cubicBezTo>
                    <a:pt x="2612" y="67"/>
                    <a:pt x="2332" y="0"/>
                    <a:pt x="204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4"/>
            <p:cNvSpPr/>
            <p:nvPr/>
          </p:nvSpPr>
          <p:spPr>
            <a:xfrm>
              <a:off x="1632175" y="2242050"/>
              <a:ext cx="97000" cy="86125"/>
            </a:xfrm>
            <a:custGeom>
              <a:avLst/>
              <a:gdLst/>
              <a:ahLst/>
              <a:cxnLst/>
              <a:rect l="l" t="t" r="r" b="b"/>
              <a:pathLst>
                <a:path w="3880" h="3445" extrusionOk="0">
                  <a:moveTo>
                    <a:pt x="2003" y="0"/>
                  </a:moveTo>
                  <a:cubicBezTo>
                    <a:pt x="1358" y="0"/>
                    <a:pt x="706" y="355"/>
                    <a:pt x="410" y="950"/>
                  </a:cubicBezTo>
                  <a:cubicBezTo>
                    <a:pt x="1" y="1772"/>
                    <a:pt x="335" y="2855"/>
                    <a:pt x="1125" y="3266"/>
                  </a:cubicBezTo>
                  <a:cubicBezTo>
                    <a:pt x="1359" y="3388"/>
                    <a:pt x="1616" y="3445"/>
                    <a:pt x="1875" y="3445"/>
                  </a:cubicBezTo>
                  <a:cubicBezTo>
                    <a:pt x="2500" y="3445"/>
                    <a:pt x="3132" y="3110"/>
                    <a:pt x="3442" y="2543"/>
                  </a:cubicBezTo>
                  <a:cubicBezTo>
                    <a:pt x="3879" y="1738"/>
                    <a:pt x="3580" y="649"/>
                    <a:pt x="2801" y="206"/>
                  </a:cubicBezTo>
                  <a:cubicBezTo>
                    <a:pt x="2555" y="66"/>
                    <a:pt x="2280" y="0"/>
                    <a:pt x="200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4"/>
            <p:cNvSpPr/>
            <p:nvPr/>
          </p:nvSpPr>
          <p:spPr>
            <a:xfrm>
              <a:off x="5353275" y="4334300"/>
              <a:ext cx="97525" cy="86150"/>
            </a:xfrm>
            <a:custGeom>
              <a:avLst/>
              <a:gdLst/>
              <a:ahLst/>
              <a:cxnLst/>
              <a:rect l="l" t="t" r="r" b="b"/>
              <a:pathLst>
                <a:path w="3901" h="3446" extrusionOk="0">
                  <a:moveTo>
                    <a:pt x="2025" y="0"/>
                  </a:moveTo>
                  <a:cubicBezTo>
                    <a:pt x="1429" y="0"/>
                    <a:pt x="822" y="304"/>
                    <a:pt x="497" y="833"/>
                  </a:cubicBezTo>
                  <a:cubicBezTo>
                    <a:pt x="0" y="1647"/>
                    <a:pt x="302" y="2811"/>
                    <a:pt x="1129" y="3256"/>
                  </a:cubicBezTo>
                  <a:cubicBezTo>
                    <a:pt x="1367" y="3385"/>
                    <a:pt x="1632" y="3445"/>
                    <a:pt x="1898" y="3445"/>
                  </a:cubicBezTo>
                  <a:cubicBezTo>
                    <a:pt x="2515" y="3445"/>
                    <a:pt x="3138" y="3119"/>
                    <a:pt x="3451" y="2563"/>
                  </a:cubicBezTo>
                  <a:cubicBezTo>
                    <a:pt x="3901" y="1766"/>
                    <a:pt x="3616" y="673"/>
                    <a:pt x="2841" y="216"/>
                  </a:cubicBezTo>
                  <a:cubicBezTo>
                    <a:pt x="2593" y="69"/>
                    <a:pt x="2310" y="0"/>
                    <a:pt x="202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4"/>
            <p:cNvSpPr/>
            <p:nvPr/>
          </p:nvSpPr>
          <p:spPr>
            <a:xfrm>
              <a:off x="1548875" y="2663675"/>
              <a:ext cx="96300" cy="85000"/>
            </a:xfrm>
            <a:custGeom>
              <a:avLst/>
              <a:gdLst/>
              <a:ahLst/>
              <a:cxnLst/>
              <a:rect l="l" t="t" r="r" b="b"/>
              <a:pathLst>
                <a:path w="3852" h="3400" extrusionOk="0">
                  <a:moveTo>
                    <a:pt x="1967" y="1"/>
                  </a:moveTo>
                  <a:cubicBezTo>
                    <a:pt x="1391" y="1"/>
                    <a:pt x="818" y="295"/>
                    <a:pt x="495" y="816"/>
                  </a:cubicBezTo>
                  <a:cubicBezTo>
                    <a:pt x="1" y="1613"/>
                    <a:pt x="256" y="2698"/>
                    <a:pt x="1050" y="3172"/>
                  </a:cubicBezTo>
                  <a:cubicBezTo>
                    <a:pt x="1309" y="3327"/>
                    <a:pt x="1597" y="3400"/>
                    <a:pt x="1883" y="3400"/>
                  </a:cubicBezTo>
                  <a:cubicBezTo>
                    <a:pt x="2477" y="3400"/>
                    <a:pt x="3066" y="3087"/>
                    <a:pt x="3383" y="2534"/>
                  </a:cubicBezTo>
                  <a:cubicBezTo>
                    <a:pt x="3851" y="1716"/>
                    <a:pt x="3561" y="645"/>
                    <a:pt x="2752" y="200"/>
                  </a:cubicBezTo>
                  <a:cubicBezTo>
                    <a:pt x="2506" y="65"/>
                    <a:pt x="2236" y="1"/>
                    <a:pt x="196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4"/>
            <p:cNvSpPr/>
            <p:nvPr/>
          </p:nvSpPr>
          <p:spPr>
            <a:xfrm>
              <a:off x="5037850" y="4625150"/>
              <a:ext cx="95800" cy="85025"/>
            </a:xfrm>
            <a:custGeom>
              <a:avLst/>
              <a:gdLst/>
              <a:ahLst/>
              <a:cxnLst/>
              <a:rect l="l" t="t" r="r" b="b"/>
              <a:pathLst>
                <a:path w="3832" h="3401" extrusionOk="0">
                  <a:moveTo>
                    <a:pt x="1970" y="1"/>
                  </a:moveTo>
                  <a:cubicBezTo>
                    <a:pt x="1377" y="1"/>
                    <a:pt x="788" y="312"/>
                    <a:pt x="472" y="863"/>
                  </a:cubicBezTo>
                  <a:cubicBezTo>
                    <a:pt x="0" y="1681"/>
                    <a:pt x="289" y="2752"/>
                    <a:pt x="1098" y="3199"/>
                  </a:cubicBezTo>
                  <a:cubicBezTo>
                    <a:pt x="1345" y="3336"/>
                    <a:pt x="1616" y="3400"/>
                    <a:pt x="1885" y="3400"/>
                  </a:cubicBezTo>
                  <a:cubicBezTo>
                    <a:pt x="2498" y="3400"/>
                    <a:pt x="3104" y="3066"/>
                    <a:pt x="3410" y="2488"/>
                  </a:cubicBezTo>
                  <a:cubicBezTo>
                    <a:pt x="3831" y="1696"/>
                    <a:pt x="3560" y="683"/>
                    <a:pt x="2804" y="229"/>
                  </a:cubicBezTo>
                  <a:cubicBezTo>
                    <a:pt x="2546" y="74"/>
                    <a:pt x="2257" y="1"/>
                    <a:pt x="197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4"/>
            <p:cNvSpPr/>
            <p:nvPr/>
          </p:nvSpPr>
          <p:spPr>
            <a:xfrm>
              <a:off x="3574750" y="5051225"/>
              <a:ext cx="94775" cy="83775"/>
            </a:xfrm>
            <a:custGeom>
              <a:avLst/>
              <a:gdLst/>
              <a:ahLst/>
              <a:cxnLst/>
              <a:rect l="l" t="t" r="r" b="b"/>
              <a:pathLst>
                <a:path w="3791" h="3351" extrusionOk="0">
                  <a:moveTo>
                    <a:pt x="1913" y="0"/>
                  </a:moveTo>
                  <a:cubicBezTo>
                    <a:pt x="1328" y="0"/>
                    <a:pt x="769" y="323"/>
                    <a:pt x="457" y="903"/>
                  </a:cubicBezTo>
                  <a:cubicBezTo>
                    <a:pt x="0" y="1757"/>
                    <a:pt x="310" y="2753"/>
                    <a:pt x="1166" y="3177"/>
                  </a:cubicBezTo>
                  <a:cubicBezTo>
                    <a:pt x="1403" y="3295"/>
                    <a:pt x="1651" y="3351"/>
                    <a:pt x="1894" y="3351"/>
                  </a:cubicBezTo>
                  <a:cubicBezTo>
                    <a:pt x="2482" y="3351"/>
                    <a:pt x="3043" y="3024"/>
                    <a:pt x="3353" y="2446"/>
                  </a:cubicBezTo>
                  <a:cubicBezTo>
                    <a:pt x="3790" y="1630"/>
                    <a:pt x="3530" y="682"/>
                    <a:pt x="2741" y="227"/>
                  </a:cubicBezTo>
                  <a:cubicBezTo>
                    <a:pt x="2476" y="73"/>
                    <a:pt x="2192" y="0"/>
                    <a:pt x="191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4"/>
            <p:cNvSpPr/>
            <p:nvPr/>
          </p:nvSpPr>
          <p:spPr>
            <a:xfrm>
              <a:off x="1947050" y="4135825"/>
              <a:ext cx="94225" cy="83800"/>
            </a:xfrm>
            <a:custGeom>
              <a:avLst/>
              <a:gdLst/>
              <a:ahLst/>
              <a:cxnLst/>
              <a:rect l="l" t="t" r="r" b="b"/>
              <a:pathLst>
                <a:path w="3769" h="3352" extrusionOk="0">
                  <a:moveTo>
                    <a:pt x="1894" y="1"/>
                  </a:moveTo>
                  <a:cubicBezTo>
                    <a:pt x="1322" y="1"/>
                    <a:pt x="774" y="309"/>
                    <a:pt x="457" y="868"/>
                  </a:cubicBezTo>
                  <a:cubicBezTo>
                    <a:pt x="1" y="1676"/>
                    <a:pt x="239" y="2635"/>
                    <a:pt x="1013" y="3105"/>
                  </a:cubicBezTo>
                  <a:cubicBezTo>
                    <a:pt x="1288" y="3272"/>
                    <a:pt x="1585" y="3352"/>
                    <a:pt x="1876" y="3352"/>
                  </a:cubicBezTo>
                  <a:cubicBezTo>
                    <a:pt x="2447" y="3352"/>
                    <a:pt x="2995" y="3044"/>
                    <a:pt x="3312" y="2485"/>
                  </a:cubicBezTo>
                  <a:cubicBezTo>
                    <a:pt x="3769" y="1677"/>
                    <a:pt x="3531" y="719"/>
                    <a:pt x="2756" y="248"/>
                  </a:cubicBezTo>
                  <a:cubicBezTo>
                    <a:pt x="2481" y="81"/>
                    <a:pt x="2184" y="1"/>
                    <a:pt x="189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4"/>
            <p:cNvSpPr/>
            <p:nvPr/>
          </p:nvSpPr>
          <p:spPr>
            <a:xfrm>
              <a:off x="3159150" y="4973625"/>
              <a:ext cx="94825" cy="83800"/>
            </a:xfrm>
            <a:custGeom>
              <a:avLst/>
              <a:gdLst/>
              <a:ahLst/>
              <a:cxnLst/>
              <a:rect l="l" t="t" r="r" b="b"/>
              <a:pathLst>
                <a:path w="3793" h="3352" extrusionOk="0">
                  <a:moveTo>
                    <a:pt x="1914" y="1"/>
                  </a:moveTo>
                  <a:cubicBezTo>
                    <a:pt x="1329" y="1"/>
                    <a:pt x="770" y="324"/>
                    <a:pt x="459" y="904"/>
                  </a:cubicBezTo>
                  <a:cubicBezTo>
                    <a:pt x="1" y="1757"/>
                    <a:pt x="313" y="2755"/>
                    <a:pt x="1168" y="3178"/>
                  </a:cubicBezTo>
                  <a:cubicBezTo>
                    <a:pt x="1405" y="3295"/>
                    <a:pt x="1653" y="3351"/>
                    <a:pt x="1897" y="3351"/>
                  </a:cubicBezTo>
                  <a:cubicBezTo>
                    <a:pt x="2485" y="3351"/>
                    <a:pt x="3045" y="3025"/>
                    <a:pt x="3355" y="2447"/>
                  </a:cubicBezTo>
                  <a:cubicBezTo>
                    <a:pt x="3792" y="1629"/>
                    <a:pt x="3530" y="681"/>
                    <a:pt x="2743" y="228"/>
                  </a:cubicBezTo>
                  <a:cubicBezTo>
                    <a:pt x="2477" y="74"/>
                    <a:pt x="2193" y="1"/>
                    <a:pt x="191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4"/>
            <p:cNvSpPr/>
            <p:nvPr/>
          </p:nvSpPr>
          <p:spPr>
            <a:xfrm>
              <a:off x="2229325" y="4450550"/>
              <a:ext cx="94225" cy="83800"/>
            </a:xfrm>
            <a:custGeom>
              <a:avLst/>
              <a:gdLst/>
              <a:ahLst/>
              <a:cxnLst/>
              <a:rect l="l" t="t" r="r" b="b"/>
              <a:pathLst>
                <a:path w="3769" h="3352" extrusionOk="0">
                  <a:moveTo>
                    <a:pt x="1892" y="1"/>
                  </a:moveTo>
                  <a:cubicBezTo>
                    <a:pt x="1319" y="1"/>
                    <a:pt x="769" y="310"/>
                    <a:pt x="454" y="872"/>
                  </a:cubicBezTo>
                  <a:cubicBezTo>
                    <a:pt x="0" y="1681"/>
                    <a:pt x="240" y="2639"/>
                    <a:pt x="1017" y="3106"/>
                  </a:cubicBezTo>
                  <a:cubicBezTo>
                    <a:pt x="1291" y="3272"/>
                    <a:pt x="1586" y="3351"/>
                    <a:pt x="1875" y="3351"/>
                  </a:cubicBezTo>
                  <a:cubicBezTo>
                    <a:pt x="2449" y="3351"/>
                    <a:pt x="2999" y="3041"/>
                    <a:pt x="3314" y="2479"/>
                  </a:cubicBezTo>
                  <a:cubicBezTo>
                    <a:pt x="3768" y="1671"/>
                    <a:pt x="3527" y="713"/>
                    <a:pt x="2750" y="245"/>
                  </a:cubicBezTo>
                  <a:cubicBezTo>
                    <a:pt x="2476" y="80"/>
                    <a:pt x="2181" y="1"/>
                    <a:pt x="189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4"/>
            <p:cNvSpPr/>
            <p:nvPr/>
          </p:nvSpPr>
          <p:spPr>
            <a:xfrm>
              <a:off x="5526700" y="1312075"/>
              <a:ext cx="91325" cy="80425"/>
            </a:xfrm>
            <a:custGeom>
              <a:avLst/>
              <a:gdLst/>
              <a:ahLst/>
              <a:cxnLst/>
              <a:rect l="l" t="t" r="r" b="b"/>
              <a:pathLst>
                <a:path w="3653" h="3217" extrusionOk="0">
                  <a:moveTo>
                    <a:pt x="1834" y="1"/>
                  </a:moveTo>
                  <a:cubicBezTo>
                    <a:pt x="1316" y="1"/>
                    <a:pt x="816" y="262"/>
                    <a:pt x="506" y="744"/>
                  </a:cubicBezTo>
                  <a:cubicBezTo>
                    <a:pt x="1" y="1530"/>
                    <a:pt x="217" y="2516"/>
                    <a:pt x="997" y="2984"/>
                  </a:cubicBezTo>
                  <a:cubicBezTo>
                    <a:pt x="1258" y="3141"/>
                    <a:pt x="1541" y="3217"/>
                    <a:pt x="1819" y="3217"/>
                  </a:cubicBezTo>
                  <a:cubicBezTo>
                    <a:pt x="2337" y="3217"/>
                    <a:pt x="2837" y="2955"/>
                    <a:pt x="3147" y="2473"/>
                  </a:cubicBezTo>
                  <a:cubicBezTo>
                    <a:pt x="3652" y="1688"/>
                    <a:pt x="3436" y="700"/>
                    <a:pt x="2656" y="233"/>
                  </a:cubicBezTo>
                  <a:cubicBezTo>
                    <a:pt x="2395" y="76"/>
                    <a:pt x="2112" y="1"/>
                    <a:pt x="183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4"/>
            <p:cNvSpPr/>
            <p:nvPr/>
          </p:nvSpPr>
          <p:spPr>
            <a:xfrm>
              <a:off x="3349550" y="556250"/>
              <a:ext cx="91025" cy="80450"/>
            </a:xfrm>
            <a:custGeom>
              <a:avLst/>
              <a:gdLst/>
              <a:ahLst/>
              <a:cxnLst/>
              <a:rect l="l" t="t" r="r" b="b"/>
              <a:pathLst>
                <a:path w="3641" h="3218" extrusionOk="0">
                  <a:moveTo>
                    <a:pt x="1838" y="1"/>
                  </a:moveTo>
                  <a:cubicBezTo>
                    <a:pt x="1293" y="1"/>
                    <a:pt x="770" y="293"/>
                    <a:pt x="466" y="819"/>
                  </a:cubicBezTo>
                  <a:cubicBezTo>
                    <a:pt x="0" y="1626"/>
                    <a:pt x="267" y="2596"/>
                    <a:pt x="1073" y="3026"/>
                  </a:cubicBezTo>
                  <a:cubicBezTo>
                    <a:pt x="1315" y="3156"/>
                    <a:pt x="1571" y="3217"/>
                    <a:pt x="1821" y="3217"/>
                  </a:cubicBezTo>
                  <a:cubicBezTo>
                    <a:pt x="2403" y="3217"/>
                    <a:pt x="2958" y="2885"/>
                    <a:pt x="3248" y="2300"/>
                  </a:cubicBezTo>
                  <a:cubicBezTo>
                    <a:pt x="3640" y="1511"/>
                    <a:pt x="3353" y="601"/>
                    <a:pt x="2585" y="191"/>
                  </a:cubicBezTo>
                  <a:cubicBezTo>
                    <a:pt x="2344" y="62"/>
                    <a:pt x="2088" y="1"/>
                    <a:pt x="183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4"/>
            <p:cNvSpPr/>
            <p:nvPr/>
          </p:nvSpPr>
          <p:spPr>
            <a:xfrm>
              <a:off x="5908250" y="1994700"/>
              <a:ext cx="91325" cy="80400"/>
            </a:xfrm>
            <a:custGeom>
              <a:avLst/>
              <a:gdLst/>
              <a:ahLst/>
              <a:cxnLst/>
              <a:rect l="l" t="t" r="r" b="b"/>
              <a:pathLst>
                <a:path w="3653" h="3216" extrusionOk="0">
                  <a:moveTo>
                    <a:pt x="1835" y="0"/>
                  </a:moveTo>
                  <a:cubicBezTo>
                    <a:pt x="1315" y="0"/>
                    <a:pt x="811" y="264"/>
                    <a:pt x="502" y="750"/>
                  </a:cubicBezTo>
                  <a:cubicBezTo>
                    <a:pt x="1" y="1538"/>
                    <a:pt x="220" y="2521"/>
                    <a:pt x="1001" y="2987"/>
                  </a:cubicBezTo>
                  <a:cubicBezTo>
                    <a:pt x="1261" y="3141"/>
                    <a:pt x="1542" y="3215"/>
                    <a:pt x="1817" y="3215"/>
                  </a:cubicBezTo>
                  <a:cubicBezTo>
                    <a:pt x="2338" y="3215"/>
                    <a:pt x="2841" y="2951"/>
                    <a:pt x="3150" y="2466"/>
                  </a:cubicBezTo>
                  <a:cubicBezTo>
                    <a:pt x="3652" y="1678"/>
                    <a:pt x="3433" y="694"/>
                    <a:pt x="2650" y="228"/>
                  </a:cubicBezTo>
                  <a:cubicBezTo>
                    <a:pt x="2391" y="74"/>
                    <a:pt x="2111" y="0"/>
                    <a:pt x="183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4"/>
            <p:cNvSpPr/>
            <p:nvPr/>
          </p:nvSpPr>
          <p:spPr>
            <a:xfrm>
              <a:off x="4779625" y="735850"/>
              <a:ext cx="90550" cy="80425"/>
            </a:xfrm>
            <a:custGeom>
              <a:avLst/>
              <a:gdLst/>
              <a:ahLst/>
              <a:cxnLst/>
              <a:rect l="l" t="t" r="r" b="b"/>
              <a:pathLst>
                <a:path w="3622" h="3217" extrusionOk="0">
                  <a:moveTo>
                    <a:pt x="1819" y="0"/>
                  </a:moveTo>
                  <a:cubicBezTo>
                    <a:pt x="1250" y="0"/>
                    <a:pt x="707" y="317"/>
                    <a:pt x="410" y="883"/>
                  </a:cubicBezTo>
                  <a:cubicBezTo>
                    <a:pt x="1" y="1667"/>
                    <a:pt x="265" y="2581"/>
                    <a:pt x="1023" y="3007"/>
                  </a:cubicBezTo>
                  <a:cubicBezTo>
                    <a:pt x="1274" y="3149"/>
                    <a:pt x="1542" y="3216"/>
                    <a:pt x="1804" y="3216"/>
                  </a:cubicBezTo>
                  <a:cubicBezTo>
                    <a:pt x="2372" y="3216"/>
                    <a:pt x="2916" y="2898"/>
                    <a:pt x="3212" y="2332"/>
                  </a:cubicBezTo>
                  <a:cubicBezTo>
                    <a:pt x="3621" y="1548"/>
                    <a:pt x="3358" y="634"/>
                    <a:pt x="2600" y="209"/>
                  </a:cubicBezTo>
                  <a:cubicBezTo>
                    <a:pt x="2349" y="67"/>
                    <a:pt x="2081" y="0"/>
                    <a:pt x="181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4"/>
            <p:cNvSpPr/>
            <p:nvPr/>
          </p:nvSpPr>
          <p:spPr>
            <a:xfrm>
              <a:off x="3166050" y="608850"/>
              <a:ext cx="92550" cy="81625"/>
            </a:xfrm>
            <a:custGeom>
              <a:avLst/>
              <a:gdLst/>
              <a:ahLst/>
              <a:cxnLst/>
              <a:rect l="l" t="t" r="r" b="b"/>
              <a:pathLst>
                <a:path w="3702" h="3265" extrusionOk="0">
                  <a:moveTo>
                    <a:pt x="1845" y="1"/>
                  </a:moveTo>
                  <a:cubicBezTo>
                    <a:pt x="1277" y="1"/>
                    <a:pt x="743" y="319"/>
                    <a:pt x="439" y="894"/>
                  </a:cubicBezTo>
                  <a:cubicBezTo>
                    <a:pt x="0" y="1727"/>
                    <a:pt x="292" y="2661"/>
                    <a:pt x="1122" y="3084"/>
                  </a:cubicBezTo>
                  <a:cubicBezTo>
                    <a:pt x="1361" y="3206"/>
                    <a:pt x="1611" y="3264"/>
                    <a:pt x="1854" y="3264"/>
                  </a:cubicBezTo>
                  <a:cubicBezTo>
                    <a:pt x="2405" y="3264"/>
                    <a:pt x="2926" y="2963"/>
                    <a:pt x="3235" y="2418"/>
                  </a:cubicBezTo>
                  <a:cubicBezTo>
                    <a:pt x="3702" y="1594"/>
                    <a:pt x="3444" y="653"/>
                    <a:pt x="2628" y="208"/>
                  </a:cubicBezTo>
                  <a:cubicBezTo>
                    <a:pt x="2373" y="68"/>
                    <a:pt x="2105" y="1"/>
                    <a:pt x="184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4"/>
            <p:cNvSpPr/>
            <p:nvPr/>
          </p:nvSpPr>
          <p:spPr>
            <a:xfrm>
              <a:off x="5957250" y="2178025"/>
              <a:ext cx="92600" cy="81575"/>
            </a:xfrm>
            <a:custGeom>
              <a:avLst/>
              <a:gdLst/>
              <a:ahLst/>
              <a:cxnLst/>
              <a:rect l="l" t="t" r="r" b="b"/>
              <a:pathLst>
                <a:path w="3704" h="3263" extrusionOk="0">
                  <a:moveTo>
                    <a:pt x="1849" y="0"/>
                  </a:moveTo>
                  <a:cubicBezTo>
                    <a:pt x="1297" y="0"/>
                    <a:pt x="777" y="301"/>
                    <a:pt x="468" y="847"/>
                  </a:cubicBezTo>
                  <a:cubicBezTo>
                    <a:pt x="1" y="1670"/>
                    <a:pt x="259" y="2610"/>
                    <a:pt x="1076" y="3057"/>
                  </a:cubicBezTo>
                  <a:cubicBezTo>
                    <a:pt x="1331" y="3196"/>
                    <a:pt x="1598" y="3263"/>
                    <a:pt x="1858" y="3263"/>
                  </a:cubicBezTo>
                  <a:cubicBezTo>
                    <a:pt x="2426" y="3263"/>
                    <a:pt x="2960" y="2944"/>
                    <a:pt x="3265" y="2369"/>
                  </a:cubicBezTo>
                  <a:cubicBezTo>
                    <a:pt x="3704" y="1538"/>
                    <a:pt x="3411" y="602"/>
                    <a:pt x="2581" y="180"/>
                  </a:cubicBezTo>
                  <a:cubicBezTo>
                    <a:pt x="2341" y="59"/>
                    <a:pt x="2092" y="0"/>
                    <a:pt x="184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4"/>
            <p:cNvSpPr/>
            <p:nvPr/>
          </p:nvSpPr>
          <p:spPr>
            <a:xfrm>
              <a:off x="2983650" y="662625"/>
              <a:ext cx="91425" cy="80375"/>
            </a:xfrm>
            <a:custGeom>
              <a:avLst/>
              <a:gdLst/>
              <a:ahLst/>
              <a:cxnLst/>
              <a:rect l="l" t="t" r="r" b="b"/>
              <a:pathLst>
                <a:path w="3657" h="3215" extrusionOk="0">
                  <a:moveTo>
                    <a:pt x="1838" y="0"/>
                  </a:moveTo>
                  <a:cubicBezTo>
                    <a:pt x="1310" y="0"/>
                    <a:pt x="801" y="272"/>
                    <a:pt x="493" y="769"/>
                  </a:cubicBezTo>
                  <a:cubicBezTo>
                    <a:pt x="1" y="1564"/>
                    <a:pt x="235" y="2542"/>
                    <a:pt x="1025" y="2998"/>
                  </a:cubicBezTo>
                  <a:cubicBezTo>
                    <a:pt x="1279" y="3145"/>
                    <a:pt x="1552" y="3215"/>
                    <a:pt x="1821" y="3215"/>
                  </a:cubicBezTo>
                  <a:cubicBezTo>
                    <a:pt x="2349" y="3215"/>
                    <a:pt x="2858" y="2942"/>
                    <a:pt x="3166" y="2445"/>
                  </a:cubicBezTo>
                  <a:cubicBezTo>
                    <a:pt x="3657" y="1652"/>
                    <a:pt x="3424" y="674"/>
                    <a:pt x="2632" y="217"/>
                  </a:cubicBezTo>
                  <a:cubicBezTo>
                    <a:pt x="2379" y="70"/>
                    <a:pt x="2106" y="0"/>
                    <a:pt x="183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4"/>
            <p:cNvSpPr/>
            <p:nvPr/>
          </p:nvSpPr>
          <p:spPr>
            <a:xfrm>
              <a:off x="5012275" y="866600"/>
              <a:ext cx="90500" cy="80425"/>
            </a:xfrm>
            <a:custGeom>
              <a:avLst/>
              <a:gdLst/>
              <a:ahLst/>
              <a:cxnLst/>
              <a:rect l="l" t="t" r="r" b="b"/>
              <a:pathLst>
                <a:path w="3620" h="3217" extrusionOk="0">
                  <a:moveTo>
                    <a:pt x="1817" y="0"/>
                  </a:moveTo>
                  <a:cubicBezTo>
                    <a:pt x="1251" y="0"/>
                    <a:pt x="711" y="314"/>
                    <a:pt x="415" y="876"/>
                  </a:cubicBezTo>
                  <a:cubicBezTo>
                    <a:pt x="0" y="1658"/>
                    <a:pt x="257" y="2572"/>
                    <a:pt x="1013" y="3004"/>
                  </a:cubicBezTo>
                  <a:cubicBezTo>
                    <a:pt x="1266" y="3148"/>
                    <a:pt x="1536" y="3217"/>
                    <a:pt x="1801" y="3217"/>
                  </a:cubicBezTo>
                  <a:cubicBezTo>
                    <a:pt x="2366" y="3217"/>
                    <a:pt x="2907" y="2903"/>
                    <a:pt x="3206" y="2341"/>
                  </a:cubicBezTo>
                  <a:cubicBezTo>
                    <a:pt x="3620" y="1560"/>
                    <a:pt x="3362" y="645"/>
                    <a:pt x="2606" y="214"/>
                  </a:cubicBezTo>
                  <a:cubicBezTo>
                    <a:pt x="2352" y="69"/>
                    <a:pt x="2082" y="0"/>
                    <a:pt x="181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4"/>
            <p:cNvSpPr/>
            <p:nvPr/>
          </p:nvSpPr>
          <p:spPr>
            <a:xfrm>
              <a:off x="6008025" y="2362550"/>
              <a:ext cx="90375" cy="80475"/>
            </a:xfrm>
            <a:custGeom>
              <a:avLst/>
              <a:gdLst/>
              <a:ahLst/>
              <a:cxnLst/>
              <a:rect l="l" t="t" r="r" b="b"/>
              <a:pathLst>
                <a:path w="3615" h="3219" extrusionOk="0">
                  <a:moveTo>
                    <a:pt x="1818" y="1"/>
                  </a:moveTo>
                  <a:cubicBezTo>
                    <a:pt x="1271" y="1"/>
                    <a:pt x="744" y="294"/>
                    <a:pt x="439" y="826"/>
                  </a:cubicBezTo>
                  <a:cubicBezTo>
                    <a:pt x="0" y="1595"/>
                    <a:pt x="224" y="2522"/>
                    <a:pt x="960" y="2976"/>
                  </a:cubicBezTo>
                  <a:cubicBezTo>
                    <a:pt x="1226" y="3140"/>
                    <a:pt x="1514" y="3218"/>
                    <a:pt x="1797" y="3218"/>
                  </a:cubicBezTo>
                  <a:cubicBezTo>
                    <a:pt x="2344" y="3218"/>
                    <a:pt x="2869" y="2926"/>
                    <a:pt x="3174" y="2393"/>
                  </a:cubicBezTo>
                  <a:cubicBezTo>
                    <a:pt x="3615" y="1623"/>
                    <a:pt x="3391" y="696"/>
                    <a:pt x="2654" y="243"/>
                  </a:cubicBezTo>
                  <a:cubicBezTo>
                    <a:pt x="2388" y="79"/>
                    <a:pt x="2100" y="1"/>
                    <a:pt x="181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4"/>
            <p:cNvSpPr/>
            <p:nvPr/>
          </p:nvSpPr>
          <p:spPr>
            <a:xfrm>
              <a:off x="4131575" y="527475"/>
              <a:ext cx="90350" cy="80425"/>
            </a:xfrm>
            <a:custGeom>
              <a:avLst/>
              <a:gdLst/>
              <a:ahLst/>
              <a:cxnLst/>
              <a:rect l="l" t="t" r="r" b="b"/>
              <a:pathLst>
                <a:path w="3614" h="3217" extrusionOk="0">
                  <a:moveTo>
                    <a:pt x="1818" y="0"/>
                  </a:moveTo>
                  <a:cubicBezTo>
                    <a:pt x="1282" y="0"/>
                    <a:pt x="763" y="281"/>
                    <a:pt x="456" y="797"/>
                  </a:cubicBezTo>
                  <a:cubicBezTo>
                    <a:pt x="1" y="1560"/>
                    <a:pt x="207" y="2491"/>
                    <a:pt x="934" y="2959"/>
                  </a:cubicBezTo>
                  <a:cubicBezTo>
                    <a:pt x="1205" y="3133"/>
                    <a:pt x="1503" y="3217"/>
                    <a:pt x="1796" y="3217"/>
                  </a:cubicBezTo>
                  <a:cubicBezTo>
                    <a:pt x="2332" y="3217"/>
                    <a:pt x="2851" y="2936"/>
                    <a:pt x="3159" y="2421"/>
                  </a:cubicBezTo>
                  <a:cubicBezTo>
                    <a:pt x="3614" y="1656"/>
                    <a:pt x="3408" y="725"/>
                    <a:pt x="2681" y="258"/>
                  </a:cubicBezTo>
                  <a:cubicBezTo>
                    <a:pt x="2409" y="83"/>
                    <a:pt x="2111" y="0"/>
                    <a:pt x="181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4"/>
            <p:cNvSpPr/>
            <p:nvPr/>
          </p:nvSpPr>
          <p:spPr>
            <a:xfrm>
              <a:off x="5674500" y="4048000"/>
              <a:ext cx="88125" cy="78125"/>
            </a:xfrm>
            <a:custGeom>
              <a:avLst/>
              <a:gdLst/>
              <a:ahLst/>
              <a:cxnLst/>
              <a:rect l="l" t="t" r="r" b="b"/>
              <a:pathLst>
                <a:path w="3525" h="3125" extrusionOk="0">
                  <a:moveTo>
                    <a:pt x="1812" y="0"/>
                  </a:moveTo>
                  <a:cubicBezTo>
                    <a:pt x="1286" y="0"/>
                    <a:pt x="755" y="261"/>
                    <a:pt x="456" y="727"/>
                  </a:cubicBezTo>
                  <a:cubicBezTo>
                    <a:pt x="1" y="1437"/>
                    <a:pt x="214" y="2446"/>
                    <a:pt x="914" y="2896"/>
                  </a:cubicBezTo>
                  <a:cubicBezTo>
                    <a:pt x="1156" y="3051"/>
                    <a:pt x="1434" y="3124"/>
                    <a:pt x="1713" y="3124"/>
                  </a:cubicBezTo>
                  <a:cubicBezTo>
                    <a:pt x="2240" y="3124"/>
                    <a:pt x="2771" y="2864"/>
                    <a:pt x="3069" y="2398"/>
                  </a:cubicBezTo>
                  <a:cubicBezTo>
                    <a:pt x="3524" y="1689"/>
                    <a:pt x="3310" y="679"/>
                    <a:pt x="2611" y="228"/>
                  </a:cubicBezTo>
                  <a:cubicBezTo>
                    <a:pt x="2369" y="74"/>
                    <a:pt x="2091" y="0"/>
                    <a:pt x="181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4"/>
            <p:cNvSpPr/>
            <p:nvPr/>
          </p:nvSpPr>
          <p:spPr>
            <a:xfrm>
              <a:off x="6024675" y="3152650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2" y="0"/>
                  </a:moveTo>
                  <a:cubicBezTo>
                    <a:pt x="1249" y="0"/>
                    <a:pt x="687" y="304"/>
                    <a:pt x="404" y="826"/>
                  </a:cubicBezTo>
                  <a:cubicBezTo>
                    <a:pt x="0" y="1574"/>
                    <a:pt x="280" y="2555"/>
                    <a:pt x="1014" y="2951"/>
                  </a:cubicBezTo>
                  <a:cubicBezTo>
                    <a:pt x="1235" y="3071"/>
                    <a:pt x="1478" y="3127"/>
                    <a:pt x="1721" y="3127"/>
                  </a:cubicBezTo>
                  <a:cubicBezTo>
                    <a:pt x="2284" y="3127"/>
                    <a:pt x="2846" y="2824"/>
                    <a:pt x="3129" y="2301"/>
                  </a:cubicBezTo>
                  <a:cubicBezTo>
                    <a:pt x="3533" y="1554"/>
                    <a:pt x="3253" y="573"/>
                    <a:pt x="2519" y="177"/>
                  </a:cubicBezTo>
                  <a:cubicBezTo>
                    <a:pt x="2298" y="57"/>
                    <a:pt x="2055" y="0"/>
                    <a:pt x="181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4"/>
            <p:cNvSpPr/>
            <p:nvPr/>
          </p:nvSpPr>
          <p:spPr>
            <a:xfrm>
              <a:off x="2303000" y="1060375"/>
              <a:ext cx="88325" cy="78200"/>
            </a:xfrm>
            <a:custGeom>
              <a:avLst/>
              <a:gdLst/>
              <a:ahLst/>
              <a:cxnLst/>
              <a:rect l="l" t="t" r="r" b="b"/>
              <a:pathLst>
                <a:path w="3533" h="3128" extrusionOk="0">
                  <a:moveTo>
                    <a:pt x="1814" y="1"/>
                  </a:moveTo>
                  <a:cubicBezTo>
                    <a:pt x="1272" y="1"/>
                    <a:pt x="730" y="279"/>
                    <a:pt x="437" y="770"/>
                  </a:cubicBezTo>
                  <a:cubicBezTo>
                    <a:pt x="0" y="1501"/>
                    <a:pt x="242" y="2493"/>
                    <a:pt x="958" y="2921"/>
                  </a:cubicBezTo>
                  <a:cubicBezTo>
                    <a:pt x="1193" y="3062"/>
                    <a:pt x="1457" y="3128"/>
                    <a:pt x="1721" y="3128"/>
                  </a:cubicBezTo>
                  <a:cubicBezTo>
                    <a:pt x="2262" y="3128"/>
                    <a:pt x="2803" y="2850"/>
                    <a:pt x="3096" y="2358"/>
                  </a:cubicBezTo>
                  <a:cubicBezTo>
                    <a:pt x="3533" y="1629"/>
                    <a:pt x="3292" y="636"/>
                    <a:pt x="2576" y="207"/>
                  </a:cubicBezTo>
                  <a:cubicBezTo>
                    <a:pt x="2342" y="67"/>
                    <a:pt x="2078" y="1"/>
                    <a:pt x="181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4"/>
            <p:cNvSpPr/>
            <p:nvPr/>
          </p:nvSpPr>
          <p:spPr>
            <a:xfrm>
              <a:off x="1720125" y="1824925"/>
              <a:ext cx="88400" cy="78225"/>
            </a:xfrm>
            <a:custGeom>
              <a:avLst/>
              <a:gdLst/>
              <a:ahLst/>
              <a:cxnLst/>
              <a:rect l="l" t="t" r="r" b="b"/>
              <a:pathLst>
                <a:path w="3536" h="3129" extrusionOk="0">
                  <a:moveTo>
                    <a:pt x="1814" y="1"/>
                  </a:moveTo>
                  <a:cubicBezTo>
                    <a:pt x="1262" y="1"/>
                    <a:pt x="711" y="292"/>
                    <a:pt x="422" y="799"/>
                  </a:cubicBezTo>
                  <a:cubicBezTo>
                    <a:pt x="0" y="1539"/>
                    <a:pt x="261" y="2523"/>
                    <a:pt x="988" y="2937"/>
                  </a:cubicBezTo>
                  <a:cubicBezTo>
                    <a:pt x="1216" y="3067"/>
                    <a:pt x="1469" y="3128"/>
                    <a:pt x="1722" y="3128"/>
                  </a:cubicBezTo>
                  <a:cubicBezTo>
                    <a:pt x="2274" y="3128"/>
                    <a:pt x="2825" y="2837"/>
                    <a:pt x="3114" y="2330"/>
                  </a:cubicBezTo>
                  <a:cubicBezTo>
                    <a:pt x="3535" y="1590"/>
                    <a:pt x="3273" y="604"/>
                    <a:pt x="2548" y="192"/>
                  </a:cubicBezTo>
                  <a:cubicBezTo>
                    <a:pt x="2320" y="62"/>
                    <a:pt x="2067" y="1"/>
                    <a:pt x="181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4"/>
            <p:cNvSpPr/>
            <p:nvPr/>
          </p:nvSpPr>
          <p:spPr>
            <a:xfrm>
              <a:off x="5860075" y="1811850"/>
              <a:ext cx="88350" cy="78200"/>
            </a:xfrm>
            <a:custGeom>
              <a:avLst/>
              <a:gdLst/>
              <a:ahLst/>
              <a:cxnLst/>
              <a:rect l="l" t="t" r="r" b="b"/>
              <a:pathLst>
                <a:path w="3534" h="3128" extrusionOk="0">
                  <a:moveTo>
                    <a:pt x="1813" y="0"/>
                  </a:moveTo>
                  <a:cubicBezTo>
                    <a:pt x="1262" y="0"/>
                    <a:pt x="712" y="290"/>
                    <a:pt x="423" y="796"/>
                  </a:cubicBezTo>
                  <a:cubicBezTo>
                    <a:pt x="0" y="1534"/>
                    <a:pt x="260" y="2520"/>
                    <a:pt x="985" y="2934"/>
                  </a:cubicBezTo>
                  <a:cubicBezTo>
                    <a:pt x="1214" y="3065"/>
                    <a:pt x="1469" y="3127"/>
                    <a:pt x="1723" y="3127"/>
                  </a:cubicBezTo>
                  <a:cubicBezTo>
                    <a:pt x="2274" y="3127"/>
                    <a:pt x="2823" y="2838"/>
                    <a:pt x="3111" y="2333"/>
                  </a:cubicBezTo>
                  <a:cubicBezTo>
                    <a:pt x="3534" y="1593"/>
                    <a:pt x="3276" y="607"/>
                    <a:pt x="2551" y="193"/>
                  </a:cubicBezTo>
                  <a:cubicBezTo>
                    <a:pt x="2322" y="62"/>
                    <a:pt x="2067" y="0"/>
                    <a:pt x="181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4"/>
            <p:cNvSpPr/>
            <p:nvPr/>
          </p:nvSpPr>
          <p:spPr>
            <a:xfrm>
              <a:off x="3534075" y="504200"/>
              <a:ext cx="88325" cy="78200"/>
            </a:xfrm>
            <a:custGeom>
              <a:avLst/>
              <a:gdLst/>
              <a:ahLst/>
              <a:cxnLst/>
              <a:rect l="l" t="t" r="r" b="b"/>
              <a:pathLst>
                <a:path w="3533" h="3128" extrusionOk="0">
                  <a:moveTo>
                    <a:pt x="1813" y="0"/>
                  </a:moveTo>
                  <a:cubicBezTo>
                    <a:pt x="1245" y="0"/>
                    <a:pt x="679" y="309"/>
                    <a:pt x="398" y="838"/>
                  </a:cubicBezTo>
                  <a:cubicBezTo>
                    <a:pt x="1" y="1589"/>
                    <a:pt x="289" y="2569"/>
                    <a:pt x="1025" y="2958"/>
                  </a:cubicBezTo>
                  <a:cubicBezTo>
                    <a:pt x="1242" y="3074"/>
                    <a:pt x="1480" y="3128"/>
                    <a:pt x="1718" y="3128"/>
                  </a:cubicBezTo>
                  <a:cubicBezTo>
                    <a:pt x="2286" y="3128"/>
                    <a:pt x="2854" y="2818"/>
                    <a:pt x="3135" y="2289"/>
                  </a:cubicBezTo>
                  <a:cubicBezTo>
                    <a:pt x="3533" y="1539"/>
                    <a:pt x="3244" y="559"/>
                    <a:pt x="2507" y="170"/>
                  </a:cubicBezTo>
                  <a:cubicBezTo>
                    <a:pt x="2289" y="55"/>
                    <a:pt x="2051" y="0"/>
                    <a:pt x="181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4"/>
            <p:cNvSpPr/>
            <p:nvPr/>
          </p:nvSpPr>
          <p:spPr>
            <a:xfrm>
              <a:off x="1568450" y="3456050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4" y="0"/>
                  </a:moveTo>
                  <a:cubicBezTo>
                    <a:pt x="1272" y="0"/>
                    <a:pt x="730" y="278"/>
                    <a:pt x="437" y="770"/>
                  </a:cubicBezTo>
                  <a:cubicBezTo>
                    <a:pt x="0" y="1499"/>
                    <a:pt x="242" y="2491"/>
                    <a:pt x="958" y="2919"/>
                  </a:cubicBezTo>
                  <a:cubicBezTo>
                    <a:pt x="1193" y="3060"/>
                    <a:pt x="1457" y="3127"/>
                    <a:pt x="1721" y="3127"/>
                  </a:cubicBezTo>
                  <a:cubicBezTo>
                    <a:pt x="2262" y="3127"/>
                    <a:pt x="2803" y="2848"/>
                    <a:pt x="3096" y="2358"/>
                  </a:cubicBezTo>
                  <a:cubicBezTo>
                    <a:pt x="3533" y="1627"/>
                    <a:pt x="3291" y="635"/>
                    <a:pt x="2576" y="207"/>
                  </a:cubicBezTo>
                  <a:cubicBezTo>
                    <a:pt x="2342" y="66"/>
                    <a:pt x="2078" y="0"/>
                    <a:pt x="18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4"/>
            <p:cNvSpPr/>
            <p:nvPr/>
          </p:nvSpPr>
          <p:spPr>
            <a:xfrm>
              <a:off x="4359700" y="5025225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3" y="1"/>
                  </a:moveTo>
                  <a:cubicBezTo>
                    <a:pt x="1244" y="1"/>
                    <a:pt x="676" y="311"/>
                    <a:pt x="397" y="841"/>
                  </a:cubicBezTo>
                  <a:cubicBezTo>
                    <a:pt x="0" y="1591"/>
                    <a:pt x="291" y="2573"/>
                    <a:pt x="1027" y="2959"/>
                  </a:cubicBezTo>
                  <a:cubicBezTo>
                    <a:pt x="1244" y="3073"/>
                    <a:pt x="1481" y="3126"/>
                    <a:pt x="1718" y="3126"/>
                  </a:cubicBezTo>
                  <a:cubicBezTo>
                    <a:pt x="2288" y="3126"/>
                    <a:pt x="2856" y="2816"/>
                    <a:pt x="3136" y="2287"/>
                  </a:cubicBezTo>
                  <a:cubicBezTo>
                    <a:pt x="3532" y="1535"/>
                    <a:pt x="3242" y="557"/>
                    <a:pt x="2505" y="169"/>
                  </a:cubicBezTo>
                  <a:cubicBezTo>
                    <a:pt x="2288" y="55"/>
                    <a:pt x="2050" y="1"/>
                    <a:pt x="18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4"/>
            <p:cNvSpPr/>
            <p:nvPr/>
          </p:nvSpPr>
          <p:spPr>
            <a:xfrm>
              <a:off x="5807175" y="3810275"/>
              <a:ext cx="89425" cy="79325"/>
            </a:xfrm>
            <a:custGeom>
              <a:avLst/>
              <a:gdLst/>
              <a:ahLst/>
              <a:cxnLst/>
              <a:rect l="l" t="t" r="r" b="b"/>
              <a:pathLst>
                <a:path w="3577" h="3173" extrusionOk="0">
                  <a:moveTo>
                    <a:pt x="1810" y="1"/>
                  </a:moveTo>
                  <a:cubicBezTo>
                    <a:pt x="1267" y="1"/>
                    <a:pt x="737" y="288"/>
                    <a:pt x="438" y="802"/>
                  </a:cubicBezTo>
                  <a:cubicBezTo>
                    <a:pt x="0" y="1555"/>
                    <a:pt x="235" y="2508"/>
                    <a:pt x="964" y="2949"/>
                  </a:cubicBezTo>
                  <a:cubicBezTo>
                    <a:pt x="1215" y="3101"/>
                    <a:pt x="1490" y="3173"/>
                    <a:pt x="1762" y="3173"/>
                  </a:cubicBezTo>
                  <a:cubicBezTo>
                    <a:pt x="2324" y="3173"/>
                    <a:pt x="2872" y="2866"/>
                    <a:pt x="3164" y="2322"/>
                  </a:cubicBezTo>
                  <a:cubicBezTo>
                    <a:pt x="3577" y="1556"/>
                    <a:pt x="3310" y="614"/>
                    <a:pt x="2563" y="197"/>
                  </a:cubicBezTo>
                  <a:cubicBezTo>
                    <a:pt x="2324" y="64"/>
                    <a:pt x="2066" y="1"/>
                    <a:pt x="181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4"/>
            <p:cNvSpPr/>
            <p:nvPr/>
          </p:nvSpPr>
          <p:spPr>
            <a:xfrm>
              <a:off x="1853475" y="1587775"/>
              <a:ext cx="88300" cy="78175"/>
            </a:xfrm>
            <a:custGeom>
              <a:avLst/>
              <a:gdLst/>
              <a:ahLst/>
              <a:cxnLst/>
              <a:rect l="l" t="t" r="r" b="b"/>
              <a:pathLst>
                <a:path w="3532" h="3127" extrusionOk="0">
                  <a:moveTo>
                    <a:pt x="1814" y="0"/>
                  </a:moveTo>
                  <a:cubicBezTo>
                    <a:pt x="1245" y="0"/>
                    <a:pt x="677" y="311"/>
                    <a:pt x="397" y="841"/>
                  </a:cubicBezTo>
                  <a:cubicBezTo>
                    <a:pt x="1" y="1592"/>
                    <a:pt x="291" y="2572"/>
                    <a:pt x="1028" y="2960"/>
                  </a:cubicBezTo>
                  <a:cubicBezTo>
                    <a:pt x="1244" y="3073"/>
                    <a:pt x="1481" y="3127"/>
                    <a:pt x="1718" y="3127"/>
                  </a:cubicBezTo>
                  <a:cubicBezTo>
                    <a:pt x="2288" y="3127"/>
                    <a:pt x="2857" y="2817"/>
                    <a:pt x="3136" y="2288"/>
                  </a:cubicBezTo>
                  <a:cubicBezTo>
                    <a:pt x="3531" y="1536"/>
                    <a:pt x="3243" y="558"/>
                    <a:pt x="2506" y="169"/>
                  </a:cubicBezTo>
                  <a:cubicBezTo>
                    <a:pt x="2289" y="54"/>
                    <a:pt x="2051" y="0"/>
                    <a:pt x="18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4"/>
            <p:cNvSpPr/>
            <p:nvPr/>
          </p:nvSpPr>
          <p:spPr>
            <a:xfrm>
              <a:off x="6059600" y="2548100"/>
              <a:ext cx="86950" cy="77475"/>
            </a:xfrm>
            <a:custGeom>
              <a:avLst/>
              <a:gdLst/>
              <a:ahLst/>
              <a:cxnLst/>
              <a:rect l="l" t="t" r="r" b="b"/>
              <a:pathLst>
                <a:path w="3478" h="3099" extrusionOk="0">
                  <a:moveTo>
                    <a:pt x="1773" y="1"/>
                  </a:moveTo>
                  <a:cubicBezTo>
                    <a:pt x="1200" y="1"/>
                    <a:pt x="621" y="308"/>
                    <a:pt x="378" y="840"/>
                  </a:cubicBezTo>
                  <a:cubicBezTo>
                    <a:pt x="0" y="1665"/>
                    <a:pt x="198" y="2387"/>
                    <a:pt x="939" y="2884"/>
                  </a:cubicBezTo>
                  <a:cubicBezTo>
                    <a:pt x="1159" y="3030"/>
                    <a:pt x="1414" y="3098"/>
                    <a:pt x="1673" y="3098"/>
                  </a:cubicBezTo>
                  <a:cubicBezTo>
                    <a:pt x="2219" y="3098"/>
                    <a:pt x="2781" y="2798"/>
                    <a:pt x="3062" y="2303"/>
                  </a:cubicBezTo>
                  <a:cubicBezTo>
                    <a:pt x="3478" y="1572"/>
                    <a:pt x="3202" y="567"/>
                    <a:pt x="2477" y="174"/>
                  </a:cubicBezTo>
                  <a:cubicBezTo>
                    <a:pt x="2261" y="56"/>
                    <a:pt x="2018" y="1"/>
                    <a:pt x="177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4"/>
            <p:cNvSpPr/>
            <p:nvPr/>
          </p:nvSpPr>
          <p:spPr>
            <a:xfrm>
              <a:off x="5542950" y="4286750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3" y="0"/>
                  </a:moveTo>
                  <a:cubicBezTo>
                    <a:pt x="1219" y="0"/>
                    <a:pt x="689" y="272"/>
                    <a:pt x="410" y="746"/>
                  </a:cubicBezTo>
                  <a:cubicBezTo>
                    <a:pt x="1" y="1442"/>
                    <a:pt x="241" y="2401"/>
                    <a:pt x="926" y="2805"/>
                  </a:cubicBezTo>
                  <a:cubicBezTo>
                    <a:pt x="1146" y="2934"/>
                    <a:pt x="1394" y="2996"/>
                    <a:pt x="1642" y="2996"/>
                  </a:cubicBezTo>
                  <a:cubicBezTo>
                    <a:pt x="2167" y="2996"/>
                    <a:pt x="2694" y="2723"/>
                    <a:pt x="2974" y="2249"/>
                  </a:cubicBezTo>
                  <a:cubicBezTo>
                    <a:pt x="3384" y="1554"/>
                    <a:pt x="3142" y="594"/>
                    <a:pt x="2457" y="191"/>
                  </a:cubicBezTo>
                  <a:cubicBezTo>
                    <a:pt x="2238" y="61"/>
                    <a:pt x="1991" y="0"/>
                    <a:pt x="174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4"/>
            <p:cNvSpPr/>
            <p:nvPr/>
          </p:nvSpPr>
          <p:spPr>
            <a:xfrm>
              <a:off x="5245775" y="998725"/>
              <a:ext cx="88050" cy="77450"/>
            </a:xfrm>
            <a:custGeom>
              <a:avLst/>
              <a:gdLst/>
              <a:ahLst/>
              <a:cxnLst/>
              <a:rect l="l" t="t" r="r" b="b"/>
              <a:pathLst>
                <a:path w="3522" h="3098" extrusionOk="0">
                  <a:moveTo>
                    <a:pt x="1747" y="0"/>
                  </a:moveTo>
                  <a:cubicBezTo>
                    <a:pt x="1251" y="0"/>
                    <a:pt x="812" y="259"/>
                    <a:pt x="469" y="765"/>
                  </a:cubicBezTo>
                  <a:cubicBezTo>
                    <a:pt x="0" y="1456"/>
                    <a:pt x="277" y="2490"/>
                    <a:pt x="990" y="2906"/>
                  </a:cubicBezTo>
                  <a:cubicBezTo>
                    <a:pt x="1214" y="3036"/>
                    <a:pt x="1466" y="3098"/>
                    <a:pt x="1719" y="3098"/>
                  </a:cubicBezTo>
                  <a:cubicBezTo>
                    <a:pt x="2273" y="3098"/>
                    <a:pt x="2832" y="2804"/>
                    <a:pt x="3112" y="2299"/>
                  </a:cubicBezTo>
                  <a:cubicBezTo>
                    <a:pt x="3522" y="1563"/>
                    <a:pt x="3249" y="530"/>
                    <a:pt x="2505" y="184"/>
                  </a:cubicBezTo>
                  <a:cubicBezTo>
                    <a:pt x="2242" y="61"/>
                    <a:pt x="1988" y="0"/>
                    <a:pt x="174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4"/>
            <p:cNvSpPr/>
            <p:nvPr/>
          </p:nvSpPr>
          <p:spPr>
            <a:xfrm>
              <a:off x="2748500" y="4899900"/>
              <a:ext cx="85575" cy="76050"/>
            </a:xfrm>
            <a:custGeom>
              <a:avLst/>
              <a:gdLst/>
              <a:ahLst/>
              <a:cxnLst/>
              <a:rect l="l" t="t" r="r" b="b"/>
              <a:pathLst>
                <a:path w="3423" h="3042" extrusionOk="0">
                  <a:moveTo>
                    <a:pt x="1770" y="0"/>
                  </a:moveTo>
                  <a:cubicBezTo>
                    <a:pt x="1202" y="0"/>
                    <a:pt x="625" y="312"/>
                    <a:pt x="362" y="835"/>
                  </a:cubicBezTo>
                  <a:cubicBezTo>
                    <a:pt x="1" y="1553"/>
                    <a:pt x="294" y="2516"/>
                    <a:pt x="985" y="2882"/>
                  </a:cubicBezTo>
                  <a:cubicBezTo>
                    <a:pt x="1191" y="2991"/>
                    <a:pt x="1421" y="3042"/>
                    <a:pt x="1651" y="3042"/>
                  </a:cubicBezTo>
                  <a:cubicBezTo>
                    <a:pt x="2201" y="3042"/>
                    <a:pt x="2758" y="2751"/>
                    <a:pt x="3032" y="2256"/>
                  </a:cubicBezTo>
                  <a:cubicBezTo>
                    <a:pt x="3422" y="1553"/>
                    <a:pt x="3167" y="586"/>
                    <a:pt x="2485" y="188"/>
                  </a:cubicBezTo>
                  <a:cubicBezTo>
                    <a:pt x="2267" y="60"/>
                    <a:pt x="2019" y="0"/>
                    <a:pt x="177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4"/>
            <p:cNvSpPr/>
            <p:nvPr/>
          </p:nvSpPr>
          <p:spPr>
            <a:xfrm>
              <a:off x="2515850" y="4769125"/>
              <a:ext cx="85550" cy="76050"/>
            </a:xfrm>
            <a:custGeom>
              <a:avLst/>
              <a:gdLst/>
              <a:ahLst/>
              <a:cxnLst/>
              <a:rect l="l" t="t" r="r" b="b"/>
              <a:pathLst>
                <a:path w="3422" h="3042" extrusionOk="0">
                  <a:moveTo>
                    <a:pt x="1777" y="0"/>
                  </a:moveTo>
                  <a:cubicBezTo>
                    <a:pt x="1229" y="0"/>
                    <a:pt x="668" y="288"/>
                    <a:pt x="391" y="783"/>
                  </a:cubicBezTo>
                  <a:cubicBezTo>
                    <a:pt x="1" y="1486"/>
                    <a:pt x="256" y="2454"/>
                    <a:pt x="937" y="2854"/>
                  </a:cubicBezTo>
                  <a:cubicBezTo>
                    <a:pt x="1155" y="2982"/>
                    <a:pt x="1403" y="3042"/>
                    <a:pt x="1653" y="3042"/>
                  </a:cubicBezTo>
                  <a:cubicBezTo>
                    <a:pt x="2181" y="3042"/>
                    <a:pt x="2720" y="2774"/>
                    <a:pt x="3006" y="2307"/>
                  </a:cubicBezTo>
                  <a:cubicBezTo>
                    <a:pt x="3421" y="1631"/>
                    <a:pt x="3199" y="643"/>
                    <a:pt x="2537" y="216"/>
                  </a:cubicBezTo>
                  <a:cubicBezTo>
                    <a:pt x="2310" y="69"/>
                    <a:pt x="2045" y="0"/>
                    <a:pt x="177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4"/>
            <p:cNvSpPr/>
            <p:nvPr/>
          </p:nvSpPr>
          <p:spPr>
            <a:xfrm>
              <a:off x="5224625" y="4575650"/>
              <a:ext cx="88075" cy="77475"/>
            </a:xfrm>
            <a:custGeom>
              <a:avLst/>
              <a:gdLst/>
              <a:ahLst/>
              <a:cxnLst/>
              <a:rect l="l" t="t" r="r" b="b"/>
              <a:pathLst>
                <a:path w="3523" h="3099" extrusionOk="0">
                  <a:moveTo>
                    <a:pt x="1746" y="0"/>
                  </a:moveTo>
                  <a:cubicBezTo>
                    <a:pt x="1245" y="0"/>
                    <a:pt x="804" y="262"/>
                    <a:pt x="463" y="777"/>
                  </a:cubicBezTo>
                  <a:cubicBezTo>
                    <a:pt x="0" y="1474"/>
                    <a:pt x="285" y="2504"/>
                    <a:pt x="1002" y="2914"/>
                  </a:cubicBezTo>
                  <a:cubicBezTo>
                    <a:pt x="1223" y="3039"/>
                    <a:pt x="1470" y="3098"/>
                    <a:pt x="1718" y="3098"/>
                  </a:cubicBezTo>
                  <a:cubicBezTo>
                    <a:pt x="2277" y="3098"/>
                    <a:pt x="2842" y="2800"/>
                    <a:pt x="3120" y="2287"/>
                  </a:cubicBezTo>
                  <a:cubicBezTo>
                    <a:pt x="3522" y="1549"/>
                    <a:pt x="3241" y="515"/>
                    <a:pt x="2495" y="177"/>
                  </a:cubicBezTo>
                  <a:cubicBezTo>
                    <a:pt x="2235" y="59"/>
                    <a:pt x="1984" y="0"/>
                    <a:pt x="174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4"/>
            <p:cNvSpPr/>
            <p:nvPr/>
          </p:nvSpPr>
          <p:spPr>
            <a:xfrm>
              <a:off x="1502975" y="2483350"/>
              <a:ext cx="88075" cy="77450"/>
            </a:xfrm>
            <a:custGeom>
              <a:avLst/>
              <a:gdLst/>
              <a:ahLst/>
              <a:cxnLst/>
              <a:rect l="l" t="t" r="r" b="b"/>
              <a:pathLst>
                <a:path w="3523" h="3098" extrusionOk="0">
                  <a:moveTo>
                    <a:pt x="1748" y="1"/>
                  </a:moveTo>
                  <a:cubicBezTo>
                    <a:pt x="1246" y="1"/>
                    <a:pt x="805" y="263"/>
                    <a:pt x="464" y="777"/>
                  </a:cubicBezTo>
                  <a:cubicBezTo>
                    <a:pt x="1" y="1474"/>
                    <a:pt x="287" y="2505"/>
                    <a:pt x="1003" y="2913"/>
                  </a:cubicBezTo>
                  <a:cubicBezTo>
                    <a:pt x="1223" y="3038"/>
                    <a:pt x="1471" y="3097"/>
                    <a:pt x="1719" y="3097"/>
                  </a:cubicBezTo>
                  <a:cubicBezTo>
                    <a:pt x="2278" y="3097"/>
                    <a:pt x="2843" y="2799"/>
                    <a:pt x="3120" y="2288"/>
                  </a:cubicBezTo>
                  <a:cubicBezTo>
                    <a:pt x="3523" y="1550"/>
                    <a:pt x="3241" y="517"/>
                    <a:pt x="2496" y="178"/>
                  </a:cubicBezTo>
                  <a:cubicBezTo>
                    <a:pt x="2236" y="59"/>
                    <a:pt x="1985" y="1"/>
                    <a:pt x="174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4"/>
            <p:cNvSpPr/>
            <p:nvPr/>
          </p:nvSpPr>
          <p:spPr>
            <a:xfrm>
              <a:off x="3995650" y="5133250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2" y="0"/>
                  </a:moveTo>
                  <a:cubicBezTo>
                    <a:pt x="1218" y="0"/>
                    <a:pt x="690" y="271"/>
                    <a:pt x="410" y="745"/>
                  </a:cubicBezTo>
                  <a:cubicBezTo>
                    <a:pt x="0" y="1440"/>
                    <a:pt x="240" y="2400"/>
                    <a:pt x="926" y="2805"/>
                  </a:cubicBezTo>
                  <a:cubicBezTo>
                    <a:pt x="1145" y="2934"/>
                    <a:pt x="1393" y="2996"/>
                    <a:pt x="1641" y="2996"/>
                  </a:cubicBezTo>
                  <a:cubicBezTo>
                    <a:pt x="2165" y="2996"/>
                    <a:pt x="2694" y="2724"/>
                    <a:pt x="2974" y="2249"/>
                  </a:cubicBezTo>
                  <a:cubicBezTo>
                    <a:pt x="3384" y="1554"/>
                    <a:pt x="3143" y="596"/>
                    <a:pt x="2458" y="191"/>
                  </a:cubicBezTo>
                  <a:cubicBezTo>
                    <a:pt x="2238" y="61"/>
                    <a:pt x="1991" y="0"/>
                    <a:pt x="174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4"/>
            <p:cNvSpPr/>
            <p:nvPr/>
          </p:nvSpPr>
          <p:spPr>
            <a:xfrm>
              <a:off x="4548950" y="606625"/>
              <a:ext cx="87075" cy="77500"/>
            </a:xfrm>
            <a:custGeom>
              <a:avLst/>
              <a:gdLst/>
              <a:ahLst/>
              <a:cxnLst/>
              <a:rect l="l" t="t" r="r" b="b"/>
              <a:pathLst>
                <a:path w="3483" h="3100" extrusionOk="0">
                  <a:moveTo>
                    <a:pt x="1777" y="1"/>
                  </a:moveTo>
                  <a:cubicBezTo>
                    <a:pt x="1213" y="1"/>
                    <a:pt x="645" y="298"/>
                    <a:pt x="394" y="820"/>
                  </a:cubicBezTo>
                  <a:cubicBezTo>
                    <a:pt x="0" y="1641"/>
                    <a:pt x="192" y="2364"/>
                    <a:pt x="923" y="2872"/>
                  </a:cubicBezTo>
                  <a:cubicBezTo>
                    <a:pt x="1145" y="3028"/>
                    <a:pt x="1408" y="3099"/>
                    <a:pt x="1675" y="3099"/>
                  </a:cubicBezTo>
                  <a:cubicBezTo>
                    <a:pt x="2212" y="3099"/>
                    <a:pt x="2768" y="2809"/>
                    <a:pt x="3055" y="2326"/>
                  </a:cubicBezTo>
                  <a:cubicBezTo>
                    <a:pt x="3482" y="1602"/>
                    <a:pt x="3221" y="593"/>
                    <a:pt x="2504" y="186"/>
                  </a:cubicBezTo>
                  <a:cubicBezTo>
                    <a:pt x="2282" y="60"/>
                    <a:pt x="2030" y="1"/>
                    <a:pt x="177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4"/>
            <p:cNvSpPr/>
            <p:nvPr/>
          </p:nvSpPr>
          <p:spPr>
            <a:xfrm>
              <a:off x="4543300" y="4972500"/>
              <a:ext cx="87125" cy="77450"/>
            </a:xfrm>
            <a:custGeom>
              <a:avLst/>
              <a:gdLst/>
              <a:ahLst/>
              <a:cxnLst/>
              <a:rect l="l" t="t" r="r" b="b"/>
              <a:pathLst>
                <a:path w="3485" h="3098" extrusionOk="0">
                  <a:moveTo>
                    <a:pt x="1784" y="1"/>
                  </a:moveTo>
                  <a:cubicBezTo>
                    <a:pt x="1238" y="1"/>
                    <a:pt x="685" y="278"/>
                    <a:pt x="425" y="777"/>
                  </a:cubicBezTo>
                  <a:cubicBezTo>
                    <a:pt x="1" y="1584"/>
                    <a:pt x="177" y="2314"/>
                    <a:pt x="886" y="2845"/>
                  </a:cubicBezTo>
                  <a:cubicBezTo>
                    <a:pt x="1116" y="3018"/>
                    <a:pt x="1394" y="3098"/>
                    <a:pt x="1678" y="3098"/>
                  </a:cubicBezTo>
                  <a:cubicBezTo>
                    <a:pt x="2200" y="3098"/>
                    <a:pt x="2741" y="2828"/>
                    <a:pt x="3036" y="2370"/>
                  </a:cubicBezTo>
                  <a:cubicBezTo>
                    <a:pt x="3484" y="1670"/>
                    <a:pt x="3254" y="642"/>
                    <a:pt x="2553" y="211"/>
                  </a:cubicBezTo>
                  <a:cubicBezTo>
                    <a:pt x="2322" y="68"/>
                    <a:pt x="2054" y="1"/>
                    <a:pt x="178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4"/>
            <p:cNvSpPr/>
            <p:nvPr/>
          </p:nvSpPr>
          <p:spPr>
            <a:xfrm>
              <a:off x="1518750" y="3272250"/>
              <a:ext cx="87925" cy="77500"/>
            </a:xfrm>
            <a:custGeom>
              <a:avLst/>
              <a:gdLst/>
              <a:ahLst/>
              <a:cxnLst/>
              <a:rect l="l" t="t" r="r" b="b"/>
              <a:pathLst>
                <a:path w="3517" h="3100" extrusionOk="0">
                  <a:moveTo>
                    <a:pt x="1751" y="0"/>
                  </a:moveTo>
                  <a:cubicBezTo>
                    <a:pt x="1275" y="0"/>
                    <a:pt x="846" y="246"/>
                    <a:pt x="496" y="718"/>
                  </a:cubicBezTo>
                  <a:cubicBezTo>
                    <a:pt x="1" y="1383"/>
                    <a:pt x="239" y="2435"/>
                    <a:pt x="933" y="2880"/>
                  </a:cubicBezTo>
                  <a:cubicBezTo>
                    <a:pt x="1165" y="3029"/>
                    <a:pt x="1436" y="3100"/>
                    <a:pt x="1709" y="3100"/>
                  </a:cubicBezTo>
                  <a:cubicBezTo>
                    <a:pt x="2243" y="3100"/>
                    <a:pt x="2789" y="2830"/>
                    <a:pt x="3079" y="2355"/>
                  </a:cubicBezTo>
                  <a:cubicBezTo>
                    <a:pt x="3517" y="1642"/>
                    <a:pt x="3284" y="596"/>
                    <a:pt x="2553" y="216"/>
                  </a:cubicBezTo>
                  <a:cubicBezTo>
                    <a:pt x="2276" y="71"/>
                    <a:pt x="2007" y="0"/>
                    <a:pt x="175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4"/>
            <p:cNvSpPr/>
            <p:nvPr/>
          </p:nvSpPr>
          <p:spPr>
            <a:xfrm>
              <a:off x="1618600" y="3640250"/>
              <a:ext cx="86775" cy="77425"/>
            </a:xfrm>
            <a:custGeom>
              <a:avLst/>
              <a:gdLst/>
              <a:ahLst/>
              <a:cxnLst/>
              <a:rect l="l" t="t" r="r" b="b"/>
              <a:pathLst>
                <a:path w="3471" h="3097" extrusionOk="0">
                  <a:moveTo>
                    <a:pt x="1799" y="1"/>
                  </a:moveTo>
                  <a:cubicBezTo>
                    <a:pt x="1245" y="1"/>
                    <a:pt x="677" y="311"/>
                    <a:pt x="401" y="820"/>
                  </a:cubicBezTo>
                  <a:cubicBezTo>
                    <a:pt x="0" y="1559"/>
                    <a:pt x="295" y="2561"/>
                    <a:pt x="1023" y="2939"/>
                  </a:cubicBezTo>
                  <a:cubicBezTo>
                    <a:pt x="1231" y="3046"/>
                    <a:pt x="1463" y="3097"/>
                    <a:pt x="1697" y="3097"/>
                  </a:cubicBezTo>
                  <a:cubicBezTo>
                    <a:pt x="2283" y="3097"/>
                    <a:pt x="2877" y="2778"/>
                    <a:pt x="3112" y="2233"/>
                  </a:cubicBezTo>
                  <a:cubicBezTo>
                    <a:pt x="3470" y="1403"/>
                    <a:pt x="3268" y="683"/>
                    <a:pt x="2514" y="202"/>
                  </a:cubicBezTo>
                  <a:cubicBezTo>
                    <a:pt x="2297" y="64"/>
                    <a:pt x="2049" y="1"/>
                    <a:pt x="179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4"/>
            <p:cNvSpPr/>
            <p:nvPr/>
          </p:nvSpPr>
          <p:spPr>
            <a:xfrm>
              <a:off x="4176625" y="5078575"/>
              <a:ext cx="87975" cy="77500"/>
            </a:xfrm>
            <a:custGeom>
              <a:avLst/>
              <a:gdLst/>
              <a:ahLst/>
              <a:cxnLst/>
              <a:rect l="l" t="t" r="r" b="b"/>
              <a:pathLst>
                <a:path w="3519" h="3100" extrusionOk="0">
                  <a:moveTo>
                    <a:pt x="1751" y="1"/>
                  </a:moveTo>
                  <a:cubicBezTo>
                    <a:pt x="1270" y="1"/>
                    <a:pt x="838" y="250"/>
                    <a:pt x="490" y="729"/>
                  </a:cubicBezTo>
                  <a:cubicBezTo>
                    <a:pt x="1" y="1399"/>
                    <a:pt x="250" y="2449"/>
                    <a:pt x="948" y="2888"/>
                  </a:cubicBezTo>
                  <a:cubicBezTo>
                    <a:pt x="1178" y="3032"/>
                    <a:pt x="1443" y="3100"/>
                    <a:pt x="1711" y="3100"/>
                  </a:cubicBezTo>
                  <a:cubicBezTo>
                    <a:pt x="2250" y="3100"/>
                    <a:pt x="2800" y="2824"/>
                    <a:pt x="3088" y="2342"/>
                  </a:cubicBezTo>
                  <a:cubicBezTo>
                    <a:pt x="3518" y="1622"/>
                    <a:pt x="3277" y="583"/>
                    <a:pt x="2543" y="209"/>
                  </a:cubicBezTo>
                  <a:cubicBezTo>
                    <a:pt x="2268" y="69"/>
                    <a:pt x="2003" y="1"/>
                    <a:pt x="175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4"/>
            <p:cNvSpPr/>
            <p:nvPr/>
          </p:nvSpPr>
          <p:spPr>
            <a:xfrm>
              <a:off x="5942325" y="3574750"/>
              <a:ext cx="85600" cy="76075"/>
            </a:xfrm>
            <a:custGeom>
              <a:avLst/>
              <a:gdLst/>
              <a:ahLst/>
              <a:cxnLst/>
              <a:rect l="l" t="t" r="r" b="b"/>
              <a:pathLst>
                <a:path w="3424" h="3043" extrusionOk="0">
                  <a:moveTo>
                    <a:pt x="1775" y="1"/>
                  </a:moveTo>
                  <a:cubicBezTo>
                    <a:pt x="1222" y="1"/>
                    <a:pt x="659" y="295"/>
                    <a:pt x="385" y="799"/>
                  </a:cubicBezTo>
                  <a:cubicBezTo>
                    <a:pt x="1" y="1508"/>
                    <a:pt x="266" y="2473"/>
                    <a:pt x="953" y="2862"/>
                  </a:cubicBezTo>
                  <a:cubicBezTo>
                    <a:pt x="1168" y="2985"/>
                    <a:pt x="1411" y="3043"/>
                    <a:pt x="1656" y="3043"/>
                  </a:cubicBezTo>
                  <a:cubicBezTo>
                    <a:pt x="2190" y="3043"/>
                    <a:pt x="2732" y="2768"/>
                    <a:pt x="3016" y="2295"/>
                  </a:cubicBezTo>
                  <a:cubicBezTo>
                    <a:pt x="3424" y="1611"/>
                    <a:pt x="3193" y="629"/>
                    <a:pt x="2524" y="209"/>
                  </a:cubicBezTo>
                  <a:cubicBezTo>
                    <a:pt x="2298" y="67"/>
                    <a:pt x="2037" y="1"/>
                    <a:pt x="177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4"/>
            <p:cNvSpPr/>
            <p:nvPr/>
          </p:nvSpPr>
          <p:spPr>
            <a:xfrm>
              <a:off x="3396700" y="5108275"/>
              <a:ext cx="85375" cy="76050"/>
            </a:xfrm>
            <a:custGeom>
              <a:avLst/>
              <a:gdLst/>
              <a:ahLst/>
              <a:cxnLst/>
              <a:rect l="l" t="t" r="r" b="b"/>
              <a:pathLst>
                <a:path w="3415" h="3042" extrusionOk="0">
                  <a:moveTo>
                    <a:pt x="1766" y="1"/>
                  </a:moveTo>
                  <a:cubicBezTo>
                    <a:pt x="1243" y="1"/>
                    <a:pt x="707" y="262"/>
                    <a:pt x="419" y="729"/>
                  </a:cubicBezTo>
                  <a:cubicBezTo>
                    <a:pt x="0" y="1406"/>
                    <a:pt x="217" y="2392"/>
                    <a:pt x="880" y="2824"/>
                  </a:cubicBezTo>
                  <a:cubicBezTo>
                    <a:pt x="1107" y="2972"/>
                    <a:pt x="1374" y="3042"/>
                    <a:pt x="1645" y="3042"/>
                  </a:cubicBezTo>
                  <a:cubicBezTo>
                    <a:pt x="2152" y="3042"/>
                    <a:pt x="2672" y="2796"/>
                    <a:pt x="2968" y="2358"/>
                  </a:cubicBezTo>
                  <a:cubicBezTo>
                    <a:pt x="3415" y="1700"/>
                    <a:pt x="3235" y="715"/>
                    <a:pt x="2582" y="251"/>
                  </a:cubicBezTo>
                  <a:cubicBezTo>
                    <a:pt x="2343" y="81"/>
                    <a:pt x="2056" y="1"/>
                    <a:pt x="176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4"/>
            <p:cNvSpPr/>
            <p:nvPr/>
          </p:nvSpPr>
          <p:spPr>
            <a:xfrm>
              <a:off x="2802725" y="717175"/>
              <a:ext cx="87150" cy="77475"/>
            </a:xfrm>
            <a:custGeom>
              <a:avLst/>
              <a:gdLst/>
              <a:ahLst/>
              <a:cxnLst/>
              <a:rect l="l" t="t" r="r" b="b"/>
              <a:pathLst>
                <a:path w="3486" h="3099" extrusionOk="0">
                  <a:moveTo>
                    <a:pt x="1810" y="0"/>
                  </a:moveTo>
                  <a:cubicBezTo>
                    <a:pt x="1279" y="0"/>
                    <a:pt x="728" y="281"/>
                    <a:pt x="438" y="754"/>
                  </a:cubicBezTo>
                  <a:cubicBezTo>
                    <a:pt x="1" y="1467"/>
                    <a:pt x="248" y="2484"/>
                    <a:pt x="959" y="2902"/>
                  </a:cubicBezTo>
                  <a:cubicBezTo>
                    <a:pt x="1185" y="3035"/>
                    <a:pt x="1445" y="3098"/>
                    <a:pt x="1705" y="3098"/>
                  </a:cubicBezTo>
                  <a:cubicBezTo>
                    <a:pt x="2261" y="3098"/>
                    <a:pt x="2822" y="2810"/>
                    <a:pt x="3078" y="2298"/>
                  </a:cubicBezTo>
                  <a:cubicBezTo>
                    <a:pt x="3486" y="1483"/>
                    <a:pt x="3297" y="757"/>
                    <a:pt x="2578" y="238"/>
                  </a:cubicBezTo>
                  <a:cubicBezTo>
                    <a:pt x="2353" y="75"/>
                    <a:pt x="2084" y="0"/>
                    <a:pt x="181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4"/>
            <p:cNvSpPr/>
            <p:nvPr/>
          </p:nvSpPr>
          <p:spPr>
            <a:xfrm>
              <a:off x="1988100" y="1351750"/>
              <a:ext cx="85675" cy="76025"/>
            </a:xfrm>
            <a:custGeom>
              <a:avLst/>
              <a:gdLst/>
              <a:ahLst/>
              <a:cxnLst/>
              <a:rect l="l" t="t" r="r" b="b"/>
              <a:pathLst>
                <a:path w="3427" h="3041" extrusionOk="0">
                  <a:moveTo>
                    <a:pt x="1772" y="0"/>
                  </a:moveTo>
                  <a:cubicBezTo>
                    <a:pt x="1229" y="0"/>
                    <a:pt x="679" y="284"/>
                    <a:pt x="400" y="771"/>
                  </a:cubicBezTo>
                  <a:cubicBezTo>
                    <a:pt x="0" y="1470"/>
                    <a:pt x="246" y="2439"/>
                    <a:pt x="924" y="2847"/>
                  </a:cubicBezTo>
                  <a:cubicBezTo>
                    <a:pt x="1144" y="2979"/>
                    <a:pt x="1395" y="3041"/>
                    <a:pt x="1649" y="3041"/>
                  </a:cubicBezTo>
                  <a:cubicBezTo>
                    <a:pt x="2212" y="3041"/>
                    <a:pt x="2788" y="2737"/>
                    <a:pt x="3055" y="2223"/>
                  </a:cubicBezTo>
                  <a:cubicBezTo>
                    <a:pt x="3426" y="1506"/>
                    <a:pt x="3145" y="546"/>
                    <a:pt x="2454" y="168"/>
                  </a:cubicBezTo>
                  <a:cubicBezTo>
                    <a:pt x="2243" y="54"/>
                    <a:pt x="2008" y="0"/>
                    <a:pt x="177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4"/>
            <p:cNvSpPr/>
            <p:nvPr/>
          </p:nvSpPr>
          <p:spPr>
            <a:xfrm>
              <a:off x="2001100" y="4323700"/>
              <a:ext cx="85525" cy="76000"/>
            </a:xfrm>
            <a:custGeom>
              <a:avLst/>
              <a:gdLst/>
              <a:ahLst/>
              <a:cxnLst/>
              <a:rect l="l" t="t" r="r" b="b"/>
              <a:pathLst>
                <a:path w="3421" h="3040" extrusionOk="0">
                  <a:moveTo>
                    <a:pt x="1770" y="0"/>
                  </a:moveTo>
                  <a:cubicBezTo>
                    <a:pt x="1246" y="0"/>
                    <a:pt x="709" y="263"/>
                    <a:pt x="422" y="721"/>
                  </a:cubicBezTo>
                  <a:cubicBezTo>
                    <a:pt x="0" y="1396"/>
                    <a:pt x="213" y="2382"/>
                    <a:pt x="874" y="2818"/>
                  </a:cubicBezTo>
                  <a:cubicBezTo>
                    <a:pt x="1104" y="2969"/>
                    <a:pt x="1372" y="3040"/>
                    <a:pt x="1645" y="3040"/>
                  </a:cubicBezTo>
                  <a:cubicBezTo>
                    <a:pt x="2187" y="3040"/>
                    <a:pt x="2743" y="2758"/>
                    <a:pt x="3023" y="2268"/>
                  </a:cubicBezTo>
                  <a:cubicBezTo>
                    <a:pt x="3421" y="1570"/>
                    <a:pt x="3174" y="600"/>
                    <a:pt x="2495" y="193"/>
                  </a:cubicBezTo>
                  <a:cubicBezTo>
                    <a:pt x="2276" y="62"/>
                    <a:pt x="2024" y="0"/>
                    <a:pt x="177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4"/>
            <p:cNvSpPr/>
            <p:nvPr/>
          </p:nvSpPr>
          <p:spPr>
            <a:xfrm>
              <a:off x="4727475" y="4920525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2" y="1"/>
                  </a:moveTo>
                  <a:cubicBezTo>
                    <a:pt x="1197" y="1"/>
                    <a:pt x="651" y="295"/>
                    <a:pt x="383" y="795"/>
                  </a:cubicBezTo>
                  <a:cubicBezTo>
                    <a:pt x="0" y="1510"/>
                    <a:pt x="276" y="2459"/>
                    <a:pt x="974" y="2832"/>
                  </a:cubicBezTo>
                  <a:cubicBezTo>
                    <a:pt x="1183" y="2943"/>
                    <a:pt x="1413" y="2995"/>
                    <a:pt x="1642" y="2995"/>
                  </a:cubicBezTo>
                  <a:cubicBezTo>
                    <a:pt x="2187" y="2995"/>
                    <a:pt x="2733" y="2702"/>
                    <a:pt x="3000" y="2201"/>
                  </a:cubicBezTo>
                  <a:cubicBezTo>
                    <a:pt x="3383" y="1487"/>
                    <a:pt x="3108" y="538"/>
                    <a:pt x="2409" y="165"/>
                  </a:cubicBezTo>
                  <a:cubicBezTo>
                    <a:pt x="2201" y="53"/>
                    <a:pt x="1972" y="1"/>
                    <a:pt x="174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4"/>
            <p:cNvSpPr/>
            <p:nvPr/>
          </p:nvSpPr>
          <p:spPr>
            <a:xfrm>
              <a:off x="1471050" y="3089825"/>
              <a:ext cx="84575" cy="74875"/>
            </a:xfrm>
            <a:custGeom>
              <a:avLst/>
              <a:gdLst/>
              <a:ahLst/>
              <a:cxnLst/>
              <a:rect l="l" t="t" r="r" b="b"/>
              <a:pathLst>
                <a:path w="3383" h="2995" extrusionOk="0">
                  <a:moveTo>
                    <a:pt x="1741" y="0"/>
                  </a:moveTo>
                  <a:cubicBezTo>
                    <a:pt x="1218" y="0"/>
                    <a:pt x="689" y="271"/>
                    <a:pt x="410" y="744"/>
                  </a:cubicBezTo>
                  <a:cubicBezTo>
                    <a:pt x="0" y="1438"/>
                    <a:pt x="240" y="2399"/>
                    <a:pt x="926" y="2803"/>
                  </a:cubicBezTo>
                  <a:cubicBezTo>
                    <a:pt x="1145" y="2933"/>
                    <a:pt x="1393" y="2995"/>
                    <a:pt x="1642" y="2995"/>
                  </a:cubicBezTo>
                  <a:cubicBezTo>
                    <a:pt x="2165" y="2995"/>
                    <a:pt x="2693" y="2724"/>
                    <a:pt x="2973" y="2250"/>
                  </a:cubicBezTo>
                  <a:cubicBezTo>
                    <a:pt x="3382" y="1555"/>
                    <a:pt x="3143" y="596"/>
                    <a:pt x="2458" y="192"/>
                  </a:cubicBezTo>
                  <a:cubicBezTo>
                    <a:pt x="2239" y="62"/>
                    <a:pt x="1991" y="0"/>
                    <a:pt x="174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4"/>
            <p:cNvSpPr/>
            <p:nvPr/>
          </p:nvSpPr>
          <p:spPr>
            <a:xfrm>
              <a:off x="1588700" y="2063725"/>
              <a:ext cx="84625" cy="74875"/>
            </a:xfrm>
            <a:custGeom>
              <a:avLst/>
              <a:gdLst/>
              <a:ahLst/>
              <a:cxnLst/>
              <a:rect l="l" t="t" r="r" b="b"/>
              <a:pathLst>
                <a:path w="3385" h="2995" extrusionOk="0">
                  <a:moveTo>
                    <a:pt x="1743" y="0"/>
                  </a:moveTo>
                  <a:cubicBezTo>
                    <a:pt x="1219" y="0"/>
                    <a:pt x="692" y="271"/>
                    <a:pt x="412" y="744"/>
                  </a:cubicBezTo>
                  <a:cubicBezTo>
                    <a:pt x="1" y="1438"/>
                    <a:pt x="240" y="2398"/>
                    <a:pt x="925" y="2803"/>
                  </a:cubicBezTo>
                  <a:cubicBezTo>
                    <a:pt x="1145" y="2933"/>
                    <a:pt x="1393" y="2995"/>
                    <a:pt x="1643" y="2995"/>
                  </a:cubicBezTo>
                  <a:cubicBezTo>
                    <a:pt x="2166" y="2995"/>
                    <a:pt x="2694" y="2724"/>
                    <a:pt x="2973" y="2250"/>
                  </a:cubicBezTo>
                  <a:cubicBezTo>
                    <a:pt x="3384" y="1556"/>
                    <a:pt x="3144" y="597"/>
                    <a:pt x="2460" y="192"/>
                  </a:cubicBezTo>
                  <a:cubicBezTo>
                    <a:pt x="2240" y="61"/>
                    <a:pt x="1992" y="0"/>
                    <a:pt x="174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4"/>
            <p:cNvSpPr/>
            <p:nvPr/>
          </p:nvSpPr>
          <p:spPr>
            <a:xfrm>
              <a:off x="6111050" y="2733650"/>
              <a:ext cx="82125" cy="73950"/>
            </a:xfrm>
            <a:custGeom>
              <a:avLst/>
              <a:gdLst/>
              <a:ahLst/>
              <a:cxnLst/>
              <a:rect l="l" t="t" r="r" b="b"/>
              <a:pathLst>
                <a:path w="3285" h="2958" extrusionOk="0">
                  <a:moveTo>
                    <a:pt x="1677" y="0"/>
                  </a:moveTo>
                  <a:cubicBezTo>
                    <a:pt x="1168" y="0"/>
                    <a:pt x="662" y="276"/>
                    <a:pt x="408" y="762"/>
                  </a:cubicBezTo>
                  <a:cubicBezTo>
                    <a:pt x="1" y="1545"/>
                    <a:pt x="166" y="2236"/>
                    <a:pt x="879" y="2728"/>
                  </a:cubicBezTo>
                  <a:cubicBezTo>
                    <a:pt x="1104" y="2884"/>
                    <a:pt x="1361" y="2958"/>
                    <a:pt x="1619" y="2958"/>
                  </a:cubicBezTo>
                  <a:cubicBezTo>
                    <a:pt x="2130" y="2958"/>
                    <a:pt x="2646" y="2670"/>
                    <a:pt x="2938" y="2162"/>
                  </a:cubicBezTo>
                  <a:cubicBezTo>
                    <a:pt x="3284" y="1408"/>
                    <a:pt x="3151" y="726"/>
                    <a:pt x="2437" y="233"/>
                  </a:cubicBezTo>
                  <a:cubicBezTo>
                    <a:pt x="2207" y="75"/>
                    <a:pt x="1942" y="0"/>
                    <a:pt x="167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4"/>
            <p:cNvSpPr/>
            <p:nvPr/>
          </p:nvSpPr>
          <p:spPr>
            <a:xfrm>
              <a:off x="1670600" y="3826225"/>
              <a:ext cx="82625" cy="73725"/>
            </a:xfrm>
            <a:custGeom>
              <a:avLst/>
              <a:gdLst/>
              <a:ahLst/>
              <a:cxnLst/>
              <a:rect l="l" t="t" r="r" b="b"/>
              <a:pathLst>
                <a:path w="3305" h="2949" extrusionOk="0">
                  <a:moveTo>
                    <a:pt x="1669" y="0"/>
                  </a:moveTo>
                  <a:cubicBezTo>
                    <a:pt x="1134" y="0"/>
                    <a:pt x="612" y="292"/>
                    <a:pt x="371" y="812"/>
                  </a:cubicBezTo>
                  <a:cubicBezTo>
                    <a:pt x="1" y="1612"/>
                    <a:pt x="197" y="2294"/>
                    <a:pt x="932" y="2751"/>
                  </a:cubicBezTo>
                  <a:cubicBezTo>
                    <a:pt x="1149" y="2886"/>
                    <a:pt x="1389" y="2949"/>
                    <a:pt x="1628" y="2949"/>
                  </a:cubicBezTo>
                  <a:cubicBezTo>
                    <a:pt x="2156" y="2949"/>
                    <a:pt x="2681" y="2644"/>
                    <a:pt x="2943" y="2134"/>
                  </a:cubicBezTo>
                  <a:cubicBezTo>
                    <a:pt x="3305" y="1431"/>
                    <a:pt x="3054" y="567"/>
                    <a:pt x="2379" y="186"/>
                  </a:cubicBezTo>
                  <a:cubicBezTo>
                    <a:pt x="2156" y="60"/>
                    <a:pt x="1911" y="0"/>
                    <a:pt x="166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4"/>
            <p:cNvSpPr/>
            <p:nvPr/>
          </p:nvSpPr>
          <p:spPr>
            <a:xfrm>
              <a:off x="3719925" y="453150"/>
              <a:ext cx="81625" cy="73775"/>
            </a:xfrm>
            <a:custGeom>
              <a:avLst/>
              <a:gdLst/>
              <a:ahLst/>
              <a:cxnLst/>
              <a:rect l="l" t="t" r="r" b="b"/>
              <a:pathLst>
                <a:path w="3265" h="2951" extrusionOk="0">
                  <a:moveTo>
                    <a:pt x="1662" y="0"/>
                  </a:moveTo>
                  <a:cubicBezTo>
                    <a:pt x="1177" y="0"/>
                    <a:pt x="696" y="247"/>
                    <a:pt x="436" y="699"/>
                  </a:cubicBezTo>
                  <a:cubicBezTo>
                    <a:pt x="1" y="1458"/>
                    <a:pt x="117" y="2159"/>
                    <a:pt x="816" y="2685"/>
                  </a:cubicBezTo>
                  <a:cubicBezTo>
                    <a:pt x="1054" y="2865"/>
                    <a:pt x="1333" y="2950"/>
                    <a:pt x="1614" y="2950"/>
                  </a:cubicBezTo>
                  <a:cubicBezTo>
                    <a:pt x="2102" y="2950"/>
                    <a:pt x="2597" y="2691"/>
                    <a:pt x="2899" y="2217"/>
                  </a:cubicBezTo>
                  <a:cubicBezTo>
                    <a:pt x="3265" y="1486"/>
                    <a:pt x="3187" y="798"/>
                    <a:pt x="2485" y="272"/>
                  </a:cubicBezTo>
                  <a:cubicBezTo>
                    <a:pt x="2240" y="88"/>
                    <a:pt x="1950" y="0"/>
                    <a:pt x="166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4"/>
            <p:cNvSpPr/>
            <p:nvPr/>
          </p:nvSpPr>
          <p:spPr>
            <a:xfrm>
              <a:off x="5813250" y="1630000"/>
              <a:ext cx="82100" cy="73950"/>
            </a:xfrm>
            <a:custGeom>
              <a:avLst/>
              <a:gdLst/>
              <a:ahLst/>
              <a:cxnLst/>
              <a:rect l="l" t="t" r="r" b="b"/>
              <a:pathLst>
                <a:path w="3284" h="2958" extrusionOk="0">
                  <a:moveTo>
                    <a:pt x="1668" y="0"/>
                  </a:moveTo>
                  <a:cubicBezTo>
                    <a:pt x="1138" y="0"/>
                    <a:pt x="614" y="302"/>
                    <a:pt x="373" y="818"/>
                  </a:cubicBezTo>
                  <a:cubicBezTo>
                    <a:pt x="0" y="1617"/>
                    <a:pt x="196" y="2301"/>
                    <a:pt x="930" y="2759"/>
                  </a:cubicBezTo>
                  <a:cubicBezTo>
                    <a:pt x="1147" y="2895"/>
                    <a:pt x="1388" y="2958"/>
                    <a:pt x="1629" y="2958"/>
                  </a:cubicBezTo>
                  <a:cubicBezTo>
                    <a:pt x="2156" y="2958"/>
                    <a:pt x="2680" y="2654"/>
                    <a:pt x="2943" y="2145"/>
                  </a:cubicBezTo>
                  <a:cubicBezTo>
                    <a:pt x="3284" y="1333"/>
                    <a:pt x="3114" y="661"/>
                    <a:pt x="2379" y="202"/>
                  </a:cubicBezTo>
                  <a:cubicBezTo>
                    <a:pt x="2159" y="65"/>
                    <a:pt x="1913" y="0"/>
                    <a:pt x="166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4"/>
            <p:cNvSpPr/>
            <p:nvPr/>
          </p:nvSpPr>
          <p:spPr>
            <a:xfrm>
              <a:off x="2982725" y="5032600"/>
              <a:ext cx="82025" cy="72275"/>
            </a:xfrm>
            <a:custGeom>
              <a:avLst/>
              <a:gdLst/>
              <a:ahLst/>
              <a:cxnLst/>
              <a:rect l="l" t="t" r="r" b="b"/>
              <a:pathLst>
                <a:path w="3281" h="2891" extrusionOk="0">
                  <a:moveTo>
                    <a:pt x="1586" y="0"/>
                  </a:moveTo>
                  <a:cubicBezTo>
                    <a:pt x="1130" y="0"/>
                    <a:pt x="738" y="232"/>
                    <a:pt x="444" y="735"/>
                  </a:cubicBezTo>
                  <a:cubicBezTo>
                    <a:pt x="1" y="1497"/>
                    <a:pt x="172" y="2180"/>
                    <a:pt x="897" y="2659"/>
                  </a:cubicBezTo>
                  <a:cubicBezTo>
                    <a:pt x="1133" y="2816"/>
                    <a:pt x="1393" y="2890"/>
                    <a:pt x="1649" y="2890"/>
                  </a:cubicBezTo>
                  <a:cubicBezTo>
                    <a:pt x="2146" y="2890"/>
                    <a:pt x="2626" y="2609"/>
                    <a:pt x="2879" y="2107"/>
                  </a:cubicBezTo>
                  <a:cubicBezTo>
                    <a:pt x="3281" y="1312"/>
                    <a:pt x="3064" y="673"/>
                    <a:pt x="2354" y="188"/>
                  </a:cubicBezTo>
                  <a:cubicBezTo>
                    <a:pt x="2084" y="65"/>
                    <a:pt x="1826" y="0"/>
                    <a:pt x="158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4"/>
            <p:cNvSpPr/>
            <p:nvPr/>
          </p:nvSpPr>
          <p:spPr>
            <a:xfrm>
              <a:off x="2284950" y="4640275"/>
              <a:ext cx="82000" cy="72325"/>
            </a:xfrm>
            <a:custGeom>
              <a:avLst/>
              <a:gdLst/>
              <a:ahLst/>
              <a:cxnLst/>
              <a:rect l="l" t="t" r="r" b="b"/>
              <a:pathLst>
                <a:path w="3280" h="2893" extrusionOk="0">
                  <a:moveTo>
                    <a:pt x="1585" y="0"/>
                  </a:moveTo>
                  <a:cubicBezTo>
                    <a:pt x="1140" y="0"/>
                    <a:pt x="752" y="224"/>
                    <a:pt x="456" y="715"/>
                  </a:cubicBezTo>
                  <a:cubicBezTo>
                    <a:pt x="0" y="1469"/>
                    <a:pt x="157" y="2159"/>
                    <a:pt x="876" y="2650"/>
                  </a:cubicBezTo>
                  <a:cubicBezTo>
                    <a:pt x="1116" y="2814"/>
                    <a:pt x="1383" y="2892"/>
                    <a:pt x="1645" y="2892"/>
                  </a:cubicBezTo>
                  <a:cubicBezTo>
                    <a:pt x="2135" y="2892"/>
                    <a:pt x="2609" y="2620"/>
                    <a:pt x="2865" y="2129"/>
                  </a:cubicBezTo>
                  <a:cubicBezTo>
                    <a:pt x="3279" y="1341"/>
                    <a:pt x="3077" y="697"/>
                    <a:pt x="2371" y="199"/>
                  </a:cubicBezTo>
                  <a:cubicBezTo>
                    <a:pt x="2096" y="69"/>
                    <a:pt x="1832" y="0"/>
                    <a:pt x="158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4"/>
            <p:cNvSpPr/>
            <p:nvPr/>
          </p:nvSpPr>
          <p:spPr>
            <a:xfrm>
              <a:off x="2623500" y="773000"/>
              <a:ext cx="81450" cy="72625"/>
            </a:xfrm>
            <a:custGeom>
              <a:avLst/>
              <a:gdLst/>
              <a:ahLst/>
              <a:cxnLst/>
              <a:rect l="l" t="t" r="r" b="b"/>
              <a:pathLst>
                <a:path w="3258" h="2905" extrusionOk="0">
                  <a:moveTo>
                    <a:pt x="1557" y="1"/>
                  </a:moveTo>
                  <a:cubicBezTo>
                    <a:pt x="1090" y="1"/>
                    <a:pt x="692" y="268"/>
                    <a:pt x="362" y="762"/>
                  </a:cubicBezTo>
                  <a:cubicBezTo>
                    <a:pt x="1" y="1561"/>
                    <a:pt x="129" y="2243"/>
                    <a:pt x="886" y="2678"/>
                  </a:cubicBezTo>
                  <a:cubicBezTo>
                    <a:pt x="1152" y="2830"/>
                    <a:pt x="1408" y="2905"/>
                    <a:pt x="1649" y="2905"/>
                  </a:cubicBezTo>
                  <a:cubicBezTo>
                    <a:pt x="2092" y="2905"/>
                    <a:pt x="2485" y="2654"/>
                    <a:pt x="2796" y="2174"/>
                  </a:cubicBezTo>
                  <a:cubicBezTo>
                    <a:pt x="3257" y="1458"/>
                    <a:pt x="3016" y="554"/>
                    <a:pt x="2266" y="184"/>
                  </a:cubicBezTo>
                  <a:cubicBezTo>
                    <a:pt x="2014" y="60"/>
                    <a:pt x="1778" y="1"/>
                    <a:pt x="155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4"/>
            <p:cNvSpPr/>
            <p:nvPr/>
          </p:nvSpPr>
          <p:spPr>
            <a:xfrm>
              <a:off x="2125275" y="1118275"/>
              <a:ext cx="78100" cy="68700"/>
            </a:xfrm>
            <a:custGeom>
              <a:avLst/>
              <a:gdLst/>
              <a:ahLst/>
              <a:cxnLst/>
              <a:rect l="l" t="t" r="r" b="b"/>
              <a:pathLst>
                <a:path w="3124" h="2748" extrusionOk="0">
                  <a:moveTo>
                    <a:pt x="1573" y="1"/>
                  </a:moveTo>
                  <a:cubicBezTo>
                    <a:pt x="1121" y="1"/>
                    <a:pt x="674" y="238"/>
                    <a:pt x="425" y="667"/>
                  </a:cubicBezTo>
                  <a:cubicBezTo>
                    <a:pt x="1" y="1400"/>
                    <a:pt x="188" y="2019"/>
                    <a:pt x="791" y="2524"/>
                  </a:cubicBezTo>
                  <a:cubicBezTo>
                    <a:pt x="1076" y="2670"/>
                    <a:pt x="1350" y="2747"/>
                    <a:pt x="1606" y="2747"/>
                  </a:cubicBezTo>
                  <a:cubicBezTo>
                    <a:pt x="2010" y="2747"/>
                    <a:pt x="2370" y="2553"/>
                    <a:pt x="2658" y="2126"/>
                  </a:cubicBezTo>
                  <a:cubicBezTo>
                    <a:pt x="3123" y="1434"/>
                    <a:pt x="2994" y="766"/>
                    <a:pt x="2345" y="265"/>
                  </a:cubicBezTo>
                  <a:cubicBezTo>
                    <a:pt x="2114" y="86"/>
                    <a:pt x="1843" y="1"/>
                    <a:pt x="157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4"/>
            <p:cNvSpPr/>
            <p:nvPr/>
          </p:nvSpPr>
          <p:spPr>
            <a:xfrm>
              <a:off x="6079550" y="3341325"/>
              <a:ext cx="78100" cy="68600"/>
            </a:xfrm>
            <a:custGeom>
              <a:avLst/>
              <a:gdLst/>
              <a:ahLst/>
              <a:cxnLst/>
              <a:rect l="l" t="t" r="r" b="b"/>
              <a:pathLst>
                <a:path w="3124" h="2744" extrusionOk="0">
                  <a:moveTo>
                    <a:pt x="1569" y="1"/>
                  </a:moveTo>
                  <a:cubicBezTo>
                    <a:pt x="1096" y="1"/>
                    <a:pt x="630" y="263"/>
                    <a:pt x="390" y="727"/>
                  </a:cubicBezTo>
                  <a:cubicBezTo>
                    <a:pt x="1" y="1479"/>
                    <a:pt x="218" y="2086"/>
                    <a:pt x="859" y="2566"/>
                  </a:cubicBezTo>
                  <a:cubicBezTo>
                    <a:pt x="1121" y="2682"/>
                    <a:pt x="1372" y="2744"/>
                    <a:pt x="1606" y="2744"/>
                  </a:cubicBezTo>
                  <a:cubicBezTo>
                    <a:pt x="2036" y="2744"/>
                    <a:pt x="2409" y="2535"/>
                    <a:pt x="2692" y="2068"/>
                  </a:cubicBezTo>
                  <a:cubicBezTo>
                    <a:pt x="3124" y="1352"/>
                    <a:pt x="2961" y="695"/>
                    <a:pt x="2288" y="226"/>
                  </a:cubicBezTo>
                  <a:cubicBezTo>
                    <a:pt x="2067" y="73"/>
                    <a:pt x="1817" y="1"/>
                    <a:pt x="156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4"/>
            <p:cNvSpPr/>
            <p:nvPr/>
          </p:nvSpPr>
          <p:spPr>
            <a:xfrm>
              <a:off x="4320425" y="479650"/>
              <a:ext cx="77575" cy="69600"/>
            </a:xfrm>
            <a:custGeom>
              <a:avLst/>
              <a:gdLst/>
              <a:ahLst/>
              <a:cxnLst/>
              <a:rect l="l" t="t" r="r" b="b"/>
              <a:pathLst>
                <a:path w="3103" h="2784" extrusionOk="0">
                  <a:moveTo>
                    <a:pt x="1566" y="0"/>
                  </a:moveTo>
                  <a:cubicBezTo>
                    <a:pt x="1087" y="0"/>
                    <a:pt x="627" y="268"/>
                    <a:pt x="382" y="751"/>
                  </a:cubicBezTo>
                  <a:cubicBezTo>
                    <a:pt x="0" y="1502"/>
                    <a:pt x="168" y="2137"/>
                    <a:pt x="867" y="2579"/>
                  </a:cubicBezTo>
                  <a:cubicBezTo>
                    <a:pt x="1083" y="2716"/>
                    <a:pt x="1316" y="2783"/>
                    <a:pt x="1548" y="2783"/>
                  </a:cubicBezTo>
                  <a:cubicBezTo>
                    <a:pt x="2039" y="2783"/>
                    <a:pt x="2525" y="2482"/>
                    <a:pt x="2837" y="1907"/>
                  </a:cubicBezTo>
                  <a:cubicBezTo>
                    <a:pt x="3102" y="1286"/>
                    <a:pt x="2984" y="651"/>
                    <a:pt x="2277" y="209"/>
                  </a:cubicBezTo>
                  <a:cubicBezTo>
                    <a:pt x="2051" y="67"/>
                    <a:pt x="1806" y="0"/>
                    <a:pt x="156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4"/>
            <p:cNvSpPr/>
            <p:nvPr/>
          </p:nvSpPr>
          <p:spPr>
            <a:xfrm>
              <a:off x="1721675" y="4011950"/>
              <a:ext cx="79725" cy="70200"/>
            </a:xfrm>
            <a:custGeom>
              <a:avLst/>
              <a:gdLst/>
              <a:ahLst/>
              <a:cxnLst/>
              <a:rect l="l" t="t" r="r" b="b"/>
              <a:pathLst>
                <a:path w="3189" h="2808" extrusionOk="0">
                  <a:moveTo>
                    <a:pt x="1539" y="1"/>
                  </a:moveTo>
                  <a:cubicBezTo>
                    <a:pt x="1094" y="1"/>
                    <a:pt x="713" y="248"/>
                    <a:pt x="420" y="735"/>
                  </a:cubicBezTo>
                  <a:cubicBezTo>
                    <a:pt x="0" y="1430"/>
                    <a:pt x="252" y="2263"/>
                    <a:pt x="1092" y="2699"/>
                  </a:cubicBezTo>
                  <a:cubicBezTo>
                    <a:pt x="1273" y="2770"/>
                    <a:pt x="1455" y="2808"/>
                    <a:pt x="1632" y="2808"/>
                  </a:cubicBezTo>
                  <a:cubicBezTo>
                    <a:pt x="2061" y="2808"/>
                    <a:pt x="2465" y="2586"/>
                    <a:pt x="2773" y="2068"/>
                  </a:cubicBezTo>
                  <a:cubicBezTo>
                    <a:pt x="3189" y="1370"/>
                    <a:pt x="2947" y="521"/>
                    <a:pt x="2227" y="175"/>
                  </a:cubicBezTo>
                  <a:cubicBezTo>
                    <a:pt x="1984" y="59"/>
                    <a:pt x="1754" y="1"/>
                    <a:pt x="153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4"/>
            <p:cNvSpPr/>
            <p:nvPr/>
          </p:nvSpPr>
          <p:spPr>
            <a:xfrm>
              <a:off x="3815450" y="5189050"/>
              <a:ext cx="77900" cy="69825"/>
            </a:xfrm>
            <a:custGeom>
              <a:avLst/>
              <a:gdLst/>
              <a:ahLst/>
              <a:cxnLst/>
              <a:rect l="l" t="t" r="r" b="b"/>
              <a:pathLst>
                <a:path w="3116" h="2793" extrusionOk="0">
                  <a:moveTo>
                    <a:pt x="1590" y="0"/>
                  </a:moveTo>
                  <a:cubicBezTo>
                    <a:pt x="1133" y="0"/>
                    <a:pt x="688" y="245"/>
                    <a:pt x="422" y="685"/>
                  </a:cubicBezTo>
                  <a:cubicBezTo>
                    <a:pt x="1" y="1383"/>
                    <a:pt x="207" y="2228"/>
                    <a:pt x="912" y="2599"/>
                  </a:cubicBezTo>
                  <a:cubicBezTo>
                    <a:pt x="1160" y="2730"/>
                    <a:pt x="1394" y="2792"/>
                    <a:pt x="1614" y="2792"/>
                  </a:cubicBezTo>
                  <a:cubicBezTo>
                    <a:pt x="2046" y="2792"/>
                    <a:pt x="2422" y="2551"/>
                    <a:pt x="2743" y="2122"/>
                  </a:cubicBezTo>
                  <a:cubicBezTo>
                    <a:pt x="3116" y="1363"/>
                    <a:pt x="3029" y="720"/>
                    <a:pt x="2345" y="243"/>
                  </a:cubicBezTo>
                  <a:cubicBezTo>
                    <a:pt x="2110" y="78"/>
                    <a:pt x="1848" y="0"/>
                    <a:pt x="159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4"/>
            <p:cNvSpPr/>
            <p:nvPr/>
          </p:nvSpPr>
          <p:spPr>
            <a:xfrm>
              <a:off x="5483200" y="1133525"/>
              <a:ext cx="77900" cy="69825"/>
            </a:xfrm>
            <a:custGeom>
              <a:avLst/>
              <a:gdLst/>
              <a:ahLst/>
              <a:cxnLst/>
              <a:rect l="l" t="t" r="r" b="b"/>
              <a:pathLst>
                <a:path w="3116" h="2793" extrusionOk="0">
                  <a:moveTo>
                    <a:pt x="1590" y="0"/>
                  </a:moveTo>
                  <a:cubicBezTo>
                    <a:pt x="1133" y="0"/>
                    <a:pt x="688" y="245"/>
                    <a:pt x="422" y="685"/>
                  </a:cubicBezTo>
                  <a:cubicBezTo>
                    <a:pt x="0" y="1383"/>
                    <a:pt x="205" y="2228"/>
                    <a:pt x="911" y="2599"/>
                  </a:cubicBezTo>
                  <a:cubicBezTo>
                    <a:pt x="1160" y="2730"/>
                    <a:pt x="1394" y="2792"/>
                    <a:pt x="1613" y="2792"/>
                  </a:cubicBezTo>
                  <a:cubicBezTo>
                    <a:pt x="2045" y="2792"/>
                    <a:pt x="2420" y="2551"/>
                    <a:pt x="2741" y="2122"/>
                  </a:cubicBezTo>
                  <a:cubicBezTo>
                    <a:pt x="3116" y="1363"/>
                    <a:pt x="3027" y="720"/>
                    <a:pt x="2345" y="243"/>
                  </a:cubicBezTo>
                  <a:cubicBezTo>
                    <a:pt x="2109" y="78"/>
                    <a:pt x="1848" y="0"/>
                    <a:pt x="159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4"/>
            <p:cNvSpPr/>
            <p:nvPr/>
          </p:nvSpPr>
          <p:spPr>
            <a:xfrm>
              <a:off x="4912800" y="4869775"/>
              <a:ext cx="79750" cy="70225"/>
            </a:xfrm>
            <a:custGeom>
              <a:avLst/>
              <a:gdLst/>
              <a:ahLst/>
              <a:cxnLst/>
              <a:rect l="l" t="t" r="r" b="b"/>
              <a:pathLst>
                <a:path w="3190" h="2809" extrusionOk="0">
                  <a:moveTo>
                    <a:pt x="1540" y="1"/>
                  </a:moveTo>
                  <a:cubicBezTo>
                    <a:pt x="1097" y="1"/>
                    <a:pt x="716" y="246"/>
                    <a:pt x="422" y="730"/>
                  </a:cubicBezTo>
                  <a:cubicBezTo>
                    <a:pt x="1" y="1426"/>
                    <a:pt x="250" y="2260"/>
                    <a:pt x="1090" y="2697"/>
                  </a:cubicBezTo>
                  <a:cubicBezTo>
                    <a:pt x="1272" y="2770"/>
                    <a:pt x="1455" y="2808"/>
                    <a:pt x="1634" y="2808"/>
                  </a:cubicBezTo>
                  <a:cubicBezTo>
                    <a:pt x="2060" y="2808"/>
                    <a:pt x="2463" y="2587"/>
                    <a:pt x="2771" y="2072"/>
                  </a:cubicBezTo>
                  <a:cubicBezTo>
                    <a:pt x="3190" y="1374"/>
                    <a:pt x="2952" y="525"/>
                    <a:pt x="2232" y="177"/>
                  </a:cubicBezTo>
                  <a:cubicBezTo>
                    <a:pt x="1988" y="59"/>
                    <a:pt x="1756" y="1"/>
                    <a:pt x="154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4"/>
            <p:cNvSpPr/>
            <p:nvPr/>
          </p:nvSpPr>
          <p:spPr>
            <a:xfrm>
              <a:off x="1424400" y="2908400"/>
              <a:ext cx="77625" cy="69625"/>
            </a:xfrm>
            <a:custGeom>
              <a:avLst/>
              <a:gdLst/>
              <a:ahLst/>
              <a:cxnLst/>
              <a:rect l="l" t="t" r="r" b="b"/>
              <a:pathLst>
                <a:path w="3105" h="2785" extrusionOk="0">
                  <a:moveTo>
                    <a:pt x="1568" y="1"/>
                  </a:moveTo>
                  <a:cubicBezTo>
                    <a:pt x="1097" y="1"/>
                    <a:pt x="644" y="260"/>
                    <a:pt x="396" y="729"/>
                  </a:cubicBezTo>
                  <a:cubicBezTo>
                    <a:pt x="1" y="1473"/>
                    <a:pt x="155" y="2111"/>
                    <a:pt x="844" y="2568"/>
                  </a:cubicBezTo>
                  <a:cubicBezTo>
                    <a:pt x="1064" y="2714"/>
                    <a:pt x="1304" y="2785"/>
                    <a:pt x="1543" y="2785"/>
                  </a:cubicBezTo>
                  <a:cubicBezTo>
                    <a:pt x="2027" y="2785"/>
                    <a:pt x="2509" y="2493"/>
                    <a:pt x="2826" y="1933"/>
                  </a:cubicBezTo>
                  <a:cubicBezTo>
                    <a:pt x="3104" y="1317"/>
                    <a:pt x="2998" y="679"/>
                    <a:pt x="2300" y="224"/>
                  </a:cubicBezTo>
                  <a:cubicBezTo>
                    <a:pt x="2069" y="73"/>
                    <a:pt x="1816" y="1"/>
                    <a:pt x="156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4"/>
            <p:cNvSpPr/>
            <p:nvPr/>
          </p:nvSpPr>
          <p:spPr>
            <a:xfrm>
              <a:off x="5413825" y="4527825"/>
              <a:ext cx="77125" cy="67600"/>
            </a:xfrm>
            <a:custGeom>
              <a:avLst/>
              <a:gdLst/>
              <a:ahLst/>
              <a:cxnLst/>
              <a:rect l="l" t="t" r="r" b="b"/>
              <a:pathLst>
                <a:path w="3085" h="2704" extrusionOk="0">
                  <a:moveTo>
                    <a:pt x="1489" y="1"/>
                  </a:moveTo>
                  <a:cubicBezTo>
                    <a:pt x="1007" y="1"/>
                    <a:pt x="605" y="233"/>
                    <a:pt x="343" y="768"/>
                  </a:cubicBezTo>
                  <a:cubicBezTo>
                    <a:pt x="1" y="1471"/>
                    <a:pt x="188" y="2130"/>
                    <a:pt x="867" y="2503"/>
                  </a:cubicBezTo>
                  <a:cubicBezTo>
                    <a:pt x="1112" y="2637"/>
                    <a:pt x="1353" y="2703"/>
                    <a:pt x="1579" y="2703"/>
                  </a:cubicBezTo>
                  <a:cubicBezTo>
                    <a:pt x="2022" y="2703"/>
                    <a:pt x="2412" y="2450"/>
                    <a:pt x="2678" y="1959"/>
                  </a:cubicBezTo>
                  <a:cubicBezTo>
                    <a:pt x="3085" y="1213"/>
                    <a:pt x="2818" y="587"/>
                    <a:pt x="2146" y="123"/>
                  </a:cubicBezTo>
                  <a:cubicBezTo>
                    <a:pt x="1916" y="43"/>
                    <a:pt x="1695" y="1"/>
                    <a:pt x="148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4"/>
            <p:cNvSpPr/>
            <p:nvPr/>
          </p:nvSpPr>
          <p:spPr>
            <a:xfrm>
              <a:off x="4970175" y="688875"/>
              <a:ext cx="72075" cy="67075"/>
            </a:xfrm>
            <a:custGeom>
              <a:avLst/>
              <a:gdLst/>
              <a:ahLst/>
              <a:cxnLst/>
              <a:rect l="l" t="t" r="r" b="b"/>
              <a:pathLst>
                <a:path w="2883" h="2683" extrusionOk="0">
                  <a:moveTo>
                    <a:pt x="1467" y="1"/>
                  </a:moveTo>
                  <a:cubicBezTo>
                    <a:pt x="1036" y="1"/>
                    <a:pt x="625" y="282"/>
                    <a:pt x="367" y="763"/>
                  </a:cubicBezTo>
                  <a:cubicBezTo>
                    <a:pt x="0" y="1444"/>
                    <a:pt x="187" y="2120"/>
                    <a:pt x="850" y="2497"/>
                  </a:cubicBezTo>
                  <a:cubicBezTo>
                    <a:pt x="1067" y="2621"/>
                    <a:pt x="1275" y="2683"/>
                    <a:pt x="1480" y="2683"/>
                  </a:cubicBezTo>
                  <a:cubicBezTo>
                    <a:pt x="1951" y="2683"/>
                    <a:pt x="2402" y="2353"/>
                    <a:pt x="2883" y="1693"/>
                  </a:cubicBezTo>
                  <a:cubicBezTo>
                    <a:pt x="2689" y="1287"/>
                    <a:pt x="2566" y="573"/>
                    <a:pt x="2146" y="247"/>
                  </a:cubicBezTo>
                  <a:cubicBezTo>
                    <a:pt x="1927" y="79"/>
                    <a:pt x="1694" y="1"/>
                    <a:pt x="146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4"/>
            <p:cNvSpPr/>
            <p:nvPr/>
          </p:nvSpPr>
          <p:spPr>
            <a:xfrm>
              <a:off x="2054925" y="4509700"/>
              <a:ext cx="70125" cy="68700"/>
            </a:xfrm>
            <a:custGeom>
              <a:avLst/>
              <a:gdLst/>
              <a:ahLst/>
              <a:cxnLst/>
              <a:rect l="l" t="t" r="r" b="b"/>
              <a:pathLst>
                <a:path w="2805" h="2748" extrusionOk="0">
                  <a:moveTo>
                    <a:pt x="2018" y="1"/>
                  </a:moveTo>
                  <a:cubicBezTo>
                    <a:pt x="1483" y="278"/>
                    <a:pt x="777" y="428"/>
                    <a:pt x="453" y="864"/>
                  </a:cubicBezTo>
                  <a:cubicBezTo>
                    <a:pt x="0" y="1473"/>
                    <a:pt x="255" y="2211"/>
                    <a:pt x="935" y="2571"/>
                  </a:cubicBezTo>
                  <a:cubicBezTo>
                    <a:pt x="1157" y="2689"/>
                    <a:pt x="1389" y="2747"/>
                    <a:pt x="1608" y="2747"/>
                  </a:cubicBezTo>
                  <a:cubicBezTo>
                    <a:pt x="2056" y="2747"/>
                    <a:pt x="2453" y="2504"/>
                    <a:pt x="2623" y="2022"/>
                  </a:cubicBezTo>
                  <a:cubicBezTo>
                    <a:pt x="2805" y="1510"/>
                    <a:pt x="2538" y="842"/>
                    <a:pt x="2471" y="242"/>
                  </a:cubicBezTo>
                  <a:lnTo>
                    <a:pt x="2018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4"/>
            <p:cNvSpPr/>
            <p:nvPr/>
          </p:nvSpPr>
          <p:spPr>
            <a:xfrm>
              <a:off x="1458625" y="2304150"/>
              <a:ext cx="77175" cy="67700"/>
            </a:xfrm>
            <a:custGeom>
              <a:avLst/>
              <a:gdLst/>
              <a:ahLst/>
              <a:cxnLst/>
              <a:rect l="l" t="t" r="r" b="b"/>
              <a:pathLst>
                <a:path w="3087" h="2708" extrusionOk="0">
                  <a:moveTo>
                    <a:pt x="1512" y="0"/>
                  </a:moveTo>
                  <a:cubicBezTo>
                    <a:pt x="1075" y="0"/>
                    <a:pt x="688" y="249"/>
                    <a:pt x="418" y="731"/>
                  </a:cubicBezTo>
                  <a:cubicBezTo>
                    <a:pt x="1" y="1472"/>
                    <a:pt x="261" y="2100"/>
                    <a:pt x="979" y="2613"/>
                  </a:cubicBezTo>
                  <a:cubicBezTo>
                    <a:pt x="1183" y="2673"/>
                    <a:pt x="1384" y="2708"/>
                    <a:pt x="1577" y="2708"/>
                  </a:cubicBezTo>
                  <a:cubicBezTo>
                    <a:pt x="2047" y="2708"/>
                    <a:pt x="2464" y="2501"/>
                    <a:pt x="2737" y="1952"/>
                  </a:cubicBezTo>
                  <a:cubicBezTo>
                    <a:pt x="3086" y="1251"/>
                    <a:pt x="2908" y="592"/>
                    <a:pt x="2235" y="211"/>
                  </a:cubicBezTo>
                  <a:cubicBezTo>
                    <a:pt x="1987" y="70"/>
                    <a:pt x="1743" y="0"/>
                    <a:pt x="151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4"/>
            <p:cNvSpPr/>
            <p:nvPr/>
          </p:nvSpPr>
          <p:spPr>
            <a:xfrm>
              <a:off x="2442700" y="828350"/>
              <a:ext cx="72000" cy="67100"/>
            </a:xfrm>
            <a:custGeom>
              <a:avLst/>
              <a:gdLst/>
              <a:ahLst/>
              <a:cxnLst/>
              <a:rect l="l" t="t" r="r" b="b"/>
              <a:pathLst>
                <a:path w="2880" h="2684" extrusionOk="0">
                  <a:moveTo>
                    <a:pt x="1477" y="1"/>
                  </a:moveTo>
                  <a:cubicBezTo>
                    <a:pt x="1052" y="1"/>
                    <a:pt x="643" y="274"/>
                    <a:pt x="380" y="744"/>
                  </a:cubicBezTo>
                  <a:cubicBezTo>
                    <a:pt x="0" y="1422"/>
                    <a:pt x="182" y="2098"/>
                    <a:pt x="834" y="2487"/>
                  </a:cubicBezTo>
                  <a:cubicBezTo>
                    <a:pt x="1054" y="2618"/>
                    <a:pt x="1267" y="2683"/>
                    <a:pt x="1477" y="2683"/>
                  </a:cubicBezTo>
                  <a:cubicBezTo>
                    <a:pt x="1943" y="2683"/>
                    <a:pt x="2395" y="2361"/>
                    <a:pt x="2880" y="1716"/>
                  </a:cubicBezTo>
                  <a:cubicBezTo>
                    <a:pt x="2694" y="1308"/>
                    <a:pt x="2582" y="590"/>
                    <a:pt x="2166" y="259"/>
                  </a:cubicBezTo>
                  <a:cubicBezTo>
                    <a:pt x="1946" y="83"/>
                    <a:pt x="1709" y="1"/>
                    <a:pt x="147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4"/>
            <p:cNvSpPr/>
            <p:nvPr/>
          </p:nvSpPr>
          <p:spPr>
            <a:xfrm>
              <a:off x="6164375" y="2920625"/>
              <a:ext cx="72000" cy="67075"/>
            </a:xfrm>
            <a:custGeom>
              <a:avLst/>
              <a:gdLst/>
              <a:ahLst/>
              <a:cxnLst/>
              <a:rect l="l" t="t" r="r" b="b"/>
              <a:pathLst>
                <a:path w="2880" h="2683" extrusionOk="0">
                  <a:moveTo>
                    <a:pt x="1475" y="0"/>
                  </a:moveTo>
                  <a:cubicBezTo>
                    <a:pt x="1048" y="0"/>
                    <a:pt x="638" y="276"/>
                    <a:pt x="376" y="749"/>
                  </a:cubicBezTo>
                  <a:cubicBezTo>
                    <a:pt x="0" y="1428"/>
                    <a:pt x="183" y="2104"/>
                    <a:pt x="839" y="2490"/>
                  </a:cubicBezTo>
                  <a:cubicBezTo>
                    <a:pt x="1057" y="2619"/>
                    <a:pt x="1268" y="2683"/>
                    <a:pt x="1476" y="2683"/>
                  </a:cubicBezTo>
                  <a:cubicBezTo>
                    <a:pt x="1944" y="2683"/>
                    <a:pt x="2396" y="2358"/>
                    <a:pt x="2880" y="1709"/>
                  </a:cubicBezTo>
                  <a:cubicBezTo>
                    <a:pt x="2692" y="1303"/>
                    <a:pt x="2577" y="587"/>
                    <a:pt x="2160" y="255"/>
                  </a:cubicBezTo>
                  <a:cubicBezTo>
                    <a:pt x="1941" y="81"/>
                    <a:pt x="1706" y="0"/>
                    <a:pt x="147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4"/>
            <p:cNvSpPr/>
            <p:nvPr/>
          </p:nvSpPr>
          <p:spPr>
            <a:xfrm>
              <a:off x="5765825" y="1448825"/>
              <a:ext cx="77475" cy="67825"/>
            </a:xfrm>
            <a:custGeom>
              <a:avLst/>
              <a:gdLst/>
              <a:ahLst/>
              <a:cxnLst/>
              <a:rect l="l" t="t" r="r" b="b"/>
              <a:pathLst>
                <a:path w="3099" h="2713" extrusionOk="0">
                  <a:moveTo>
                    <a:pt x="1524" y="1"/>
                  </a:moveTo>
                  <a:cubicBezTo>
                    <a:pt x="1102" y="1"/>
                    <a:pt x="721" y="237"/>
                    <a:pt x="443" y="693"/>
                  </a:cubicBezTo>
                  <a:cubicBezTo>
                    <a:pt x="1" y="1421"/>
                    <a:pt x="241" y="2056"/>
                    <a:pt x="926" y="2585"/>
                  </a:cubicBezTo>
                  <a:cubicBezTo>
                    <a:pt x="1153" y="2667"/>
                    <a:pt x="1376" y="2713"/>
                    <a:pt x="1587" y="2713"/>
                  </a:cubicBezTo>
                  <a:cubicBezTo>
                    <a:pt x="2037" y="2713"/>
                    <a:pt x="2436" y="2505"/>
                    <a:pt x="2717" y="1997"/>
                  </a:cubicBezTo>
                  <a:cubicBezTo>
                    <a:pt x="3098" y="1307"/>
                    <a:pt x="2930" y="643"/>
                    <a:pt x="2278" y="238"/>
                  </a:cubicBezTo>
                  <a:cubicBezTo>
                    <a:pt x="2021" y="78"/>
                    <a:pt x="1766" y="1"/>
                    <a:pt x="152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4"/>
            <p:cNvSpPr/>
            <p:nvPr/>
          </p:nvSpPr>
          <p:spPr>
            <a:xfrm>
              <a:off x="3905275" y="402725"/>
              <a:ext cx="75950" cy="68300"/>
            </a:xfrm>
            <a:custGeom>
              <a:avLst/>
              <a:gdLst/>
              <a:ahLst/>
              <a:cxnLst/>
              <a:rect l="l" t="t" r="r" b="b"/>
              <a:pathLst>
                <a:path w="3038" h="2732" extrusionOk="0">
                  <a:moveTo>
                    <a:pt x="1519" y="0"/>
                  </a:moveTo>
                  <a:cubicBezTo>
                    <a:pt x="1114" y="0"/>
                    <a:pt x="744" y="218"/>
                    <a:pt x="469" y="632"/>
                  </a:cubicBezTo>
                  <a:cubicBezTo>
                    <a:pt x="0" y="1337"/>
                    <a:pt x="146" y="2041"/>
                    <a:pt x="833" y="2493"/>
                  </a:cubicBezTo>
                  <a:cubicBezTo>
                    <a:pt x="1081" y="2657"/>
                    <a:pt x="1323" y="2732"/>
                    <a:pt x="1554" y="2732"/>
                  </a:cubicBezTo>
                  <a:cubicBezTo>
                    <a:pt x="1972" y="2732"/>
                    <a:pt x="2358" y="2487"/>
                    <a:pt x="2694" y="2075"/>
                  </a:cubicBezTo>
                  <a:cubicBezTo>
                    <a:pt x="3038" y="1313"/>
                    <a:pt x="2948" y="643"/>
                    <a:pt x="2231" y="215"/>
                  </a:cubicBezTo>
                  <a:cubicBezTo>
                    <a:pt x="1990" y="70"/>
                    <a:pt x="1749" y="0"/>
                    <a:pt x="151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4"/>
            <p:cNvSpPr/>
            <p:nvPr/>
          </p:nvSpPr>
          <p:spPr>
            <a:xfrm>
              <a:off x="3218175" y="5165375"/>
              <a:ext cx="77450" cy="63825"/>
            </a:xfrm>
            <a:custGeom>
              <a:avLst/>
              <a:gdLst/>
              <a:ahLst/>
              <a:cxnLst/>
              <a:rect l="l" t="t" r="r" b="b"/>
              <a:pathLst>
                <a:path w="3098" h="2553" extrusionOk="0">
                  <a:moveTo>
                    <a:pt x="1511" y="0"/>
                  </a:moveTo>
                  <a:cubicBezTo>
                    <a:pt x="1097" y="0"/>
                    <a:pt x="693" y="257"/>
                    <a:pt x="426" y="704"/>
                  </a:cubicBezTo>
                  <a:cubicBezTo>
                    <a:pt x="0" y="1417"/>
                    <a:pt x="171" y="2204"/>
                    <a:pt x="917" y="2487"/>
                  </a:cubicBezTo>
                  <a:cubicBezTo>
                    <a:pt x="1040" y="2533"/>
                    <a:pt x="1175" y="2552"/>
                    <a:pt x="1322" y="2552"/>
                  </a:cubicBezTo>
                  <a:cubicBezTo>
                    <a:pt x="1770" y="2552"/>
                    <a:pt x="2340" y="2380"/>
                    <a:pt x="3098" y="2298"/>
                  </a:cubicBezTo>
                  <a:cubicBezTo>
                    <a:pt x="2713" y="1356"/>
                    <a:pt x="2631" y="633"/>
                    <a:pt x="2227" y="284"/>
                  </a:cubicBezTo>
                  <a:cubicBezTo>
                    <a:pt x="2003" y="90"/>
                    <a:pt x="1755" y="0"/>
                    <a:pt x="151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4"/>
            <p:cNvSpPr/>
            <p:nvPr/>
          </p:nvSpPr>
          <p:spPr>
            <a:xfrm>
              <a:off x="1384350" y="2726775"/>
              <a:ext cx="63300" cy="60450"/>
            </a:xfrm>
            <a:custGeom>
              <a:avLst/>
              <a:gdLst/>
              <a:ahLst/>
              <a:cxnLst/>
              <a:rect l="l" t="t" r="r" b="b"/>
              <a:pathLst>
                <a:path w="2532" h="2418" extrusionOk="0">
                  <a:moveTo>
                    <a:pt x="1129" y="0"/>
                  </a:moveTo>
                  <a:cubicBezTo>
                    <a:pt x="719" y="0"/>
                    <a:pt x="332" y="247"/>
                    <a:pt x="167" y="698"/>
                  </a:cubicBezTo>
                  <a:cubicBezTo>
                    <a:pt x="1" y="1157"/>
                    <a:pt x="198" y="2066"/>
                    <a:pt x="549" y="2303"/>
                  </a:cubicBezTo>
                  <a:cubicBezTo>
                    <a:pt x="674" y="2388"/>
                    <a:pt x="835" y="2417"/>
                    <a:pt x="1016" y="2417"/>
                  </a:cubicBezTo>
                  <a:cubicBezTo>
                    <a:pt x="1401" y="2417"/>
                    <a:pt x="1876" y="2284"/>
                    <a:pt x="2279" y="2257"/>
                  </a:cubicBezTo>
                  <a:lnTo>
                    <a:pt x="2531" y="1811"/>
                  </a:lnTo>
                  <a:cubicBezTo>
                    <a:pt x="2312" y="1285"/>
                    <a:pt x="2226" y="598"/>
                    <a:pt x="1841" y="271"/>
                  </a:cubicBezTo>
                  <a:cubicBezTo>
                    <a:pt x="1624" y="87"/>
                    <a:pt x="1373" y="0"/>
                    <a:pt x="112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4"/>
            <p:cNvSpPr/>
            <p:nvPr/>
          </p:nvSpPr>
          <p:spPr>
            <a:xfrm>
              <a:off x="5210650" y="821150"/>
              <a:ext cx="63900" cy="60475"/>
            </a:xfrm>
            <a:custGeom>
              <a:avLst/>
              <a:gdLst/>
              <a:ahLst/>
              <a:cxnLst/>
              <a:rect l="l" t="t" r="r" b="b"/>
              <a:pathLst>
                <a:path w="2556" h="2419" extrusionOk="0">
                  <a:moveTo>
                    <a:pt x="1123" y="1"/>
                  </a:moveTo>
                  <a:cubicBezTo>
                    <a:pt x="699" y="1"/>
                    <a:pt x="302" y="263"/>
                    <a:pt x="150" y="734"/>
                  </a:cubicBezTo>
                  <a:cubicBezTo>
                    <a:pt x="1" y="1198"/>
                    <a:pt x="234" y="2097"/>
                    <a:pt x="593" y="2321"/>
                  </a:cubicBezTo>
                  <a:cubicBezTo>
                    <a:pt x="708" y="2393"/>
                    <a:pt x="850" y="2419"/>
                    <a:pt x="1009" y="2419"/>
                  </a:cubicBezTo>
                  <a:cubicBezTo>
                    <a:pt x="1404" y="2419"/>
                    <a:pt x="1900" y="2256"/>
                    <a:pt x="2322" y="2214"/>
                  </a:cubicBezTo>
                  <a:lnTo>
                    <a:pt x="2556" y="1754"/>
                  </a:lnTo>
                  <a:cubicBezTo>
                    <a:pt x="2317" y="1238"/>
                    <a:pt x="2205" y="557"/>
                    <a:pt x="1806" y="245"/>
                  </a:cubicBezTo>
                  <a:cubicBezTo>
                    <a:pt x="1594" y="79"/>
                    <a:pt x="1354" y="1"/>
                    <a:pt x="112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4"/>
            <p:cNvSpPr/>
            <p:nvPr/>
          </p:nvSpPr>
          <p:spPr>
            <a:xfrm>
              <a:off x="1683400" y="1652575"/>
              <a:ext cx="69025" cy="61950"/>
            </a:xfrm>
            <a:custGeom>
              <a:avLst/>
              <a:gdLst/>
              <a:ahLst/>
              <a:cxnLst/>
              <a:rect l="l" t="t" r="r" b="b"/>
              <a:pathLst>
                <a:path w="2761" h="2478" extrusionOk="0">
                  <a:moveTo>
                    <a:pt x="1511" y="1"/>
                  </a:moveTo>
                  <a:cubicBezTo>
                    <a:pt x="1043" y="1"/>
                    <a:pt x="442" y="209"/>
                    <a:pt x="258" y="496"/>
                  </a:cubicBezTo>
                  <a:cubicBezTo>
                    <a:pt x="0" y="900"/>
                    <a:pt x="270" y="1644"/>
                    <a:pt x="311" y="2241"/>
                  </a:cubicBezTo>
                  <a:lnTo>
                    <a:pt x="759" y="2478"/>
                  </a:lnTo>
                  <a:cubicBezTo>
                    <a:pt x="1276" y="2235"/>
                    <a:pt x="1954" y="2121"/>
                    <a:pt x="2275" y="1719"/>
                  </a:cubicBezTo>
                  <a:cubicBezTo>
                    <a:pt x="2760" y="1112"/>
                    <a:pt x="2557" y="282"/>
                    <a:pt x="1844" y="46"/>
                  </a:cubicBezTo>
                  <a:cubicBezTo>
                    <a:pt x="1749" y="15"/>
                    <a:pt x="1634" y="1"/>
                    <a:pt x="151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4"/>
            <p:cNvSpPr/>
            <p:nvPr/>
          </p:nvSpPr>
          <p:spPr>
            <a:xfrm>
              <a:off x="5104750" y="4824375"/>
              <a:ext cx="68675" cy="61075"/>
            </a:xfrm>
            <a:custGeom>
              <a:avLst/>
              <a:gdLst/>
              <a:ahLst/>
              <a:cxnLst/>
              <a:rect l="l" t="t" r="r" b="b"/>
              <a:pathLst>
                <a:path w="2747" h="2443" extrusionOk="0">
                  <a:moveTo>
                    <a:pt x="1470" y="1"/>
                  </a:moveTo>
                  <a:cubicBezTo>
                    <a:pt x="1016" y="1"/>
                    <a:pt x="463" y="176"/>
                    <a:pt x="276" y="439"/>
                  </a:cubicBezTo>
                  <a:cubicBezTo>
                    <a:pt x="0" y="828"/>
                    <a:pt x="234" y="1587"/>
                    <a:pt x="246" y="2184"/>
                  </a:cubicBezTo>
                  <a:lnTo>
                    <a:pt x="678" y="2443"/>
                  </a:lnTo>
                  <a:cubicBezTo>
                    <a:pt x="1207" y="2225"/>
                    <a:pt x="1888" y="2144"/>
                    <a:pt x="2230" y="1758"/>
                  </a:cubicBezTo>
                  <a:cubicBezTo>
                    <a:pt x="2747" y="1173"/>
                    <a:pt x="2575" y="336"/>
                    <a:pt x="1879" y="64"/>
                  </a:cubicBezTo>
                  <a:cubicBezTo>
                    <a:pt x="1766" y="21"/>
                    <a:pt x="1624" y="1"/>
                    <a:pt x="147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4"/>
            <p:cNvSpPr/>
            <p:nvPr/>
          </p:nvSpPr>
          <p:spPr>
            <a:xfrm>
              <a:off x="5870575" y="4001975"/>
              <a:ext cx="68700" cy="71300"/>
            </a:xfrm>
            <a:custGeom>
              <a:avLst/>
              <a:gdLst/>
              <a:ahLst/>
              <a:cxnLst/>
              <a:rect l="l" t="t" r="r" b="b"/>
              <a:pathLst>
                <a:path w="2748" h="2852" extrusionOk="0">
                  <a:moveTo>
                    <a:pt x="1163" y="1"/>
                  </a:moveTo>
                  <a:cubicBezTo>
                    <a:pt x="705" y="1"/>
                    <a:pt x="307" y="264"/>
                    <a:pt x="151" y="779"/>
                  </a:cubicBezTo>
                  <a:cubicBezTo>
                    <a:pt x="0" y="1272"/>
                    <a:pt x="285" y="1896"/>
                    <a:pt x="438" y="2852"/>
                  </a:cubicBezTo>
                  <a:cubicBezTo>
                    <a:pt x="1301" y="2410"/>
                    <a:pt x="1973" y="2273"/>
                    <a:pt x="2281" y="1859"/>
                  </a:cubicBezTo>
                  <a:cubicBezTo>
                    <a:pt x="2747" y="1237"/>
                    <a:pt x="2499" y="513"/>
                    <a:pt x="1804" y="163"/>
                  </a:cubicBezTo>
                  <a:cubicBezTo>
                    <a:pt x="1589" y="54"/>
                    <a:pt x="1370" y="1"/>
                    <a:pt x="116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4"/>
            <p:cNvSpPr/>
            <p:nvPr/>
          </p:nvSpPr>
          <p:spPr>
            <a:xfrm>
              <a:off x="4745475" y="559600"/>
              <a:ext cx="63875" cy="60475"/>
            </a:xfrm>
            <a:custGeom>
              <a:avLst/>
              <a:gdLst/>
              <a:ahLst/>
              <a:cxnLst/>
              <a:rect l="l" t="t" r="r" b="b"/>
              <a:pathLst>
                <a:path w="2555" h="2419" extrusionOk="0">
                  <a:moveTo>
                    <a:pt x="1123" y="1"/>
                  </a:moveTo>
                  <a:cubicBezTo>
                    <a:pt x="701" y="1"/>
                    <a:pt x="305" y="262"/>
                    <a:pt x="152" y="731"/>
                  </a:cubicBezTo>
                  <a:cubicBezTo>
                    <a:pt x="1" y="1193"/>
                    <a:pt x="229" y="2094"/>
                    <a:pt x="587" y="2319"/>
                  </a:cubicBezTo>
                  <a:cubicBezTo>
                    <a:pt x="703" y="2392"/>
                    <a:pt x="848" y="2419"/>
                    <a:pt x="1010" y="2419"/>
                  </a:cubicBezTo>
                  <a:cubicBezTo>
                    <a:pt x="1403" y="2419"/>
                    <a:pt x="1897" y="2260"/>
                    <a:pt x="2316" y="2220"/>
                  </a:cubicBezTo>
                  <a:lnTo>
                    <a:pt x="2554" y="1762"/>
                  </a:lnTo>
                  <a:cubicBezTo>
                    <a:pt x="2316" y="1245"/>
                    <a:pt x="2208" y="564"/>
                    <a:pt x="1810" y="249"/>
                  </a:cubicBezTo>
                  <a:cubicBezTo>
                    <a:pt x="1597" y="80"/>
                    <a:pt x="1356" y="1"/>
                    <a:pt x="112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4"/>
            <p:cNvSpPr/>
            <p:nvPr/>
          </p:nvSpPr>
          <p:spPr>
            <a:xfrm>
              <a:off x="3637075" y="5245500"/>
              <a:ext cx="67525" cy="58350"/>
            </a:xfrm>
            <a:custGeom>
              <a:avLst/>
              <a:gdLst/>
              <a:ahLst/>
              <a:cxnLst/>
              <a:rect l="l" t="t" r="r" b="b"/>
              <a:pathLst>
                <a:path w="2701" h="2334" extrusionOk="0">
                  <a:moveTo>
                    <a:pt x="1366" y="1"/>
                  </a:moveTo>
                  <a:cubicBezTo>
                    <a:pt x="1002" y="1"/>
                    <a:pt x="645" y="232"/>
                    <a:pt x="396" y="637"/>
                  </a:cubicBezTo>
                  <a:cubicBezTo>
                    <a:pt x="1" y="1281"/>
                    <a:pt x="99" y="1978"/>
                    <a:pt x="774" y="2254"/>
                  </a:cubicBezTo>
                  <a:cubicBezTo>
                    <a:pt x="920" y="2313"/>
                    <a:pt x="1082" y="2334"/>
                    <a:pt x="1253" y="2334"/>
                  </a:cubicBezTo>
                  <a:cubicBezTo>
                    <a:pt x="1626" y="2334"/>
                    <a:pt x="2040" y="2234"/>
                    <a:pt x="2422" y="2216"/>
                  </a:cubicBezTo>
                  <a:cubicBezTo>
                    <a:pt x="2515" y="2064"/>
                    <a:pt x="2607" y="1914"/>
                    <a:pt x="2700" y="1763"/>
                  </a:cubicBezTo>
                  <a:cubicBezTo>
                    <a:pt x="2479" y="1252"/>
                    <a:pt x="2385" y="596"/>
                    <a:pt x="2009" y="263"/>
                  </a:cubicBezTo>
                  <a:cubicBezTo>
                    <a:pt x="1806" y="84"/>
                    <a:pt x="1585" y="1"/>
                    <a:pt x="136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4"/>
            <p:cNvSpPr/>
            <p:nvPr/>
          </p:nvSpPr>
          <p:spPr>
            <a:xfrm>
              <a:off x="5732200" y="4245250"/>
              <a:ext cx="68400" cy="51800"/>
            </a:xfrm>
            <a:custGeom>
              <a:avLst/>
              <a:gdLst/>
              <a:ahLst/>
              <a:cxnLst/>
              <a:rect l="l" t="t" r="r" b="b"/>
              <a:pathLst>
                <a:path w="2736" h="2072" extrusionOk="0">
                  <a:moveTo>
                    <a:pt x="1647" y="0"/>
                  </a:moveTo>
                  <a:cubicBezTo>
                    <a:pt x="1256" y="0"/>
                    <a:pt x="742" y="188"/>
                    <a:pt x="504" y="436"/>
                  </a:cubicBezTo>
                  <a:cubicBezTo>
                    <a:pt x="0" y="962"/>
                    <a:pt x="155" y="1725"/>
                    <a:pt x="840" y="1996"/>
                  </a:cubicBezTo>
                  <a:cubicBezTo>
                    <a:pt x="980" y="2052"/>
                    <a:pt x="1134" y="2071"/>
                    <a:pt x="1296" y="2071"/>
                  </a:cubicBezTo>
                  <a:cubicBezTo>
                    <a:pt x="1665" y="2071"/>
                    <a:pt x="2076" y="1968"/>
                    <a:pt x="2454" y="1948"/>
                  </a:cubicBezTo>
                  <a:lnTo>
                    <a:pt x="2735" y="1462"/>
                  </a:lnTo>
                  <a:cubicBezTo>
                    <a:pt x="2494" y="974"/>
                    <a:pt x="2364" y="261"/>
                    <a:pt x="1975" y="65"/>
                  </a:cubicBezTo>
                  <a:cubicBezTo>
                    <a:pt x="1888" y="20"/>
                    <a:pt x="1774" y="0"/>
                    <a:pt x="164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4"/>
            <p:cNvSpPr/>
            <p:nvPr/>
          </p:nvSpPr>
          <p:spPr>
            <a:xfrm>
              <a:off x="4093700" y="353725"/>
              <a:ext cx="65125" cy="55850"/>
            </a:xfrm>
            <a:custGeom>
              <a:avLst/>
              <a:gdLst/>
              <a:ahLst/>
              <a:cxnLst/>
              <a:rect l="l" t="t" r="r" b="b"/>
              <a:pathLst>
                <a:path w="2605" h="2234" extrusionOk="0">
                  <a:moveTo>
                    <a:pt x="1286" y="0"/>
                  </a:moveTo>
                  <a:cubicBezTo>
                    <a:pt x="918" y="0"/>
                    <a:pt x="573" y="248"/>
                    <a:pt x="340" y="682"/>
                  </a:cubicBezTo>
                  <a:cubicBezTo>
                    <a:pt x="1" y="1313"/>
                    <a:pt x="145" y="1948"/>
                    <a:pt x="792" y="2174"/>
                  </a:cubicBezTo>
                  <a:cubicBezTo>
                    <a:pt x="918" y="2217"/>
                    <a:pt x="1053" y="2234"/>
                    <a:pt x="1193" y="2234"/>
                  </a:cubicBezTo>
                  <a:cubicBezTo>
                    <a:pt x="1557" y="2234"/>
                    <a:pt x="1960" y="2125"/>
                    <a:pt x="2334" y="2097"/>
                  </a:cubicBezTo>
                  <a:cubicBezTo>
                    <a:pt x="2423" y="1942"/>
                    <a:pt x="2515" y="1786"/>
                    <a:pt x="2605" y="1631"/>
                  </a:cubicBezTo>
                  <a:cubicBezTo>
                    <a:pt x="2384" y="1160"/>
                    <a:pt x="2278" y="548"/>
                    <a:pt x="1917" y="249"/>
                  </a:cubicBezTo>
                  <a:cubicBezTo>
                    <a:pt x="1710" y="79"/>
                    <a:pt x="1494" y="0"/>
                    <a:pt x="128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4"/>
            <p:cNvSpPr/>
            <p:nvPr/>
          </p:nvSpPr>
          <p:spPr>
            <a:xfrm>
              <a:off x="1812950" y="1411450"/>
              <a:ext cx="68000" cy="58400"/>
            </a:xfrm>
            <a:custGeom>
              <a:avLst/>
              <a:gdLst/>
              <a:ahLst/>
              <a:cxnLst/>
              <a:rect l="l" t="t" r="r" b="b"/>
              <a:pathLst>
                <a:path w="2720" h="2336" extrusionOk="0">
                  <a:moveTo>
                    <a:pt x="1359" y="0"/>
                  </a:moveTo>
                  <a:cubicBezTo>
                    <a:pt x="985" y="0"/>
                    <a:pt x="625" y="246"/>
                    <a:pt x="381" y="667"/>
                  </a:cubicBezTo>
                  <a:cubicBezTo>
                    <a:pt x="1" y="1323"/>
                    <a:pt x="126" y="2015"/>
                    <a:pt x="807" y="2269"/>
                  </a:cubicBezTo>
                  <a:cubicBezTo>
                    <a:pt x="938" y="2318"/>
                    <a:pt x="1080" y="2336"/>
                    <a:pt x="1230" y="2336"/>
                  </a:cubicBezTo>
                  <a:cubicBezTo>
                    <a:pt x="1618" y="2336"/>
                    <a:pt x="2052" y="2213"/>
                    <a:pt x="2451" y="2182"/>
                  </a:cubicBezTo>
                  <a:lnTo>
                    <a:pt x="2719" y="1719"/>
                  </a:lnTo>
                  <a:cubicBezTo>
                    <a:pt x="2484" y="1217"/>
                    <a:pt x="2367" y="567"/>
                    <a:pt x="1983" y="244"/>
                  </a:cubicBezTo>
                  <a:cubicBezTo>
                    <a:pt x="1783" y="78"/>
                    <a:pt x="1569" y="0"/>
                    <a:pt x="135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4"/>
            <p:cNvSpPr/>
            <p:nvPr/>
          </p:nvSpPr>
          <p:spPr>
            <a:xfrm>
              <a:off x="1549850" y="1891325"/>
              <a:ext cx="67100" cy="51400"/>
            </a:xfrm>
            <a:custGeom>
              <a:avLst/>
              <a:gdLst/>
              <a:ahLst/>
              <a:cxnLst/>
              <a:rect l="l" t="t" r="r" b="b"/>
              <a:pathLst>
                <a:path w="2684" h="2056" extrusionOk="0">
                  <a:moveTo>
                    <a:pt x="1323" y="0"/>
                  </a:moveTo>
                  <a:cubicBezTo>
                    <a:pt x="1000" y="0"/>
                    <a:pt x="651" y="56"/>
                    <a:pt x="328" y="56"/>
                  </a:cubicBezTo>
                  <a:cubicBezTo>
                    <a:pt x="320" y="56"/>
                    <a:pt x="313" y="56"/>
                    <a:pt x="305" y="56"/>
                  </a:cubicBezTo>
                  <a:lnTo>
                    <a:pt x="0" y="515"/>
                  </a:lnTo>
                  <a:cubicBezTo>
                    <a:pt x="210" y="1021"/>
                    <a:pt x="289" y="1743"/>
                    <a:pt x="665" y="1968"/>
                  </a:cubicBezTo>
                  <a:cubicBezTo>
                    <a:pt x="766" y="2029"/>
                    <a:pt x="910" y="2056"/>
                    <a:pt x="1071" y="2056"/>
                  </a:cubicBezTo>
                  <a:cubicBezTo>
                    <a:pt x="1449" y="2056"/>
                    <a:pt x="1921" y="1907"/>
                    <a:pt x="2155" y="1690"/>
                  </a:cubicBezTo>
                  <a:cubicBezTo>
                    <a:pt x="2684" y="1201"/>
                    <a:pt x="2592" y="424"/>
                    <a:pt x="1922" y="109"/>
                  </a:cubicBezTo>
                  <a:cubicBezTo>
                    <a:pt x="1744" y="25"/>
                    <a:pt x="1539" y="0"/>
                    <a:pt x="132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4"/>
            <p:cNvSpPr/>
            <p:nvPr/>
          </p:nvSpPr>
          <p:spPr>
            <a:xfrm>
              <a:off x="5999800" y="3765250"/>
              <a:ext cx="68250" cy="58475"/>
            </a:xfrm>
            <a:custGeom>
              <a:avLst/>
              <a:gdLst/>
              <a:ahLst/>
              <a:cxnLst/>
              <a:rect l="l" t="t" r="r" b="b"/>
              <a:pathLst>
                <a:path w="2730" h="2339" extrusionOk="0">
                  <a:moveTo>
                    <a:pt x="1351" y="1"/>
                  </a:moveTo>
                  <a:cubicBezTo>
                    <a:pt x="970" y="1"/>
                    <a:pt x="607" y="256"/>
                    <a:pt x="368" y="688"/>
                  </a:cubicBezTo>
                  <a:cubicBezTo>
                    <a:pt x="1" y="1353"/>
                    <a:pt x="141" y="2041"/>
                    <a:pt x="827" y="2280"/>
                  </a:cubicBezTo>
                  <a:cubicBezTo>
                    <a:pt x="948" y="2322"/>
                    <a:pt x="1078" y="2339"/>
                    <a:pt x="1214" y="2339"/>
                  </a:cubicBezTo>
                  <a:cubicBezTo>
                    <a:pt x="1611" y="2339"/>
                    <a:pt x="2059" y="2198"/>
                    <a:pt x="2470" y="2158"/>
                  </a:cubicBezTo>
                  <a:lnTo>
                    <a:pt x="2730" y="1690"/>
                  </a:lnTo>
                  <a:cubicBezTo>
                    <a:pt x="2482" y="1194"/>
                    <a:pt x="2354" y="548"/>
                    <a:pt x="1962" y="233"/>
                  </a:cubicBezTo>
                  <a:cubicBezTo>
                    <a:pt x="1764" y="74"/>
                    <a:pt x="1555" y="1"/>
                    <a:pt x="135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4"/>
            <p:cNvSpPr/>
            <p:nvPr/>
          </p:nvSpPr>
          <p:spPr>
            <a:xfrm>
              <a:off x="5721625" y="1269000"/>
              <a:ext cx="65425" cy="56025"/>
            </a:xfrm>
            <a:custGeom>
              <a:avLst/>
              <a:gdLst/>
              <a:ahLst/>
              <a:cxnLst/>
              <a:rect l="l" t="t" r="r" b="b"/>
              <a:pathLst>
                <a:path w="2617" h="2241" extrusionOk="0">
                  <a:moveTo>
                    <a:pt x="1314" y="1"/>
                  </a:moveTo>
                  <a:cubicBezTo>
                    <a:pt x="975" y="1"/>
                    <a:pt x="644" y="212"/>
                    <a:pt x="409" y="587"/>
                  </a:cubicBezTo>
                  <a:cubicBezTo>
                    <a:pt x="1" y="1236"/>
                    <a:pt x="105" y="1908"/>
                    <a:pt x="804" y="2174"/>
                  </a:cubicBezTo>
                  <a:cubicBezTo>
                    <a:pt x="929" y="2223"/>
                    <a:pt x="1065" y="2240"/>
                    <a:pt x="1209" y="2240"/>
                  </a:cubicBezTo>
                  <a:cubicBezTo>
                    <a:pt x="1569" y="2240"/>
                    <a:pt x="1973" y="2128"/>
                    <a:pt x="2344" y="2102"/>
                  </a:cubicBezTo>
                  <a:cubicBezTo>
                    <a:pt x="2435" y="1947"/>
                    <a:pt x="2525" y="1793"/>
                    <a:pt x="2616" y="1638"/>
                  </a:cubicBezTo>
                  <a:cubicBezTo>
                    <a:pt x="2395" y="1166"/>
                    <a:pt x="2286" y="568"/>
                    <a:pt x="1929" y="253"/>
                  </a:cubicBezTo>
                  <a:cubicBezTo>
                    <a:pt x="1735" y="81"/>
                    <a:pt x="1523" y="1"/>
                    <a:pt x="131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4"/>
            <p:cNvSpPr/>
            <p:nvPr/>
          </p:nvSpPr>
          <p:spPr>
            <a:xfrm>
              <a:off x="1774575" y="4197450"/>
              <a:ext cx="65875" cy="64550"/>
            </a:xfrm>
            <a:custGeom>
              <a:avLst/>
              <a:gdLst/>
              <a:ahLst/>
              <a:cxnLst/>
              <a:rect l="l" t="t" r="r" b="b"/>
              <a:pathLst>
                <a:path w="2635" h="2582" extrusionOk="0">
                  <a:moveTo>
                    <a:pt x="1942" y="0"/>
                  </a:moveTo>
                  <a:cubicBezTo>
                    <a:pt x="1440" y="247"/>
                    <a:pt x="794" y="373"/>
                    <a:pt x="469" y="768"/>
                  </a:cubicBezTo>
                  <a:cubicBezTo>
                    <a:pt x="0" y="1338"/>
                    <a:pt x="217" y="2006"/>
                    <a:pt x="861" y="2379"/>
                  </a:cubicBezTo>
                  <a:cubicBezTo>
                    <a:pt x="1093" y="2513"/>
                    <a:pt x="1330" y="2582"/>
                    <a:pt x="1551" y="2582"/>
                  </a:cubicBezTo>
                  <a:cubicBezTo>
                    <a:pt x="1944" y="2582"/>
                    <a:pt x="2286" y="2365"/>
                    <a:pt x="2454" y="1922"/>
                  </a:cubicBezTo>
                  <a:cubicBezTo>
                    <a:pt x="2635" y="1443"/>
                    <a:pt x="2429" y="820"/>
                    <a:pt x="2395" y="263"/>
                  </a:cubicBezTo>
                  <a:lnTo>
                    <a:pt x="1942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4"/>
            <p:cNvSpPr/>
            <p:nvPr/>
          </p:nvSpPr>
          <p:spPr>
            <a:xfrm>
              <a:off x="2579850" y="4960075"/>
              <a:ext cx="56950" cy="64375"/>
            </a:xfrm>
            <a:custGeom>
              <a:avLst/>
              <a:gdLst/>
              <a:ahLst/>
              <a:cxnLst/>
              <a:rect l="l" t="t" r="r" b="b"/>
              <a:pathLst>
                <a:path w="2278" h="2575" extrusionOk="0">
                  <a:moveTo>
                    <a:pt x="1060" y="0"/>
                  </a:moveTo>
                  <a:cubicBezTo>
                    <a:pt x="685" y="0"/>
                    <a:pt x="329" y="247"/>
                    <a:pt x="170" y="689"/>
                  </a:cubicBezTo>
                  <a:cubicBezTo>
                    <a:pt x="0" y="1162"/>
                    <a:pt x="216" y="1769"/>
                    <a:pt x="260" y="2315"/>
                  </a:cubicBezTo>
                  <a:lnTo>
                    <a:pt x="745" y="2575"/>
                  </a:lnTo>
                  <a:cubicBezTo>
                    <a:pt x="1221" y="2302"/>
                    <a:pt x="1924" y="2133"/>
                    <a:pt x="2108" y="1727"/>
                  </a:cubicBezTo>
                  <a:cubicBezTo>
                    <a:pt x="2277" y="1361"/>
                    <a:pt x="2037" y="568"/>
                    <a:pt x="1704" y="266"/>
                  </a:cubicBezTo>
                  <a:cubicBezTo>
                    <a:pt x="1507" y="85"/>
                    <a:pt x="1280" y="0"/>
                    <a:pt x="106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4"/>
            <p:cNvSpPr/>
            <p:nvPr/>
          </p:nvSpPr>
          <p:spPr>
            <a:xfrm>
              <a:off x="6109850" y="1957600"/>
              <a:ext cx="58075" cy="49700"/>
            </a:xfrm>
            <a:custGeom>
              <a:avLst/>
              <a:gdLst/>
              <a:ahLst/>
              <a:cxnLst/>
              <a:rect l="l" t="t" r="r" b="b"/>
              <a:pathLst>
                <a:path w="2323" h="1988" extrusionOk="0">
                  <a:moveTo>
                    <a:pt x="1303" y="0"/>
                  </a:moveTo>
                  <a:cubicBezTo>
                    <a:pt x="886" y="0"/>
                    <a:pt x="341" y="191"/>
                    <a:pt x="192" y="442"/>
                  </a:cubicBezTo>
                  <a:cubicBezTo>
                    <a:pt x="0" y="767"/>
                    <a:pt x="223" y="1628"/>
                    <a:pt x="550" y="1884"/>
                  </a:cubicBezTo>
                  <a:cubicBezTo>
                    <a:pt x="648" y="1961"/>
                    <a:pt x="785" y="1988"/>
                    <a:pt x="943" y="1988"/>
                  </a:cubicBezTo>
                  <a:cubicBezTo>
                    <a:pt x="1277" y="1988"/>
                    <a:pt x="1705" y="1867"/>
                    <a:pt x="2056" y="1845"/>
                  </a:cubicBezTo>
                  <a:cubicBezTo>
                    <a:pt x="2146" y="1693"/>
                    <a:pt x="2234" y="1543"/>
                    <a:pt x="2323" y="1392"/>
                  </a:cubicBezTo>
                  <a:cubicBezTo>
                    <a:pt x="2100" y="924"/>
                    <a:pt x="1985" y="207"/>
                    <a:pt x="1627" y="54"/>
                  </a:cubicBezTo>
                  <a:cubicBezTo>
                    <a:pt x="1540" y="17"/>
                    <a:pt x="1427" y="0"/>
                    <a:pt x="130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4"/>
            <p:cNvSpPr/>
            <p:nvPr/>
          </p:nvSpPr>
          <p:spPr>
            <a:xfrm>
              <a:off x="3318925" y="380425"/>
              <a:ext cx="55575" cy="56725"/>
            </a:xfrm>
            <a:custGeom>
              <a:avLst/>
              <a:gdLst/>
              <a:ahLst/>
              <a:cxnLst/>
              <a:rect l="l" t="t" r="r" b="b"/>
              <a:pathLst>
                <a:path w="2223" h="2269" extrusionOk="0">
                  <a:moveTo>
                    <a:pt x="1442" y="1"/>
                  </a:moveTo>
                  <a:cubicBezTo>
                    <a:pt x="988" y="258"/>
                    <a:pt x="284" y="426"/>
                    <a:pt x="147" y="799"/>
                  </a:cubicBezTo>
                  <a:cubicBezTo>
                    <a:pt x="1" y="1196"/>
                    <a:pt x="257" y="2049"/>
                    <a:pt x="587" y="2218"/>
                  </a:cubicBezTo>
                  <a:cubicBezTo>
                    <a:pt x="654" y="2253"/>
                    <a:pt x="743" y="2268"/>
                    <a:pt x="843" y="2268"/>
                  </a:cubicBezTo>
                  <a:cubicBezTo>
                    <a:pt x="1235" y="2268"/>
                    <a:pt x="1809" y="2029"/>
                    <a:pt x="1999" y="1751"/>
                  </a:cubicBezTo>
                  <a:cubicBezTo>
                    <a:pt x="2223" y="1423"/>
                    <a:pt x="1952" y="754"/>
                    <a:pt x="1897" y="235"/>
                  </a:cubicBezTo>
                  <a:lnTo>
                    <a:pt x="1442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4"/>
            <p:cNvSpPr/>
            <p:nvPr/>
          </p:nvSpPr>
          <p:spPr>
            <a:xfrm>
              <a:off x="6227000" y="3114325"/>
              <a:ext cx="56425" cy="50050"/>
            </a:xfrm>
            <a:custGeom>
              <a:avLst/>
              <a:gdLst/>
              <a:ahLst/>
              <a:cxnLst/>
              <a:rect l="l" t="t" r="r" b="b"/>
              <a:pathLst>
                <a:path w="2257" h="2002" extrusionOk="0">
                  <a:moveTo>
                    <a:pt x="1305" y="1"/>
                  </a:moveTo>
                  <a:cubicBezTo>
                    <a:pt x="926" y="1"/>
                    <a:pt x="431" y="320"/>
                    <a:pt x="0" y="464"/>
                  </a:cubicBezTo>
                  <a:cubicBezTo>
                    <a:pt x="158" y="970"/>
                    <a:pt x="174" y="1685"/>
                    <a:pt x="516" y="1919"/>
                  </a:cubicBezTo>
                  <a:cubicBezTo>
                    <a:pt x="603" y="1978"/>
                    <a:pt x="714" y="2001"/>
                    <a:pt x="842" y="2001"/>
                  </a:cubicBezTo>
                  <a:cubicBezTo>
                    <a:pt x="1186" y="2001"/>
                    <a:pt x="1644" y="1835"/>
                    <a:pt x="2019" y="1788"/>
                  </a:cubicBezTo>
                  <a:cubicBezTo>
                    <a:pt x="2099" y="1633"/>
                    <a:pt x="2177" y="1478"/>
                    <a:pt x="2256" y="1323"/>
                  </a:cubicBezTo>
                  <a:cubicBezTo>
                    <a:pt x="2007" y="870"/>
                    <a:pt x="1851" y="161"/>
                    <a:pt x="1484" y="30"/>
                  </a:cubicBezTo>
                  <a:cubicBezTo>
                    <a:pt x="1428" y="10"/>
                    <a:pt x="1368" y="1"/>
                    <a:pt x="130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4"/>
            <p:cNvSpPr/>
            <p:nvPr/>
          </p:nvSpPr>
          <p:spPr>
            <a:xfrm>
              <a:off x="2272800" y="891275"/>
              <a:ext cx="56375" cy="50000"/>
            </a:xfrm>
            <a:custGeom>
              <a:avLst/>
              <a:gdLst/>
              <a:ahLst/>
              <a:cxnLst/>
              <a:rect l="l" t="t" r="r" b="b"/>
              <a:pathLst>
                <a:path w="2255" h="2000" extrusionOk="0">
                  <a:moveTo>
                    <a:pt x="1304" y="1"/>
                  </a:moveTo>
                  <a:cubicBezTo>
                    <a:pt x="926" y="1"/>
                    <a:pt x="431" y="318"/>
                    <a:pt x="0" y="461"/>
                  </a:cubicBezTo>
                  <a:cubicBezTo>
                    <a:pt x="156" y="966"/>
                    <a:pt x="170" y="1682"/>
                    <a:pt x="511" y="1917"/>
                  </a:cubicBezTo>
                  <a:cubicBezTo>
                    <a:pt x="598" y="1976"/>
                    <a:pt x="711" y="1999"/>
                    <a:pt x="839" y="1999"/>
                  </a:cubicBezTo>
                  <a:cubicBezTo>
                    <a:pt x="1183" y="1999"/>
                    <a:pt x="1640" y="1835"/>
                    <a:pt x="2016" y="1790"/>
                  </a:cubicBezTo>
                  <a:lnTo>
                    <a:pt x="2255" y="1326"/>
                  </a:lnTo>
                  <a:cubicBezTo>
                    <a:pt x="2006" y="872"/>
                    <a:pt x="1851" y="163"/>
                    <a:pt x="1484" y="30"/>
                  </a:cubicBezTo>
                  <a:cubicBezTo>
                    <a:pt x="1428" y="10"/>
                    <a:pt x="1367" y="1"/>
                    <a:pt x="130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4"/>
            <p:cNvSpPr/>
            <p:nvPr/>
          </p:nvSpPr>
          <p:spPr>
            <a:xfrm>
              <a:off x="5446425" y="952450"/>
              <a:ext cx="55450" cy="56925"/>
            </a:xfrm>
            <a:custGeom>
              <a:avLst/>
              <a:gdLst/>
              <a:ahLst/>
              <a:cxnLst/>
              <a:rect l="l" t="t" r="r" b="b"/>
              <a:pathLst>
                <a:path w="2218" h="2277" extrusionOk="0">
                  <a:moveTo>
                    <a:pt x="1460" y="0"/>
                  </a:moveTo>
                  <a:cubicBezTo>
                    <a:pt x="1001" y="251"/>
                    <a:pt x="295" y="408"/>
                    <a:pt x="153" y="778"/>
                  </a:cubicBezTo>
                  <a:cubicBezTo>
                    <a:pt x="1" y="1173"/>
                    <a:pt x="381" y="1770"/>
                    <a:pt x="530" y="2277"/>
                  </a:cubicBezTo>
                  <a:cubicBezTo>
                    <a:pt x="1035" y="2119"/>
                    <a:pt x="1743" y="2106"/>
                    <a:pt x="1987" y="1761"/>
                  </a:cubicBezTo>
                  <a:cubicBezTo>
                    <a:pt x="2217" y="1438"/>
                    <a:pt x="1958" y="763"/>
                    <a:pt x="1914" y="243"/>
                  </a:cubicBezTo>
                  <a:lnTo>
                    <a:pt x="1460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4"/>
            <p:cNvSpPr/>
            <p:nvPr/>
          </p:nvSpPr>
          <p:spPr>
            <a:xfrm>
              <a:off x="4513800" y="436125"/>
              <a:ext cx="55575" cy="57325"/>
            </a:xfrm>
            <a:custGeom>
              <a:avLst/>
              <a:gdLst/>
              <a:ahLst/>
              <a:cxnLst/>
              <a:rect l="l" t="t" r="r" b="b"/>
              <a:pathLst>
                <a:path w="2223" h="2293" extrusionOk="0">
                  <a:moveTo>
                    <a:pt x="1676" y="1"/>
                  </a:moveTo>
                  <a:cubicBezTo>
                    <a:pt x="1172" y="167"/>
                    <a:pt x="463" y="192"/>
                    <a:pt x="224" y="541"/>
                  </a:cubicBezTo>
                  <a:cubicBezTo>
                    <a:pt x="0" y="870"/>
                    <a:pt x="273" y="1539"/>
                    <a:pt x="326" y="2058"/>
                  </a:cubicBezTo>
                  <a:lnTo>
                    <a:pt x="781" y="2292"/>
                  </a:lnTo>
                  <a:cubicBezTo>
                    <a:pt x="1237" y="2034"/>
                    <a:pt x="1940" y="1866"/>
                    <a:pt x="2078" y="1493"/>
                  </a:cubicBezTo>
                  <a:cubicBezTo>
                    <a:pt x="2222" y="1095"/>
                    <a:pt x="1830" y="506"/>
                    <a:pt x="167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4"/>
            <p:cNvSpPr/>
            <p:nvPr/>
          </p:nvSpPr>
          <p:spPr>
            <a:xfrm>
              <a:off x="6209175" y="2325500"/>
              <a:ext cx="58025" cy="49675"/>
            </a:xfrm>
            <a:custGeom>
              <a:avLst/>
              <a:gdLst/>
              <a:ahLst/>
              <a:cxnLst/>
              <a:rect l="l" t="t" r="r" b="b"/>
              <a:pathLst>
                <a:path w="2321" h="1987" extrusionOk="0">
                  <a:moveTo>
                    <a:pt x="1300" y="1"/>
                  </a:moveTo>
                  <a:cubicBezTo>
                    <a:pt x="883" y="1"/>
                    <a:pt x="339" y="190"/>
                    <a:pt x="192" y="441"/>
                  </a:cubicBezTo>
                  <a:cubicBezTo>
                    <a:pt x="0" y="767"/>
                    <a:pt x="223" y="1629"/>
                    <a:pt x="550" y="1884"/>
                  </a:cubicBezTo>
                  <a:cubicBezTo>
                    <a:pt x="648" y="1960"/>
                    <a:pt x="784" y="1987"/>
                    <a:pt x="942" y="1987"/>
                  </a:cubicBezTo>
                  <a:cubicBezTo>
                    <a:pt x="1276" y="1987"/>
                    <a:pt x="1704" y="1866"/>
                    <a:pt x="2056" y="1844"/>
                  </a:cubicBezTo>
                  <a:lnTo>
                    <a:pt x="2321" y="1392"/>
                  </a:lnTo>
                  <a:cubicBezTo>
                    <a:pt x="2098" y="923"/>
                    <a:pt x="1984" y="207"/>
                    <a:pt x="1625" y="55"/>
                  </a:cubicBezTo>
                  <a:cubicBezTo>
                    <a:pt x="1538" y="18"/>
                    <a:pt x="1424" y="1"/>
                    <a:pt x="130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4"/>
            <p:cNvSpPr/>
            <p:nvPr/>
          </p:nvSpPr>
          <p:spPr>
            <a:xfrm>
              <a:off x="6157925" y="2141325"/>
              <a:ext cx="55100" cy="55950"/>
            </a:xfrm>
            <a:custGeom>
              <a:avLst/>
              <a:gdLst/>
              <a:ahLst/>
              <a:cxnLst/>
              <a:rect l="l" t="t" r="r" b="b"/>
              <a:pathLst>
                <a:path w="2204" h="2238" extrusionOk="0">
                  <a:moveTo>
                    <a:pt x="1364" y="1"/>
                  </a:moveTo>
                  <a:cubicBezTo>
                    <a:pt x="975" y="1"/>
                    <a:pt x="437" y="200"/>
                    <a:pt x="242" y="453"/>
                  </a:cubicBezTo>
                  <a:cubicBezTo>
                    <a:pt x="0" y="767"/>
                    <a:pt x="233" y="1452"/>
                    <a:pt x="257" y="1974"/>
                  </a:cubicBezTo>
                  <a:lnTo>
                    <a:pt x="696" y="2238"/>
                  </a:lnTo>
                  <a:cubicBezTo>
                    <a:pt x="1164" y="2004"/>
                    <a:pt x="1875" y="1875"/>
                    <a:pt x="2035" y="1510"/>
                  </a:cubicBezTo>
                  <a:cubicBezTo>
                    <a:pt x="2203" y="1124"/>
                    <a:pt x="1996" y="256"/>
                    <a:pt x="1676" y="67"/>
                  </a:cubicBezTo>
                  <a:cubicBezTo>
                    <a:pt x="1598" y="21"/>
                    <a:pt x="1489" y="1"/>
                    <a:pt x="136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4"/>
            <p:cNvSpPr/>
            <p:nvPr/>
          </p:nvSpPr>
          <p:spPr>
            <a:xfrm>
              <a:off x="2349150" y="4828550"/>
              <a:ext cx="55250" cy="56500"/>
            </a:xfrm>
            <a:custGeom>
              <a:avLst/>
              <a:gdLst/>
              <a:ahLst/>
              <a:cxnLst/>
              <a:rect l="l" t="t" r="r" b="b"/>
              <a:pathLst>
                <a:path w="2210" h="2260" extrusionOk="0">
                  <a:moveTo>
                    <a:pt x="1479" y="1"/>
                  </a:moveTo>
                  <a:cubicBezTo>
                    <a:pt x="1018" y="242"/>
                    <a:pt x="309" y="387"/>
                    <a:pt x="160" y="754"/>
                  </a:cubicBezTo>
                  <a:cubicBezTo>
                    <a:pt x="1" y="1146"/>
                    <a:pt x="369" y="1748"/>
                    <a:pt x="508" y="2260"/>
                  </a:cubicBezTo>
                  <a:cubicBezTo>
                    <a:pt x="1016" y="2112"/>
                    <a:pt x="1723" y="2112"/>
                    <a:pt x="1974" y="1773"/>
                  </a:cubicBezTo>
                  <a:cubicBezTo>
                    <a:pt x="2210" y="1454"/>
                    <a:pt x="1964" y="774"/>
                    <a:pt x="1930" y="254"/>
                  </a:cubicBezTo>
                  <a:lnTo>
                    <a:pt x="1479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4"/>
            <p:cNvSpPr/>
            <p:nvPr/>
          </p:nvSpPr>
          <p:spPr>
            <a:xfrm>
              <a:off x="3135400" y="441225"/>
              <a:ext cx="58925" cy="50275"/>
            </a:xfrm>
            <a:custGeom>
              <a:avLst/>
              <a:gdLst/>
              <a:ahLst/>
              <a:cxnLst/>
              <a:rect l="l" t="t" r="r" b="b"/>
              <a:pathLst>
                <a:path w="2357" h="2011" extrusionOk="0">
                  <a:moveTo>
                    <a:pt x="1330" y="1"/>
                  </a:moveTo>
                  <a:cubicBezTo>
                    <a:pt x="905" y="1"/>
                    <a:pt x="314" y="235"/>
                    <a:pt x="173" y="510"/>
                  </a:cubicBezTo>
                  <a:cubicBezTo>
                    <a:pt x="0" y="847"/>
                    <a:pt x="273" y="1693"/>
                    <a:pt x="616" y="1929"/>
                  </a:cubicBezTo>
                  <a:cubicBezTo>
                    <a:pt x="703" y="1988"/>
                    <a:pt x="814" y="2010"/>
                    <a:pt x="940" y="2010"/>
                  </a:cubicBezTo>
                  <a:cubicBezTo>
                    <a:pt x="1284" y="2010"/>
                    <a:pt x="1742" y="1844"/>
                    <a:pt x="2119" y="1798"/>
                  </a:cubicBezTo>
                  <a:cubicBezTo>
                    <a:pt x="2197" y="1642"/>
                    <a:pt x="2277" y="1488"/>
                    <a:pt x="2357" y="1334"/>
                  </a:cubicBezTo>
                  <a:cubicBezTo>
                    <a:pt x="2108" y="878"/>
                    <a:pt x="1950" y="169"/>
                    <a:pt x="1583" y="38"/>
                  </a:cubicBezTo>
                  <a:cubicBezTo>
                    <a:pt x="1512" y="13"/>
                    <a:pt x="1425" y="1"/>
                    <a:pt x="133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4"/>
            <p:cNvSpPr/>
            <p:nvPr/>
          </p:nvSpPr>
          <p:spPr>
            <a:xfrm>
              <a:off x="2814325" y="5090075"/>
              <a:ext cx="55300" cy="56200"/>
            </a:xfrm>
            <a:custGeom>
              <a:avLst/>
              <a:gdLst/>
              <a:ahLst/>
              <a:cxnLst/>
              <a:rect l="l" t="t" r="r" b="b"/>
              <a:pathLst>
                <a:path w="2212" h="2248" extrusionOk="0">
                  <a:moveTo>
                    <a:pt x="1482" y="1"/>
                  </a:moveTo>
                  <a:cubicBezTo>
                    <a:pt x="1019" y="242"/>
                    <a:pt x="312" y="385"/>
                    <a:pt x="162" y="754"/>
                  </a:cubicBezTo>
                  <a:cubicBezTo>
                    <a:pt x="1" y="1144"/>
                    <a:pt x="225" y="2006"/>
                    <a:pt x="548" y="2188"/>
                  </a:cubicBezTo>
                  <a:cubicBezTo>
                    <a:pt x="622" y="2229"/>
                    <a:pt x="724" y="2248"/>
                    <a:pt x="840" y="2248"/>
                  </a:cubicBezTo>
                  <a:cubicBezTo>
                    <a:pt x="1230" y="2248"/>
                    <a:pt x="1781" y="2036"/>
                    <a:pt x="1974" y="1775"/>
                  </a:cubicBezTo>
                  <a:cubicBezTo>
                    <a:pt x="2211" y="1455"/>
                    <a:pt x="1965" y="776"/>
                    <a:pt x="1933" y="256"/>
                  </a:cubicBezTo>
                  <a:lnTo>
                    <a:pt x="1482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4"/>
            <p:cNvSpPr/>
            <p:nvPr/>
          </p:nvSpPr>
          <p:spPr>
            <a:xfrm>
              <a:off x="1422150" y="2131175"/>
              <a:ext cx="58875" cy="47450"/>
            </a:xfrm>
            <a:custGeom>
              <a:avLst/>
              <a:gdLst/>
              <a:ahLst/>
              <a:cxnLst/>
              <a:rect l="l" t="t" r="r" b="b"/>
              <a:pathLst>
                <a:path w="2355" h="1898" extrusionOk="0">
                  <a:moveTo>
                    <a:pt x="1244" y="1"/>
                  </a:moveTo>
                  <a:cubicBezTo>
                    <a:pt x="847" y="1"/>
                    <a:pt x="328" y="181"/>
                    <a:pt x="186" y="419"/>
                  </a:cubicBezTo>
                  <a:cubicBezTo>
                    <a:pt x="1" y="731"/>
                    <a:pt x="210" y="1565"/>
                    <a:pt x="522" y="1804"/>
                  </a:cubicBezTo>
                  <a:cubicBezTo>
                    <a:pt x="612" y="1872"/>
                    <a:pt x="734" y="1898"/>
                    <a:pt x="885" y="1898"/>
                  </a:cubicBezTo>
                  <a:cubicBezTo>
                    <a:pt x="1235" y="1898"/>
                    <a:pt x="1740" y="1762"/>
                    <a:pt x="2354" y="1714"/>
                  </a:cubicBezTo>
                  <a:cubicBezTo>
                    <a:pt x="1998" y="907"/>
                    <a:pt x="1905" y="211"/>
                    <a:pt x="1563" y="56"/>
                  </a:cubicBezTo>
                  <a:cubicBezTo>
                    <a:pt x="1478" y="18"/>
                    <a:pt x="1367" y="1"/>
                    <a:pt x="124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4"/>
            <p:cNvSpPr/>
            <p:nvPr/>
          </p:nvSpPr>
          <p:spPr>
            <a:xfrm>
              <a:off x="5611300" y="4484975"/>
              <a:ext cx="57525" cy="47625"/>
            </a:xfrm>
            <a:custGeom>
              <a:avLst/>
              <a:gdLst/>
              <a:ahLst/>
              <a:cxnLst/>
              <a:rect l="l" t="t" r="r" b="b"/>
              <a:pathLst>
                <a:path w="2301" h="1905" extrusionOk="0">
                  <a:moveTo>
                    <a:pt x="1247" y="0"/>
                  </a:moveTo>
                  <a:cubicBezTo>
                    <a:pt x="889" y="0"/>
                    <a:pt x="411" y="296"/>
                    <a:pt x="0" y="427"/>
                  </a:cubicBezTo>
                  <a:cubicBezTo>
                    <a:pt x="145" y="913"/>
                    <a:pt x="147" y="1606"/>
                    <a:pt x="473" y="1828"/>
                  </a:cubicBezTo>
                  <a:cubicBezTo>
                    <a:pt x="553" y="1883"/>
                    <a:pt x="655" y="1905"/>
                    <a:pt x="779" y="1905"/>
                  </a:cubicBezTo>
                  <a:cubicBezTo>
                    <a:pt x="1130" y="1905"/>
                    <a:pt x="1652" y="1729"/>
                    <a:pt x="2300" y="1645"/>
                  </a:cubicBezTo>
                  <a:cubicBezTo>
                    <a:pt x="1904" y="857"/>
                    <a:pt x="1776" y="167"/>
                    <a:pt x="1428" y="32"/>
                  </a:cubicBezTo>
                  <a:cubicBezTo>
                    <a:pt x="1372" y="10"/>
                    <a:pt x="1312" y="0"/>
                    <a:pt x="124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4"/>
            <p:cNvSpPr/>
            <p:nvPr/>
          </p:nvSpPr>
          <p:spPr>
            <a:xfrm>
              <a:off x="5291125" y="4774400"/>
              <a:ext cx="53150" cy="58625"/>
            </a:xfrm>
            <a:custGeom>
              <a:avLst/>
              <a:gdLst/>
              <a:ahLst/>
              <a:cxnLst/>
              <a:rect l="l" t="t" r="r" b="b"/>
              <a:pathLst>
                <a:path w="2126" h="2345" extrusionOk="0">
                  <a:moveTo>
                    <a:pt x="1611" y="0"/>
                  </a:moveTo>
                  <a:cubicBezTo>
                    <a:pt x="1126" y="154"/>
                    <a:pt x="441" y="170"/>
                    <a:pt x="215" y="501"/>
                  </a:cubicBezTo>
                  <a:cubicBezTo>
                    <a:pt x="0" y="814"/>
                    <a:pt x="267" y="1459"/>
                    <a:pt x="366" y="2345"/>
                  </a:cubicBezTo>
                  <a:cubicBezTo>
                    <a:pt x="1154" y="1929"/>
                    <a:pt x="1838" y="1789"/>
                    <a:pt x="1978" y="1437"/>
                  </a:cubicBezTo>
                  <a:cubicBezTo>
                    <a:pt x="2125" y="1063"/>
                    <a:pt x="1755" y="488"/>
                    <a:pt x="161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4"/>
            <p:cNvSpPr/>
            <p:nvPr/>
          </p:nvSpPr>
          <p:spPr>
            <a:xfrm>
              <a:off x="3501075" y="335300"/>
              <a:ext cx="53175" cy="58675"/>
            </a:xfrm>
            <a:custGeom>
              <a:avLst/>
              <a:gdLst/>
              <a:ahLst/>
              <a:cxnLst/>
              <a:rect l="l" t="t" r="r" b="b"/>
              <a:pathLst>
                <a:path w="2127" h="2347" extrusionOk="0">
                  <a:moveTo>
                    <a:pt x="1609" y="0"/>
                  </a:moveTo>
                  <a:cubicBezTo>
                    <a:pt x="1125" y="155"/>
                    <a:pt x="439" y="171"/>
                    <a:pt x="214" y="504"/>
                  </a:cubicBezTo>
                  <a:cubicBezTo>
                    <a:pt x="0" y="818"/>
                    <a:pt x="270" y="1462"/>
                    <a:pt x="370" y="2346"/>
                  </a:cubicBezTo>
                  <a:cubicBezTo>
                    <a:pt x="1155" y="1931"/>
                    <a:pt x="1839" y="1789"/>
                    <a:pt x="1979" y="1434"/>
                  </a:cubicBezTo>
                  <a:cubicBezTo>
                    <a:pt x="2127" y="1061"/>
                    <a:pt x="1755" y="487"/>
                    <a:pt x="160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4"/>
            <p:cNvSpPr/>
            <p:nvPr/>
          </p:nvSpPr>
          <p:spPr>
            <a:xfrm>
              <a:off x="6059975" y="1774400"/>
              <a:ext cx="52725" cy="57000"/>
            </a:xfrm>
            <a:custGeom>
              <a:avLst/>
              <a:gdLst/>
              <a:ahLst/>
              <a:cxnLst/>
              <a:rect l="l" t="t" r="r" b="b"/>
              <a:pathLst>
                <a:path w="2109" h="2280" extrusionOk="0">
                  <a:moveTo>
                    <a:pt x="1647" y="1"/>
                  </a:moveTo>
                  <a:cubicBezTo>
                    <a:pt x="1157" y="129"/>
                    <a:pt x="473" y="110"/>
                    <a:pt x="230" y="430"/>
                  </a:cubicBezTo>
                  <a:cubicBezTo>
                    <a:pt x="0" y="732"/>
                    <a:pt x="233" y="1389"/>
                    <a:pt x="286" y="2279"/>
                  </a:cubicBezTo>
                  <a:cubicBezTo>
                    <a:pt x="1093" y="1905"/>
                    <a:pt x="1785" y="1800"/>
                    <a:pt x="1942" y="1454"/>
                  </a:cubicBezTo>
                  <a:cubicBezTo>
                    <a:pt x="2109" y="1090"/>
                    <a:pt x="1767" y="496"/>
                    <a:pt x="164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4"/>
            <p:cNvSpPr/>
            <p:nvPr/>
          </p:nvSpPr>
          <p:spPr>
            <a:xfrm>
              <a:off x="6137950" y="3534925"/>
              <a:ext cx="54400" cy="47750"/>
            </a:xfrm>
            <a:custGeom>
              <a:avLst/>
              <a:gdLst/>
              <a:ahLst/>
              <a:cxnLst/>
              <a:rect l="l" t="t" r="r" b="b"/>
              <a:pathLst>
                <a:path w="2176" h="1910" extrusionOk="0">
                  <a:moveTo>
                    <a:pt x="1357" y="1"/>
                  </a:moveTo>
                  <a:cubicBezTo>
                    <a:pt x="1011" y="1"/>
                    <a:pt x="580" y="137"/>
                    <a:pt x="213" y="170"/>
                  </a:cubicBezTo>
                  <a:lnTo>
                    <a:pt x="1" y="593"/>
                  </a:lnTo>
                  <a:cubicBezTo>
                    <a:pt x="213" y="1045"/>
                    <a:pt x="334" y="1772"/>
                    <a:pt x="661" y="1879"/>
                  </a:cubicBezTo>
                  <a:cubicBezTo>
                    <a:pt x="724" y="1900"/>
                    <a:pt x="792" y="1909"/>
                    <a:pt x="863" y="1909"/>
                  </a:cubicBezTo>
                  <a:cubicBezTo>
                    <a:pt x="1255" y="1909"/>
                    <a:pt x="1741" y="1626"/>
                    <a:pt x="2176" y="1499"/>
                  </a:cubicBezTo>
                  <a:cubicBezTo>
                    <a:pt x="2043" y="1010"/>
                    <a:pt x="2053" y="286"/>
                    <a:pt x="1738" y="90"/>
                  </a:cubicBezTo>
                  <a:cubicBezTo>
                    <a:pt x="1633" y="25"/>
                    <a:pt x="1502" y="1"/>
                    <a:pt x="135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4"/>
            <p:cNvSpPr/>
            <p:nvPr/>
          </p:nvSpPr>
          <p:spPr>
            <a:xfrm>
              <a:off x="1955600" y="1171200"/>
              <a:ext cx="53175" cy="58200"/>
            </a:xfrm>
            <a:custGeom>
              <a:avLst/>
              <a:gdLst/>
              <a:ahLst/>
              <a:cxnLst/>
              <a:rect l="l" t="t" r="r" b="b"/>
              <a:pathLst>
                <a:path w="2127" h="2328" extrusionOk="0">
                  <a:moveTo>
                    <a:pt x="1758" y="0"/>
                  </a:moveTo>
                  <a:cubicBezTo>
                    <a:pt x="973" y="417"/>
                    <a:pt x="289" y="559"/>
                    <a:pt x="148" y="914"/>
                  </a:cubicBezTo>
                  <a:cubicBezTo>
                    <a:pt x="0" y="1285"/>
                    <a:pt x="242" y="2110"/>
                    <a:pt x="556" y="2277"/>
                  </a:cubicBezTo>
                  <a:cubicBezTo>
                    <a:pt x="622" y="2312"/>
                    <a:pt x="710" y="2327"/>
                    <a:pt x="811" y="2327"/>
                  </a:cubicBezTo>
                  <a:cubicBezTo>
                    <a:pt x="1188" y="2327"/>
                    <a:pt x="1736" y="2105"/>
                    <a:pt x="1915" y="1842"/>
                  </a:cubicBezTo>
                  <a:cubicBezTo>
                    <a:pt x="2127" y="1528"/>
                    <a:pt x="1859" y="884"/>
                    <a:pt x="175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4"/>
            <p:cNvSpPr/>
            <p:nvPr/>
          </p:nvSpPr>
          <p:spPr>
            <a:xfrm>
              <a:off x="1338725" y="2540800"/>
              <a:ext cx="53175" cy="58675"/>
            </a:xfrm>
            <a:custGeom>
              <a:avLst/>
              <a:gdLst/>
              <a:ahLst/>
              <a:cxnLst/>
              <a:rect l="l" t="t" r="r" b="b"/>
              <a:pathLst>
                <a:path w="2127" h="2347" extrusionOk="0">
                  <a:moveTo>
                    <a:pt x="1758" y="0"/>
                  </a:moveTo>
                  <a:cubicBezTo>
                    <a:pt x="973" y="416"/>
                    <a:pt x="289" y="557"/>
                    <a:pt x="147" y="911"/>
                  </a:cubicBezTo>
                  <a:cubicBezTo>
                    <a:pt x="0" y="1284"/>
                    <a:pt x="373" y="1860"/>
                    <a:pt x="517" y="2346"/>
                  </a:cubicBezTo>
                  <a:cubicBezTo>
                    <a:pt x="1002" y="2191"/>
                    <a:pt x="1687" y="2175"/>
                    <a:pt x="1913" y="1842"/>
                  </a:cubicBezTo>
                  <a:cubicBezTo>
                    <a:pt x="2127" y="1528"/>
                    <a:pt x="1858" y="884"/>
                    <a:pt x="175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4"/>
            <p:cNvSpPr/>
            <p:nvPr/>
          </p:nvSpPr>
          <p:spPr>
            <a:xfrm>
              <a:off x="2955550" y="495875"/>
              <a:ext cx="57975" cy="48625"/>
            </a:xfrm>
            <a:custGeom>
              <a:avLst/>
              <a:gdLst/>
              <a:ahLst/>
              <a:cxnLst/>
              <a:rect l="l" t="t" r="r" b="b"/>
              <a:pathLst>
                <a:path w="2319" h="1945" extrusionOk="0">
                  <a:moveTo>
                    <a:pt x="1313" y="0"/>
                  </a:moveTo>
                  <a:cubicBezTo>
                    <a:pt x="922" y="0"/>
                    <a:pt x="434" y="281"/>
                    <a:pt x="0" y="406"/>
                  </a:cubicBezTo>
                  <a:cubicBezTo>
                    <a:pt x="164" y="916"/>
                    <a:pt x="189" y="1606"/>
                    <a:pt x="535" y="1874"/>
                  </a:cubicBezTo>
                  <a:cubicBezTo>
                    <a:pt x="600" y="1924"/>
                    <a:pt x="688" y="1944"/>
                    <a:pt x="796" y="1944"/>
                  </a:cubicBezTo>
                  <a:cubicBezTo>
                    <a:pt x="1139" y="1944"/>
                    <a:pt x="1680" y="1738"/>
                    <a:pt x="2318" y="1635"/>
                  </a:cubicBezTo>
                  <a:cubicBezTo>
                    <a:pt x="1962" y="867"/>
                    <a:pt x="1844" y="138"/>
                    <a:pt x="1515" y="30"/>
                  </a:cubicBezTo>
                  <a:cubicBezTo>
                    <a:pt x="1451" y="9"/>
                    <a:pt x="1384" y="0"/>
                    <a:pt x="131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4"/>
            <p:cNvSpPr/>
            <p:nvPr/>
          </p:nvSpPr>
          <p:spPr>
            <a:xfrm>
              <a:off x="4429875" y="5216100"/>
              <a:ext cx="49350" cy="55150"/>
            </a:xfrm>
            <a:custGeom>
              <a:avLst/>
              <a:gdLst/>
              <a:ahLst/>
              <a:cxnLst/>
              <a:rect l="l" t="t" r="r" b="b"/>
              <a:pathLst>
                <a:path w="1974" h="2206" extrusionOk="0">
                  <a:moveTo>
                    <a:pt x="1725" y="1"/>
                  </a:moveTo>
                  <a:cubicBezTo>
                    <a:pt x="935" y="355"/>
                    <a:pt x="251" y="456"/>
                    <a:pt x="142" y="761"/>
                  </a:cubicBezTo>
                  <a:cubicBezTo>
                    <a:pt x="0" y="1156"/>
                    <a:pt x="180" y="1862"/>
                    <a:pt x="485" y="2143"/>
                  </a:cubicBezTo>
                  <a:cubicBezTo>
                    <a:pt x="532" y="2186"/>
                    <a:pt x="620" y="2205"/>
                    <a:pt x="729" y="2205"/>
                  </a:cubicBezTo>
                  <a:cubicBezTo>
                    <a:pt x="1068" y="2205"/>
                    <a:pt x="1611" y="2023"/>
                    <a:pt x="1755" y="1800"/>
                  </a:cubicBezTo>
                  <a:cubicBezTo>
                    <a:pt x="1974" y="1464"/>
                    <a:pt x="1764" y="850"/>
                    <a:pt x="172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4"/>
            <p:cNvSpPr/>
            <p:nvPr/>
          </p:nvSpPr>
          <p:spPr>
            <a:xfrm>
              <a:off x="4612750" y="5163175"/>
              <a:ext cx="50600" cy="55175"/>
            </a:xfrm>
            <a:custGeom>
              <a:avLst/>
              <a:gdLst/>
              <a:ahLst/>
              <a:cxnLst/>
              <a:rect l="l" t="t" r="r" b="b"/>
              <a:pathLst>
                <a:path w="2024" h="2207" extrusionOk="0">
                  <a:moveTo>
                    <a:pt x="1604" y="0"/>
                  </a:moveTo>
                  <a:cubicBezTo>
                    <a:pt x="905" y="347"/>
                    <a:pt x="226" y="473"/>
                    <a:pt x="127" y="781"/>
                  </a:cubicBezTo>
                  <a:cubicBezTo>
                    <a:pt x="0" y="1182"/>
                    <a:pt x="335" y="1724"/>
                    <a:pt x="472" y="2206"/>
                  </a:cubicBezTo>
                  <a:cubicBezTo>
                    <a:pt x="942" y="2035"/>
                    <a:pt x="1582" y="1990"/>
                    <a:pt x="1831" y="1652"/>
                  </a:cubicBezTo>
                  <a:cubicBezTo>
                    <a:pt x="2024" y="1391"/>
                    <a:pt x="1730" y="767"/>
                    <a:pt x="160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4"/>
            <p:cNvSpPr/>
            <p:nvPr/>
          </p:nvSpPr>
          <p:spPr>
            <a:xfrm>
              <a:off x="1404250" y="3526725"/>
              <a:ext cx="56875" cy="44575"/>
            </a:xfrm>
            <a:custGeom>
              <a:avLst/>
              <a:gdLst/>
              <a:ahLst/>
              <a:cxnLst/>
              <a:rect l="l" t="t" r="r" b="b"/>
              <a:pathLst>
                <a:path w="2275" h="1783" extrusionOk="0">
                  <a:moveTo>
                    <a:pt x="1249" y="1"/>
                  </a:moveTo>
                  <a:cubicBezTo>
                    <a:pt x="868" y="1"/>
                    <a:pt x="399" y="168"/>
                    <a:pt x="179" y="409"/>
                  </a:cubicBezTo>
                  <a:cubicBezTo>
                    <a:pt x="1" y="604"/>
                    <a:pt x="204" y="1498"/>
                    <a:pt x="491" y="1688"/>
                  </a:cubicBezTo>
                  <a:cubicBezTo>
                    <a:pt x="596" y="1757"/>
                    <a:pt x="730" y="1782"/>
                    <a:pt x="891" y="1782"/>
                  </a:cubicBezTo>
                  <a:cubicBezTo>
                    <a:pt x="1234" y="1782"/>
                    <a:pt x="1701" y="1669"/>
                    <a:pt x="2274" y="1635"/>
                  </a:cubicBezTo>
                  <a:cubicBezTo>
                    <a:pt x="1941" y="843"/>
                    <a:pt x="1853" y="153"/>
                    <a:pt x="1555" y="47"/>
                  </a:cubicBezTo>
                  <a:cubicBezTo>
                    <a:pt x="1467" y="15"/>
                    <a:pt x="1362" y="1"/>
                    <a:pt x="124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4"/>
            <p:cNvSpPr/>
            <p:nvPr/>
          </p:nvSpPr>
          <p:spPr>
            <a:xfrm>
              <a:off x="2773375" y="540750"/>
              <a:ext cx="48825" cy="53475"/>
            </a:xfrm>
            <a:custGeom>
              <a:avLst/>
              <a:gdLst/>
              <a:ahLst/>
              <a:cxnLst/>
              <a:rect l="l" t="t" r="r" b="b"/>
              <a:pathLst>
                <a:path w="1953" h="2139" extrusionOk="0">
                  <a:moveTo>
                    <a:pt x="1774" y="1"/>
                  </a:moveTo>
                  <a:lnTo>
                    <a:pt x="1774" y="1"/>
                  </a:lnTo>
                  <a:cubicBezTo>
                    <a:pt x="971" y="317"/>
                    <a:pt x="286" y="388"/>
                    <a:pt x="161" y="689"/>
                  </a:cubicBezTo>
                  <a:cubicBezTo>
                    <a:pt x="0" y="1075"/>
                    <a:pt x="288" y="1647"/>
                    <a:pt x="383" y="2139"/>
                  </a:cubicBezTo>
                  <a:cubicBezTo>
                    <a:pt x="846" y="2040"/>
                    <a:pt x="1512" y="2089"/>
                    <a:pt x="1718" y="1801"/>
                  </a:cubicBezTo>
                  <a:cubicBezTo>
                    <a:pt x="1953" y="1479"/>
                    <a:pt x="1774" y="854"/>
                    <a:pt x="177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4"/>
            <p:cNvSpPr/>
            <p:nvPr/>
          </p:nvSpPr>
          <p:spPr>
            <a:xfrm>
              <a:off x="3466450" y="5308750"/>
              <a:ext cx="53700" cy="45450"/>
            </a:xfrm>
            <a:custGeom>
              <a:avLst/>
              <a:gdLst/>
              <a:ahLst/>
              <a:cxnLst/>
              <a:rect l="l" t="t" r="r" b="b"/>
              <a:pathLst>
                <a:path w="2148" h="1818" extrusionOk="0">
                  <a:moveTo>
                    <a:pt x="1230" y="1"/>
                  </a:moveTo>
                  <a:cubicBezTo>
                    <a:pt x="863" y="1"/>
                    <a:pt x="408" y="261"/>
                    <a:pt x="0" y="378"/>
                  </a:cubicBezTo>
                  <a:cubicBezTo>
                    <a:pt x="155" y="854"/>
                    <a:pt x="178" y="1500"/>
                    <a:pt x="504" y="1753"/>
                  </a:cubicBezTo>
                  <a:cubicBezTo>
                    <a:pt x="563" y="1799"/>
                    <a:pt x="642" y="1817"/>
                    <a:pt x="739" y="1817"/>
                  </a:cubicBezTo>
                  <a:cubicBezTo>
                    <a:pt x="1057" y="1817"/>
                    <a:pt x="1563" y="1619"/>
                    <a:pt x="2147" y="1519"/>
                  </a:cubicBezTo>
                  <a:cubicBezTo>
                    <a:pt x="1829" y="816"/>
                    <a:pt x="1724" y="129"/>
                    <a:pt x="1422" y="29"/>
                  </a:cubicBezTo>
                  <a:cubicBezTo>
                    <a:pt x="1362" y="9"/>
                    <a:pt x="1297" y="1"/>
                    <a:pt x="123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4"/>
            <p:cNvSpPr/>
            <p:nvPr/>
          </p:nvSpPr>
          <p:spPr>
            <a:xfrm>
              <a:off x="1837200" y="4382275"/>
              <a:ext cx="49450" cy="55675"/>
            </a:xfrm>
            <a:custGeom>
              <a:avLst/>
              <a:gdLst/>
              <a:ahLst/>
              <a:cxnLst/>
              <a:rect l="l" t="t" r="r" b="b"/>
              <a:pathLst>
                <a:path w="1978" h="2227" extrusionOk="0">
                  <a:moveTo>
                    <a:pt x="1699" y="0"/>
                  </a:moveTo>
                  <a:cubicBezTo>
                    <a:pt x="918" y="372"/>
                    <a:pt x="236" y="488"/>
                    <a:pt x="134" y="795"/>
                  </a:cubicBezTo>
                  <a:cubicBezTo>
                    <a:pt x="0" y="1193"/>
                    <a:pt x="193" y="1894"/>
                    <a:pt x="504" y="2170"/>
                  </a:cubicBezTo>
                  <a:cubicBezTo>
                    <a:pt x="549" y="2209"/>
                    <a:pt x="629" y="2226"/>
                    <a:pt x="729" y="2226"/>
                  </a:cubicBezTo>
                  <a:cubicBezTo>
                    <a:pt x="1066" y="2226"/>
                    <a:pt x="1624" y="2029"/>
                    <a:pt x="1767" y="1798"/>
                  </a:cubicBezTo>
                  <a:cubicBezTo>
                    <a:pt x="1978" y="1458"/>
                    <a:pt x="1757" y="849"/>
                    <a:pt x="169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4"/>
            <p:cNvSpPr/>
            <p:nvPr/>
          </p:nvSpPr>
          <p:spPr>
            <a:xfrm>
              <a:off x="6260250" y="2511850"/>
              <a:ext cx="57425" cy="44725"/>
            </a:xfrm>
            <a:custGeom>
              <a:avLst/>
              <a:gdLst/>
              <a:ahLst/>
              <a:cxnLst/>
              <a:rect l="l" t="t" r="r" b="b"/>
              <a:pathLst>
                <a:path w="2297" h="1789" extrusionOk="0">
                  <a:moveTo>
                    <a:pt x="1264" y="0"/>
                  </a:moveTo>
                  <a:cubicBezTo>
                    <a:pt x="878" y="0"/>
                    <a:pt x="394" y="181"/>
                    <a:pt x="173" y="433"/>
                  </a:cubicBezTo>
                  <a:cubicBezTo>
                    <a:pt x="1" y="629"/>
                    <a:pt x="223" y="1519"/>
                    <a:pt x="517" y="1703"/>
                  </a:cubicBezTo>
                  <a:cubicBezTo>
                    <a:pt x="615" y="1766"/>
                    <a:pt x="738" y="1789"/>
                    <a:pt x="885" y="1789"/>
                  </a:cubicBezTo>
                  <a:cubicBezTo>
                    <a:pt x="1231" y="1789"/>
                    <a:pt x="1707" y="1660"/>
                    <a:pt x="2297" y="1612"/>
                  </a:cubicBezTo>
                  <a:cubicBezTo>
                    <a:pt x="1946" y="827"/>
                    <a:pt x="1843" y="140"/>
                    <a:pt x="1542" y="40"/>
                  </a:cubicBezTo>
                  <a:cubicBezTo>
                    <a:pt x="1461" y="13"/>
                    <a:pt x="1366" y="0"/>
                    <a:pt x="126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4"/>
            <p:cNvSpPr/>
            <p:nvPr/>
          </p:nvSpPr>
          <p:spPr>
            <a:xfrm>
              <a:off x="1456425" y="3710625"/>
              <a:ext cx="54325" cy="45600"/>
            </a:xfrm>
            <a:custGeom>
              <a:avLst/>
              <a:gdLst/>
              <a:ahLst/>
              <a:cxnLst/>
              <a:rect l="l" t="t" r="r" b="b"/>
              <a:pathLst>
                <a:path w="2173" h="1824" extrusionOk="0">
                  <a:moveTo>
                    <a:pt x="1239" y="1"/>
                  </a:moveTo>
                  <a:cubicBezTo>
                    <a:pt x="868" y="1"/>
                    <a:pt x="410" y="277"/>
                    <a:pt x="0" y="405"/>
                  </a:cubicBezTo>
                  <a:cubicBezTo>
                    <a:pt x="165" y="877"/>
                    <a:pt x="205" y="1519"/>
                    <a:pt x="535" y="1764"/>
                  </a:cubicBezTo>
                  <a:cubicBezTo>
                    <a:pt x="592" y="1806"/>
                    <a:pt x="668" y="1824"/>
                    <a:pt x="759" y="1824"/>
                  </a:cubicBezTo>
                  <a:cubicBezTo>
                    <a:pt x="1076" y="1824"/>
                    <a:pt x="1583" y="1612"/>
                    <a:pt x="2172" y="1500"/>
                  </a:cubicBezTo>
                  <a:cubicBezTo>
                    <a:pt x="1838" y="800"/>
                    <a:pt x="1718" y="116"/>
                    <a:pt x="1415" y="25"/>
                  </a:cubicBezTo>
                  <a:cubicBezTo>
                    <a:pt x="1359" y="8"/>
                    <a:pt x="1300" y="1"/>
                    <a:pt x="123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4"/>
            <p:cNvSpPr/>
            <p:nvPr/>
          </p:nvSpPr>
          <p:spPr>
            <a:xfrm>
              <a:off x="4246900" y="5269825"/>
              <a:ext cx="50550" cy="54700"/>
            </a:xfrm>
            <a:custGeom>
              <a:avLst/>
              <a:gdLst/>
              <a:ahLst/>
              <a:cxnLst/>
              <a:rect l="l" t="t" r="r" b="b"/>
              <a:pathLst>
                <a:path w="2022" h="2188" extrusionOk="0">
                  <a:moveTo>
                    <a:pt x="1620" y="0"/>
                  </a:moveTo>
                  <a:cubicBezTo>
                    <a:pt x="918" y="333"/>
                    <a:pt x="236" y="450"/>
                    <a:pt x="133" y="756"/>
                  </a:cubicBezTo>
                  <a:cubicBezTo>
                    <a:pt x="0" y="1154"/>
                    <a:pt x="326" y="1702"/>
                    <a:pt x="454" y="2187"/>
                  </a:cubicBezTo>
                  <a:cubicBezTo>
                    <a:pt x="928" y="2024"/>
                    <a:pt x="1568" y="1988"/>
                    <a:pt x="1824" y="1657"/>
                  </a:cubicBezTo>
                  <a:cubicBezTo>
                    <a:pt x="2022" y="1400"/>
                    <a:pt x="1736" y="768"/>
                    <a:pt x="162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4"/>
            <p:cNvSpPr/>
            <p:nvPr/>
          </p:nvSpPr>
          <p:spPr>
            <a:xfrm>
              <a:off x="1356325" y="3332600"/>
              <a:ext cx="50600" cy="54900"/>
            </a:xfrm>
            <a:custGeom>
              <a:avLst/>
              <a:gdLst/>
              <a:ahLst/>
              <a:cxnLst/>
              <a:rect l="l" t="t" r="r" b="b"/>
              <a:pathLst>
                <a:path w="2024" h="2196" extrusionOk="0">
                  <a:moveTo>
                    <a:pt x="1614" y="0"/>
                  </a:moveTo>
                  <a:cubicBezTo>
                    <a:pt x="914" y="339"/>
                    <a:pt x="232" y="460"/>
                    <a:pt x="132" y="768"/>
                  </a:cubicBezTo>
                  <a:cubicBezTo>
                    <a:pt x="1" y="1166"/>
                    <a:pt x="331" y="1713"/>
                    <a:pt x="463" y="2196"/>
                  </a:cubicBezTo>
                  <a:cubicBezTo>
                    <a:pt x="936" y="2029"/>
                    <a:pt x="1574" y="1990"/>
                    <a:pt x="1828" y="1655"/>
                  </a:cubicBezTo>
                  <a:cubicBezTo>
                    <a:pt x="2024" y="1397"/>
                    <a:pt x="1736" y="768"/>
                    <a:pt x="16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4"/>
            <p:cNvSpPr/>
            <p:nvPr/>
          </p:nvSpPr>
          <p:spPr>
            <a:xfrm>
              <a:off x="4799925" y="5122125"/>
              <a:ext cx="48800" cy="41300"/>
            </a:xfrm>
            <a:custGeom>
              <a:avLst/>
              <a:gdLst/>
              <a:ahLst/>
              <a:cxnLst/>
              <a:rect l="l" t="t" r="r" b="b"/>
              <a:pathLst>
                <a:path w="1952" h="1652" extrusionOk="0">
                  <a:moveTo>
                    <a:pt x="1045" y="1"/>
                  </a:moveTo>
                  <a:cubicBezTo>
                    <a:pt x="740" y="1"/>
                    <a:pt x="343" y="210"/>
                    <a:pt x="1" y="294"/>
                  </a:cubicBezTo>
                  <a:cubicBezTo>
                    <a:pt x="116" y="738"/>
                    <a:pt x="105" y="1324"/>
                    <a:pt x="388" y="1580"/>
                  </a:cubicBezTo>
                  <a:cubicBezTo>
                    <a:pt x="445" y="1632"/>
                    <a:pt x="529" y="1652"/>
                    <a:pt x="638" y="1652"/>
                  </a:cubicBezTo>
                  <a:cubicBezTo>
                    <a:pt x="930" y="1652"/>
                    <a:pt x="1396" y="1507"/>
                    <a:pt x="1952" y="1443"/>
                  </a:cubicBezTo>
                  <a:cubicBezTo>
                    <a:pt x="1623" y="751"/>
                    <a:pt x="1532" y="169"/>
                    <a:pt x="1237" y="38"/>
                  </a:cubicBezTo>
                  <a:cubicBezTo>
                    <a:pt x="1179" y="12"/>
                    <a:pt x="1114" y="1"/>
                    <a:pt x="104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4"/>
            <p:cNvSpPr/>
            <p:nvPr/>
          </p:nvSpPr>
          <p:spPr>
            <a:xfrm>
              <a:off x="1310450" y="3160375"/>
              <a:ext cx="49925" cy="41725"/>
            </a:xfrm>
            <a:custGeom>
              <a:avLst/>
              <a:gdLst/>
              <a:ahLst/>
              <a:cxnLst/>
              <a:rect l="l" t="t" r="r" b="b"/>
              <a:pathLst>
                <a:path w="1997" h="1669" extrusionOk="0">
                  <a:moveTo>
                    <a:pt x="1058" y="1"/>
                  </a:moveTo>
                  <a:cubicBezTo>
                    <a:pt x="751" y="1"/>
                    <a:pt x="348" y="236"/>
                    <a:pt x="1" y="336"/>
                  </a:cubicBezTo>
                  <a:cubicBezTo>
                    <a:pt x="132" y="777"/>
                    <a:pt x="144" y="1362"/>
                    <a:pt x="436" y="1606"/>
                  </a:cubicBezTo>
                  <a:cubicBezTo>
                    <a:pt x="489" y="1650"/>
                    <a:pt x="563" y="1668"/>
                    <a:pt x="656" y="1668"/>
                  </a:cubicBezTo>
                  <a:cubicBezTo>
                    <a:pt x="947" y="1668"/>
                    <a:pt x="1420" y="1495"/>
                    <a:pt x="1996" y="1405"/>
                  </a:cubicBezTo>
                  <a:cubicBezTo>
                    <a:pt x="1641" y="727"/>
                    <a:pt x="1525" y="152"/>
                    <a:pt x="1224" y="30"/>
                  </a:cubicBezTo>
                  <a:cubicBezTo>
                    <a:pt x="1173" y="9"/>
                    <a:pt x="1117" y="1"/>
                    <a:pt x="105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4"/>
            <p:cNvSpPr/>
            <p:nvPr/>
          </p:nvSpPr>
          <p:spPr>
            <a:xfrm>
              <a:off x="4063200" y="5334250"/>
              <a:ext cx="46550" cy="51050"/>
            </a:xfrm>
            <a:custGeom>
              <a:avLst/>
              <a:gdLst/>
              <a:ahLst/>
              <a:cxnLst/>
              <a:rect l="l" t="t" r="r" b="b"/>
              <a:pathLst>
                <a:path w="1862" h="2042" extrusionOk="0">
                  <a:moveTo>
                    <a:pt x="1443" y="1"/>
                  </a:moveTo>
                  <a:cubicBezTo>
                    <a:pt x="1007" y="144"/>
                    <a:pt x="427" y="167"/>
                    <a:pt x="182" y="469"/>
                  </a:cubicBezTo>
                  <a:cubicBezTo>
                    <a:pt x="1" y="693"/>
                    <a:pt x="256" y="1275"/>
                    <a:pt x="368" y="2042"/>
                  </a:cubicBezTo>
                  <a:cubicBezTo>
                    <a:pt x="1043" y="1666"/>
                    <a:pt x="1614" y="1535"/>
                    <a:pt x="1735" y="1230"/>
                  </a:cubicBezTo>
                  <a:cubicBezTo>
                    <a:pt x="1862" y="907"/>
                    <a:pt x="1558" y="416"/>
                    <a:pt x="144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4"/>
            <p:cNvSpPr/>
            <p:nvPr/>
          </p:nvSpPr>
          <p:spPr>
            <a:xfrm>
              <a:off x="3051475" y="5231225"/>
              <a:ext cx="53025" cy="43225"/>
            </a:xfrm>
            <a:custGeom>
              <a:avLst/>
              <a:gdLst/>
              <a:ahLst/>
              <a:cxnLst/>
              <a:rect l="l" t="t" r="r" b="b"/>
              <a:pathLst>
                <a:path w="2121" h="1729" extrusionOk="0">
                  <a:moveTo>
                    <a:pt x="1051" y="0"/>
                  </a:moveTo>
                  <a:cubicBezTo>
                    <a:pt x="699" y="0"/>
                    <a:pt x="212" y="166"/>
                    <a:pt x="142" y="346"/>
                  </a:cubicBezTo>
                  <a:cubicBezTo>
                    <a:pt x="0" y="712"/>
                    <a:pt x="127" y="1409"/>
                    <a:pt x="406" y="1637"/>
                  </a:cubicBezTo>
                  <a:cubicBezTo>
                    <a:pt x="488" y="1704"/>
                    <a:pt x="605" y="1729"/>
                    <a:pt x="753" y="1729"/>
                  </a:cubicBezTo>
                  <a:cubicBezTo>
                    <a:pt x="1073" y="1729"/>
                    <a:pt x="1540" y="1616"/>
                    <a:pt x="2121" y="1580"/>
                  </a:cubicBezTo>
                  <a:cubicBezTo>
                    <a:pt x="1750" y="815"/>
                    <a:pt x="1646" y="226"/>
                    <a:pt x="1322" y="52"/>
                  </a:cubicBezTo>
                  <a:cubicBezTo>
                    <a:pt x="1255" y="16"/>
                    <a:pt x="1160" y="0"/>
                    <a:pt x="105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4"/>
            <p:cNvSpPr/>
            <p:nvPr/>
          </p:nvSpPr>
          <p:spPr>
            <a:xfrm>
              <a:off x="2120925" y="4707950"/>
              <a:ext cx="53825" cy="43550"/>
            </a:xfrm>
            <a:custGeom>
              <a:avLst/>
              <a:gdLst/>
              <a:ahLst/>
              <a:cxnLst/>
              <a:rect l="l" t="t" r="r" b="b"/>
              <a:pathLst>
                <a:path w="2153" h="1742" extrusionOk="0">
                  <a:moveTo>
                    <a:pt x="1067" y="1"/>
                  </a:moveTo>
                  <a:cubicBezTo>
                    <a:pt x="713" y="1"/>
                    <a:pt x="197" y="194"/>
                    <a:pt x="131" y="386"/>
                  </a:cubicBezTo>
                  <a:cubicBezTo>
                    <a:pt x="1" y="755"/>
                    <a:pt x="154" y="1447"/>
                    <a:pt x="442" y="1662"/>
                  </a:cubicBezTo>
                  <a:cubicBezTo>
                    <a:pt x="518" y="1720"/>
                    <a:pt x="620" y="1742"/>
                    <a:pt x="747" y="1742"/>
                  </a:cubicBezTo>
                  <a:cubicBezTo>
                    <a:pt x="1068" y="1742"/>
                    <a:pt x="1546" y="1601"/>
                    <a:pt x="2152" y="1540"/>
                  </a:cubicBezTo>
                  <a:cubicBezTo>
                    <a:pt x="1752" y="788"/>
                    <a:pt x="1628" y="203"/>
                    <a:pt x="1298" y="43"/>
                  </a:cubicBezTo>
                  <a:cubicBezTo>
                    <a:pt x="1238" y="14"/>
                    <a:pt x="1158" y="1"/>
                    <a:pt x="106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4"/>
            <p:cNvSpPr/>
            <p:nvPr/>
          </p:nvSpPr>
          <p:spPr>
            <a:xfrm>
              <a:off x="5170975" y="642625"/>
              <a:ext cx="41400" cy="46500"/>
            </a:xfrm>
            <a:custGeom>
              <a:avLst/>
              <a:gdLst/>
              <a:ahLst/>
              <a:cxnLst/>
              <a:rect l="l" t="t" r="r" b="b"/>
              <a:pathLst>
                <a:path w="1656" h="1860" extrusionOk="0">
                  <a:moveTo>
                    <a:pt x="1489" y="0"/>
                  </a:moveTo>
                  <a:lnTo>
                    <a:pt x="1489" y="0"/>
                  </a:lnTo>
                  <a:cubicBezTo>
                    <a:pt x="817" y="274"/>
                    <a:pt x="234" y="341"/>
                    <a:pt x="133" y="595"/>
                  </a:cubicBezTo>
                  <a:cubicBezTo>
                    <a:pt x="1" y="934"/>
                    <a:pt x="124" y="1531"/>
                    <a:pt x="372" y="1796"/>
                  </a:cubicBezTo>
                  <a:cubicBezTo>
                    <a:pt x="412" y="1840"/>
                    <a:pt x="502" y="1859"/>
                    <a:pt x="615" y="1859"/>
                  </a:cubicBezTo>
                  <a:cubicBezTo>
                    <a:pt x="904" y="1859"/>
                    <a:pt x="1342" y="1732"/>
                    <a:pt x="1460" y="1558"/>
                  </a:cubicBezTo>
                  <a:cubicBezTo>
                    <a:pt x="1656" y="1270"/>
                    <a:pt x="1496" y="741"/>
                    <a:pt x="148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4"/>
            <p:cNvSpPr/>
            <p:nvPr/>
          </p:nvSpPr>
          <p:spPr>
            <a:xfrm>
              <a:off x="6313825" y="2698175"/>
              <a:ext cx="49575" cy="39750"/>
            </a:xfrm>
            <a:custGeom>
              <a:avLst/>
              <a:gdLst/>
              <a:ahLst/>
              <a:cxnLst/>
              <a:rect l="l" t="t" r="r" b="b"/>
              <a:pathLst>
                <a:path w="1983" h="1590" extrusionOk="0">
                  <a:moveTo>
                    <a:pt x="1029" y="0"/>
                  </a:moveTo>
                  <a:cubicBezTo>
                    <a:pt x="700" y="0"/>
                    <a:pt x="284" y="136"/>
                    <a:pt x="163" y="328"/>
                  </a:cubicBezTo>
                  <a:cubicBezTo>
                    <a:pt x="1" y="585"/>
                    <a:pt x="157" y="1288"/>
                    <a:pt x="415" y="1499"/>
                  </a:cubicBezTo>
                  <a:cubicBezTo>
                    <a:pt x="497" y="1566"/>
                    <a:pt x="614" y="1589"/>
                    <a:pt x="764" y="1589"/>
                  </a:cubicBezTo>
                  <a:cubicBezTo>
                    <a:pt x="1057" y="1589"/>
                    <a:pt x="1472" y="1500"/>
                    <a:pt x="1983" y="1480"/>
                  </a:cubicBezTo>
                  <a:cubicBezTo>
                    <a:pt x="1680" y="771"/>
                    <a:pt x="1611" y="188"/>
                    <a:pt x="1327" y="53"/>
                  </a:cubicBezTo>
                  <a:cubicBezTo>
                    <a:pt x="1249" y="17"/>
                    <a:pt x="1145" y="0"/>
                    <a:pt x="102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4"/>
            <p:cNvSpPr/>
            <p:nvPr/>
          </p:nvSpPr>
          <p:spPr>
            <a:xfrm>
              <a:off x="3688650" y="286675"/>
              <a:ext cx="44250" cy="48200"/>
            </a:xfrm>
            <a:custGeom>
              <a:avLst/>
              <a:gdLst/>
              <a:ahLst/>
              <a:cxnLst/>
              <a:rect l="l" t="t" r="r" b="b"/>
              <a:pathLst>
                <a:path w="1770" h="1928" extrusionOk="0">
                  <a:moveTo>
                    <a:pt x="1393" y="0"/>
                  </a:moveTo>
                  <a:cubicBezTo>
                    <a:pt x="979" y="103"/>
                    <a:pt x="407" y="81"/>
                    <a:pt x="198" y="346"/>
                  </a:cubicBezTo>
                  <a:cubicBezTo>
                    <a:pt x="1" y="598"/>
                    <a:pt x="185" y="1153"/>
                    <a:pt x="214" y="1928"/>
                  </a:cubicBezTo>
                  <a:cubicBezTo>
                    <a:pt x="914" y="1603"/>
                    <a:pt x="1491" y="1515"/>
                    <a:pt x="1626" y="1223"/>
                  </a:cubicBezTo>
                  <a:cubicBezTo>
                    <a:pt x="1769" y="917"/>
                    <a:pt x="1489" y="416"/>
                    <a:pt x="139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4"/>
            <p:cNvSpPr/>
            <p:nvPr/>
          </p:nvSpPr>
          <p:spPr>
            <a:xfrm>
              <a:off x="2592225" y="595100"/>
              <a:ext cx="44850" cy="50625"/>
            </a:xfrm>
            <a:custGeom>
              <a:avLst/>
              <a:gdLst/>
              <a:ahLst/>
              <a:cxnLst/>
              <a:rect l="l" t="t" r="r" b="b"/>
              <a:pathLst>
                <a:path w="1794" h="2025" extrusionOk="0">
                  <a:moveTo>
                    <a:pt x="1465" y="0"/>
                  </a:moveTo>
                  <a:cubicBezTo>
                    <a:pt x="792" y="388"/>
                    <a:pt x="223" y="526"/>
                    <a:pt x="116" y="827"/>
                  </a:cubicBezTo>
                  <a:cubicBezTo>
                    <a:pt x="1" y="1145"/>
                    <a:pt x="325" y="1620"/>
                    <a:pt x="456" y="2025"/>
                  </a:cubicBezTo>
                  <a:cubicBezTo>
                    <a:pt x="860" y="1883"/>
                    <a:pt x="1433" y="1855"/>
                    <a:pt x="1619" y="1571"/>
                  </a:cubicBezTo>
                  <a:cubicBezTo>
                    <a:pt x="1794" y="1304"/>
                    <a:pt x="1563" y="769"/>
                    <a:pt x="146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4"/>
            <p:cNvSpPr/>
            <p:nvPr/>
          </p:nvSpPr>
          <p:spPr>
            <a:xfrm>
              <a:off x="4938375" y="511825"/>
              <a:ext cx="41400" cy="46500"/>
            </a:xfrm>
            <a:custGeom>
              <a:avLst/>
              <a:gdLst/>
              <a:ahLst/>
              <a:cxnLst/>
              <a:rect l="l" t="t" r="r" b="b"/>
              <a:pathLst>
                <a:path w="1656" h="1860" extrusionOk="0">
                  <a:moveTo>
                    <a:pt x="1489" y="1"/>
                  </a:moveTo>
                  <a:cubicBezTo>
                    <a:pt x="817" y="275"/>
                    <a:pt x="233" y="343"/>
                    <a:pt x="133" y="596"/>
                  </a:cubicBezTo>
                  <a:cubicBezTo>
                    <a:pt x="0" y="935"/>
                    <a:pt x="124" y="1533"/>
                    <a:pt x="372" y="1797"/>
                  </a:cubicBezTo>
                  <a:cubicBezTo>
                    <a:pt x="412" y="1841"/>
                    <a:pt x="502" y="1860"/>
                    <a:pt x="615" y="1860"/>
                  </a:cubicBezTo>
                  <a:cubicBezTo>
                    <a:pt x="904" y="1860"/>
                    <a:pt x="1342" y="1733"/>
                    <a:pt x="1459" y="1560"/>
                  </a:cubicBezTo>
                  <a:cubicBezTo>
                    <a:pt x="1655" y="1273"/>
                    <a:pt x="1496" y="742"/>
                    <a:pt x="148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4"/>
            <p:cNvSpPr/>
            <p:nvPr/>
          </p:nvSpPr>
          <p:spPr>
            <a:xfrm>
              <a:off x="5683950" y="1096825"/>
              <a:ext cx="49150" cy="37775"/>
            </a:xfrm>
            <a:custGeom>
              <a:avLst/>
              <a:gdLst/>
              <a:ahLst/>
              <a:cxnLst/>
              <a:rect l="l" t="t" r="r" b="b"/>
              <a:pathLst>
                <a:path w="1966" h="1511" extrusionOk="0">
                  <a:moveTo>
                    <a:pt x="1081" y="0"/>
                  </a:moveTo>
                  <a:cubicBezTo>
                    <a:pt x="751" y="0"/>
                    <a:pt x="346" y="148"/>
                    <a:pt x="147" y="360"/>
                  </a:cubicBezTo>
                  <a:cubicBezTo>
                    <a:pt x="0" y="514"/>
                    <a:pt x="181" y="1289"/>
                    <a:pt x="426" y="1438"/>
                  </a:cubicBezTo>
                  <a:cubicBezTo>
                    <a:pt x="513" y="1491"/>
                    <a:pt x="620" y="1511"/>
                    <a:pt x="747" y="1511"/>
                  </a:cubicBezTo>
                  <a:cubicBezTo>
                    <a:pt x="1045" y="1511"/>
                    <a:pt x="1453" y="1403"/>
                    <a:pt x="1966" y="1362"/>
                  </a:cubicBezTo>
                  <a:cubicBezTo>
                    <a:pt x="1667" y="700"/>
                    <a:pt x="1578" y="117"/>
                    <a:pt x="1325" y="34"/>
                  </a:cubicBezTo>
                  <a:cubicBezTo>
                    <a:pt x="1253" y="11"/>
                    <a:pt x="1169" y="0"/>
                    <a:pt x="108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4"/>
            <p:cNvSpPr/>
            <p:nvPr/>
          </p:nvSpPr>
          <p:spPr>
            <a:xfrm>
              <a:off x="4290225" y="303500"/>
              <a:ext cx="41375" cy="46500"/>
            </a:xfrm>
            <a:custGeom>
              <a:avLst/>
              <a:gdLst/>
              <a:ahLst/>
              <a:cxnLst/>
              <a:rect l="l" t="t" r="r" b="b"/>
              <a:pathLst>
                <a:path w="1655" h="1860" extrusionOk="0">
                  <a:moveTo>
                    <a:pt x="1488" y="1"/>
                  </a:moveTo>
                  <a:cubicBezTo>
                    <a:pt x="816" y="275"/>
                    <a:pt x="233" y="341"/>
                    <a:pt x="133" y="596"/>
                  </a:cubicBezTo>
                  <a:cubicBezTo>
                    <a:pt x="0" y="933"/>
                    <a:pt x="124" y="1532"/>
                    <a:pt x="371" y="1797"/>
                  </a:cubicBezTo>
                  <a:cubicBezTo>
                    <a:pt x="411" y="1840"/>
                    <a:pt x="501" y="1859"/>
                    <a:pt x="613" y="1859"/>
                  </a:cubicBezTo>
                  <a:cubicBezTo>
                    <a:pt x="902" y="1859"/>
                    <a:pt x="1341" y="1731"/>
                    <a:pt x="1459" y="1558"/>
                  </a:cubicBezTo>
                  <a:cubicBezTo>
                    <a:pt x="1655" y="1271"/>
                    <a:pt x="1496" y="742"/>
                    <a:pt x="148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4"/>
            <p:cNvSpPr/>
            <p:nvPr/>
          </p:nvSpPr>
          <p:spPr>
            <a:xfrm>
              <a:off x="1506075" y="3896725"/>
              <a:ext cx="44225" cy="48200"/>
            </a:xfrm>
            <a:custGeom>
              <a:avLst/>
              <a:gdLst/>
              <a:ahLst/>
              <a:cxnLst/>
              <a:rect l="l" t="t" r="r" b="b"/>
              <a:pathLst>
                <a:path w="1769" h="1928" extrusionOk="0">
                  <a:moveTo>
                    <a:pt x="1393" y="0"/>
                  </a:moveTo>
                  <a:cubicBezTo>
                    <a:pt x="979" y="104"/>
                    <a:pt x="407" y="82"/>
                    <a:pt x="198" y="347"/>
                  </a:cubicBezTo>
                  <a:cubicBezTo>
                    <a:pt x="1" y="597"/>
                    <a:pt x="185" y="1153"/>
                    <a:pt x="214" y="1928"/>
                  </a:cubicBezTo>
                  <a:cubicBezTo>
                    <a:pt x="914" y="1604"/>
                    <a:pt x="1490" y="1515"/>
                    <a:pt x="1626" y="1224"/>
                  </a:cubicBezTo>
                  <a:cubicBezTo>
                    <a:pt x="1769" y="917"/>
                    <a:pt x="1488" y="416"/>
                    <a:pt x="139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4"/>
            <p:cNvSpPr/>
            <p:nvPr/>
          </p:nvSpPr>
          <p:spPr>
            <a:xfrm>
              <a:off x="6016050" y="1584100"/>
              <a:ext cx="44675" cy="49500"/>
            </a:xfrm>
            <a:custGeom>
              <a:avLst/>
              <a:gdLst/>
              <a:ahLst/>
              <a:cxnLst/>
              <a:rect l="l" t="t" r="r" b="b"/>
              <a:pathLst>
                <a:path w="1787" h="1980" extrusionOk="0">
                  <a:moveTo>
                    <a:pt x="1493" y="0"/>
                  </a:moveTo>
                  <a:cubicBezTo>
                    <a:pt x="811" y="369"/>
                    <a:pt x="239" y="493"/>
                    <a:pt x="124" y="790"/>
                  </a:cubicBezTo>
                  <a:cubicBezTo>
                    <a:pt x="0" y="1106"/>
                    <a:pt x="199" y="1797"/>
                    <a:pt x="463" y="1937"/>
                  </a:cubicBezTo>
                  <a:cubicBezTo>
                    <a:pt x="519" y="1966"/>
                    <a:pt x="593" y="1980"/>
                    <a:pt x="678" y="1980"/>
                  </a:cubicBezTo>
                  <a:cubicBezTo>
                    <a:pt x="994" y="1980"/>
                    <a:pt x="1452" y="1794"/>
                    <a:pt x="1604" y="1576"/>
                  </a:cubicBezTo>
                  <a:cubicBezTo>
                    <a:pt x="1786" y="1313"/>
                    <a:pt x="1568" y="771"/>
                    <a:pt x="149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4"/>
            <p:cNvSpPr/>
            <p:nvPr/>
          </p:nvSpPr>
          <p:spPr>
            <a:xfrm>
              <a:off x="1646250" y="1470475"/>
              <a:ext cx="38925" cy="42950"/>
            </a:xfrm>
            <a:custGeom>
              <a:avLst/>
              <a:gdLst/>
              <a:ahLst/>
              <a:cxnLst/>
              <a:rect l="l" t="t" r="r" b="b"/>
              <a:pathLst>
                <a:path w="1557" h="1718" extrusionOk="0">
                  <a:moveTo>
                    <a:pt x="1272" y="1"/>
                  </a:moveTo>
                  <a:cubicBezTo>
                    <a:pt x="696" y="321"/>
                    <a:pt x="200" y="434"/>
                    <a:pt x="102" y="693"/>
                  </a:cubicBezTo>
                  <a:cubicBezTo>
                    <a:pt x="1" y="969"/>
                    <a:pt x="186" y="1567"/>
                    <a:pt x="418" y="1684"/>
                  </a:cubicBezTo>
                  <a:cubicBezTo>
                    <a:pt x="464" y="1707"/>
                    <a:pt x="524" y="1717"/>
                    <a:pt x="593" y="1717"/>
                  </a:cubicBezTo>
                  <a:cubicBezTo>
                    <a:pt x="869" y="1717"/>
                    <a:pt x="1275" y="1546"/>
                    <a:pt x="1405" y="1349"/>
                  </a:cubicBezTo>
                  <a:cubicBezTo>
                    <a:pt x="1557" y="1118"/>
                    <a:pt x="1355" y="651"/>
                    <a:pt x="127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4"/>
            <p:cNvSpPr/>
            <p:nvPr/>
          </p:nvSpPr>
          <p:spPr>
            <a:xfrm>
              <a:off x="6064425" y="3963300"/>
              <a:ext cx="38700" cy="42650"/>
            </a:xfrm>
            <a:custGeom>
              <a:avLst/>
              <a:gdLst/>
              <a:ahLst/>
              <a:cxnLst/>
              <a:rect l="l" t="t" r="r" b="b"/>
              <a:pathLst>
                <a:path w="1548" h="1706" extrusionOk="0">
                  <a:moveTo>
                    <a:pt x="1184" y="0"/>
                  </a:moveTo>
                  <a:cubicBezTo>
                    <a:pt x="828" y="108"/>
                    <a:pt x="330" y="112"/>
                    <a:pt x="161" y="352"/>
                  </a:cubicBezTo>
                  <a:cubicBezTo>
                    <a:pt x="0" y="576"/>
                    <a:pt x="186" y="1051"/>
                    <a:pt x="248" y="1705"/>
                  </a:cubicBezTo>
                  <a:cubicBezTo>
                    <a:pt x="833" y="1405"/>
                    <a:pt x="1332" y="1307"/>
                    <a:pt x="1437" y="1052"/>
                  </a:cubicBezTo>
                  <a:cubicBezTo>
                    <a:pt x="1548" y="780"/>
                    <a:pt x="1284" y="357"/>
                    <a:pt x="118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4"/>
            <p:cNvSpPr/>
            <p:nvPr/>
          </p:nvSpPr>
          <p:spPr>
            <a:xfrm>
              <a:off x="6280225" y="3305075"/>
              <a:ext cx="41800" cy="44200"/>
            </a:xfrm>
            <a:custGeom>
              <a:avLst/>
              <a:gdLst/>
              <a:ahLst/>
              <a:cxnLst/>
              <a:rect l="l" t="t" r="r" b="b"/>
              <a:pathLst>
                <a:path w="1672" h="1768" extrusionOk="0">
                  <a:moveTo>
                    <a:pt x="978" y="0"/>
                  </a:moveTo>
                  <a:cubicBezTo>
                    <a:pt x="678" y="0"/>
                    <a:pt x="338" y="98"/>
                    <a:pt x="194" y="267"/>
                  </a:cubicBezTo>
                  <a:cubicBezTo>
                    <a:pt x="1" y="494"/>
                    <a:pt x="172" y="1033"/>
                    <a:pt x="189" y="1767"/>
                  </a:cubicBezTo>
                  <a:cubicBezTo>
                    <a:pt x="849" y="1456"/>
                    <a:pt x="1359" y="1374"/>
                    <a:pt x="1529" y="1089"/>
                  </a:cubicBezTo>
                  <a:cubicBezTo>
                    <a:pt x="1672" y="849"/>
                    <a:pt x="1517" y="133"/>
                    <a:pt x="1322" y="56"/>
                  </a:cubicBezTo>
                  <a:cubicBezTo>
                    <a:pt x="1227" y="18"/>
                    <a:pt x="1106" y="0"/>
                    <a:pt x="97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4"/>
            <p:cNvSpPr/>
            <p:nvPr/>
          </p:nvSpPr>
          <p:spPr>
            <a:xfrm>
              <a:off x="2093900" y="941675"/>
              <a:ext cx="41975" cy="44550"/>
            </a:xfrm>
            <a:custGeom>
              <a:avLst/>
              <a:gdLst/>
              <a:ahLst/>
              <a:cxnLst/>
              <a:rect l="l" t="t" r="r" b="b"/>
              <a:pathLst>
                <a:path w="1679" h="1782" extrusionOk="0">
                  <a:moveTo>
                    <a:pt x="1467" y="1"/>
                  </a:moveTo>
                  <a:cubicBezTo>
                    <a:pt x="814" y="323"/>
                    <a:pt x="305" y="415"/>
                    <a:pt x="139" y="705"/>
                  </a:cubicBezTo>
                  <a:cubicBezTo>
                    <a:pt x="0" y="947"/>
                    <a:pt x="170" y="1662"/>
                    <a:pt x="364" y="1734"/>
                  </a:cubicBezTo>
                  <a:cubicBezTo>
                    <a:pt x="453" y="1766"/>
                    <a:pt x="563" y="1782"/>
                    <a:pt x="680" y="1782"/>
                  </a:cubicBezTo>
                  <a:cubicBezTo>
                    <a:pt x="988" y="1782"/>
                    <a:pt x="1344" y="1676"/>
                    <a:pt x="1490" y="1498"/>
                  </a:cubicBezTo>
                  <a:cubicBezTo>
                    <a:pt x="1679" y="1268"/>
                    <a:pt x="1499" y="733"/>
                    <a:pt x="146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4"/>
            <p:cNvSpPr/>
            <p:nvPr/>
          </p:nvSpPr>
          <p:spPr>
            <a:xfrm>
              <a:off x="1561200" y="4083150"/>
              <a:ext cx="42650" cy="34950"/>
            </a:xfrm>
            <a:custGeom>
              <a:avLst/>
              <a:gdLst/>
              <a:ahLst/>
              <a:cxnLst/>
              <a:rect l="l" t="t" r="r" b="b"/>
              <a:pathLst>
                <a:path w="1706" h="1398" extrusionOk="0">
                  <a:moveTo>
                    <a:pt x="914" y="0"/>
                  </a:moveTo>
                  <a:cubicBezTo>
                    <a:pt x="650" y="0"/>
                    <a:pt x="302" y="226"/>
                    <a:pt x="0" y="328"/>
                  </a:cubicBezTo>
                  <a:cubicBezTo>
                    <a:pt x="112" y="682"/>
                    <a:pt x="125" y="1186"/>
                    <a:pt x="366" y="1345"/>
                  </a:cubicBezTo>
                  <a:cubicBezTo>
                    <a:pt x="422" y="1383"/>
                    <a:pt x="493" y="1398"/>
                    <a:pt x="578" y="1398"/>
                  </a:cubicBezTo>
                  <a:cubicBezTo>
                    <a:pt x="835" y="1398"/>
                    <a:pt x="1219" y="1260"/>
                    <a:pt x="1705" y="1189"/>
                  </a:cubicBezTo>
                  <a:cubicBezTo>
                    <a:pt x="1397" y="613"/>
                    <a:pt x="1292" y="112"/>
                    <a:pt x="1038" y="20"/>
                  </a:cubicBezTo>
                  <a:cubicBezTo>
                    <a:pt x="999" y="6"/>
                    <a:pt x="957" y="0"/>
                    <a:pt x="9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4"/>
            <p:cNvSpPr/>
            <p:nvPr/>
          </p:nvSpPr>
          <p:spPr>
            <a:xfrm>
              <a:off x="3884425" y="5389925"/>
              <a:ext cx="39000" cy="43775"/>
            </a:xfrm>
            <a:custGeom>
              <a:avLst/>
              <a:gdLst/>
              <a:ahLst/>
              <a:cxnLst/>
              <a:rect l="l" t="t" r="r" b="b"/>
              <a:pathLst>
                <a:path w="1560" h="1751" extrusionOk="0">
                  <a:moveTo>
                    <a:pt x="1156" y="0"/>
                  </a:moveTo>
                  <a:cubicBezTo>
                    <a:pt x="805" y="126"/>
                    <a:pt x="305" y="157"/>
                    <a:pt x="149" y="406"/>
                  </a:cubicBezTo>
                  <a:cubicBezTo>
                    <a:pt x="0" y="640"/>
                    <a:pt x="211" y="1103"/>
                    <a:pt x="305" y="1751"/>
                  </a:cubicBezTo>
                  <a:cubicBezTo>
                    <a:pt x="876" y="1421"/>
                    <a:pt x="1372" y="1299"/>
                    <a:pt x="1462" y="1038"/>
                  </a:cubicBezTo>
                  <a:cubicBezTo>
                    <a:pt x="1559" y="759"/>
                    <a:pt x="1274" y="351"/>
                    <a:pt x="115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4"/>
            <p:cNvSpPr/>
            <p:nvPr/>
          </p:nvSpPr>
          <p:spPr>
            <a:xfrm>
              <a:off x="1296250" y="2367025"/>
              <a:ext cx="38325" cy="41325"/>
            </a:xfrm>
            <a:custGeom>
              <a:avLst/>
              <a:gdLst/>
              <a:ahLst/>
              <a:cxnLst/>
              <a:rect l="l" t="t" r="r" b="b"/>
              <a:pathLst>
                <a:path w="1533" h="1653" extrusionOk="0">
                  <a:moveTo>
                    <a:pt x="1348" y="0"/>
                  </a:moveTo>
                  <a:cubicBezTo>
                    <a:pt x="749" y="266"/>
                    <a:pt x="245" y="335"/>
                    <a:pt x="125" y="585"/>
                  </a:cubicBezTo>
                  <a:cubicBezTo>
                    <a:pt x="0" y="851"/>
                    <a:pt x="239" y="1290"/>
                    <a:pt x="318" y="1652"/>
                  </a:cubicBezTo>
                  <a:cubicBezTo>
                    <a:pt x="679" y="1565"/>
                    <a:pt x="1177" y="1589"/>
                    <a:pt x="1360" y="1359"/>
                  </a:cubicBezTo>
                  <a:cubicBezTo>
                    <a:pt x="1533" y="1142"/>
                    <a:pt x="1373" y="659"/>
                    <a:pt x="134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4"/>
            <p:cNvSpPr/>
            <p:nvPr/>
          </p:nvSpPr>
          <p:spPr>
            <a:xfrm>
              <a:off x="5485050" y="4728725"/>
              <a:ext cx="40500" cy="34250"/>
            </a:xfrm>
            <a:custGeom>
              <a:avLst/>
              <a:gdLst/>
              <a:ahLst/>
              <a:cxnLst/>
              <a:rect l="l" t="t" r="r" b="b"/>
              <a:pathLst>
                <a:path w="1620" h="1370" extrusionOk="0">
                  <a:moveTo>
                    <a:pt x="892" y="0"/>
                  </a:moveTo>
                  <a:cubicBezTo>
                    <a:pt x="635" y="0"/>
                    <a:pt x="292" y="177"/>
                    <a:pt x="0" y="248"/>
                  </a:cubicBezTo>
                  <a:cubicBezTo>
                    <a:pt x="81" y="610"/>
                    <a:pt x="49" y="1113"/>
                    <a:pt x="273" y="1294"/>
                  </a:cubicBezTo>
                  <a:cubicBezTo>
                    <a:pt x="342" y="1349"/>
                    <a:pt x="439" y="1369"/>
                    <a:pt x="561" y="1369"/>
                  </a:cubicBezTo>
                  <a:cubicBezTo>
                    <a:pt x="816" y="1369"/>
                    <a:pt x="1179" y="1284"/>
                    <a:pt x="1620" y="1260"/>
                  </a:cubicBezTo>
                  <a:cubicBezTo>
                    <a:pt x="1366" y="659"/>
                    <a:pt x="1306" y="150"/>
                    <a:pt x="1060" y="34"/>
                  </a:cubicBezTo>
                  <a:cubicBezTo>
                    <a:pt x="1010" y="10"/>
                    <a:pt x="954" y="0"/>
                    <a:pt x="89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4"/>
            <p:cNvSpPr/>
            <p:nvPr/>
          </p:nvSpPr>
          <p:spPr>
            <a:xfrm>
              <a:off x="1511525" y="1715550"/>
              <a:ext cx="38975" cy="43425"/>
            </a:xfrm>
            <a:custGeom>
              <a:avLst/>
              <a:gdLst/>
              <a:ahLst/>
              <a:cxnLst/>
              <a:rect l="l" t="t" r="r" b="b"/>
              <a:pathLst>
                <a:path w="1559" h="1737" extrusionOk="0">
                  <a:moveTo>
                    <a:pt x="1166" y="0"/>
                  </a:moveTo>
                  <a:cubicBezTo>
                    <a:pt x="816" y="120"/>
                    <a:pt x="316" y="140"/>
                    <a:pt x="154" y="386"/>
                  </a:cubicBezTo>
                  <a:cubicBezTo>
                    <a:pt x="1" y="618"/>
                    <a:pt x="204" y="1085"/>
                    <a:pt x="287" y="1736"/>
                  </a:cubicBezTo>
                  <a:cubicBezTo>
                    <a:pt x="863" y="1416"/>
                    <a:pt x="1359" y="1303"/>
                    <a:pt x="1455" y="1043"/>
                  </a:cubicBezTo>
                  <a:cubicBezTo>
                    <a:pt x="1558" y="766"/>
                    <a:pt x="1278" y="352"/>
                    <a:pt x="116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4"/>
            <p:cNvSpPr/>
            <p:nvPr/>
          </p:nvSpPr>
          <p:spPr>
            <a:xfrm>
              <a:off x="1259375" y="2977800"/>
              <a:ext cx="49125" cy="37675"/>
            </a:xfrm>
            <a:custGeom>
              <a:avLst/>
              <a:gdLst/>
              <a:ahLst/>
              <a:cxnLst/>
              <a:rect l="l" t="t" r="r" b="b"/>
              <a:pathLst>
                <a:path w="1965" h="1507" extrusionOk="0">
                  <a:moveTo>
                    <a:pt x="1049" y="1"/>
                  </a:moveTo>
                  <a:cubicBezTo>
                    <a:pt x="739" y="1"/>
                    <a:pt x="298" y="225"/>
                    <a:pt x="124" y="469"/>
                  </a:cubicBezTo>
                  <a:cubicBezTo>
                    <a:pt x="0" y="644"/>
                    <a:pt x="237" y="1332"/>
                    <a:pt x="482" y="1456"/>
                  </a:cubicBezTo>
                  <a:cubicBezTo>
                    <a:pt x="553" y="1492"/>
                    <a:pt x="634" y="1506"/>
                    <a:pt x="727" y="1506"/>
                  </a:cubicBezTo>
                  <a:cubicBezTo>
                    <a:pt x="1017" y="1506"/>
                    <a:pt x="1420" y="1365"/>
                    <a:pt x="1964" y="1286"/>
                  </a:cubicBezTo>
                  <a:cubicBezTo>
                    <a:pt x="1600" y="654"/>
                    <a:pt x="1466" y="105"/>
                    <a:pt x="1186" y="19"/>
                  </a:cubicBezTo>
                  <a:cubicBezTo>
                    <a:pt x="1145" y="7"/>
                    <a:pt x="1099" y="1"/>
                    <a:pt x="104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4"/>
            <p:cNvSpPr/>
            <p:nvPr/>
          </p:nvSpPr>
          <p:spPr>
            <a:xfrm>
              <a:off x="4981450" y="5060825"/>
              <a:ext cx="42450" cy="45650"/>
            </a:xfrm>
            <a:custGeom>
              <a:avLst/>
              <a:gdLst/>
              <a:ahLst/>
              <a:cxnLst/>
              <a:rect l="l" t="t" r="r" b="b"/>
              <a:pathLst>
                <a:path w="1698" h="1826" extrusionOk="0">
                  <a:moveTo>
                    <a:pt x="1412" y="1"/>
                  </a:moveTo>
                  <a:cubicBezTo>
                    <a:pt x="775" y="363"/>
                    <a:pt x="273" y="485"/>
                    <a:pt x="124" y="783"/>
                  </a:cubicBezTo>
                  <a:cubicBezTo>
                    <a:pt x="0" y="1032"/>
                    <a:pt x="214" y="1731"/>
                    <a:pt x="416" y="1794"/>
                  </a:cubicBezTo>
                  <a:cubicBezTo>
                    <a:pt x="485" y="1816"/>
                    <a:pt x="568" y="1826"/>
                    <a:pt x="656" y="1826"/>
                  </a:cubicBezTo>
                  <a:cubicBezTo>
                    <a:pt x="978" y="1826"/>
                    <a:pt x="1377" y="1692"/>
                    <a:pt x="1522" y="1490"/>
                  </a:cubicBezTo>
                  <a:cubicBezTo>
                    <a:pt x="1698" y="1247"/>
                    <a:pt x="1487" y="727"/>
                    <a:pt x="141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4"/>
            <p:cNvSpPr/>
            <p:nvPr/>
          </p:nvSpPr>
          <p:spPr>
            <a:xfrm>
              <a:off x="5932100" y="4200775"/>
              <a:ext cx="44050" cy="34950"/>
            </a:xfrm>
            <a:custGeom>
              <a:avLst/>
              <a:gdLst/>
              <a:ahLst/>
              <a:cxnLst/>
              <a:rect l="l" t="t" r="r" b="b"/>
              <a:pathLst>
                <a:path w="1762" h="1398" extrusionOk="0">
                  <a:moveTo>
                    <a:pt x="925" y="0"/>
                  </a:moveTo>
                  <a:cubicBezTo>
                    <a:pt x="630" y="0"/>
                    <a:pt x="224" y="156"/>
                    <a:pt x="124" y="345"/>
                  </a:cubicBezTo>
                  <a:cubicBezTo>
                    <a:pt x="0" y="579"/>
                    <a:pt x="183" y="1177"/>
                    <a:pt x="420" y="1341"/>
                  </a:cubicBezTo>
                  <a:cubicBezTo>
                    <a:pt x="479" y="1382"/>
                    <a:pt x="554" y="1398"/>
                    <a:pt x="645" y="1398"/>
                  </a:cubicBezTo>
                  <a:cubicBezTo>
                    <a:pt x="902" y="1398"/>
                    <a:pt x="1283" y="1271"/>
                    <a:pt x="1761" y="1210"/>
                  </a:cubicBezTo>
                  <a:cubicBezTo>
                    <a:pt x="1463" y="628"/>
                    <a:pt x="1368" y="127"/>
                    <a:pt x="1114" y="30"/>
                  </a:cubicBezTo>
                  <a:cubicBezTo>
                    <a:pt x="1062" y="9"/>
                    <a:pt x="997" y="0"/>
                    <a:pt x="92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4"/>
            <p:cNvSpPr/>
            <p:nvPr/>
          </p:nvSpPr>
          <p:spPr>
            <a:xfrm>
              <a:off x="6202750" y="3728475"/>
              <a:ext cx="36100" cy="30225"/>
            </a:xfrm>
            <a:custGeom>
              <a:avLst/>
              <a:gdLst/>
              <a:ahLst/>
              <a:cxnLst/>
              <a:rect l="l" t="t" r="r" b="b"/>
              <a:pathLst>
                <a:path w="1444" h="1209" extrusionOk="0">
                  <a:moveTo>
                    <a:pt x="714" y="0"/>
                  </a:moveTo>
                  <a:cubicBezTo>
                    <a:pt x="471" y="0"/>
                    <a:pt x="137" y="109"/>
                    <a:pt x="98" y="222"/>
                  </a:cubicBezTo>
                  <a:cubicBezTo>
                    <a:pt x="1" y="493"/>
                    <a:pt x="63" y="978"/>
                    <a:pt x="254" y="1141"/>
                  </a:cubicBezTo>
                  <a:cubicBezTo>
                    <a:pt x="312" y="1191"/>
                    <a:pt x="397" y="1209"/>
                    <a:pt x="506" y="1209"/>
                  </a:cubicBezTo>
                  <a:cubicBezTo>
                    <a:pt x="730" y="1209"/>
                    <a:pt x="1054" y="1134"/>
                    <a:pt x="1443" y="1115"/>
                  </a:cubicBezTo>
                  <a:cubicBezTo>
                    <a:pt x="1200" y="587"/>
                    <a:pt x="1138" y="180"/>
                    <a:pt x="911" y="40"/>
                  </a:cubicBezTo>
                  <a:cubicBezTo>
                    <a:pt x="865" y="12"/>
                    <a:pt x="795" y="0"/>
                    <a:pt x="7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4"/>
            <p:cNvSpPr/>
            <p:nvPr/>
          </p:nvSpPr>
          <p:spPr>
            <a:xfrm>
              <a:off x="1781225" y="1245050"/>
              <a:ext cx="33900" cy="35725"/>
            </a:xfrm>
            <a:custGeom>
              <a:avLst/>
              <a:gdLst/>
              <a:ahLst/>
              <a:cxnLst/>
              <a:rect l="l" t="t" r="r" b="b"/>
              <a:pathLst>
                <a:path w="1356" h="1429" extrusionOk="0">
                  <a:moveTo>
                    <a:pt x="808" y="0"/>
                  </a:moveTo>
                  <a:cubicBezTo>
                    <a:pt x="557" y="0"/>
                    <a:pt x="268" y="84"/>
                    <a:pt x="151" y="229"/>
                  </a:cubicBezTo>
                  <a:cubicBezTo>
                    <a:pt x="1" y="415"/>
                    <a:pt x="153" y="845"/>
                    <a:pt x="188" y="1429"/>
                  </a:cubicBezTo>
                  <a:cubicBezTo>
                    <a:pt x="707" y="1162"/>
                    <a:pt x="1109" y="1082"/>
                    <a:pt x="1246" y="848"/>
                  </a:cubicBezTo>
                  <a:cubicBezTo>
                    <a:pt x="1355" y="660"/>
                    <a:pt x="1209" y="83"/>
                    <a:pt x="1059" y="35"/>
                  </a:cubicBezTo>
                  <a:cubicBezTo>
                    <a:pt x="987" y="11"/>
                    <a:pt x="900" y="0"/>
                    <a:pt x="80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4"/>
            <p:cNvSpPr/>
            <p:nvPr/>
          </p:nvSpPr>
          <p:spPr>
            <a:xfrm>
              <a:off x="5171750" y="5022000"/>
              <a:ext cx="32700" cy="28025"/>
            </a:xfrm>
            <a:custGeom>
              <a:avLst/>
              <a:gdLst/>
              <a:ahLst/>
              <a:cxnLst/>
              <a:rect l="l" t="t" r="r" b="b"/>
              <a:pathLst>
                <a:path w="1308" h="1121" extrusionOk="0">
                  <a:moveTo>
                    <a:pt x="732" y="1"/>
                  </a:moveTo>
                  <a:cubicBezTo>
                    <a:pt x="522" y="1"/>
                    <a:pt x="240" y="147"/>
                    <a:pt x="1" y="204"/>
                  </a:cubicBezTo>
                  <a:cubicBezTo>
                    <a:pt x="67" y="502"/>
                    <a:pt x="42" y="916"/>
                    <a:pt x="226" y="1061"/>
                  </a:cubicBezTo>
                  <a:cubicBezTo>
                    <a:pt x="281" y="1105"/>
                    <a:pt x="358" y="1121"/>
                    <a:pt x="453" y="1121"/>
                  </a:cubicBezTo>
                  <a:cubicBezTo>
                    <a:pt x="660" y="1121"/>
                    <a:pt x="956" y="1046"/>
                    <a:pt x="1308" y="1023"/>
                  </a:cubicBezTo>
                  <a:cubicBezTo>
                    <a:pt x="1113" y="544"/>
                    <a:pt x="1068" y="126"/>
                    <a:pt x="867" y="28"/>
                  </a:cubicBezTo>
                  <a:cubicBezTo>
                    <a:pt x="827" y="9"/>
                    <a:pt x="781" y="1"/>
                    <a:pt x="73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4"/>
            <p:cNvSpPr/>
            <p:nvPr/>
          </p:nvSpPr>
          <p:spPr>
            <a:xfrm>
              <a:off x="6368125" y="2879125"/>
              <a:ext cx="35550" cy="37500"/>
            </a:xfrm>
            <a:custGeom>
              <a:avLst/>
              <a:gdLst/>
              <a:ahLst/>
              <a:cxnLst/>
              <a:rect l="l" t="t" r="r" b="b"/>
              <a:pathLst>
                <a:path w="1422" h="1500" extrusionOk="0">
                  <a:moveTo>
                    <a:pt x="1163" y="1"/>
                  </a:moveTo>
                  <a:cubicBezTo>
                    <a:pt x="658" y="245"/>
                    <a:pt x="216" y="321"/>
                    <a:pt x="111" y="549"/>
                  </a:cubicBezTo>
                  <a:cubicBezTo>
                    <a:pt x="1" y="789"/>
                    <a:pt x="214" y="1177"/>
                    <a:pt x="285" y="1499"/>
                  </a:cubicBezTo>
                  <a:cubicBezTo>
                    <a:pt x="628" y="1402"/>
                    <a:pt x="1072" y="1399"/>
                    <a:pt x="1280" y="1174"/>
                  </a:cubicBezTo>
                  <a:cubicBezTo>
                    <a:pt x="1421" y="1020"/>
                    <a:pt x="1234" y="558"/>
                    <a:pt x="116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4"/>
            <p:cNvSpPr/>
            <p:nvPr/>
          </p:nvSpPr>
          <p:spPr>
            <a:xfrm>
              <a:off x="2416575" y="663450"/>
              <a:ext cx="35275" cy="31275"/>
            </a:xfrm>
            <a:custGeom>
              <a:avLst/>
              <a:gdLst/>
              <a:ahLst/>
              <a:cxnLst/>
              <a:rect l="l" t="t" r="r" b="b"/>
              <a:pathLst>
                <a:path w="1411" h="1251" extrusionOk="0">
                  <a:moveTo>
                    <a:pt x="775" y="1"/>
                  </a:moveTo>
                  <a:cubicBezTo>
                    <a:pt x="547" y="1"/>
                    <a:pt x="252" y="126"/>
                    <a:pt x="1" y="169"/>
                  </a:cubicBezTo>
                  <a:cubicBezTo>
                    <a:pt x="70" y="520"/>
                    <a:pt x="37" y="968"/>
                    <a:pt x="244" y="1189"/>
                  </a:cubicBezTo>
                  <a:cubicBezTo>
                    <a:pt x="286" y="1234"/>
                    <a:pt x="358" y="1251"/>
                    <a:pt x="454" y="1251"/>
                  </a:cubicBezTo>
                  <a:cubicBezTo>
                    <a:pt x="676" y="1251"/>
                    <a:pt x="1024" y="1162"/>
                    <a:pt x="1411" y="1133"/>
                  </a:cubicBezTo>
                  <a:cubicBezTo>
                    <a:pt x="1213" y="611"/>
                    <a:pt x="1176" y="157"/>
                    <a:pt x="960" y="41"/>
                  </a:cubicBezTo>
                  <a:cubicBezTo>
                    <a:pt x="906" y="12"/>
                    <a:pt x="844" y="1"/>
                    <a:pt x="77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4"/>
            <p:cNvSpPr/>
            <p:nvPr/>
          </p:nvSpPr>
          <p:spPr>
            <a:xfrm>
              <a:off x="5802625" y="4439575"/>
              <a:ext cx="37275" cy="30675"/>
            </a:xfrm>
            <a:custGeom>
              <a:avLst/>
              <a:gdLst/>
              <a:ahLst/>
              <a:cxnLst/>
              <a:rect l="l" t="t" r="r" b="b"/>
              <a:pathLst>
                <a:path w="1491" h="1227" extrusionOk="0">
                  <a:moveTo>
                    <a:pt x="731" y="0"/>
                  </a:moveTo>
                  <a:cubicBezTo>
                    <a:pt x="490" y="0"/>
                    <a:pt x="113" y="151"/>
                    <a:pt x="78" y="280"/>
                  </a:cubicBezTo>
                  <a:cubicBezTo>
                    <a:pt x="1" y="553"/>
                    <a:pt x="104" y="1033"/>
                    <a:pt x="307" y="1177"/>
                  </a:cubicBezTo>
                  <a:cubicBezTo>
                    <a:pt x="356" y="1213"/>
                    <a:pt x="420" y="1227"/>
                    <a:pt x="498" y="1227"/>
                  </a:cubicBezTo>
                  <a:cubicBezTo>
                    <a:pt x="723" y="1227"/>
                    <a:pt x="1064" y="1110"/>
                    <a:pt x="1491" y="1051"/>
                  </a:cubicBezTo>
                  <a:cubicBezTo>
                    <a:pt x="1206" y="548"/>
                    <a:pt x="1111" y="149"/>
                    <a:pt x="870" y="26"/>
                  </a:cubicBezTo>
                  <a:cubicBezTo>
                    <a:pt x="835" y="8"/>
                    <a:pt x="787" y="0"/>
                    <a:pt x="73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4"/>
            <p:cNvSpPr/>
            <p:nvPr/>
          </p:nvSpPr>
          <p:spPr>
            <a:xfrm>
              <a:off x="4706900" y="392725"/>
              <a:ext cx="35775" cy="38050"/>
            </a:xfrm>
            <a:custGeom>
              <a:avLst/>
              <a:gdLst/>
              <a:ahLst/>
              <a:cxnLst/>
              <a:rect l="l" t="t" r="r" b="b"/>
              <a:pathLst>
                <a:path w="1431" h="1522" extrusionOk="0">
                  <a:moveTo>
                    <a:pt x="1125" y="1"/>
                  </a:moveTo>
                  <a:cubicBezTo>
                    <a:pt x="785" y="107"/>
                    <a:pt x="341" y="122"/>
                    <a:pt x="139" y="353"/>
                  </a:cubicBezTo>
                  <a:cubicBezTo>
                    <a:pt x="1" y="509"/>
                    <a:pt x="203" y="967"/>
                    <a:pt x="288" y="1521"/>
                  </a:cubicBezTo>
                  <a:cubicBezTo>
                    <a:pt x="786" y="1264"/>
                    <a:pt x="1227" y="1177"/>
                    <a:pt x="1326" y="947"/>
                  </a:cubicBezTo>
                  <a:cubicBezTo>
                    <a:pt x="1430" y="704"/>
                    <a:pt x="1206" y="322"/>
                    <a:pt x="112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4"/>
            <p:cNvSpPr/>
            <p:nvPr/>
          </p:nvSpPr>
          <p:spPr>
            <a:xfrm>
              <a:off x="1383450" y="1955325"/>
              <a:ext cx="35750" cy="30175"/>
            </a:xfrm>
            <a:custGeom>
              <a:avLst/>
              <a:gdLst/>
              <a:ahLst/>
              <a:cxnLst/>
              <a:rect l="l" t="t" r="r" b="b"/>
              <a:pathLst>
                <a:path w="1430" h="1207" extrusionOk="0">
                  <a:moveTo>
                    <a:pt x="706" y="0"/>
                  </a:moveTo>
                  <a:cubicBezTo>
                    <a:pt x="465" y="0"/>
                    <a:pt x="140" y="101"/>
                    <a:pt x="100" y="210"/>
                  </a:cubicBezTo>
                  <a:cubicBezTo>
                    <a:pt x="0" y="481"/>
                    <a:pt x="52" y="967"/>
                    <a:pt x="240" y="1135"/>
                  </a:cubicBezTo>
                  <a:cubicBezTo>
                    <a:pt x="300" y="1189"/>
                    <a:pt x="391" y="1207"/>
                    <a:pt x="508" y="1207"/>
                  </a:cubicBezTo>
                  <a:cubicBezTo>
                    <a:pt x="731" y="1207"/>
                    <a:pt x="1050" y="1140"/>
                    <a:pt x="1429" y="1127"/>
                  </a:cubicBezTo>
                  <a:cubicBezTo>
                    <a:pt x="1197" y="596"/>
                    <a:pt x="1141" y="186"/>
                    <a:pt x="917" y="44"/>
                  </a:cubicBezTo>
                  <a:cubicBezTo>
                    <a:pt x="869" y="13"/>
                    <a:pt x="793" y="0"/>
                    <a:pt x="70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4"/>
            <p:cNvSpPr/>
            <p:nvPr/>
          </p:nvSpPr>
          <p:spPr>
            <a:xfrm>
              <a:off x="1611800" y="4269550"/>
              <a:ext cx="31875" cy="35125"/>
            </a:xfrm>
            <a:custGeom>
              <a:avLst/>
              <a:gdLst/>
              <a:ahLst/>
              <a:cxnLst/>
              <a:rect l="l" t="t" r="r" b="b"/>
              <a:pathLst>
                <a:path w="1275" h="1405" extrusionOk="0">
                  <a:moveTo>
                    <a:pt x="951" y="0"/>
                  </a:moveTo>
                  <a:cubicBezTo>
                    <a:pt x="664" y="99"/>
                    <a:pt x="251" y="117"/>
                    <a:pt x="123" y="317"/>
                  </a:cubicBezTo>
                  <a:cubicBezTo>
                    <a:pt x="1" y="509"/>
                    <a:pt x="172" y="890"/>
                    <a:pt x="245" y="1405"/>
                  </a:cubicBezTo>
                  <a:cubicBezTo>
                    <a:pt x="699" y="1157"/>
                    <a:pt x="1109" y="1066"/>
                    <a:pt x="1189" y="853"/>
                  </a:cubicBezTo>
                  <a:cubicBezTo>
                    <a:pt x="1274" y="631"/>
                    <a:pt x="1044" y="291"/>
                    <a:pt x="95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4"/>
            <p:cNvSpPr/>
            <p:nvPr/>
          </p:nvSpPr>
          <p:spPr>
            <a:xfrm>
              <a:off x="3706275" y="5447200"/>
              <a:ext cx="34500" cy="28250"/>
            </a:xfrm>
            <a:custGeom>
              <a:avLst/>
              <a:gdLst/>
              <a:ahLst/>
              <a:cxnLst/>
              <a:rect l="l" t="t" r="r" b="b"/>
              <a:pathLst>
                <a:path w="1380" h="1130" extrusionOk="0">
                  <a:moveTo>
                    <a:pt x="735" y="0"/>
                  </a:moveTo>
                  <a:cubicBezTo>
                    <a:pt x="501" y="0"/>
                    <a:pt x="200" y="101"/>
                    <a:pt x="115" y="238"/>
                  </a:cubicBezTo>
                  <a:cubicBezTo>
                    <a:pt x="0" y="422"/>
                    <a:pt x="115" y="925"/>
                    <a:pt x="299" y="1071"/>
                  </a:cubicBezTo>
                  <a:cubicBezTo>
                    <a:pt x="354" y="1114"/>
                    <a:pt x="430" y="1130"/>
                    <a:pt x="525" y="1130"/>
                  </a:cubicBezTo>
                  <a:cubicBezTo>
                    <a:pt x="732" y="1130"/>
                    <a:pt x="1028" y="1055"/>
                    <a:pt x="1379" y="1032"/>
                  </a:cubicBezTo>
                  <a:cubicBezTo>
                    <a:pt x="1185" y="553"/>
                    <a:pt x="1142" y="135"/>
                    <a:pt x="940" y="38"/>
                  </a:cubicBezTo>
                  <a:cubicBezTo>
                    <a:pt x="887" y="12"/>
                    <a:pt x="815" y="0"/>
                    <a:pt x="73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4"/>
            <p:cNvSpPr/>
            <p:nvPr/>
          </p:nvSpPr>
          <p:spPr>
            <a:xfrm>
              <a:off x="5406525" y="778450"/>
              <a:ext cx="35400" cy="37000"/>
            </a:xfrm>
            <a:custGeom>
              <a:avLst/>
              <a:gdLst/>
              <a:ahLst/>
              <a:cxnLst/>
              <a:rect l="l" t="t" r="r" b="b"/>
              <a:pathLst>
                <a:path w="1416" h="1480" extrusionOk="0">
                  <a:moveTo>
                    <a:pt x="1181" y="0"/>
                  </a:moveTo>
                  <a:cubicBezTo>
                    <a:pt x="670" y="233"/>
                    <a:pt x="225" y="296"/>
                    <a:pt x="117" y="523"/>
                  </a:cubicBezTo>
                  <a:cubicBezTo>
                    <a:pt x="1" y="762"/>
                    <a:pt x="204" y="1154"/>
                    <a:pt x="269" y="1480"/>
                  </a:cubicBezTo>
                  <a:cubicBezTo>
                    <a:pt x="614" y="1390"/>
                    <a:pt x="1057" y="1396"/>
                    <a:pt x="1271" y="1175"/>
                  </a:cubicBezTo>
                  <a:cubicBezTo>
                    <a:pt x="1416" y="1026"/>
                    <a:pt x="1239" y="557"/>
                    <a:pt x="118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4"/>
            <p:cNvSpPr/>
            <p:nvPr/>
          </p:nvSpPr>
          <p:spPr>
            <a:xfrm>
              <a:off x="1217525" y="2798975"/>
              <a:ext cx="32725" cy="28025"/>
            </a:xfrm>
            <a:custGeom>
              <a:avLst/>
              <a:gdLst/>
              <a:ahLst/>
              <a:cxnLst/>
              <a:rect l="l" t="t" r="r" b="b"/>
              <a:pathLst>
                <a:path w="1309" h="1121" extrusionOk="0">
                  <a:moveTo>
                    <a:pt x="731" y="1"/>
                  </a:moveTo>
                  <a:cubicBezTo>
                    <a:pt x="520" y="1"/>
                    <a:pt x="238" y="147"/>
                    <a:pt x="0" y="205"/>
                  </a:cubicBezTo>
                  <a:cubicBezTo>
                    <a:pt x="66" y="501"/>
                    <a:pt x="41" y="917"/>
                    <a:pt x="225" y="1061"/>
                  </a:cubicBezTo>
                  <a:cubicBezTo>
                    <a:pt x="280" y="1105"/>
                    <a:pt x="357" y="1120"/>
                    <a:pt x="451" y="1120"/>
                  </a:cubicBezTo>
                  <a:cubicBezTo>
                    <a:pt x="659" y="1120"/>
                    <a:pt x="956" y="1045"/>
                    <a:pt x="1309" y="1021"/>
                  </a:cubicBezTo>
                  <a:cubicBezTo>
                    <a:pt x="1113" y="542"/>
                    <a:pt x="1067" y="124"/>
                    <a:pt x="866" y="28"/>
                  </a:cubicBezTo>
                  <a:cubicBezTo>
                    <a:pt x="826" y="9"/>
                    <a:pt x="780" y="1"/>
                    <a:pt x="73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4"/>
            <p:cNvSpPr/>
            <p:nvPr/>
          </p:nvSpPr>
          <p:spPr>
            <a:xfrm>
              <a:off x="3880475" y="238125"/>
              <a:ext cx="34650" cy="31150"/>
            </a:xfrm>
            <a:custGeom>
              <a:avLst/>
              <a:gdLst/>
              <a:ahLst/>
              <a:cxnLst/>
              <a:rect l="l" t="t" r="r" b="b"/>
              <a:pathLst>
                <a:path w="1386" h="1246" extrusionOk="0">
                  <a:moveTo>
                    <a:pt x="766" y="0"/>
                  </a:moveTo>
                  <a:cubicBezTo>
                    <a:pt x="540" y="0"/>
                    <a:pt x="248" y="115"/>
                    <a:pt x="1" y="152"/>
                  </a:cubicBezTo>
                  <a:cubicBezTo>
                    <a:pt x="61" y="505"/>
                    <a:pt x="20" y="952"/>
                    <a:pt x="219" y="1177"/>
                  </a:cubicBezTo>
                  <a:cubicBezTo>
                    <a:pt x="263" y="1227"/>
                    <a:pt x="343" y="1245"/>
                    <a:pt x="450" y="1245"/>
                  </a:cubicBezTo>
                  <a:cubicBezTo>
                    <a:pt x="673" y="1245"/>
                    <a:pt x="1012" y="1168"/>
                    <a:pt x="1386" y="1148"/>
                  </a:cubicBezTo>
                  <a:cubicBezTo>
                    <a:pt x="1202" y="622"/>
                    <a:pt x="1178" y="168"/>
                    <a:pt x="963" y="44"/>
                  </a:cubicBezTo>
                  <a:cubicBezTo>
                    <a:pt x="907" y="13"/>
                    <a:pt x="840" y="0"/>
                    <a:pt x="76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4"/>
            <p:cNvSpPr/>
            <p:nvPr/>
          </p:nvSpPr>
          <p:spPr>
            <a:xfrm>
              <a:off x="5972625" y="1414425"/>
              <a:ext cx="37775" cy="32175"/>
            </a:xfrm>
            <a:custGeom>
              <a:avLst/>
              <a:gdLst/>
              <a:ahLst/>
              <a:cxnLst/>
              <a:rect l="l" t="t" r="r" b="b"/>
              <a:pathLst>
                <a:path w="1511" h="1287" extrusionOk="0">
                  <a:moveTo>
                    <a:pt x="810" y="1"/>
                  </a:moveTo>
                  <a:cubicBezTo>
                    <a:pt x="575" y="1"/>
                    <a:pt x="267" y="183"/>
                    <a:pt x="0" y="262"/>
                  </a:cubicBezTo>
                  <a:cubicBezTo>
                    <a:pt x="108" y="603"/>
                    <a:pt x="124" y="1051"/>
                    <a:pt x="354" y="1245"/>
                  </a:cubicBezTo>
                  <a:cubicBezTo>
                    <a:pt x="388" y="1274"/>
                    <a:pt x="436" y="1286"/>
                    <a:pt x="496" y="1286"/>
                  </a:cubicBezTo>
                  <a:cubicBezTo>
                    <a:pt x="712" y="1286"/>
                    <a:pt x="1082" y="1131"/>
                    <a:pt x="1511" y="1046"/>
                  </a:cubicBezTo>
                  <a:cubicBezTo>
                    <a:pt x="1253" y="556"/>
                    <a:pt x="1164" y="113"/>
                    <a:pt x="934" y="22"/>
                  </a:cubicBezTo>
                  <a:cubicBezTo>
                    <a:pt x="896" y="7"/>
                    <a:pt x="854" y="1"/>
                    <a:pt x="81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4"/>
            <p:cNvSpPr/>
            <p:nvPr/>
          </p:nvSpPr>
          <p:spPr>
            <a:xfrm>
              <a:off x="1893700" y="4577375"/>
              <a:ext cx="35100" cy="36050"/>
            </a:xfrm>
            <a:custGeom>
              <a:avLst/>
              <a:gdLst/>
              <a:ahLst/>
              <a:cxnLst/>
              <a:rect l="l" t="t" r="r" b="b"/>
              <a:pathLst>
                <a:path w="1404" h="1442" extrusionOk="0">
                  <a:moveTo>
                    <a:pt x="1215" y="1"/>
                  </a:moveTo>
                  <a:cubicBezTo>
                    <a:pt x="695" y="210"/>
                    <a:pt x="247" y="253"/>
                    <a:pt x="128" y="474"/>
                  </a:cubicBezTo>
                  <a:cubicBezTo>
                    <a:pt x="1" y="708"/>
                    <a:pt x="188" y="1112"/>
                    <a:pt x="238" y="1442"/>
                  </a:cubicBezTo>
                  <a:cubicBezTo>
                    <a:pt x="586" y="1365"/>
                    <a:pt x="1029" y="1390"/>
                    <a:pt x="1252" y="1178"/>
                  </a:cubicBezTo>
                  <a:cubicBezTo>
                    <a:pt x="1404" y="1035"/>
                    <a:pt x="1247" y="559"/>
                    <a:pt x="121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4"/>
            <p:cNvSpPr/>
            <p:nvPr/>
          </p:nvSpPr>
          <p:spPr>
            <a:xfrm>
              <a:off x="3289100" y="5360825"/>
              <a:ext cx="35725" cy="37950"/>
            </a:xfrm>
            <a:custGeom>
              <a:avLst/>
              <a:gdLst/>
              <a:ahLst/>
              <a:cxnLst/>
              <a:rect l="l" t="t" r="r" b="b"/>
              <a:pathLst>
                <a:path w="1429" h="1518" extrusionOk="0">
                  <a:moveTo>
                    <a:pt x="1144" y="0"/>
                  </a:moveTo>
                  <a:cubicBezTo>
                    <a:pt x="647" y="257"/>
                    <a:pt x="205" y="342"/>
                    <a:pt x="105" y="573"/>
                  </a:cubicBezTo>
                  <a:cubicBezTo>
                    <a:pt x="0" y="815"/>
                    <a:pt x="223" y="1198"/>
                    <a:pt x="302" y="1518"/>
                  </a:cubicBezTo>
                  <a:cubicBezTo>
                    <a:pt x="643" y="1413"/>
                    <a:pt x="1086" y="1400"/>
                    <a:pt x="1290" y="1170"/>
                  </a:cubicBezTo>
                  <a:cubicBezTo>
                    <a:pt x="1428" y="1014"/>
                    <a:pt x="1228" y="556"/>
                    <a:pt x="114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4"/>
            <p:cNvSpPr/>
            <p:nvPr/>
          </p:nvSpPr>
          <p:spPr>
            <a:xfrm>
              <a:off x="2177375" y="4892950"/>
              <a:ext cx="31850" cy="34725"/>
            </a:xfrm>
            <a:custGeom>
              <a:avLst/>
              <a:gdLst/>
              <a:ahLst/>
              <a:cxnLst/>
              <a:rect l="l" t="t" r="r" b="b"/>
              <a:pathLst>
                <a:path w="1274" h="1389" extrusionOk="0">
                  <a:moveTo>
                    <a:pt x="1029" y="0"/>
                  </a:moveTo>
                  <a:cubicBezTo>
                    <a:pt x="574" y="248"/>
                    <a:pt x="166" y="338"/>
                    <a:pt x="86" y="550"/>
                  </a:cubicBezTo>
                  <a:cubicBezTo>
                    <a:pt x="0" y="774"/>
                    <a:pt x="154" y="1265"/>
                    <a:pt x="344" y="1361"/>
                  </a:cubicBezTo>
                  <a:cubicBezTo>
                    <a:pt x="381" y="1380"/>
                    <a:pt x="430" y="1388"/>
                    <a:pt x="486" y="1388"/>
                  </a:cubicBezTo>
                  <a:cubicBezTo>
                    <a:pt x="712" y="1388"/>
                    <a:pt x="1047" y="1247"/>
                    <a:pt x="1150" y="1087"/>
                  </a:cubicBezTo>
                  <a:cubicBezTo>
                    <a:pt x="1274" y="896"/>
                    <a:pt x="1101" y="513"/>
                    <a:pt x="102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4"/>
            <p:cNvSpPr/>
            <p:nvPr/>
          </p:nvSpPr>
          <p:spPr>
            <a:xfrm>
              <a:off x="2408400" y="5030375"/>
              <a:ext cx="33625" cy="35150"/>
            </a:xfrm>
            <a:custGeom>
              <a:avLst/>
              <a:gdLst/>
              <a:ahLst/>
              <a:cxnLst/>
              <a:rect l="l" t="t" r="r" b="b"/>
              <a:pathLst>
                <a:path w="1345" h="1406" extrusionOk="0">
                  <a:moveTo>
                    <a:pt x="777" y="1"/>
                  </a:moveTo>
                  <a:cubicBezTo>
                    <a:pt x="537" y="1"/>
                    <a:pt x="273" y="71"/>
                    <a:pt x="158" y="203"/>
                  </a:cubicBezTo>
                  <a:cubicBezTo>
                    <a:pt x="0" y="383"/>
                    <a:pt x="134" y="821"/>
                    <a:pt x="146" y="1406"/>
                  </a:cubicBezTo>
                  <a:cubicBezTo>
                    <a:pt x="674" y="1163"/>
                    <a:pt x="1079" y="1098"/>
                    <a:pt x="1226" y="868"/>
                  </a:cubicBezTo>
                  <a:cubicBezTo>
                    <a:pt x="1344" y="685"/>
                    <a:pt x="1222" y="100"/>
                    <a:pt x="1075" y="46"/>
                  </a:cubicBezTo>
                  <a:cubicBezTo>
                    <a:pt x="991" y="16"/>
                    <a:pt x="887" y="1"/>
                    <a:pt x="77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4"/>
            <p:cNvSpPr/>
            <p:nvPr/>
          </p:nvSpPr>
          <p:spPr>
            <a:xfrm>
              <a:off x="2642925" y="5159925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extrusionOk="0">
                  <a:moveTo>
                    <a:pt x="714" y="0"/>
                  </a:moveTo>
                  <a:cubicBezTo>
                    <a:pt x="472" y="0"/>
                    <a:pt x="137" y="109"/>
                    <a:pt x="98" y="222"/>
                  </a:cubicBezTo>
                  <a:cubicBezTo>
                    <a:pt x="0" y="493"/>
                    <a:pt x="62" y="978"/>
                    <a:pt x="254" y="1141"/>
                  </a:cubicBezTo>
                  <a:cubicBezTo>
                    <a:pt x="312" y="1191"/>
                    <a:pt x="397" y="1209"/>
                    <a:pt x="506" y="1209"/>
                  </a:cubicBezTo>
                  <a:cubicBezTo>
                    <a:pt x="730" y="1209"/>
                    <a:pt x="1053" y="1135"/>
                    <a:pt x="1443" y="1115"/>
                  </a:cubicBezTo>
                  <a:cubicBezTo>
                    <a:pt x="1200" y="587"/>
                    <a:pt x="1138" y="180"/>
                    <a:pt x="911" y="40"/>
                  </a:cubicBezTo>
                  <a:cubicBezTo>
                    <a:pt x="865" y="12"/>
                    <a:pt x="795" y="0"/>
                    <a:pt x="7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4"/>
            <p:cNvSpPr/>
            <p:nvPr/>
          </p:nvSpPr>
          <p:spPr>
            <a:xfrm>
              <a:off x="2877000" y="5292275"/>
              <a:ext cx="32700" cy="28025"/>
            </a:xfrm>
            <a:custGeom>
              <a:avLst/>
              <a:gdLst/>
              <a:ahLst/>
              <a:cxnLst/>
              <a:rect l="l" t="t" r="r" b="b"/>
              <a:pathLst>
                <a:path w="1308" h="1121" extrusionOk="0">
                  <a:moveTo>
                    <a:pt x="732" y="0"/>
                  </a:moveTo>
                  <a:cubicBezTo>
                    <a:pt x="522" y="0"/>
                    <a:pt x="240" y="146"/>
                    <a:pt x="1" y="203"/>
                  </a:cubicBezTo>
                  <a:cubicBezTo>
                    <a:pt x="67" y="501"/>
                    <a:pt x="40" y="915"/>
                    <a:pt x="224" y="1061"/>
                  </a:cubicBezTo>
                  <a:cubicBezTo>
                    <a:pt x="280" y="1104"/>
                    <a:pt x="357" y="1120"/>
                    <a:pt x="452" y="1120"/>
                  </a:cubicBezTo>
                  <a:cubicBezTo>
                    <a:pt x="660" y="1120"/>
                    <a:pt x="956" y="1046"/>
                    <a:pt x="1308" y="1022"/>
                  </a:cubicBezTo>
                  <a:cubicBezTo>
                    <a:pt x="1112" y="544"/>
                    <a:pt x="1067" y="125"/>
                    <a:pt x="868" y="28"/>
                  </a:cubicBezTo>
                  <a:cubicBezTo>
                    <a:pt x="828" y="8"/>
                    <a:pt x="782" y="0"/>
                    <a:pt x="73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61" name="Google Shape;2261;p4"/>
          <p:cNvGrpSpPr/>
          <p:nvPr/>
        </p:nvGrpSpPr>
        <p:grpSpPr>
          <a:xfrm rot="10800000">
            <a:off x="4837444" y="-358251"/>
            <a:ext cx="5040584" cy="6246243"/>
            <a:chOff x="1696350" y="238125"/>
            <a:chExt cx="4226550" cy="5237500"/>
          </a:xfrm>
        </p:grpSpPr>
        <p:sp>
          <p:nvSpPr>
            <p:cNvPr id="2262" name="Google Shape;2262;p4"/>
            <p:cNvSpPr/>
            <p:nvPr/>
          </p:nvSpPr>
          <p:spPr>
            <a:xfrm>
              <a:off x="4739900" y="249125"/>
              <a:ext cx="265350" cy="1245350"/>
            </a:xfrm>
            <a:custGeom>
              <a:avLst/>
              <a:gdLst/>
              <a:ahLst/>
              <a:cxnLst/>
              <a:rect l="l" t="t" r="r" b="b"/>
              <a:pathLst>
                <a:path w="10614" h="49814" extrusionOk="0">
                  <a:moveTo>
                    <a:pt x="1" y="1"/>
                  </a:moveTo>
                  <a:lnTo>
                    <a:pt x="5306" y="49813"/>
                  </a:lnTo>
                  <a:lnTo>
                    <a:pt x="10613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4"/>
            <p:cNvSpPr/>
            <p:nvPr/>
          </p:nvSpPr>
          <p:spPr>
            <a:xfrm>
              <a:off x="4069825" y="300625"/>
              <a:ext cx="434500" cy="1239750"/>
            </a:xfrm>
            <a:custGeom>
              <a:avLst/>
              <a:gdLst/>
              <a:ahLst/>
              <a:cxnLst/>
              <a:rect l="l" t="t" r="r" b="b"/>
              <a:pathLst>
                <a:path w="17380" h="49590" extrusionOk="0">
                  <a:moveTo>
                    <a:pt x="10288" y="0"/>
                  </a:moveTo>
                  <a:lnTo>
                    <a:pt x="0" y="2607"/>
                  </a:lnTo>
                  <a:lnTo>
                    <a:pt x="17380" y="49590"/>
                  </a:lnTo>
                  <a:lnTo>
                    <a:pt x="10288" y="0"/>
                  </a:lnTo>
                  <a:close/>
                  <a:moveTo>
                    <a:pt x="17380" y="49590"/>
                  </a:moveTo>
                  <a:lnTo>
                    <a:pt x="17380" y="49590"/>
                  </a:lnTo>
                  <a:lnTo>
                    <a:pt x="17380" y="4959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4"/>
            <p:cNvSpPr/>
            <p:nvPr/>
          </p:nvSpPr>
          <p:spPr>
            <a:xfrm>
              <a:off x="3360092" y="341379"/>
              <a:ext cx="709725" cy="1158250"/>
            </a:xfrm>
            <a:custGeom>
              <a:avLst/>
              <a:gdLst/>
              <a:ahLst/>
              <a:cxnLst/>
              <a:rect l="l" t="t" r="r" b="b"/>
              <a:pathLst>
                <a:path w="28389" h="46330" extrusionOk="0">
                  <a:moveTo>
                    <a:pt x="9332" y="1"/>
                  </a:moveTo>
                  <a:lnTo>
                    <a:pt x="0" y="5055"/>
                  </a:lnTo>
                  <a:lnTo>
                    <a:pt x="28388" y="46329"/>
                  </a:lnTo>
                  <a:lnTo>
                    <a:pt x="9332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4"/>
            <p:cNvSpPr/>
            <p:nvPr/>
          </p:nvSpPr>
          <p:spPr>
            <a:xfrm>
              <a:off x="2614750" y="593400"/>
              <a:ext cx="941450" cy="1005725"/>
            </a:xfrm>
            <a:custGeom>
              <a:avLst/>
              <a:gdLst/>
              <a:ahLst/>
              <a:cxnLst/>
              <a:rect l="l" t="t" r="r" b="b"/>
              <a:pathLst>
                <a:path w="37658" h="40229" extrusionOk="0">
                  <a:moveTo>
                    <a:pt x="7806" y="0"/>
                  </a:moveTo>
                  <a:lnTo>
                    <a:pt x="1" y="7190"/>
                  </a:lnTo>
                  <a:lnTo>
                    <a:pt x="37657" y="40229"/>
                  </a:lnTo>
                  <a:lnTo>
                    <a:pt x="7806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4"/>
            <p:cNvSpPr/>
            <p:nvPr/>
          </p:nvSpPr>
          <p:spPr>
            <a:xfrm>
              <a:off x="2057050" y="1098650"/>
              <a:ext cx="1115475" cy="791625"/>
            </a:xfrm>
            <a:custGeom>
              <a:avLst/>
              <a:gdLst/>
              <a:ahLst/>
              <a:cxnLst/>
              <a:rect l="l" t="t" r="r" b="b"/>
              <a:pathLst>
                <a:path w="44619" h="31665" extrusionOk="0">
                  <a:moveTo>
                    <a:pt x="5798" y="1"/>
                  </a:moveTo>
                  <a:lnTo>
                    <a:pt x="0" y="8889"/>
                  </a:lnTo>
                  <a:lnTo>
                    <a:pt x="44619" y="31664"/>
                  </a:lnTo>
                  <a:lnTo>
                    <a:pt x="5798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4"/>
            <p:cNvSpPr/>
            <p:nvPr/>
          </p:nvSpPr>
          <p:spPr>
            <a:xfrm>
              <a:off x="2233150" y="1918525"/>
              <a:ext cx="1221175" cy="528950"/>
            </a:xfrm>
            <a:custGeom>
              <a:avLst/>
              <a:gdLst/>
              <a:ahLst/>
              <a:cxnLst/>
              <a:rect l="l" t="t" r="r" b="b"/>
              <a:pathLst>
                <a:path w="48847" h="21158" extrusionOk="0">
                  <a:moveTo>
                    <a:pt x="3439" y="1"/>
                  </a:moveTo>
                  <a:lnTo>
                    <a:pt x="1" y="10041"/>
                  </a:lnTo>
                  <a:lnTo>
                    <a:pt x="48846" y="21158"/>
                  </a:lnTo>
                  <a:lnTo>
                    <a:pt x="48846" y="21158"/>
                  </a:lnTo>
                  <a:lnTo>
                    <a:pt x="3439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4"/>
            <p:cNvSpPr/>
            <p:nvPr/>
          </p:nvSpPr>
          <p:spPr>
            <a:xfrm>
              <a:off x="1981725" y="2637275"/>
              <a:ext cx="1574475" cy="332525"/>
            </a:xfrm>
            <a:custGeom>
              <a:avLst/>
              <a:gdLst/>
              <a:ahLst/>
              <a:cxnLst/>
              <a:rect l="l" t="t" r="r" b="b"/>
              <a:pathLst>
                <a:path w="62979" h="13301" extrusionOk="0">
                  <a:moveTo>
                    <a:pt x="1091" y="0"/>
                  </a:moveTo>
                  <a:lnTo>
                    <a:pt x="1" y="13301"/>
                  </a:lnTo>
                  <a:lnTo>
                    <a:pt x="62978" y="11765"/>
                  </a:lnTo>
                  <a:lnTo>
                    <a:pt x="1091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4"/>
            <p:cNvSpPr/>
            <p:nvPr/>
          </p:nvSpPr>
          <p:spPr>
            <a:xfrm>
              <a:off x="1696350" y="3381625"/>
              <a:ext cx="1250125" cy="337150"/>
            </a:xfrm>
            <a:custGeom>
              <a:avLst/>
              <a:gdLst/>
              <a:ahLst/>
              <a:cxnLst/>
              <a:rect l="l" t="t" r="r" b="b"/>
              <a:pathLst>
                <a:path w="50005" h="13486" extrusionOk="0">
                  <a:moveTo>
                    <a:pt x="50004" y="0"/>
                  </a:moveTo>
                  <a:lnTo>
                    <a:pt x="0" y="3020"/>
                  </a:lnTo>
                  <a:lnTo>
                    <a:pt x="1759" y="13486"/>
                  </a:lnTo>
                  <a:lnTo>
                    <a:pt x="50004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4"/>
            <p:cNvSpPr/>
            <p:nvPr/>
          </p:nvSpPr>
          <p:spPr>
            <a:xfrm>
              <a:off x="1986400" y="3705375"/>
              <a:ext cx="1394925" cy="740650"/>
            </a:xfrm>
            <a:custGeom>
              <a:avLst/>
              <a:gdLst/>
              <a:ahLst/>
              <a:cxnLst/>
              <a:rect l="l" t="t" r="r" b="b"/>
              <a:pathLst>
                <a:path w="55797" h="29626" extrusionOk="0">
                  <a:moveTo>
                    <a:pt x="55796" y="0"/>
                  </a:moveTo>
                  <a:lnTo>
                    <a:pt x="0" y="17055"/>
                  </a:lnTo>
                  <a:lnTo>
                    <a:pt x="5533" y="29626"/>
                  </a:lnTo>
                  <a:lnTo>
                    <a:pt x="55796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4"/>
            <p:cNvSpPr/>
            <p:nvPr/>
          </p:nvSpPr>
          <p:spPr>
            <a:xfrm>
              <a:off x="2083125" y="4351375"/>
              <a:ext cx="1063300" cy="870875"/>
            </a:xfrm>
            <a:custGeom>
              <a:avLst/>
              <a:gdLst/>
              <a:ahLst/>
              <a:cxnLst/>
              <a:rect l="l" t="t" r="r" b="b"/>
              <a:pathLst>
                <a:path w="42532" h="34835" extrusionOk="0">
                  <a:moveTo>
                    <a:pt x="42532" y="1"/>
                  </a:moveTo>
                  <a:lnTo>
                    <a:pt x="0" y="26470"/>
                  </a:lnTo>
                  <a:lnTo>
                    <a:pt x="6530" y="34835"/>
                  </a:lnTo>
                  <a:lnTo>
                    <a:pt x="42532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4"/>
            <p:cNvSpPr/>
            <p:nvPr/>
          </p:nvSpPr>
          <p:spPr>
            <a:xfrm>
              <a:off x="2960075" y="4410350"/>
              <a:ext cx="868175" cy="1065275"/>
            </a:xfrm>
            <a:custGeom>
              <a:avLst/>
              <a:gdLst/>
              <a:ahLst/>
              <a:cxnLst/>
              <a:rect l="l" t="t" r="r" b="b"/>
              <a:pathLst>
                <a:path w="34727" h="42611" extrusionOk="0">
                  <a:moveTo>
                    <a:pt x="34727" y="0"/>
                  </a:moveTo>
                  <a:lnTo>
                    <a:pt x="1" y="36105"/>
                  </a:lnTo>
                  <a:lnTo>
                    <a:pt x="8385" y="42610"/>
                  </a:lnTo>
                  <a:lnTo>
                    <a:pt x="34727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4"/>
            <p:cNvSpPr/>
            <p:nvPr/>
          </p:nvSpPr>
          <p:spPr>
            <a:xfrm>
              <a:off x="5434075" y="238125"/>
              <a:ext cx="488825" cy="1136450"/>
            </a:xfrm>
            <a:custGeom>
              <a:avLst/>
              <a:gdLst/>
              <a:ahLst/>
              <a:cxnLst/>
              <a:rect l="l" t="t" r="r" b="b"/>
              <a:pathLst>
                <a:path w="19553" h="45458" extrusionOk="0">
                  <a:moveTo>
                    <a:pt x="10205" y="0"/>
                  </a:moveTo>
                  <a:lnTo>
                    <a:pt x="1" y="45457"/>
                  </a:lnTo>
                  <a:lnTo>
                    <a:pt x="19552" y="3169"/>
                  </a:lnTo>
                  <a:lnTo>
                    <a:pt x="10205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4" name="Google Shape;2274;p4"/>
          <p:cNvGrpSpPr/>
          <p:nvPr/>
        </p:nvGrpSpPr>
        <p:grpSpPr>
          <a:xfrm rot="-133100" flipH="1">
            <a:off x="4549211" y="-173323"/>
            <a:ext cx="5293048" cy="3510774"/>
            <a:chOff x="238125" y="488325"/>
            <a:chExt cx="7138725" cy="4734975"/>
          </a:xfrm>
        </p:grpSpPr>
        <p:sp>
          <p:nvSpPr>
            <p:cNvPr id="2275" name="Google Shape;2275;p4"/>
            <p:cNvSpPr/>
            <p:nvPr/>
          </p:nvSpPr>
          <p:spPr>
            <a:xfrm>
              <a:off x="238125" y="488325"/>
              <a:ext cx="7138725" cy="4734975"/>
            </a:xfrm>
            <a:custGeom>
              <a:avLst/>
              <a:gdLst/>
              <a:ahLst/>
              <a:cxnLst/>
              <a:rect l="l" t="t" r="r" b="b"/>
              <a:pathLst>
                <a:path w="285549" h="189399" extrusionOk="0">
                  <a:moveTo>
                    <a:pt x="258865" y="0"/>
                  </a:moveTo>
                  <a:lnTo>
                    <a:pt x="0" y="7804"/>
                  </a:lnTo>
                  <a:lnTo>
                    <a:pt x="936" y="140225"/>
                  </a:lnTo>
                  <a:lnTo>
                    <a:pt x="2177" y="141016"/>
                  </a:lnTo>
                  <a:cubicBezTo>
                    <a:pt x="3066" y="141583"/>
                    <a:pt x="24427" y="154976"/>
                    <a:pt x="60422" y="156797"/>
                  </a:cubicBezTo>
                  <a:cubicBezTo>
                    <a:pt x="66536" y="157111"/>
                    <a:pt x="72542" y="157265"/>
                    <a:pt x="78277" y="157265"/>
                  </a:cubicBezTo>
                  <a:cubicBezTo>
                    <a:pt x="97269" y="157265"/>
                    <a:pt x="108846" y="155585"/>
                    <a:pt x="113088" y="154831"/>
                  </a:cubicBezTo>
                  <a:cubicBezTo>
                    <a:pt x="116805" y="160065"/>
                    <a:pt x="130043" y="177124"/>
                    <a:pt x="149906" y="185068"/>
                  </a:cubicBezTo>
                  <a:cubicBezTo>
                    <a:pt x="157092" y="187942"/>
                    <a:pt x="164938" y="189398"/>
                    <a:pt x="173234" y="189398"/>
                  </a:cubicBezTo>
                  <a:cubicBezTo>
                    <a:pt x="186496" y="189398"/>
                    <a:pt x="196214" y="185691"/>
                    <a:pt x="196622" y="185531"/>
                  </a:cubicBezTo>
                  <a:lnTo>
                    <a:pt x="210165" y="179914"/>
                  </a:lnTo>
                  <a:cubicBezTo>
                    <a:pt x="210165" y="179914"/>
                    <a:pt x="190971" y="177714"/>
                    <a:pt x="172129" y="163042"/>
                  </a:cubicBezTo>
                  <a:cubicBezTo>
                    <a:pt x="161540" y="154798"/>
                    <a:pt x="158932" y="148951"/>
                    <a:pt x="158122" y="146367"/>
                  </a:cubicBezTo>
                  <a:cubicBezTo>
                    <a:pt x="169751" y="142959"/>
                    <a:pt x="217234" y="127684"/>
                    <a:pt x="249329" y="93688"/>
                  </a:cubicBezTo>
                  <a:cubicBezTo>
                    <a:pt x="285137" y="55769"/>
                    <a:pt x="285549" y="37395"/>
                    <a:pt x="285549" y="36632"/>
                  </a:cubicBezTo>
                  <a:lnTo>
                    <a:pt x="285549" y="35733"/>
                  </a:lnTo>
                  <a:lnTo>
                    <a:pt x="2588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4"/>
            <p:cNvSpPr/>
            <p:nvPr/>
          </p:nvSpPr>
          <p:spPr>
            <a:xfrm>
              <a:off x="360525" y="522725"/>
              <a:ext cx="6894025" cy="4527225"/>
            </a:xfrm>
            <a:custGeom>
              <a:avLst/>
              <a:gdLst/>
              <a:ahLst/>
              <a:cxnLst/>
              <a:rect l="l" t="t" r="r" b="b"/>
              <a:pathLst>
                <a:path w="275761" h="181089" extrusionOk="0">
                  <a:moveTo>
                    <a:pt x="250851" y="0"/>
                  </a:moveTo>
                  <a:lnTo>
                    <a:pt x="1" y="7561"/>
                  </a:lnTo>
                  <a:lnTo>
                    <a:pt x="890" y="133873"/>
                  </a:lnTo>
                  <a:cubicBezTo>
                    <a:pt x="890" y="133873"/>
                    <a:pt x="21797" y="147215"/>
                    <a:pt x="56931" y="148994"/>
                  </a:cubicBezTo>
                  <a:cubicBezTo>
                    <a:pt x="63327" y="149318"/>
                    <a:pt x="69149" y="149451"/>
                    <a:pt x="74393" y="149451"/>
                  </a:cubicBezTo>
                  <a:cubicBezTo>
                    <a:pt x="97956" y="149451"/>
                    <a:pt x="109858" y="146770"/>
                    <a:pt x="109858" y="146770"/>
                  </a:cubicBezTo>
                  <a:cubicBezTo>
                    <a:pt x="109858" y="146770"/>
                    <a:pt x="123649" y="168122"/>
                    <a:pt x="145886" y="177016"/>
                  </a:cubicBezTo>
                  <a:cubicBezTo>
                    <a:pt x="153554" y="180083"/>
                    <a:pt x="161169" y="181088"/>
                    <a:pt x="167856" y="181088"/>
                  </a:cubicBezTo>
                  <a:cubicBezTo>
                    <a:pt x="180563" y="181088"/>
                    <a:pt x="189919" y="177461"/>
                    <a:pt x="189919" y="177461"/>
                  </a:cubicBezTo>
                  <a:cubicBezTo>
                    <a:pt x="189919" y="177461"/>
                    <a:pt x="176380" y="176019"/>
                    <a:pt x="160688" y="161619"/>
                  </a:cubicBezTo>
                  <a:cubicBezTo>
                    <a:pt x="144996" y="147220"/>
                    <a:pt x="146204" y="140647"/>
                    <a:pt x="146204" y="140647"/>
                  </a:cubicBezTo>
                  <a:cubicBezTo>
                    <a:pt x="146204" y="140647"/>
                    <a:pt x="205905" y="124693"/>
                    <a:pt x="240833" y="87696"/>
                  </a:cubicBezTo>
                  <a:cubicBezTo>
                    <a:pt x="275756" y="50704"/>
                    <a:pt x="275761" y="33355"/>
                    <a:pt x="275761" y="33355"/>
                  </a:cubicBezTo>
                  <a:lnTo>
                    <a:pt x="2508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4"/>
            <p:cNvSpPr/>
            <p:nvPr/>
          </p:nvSpPr>
          <p:spPr>
            <a:xfrm>
              <a:off x="379725" y="1086950"/>
              <a:ext cx="6874825" cy="3963100"/>
            </a:xfrm>
            <a:custGeom>
              <a:avLst/>
              <a:gdLst/>
              <a:ahLst/>
              <a:cxnLst/>
              <a:rect l="l" t="t" r="r" b="b"/>
              <a:pathLst>
                <a:path w="274993" h="158524" extrusionOk="0">
                  <a:moveTo>
                    <a:pt x="266936" y="0"/>
                  </a:moveTo>
                  <a:cubicBezTo>
                    <a:pt x="256759" y="25134"/>
                    <a:pt x="239171" y="47193"/>
                    <a:pt x="217824" y="64064"/>
                  </a:cubicBezTo>
                  <a:cubicBezTo>
                    <a:pt x="192498" y="84082"/>
                    <a:pt x="168024" y="98412"/>
                    <a:pt x="133667" y="107751"/>
                  </a:cubicBezTo>
                  <a:cubicBezTo>
                    <a:pt x="136668" y="120423"/>
                    <a:pt x="144542" y="132525"/>
                    <a:pt x="150679" y="141775"/>
                  </a:cubicBezTo>
                  <a:cubicBezTo>
                    <a:pt x="135334" y="135104"/>
                    <a:pt x="120925" y="115115"/>
                    <a:pt x="113982" y="104081"/>
                  </a:cubicBezTo>
                  <a:cubicBezTo>
                    <a:pt x="101461" y="107005"/>
                    <a:pt x="85680" y="108371"/>
                    <a:pt x="71432" y="108371"/>
                  </a:cubicBezTo>
                  <a:cubicBezTo>
                    <a:pt x="66999" y="108371"/>
                    <a:pt x="62715" y="108239"/>
                    <a:pt x="58723" y="107980"/>
                  </a:cubicBezTo>
                  <a:cubicBezTo>
                    <a:pt x="44314" y="107044"/>
                    <a:pt x="14943" y="104900"/>
                    <a:pt x="0" y="93875"/>
                  </a:cubicBezTo>
                  <a:lnTo>
                    <a:pt x="0" y="93875"/>
                  </a:lnTo>
                  <a:lnTo>
                    <a:pt x="122" y="111309"/>
                  </a:lnTo>
                  <a:cubicBezTo>
                    <a:pt x="122" y="111309"/>
                    <a:pt x="21029" y="124651"/>
                    <a:pt x="56163" y="126429"/>
                  </a:cubicBezTo>
                  <a:cubicBezTo>
                    <a:pt x="62551" y="126753"/>
                    <a:pt x="68367" y="126885"/>
                    <a:pt x="73606" y="126885"/>
                  </a:cubicBezTo>
                  <a:cubicBezTo>
                    <a:pt x="97182" y="126885"/>
                    <a:pt x="109090" y="124206"/>
                    <a:pt x="109090" y="124206"/>
                  </a:cubicBezTo>
                  <a:cubicBezTo>
                    <a:pt x="109090" y="124206"/>
                    <a:pt x="122881" y="145553"/>
                    <a:pt x="145118" y="154452"/>
                  </a:cubicBezTo>
                  <a:cubicBezTo>
                    <a:pt x="152786" y="157519"/>
                    <a:pt x="160401" y="158524"/>
                    <a:pt x="167088" y="158524"/>
                  </a:cubicBezTo>
                  <a:cubicBezTo>
                    <a:pt x="179795" y="158524"/>
                    <a:pt x="189151" y="154897"/>
                    <a:pt x="189151" y="154897"/>
                  </a:cubicBezTo>
                  <a:cubicBezTo>
                    <a:pt x="189151" y="154897"/>
                    <a:pt x="175612" y="153455"/>
                    <a:pt x="159920" y="139050"/>
                  </a:cubicBezTo>
                  <a:cubicBezTo>
                    <a:pt x="144228" y="124651"/>
                    <a:pt x="145436" y="118078"/>
                    <a:pt x="145436" y="118078"/>
                  </a:cubicBezTo>
                  <a:cubicBezTo>
                    <a:pt x="145436" y="118078"/>
                    <a:pt x="205137" y="102124"/>
                    <a:pt x="240065" y="65127"/>
                  </a:cubicBezTo>
                  <a:cubicBezTo>
                    <a:pt x="274988" y="28130"/>
                    <a:pt x="274993" y="10786"/>
                    <a:pt x="274993" y="10786"/>
                  </a:cubicBezTo>
                  <a:lnTo>
                    <a:pt x="266936" y="0"/>
                  </a:lnTo>
                  <a:close/>
                </a:path>
              </a:pathLst>
            </a:custGeom>
            <a:solidFill>
              <a:srgbClr val="DCDE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78" name="Google Shape;2278;p4"/>
          <p:cNvSpPr txBox="1">
            <a:spLocks noGrp="1"/>
          </p:cNvSpPr>
          <p:nvPr>
            <p:ph type="title"/>
          </p:nvPr>
        </p:nvSpPr>
        <p:spPr>
          <a:xfrm>
            <a:off x="5947875" y="503575"/>
            <a:ext cx="2495700" cy="134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279" name="Google Shape;2279;p4"/>
          <p:cNvSpPr txBox="1">
            <a:spLocks noGrp="1"/>
          </p:cNvSpPr>
          <p:nvPr>
            <p:ph type="body" idx="1"/>
          </p:nvPr>
        </p:nvSpPr>
        <p:spPr>
          <a:xfrm>
            <a:off x="892925" y="2436225"/>
            <a:ext cx="3152100" cy="21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accent1"/>
        </a:solidFill>
        <a:effectLst/>
      </p:bgPr>
    </p:bg>
    <p:spTree>
      <p:nvGrpSpPr>
        <p:cNvPr id="1" name="Shape 3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6" name="Google Shape;3976;p9"/>
          <p:cNvSpPr/>
          <p:nvPr/>
        </p:nvSpPr>
        <p:spPr>
          <a:xfrm>
            <a:off x="7613175" y="4893250"/>
            <a:ext cx="1530900" cy="25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77" name="Google Shape;3977;p9"/>
          <p:cNvGrpSpPr/>
          <p:nvPr/>
        </p:nvGrpSpPr>
        <p:grpSpPr>
          <a:xfrm>
            <a:off x="2831395" y="-14225"/>
            <a:ext cx="6312755" cy="5166125"/>
            <a:chOff x="2831395" y="-14225"/>
            <a:chExt cx="6312755" cy="5166125"/>
          </a:xfrm>
        </p:grpSpPr>
        <p:sp>
          <p:nvSpPr>
            <p:cNvPr id="3978" name="Google Shape;3978;p9"/>
            <p:cNvSpPr/>
            <p:nvPr/>
          </p:nvSpPr>
          <p:spPr>
            <a:xfrm rot="10800000">
              <a:off x="2831395" y="-8388"/>
              <a:ext cx="4832880" cy="5160288"/>
            </a:xfrm>
            <a:custGeom>
              <a:avLst/>
              <a:gdLst/>
              <a:ahLst/>
              <a:cxnLst/>
              <a:rect l="l" t="t" r="r" b="b"/>
              <a:pathLst>
                <a:path w="51147" h="54612" extrusionOk="0">
                  <a:moveTo>
                    <a:pt x="0" y="1"/>
                  </a:moveTo>
                  <a:lnTo>
                    <a:pt x="0" y="54612"/>
                  </a:lnTo>
                  <a:lnTo>
                    <a:pt x="22011" y="54612"/>
                  </a:lnTo>
                  <a:lnTo>
                    <a:pt x="51147" y="21868"/>
                  </a:lnTo>
                  <a:lnTo>
                    <a:pt x="32888" y="21976"/>
                  </a:lnTo>
                  <a:lnTo>
                    <a:pt x="51134" y="1"/>
                  </a:lnTo>
                  <a:close/>
                </a:path>
              </a:pathLst>
            </a:custGeom>
            <a:solidFill>
              <a:srgbClr val="00CE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9" name="Google Shape;3979;p9"/>
            <p:cNvSpPr/>
            <p:nvPr/>
          </p:nvSpPr>
          <p:spPr>
            <a:xfrm>
              <a:off x="7341750" y="-14225"/>
              <a:ext cx="1802400" cy="5143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80" name="Google Shape;3980;p9"/>
          <p:cNvGrpSpPr/>
          <p:nvPr/>
        </p:nvGrpSpPr>
        <p:grpSpPr>
          <a:xfrm>
            <a:off x="384210" y="2003152"/>
            <a:ext cx="4397855" cy="4441252"/>
            <a:chOff x="1217525" y="238125"/>
            <a:chExt cx="5186150" cy="5237325"/>
          </a:xfrm>
        </p:grpSpPr>
        <p:sp>
          <p:nvSpPr>
            <p:cNvPr id="3981" name="Google Shape;3981;p9"/>
            <p:cNvSpPr/>
            <p:nvPr/>
          </p:nvSpPr>
          <p:spPr>
            <a:xfrm>
              <a:off x="3064700" y="2105425"/>
              <a:ext cx="1488400" cy="1501400"/>
            </a:xfrm>
            <a:custGeom>
              <a:avLst/>
              <a:gdLst/>
              <a:ahLst/>
              <a:cxnLst/>
              <a:rect l="l" t="t" r="r" b="b"/>
              <a:pathLst>
                <a:path w="59536" h="60056" extrusionOk="0">
                  <a:moveTo>
                    <a:pt x="35171" y="5672"/>
                  </a:moveTo>
                  <a:cubicBezTo>
                    <a:pt x="35857" y="6721"/>
                    <a:pt x="36948" y="7490"/>
                    <a:pt x="38284" y="7490"/>
                  </a:cubicBezTo>
                  <a:cubicBezTo>
                    <a:pt x="38312" y="7490"/>
                    <a:pt x="38341" y="7490"/>
                    <a:pt x="38370" y="7489"/>
                  </a:cubicBezTo>
                  <a:lnTo>
                    <a:pt x="38370" y="7489"/>
                  </a:lnTo>
                  <a:lnTo>
                    <a:pt x="36351" y="10618"/>
                  </a:lnTo>
                  <a:lnTo>
                    <a:pt x="33545" y="9039"/>
                  </a:lnTo>
                  <a:cubicBezTo>
                    <a:pt x="34040" y="8015"/>
                    <a:pt x="34614" y="6827"/>
                    <a:pt x="35171" y="5672"/>
                  </a:cubicBezTo>
                  <a:close/>
                  <a:moveTo>
                    <a:pt x="27767" y="8151"/>
                  </a:moveTo>
                  <a:lnTo>
                    <a:pt x="30691" y="9794"/>
                  </a:lnTo>
                  <a:lnTo>
                    <a:pt x="28892" y="12601"/>
                  </a:lnTo>
                  <a:lnTo>
                    <a:pt x="26273" y="11127"/>
                  </a:lnTo>
                  <a:cubicBezTo>
                    <a:pt x="26765" y="10146"/>
                    <a:pt x="27303" y="9075"/>
                    <a:pt x="27767" y="8151"/>
                  </a:cubicBezTo>
                  <a:close/>
                  <a:moveTo>
                    <a:pt x="20447" y="10270"/>
                  </a:moveTo>
                  <a:cubicBezTo>
                    <a:pt x="21294" y="10808"/>
                    <a:pt x="22283" y="11438"/>
                    <a:pt x="23213" y="12029"/>
                  </a:cubicBezTo>
                  <a:lnTo>
                    <a:pt x="21695" y="14729"/>
                  </a:lnTo>
                  <a:lnTo>
                    <a:pt x="18758" y="13273"/>
                  </a:lnTo>
                  <a:cubicBezTo>
                    <a:pt x="19285" y="12336"/>
                    <a:pt x="19897" y="11248"/>
                    <a:pt x="20447" y="10270"/>
                  </a:cubicBezTo>
                  <a:close/>
                  <a:moveTo>
                    <a:pt x="44513" y="11007"/>
                  </a:moveTo>
                  <a:cubicBezTo>
                    <a:pt x="45226" y="11938"/>
                    <a:pt x="46252" y="12716"/>
                    <a:pt x="47536" y="12716"/>
                  </a:cubicBezTo>
                  <a:cubicBezTo>
                    <a:pt x="47615" y="12716"/>
                    <a:pt x="47694" y="12713"/>
                    <a:pt x="47774" y="12707"/>
                  </a:cubicBezTo>
                  <a:lnTo>
                    <a:pt x="47774" y="12707"/>
                  </a:lnTo>
                  <a:lnTo>
                    <a:pt x="45710" y="15877"/>
                  </a:lnTo>
                  <a:lnTo>
                    <a:pt x="42913" y="14304"/>
                  </a:lnTo>
                  <a:cubicBezTo>
                    <a:pt x="43401" y="13297"/>
                    <a:pt x="43956" y="12154"/>
                    <a:pt x="44513" y="11007"/>
                  </a:cubicBezTo>
                  <a:close/>
                  <a:moveTo>
                    <a:pt x="12830" y="11513"/>
                  </a:moveTo>
                  <a:lnTo>
                    <a:pt x="12830" y="11513"/>
                  </a:lnTo>
                  <a:cubicBezTo>
                    <a:pt x="13700" y="12980"/>
                    <a:pt x="14705" y="13874"/>
                    <a:pt x="16122" y="13917"/>
                  </a:cubicBezTo>
                  <a:lnTo>
                    <a:pt x="16123" y="13917"/>
                  </a:lnTo>
                  <a:lnTo>
                    <a:pt x="14378" y="17019"/>
                  </a:lnTo>
                  <a:lnTo>
                    <a:pt x="10974" y="15469"/>
                  </a:lnTo>
                  <a:cubicBezTo>
                    <a:pt x="12166" y="14729"/>
                    <a:pt x="12887" y="13457"/>
                    <a:pt x="12830" y="11513"/>
                  </a:cubicBezTo>
                  <a:close/>
                  <a:moveTo>
                    <a:pt x="37204" y="13597"/>
                  </a:moveTo>
                  <a:lnTo>
                    <a:pt x="39925" y="15127"/>
                  </a:lnTo>
                  <a:lnTo>
                    <a:pt x="38315" y="17574"/>
                  </a:lnTo>
                  <a:lnTo>
                    <a:pt x="35937" y="16238"/>
                  </a:lnTo>
                  <a:lnTo>
                    <a:pt x="37204" y="13597"/>
                  </a:lnTo>
                  <a:close/>
                  <a:moveTo>
                    <a:pt x="29867" y="15955"/>
                  </a:moveTo>
                  <a:lnTo>
                    <a:pt x="32225" y="17281"/>
                  </a:lnTo>
                  <a:cubicBezTo>
                    <a:pt x="31790" y="17960"/>
                    <a:pt x="31338" y="18669"/>
                    <a:pt x="30866" y="19406"/>
                  </a:cubicBezTo>
                  <a:lnTo>
                    <a:pt x="28780" y="18233"/>
                  </a:lnTo>
                  <a:lnTo>
                    <a:pt x="29867" y="15955"/>
                  </a:lnTo>
                  <a:close/>
                  <a:moveTo>
                    <a:pt x="22541" y="18031"/>
                  </a:moveTo>
                  <a:cubicBezTo>
                    <a:pt x="23224" y="18498"/>
                    <a:pt x="23938" y="18983"/>
                    <a:pt x="24624" y="19452"/>
                  </a:cubicBezTo>
                  <a:lnTo>
                    <a:pt x="23419" y="21596"/>
                  </a:lnTo>
                  <a:lnTo>
                    <a:pt x="21149" y="20504"/>
                  </a:lnTo>
                  <a:cubicBezTo>
                    <a:pt x="21593" y="19717"/>
                    <a:pt x="22054" y="18893"/>
                    <a:pt x="22541" y="18031"/>
                  </a:cubicBezTo>
                  <a:close/>
                  <a:moveTo>
                    <a:pt x="46568" y="18718"/>
                  </a:moveTo>
                  <a:lnTo>
                    <a:pt x="49498" y="20365"/>
                  </a:lnTo>
                  <a:lnTo>
                    <a:pt x="47698" y="23125"/>
                  </a:lnTo>
                  <a:lnTo>
                    <a:pt x="45107" y="21668"/>
                  </a:lnTo>
                  <a:cubicBezTo>
                    <a:pt x="45598" y="20678"/>
                    <a:pt x="46084" y="19695"/>
                    <a:pt x="46568" y="18718"/>
                  </a:cubicBezTo>
                  <a:close/>
                  <a:moveTo>
                    <a:pt x="15096" y="19957"/>
                  </a:moveTo>
                  <a:lnTo>
                    <a:pt x="17551" y="21599"/>
                  </a:lnTo>
                  <a:lnTo>
                    <a:pt x="16163" y="24067"/>
                  </a:lnTo>
                  <a:lnTo>
                    <a:pt x="13481" y="22829"/>
                  </a:lnTo>
                  <a:lnTo>
                    <a:pt x="15096" y="19957"/>
                  </a:lnTo>
                  <a:close/>
                  <a:moveTo>
                    <a:pt x="39356" y="21292"/>
                  </a:moveTo>
                  <a:lnTo>
                    <a:pt x="41706" y="22613"/>
                  </a:lnTo>
                  <a:lnTo>
                    <a:pt x="40334" y="24726"/>
                  </a:lnTo>
                  <a:lnTo>
                    <a:pt x="38265" y="23563"/>
                  </a:lnTo>
                  <a:cubicBezTo>
                    <a:pt x="38620" y="22823"/>
                    <a:pt x="38974" y="22088"/>
                    <a:pt x="39356" y="21292"/>
                  </a:cubicBezTo>
                  <a:close/>
                  <a:moveTo>
                    <a:pt x="32036" y="23833"/>
                  </a:moveTo>
                  <a:lnTo>
                    <a:pt x="33850" y="24852"/>
                  </a:lnTo>
                  <a:lnTo>
                    <a:pt x="32838" y="26400"/>
                  </a:lnTo>
                  <a:lnTo>
                    <a:pt x="31254" y="25508"/>
                  </a:lnTo>
                  <a:lnTo>
                    <a:pt x="32036" y="23833"/>
                  </a:lnTo>
                  <a:close/>
                  <a:moveTo>
                    <a:pt x="7495" y="21569"/>
                  </a:moveTo>
                  <a:lnTo>
                    <a:pt x="10643" y="23738"/>
                  </a:lnTo>
                  <a:lnTo>
                    <a:pt x="8883" y="26868"/>
                  </a:lnTo>
                  <a:cubicBezTo>
                    <a:pt x="8157" y="25803"/>
                    <a:pt x="7066" y="25308"/>
                    <a:pt x="5548" y="25308"/>
                  </a:cubicBezTo>
                  <a:cubicBezTo>
                    <a:pt x="5382" y="25308"/>
                    <a:pt x="5211" y="25314"/>
                    <a:pt x="5034" y="25325"/>
                  </a:cubicBezTo>
                  <a:cubicBezTo>
                    <a:pt x="6680" y="24337"/>
                    <a:pt x="7533" y="23106"/>
                    <a:pt x="7495" y="21569"/>
                  </a:cubicBezTo>
                  <a:close/>
                  <a:moveTo>
                    <a:pt x="24561" y="25944"/>
                  </a:moveTo>
                  <a:lnTo>
                    <a:pt x="26176" y="26994"/>
                  </a:lnTo>
                  <a:lnTo>
                    <a:pt x="25208" y="28718"/>
                  </a:lnTo>
                  <a:lnTo>
                    <a:pt x="23488" y="27851"/>
                  </a:lnTo>
                  <a:lnTo>
                    <a:pt x="24561" y="25944"/>
                  </a:lnTo>
                  <a:close/>
                  <a:moveTo>
                    <a:pt x="48560" y="26304"/>
                  </a:moveTo>
                  <a:lnTo>
                    <a:pt x="51478" y="27699"/>
                  </a:lnTo>
                  <a:lnTo>
                    <a:pt x="49773" y="30731"/>
                  </a:lnTo>
                  <a:lnTo>
                    <a:pt x="47063" y="28967"/>
                  </a:lnTo>
                  <a:lnTo>
                    <a:pt x="48560" y="26304"/>
                  </a:lnTo>
                  <a:close/>
                  <a:moveTo>
                    <a:pt x="17079" y="27695"/>
                  </a:moveTo>
                  <a:lnTo>
                    <a:pt x="19313" y="29098"/>
                  </a:lnTo>
                  <a:cubicBezTo>
                    <a:pt x="18895" y="29844"/>
                    <a:pt x="18479" y="30583"/>
                    <a:pt x="18065" y="31317"/>
                  </a:cubicBezTo>
                  <a:lnTo>
                    <a:pt x="15696" y="30157"/>
                  </a:lnTo>
                  <a:lnTo>
                    <a:pt x="17079" y="27695"/>
                  </a:lnTo>
                  <a:close/>
                  <a:moveTo>
                    <a:pt x="41457" y="28918"/>
                  </a:moveTo>
                  <a:lnTo>
                    <a:pt x="43731" y="29975"/>
                  </a:lnTo>
                  <a:lnTo>
                    <a:pt x="42356" y="32421"/>
                  </a:lnTo>
                  <a:lnTo>
                    <a:pt x="40250" y="31065"/>
                  </a:lnTo>
                  <a:lnTo>
                    <a:pt x="41457" y="28918"/>
                  </a:lnTo>
                  <a:close/>
                  <a:moveTo>
                    <a:pt x="9766" y="29422"/>
                  </a:moveTo>
                  <a:lnTo>
                    <a:pt x="12507" y="31154"/>
                  </a:lnTo>
                  <a:lnTo>
                    <a:pt x="10948" y="33930"/>
                  </a:lnTo>
                  <a:lnTo>
                    <a:pt x="7892" y="32439"/>
                  </a:lnTo>
                  <a:cubicBezTo>
                    <a:pt x="8447" y="31546"/>
                    <a:pt x="9147" y="30418"/>
                    <a:pt x="9766" y="29422"/>
                  </a:cubicBezTo>
                  <a:close/>
                  <a:moveTo>
                    <a:pt x="34175" y="31534"/>
                  </a:moveTo>
                  <a:lnTo>
                    <a:pt x="35962" y="32310"/>
                  </a:lnTo>
                  <a:lnTo>
                    <a:pt x="34894" y="34211"/>
                  </a:lnTo>
                  <a:lnTo>
                    <a:pt x="33203" y="33261"/>
                  </a:lnTo>
                  <a:lnTo>
                    <a:pt x="34175" y="31534"/>
                  </a:lnTo>
                  <a:close/>
                  <a:moveTo>
                    <a:pt x="26533" y="33625"/>
                  </a:moveTo>
                  <a:lnTo>
                    <a:pt x="28370" y="34658"/>
                  </a:lnTo>
                  <a:lnTo>
                    <a:pt x="27377" y="36425"/>
                  </a:lnTo>
                  <a:lnTo>
                    <a:pt x="25538" y="35392"/>
                  </a:lnTo>
                  <a:lnTo>
                    <a:pt x="26533" y="33625"/>
                  </a:lnTo>
                  <a:close/>
                  <a:moveTo>
                    <a:pt x="50598" y="33318"/>
                  </a:moveTo>
                  <a:cubicBezTo>
                    <a:pt x="51296" y="34276"/>
                    <a:pt x="52310" y="34826"/>
                    <a:pt x="53784" y="34826"/>
                  </a:cubicBezTo>
                  <a:cubicBezTo>
                    <a:pt x="53996" y="34826"/>
                    <a:pt x="54217" y="34815"/>
                    <a:pt x="54448" y="34792"/>
                  </a:cubicBezTo>
                  <a:lnTo>
                    <a:pt x="54448" y="34792"/>
                  </a:lnTo>
                  <a:cubicBezTo>
                    <a:pt x="52730" y="35837"/>
                    <a:pt x="51925" y="37060"/>
                    <a:pt x="51970" y="38530"/>
                  </a:cubicBezTo>
                  <a:lnTo>
                    <a:pt x="48869" y="36395"/>
                  </a:lnTo>
                  <a:lnTo>
                    <a:pt x="50598" y="33318"/>
                  </a:lnTo>
                  <a:close/>
                  <a:moveTo>
                    <a:pt x="19142" y="35281"/>
                  </a:moveTo>
                  <a:lnTo>
                    <a:pt x="21347" y="36520"/>
                  </a:lnTo>
                  <a:cubicBezTo>
                    <a:pt x="20917" y="37400"/>
                    <a:pt x="20544" y="38163"/>
                    <a:pt x="20155" y="38959"/>
                  </a:cubicBezTo>
                  <a:lnTo>
                    <a:pt x="17664" y="37559"/>
                  </a:lnTo>
                  <a:cubicBezTo>
                    <a:pt x="18112" y="36871"/>
                    <a:pt x="18625" y="36078"/>
                    <a:pt x="19142" y="35281"/>
                  </a:cubicBezTo>
                  <a:close/>
                  <a:moveTo>
                    <a:pt x="43302" y="36072"/>
                  </a:moveTo>
                  <a:lnTo>
                    <a:pt x="45978" y="37321"/>
                  </a:lnTo>
                  <a:lnTo>
                    <a:pt x="44362" y="40196"/>
                  </a:lnTo>
                  <a:lnTo>
                    <a:pt x="41914" y="38541"/>
                  </a:lnTo>
                  <a:lnTo>
                    <a:pt x="43302" y="36072"/>
                  </a:lnTo>
                  <a:close/>
                  <a:moveTo>
                    <a:pt x="11785" y="36908"/>
                  </a:moveTo>
                  <a:lnTo>
                    <a:pt x="14489" y="38427"/>
                  </a:lnTo>
                  <a:lnTo>
                    <a:pt x="12928" y="41537"/>
                  </a:lnTo>
                  <a:lnTo>
                    <a:pt x="9840" y="39799"/>
                  </a:lnTo>
                  <a:lnTo>
                    <a:pt x="11785" y="36908"/>
                  </a:lnTo>
                  <a:close/>
                  <a:moveTo>
                    <a:pt x="35983" y="38469"/>
                  </a:moveTo>
                  <a:lnTo>
                    <a:pt x="38342" y="39639"/>
                  </a:lnTo>
                  <a:lnTo>
                    <a:pt x="36949" y="42116"/>
                  </a:lnTo>
                  <a:lnTo>
                    <a:pt x="34733" y="40694"/>
                  </a:lnTo>
                  <a:cubicBezTo>
                    <a:pt x="35141" y="39966"/>
                    <a:pt x="35574" y="39196"/>
                    <a:pt x="35983" y="38469"/>
                  </a:cubicBezTo>
                  <a:close/>
                  <a:moveTo>
                    <a:pt x="28560" y="40610"/>
                  </a:moveTo>
                  <a:cubicBezTo>
                    <a:pt x="29266" y="41008"/>
                    <a:pt x="30043" y="41444"/>
                    <a:pt x="30775" y="41855"/>
                  </a:cubicBezTo>
                  <a:lnTo>
                    <a:pt x="29602" y="44270"/>
                  </a:lnTo>
                  <a:lnTo>
                    <a:pt x="27118" y="42875"/>
                  </a:lnTo>
                  <a:lnTo>
                    <a:pt x="28560" y="40610"/>
                  </a:lnTo>
                  <a:close/>
                  <a:moveTo>
                    <a:pt x="21139" y="42437"/>
                  </a:moveTo>
                  <a:lnTo>
                    <a:pt x="23637" y="43841"/>
                  </a:lnTo>
                  <a:lnTo>
                    <a:pt x="22308" y="46640"/>
                  </a:lnTo>
                  <a:lnTo>
                    <a:pt x="19436" y="45026"/>
                  </a:lnTo>
                  <a:lnTo>
                    <a:pt x="21139" y="42437"/>
                  </a:lnTo>
                  <a:close/>
                  <a:moveTo>
                    <a:pt x="45072" y="43062"/>
                  </a:moveTo>
                  <a:lnTo>
                    <a:pt x="48470" y="44659"/>
                  </a:lnTo>
                  <a:cubicBezTo>
                    <a:pt x="47334" y="45414"/>
                    <a:pt x="46517" y="46671"/>
                    <a:pt x="46688" y="48760"/>
                  </a:cubicBezTo>
                  <a:cubicBezTo>
                    <a:pt x="45770" y="47147"/>
                    <a:pt x="44730" y="46237"/>
                    <a:pt x="43292" y="46228"/>
                  </a:cubicBezTo>
                  <a:lnTo>
                    <a:pt x="45072" y="43062"/>
                  </a:lnTo>
                  <a:close/>
                  <a:moveTo>
                    <a:pt x="13507" y="44000"/>
                  </a:moveTo>
                  <a:lnTo>
                    <a:pt x="16851" y="45879"/>
                  </a:lnTo>
                  <a:cubicBezTo>
                    <a:pt x="15827" y="46762"/>
                    <a:pt x="15128" y="47967"/>
                    <a:pt x="15224" y="49565"/>
                  </a:cubicBezTo>
                  <a:cubicBezTo>
                    <a:pt x="14342" y="48171"/>
                    <a:pt x="13158" y="47461"/>
                    <a:pt x="11371" y="47461"/>
                  </a:cubicBezTo>
                  <a:cubicBezTo>
                    <a:pt x="11227" y="47461"/>
                    <a:pt x="11079" y="47466"/>
                    <a:pt x="10927" y="47475"/>
                  </a:cubicBezTo>
                  <a:cubicBezTo>
                    <a:pt x="12554" y="46556"/>
                    <a:pt x="13471" y="45462"/>
                    <a:pt x="13507" y="44000"/>
                  </a:cubicBezTo>
                  <a:close/>
                  <a:moveTo>
                    <a:pt x="37873" y="45409"/>
                  </a:moveTo>
                  <a:lnTo>
                    <a:pt x="40797" y="46856"/>
                  </a:lnTo>
                  <a:cubicBezTo>
                    <a:pt x="40246" y="47836"/>
                    <a:pt x="39599" y="48990"/>
                    <a:pt x="39052" y="49960"/>
                  </a:cubicBezTo>
                  <a:lnTo>
                    <a:pt x="36204" y="48079"/>
                  </a:lnTo>
                  <a:cubicBezTo>
                    <a:pt x="36665" y="47341"/>
                    <a:pt x="37279" y="46361"/>
                    <a:pt x="37873" y="45409"/>
                  </a:cubicBezTo>
                  <a:close/>
                  <a:moveTo>
                    <a:pt x="30517" y="47440"/>
                  </a:moveTo>
                  <a:lnTo>
                    <a:pt x="33226" y="48963"/>
                  </a:lnTo>
                  <a:lnTo>
                    <a:pt x="31712" y="52113"/>
                  </a:lnTo>
                  <a:lnTo>
                    <a:pt x="28762" y="50229"/>
                  </a:lnTo>
                  <a:lnTo>
                    <a:pt x="30517" y="47440"/>
                  </a:lnTo>
                  <a:close/>
                  <a:moveTo>
                    <a:pt x="23140" y="49413"/>
                  </a:moveTo>
                  <a:lnTo>
                    <a:pt x="26233" y="51153"/>
                  </a:lnTo>
                  <a:cubicBezTo>
                    <a:pt x="25155" y="52004"/>
                    <a:pt x="24495" y="53237"/>
                    <a:pt x="24693" y="55151"/>
                  </a:cubicBezTo>
                  <a:cubicBezTo>
                    <a:pt x="23725" y="53585"/>
                    <a:pt x="22615" y="52666"/>
                    <a:pt x="21236" y="52666"/>
                  </a:cubicBezTo>
                  <a:cubicBezTo>
                    <a:pt x="21137" y="52666"/>
                    <a:pt x="21038" y="52671"/>
                    <a:pt x="20937" y="52680"/>
                  </a:cubicBezTo>
                  <a:cubicBezTo>
                    <a:pt x="21653" y="51617"/>
                    <a:pt x="22415" y="50489"/>
                    <a:pt x="23140" y="49413"/>
                  </a:cubicBezTo>
                  <a:close/>
                  <a:moveTo>
                    <a:pt x="38465" y="1"/>
                  </a:moveTo>
                  <a:cubicBezTo>
                    <a:pt x="38343" y="1"/>
                    <a:pt x="38220" y="7"/>
                    <a:pt x="38097" y="19"/>
                  </a:cubicBezTo>
                  <a:cubicBezTo>
                    <a:pt x="36239" y="204"/>
                    <a:pt x="35219" y="1366"/>
                    <a:pt x="34547" y="4138"/>
                  </a:cubicBezTo>
                  <a:cubicBezTo>
                    <a:pt x="33728" y="2800"/>
                    <a:pt x="32640" y="2040"/>
                    <a:pt x="31269" y="2040"/>
                  </a:cubicBezTo>
                  <a:cubicBezTo>
                    <a:pt x="30935" y="2040"/>
                    <a:pt x="30584" y="2085"/>
                    <a:pt x="30217" y="2178"/>
                  </a:cubicBezTo>
                  <a:cubicBezTo>
                    <a:pt x="28338" y="2653"/>
                    <a:pt x="27470" y="4084"/>
                    <a:pt x="27200" y="6260"/>
                  </a:cubicBezTo>
                  <a:cubicBezTo>
                    <a:pt x="26092" y="4297"/>
                    <a:pt x="24455" y="4113"/>
                    <a:pt x="22744" y="4104"/>
                  </a:cubicBezTo>
                  <a:lnTo>
                    <a:pt x="22726" y="4109"/>
                  </a:lnTo>
                  <a:cubicBezTo>
                    <a:pt x="21231" y="5040"/>
                    <a:pt x="19932" y="6119"/>
                    <a:pt x="19968" y="8410"/>
                  </a:cubicBezTo>
                  <a:cubicBezTo>
                    <a:pt x="18961" y="7026"/>
                    <a:pt x="17879" y="6301"/>
                    <a:pt x="16602" y="6301"/>
                  </a:cubicBezTo>
                  <a:cubicBezTo>
                    <a:pt x="16245" y="6301"/>
                    <a:pt x="15873" y="6358"/>
                    <a:pt x="15484" y="6472"/>
                  </a:cubicBezTo>
                  <a:cubicBezTo>
                    <a:pt x="13471" y="7065"/>
                    <a:pt x="12676" y="8630"/>
                    <a:pt x="12634" y="10774"/>
                  </a:cubicBezTo>
                  <a:cubicBezTo>
                    <a:pt x="11614" y="9261"/>
                    <a:pt x="10437" y="8514"/>
                    <a:pt x="9182" y="8514"/>
                  </a:cubicBezTo>
                  <a:cubicBezTo>
                    <a:pt x="8759" y="8514"/>
                    <a:pt x="8328" y="8599"/>
                    <a:pt x="7890" y="8768"/>
                  </a:cubicBezTo>
                  <a:cubicBezTo>
                    <a:pt x="6350" y="9363"/>
                    <a:pt x="5348" y="10956"/>
                    <a:pt x="5478" y="12608"/>
                  </a:cubicBezTo>
                  <a:cubicBezTo>
                    <a:pt x="5630" y="14564"/>
                    <a:pt x="6906" y="15675"/>
                    <a:pt x="9554" y="16070"/>
                  </a:cubicBezTo>
                  <a:cubicBezTo>
                    <a:pt x="7971" y="16978"/>
                    <a:pt x="7265" y="18333"/>
                    <a:pt x="7271" y="20172"/>
                  </a:cubicBezTo>
                  <a:cubicBezTo>
                    <a:pt x="6205" y="18717"/>
                    <a:pt x="5061" y="18006"/>
                    <a:pt x="3850" y="18006"/>
                  </a:cubicBezTo>
                  <a:cubicBezTo>
                    <a:pt x="3408" y="18006"/>
                    <a:pt x="2956" y="18101"/>
                    <a:pt x="2497" y="18289"/>
                  </a:cubicBezTo>
                  <a:cubicBezTo>
                    <a:pt x="967" y="18915"/>
                    <a:pt x="0" y="20529"/>
                    <a:pt x="167" y="22176"/>
                  </a:cubicBezTo>
                  <a:cubicBezTo>
                    <a:pt x="364" y="24141"/>
                    <a:pt x="1590" y="25141"/>
                    <a:pt x="4396" y="25557"/>
                  </a:cubicBezTo>
                  <a:cubicBezTo>
                    <a:pt x="2637" y="26513"/>
                    <a:pt x="1764" y="27925"/>
                    <a:pt x="2136" y="29846"/>
                  </a:cubicBezTo>
                  <a:cubicBezTo>
                    <a:pt x="2539" y="31929"/>
                    <a:pt x="4003" y="32842"/>
                    <a:pt x="6225" y="32926"/>
                  </a:cubicBezTo>
                  <a:cubicBezTo>
                    <a:pt x="4445" y="34102"/>
                    <a:pt x="3659" y="35570"/>
                    <a:pt x="4153" y="37459"/>
                  </a:cubicBezTo>
                  <a:cubicBezTo>
                    <a:pt x="4658" y="39391"/>
                    <a:pt x="6081" y="40250"/>
                    <a:pt x="8281" y="40288"/>
                  </a:cubicBezTo>
                  <a:cubicBezTo>
                    <a:pt x="6359" y="41528"/>
                    <a:pt x="5612" y="43082"/>
                    <a:pt x="6241" y="45038"/>
                  </a:cubicBezTo>
                  <a:cubicBezTo>
                    <a:pt x="6822" y="46844"/>
                    <a:pt x="8189" y="47588"/>
                    <a:pt x="10013" y="47588"/>
                  </a:cubicBezTo>
                  <a:cubicBezTo>
                    <a:pt x="10124" y="47588"/>
                    <a:pt x="10236" y="47585"/>
                    <a:pt x="10350" y="47580"/>
                  </a:cubicBezTo>
                  <a:lnTo>
                    <a:pt x="10350" y="47580"/>
                  </a:lnTo>
                  <a:cubicBezTo>
                    <a:pt x="8158" y="49453"/>
                    <a:pt x="7615" y="50931"/>
                    <a:pt x="8419" y="52718"/>
                  </a:cubicBezTo>
                  <a:cubicBezTo>
                    <a:pt x="9008" y="54029"/>
                    <a:pt x="10307" y="54849"/>
                    <a:pt x="11711" y="54849"/>
                  </a:cubicBezTo>
                  <a:cubicBezTo>
                    <a:pt x="11884" y="54849"/>
                    <a:pt x="12059" y="54836"/>
                    <a:pt x="12234" y="54811"/>
                  </a:cubicBezTo>
                  <a:cubicBezTo>
                    <a:pt x="14113" y="54535"/>
                    <a:pt x="15130" y="53268"/>
                    <a:pt x="15500" y="50820"/>
                  </a:cubicBezTo>
                  <a:cubicBezTo>
                    <a:pt x="16046" y="51326"/>
                    <a:pt x="16559" y="51993"/>
                    <a:pt x="17236" y="52369"/>
                  </a:cubicBezTo>
                  <a:cubicBezTo>
                    <a:pt x="17903" y="52742"/>
                    <a:pt x="18736" y="52817"/>
                    <a:pt x="19492" y="53022"/>
                  </a:cubicBezTo>
                  <a:cubicBezTo>
                    <a:pt x="17701" y="54291"/>
                    <a:pt x="17038" y="55827"/>
                    <a:pt x="17555" y="57522"/>
                  </a:cubicBezTo>
                  <a:cubicBezTo>
                    <a:pt x="17981" y="58922"/>
                    <a:pt x="19262" y="60055"/>
                    <a:pt x="20674" y="60055"/>
                  </a:cubicBezTo>
                  <a:cubicBezTo>
                    <a:pt x="20807" y="60055"/>
                    <a:pt x="20941" y="60045"/>
                    <a:pt x="21076" y="60024"/>
                  </a:cubicBezTo>
                  <a:cubicBezTo>
                    <a:pt x="22031" y="59877"/>
                    <a:pt x="23124" y="59389"/>
                    <a:pt x="23768" y="58691"/>
                  </a:cubicBezTo>
                  <a:cubicBezTo>
                    <a:pt x="24425" y="57976"/>
                    <a:pt x="24609" y="56816"/>
                    <a:pt x="24971" y="55925"/>
                  </a:cubicBezTo>
                  <a:cubicBezTo>
                    <a:pt x="25853" y="57332"/>
                    <a:pt x="26854" y="58053"/>
                    <a:pt x="28151" y="58053"/>
                  </a:cubicBezTo>
                  <a:cubicBezTo>
                    <a:pt x="28355" y="58053"/>
                    <a:pt x="28565" y="58035"/>
                    <a:pt x="28784" y="58000"/>
                  </a:cubicBezTo>
                  <a:cubicBezTo>
                    <a:pt x="31024" y="57637"/>
                    <a:pt x="32014" y="56100"/>
                    <a:pt x="32212" y="53792"/>
                  </a:cubicBezTo>
                  <a:cubicBezTo>
                    <a:pt x="33079" y="55195"/>
                    <a:pt x="34155" y="55952"/>
                    <a:pt x="35514" y="55952"/>
                  </a:cubicBezTo>
                  <a:cubicBezTo>
                    <a:pt x="35786" y="55952"/>
                    <a:pt x="36069" y="55921"/>
                    <a:pt x="36364" y="55860"/>
                  </a:cubicBezTo>
                  <a:cubicBezTo>
                    <a:pt x="38470" y="55422"/>
                    <a:pt x="39394" y="53897"/>
                    <a:pt x="39553" y="51678"/>
                  </a:cubicBezTo>
                  <a:cubicBezTo>
                    <a:pt x="40446" y="53048"/>
                    <a:pt x="41517" y="53801"/>
                    <a:pt x="42829" y="53801"/>
                  </a:cubicBezTo>
                  <a:cubicBezTo>
                    <a:pt x="43212" y="53801"/>
                    <a:pt x="43616" y="53737"/>
                    <a:pt x="44042" y="53605"/>
                  </a:cubicBezTo>
                  <a:cubicBezTo>
                    <a:pt x="46018" y="52995"/>
                    <a:pt x="46815" y="51469"/>
                    <a:pt x="46778" y="49385"/>
                  </a:cubicBezTo>
                  <a:lnTo>
                    <a:pt x="46778" y="49385"/>
                  </a:lnTo>
                  <a:cubicBezTo>
                    <a:pt x="47978" y="50907"/>
                    <a:pt x="49082" y="51619"/>
                    <a:pt x="50275" y="51619"/>
                  </a:cubicBezTo>
                  <a:cubicBezTo>
                    <a:pt x="50691" y="51619"/>
                    <a:pt x="51117" y="51533"/>
                    <a:pt x="51562" y="51364"/>
                  </a:cubicBezTo>
                  <a:cubicBezTo>
                    <a:pt x="53026" y="50808"/>
                    <a:pt x="54161" y="49314"/>
                    <a:pt x="53952" y="47771"/>
                  </a:cubicBezTo>
                  <a:cubicBezTo>
                    <a:pt x="53823" y="46840"/>
                    <a:pt x="53389" y="45786"/>
                    <a:pt x="52742" y="45150"/>
                  </a:cubicBezTo>
                  <a:cubicBezTo>
                    <a:pt x="52080" y="44501"/>
                    <a:pt x="50991" y="44295"/>
                    <a:pt x="50132" y="43913"/>
                  </a:cubicBezTo>
                  <a:cubicBezTo>
                    <a:pt x="51538" y="43134"/>
                    <a:pt x="52186" y="41781"/>
                    <a:pt x="52198" y="39982"/>
                  </a:cubicBezTo>
                  <a:cubicBezTo>
                    <a:pt x="53282" y="41428"/>
                    <a:pt x="54416" y="42128"/>
                    <a:pt x="55621" y="42128"/>
                  </a:cubicBezTo>
                  <a:cubicBezTo>
                    <a:pt x="56033" y="42128"/>
                    <a:pt x="56453" y="42046"/>
                    <a:pt x="56883" y="41884"/>
                  </a:cubicBezTo>
                  <a:cubicBezTo>
                    <a:pt x="58386" y="41318"/>
                    <a:pt x="59535" y="39761"/>
                    <a:pt x="59283" y="38186"/>
                  </a:cubicBezTo>
                  <a:cubicBezTo>
                    <a:pt x="59136" y="37259"/>
                    <a:pt x="58661" y="36223"/>
                    <a:pt x="57995" y="35604"/>
                  </a:cubicBezTo>
                  <a:cubicBezTo>
                    <a:pt x="57317" y="34975"/>
                    <a:pt x="56225" y="34798"/>
                    <a:pt x="55375" y="34447"/>
                  </a:cubicBezTo>
                  <a:cubicBezTo>
                    <a:pt x="57065" y="33259"/>
                    <a:pt x="57754" y="31864"/>
                    <a:pt x="57351" y="30153"/>
                  </a:cubicBezTo>
                  <a:cubicBezTo>
                    <a:pt x="56896" y="28214"/>
                    <a:pt x="55486" y="27356"/>
                    <a:pt x="53303" y="27107"/>
                  </a:cubicBezTo>
                  <a:cubicBezTo>
                    <a:pt x="55278" y="26005"/>
                    <a:pt x="55475" y="24404"/>
                    <a:pt x="55559" y="22754"/>
                  </a:cubicBezTo>
                  <a:lnTo>
                    <a:pt x="55461" y="22389"/>
                  </a:lnTo>
                  <a:cubicBezTo>
                    <a:pt x="54599" y="20977"/>
                    <a:pt x="53549" y="19827"/>
                    <a:pt x="51419" y="19827"/>
                  </a:cubicBezTo>
                  <a:cubicBezTo>
                    <a:pt x="51390" y="19827"/>
                    <a:pt x="51360" y="19827"/>
                    <a:pt x="51330" y="19828"/>
                  </a:cubicBezTo>
                  <a:cubicBezTo>
                    <a:pt x="53209" y="18481"/>
                    <a:pt x="53860" y="16951"/>
                    <a:pt x="53290" y="15106"/>
                  </a:cubicBezTo>
                  <a:cubicBezTo>
                    <a:pt x="52720" y="13264"/>
                    <a:pt x="51274" y="12499"/>
                    <a:pt x="49320" y="12457"/>
                  </a:cubicBezTo>
                  <a:cubicBezTo>
                    <a:pt x="51289" y="10756"/>
                    <a:pt x="51830" y="9254"/>
                    <a:pt x="51170" y="7558"/>
                  </a:cubicBezTo>
                  <a:cubicBezTo>
                    <a:pt x="50632" y="6181"/>
                    <a:pt x="49334" y="5238"/>
                    <a:pt x="47877" y="5238"/>
                  </a:cubicBezTo>
                  <a:cubicBezTo>
                    <a:pt x="47782" y="5238"/>
                    <a:pt x="47685" y="5242"/>
                    <a:pt x="47589" y="5251"/>
                  </a:cubicBezTo>
                  <a:cubicBezTo>
                    <a:pt x="45250" y="5450"/>
                    <a:pt x="44208" y="6982"/>
                    <a:pt x="43964" y="8933"/>
                  </a:cubicBezTo>
                  <a:lnTo>
                    <a:pt x="40406" y="6934"/>
                  </a:lnTo>
                  <a:cubicBezTo>
                    <a:pt x="42077" y="5320"/>
                    <a:pt x="42543" y="3829"/>
                    <a:pt x="41790" y="2156"/>
                  </a:cubicBezTo>
                  <a:cubicBezTo>
                    <a:pt x="41198" y="836"/>
                    <a:pt x="39890" y="1"/>
                    <a:pt x="384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2" name="Google Shape;3982;p9"/>
            <p:cNvSpPr/>
            <p:nvPr/>
          </p:nvSpPr>
          <p:spPr>
            <a:xfrm>
              <a:off x="4444725" y="2552100"/>
              <a:ext cx="190550" cy="183550"/>
            </a:xfrm>
            <a:custGeom>
              <a:avLst/>
              <a:gdLst/>
              <a:ahLst/>
              <a:cxnLst/>
              <a:rect l="l" t="t" r="r" b="b"/>
              <a:pathLst>
                <a:path w="7622" h="7342" extrusionOk="0">
                  <a:moveTo>
                    <a:pt x="3875" y="0"/>
                  </a:moveTo>
                  <a:cubicBezTo>
                    <a:pt x="3254" y="0"/>
                    <a:pt x="2625" y="187"/>
                    <a:pt x="2004" y="566"/>
                  </a:cubicBezTo>
                  <a:cubicBezTo>
                    <a:pt x="537" y="1462"/>
                    <a:pt x="0" y="2836"/>
                    <a:pt x="260" y="4522"/>
                  </a:cubicBezTo>
                  <a:lnTo>
                    <a:pt x="358" y="4887"/>
                  </a:lnTo>
                  <a:cubicBezTo>
                    <a:pt x="1086" y="6485"/>
                    <a:pt x="2261" y="7342"/>
                    <a:pt x="3704" y="7342"/>
                  </a:cubicBezTo>
                  <a:cubicBezTo>
                    <a:pt x="3854" y="7342"/>
                    <a:pt x="4007" y="7333"/>
                    <a:pt x="4162" y="7314"/>
                  </a:cubicBezTo>
                  <a:cubicBezTo>
                    <a:pt x="5743" y="7124"/>
                    <a:pt x="7041" y="5952"/>
                    <a:pt x="7337" y="4395"/>
                  </a:cubicBezTo>
                  <a:cubicBezTo>
                    <a:pt x="7622" y="2896"/>
                    <a:pt x="7188" y="1638"/>
                    <a:pt x="5973" y="745"/>
                  </a:cubicBezTo>
                  <a:cubicBezTo>
                    <a:pt x="5301" y="251"/>
                    <a:pt x="4593" y="0"/>
                    <a:pt x="38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3" name="Google Shape;3983;p9"/>
            <p:cNvSpPr/>
            <p:nvPr/>
          </p:nvSpPr>
          <p:spPr>
            <a:xfrm>
              <a:off x="3510175" y="2029875"/>
              <a:ext cx="200650" cy="181350"/>
            </a:xfrm>
            <a:custGeom>
              <a:avLst/>
              <a:gdLst/>
              <a:ahLst/>
              <a:cxnLst/>
              <a:rect l="l" t="t" r="r" b="b"/>
              <a:pathLst>
                <a:path w="8026" h="7254" extrusionOk="0">
                  <a:moveTo>
                    <a:pt x="4030" y="0"/>
                  </a:moveTo>
                  <a:cubicBezTo>
                    <a:pt x="3696" y="0"/>
                    <a:pt x="3357" y="48"/>
                    <a:pt x="3021" y="147"/>
                  </a:cubicBezTo>
                  <a:cubicBezTo>
                    <a:pt x="1141" y="697"/>
                    <a:pt x="0" y="2660"/>
                    <a:pt x="457" y="4564"/>
                  </a:cubicBezTo>
                  <a:cubicBezTo>
                    <a:pt x="856" y="6230"/>
                    <a:pt x="2220" y="7253"/>
                    <a:pt x="3889" y="7253"/>
                  </a:cubicBezTo>
                  <a:cubicBezTo>
                    <a:pt x="4218" y="7253"/>
                    <a:pt x="4559" y="7213"/>
                    <a:pt x="4907" y="7131"/>
                  </a:cubicBezTo>
                  <a:lnTo>
                    <a:pt x="4925" y="7126"/>
                  </a:lnTo>
                  <a:cubicBezTo>
                    <a:pt x="6981" y="6407"/>
                    <a:pt x="8025" y="4487"/>
                    <a:pt x="7429" y="2526"/>
                  </a:cubicBezTo>
                  <a:cubicBezTo>
                    <a:pt x="6964" y="991"/>
                    <a:pt x="5555" y="0"/>
                    <a:pt x="403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4" name="Google Shape;3984;p9"/>
            <p:cNvSpPr/>
            <p:nvPr/>
          </p:nvSpPr>
          <p:spPr>
            <a:xfrm>
              <a:off x="3689650" y="1977200"/>
              <a:ext cx="205175" cy="181775"/>
            </a:xfrm>
            <a:custGeom>
              <a:avLst/>
              <a:gdLst/>
              <a:ahLst/>
              <a:cxnLst/>
              <a:rect l="l" t="t" r="r" b="b"/>
              <a:pathLst>
                <a:path w="8207" h="7271" extrusionOk="0">
                  <a:moveTo>
                    <a:pt x="4153" y="1"/>
                  </a:moveTo>
                  <a:cubicBezTo>
                    <a:pt x="2899" y="1"/>
                    <a:pt x="1685" y="671"/>
                    <a:pt x="1006" y="1873"/>
                  </a:cubicBezTo>
                  <a:cubicBezTo>
                    <a:pt x="1" y="3650"/>
                    <a:pt x="590" y="5838"/>
                    <a:pt x="2342" y="6814"/>
                  </a:cubicBezTo>
                  <a:cubicBezTo>
                    <a:pt x="2896" y="7123"/>
                    <a:pt x="3490" y="7270"/>
                    <a:pt x="4075" y="7270"/>
                  </a:cubicBezTo>
                  <a:cubicBezTo>
                    <a:pt x="5343" y="7270"/>
                    <a:pt x="6567" y="6578"/>
                    <a:pt x="7246" y="5346"/>
                  </a:cubicBezTo>
                  <a:cubicBezTo>
                    <a:pt x="8207" y="3601"/>
                    <a:pt x="7626" y="1453"/>
                    <a:pt x="5932" y="480"/>
                  </a:cubicBezTo>
                  <a:cubicBezTo>
                    <a:pt x="5366" y="155"/>
                    <a:pt x="4755" y="1"/>
                    <a:pt x="415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9"/>
            <p:cNvSpPr/>
            <p:nvPr/>
          </p:nvSpPr>
          <p:spPr>
            <a:xfrm>
              <a:off x="4486650" y="2737400"/>
              <a:ext cx="205300" cy="181675"/>
            </a:xfrm>
            <a:custGeom>
              <a:avLst/>
              <a:gdLst/>
              <a:ahLst/>
              <a:cxnLst/>
              <a:rect l="l" t="t" r="r" b="b"/>
              <a:pathLst>
                <a:path w="8212" h="7267" extrusionOk="0">
                  <a:moveTo>
                    <a:pt x="4158" y="0"/>
                  </a:moveTo>
                  <a:cubicBezTo>
                    <a:pt x="2904" y="0"/>
                    <a:pt x="1690" y="670"/>
                    <a:pt x="1011" y="1871"/>
                  </a:cubicBezTo>
                  <a:cubicBezTo>
                    <a:pt x="0" y="3655"/>
                    <a:pt x="585" y="5830"/>
                    <a:pt x="2343" y="6812"/>
                  </a:cubicBezTo>
                  <a:cubicBezTo>
                    <a:pt x="2895" y="7120"/>
                    <a:pt x="3488" y="7267"/>
                    <a:pt x="4073" y="7267"/>
                  </a:cubicBezTo>
                  <a:cubicBezTo>
                    <a:pt x="5342" y="7267"/>
                    <a:pt x="6572" y="6576"/>
                    <a:pt x="7249" y="5347"/>
                  </a:cubicBezTo>
                  <a:cubicBezTo>
                    <a:pt x="8211" y="3602"/>
                    <a:pt x="7632" y="1454"/>
                    <a:pt x="5937" y="480"/>
                  </a:cubicBezTo>
                  <a:cubicBezTo>
                    <a:pt x="5372" y="155"/>
                    <a:pt x="4760" y="0"/>
                    <a:pt x="41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9"/>
            <p:cNvSpPr/>
            <p:nvPr/>
          </p:nvSpPr>
          <p:spPr>
            <a:xfrm>
              <a:off x="3324450" y="2083775"/>
              <a:ext cx="204650" cy="181225"/>
            </a:xfrm>
            <a:custGeom>
              <a:avLst/>
              <a:gdLst/>
              <a:ahLst/>
              <a:cxnLst/>
              <a:rect l="l" t="t" r="r" b="b"/>
              <a:pathLst>
                <a:path w="8186" h="7249" extrusionOk="0">
                  <a:moveTo>
                    <a:pt x="4134" y="0"/>
                  </a:moveTo>
                  <a:cubicBezTo>
                    <a:pt x="2869" y="0"/>
                    <a:pt x="1639" y="683"/>
                    <a:pt x="965" y="1896"/>
                  </a:cubicBezTo>
                  <a:cubicBezTo>
                    <a:pt x="1" y="3629"/>
                    <a:pt x="571" y="5788"/>
                    <a:pt x="2248" y="6762"/>
                  </a:cubicBezTo>
                  <a:cubicBezTo>
                    <a:pt x="2815" y="7092"/>
                    <a:pt x="3431" y="7249"/>
                    <a:pt x="4038" y="7249"/>
                  </a:cubicBezTo>
                  <a:cubicBezTo>
                    <a:pt x="5285" y="7249"/>
                    <a:pt x="6495" y="6587"/>
                    <a:pt x="7173" y="5402"/>
                  </a:cubicBezTo>
                  <a:cubicBezTo>
                    <a:pt x="8185" y="3637"/>
                    <a:pt x="7605" y="1438"/>
                    <a:pt x="5870" y="460"/>
                  </a:cubicBezTo>
                  <a:cubicBezTo>
                    <a:pt x="5319" y="148"/>
                    <a:pt x="4723" y="0"/>
                    <a:pt x="413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9"/>
            <p:cNvSpPr/>
            <p:nvPr/>
          </p:nvSpPr>
          <p:spPr>
            <a:xfrm>
              <a:off x="4087475" y="3449425"/>
              <a:ext cx="204300" cy="180300"/>
            </a:xfrm>
            <a:custGeom>
              <a:avLst/>
              <a:gdLst/>
              <a:ahLst/>
              <a:cxnLst/>
              <a:rect l="l" t="t" r="r" b="b"/>
              <a:pathLst>
                <a:path w="8172" h="7212" extrusionOk="0">
                  <a:moveTo>
                    <a:pt x="4155" y="1"/>
                  </a:moveTo>
                  <a:cubicBezTo>
                    <a:pt x="2905" y="1"/>
                    <a:pt x="1678" y="662"/>
                    <a:pt x="1006" y="1832"/>
                  </a:cubicBezTo>
                  <a:cubicBezTo>
                    <a:pt x="1" y="3581"/>
                    <a:pt x="598" y="5815"/>
                    <a:pt x="2326" y="6776"/>
                  </a:cubicBezTo>
                  <a:cubicBezTo>
                    <a:pt x="2859" y="7072"/>
                    <a:pt x="3440" y="7212"/>
                    <a:pt x="4016" y="7212"/>
                  </a:cubicBezTo>
                  <a:cubicBezTo>
                    <a:pt x="5266" y="7212"/>
                    <a:pt x="6495" y="6550"/>
                    <a:pt x="7167" y="5382"/>
                  </a:cubicBezTo>
                  <a:cubicBezTo>
                    <a:pt x="8172" y="3632"/>
                    <a:pt x="7575" y="1398"/>
                    <a:pt x="5847" y="438"/>
                  </a:cubicBezTo>
                  <a:cubicBezTo>
                    <a:pt x="5313" y="141"/>
                    <a:pt x="4731" y="1"/>
                    <a:pt x="41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9"/>
            <p:cNvSpPr/>
            <p:nvPr/>
          </p:nvSpPr>
          <p:spPr>
            <a:xfrm>
              <a:off x="2924475" y="2795625"/>
              <a:ext cx="204325" cy="180275"/>
            </a:xfrm>
            <a:custGeom>
              <a:avLst/>
              <a:gdLst/>
              <a:ahLst/>
              <a:cxnLst/>
              <a:rect l="l" t="t" r="r" b="b"/>
              <a:pathLst>
                <a:path w="8173" h="7211" extrusionOk="0">
                  <a:moveTo>
                    <a:pt x="4156" y="0"/>
                  </a:moveTo>
                  <a:cubicBezTo>
                    <a:pt x="2906" y="0"/>
                    <a:pt x="1678" y="662"/>
                    <a:pt x="1006" y="1830"/>
                  </a:cubicBezTo>
                  <a:cubicBezTo>
                    <a:pt x="1" y="3579"/>
                    <a:pt x="598" y="5813"/>
                    <a:pt x="2326" y="6774"/>
                  </a:cubicBezTo>
                  <a:cubicBezTo>
                    <a:pt x="2859" y="7070"/>
                    <a:pt x="3439" y="7211"/>
                    <a:pt x="4015" y="7211"/>
                  </a:cubicBezTo>
                  <a:cubicBezTo>
                    <a:pt x="5266" y="7211"/>
                    <a:pt x="6495" y="6549"/>
                    <a:pt x="7167" y="5380"/>
                  </a:cubicBezTo>
                  <a:cubicBezTo>
                    <a:pt x="8172" y="3631"/>
                    <a:pt x="7575" y="1399"/>
                    <a:pt x="5845" y="438"/>
                  </a:cubicBezTo>
                  <a:cubicBezTo>
                    <a:pt x="5312" y="141"/>
                    <a:pt x="4732" y="0"/>
                    <a:pt x="41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9"/>
            <p:cNvSpPr/>
            <p:nvPr/>
          </p:nvSpPr>
          <p:spPr>
            <a:xfrm>
              <a:off x="3722100" y="3555800"/>
              <a:ext cx="203250" cy="180300"/>
            </a:xfrm>
            <a:custGeom>
              <a:avLst/>
              <a:gdLst/>
              <a:ahLst/>
              <a:cxnLst/>
              <a:rect l="l" t="t" r="r" b="b"/>
              <a:pathLst>
                <a:path w="8130" h="7212" extrusionOk="0">
                  <a:moveTo>
                    <a:pt x="4133" y="0"/>
                  </a:moveTo>
                  <a:cubicBezTo>
                    <a:pt x="2873" y="0"/>
                    <a:pt x="1638" y="671"/>
                    <a:pt x="967" y="1860"/>
                  </a:cubicBezTo>
                  <a:cubicBezTo>
                    <a:pt x="1" y="3579"/>
                    <a:pt x="570" y="5764"/>
                    <a:pt x="2239" y="6737"/>
                  </a:cubicBezTo>
                  <a:cubicBezTo>
                    <a:pt x="2791" y="7058"/>
                    <a:pt x="3397" y="7211"/>
                    <a:pt x="3998" y="7211"/>
                  </a:cubicBezTo>
                  <a:cubicBezTo>
                    <a:pt x="5257" y="7211"/>
                    <a:pt x="6493" y="6541"/>
                    <a:pt x="7162" y="5351"/>
                  </a:cubicBezTo>
                  <a:cubicBezTo>
                    <a:pt x="8129" y="3633"/>
                    <a:pt x="7560" y="1448"/>
                    <a:pt x="5892" y="475"/>
                  </a:cubicBezTo>
                  <a:cubicBezTo>
                    <a:pt x="5340" y="153"/>
                    <a:pt x="4733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9"/>
            <p:cNvSpPr/>
            <p:nvPr/>
          </p:nvSpPr>
          <p:spPr>
            <a:xfrm>
              <a:off x="4105650" y="2055275"/>
              <a:ext cx="204750" cy="180700"/>
            </a:xfrm>
            <a:custGeom>
              <a:avLst/>
              <a:gdLst/>
              <a:ahLst/>
              <a:cxnLst/>
              <a:rect l="l" t="t" r="r" b="b"/>
              <a:pathLst>
                <a:path w="8190" h="7228" extrusionOk="0">
                  <a:moveTo>
                    <a:pt x="4154" y="0"/>
                  </a:moveTo>
                  <a:cubicBezTo>
                    <a:pt x="2912" y="0"/>
                    <a:pt x="1696" y="654"/>
                    <a:pt x="1022" y="1818"/>
                  </a:cubicBezTo>
                  <a:cubicBezTo>
                    <a:pt x="0" y="3576"/>
                    <a:pt x="579" y="5798"/>
                    <a:pt x="2314" y="6775"/>
                  </a:cubicBezTo>
                  <a:cubicBezTo>
                    <a:pt x="2858" y="7082"/>
                    <a:pt x="3450" y="7227"/>
                    <a:pt x="4036" y="7227"/>
                  </a:cubicBezTo>
                  <a:cubicBezTo>
                    <a:pt x="5277" y="7227"/>
                    <a:pt x="6492" y="6573"/>
                    <a:pt x="7168" y="5410"/>
                  </a:cubicBezTo>
                  <a:cubicBezTo>
                    <a:pt x="8189" y="3651"/>
                    <a:pt x="7610" y="1429"/>
                    <a:pt x="5876" y="452"/>
                  </a:cubicBezTo>
                  <a:cubicBezTo>
                    <a:pt x="5332" y="146"/>
                    <a:pt x="4740" y="0"/>
                    <a:pt x="41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9"/>
            <p:cNvSpPr/>
            <p:nvPr/>
          </p:nvSpPr>
          <p:spPr>
            <a:xfrm>
              <a:off x="3024250" y="3163500"/>
              <a:ext cx="203375" cy="180325"/>
            </a:xfrm>
            <a:custGeom>
              <a:avLst/>
              <a:gdLst/>
              <a:ahLst/>
              <a:cxnLst/>
              <a:rect l="l" t="t" r="r" b="b"/>
              <a:pathLst>
                <a:path w="8135" h="7213" extrusionOk="0">
                  <a:moveTo>
                    <a:pt x="4134" y="1"/>
                  </a:moveTo>
                  <a:cubicBezTo>
                    <a:pt x="2857" y="1"/>
                    <a:pt x="1605" y="693"/>
                    <a:pt x="942" y="1910"/>
                  </a:cubicBezTo>
                  <a:cubicBezTo>
                    <a:pt x="0" y="3639"/>
                    <a:pt x="603" y="5815"/>
                    <a:pt x="2287" y="6763"/>
                  </a:cubicBezTo>
                  <a:cubicBezTo>
                    <a:pt x="2828" y="7068"/>
                    <a:pt x="3416" y="7212"/>
                    <a:pt x="3999" y="7212"/>
                  </a:cubicBezTo>
                  <a:cubicBezTo>
                    <a:pt x="5277" y="7212"/>
                    <a:pt x="6529" y="6519"/>
                    <a:pt x="7192" y="5302"/>
                  </a:cubicBezTo>
                  <a:cubicBezTo>
                    <a:pt x="8135" y="3572"/>
                    <a:pt x="7532" y="1399"/>
                    <a:pt x="5846" y="450"/>
                  </a:cubicBezTo>
                  <a:cubicBezTo>
                    <a:pt x="5306" y="145"/>
                    <a:pt x="4718" y="1"/>
                    <a:pt x="413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9"/>
            <p:cNvSpPr/>
            <p:nvPr/>
          </p:nvSpPr>
          <p:spPr>
            <a:xfrm>
              <a:off x="2973775" y="2979125"/>
              <a:ext cx="205125" cy="181175"/>
            </a:xfrm>
            <a:custGeom>
              <a:avLst/>
              <a:gdLst/>
              <a:ahLst/>
              <a:cxnLst/>
              <a:rect l="l" t="t" r="r" b="b"/>
              <a:pathLst>
                <a:path w="8205" h="7247" extrusionOk="0">
                  <a:moveTo>
                    <a:pt x="4153" y="0"/>
                  </a:moveTo>
                  <a:cubicBezTo>
                    <a:pt x="2911" y="0"/>
                    <a:pt x="1698" y="657"/>
                    <a:pt x="1022" y="1824"/>
                  </a:cubicBezTo>
                  <a:cubicBezTo>
                    <a:pt x="1" y="3585"/>
                    <a:pt x="566" y="5791"/>
                    <a:pt x="2292" y="6777"/>
                  </a:cubicBezTo>
                  <a:cubicBezTo>
                    <a:pt x="2849" y="7095"/>
                    <a:pt x="3452" y="7246"/>
                    <a:pt x="4048" y="7246"/>
                  </a:cubicBezTo>
                  <a:cubicBezTo>
                    <a:pt x="5306" y="7246"/>
                    <a:pt x="6531" y="6573"/>
                    <a:pt x="7207" y="5373"/>
                  </a:cubicBezTo>
                  <a:cubicBezTo>
                    <a:pt x="8204" y="3600"/>
                    <a:pt x="7606" y="1412"/>
                    <a:pt x="5860" y="444"/>
                  </a:cubicBezTo>
                  <a:cubicBezTo>
                    <a:pt x="5319" y="143"/>
                    <a:pt x="4733" y="0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9"/>
            <p:cNvSpPr/>
            <p:nvPr/>
          </p:nvSpPr>
          <p:spPr>
            <a:xfrm>
              <a:off x="3904175" y="3502150"/>
              <a:ext cx="204550" cy="181225"/>
            </a:xfrm>
            <a:custGeom>
              <a:avLst/>
              <a:gdLst/>
              <a:ahLst/>
              <a:cxnLst/>
              <a:rect l="l" t="t" r="r" b="b"/>
              <a:pathLst>
                <a:path w="8182" h="7249" extrusionOk="0">
                  <a:moveTo>
                    <a:pt x="4146" y="1"/>
                  </a:moveTo>
                  <a:cubicBezTo>
                    <a:pt x="2898" y="1"/>
                    <a:pt x="1686" y="663"/>
                    <a:pt x="1008" y="1851"/>
                  </a:cubicBezTo>
                  <a:cubicBezTo>
                    <a:pt x="0" y="3614"/>
                    <a:pt x="582" y="5815"/>
                    <a:pt x="2317" y="6792"/>
                  </a:cubicBezTo>
                  <a:cubicBezTo>
                    <a:pt x="2867" y="7101"/>
                    <a:pt x="3461" y="7248"/>
                    <a:pt x="4049" y="7248"/>
                  </a:cubicBezTo>
                  <a:cubicBezTo>
                    <a:pt x="5315" y="7248"/>
                    <a:pt x="6547" y="6564"/>
                    <a:pt x="7221" y="5349"/>
                  </a:cubicBezTo>
                  <a:cubicBezTo>
                    <a:pt x="8182" y="3616"/>
                    <a:pt x="7610" y="1457"/>
                    <a:pt x="5931" y="485"/>
                  </a:cubicBezTo>
                  <a:cubicBezTo>
                    <a:pt x="5366" y="157"/>
                    <a:pt x="4751" y="1"/>
                    <a:pt x="414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9"/>
            <p:cNvSpPr/>
            <p:nvPr/>
          </p:nvSpPr>
          <p:spPr>
            <a:xfrm>
              <a:off x="4387350" y="2369550"/>
              <a:ext cx="205225" cy="181600"/>
            </a:xfrm>
            <a:custGeom>
              <a:avLst/>
              <a:gdLst/>
              <a:ahLst/>
              <a:cxnLst/>
              <a:rect l="l" t="t" r="r" b="b"/>
              <a:pathLst>
                <a:path w="8209" h="7264" extrusionOk="0">
                  <a:moveTo>
                    <a:pt x="4160" y="0"/>
                  </a:moveTo>
                  <a:cubicBezTo>
                    <a:pt x="2912" y="0"/>
                    <a:pt x="1703" y="661"/>
                    <a:pt x="1024" y="1847"/>
                  </a:cubicBezTo>
                  <a:cubicBezTo>
                    <a:pt x="1" y="3630"/>
                    <a:pt x="573" y="5807"/>
                    <a:pt x="2322" y="6799"/>
                  </a:cubicBezTo>
                  <a:cubicBezTo>
                    <a:pt x="2879" y="7114"/>
                    <a:pt x="3480" y="7264"/>
                    <a:pt x="4072" y="7264"/>
                  </a:cubicBezTo>
                  <a:cubicBezTo>
                    <a:pt x="5335" y="7264"/>
                    <a:pt x="6560" y="6582"/>
                    <a:pt x="7238" y="5368"/>
                  </a:cubicBezTo>
                  <a:cubicBezTo>
                    <a:pt x="8209" y="3626"/>
                    <a:pt x="7643" y="1470"/>
                    <a:pt x="5960" y="490"/>
                  </a:cubicBezTo>
                  <a:cubicBezTo>
                    <a:pt x="5389" y="158"/>
                    <a:pt x="4770" y="0"/>
                    <a:pt x="41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9"/>
            <p:cNvSpPr/>
            <p:nvPr/>
          </p:nvSpPr>
          <p:spPr>
            <a:xfrm>
              <a:off x="4404375" y="3159375"/>
              <a:ext cx="203025" cy="179825"/>
            </a:xfrm>
            <a:custGeom>
              <a:avLst/>
              <a:gdLst/>
              <a:ahLst/>
              <a:cxnLst/>
              <a:rect l="l" t="t" r="r" b="b"/>
              <a:pathLst>
                <a:path w="8121" h="7193" extrusionOk="0">
                  <a:moveTo>
                    <a:pt x="4134" y="0"/>
                  </a:moveTo>
                  <a:cubicBezTo>
                    <a:pt x="2848" y="0"/>
                    <a:pt x="1584" y="701"/>
                    <a:pt x="929" y="1925"/>
                  </a:cubicBezTo>
                  <a:cubicBezTo>
                    <a:pt x="1" y="3664"/>
                    <a:pt x="631" y="5851"/>
                    <a:pt x="2330" y="6775"/>
                  </a:cubicBezTo>
                  <a:cubicBezTo>
                    <a:pt x="2853" y="7058"/>
                    <a:pt x="3422" y="7193"/>
                    <a:pt x="3986" y="7193"/>
                  </a:cubicBezTo>
                  <a:cubicBezTo>
                    <a:pt x="5255" y="7193"/>
                    <a:pt x="6503" y="6512"/>
                    <a:pt x="7165" y="5317"/>
                  </a:cubicBezTo>
                  <a:cubicBezTo>
                    <a:pt x="8120" y="3592"/>
                    <a:pt x="7525" y="1397"/>
                    <a:pt x="5839" y="447"/>
                  </a:cubicBezTo>
                  <a:cubicBezTo>
                    <a:pt x="5303" y="144"/>
                    <a:pt x="4716" y="0"/>
                    <a:pt x="413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9"/>
            <p:cNvSpPr/>
            <p:nvPr/>
          </p:nvSpPr>
          <p:spPr>
            <a:xfrm>
              <a:off x="3008750" y="2374775"/>
              <a:ext cx="203050" cy="179825"/>
            </a:xfrm>
            <a:custGeom>
              <a:avLst/>
              <a:gdLst/>
              <a:ahLst/>
              <a:cxnLst/>
              <a:rect l="l" t="t" r="r" b="b"/>
              <a:pathLst>
                <a:path w="8122" h="7193" extrusionOk="0">
                  <a:moveTo>
                    <a:pt x="4136" y="0"/>
                  </a:moveTo>
                  <a:cubicBezTo>
                    <a:pt x="2865" y="0"/>
                    <a:pt x="1613" y="684"/>
                    <a:pt x="951" y="1887"/>
                  </a:cubicBezTo>
                  <a:cubicBezTo>
                    <a:pt x="0" y="3616"/>
                    <a:pt x="606" y="5807"/>
                    <a:pt x="2294" y="6753"/>
                  </a:cubicBezTo>
                  <a:cubicBezTo>
                    <a:pt x="2827" y="7051"/>
                    <a:pt x="3410" y="7193"/>
                    <a:pt x="3988" y="7193"/>
                  </a:cubicBezTo>
                  <a:cubicBezTo>
                    <a:pt x="5241" y="7193"/>
                    <a:pt x="6475" y="6528"/>
                    <a:pt x="7144" y="5355"/>
                  </a:cubicBezTo>
                  <a:cubicBezTo>
                    <a:pt x="8121" y="3641"/>
                    <a:pt x="7549" y="1439"/>
                    <a:pt x="5877" y="467"/>
                  </a:cubicBezTo>
                  <a:cubicBezTo>
                    <a:pt x="5331" y="150"/>
                    <a:pt x="4731" y="0"/>
                    <a:pt x="413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9"/>
            <p:cNvSpPr/>
            <p:nvPr/>
          </p:nvSpPr>
          <p:spPr>
            <a:xfrm>
              <a:off x="4272025" y="3397550"/>
              <a:ext cx="201050" cy="177675"/>
            </a:xfrm>
            <a:custGeom>
              <a:avLst/>
              <a:gdLst/>
              <a:ahLst/>
              <a:cxnLst/>
              <a:rect l="l" t="t" r="r" b="b"/>
              <a:pathLst>
                <a:path w="8042" h="7107" extrusionOk="0">
                  <a:moveTo>
                    <a:pt x="4118" y="0"/>
                  </a:moveTo>
                  <a:cubicBezTo>
                    <a:pt x="2863" y="0"/>
                    <a:pt x="1619" y="663"/>
                    <a:pt x="962" y="1817"/>
                  </a:cubicBezTo>
                  <a:cubicBezTo>
                    <a:pt x="0" y="3507"/>
                    <a:pt x="609" y="5761"/>
                    <a:pt x="2275" y="6687"/>
                  </a:cubicBezTo>
                  <a:cubicBezTo>
                    <a:pt x="2787" y="6972"/>
                    <a:pt x="3353" y="7106"/>
                    <a:pt x="3919" y="7106"/>
                  </a:cubicBezTo>
                  <a:cubicBezTo>
                    <a:pt x="5196" y="7106"/>
                    <a:pt x="6470" y="6422"/>
                    <a:pt x="7110" y="5243"/>
                  </a:cubicBezTo>
                  <a:cubicBezTo>
                    <a:pt x="8041" y="3528"/>
                    <a:pt x="7398" y="1282"/>
                    <a:pt x="5721" y="394"/>
                  </a:cubicBezTo>
                  <a:cubicBezTo>
                    <a:pt x="5216" y="127"/>
                    <a:pt x="4666" y="0"/>
                    <a:pt x="411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9"/>
            <p:cNvSpPr/>
            <p:nvPr/>
          </p:nvSpPr>
          <p:spPr>
            <a:xfrm>
              <a:off x="3874375" y="1925425"/>
              <a:ext cx="202075" cy="178850"/>
            </a:xfrm>
            <a:custGeom>
              <a:avLst/>
              <a:gdLst/>
              <a:ahLst/>
              <a:cxnLst/>
              <a:rect l="l" t="t" r="r" b="b"/>
              <a:pathLst>
                <a:path w="8083" h="7154" extrusionOk="0">
                  <a:moveTo>
                    <a:pt x="4133" y="0"/>
                  </a:moveTo>
                  <a:cubicBezTo>
                    <a:pt x="2882" y="0"/>
                    <a:pt x="1639" y="660"/>
                    <a:pt x="974" y="1820"/>
                  </a:cubicBezTo>
                  <a:cubicBezTo>
                    <a:pt x="0" y="3516"/>
                    <a:pt x="584" y="5747"/>
                    <a:pt x="2252" y="6705"/>
                  </a:cubicBezTo>
                  <a:cubicBezTo>
                    <a:pt x="2782" y="7010"/>
                    <a:pt x="3367" y="7154"/>
                    <a:pt x="3952" y="7154"/>
                  </a:cubicBezTo>
                  <a:cubicBezTo>
                    <a:pt x="5202" y="7154"/>
                    <a:pt x="6444" y="6494"/>
                    <a:pt x="7110" y="5335"/>
                  </a:cubicBezTo>
                  <a:cubicBezTo>
                    <a:pt x="8083" y="3637"/>
                    <a:pt x="7501" y="1408"/>
                    <a:pt x="5833" y="448"/>
                  </a:cubicBezTo>
                  <a:cubicBezTo>
                    <a:pt x="5303" y="144"/>
                    <a:pt x="4717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9"/>
            <p:cNvSpPr/>
            <p:nvPr/>
          </p:nvSpPr>
          <p:spPr>
            <a:xfrm>
              <a:off x="3142775" y="2138425"/>
              <a:ext cx="201675" cy="178300"/>
            </a:xfrm>
            <a:custGeom>
              <a:avLst/>
              <a:gdLst/>
              <a:ahLst/>
              <a:cxnLst/>
              <a:rect l="l" t="t" r="r" b="b"/>
              <a:pathLst>
                <a:path w="8067" h="7132" extrusionOk="0">
                  <a:moveTo>
                    <a:pt x="4129" y="1"/>
                  </a:moveTo>
                  <a:cubicBezTo>
                    <a:pt x="2886" y="1"/>
                    <a:pt x="1650" y="651"/>
                    <a:pt x="983" y="1791"/>
                  </a:cubicBezTo>
                  <a:cubicBezTo>
                    <a:pt x="0" y="3469"/>
                    <a:pt x="587" y="5736"/>
                    <a:pt x="2249" y="6689"/>
                  </a:cubicBezTo>
                  <a:cubicBezTo>
                    <a:pt x="2772" y="6989"/>
                    <a:pt x="3354" y="7131"/>
                    <a:pt x="3934" y="7131"/>
                  </a:cubicBezTo>
                  <a:cubicBezTo>
                    <a:pt x="5196" y="7131"/>
                    <a:pt x="6455" y="6460"/>
                    <a:pt x="7110" y="5291"/>
                  </a:cubicBezTo>
                  <a:cubicBezTo>
                    <a:pt x="8066" y="3586"/>
                    <a:pt x="7448" y="1336"/>
                    <a:pt x="5768" y="415"/>
                  </a:cubicBezTo>
                  <a:cubicBezTo>
                    <a:pt x="5255" y="134"/>
                    <a:pt x="4691" y="1"/>
                    <a:pt x="412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9"/>
            <p:cNvSpPr/>
            <p:nvPr/>
          </p:nvSpPr>
          <p:spPr>
            <a:xfrm>
              <a:off x="2877150" y="2613250"/>
              <a:ext cx="199650" cy="177150"/>
            </a:xfrm>
            <a:custGeom>
              <a:avLst/>
              <a:gdLst/>
              <a:ahLst/>
              <a:cxnLst/>
              <a:rect l="l" t="t" r="r" b="b"/>
              <a:pathLst>
                <a:path w="7986" h="7086" extrusionOk="0">
                  <a:moveTo>
                    <a:pt x="4096" y="0"/>
                  </a:moveTo>
                  <a:cubicBezTo>
                    <a:pt x="2821" y="0"/>
                    <a:pt x="1546" y="685"/>
                    <a:pt x="910" y="1866"/>
                  </a:cubicBezTo>
                  <a:cubicBezTo>
                    <a:pt x="0" y="3554"/>
                    <a:pt x="603" y="5735"/>
                    <a:pt x="2234" y="6657"/>
                  </a:cubicBezTo>
                  <a:cubicBezTo>
                    <a:pt x="2748" y="6948"/>
                    <a:pt x="3319" y="7085"/>
                    <a:pt x="3890" y="7085"/>
                  </a:cubicBezTo>
                  <a:cubicBezTo>
                    <a:pt x="5165" y="7085"/>
                    <a:pt x="6439" y="6400"/>
                    <a:pt x="7077" y="5219"/>
                  </a:cubicBezTo>
                  <a:cubicBezTo>
                    <a:pt x="7986" y="3532"/>
                    <a:pt x="7383" y="1351"/>
                    <a:pt x="5752" y="428"/>
                  </a:cubicBezTo>
                  <a:cubicBezTo>
                    <a:pt x="5238" y="137"/>
                    <a:pt x="4667" y="0"/>
                    <a:pt x="409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1" name="Google Shape;4001;p9"/>
            <p:cNvSpPr/>
            <p:nvPr/>
          </p:nvSpPr>
          <p:spPr>
            <a:xfrm>
              <a:off x="3307150" y="3478950"/>
              <a:ext cx="202075" cy="178825"/>
            </a:xfrm>
            <a:custGeom>
              <a:avLst/>
              <a:gdLst/>
              <a:ahLst/>
              <a:cxnLst/>
              <a:rect l="l" t="t" r="r" b="b"/>
              <a:pathLst>
                <a:path w="8083" h="7153" extrusionOk="0">
                  <a:moveTo>
                    <a:pt x="4133" y="0"/>
                  </a:moveTo>
                  <a:cubicBezTo>
                    <a:pt x="2879" y="0"/>
                    <a:pt x="1633" y="664"/>
                    <a:pt x="970" y="1827"/>
                  </a:cubicBezTo>
                  <a:cubicBezTo>
                    <a:pt x="0" y="3524"/>
                    <a:pt x="588" y="5755"/>
                    <a:pt x="2258" y="6709"/>
                  </a:cubicBezTo>
                  <a:cubicBezTo>
                    <a:pt x="2786" y="7010"/>
                    <a:pt x="3369" y="7153"/>
                    <a:pt x="3950" y="7153"/>
                  </a:cubicBezTo>
                  <a:cubicBezTo>
                    <a:pt x="5204" y="7153"/>
                    <a:pt x="6450" y="6489"/>
                    <a:pt x="7113" y="5326"/>
                  </a:cubicBezTo>
                  <a:cubicBezTo>
                    <a:pt x="8083" y="3627"/>
                    <a:pt x="7493" y="1398"/>
                    <a:pt x="5825" y="444"/>
                  </a:cubicBezTo>
                  <a:cubicBezTo>
                    <a:pt x="5297" y="143"/>
                    <a:pt x="4714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2" name="Google Shape;4002;p9"/>
            <p:cNvSpPr/>
            <p:nvPr/>
          </p:nvSpPr>
          <p:spPr>
            <a:xfrm>
              <a:off x="4538325" y="2923050"/>
              <a:ext cx="201175" cy="178250"/>
            </a:xfrm>
            <a:custGeom>
              <a:avLst/>
              <a:gdLst/>
              <a:ahLst/>
              <a:cxnLst/>
              <a:rect l="l" t="t" r="r" b="b"/>
              <a:pathLst>
                <a:path w="8047" h="7130" extrusionOk="0">
                  <a:moveTo>
                    <a:pt x="4141" y="0"/>
                  </a:moveTo>
                  <a:cubicBezTo>
                    <a:pt x="2888" y="0"/>
                    <a:pt x="1634" y="660"/>
                    <a:pt x="972" y="1814"/>
                  </a:cubicBezTo>
                  <a:cubicBezTo>
                    <a:pt x="1" y="3510"/>
                    <a:pt x="602" y="5764"/>
                    <a:pt x="2276" y="6702"/>
                  </a:cubicBezTo>
                  <a:cubicBezTo>
                    <a:pt x="2794" y="6992"/>
                    <a:pt x="3366" y="7129"/>
                    <a:pt x="3937" y="7129"/>
                  </a:cubicBezTo>
                  <a:cubicBezTo>
                    <a:pt x="5210" y="7129"/>
                    <a:pt x="6478" y="6448"/>
                    <a:pt x="7127" y="5265"/>
                  </a:cubicBezTo>
                  <a:cubicBezTo>
                    <a:pt x="8047" y="3587"/>
                    <a:pt x="7464" y="1406"/>
                    <a:pt x="5843" y="454"/>
                  </a:cubicBezTo>
                  <a:cubicBezTo>
                    <a:pt x="5317" y="146"/>
                    <a:pt x="4729" y="0"/>
                    <a:pt x="41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3" name="Google Shape;4003;p9"/>
            <p:cNvSpPr/>
            <p:nvPr/>
          </p:nvSpPr>
          <p:spPr>
            <a:xfrm>
              <a:off x="4339575" y="2186975"/>
              <a:ext cx="202100" cy="178800"/>
            </a:xfrm>
            <a:custGeom>
              <a:avLst/>
              <a:gdLst/>
              <a:ahLst/>
              <a:cxnLst/>
              <a:rect l="l" t="t" r="r" b="b"/>
              <a:pathLst>
                <a:path w="8084" h="7152" extrusionOk="0">
                  <a:moveTo>
                    <a:pt x="4130" y="0"/>
                  </a:moveTo>
                  <a:cubicBezTo>
                    <a:pt x="2858" y="0"/>
                    <a:pt x="1599" y="682"/>
                    <a:pt x="947" y="1868"/>
                  </a:cubicBezTo>
                  <a:cubicBezTo>
                    <a:pt x="1" y="3586"/>
                    <a:pt x="618" y="5807"/>
                    <a:pt x="2299" y="6731"/>
                  </a:cubicBezTo>
                  <a:cubicBezTo>
                    <a:pt x="2818" y="7016"/>
                    <a:pt x="3387" y="7151"/>
                    <a:pt x="3953" y="7151"/>
                  </a:cubicBezTo>
                  <a:cubicBezTo>
                    <a:pt x="5225" y="7151"/>
                    <a:pt x="6485" y="6470"/>
                    <a:pt x="7137" y="5284"/>
                  </a:cubicBezTo>
                  <a:cubicBezTo>
                    <a:pt x="8083" y="3567"/>
                    <a:pt x="7466" y="1346"/>
                    <a:pt x="5785" y="421"/>
                  </a:cubicBezTo>
                  <a:cubicBezTo>
                    <a:pt x="5265" y="135"/>
                    <a:pt x="4697" y="0"/>
                    <a:pt x="413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4" name="Google Shape;4004;p9"/>
            <p:cNvSpPr/>
            <p:nvPr/>
          </p:nvSpPr>
          <p:spPr>
            <a:xfrm>
              <a:off x="3076000" y="3349125"/>
              <a:ext cx="199125" cy="176950"/>
            </a:xfrm>
            <a:custGeom>
              <a:avLst/>
              <a:gdLst/>
              <a:ahLst/>
              <a:cxnLst/>
              <a:rect l="l" t="t" r="r" b="b"/>
              <a:pathLst>
                <a:path w="7965" h="7078" extrusionOk="0">
                  <a:moveTo>
                    <a:pt x="4096" y="0"/>
                  </a:moveTo>
                  <a:cubicBezTo>
                    <a:pt x="2910" y="0"/>
                    <a:pt x="1709" y="604"/>
                    <a:pt x="1015" y="1690"/>
                  </a:cubicBezTo>
                  <a:cubicBezTo>
                    <a:pt x="1" y="3275"/>
                    <a:pt x="472" y="5472"/>
                    <a:pt x="2057" y="6536"/>
                  </a:cubicBezTo>
                  <a:cubicBezTo>
                    <a:pt x="2602" y="6903"/>
                    <a:pt x="3234" y="7077"/>
                    <a:pt x="3870" y="7077"/>
                  </a:cubicBezTo>
                  <a:cubicBezTo>
                    <a:pt x="5055" y="7077"/>
                    <a:pt x="6256" y="6473"/>
                    <a:pt x="6950" y="5388"/>
                  </a:cubicBezTo>
                  <a:cubicBezTo>
                    <a:pt x="7964" y="3803"/>
                    <a:pt x="7493" y="1606"/>
                    <a:pt x="5908" y="540"/>
                  </a:cubicBezTo>
                  <a:cubicBezTo>
                    <a:pt x="5363" y="174"/>
                    <a:pt x="4731" y="0"/>
                    <a:pt x="409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5" name="Google Shape;4005;p9"/>
            <p:cNvSpPr/>
            <p:nvPr/>
          </p:nvSpPr>
          <p:spPr>
            <a:xfrm>
              <a:off x="3540625" y="3610700"/>
              <a:ext cx="200300" cy="176875"/>
            </a:xfrm>
            <a:custGeom>
              <a:avLst/>
              <a:gdLst/>
              <a:ahLst/>
              <a:cxnLst/>
              <a:rect l="l" t="t" r="r" b="b"/>
              <a:pathLst>
                <a:path w="8012" h="7075" extrusionOk="0">
                  <a:moveTo>
                    <a:pt x="4108" y="0"/>
                  </a:moveTo>
                  <a:cubicBezTo>
                    <a:pt x="2902" y="0"/>
                    <a:pt x="1695" y="622"/>
                    <a:pt x="1013" y="1726"/>
                  </a:cubicBezTo>
                  <a:cubicBezTo>
                    <a:pt x="1" y="3365"/>
                    <a:pt x="556" y="5641"/>
                    <a:pt x="2210" y="6618"/>
                  </a:cubicBezTo>
                  <a:cubicBezTo>
                    <a:pt x="2733" y="6928"/>
                    <a:pt x="3318" y="7074"/>
                    <a:pt x="3903" y="7074"/>
                  </a:cubicBezTo>
                  <a:cubicBezTo>
                    <a:pt x="5109" y="7074"/>
                    <a:pt x="6317" y="6452"/>
                    <a:pt x="6999" y="5348"/>
                  </a:cubicBezTo>
                  <a:cubicBezTo>
                    <a:pt x="8011" y="3709"/>
                    <a:pt x="7456" y="1433"/>
                    <a:pt x="5801" y="456"/>
                  </a:cubicBezTo>
                  <a:cubicBezTo>
                    <a:pt x="5277" y="147"/>
                    <a:pt x="4693" y="0"/>
                    <a:pt x="41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6" name="Google Shape;4006;p9"/>
            <p:cNvSpPr/>
            <p:nvPr/>
          </p:nvSpPr>
          <p:spPr>
            <a:xfrm>
              <a:off x="4674675" y="2688875"/>
              <a:ext cx="195200" cy="172375"/>
            </a:xfrm>
            <a:custGeom>
              <a:avLst/>
              <a:gdLst/>
              <a:ahLst/>
              <a:cxnLst/>
              <a:rect l="l" t="t" r="r" b="b"/>
              <a:pathLst>
                <a:path w="7808" h="6895" extrusionOk="0">
                  <a:moveTo>
                    <a:pt x="3932" y="0"/>
                  </a:moveTo>
                  <a:cubicBezTo>
                    <a:pt x="2766" y="0"/>
                    <a:pt x="1646" y="618"/>
                    <a:pt x="998" y="1737"/>
                  </a:cubicBezTo>
                  <a:cubicBezTo>
                    <a:pt x="0" y="3458"/>
                    <a:pt x="544" y="5517"/>
                    <a:pt x="2245" y="6460"/>
                  </a:cubicBezTo>
                  <a:cubicBezTo>
                    <a:pt x="2774" y="6754"/>
                    <a:pt x="3339" y="6894"/>
                    <a:pt x="3893" y="6894"/>
                  </a:cubicBezTo>
                  <a:cubicBezTo>
                    <a:pt x="5074" y="6894"/>
                    <a:pt x="6209" y="6255"/>
                    <a:pt x="6856" y="5106"/>
                  </a:cubicBezTo>
                  <a:cubicBezTo>
                    <a:pt x="7808" y="3418"/>
                    <a:pt x="7276" y="1401"/>
                    <a:pt x="5630" y="459"/>
                  </a:cubicBezTo>
                  <a:cubicBezTo>
                    <a:pt x="5086" y="149"/>
                    <a:pt x="4504" y="0"/>
                    <a:pt x="393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9"/>
            <p:cNvSpPr/>
            <p:nvPr/>
          </p:nvSpPr>
          <p:spPr>
            <a:xfrm>
              <a:off x="4142400" y="3637900"/>
              <a:ext cx="193750" cy="171275"/>
            </a:xfrm>
            <a:custGeom>
              <a:avLst/>
              <a:gdLst/>
              <a:ahLst/>
              <a:cxnLst/>
              <a:rect l="l" t="t" r="r" b="b"/>
              <a:pathLst>
                <a:path w="7750" h="6851" extrusionOk="0">
                  <a:moveTo>
                    <a:pt x="3900" y="1"/>
                  </a:moveTo>
                  <a:cubicBezTo>
                    <a:pt x="2729" y="1"/>
                    <a:pt x="1603" y="626"/>
                    <a:pt x="959" y="1754"/>
                  </a:cubicBezTo>
                  <a:cubicBezTo>
                    <a:pt x="1" y="3433"/>
                    <a:pt x="531" y="5463"/>
                    <a:pt x="2172" y="6398"/>
                  </a:cubicBezTo>
                  <a:cubicBezTo>
                    <a:pt x="2708" y="6705"/>
                    <a:pt x="3284" y="6851"/>
                    <a:pt x="3850" y="6851"/>
                  </a:cubicBezTo>
                  <a:cubicBezTo>
                    <a:pt x="5021" y="6851"/>
                    <a:pt x="6147" y="6225"/>
                    <a:pt x="6791" y="5097"/>
                  </a:cubicBezTo>
                  <a:cubicBezTo>
                    <a:pt x="7749" y="3419"/>
                    <a:pt x="7219" y="1388"/>
                    <a:pt x="5579" y="452"/>
                  </a:cubicBezTo>
                  <a:cubicBezTo>
                    <a:pt x="5042" y="147"/>
                    <a:pt x="4466" y="1"/>
                    <a:pt x="390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9"/>
            <p:cNvSpPr/>
            <p:nvPr/>
          </p:nvSpPr>
          <p:spPr>
            <a:xfrm>
              <a:off x="3360900" y="3666625"/>
              <a:ext cx="193875" cy="171375"/>
            </a:xfrm>
            <a:custGeom>
              <a:avLst/>
              <a:gdLst/>
              <a:ahLst/>
              <a:cxnLst/>
              <a:rect l="l" t="t" r="r" b="b"/>
              <a:pathLst>
                <a:path w="7755" h="6855" extrusionOk="0">
                  <a:moveTo>
                    <a:pt x="3903" y="1"/>
                  </a:moveTo>
                  <a:cubicBezTo>
                    <a:pt x="2721" y="1"/>
                    <a:pt x="1583" y="641"/>
                    <a:pt x="942" y="1789"/>
                  </a:cubicBezTo>
                  <a:cubicBezTo>
                    <a:pt x="0" y="3472"/>
                    <a:pt x="553" y="5495"/>
                    <a:pt x="2206" y="6419"/>
                  </a:cubicBezTo>
                  <a:cubicBezTo>
                    <a:pt x="2734" y="6714"/>
                    <a:pt x="3297" y="6854"/>
                    <a:pt x="3851" y="6854"/>
                  </a:cubicBezTo>
                  <a:cubicBezTo>
                    <a:pt x="5033" y="6854"/>
                    <a:pt x="6170" y="6213"/>
                    <a:pt x="6811" y="5065"/>
                  </a:cubicBezTo>
                  <a:cubicBezTo>
                    <a:pt x="7754" y="3378"/>
                    <a:pt x="7200" y="1360"/>
                    <a:pt x="5547" y="435"/>
                  </a:cubicBezTo>
                  <a:cubicBezTo>
                    <a:pt x="5020" y="141"/>
                    <a:pt x="4457" y="1"/>
                    <a:pt x="39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9"/>
            <p:cNvSpPr/>
            <p:nvPr/>
          </p:nvSpPr>
          <p:spPr>
            <a:xfrm>
              <a:off x="3128350" y="3535900"/>
              <a:ext cx="193700" cy="171275"/>
            </a:xfrm>
            <a:custGeom>
              <a:avLst/>
              <a:gdLst/>
              <a:ahLst/>
              <a:cxnLst/>
              <a:rect l="l" t="t" r="r" b="b"/>
              <a:pathLst>
                <a:path w="7748" h="6851" extrusionOk="0">
                  <a:moveTo>
                    <a:pt x="3901" y="1"/>
                  </a:moveTo>
                  <a:cubicBezTo>
                    <a:pt x="2729" y="1"/>
                    <a:pt x="1602" y="627"/>
                    <a:pt x="959" y="1755"/>
                  </a:cubicBezTo>
                  <a:cubicBezTo>
                    <a:pt x="1" y="3433"/>
                    <a:pt x="531" y="5464"/>
                    <a:pt x="2171" y="6399"/>
                  </a:cubicBezTo>
                  <a:cubicBezTo>
                    <a:pt x="2708" y="6705"/>
                    <a:pt x="3283" y="6851"/>
                    <a:pt x="3849" y="6851"/>
                  </a:cubicBezTo>
                  <a:cubicBezTo>
                    <a:pt x="5020" y="6851"/>
                    <a:pt x="6147" y="6225"/>
                    <a:pt x="6791" y="5097"/>
                  </a:cubicBezTo>
                  <a:cubicBezTo>
                    <a:pt x="7748" y="3417"/>
                    <a:pt x="7219" y="1388"/>
                    <a:pt x="5577" y="452"/>
                  </a:cubicBezTo>
                  <a:cubicBezTo>
                    <a:pt x="5041" y="146"/>
                    <a:pt x="4466" y="1"/>
                    <a:pt x="390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9"/>
            <p:cNvSpPr/>
            <p:nvPr/>
          </p:nvSpPr>
          <p:spPr>
            <a:xfrm>
              <a:off x="3462050" y="1850575"/>
              <a:ext cx="195600" cy="173375"/>
            </a:xfrm>
            <a:custGeom>
              <a:avLst/>
              <a:gdLst/>
              <a:ahLst/>
              <a:cxnLst/>
              <a:rect l="l" t="t" r="r" b="b"/>
              <a:pathLst>
                <a:path w="7824" h="6935" extrusionOk="0">
                  <a:moveTo>
                    <a:pt x="3939" y="0"/>
                  </a:moveTo>
                  <a:cubicBezTo>
                    <a:pt x="2742" y="0"/>
                    <a:pt x="1590" y="648"/>
                    <a:pt x="941" y="1812"/>
                  </a:cubicBezTo>
                  <a:cubicBezTo>
                    <a:pt x="1" y="3498"/>
                    <a:pt x="539" y="5526"/>
                    <a:pt x="2176" y="6469"/>
                  </a:cubicBezTo>
                  <a:cubicBezTo>
                    <a:pt x="2722" y="6784"/>
                    <a:pt x="3310" y="6935"/>
                    <a:pt x="3886" y="6935"/>
                  </a:cubicBezTo>
                  <a:cubicBezTo>
                    <a:pt x="5083" y="6935"/>
                    <a:pt x="6234" y="6287"/>
                    <a:pt x="6884" y="5124"/>
                  </a:cubicBezTo>
                  <a:cubicBezTo>
                    <a:pt x="7824" y="3438"/>
                    <a:pt x="7286" y="1409"/>
                    <a:pt x="5649" y="466"/>
                  </a:cubicBezTo>
                  <a:cubicBezTo>
                    <a:pt x="5102" y="150"/>
                    <a:pt x="4515" y="0"/>
                    <a:pt x="393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9"/>
            <p:cNvSpPr/>
            <p:nvPr/>
          </p:nvSpPr>
          <p:spPr>
            <a:xfrm>
              <a:off x="2962950" y="2194300"/>
              <a:ext cx="195275" cy="172875"/>
            </a:xfrm>
            <a:custGeom>
              <a:avLst/>
              <a:gdLst/>
              <a:ahLst/>
              <a:cxnLst/>
              <a:rect l="l" t="t" r="r" b="b"/>
              <a:pathLst>
                <a:path w="7811" h="6915" extrusionOk="0">
                  <a:moveTo>
                    <a:pt x="3927" y="1"/>
                  </a:moveTo>
                  <a:cubicBezTo>
                    <a:pt x="2737" y="1"/>
                    <a:pt x="1596" y="644"/>
                    <a:pt x="946" y="1808"/>
                  </a:cubicBezTo>
                  <a:cubicBezTo>
                    <a:pt x="0" y="3502"/>
                    <a:pt x="546" y="5523"/>
                    <a:pt x="2202" y="6463"/>
                  </a:cubicBezTo>
                  <a:cubicBezTo>
                    <a:pt x="2741" y="6768"/>
                    <a:pt x="3318" y="6914"/>
                    <a:pt x="3885" y="6914"/>
                  </a:cubicBezTo>
                  <a:cubicBezTo>
                    <a:pt x="5060" y="6914"/>
                    <a:pt x="6190" y="6288"/>
                    <a:pt x="6841" y="5157"/>
                  </a:cubicBezTo>
                  <a:cubicBezTo>
                    <a:pt x="7810" y="3471"/>
                    <a:pt x="7296" y="1435"/>
                    <a:pt x="5662" y="480"/>
                  </a:cubicBezTo>
                  <a:cubicBezTo>
                    <a:pt x="5107" y="155"/>
                    <a:pt x="4511" y="1"/>
                    <a:pt x="392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9"/>
            <p:cNvSpPr/>
            <p:nvPr/>
          </p:nvSpPr>
          <p:spPr>
            <a:xfrm>
              <a:off x="4591150" y="3109650"/>
              <a:ext cx="195400" cy="172925"/>
            </a:xfrm>
            <a:custGeom>
              <a:avLst/>
              <a:gdLst/>
              <a:ahLst/>
              <a:cxnLst/>
              <a:rect l="l" t="t" r="r" b="b"/>
              <a:pathLst>
                <a:path w="7816" h="6917" extrusionOk="0">
                  <a:moveTo>
                    <a:pt x="3932" y="1"/>
                  </a:moveTo>
                  <a:cubicBezTo>
                    <a:pt x="2741" y="1"/>
                    <a:pt x="1597" y="647"/>
                    <a:pt x="948" y="1805"/>
                  </a:cubicBezTo>
                  <a:cubicBezTo>
                    <a:pt x="1" y="3500"/>
                    <a:pt x="545" y="5522"/>
                    <a:pt x="2198" y="6462"/>
                  </a:cubicBezTo>
                  <a:cubicBezTo>
                    <a:pt x="2740" y="6770"/>
                    <a:pt x="3319" y="6916"/>
                    <a:pt x="3886" y="6916"/>
                  </a:cubicBezTo>
                  <a:cubicBezTo>
                    <a:pt x="5093" y="6916"/>
                    <a:pt x="6249" y="6253"/>
                    <a:pt x="6896" y="5062"/>
                  </a:cubicBezTo>
                  <a:cubicBezTo>
                    <a:pt x="7815" y="3366"/>
                    <a:pt x="7239" y="1347"/>
                    <a:pt x="5570" y="429"/>
                  </a:cubicBezTo>
                  <a:cubicBezTo>
                    <a:pt x="5043" y="139"/>
                    <a:pt x="4482" y="1"/>
                    <a:pt x="393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9"/>
            <p:cNvSpPr/>
            <p:nvPr/>
          </p:nvSpPr>
          <p:spPr>
            <a:xfrm>
              <a:off x="4060075" y="1875000"/>
              <a:ext cx="196575" cy="173350"/>
            </a:xfrm>
            <a:custGeom>
              <a:avLst/>
              <a:gdLst/>
              <a:ahLst/>
              <a:cxnLst/>
              <a:rect l="l" t="t" r="r" b="b"/>
              <a:pathLst>
                <a:path w="7863" h="6934" extrusionOk="0">
                  <a:moveTo>
                    <a:pt x="3960" y="0"/>
                  </a:moveTo>
                  <a:cubicBezTo>
                    <a:pt x="2784" y="0"/>
                    <a:pt x="1648" y="625"/>
                    <a:pt x="995" y="1749"/>
                  </a:cubicBezTo>
                  <a:cubicBezTo>
                    <a:pt x="0" y="3460"/>
                    <a:pt x="543" y="5538"/>
                    <a:pt x="2230" y="6488"/>
                  </a:cubicBezTo>
                  <a:cubicBezTo>
                    <a:pt x="2765" y="6789"/>
                    <a:pt x="3339" y="6933"/>
                    <a:pt x="3904" y="6933"/>
                  </a:cubicBezTo>
                  <a:cubicBezTo>
                    <a:pt x="5080" y="6933"/>
                    <a:pt x="6216" y="6309"/>
                    <a:pt x="6869" y="5185"/>
                  </a:cubicBezTo>
                  <a:cubicBezTo>
                    <a:pt x="7862" y="3473"/>
                    <a:pt x="7321" y="1395"/>
                    <a:pt x="5633" y="445"/>
                  </a:cubicBezTo>
                  <a:cubicBezTo>
                    <a:pt x="5098" y="144"/>
                    <a:pt x="4524" y="0"/>
                    <a:pt x="39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9"/>
            <p:cNvSpPr/>
            <p:nvPr/>
          </p:nvSpPr>
          <p:spPr>
            <a:xfrm>
              <a:off x="3279075" y="1904300"/>
              <a:ext cx="195150" cy="172350"/>
            </a:xfrm>
            <a:custGeom>
              <a:avLst/>
              <a:gdLst/>
              <a:ahLst/>
              <a:cxnLst/>
              <a:rect l="l" t="t" r="r" b="b"/>
              <a:pathLst>
                <a:path w="7806" h="6894" extrusionOk="0">
                  <a:moveTo>
                    <a:pt x="3932" y="0"/>
                  </a:moveTo>
                  <a:cubicBezTo>
                    <a:pt x="2767" y="0"/>
                    <a:pt x="1648" y="617"/>
                    <a:pt x="999" y="1734"/>
                  </a:cubicBezTo>
                  <a:cubicBezTo>
                    <a:pt x="0" y="3455"/>
                    <a:pt x="543" y="5514"/>
                    <a:pt x="2243" y="6458"/>
                  </a:cubicBezTo>
                  <a:cubicBezTo>
                    <a:pt x="2773" y="6753"/>
                    <a:pt x="3338" y="6894"/>
                    <a:pt x="3893" y="6894"/>
                  </a:cubicBezTo>
                  <a:cubicBezTo>
                    <a:pt x="5074" y="6894"/>
                    <a:pt x="6208" y="6255"/>
                    <a:pt x="6855" y="5107"/>
                  </a:cubicBezTo>
                  <a:cubicBezTo>
                    <a:pt x="7806" y="3421"/>
                    <a:pt x="7275" y="1402"/>
                    <a:pt x="5631" y="461"/>
                  </a:cubicBezTo>
                  <a:cubicBezTo>
                    <a:pt x="5087" y="149"/>
                    <a:pt x="4504" y="0"/>
                    <a:pt x="393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9"/>
            <p:cNvSpPr/>
            <p:nvPr/>
          </p:nvSpPr>
          <p:spPr>
            <a:xfrm>
              <a:off x="4293225" y="2005750"/>
              <a:ext cx="195500" cy="173400"/>
            </a:xfrm>
            <a:custGeom>
              <a:avLst/>
              <a:gdLst/>
              <a:ahLst/>
              <a:cxnLst/>
              <a:rect l="l" t="t" r="r" b="b"/>
              <a:pathLst>
                <a:path w="7820" h="6936" extrusionOk="0">
                  <a:moveTo>
                    <a:pt x="3935" y="0"/>
                  </a:moveTo>
                  <a:cubicBezTo>
                    <a:pt x="2749" y="0"/>
                    <a:pt x="1607" y="635"/>
                    <a:pt x="954" y="1783"/>
                  </a:cubicBezTo>
                  <a:cubicBezTo>
                    <a:pt x="1" y="3460"/>
                    <a:pt x="521" y="5499"/>
                    <a:pt x="2145" y="6454"/>
                  </a:cubicBezTo>
                  <a:cubicBezTo>
                    <a:pt x="2700" y="6780"/>
                    <a:pt x="3297" y="6935"/>
                    <a:pt x="3884" y="6935"/>
                  </a:cubicBezTo>
                  <a:cubicBezTo>
                    <a:pt x="5070" y="6935"/>
                    <a:pt x="6212" y="6299"/>
                    <a:pt x="6865" y="5151"/>
                  </a:cubicBezTo>
                  <a:cubicBezTo>
                    <a:pt x="7820" y="3474"/>
                    <a:pt x="7300" y="1435"/>
                    <a:pt x="5674" y="482"/>
                  </a:cubicBezTo>
                  <a:cubicBezTo>
                    <a:pt x="5120" y="156"/>
                    <a:pt x="4522" y="0"/>
                    <a:pt x="39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9"/>
            <p:cNvSpPr/>
            <p:nvPr/>
          </p:nvSpPr>
          <p:spPr>
            <a:xfrm>
              <a:off x="3959175" y="3690800"/>
              <a:ext cx="194325" cy="171850"/>
            </a:xfrm>
            <a:custGeom>
              <a:avLst/>
              <a:gdLst/>
              <a:ahLst/>
              <a:cxnLst/>
              <a:rect l="l" t="t" r="r" b="b"/>
              <a:pathLst>
                <a:path w="7773" h="6874" extrusionOk="0">
                  <a:moveTo>
                    <a:pt x="3908" y="0"/>
                  </a:moveTo>
                  <a:cubicBezTo>
                    <a:pt x="2730" y="0"/>
                    <a:pt x="1599" y="635"/>
                    <a:pt x="954" y="1777"/>
                  </a:cubicBezTo>
                  <a:cubicBezTo>
                    <a:pt x="0" y="3466"/>
                    <a:pt x="540" y="5491"/>
                    <a:pt x="2196" y="6426"/>
                  </a:cubicBezTo>
                  <a:cubicBezTo>
                    <a:pt x="2731" y="6729"/>
                    <a:pt x="3303" y="6873"/>
                    <a:pt x="3864" y="6873"/>
                  </a:cubicBezTo>
                  <a:cubicBezTo>
                    <a:pt x="5042" y="6873"/>
                    <a:pt x="6173" y="6239"/>
                    <a:pt x="6819" y="5096"/>
                  </a:cubicBezTo>
                  <a:cubicBezTo>
                    <a:pt x="7772" y="3407"/>
                    <a:pt x="7233" y="1382"/>
                    <a:pt x="5576" y="447"/>
                  </a:cubicBezTo>
                  <a:cubicBezTo>
                    <a:pt x="5041" y="144"/>
                    <a:pt x="4469" y="0"/>
                    <a:pt x="39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9"/>
            <p:cNvSpPr/>
            <p:nvPr/>
          </p:nvSpPr>
          <p:spPr>
            <a:xfrm>
              <a:off x="4624575" y="2504400"/>
              <a:ext cx="196600" cy="173400"/>
            </a:xfrm>
            <a:custGeom>
              <a:avLst/>
              <a:gdLst/>
              <a:ahLst/>
              <a:cxnLst/>
              <a:rect l="l" t="t" r="r" b="b"/>
              <a:pathLst>
                <a:path w="7864" h="6936" extrusionOk="0">
                  <a:moveTo>
                    <a:pt x="3960" y="0"/>
                  </a:moveTo>
                  <a:cubicBezTo>
                    <a:pt x="2772" y="0"/>
                    <a:pt x="1627" y="639"/>
                    <a:pt x="976" y="1783"/>
                  </a:cubicBezTo>
                  <a:cubicBezTo>
                    <a:pt x="0" y="3500"/>
                    <a:pt x="565" y="5573"/>
                    <a:pt x="2264" y="6508"/>
                  </a:cubicBezTo>
                  <a:cubicBezTo>
                    <a:pt x="2790" y="6797"/>
                    <a:pt x="3351" y="6935"/>
                    <a:pt x="3904" y="6935"/>
                  </a:cubicBezTo>
                  <a:cubicBezTo>
                    <a:pt x="5092" y="6935"/>
                    <a:pt x="6237" y="6297"/>
                    <a:pt x="6888" y="5152"/>
                  </a:cubicBezTo>
                  <a:cubicBezTo>
                    <a:pt x="7863" y="3435"/>
                    <a:pt x="7299" y="1362"/>
                    <a:pt x="5600" y="428"/>
                  </a:cubicBezTo>
                  <a:cubicBezTo>
                    <a:pt x="5074" y="138"/>
                    <a:pt x="4512" y="0"/>
                    <a:pt x="39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9"/>
            <p:cNvSpPr/>
            <p:nvPr/>
          </p:nvSpPr>
          <p:spPr>
            <a:xfrm>
              <a:off x="2829925" y="2431675"/>
              <a:ext cx="194725" cy="172375"/>
            </a:xfrm>
            <a:custGeom>
              <a:avLst/>
              <a:gdLst/>
              <a:ahLst/>
              <a:cxnLst/>
              <a:rect l="l" t="t" r="r" b="b"/>
              <a:pathLst>
                <a:path w="7789" h="6895" extrusionOk="0">
                  <a:moveTo>
                    <a:pt x="3913" y="1"/>
                  </a:moveTo>
                  <a:cubicBezTo>
                    <a:pt x="2724" y="1"/>
                    <a:pt x="1585" y="647"/>
                    <a:pt x="937" y="1814"/>
                  </a:cubicBezTo>
                  <a:cubicBezTo>
                    <a:pt x="0" y="3506"/>
                    <a:pt x="550" y="5518"/>
                    <a:pt x="2206" y="6449"/>
                  </a:cubicBezTo>
                  <a:cubicBezTo>
                    <a:pt x="2742" y="6751"/>
                    <a:pt x="3315" y="6895"/>
                    <a:pt x="3877" y="6895"/>
                  </a:cubicBezTo>
                  <a:cubicBezTo>
                    <a:pt x="5051" y="6895"/>
                    <a:pt x="6178" y="6265"/>
                    <a:pt x="6826" y="5130"/>
                  </a:cubicBezTo>
                  <a:cubicBezTo>
                    <a:pt x="7788" y="3446"/>
                    <a:pt x="7269" y="1421"/>
                    <a:pt x="5634" y="473"/>
                  </a:cubicBezTo>
                  <a:cubicBezTo>
                    <a:pt x="5082" y="153"/>
                    <a:pt x="4492" y="1"/>
                    <a:pt x="39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4019;p9"/>
            <p:cNvSpPr/>
            <p:nvPr/>
          </p:nvSpPr>
          <p:spPr>
            <a:xfrm>
              <a:off x="4575350" y="2320950"/>
              <a:ext cx="195275" cy="172425"/>
            </a:xfrm>
            <a:custGeom>
              <a:avLst/>
              <a:gdLst/>
              <a:ahLst/>
              <a:cxnLst/>
              <a:rect l="l" t="t" r="r" b="b"/>
              <a:pathLst>
                <a:path w="7811" h="6897" extrusionOk="0">
                  <a:moveTo>
                    <a:pt x="3934" y="1"/>
                  </a:moveTo>
                  <a:cubicBezTo>
                    <a:pt x="2761" y="1"/>
                    <a:pt x="1635" y="629"/>
                    <a:pt x="986" y="1762"/>
                  </a:cubicBezTo>
                  <a:cubicBezTo>
                    <a:pt x="1" y="3485"/>
                    <a:pt x="561" y="5539"/>
                    <a:pt x="2270" y="6475"/>
                  </a:cubicBezTo>
                  <a:cubicBezTo>
                    <a:pt x="2791" y="6760"/>
                    <a:pt x="3346" y="6896"/>
                    <a:pt x="3891" y="6896"/>
                  </a:cubicBezTo>
                  <a:cubicBezTo>
                    <a:pt x="5082" y="6896"/>
                    <a:pt x="6226" y="6246"/>
                    <a:pt x="6872" y="5084"/>
                  </a:cubicBezTo>
                  <a:cubicBezTo>
                    <a:pt x="7811" y="3392"/>
                    <a:pt x="7263" y="1381"/>
                    <a:pt x="5608" y="448"/>
                  </a:cubicBezTo>
                  <a:cubicBezTo>
                    <a:pt x="5071" y="145"/>
                    <a:pt x="4497" y="1"/>
                    <a:pt x="393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4020;p9"/>
            <p:cNvSpPr/>
            <p:nvPr/>
          </p:nvSpPr>
          <p:spPr>
            <a:xfrm>
              <a:off x="2796075" y="3036950"/>
              <a:ext cx="194500" cy="171925"/>
            </a:xfrm>
            <a:custGeom>
              <a:avLst/>
              <a:gdLst/>
              <a:ahLst/>
              <a:cxnLst/>
              <a:rect l="l" t="t" r="r" b="b"/>
              <a:pathLst>
                <a:path w="7780" h="6877" extrusionOk="0">
                  <a:moveTo>
                    <a:pt x="3915" y="0"/>
                  </a:moveTo>
                  <a:cubicBezTo>
                    <a:pt x="2725" y="0"/>
                    <a:pt x="1583" y="649"/>
                    <a:pt x="939" y="1812"/>
                  </a:cubicBezTo>
                  <a:cubicBezTo>
                    <a:pt x="0" y="3503"/>
                    <a:pt x="563" y="5522"/>
                    <a:pt x="2230" y="6446"/>
                  </a:cubicBezTo>
                  <a:cubicBezTo>
                    <a:pt x="2755" y="6737"/>
                    <a:pt x="3315" y="6876"/>
                    <a:pt x="3865" y="6876"/>
                  </a:cubicBezTo>
                  <a:cubicBezTo>
                    <a:pt x="5054" y="6876"/>
                    <a:pt x="6197" y="6227"/>
                    <a:pt x="6840" y="5064"/>
                  </a:cubicBezTo>
                  <a:cubicBezTo>
                    <a:pt x="7779" y="3371"/>
                    <a:pt x="7216" y="1353"/>
                    <a:pt x="5550" y="429"/>
                  </a:cubicBezTo>
                  <a:cubicBezTo>
                    <a:pt x="5024" y="139"/>
                    <a:pt x="4465" y="0"/>
                    <a:pt x="39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1" name="Google Shape;4021;p9"/>
            <p:cNvSpPr/>
            <p:nvPr/>
          </p:nvSpPr>
          <p:spPr>
            <a:xfrm>
              <a:off x="3645375" y="1797875"/>
              <a:ext cx="194825" cy="172425"/>
            </a:xfrm>
            <a:custGeom>
              <a:avLst/>
              <a:gdLst/>
              <a:ahLst/>
              <a:cxnLst/>
              <a:rect l="l" t="t" r="r" b="b"/>
              <a:pathLst>
                <a:path w="7793" h="6897" extrusionOk="0">
                  <a:moveTo>
                    <a:pt x="3918" y="0"/>
                  </a:moveTo>
                  <a:cubicBezTo>
                    <a:pt x="2714" y="0"/>
                    <a:pt x="1563" y="664"/>
                    <a:pt x="917" y="1854"/>
                  </a:cubicBezTo>
                  <a:cubicBezTo>
                    <a:pt x="0" y="3548"/>
                    <a:pt x="578" y="5555"/>
                    <a:pt x="2246" y="6471"/>
                  </a:cubicBezTo>
                  <a:cubicBezTo>
                    <a:pt x="2770" y="6759"/>
                    <a:pt x="3328" y="6897"/>
                    <a:pt x="3876" y="6897"/>
                  </a:cubicBezTo>
                  <a:cubicBezTo>
                    <a:pt x="5064" y="6897"/>
                    <a:pt x="6204" y="6250"/>
                    <a:pt x="6850" y="5090"/>
                  </a:cubicBezTo>
                  <a:cubicBezTo>
                    <a:pt x="7793" y="3400"/>
                    <a:pt x="7249" y="1387"/>
                    <a:pt x="5597" y="452"/>
                  </a:cubicBezTo>
                  <a:cubicBezTo>
                    <a:pt x="5057" y="146"/>
                    <a:pt x="4482" y="0"/>
                    <a:pt x="391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9"/>
            <p:cNvSpPr/>
            <p:nvPr/>
          </p:nvSpPr>
          <p:spPr>
            <a:xfrm>
              <a:off x="4457675" y="3347050"/>
              <a:ext cx="195300" cy="172400"/>
            </a:xfrm>
            <a:custGeom>
              <a:avLst/>
              <a:gdLst/>
              <a:ahLst/>
              <a:cxnLst/>
              <a:rect l="l" t="t" r="r" b="b"/>
              <a:pathLst>
                <a:path w="7812" h="6896" extrusionOk="0">
                  <a:moveTo>
                    <a:pt x="3935" y="1"/>
                  </a:moveTo>
                  <a:cubicBezTo>
                    <a:pt x="2765" y="1"/>
                    <a:pt x="1642" y="624"/>
                    <a:pt x="993" y="1751"/>
                  </a:cubicBezTo>
                  <a:cubicBezTo>
                    <a:pt x="1" y="3472"/>
                    <a:pt x="554" y="5527"/>
                    <a:pt x="2259" y="6468"/>
                  </a:cubicBezTo>
                  <a:cubicBezTo>
                    <a:pt x="2784" y="6757"/>
                    <a:pt x="3343" y="6895"/>
                    <a:pt x="3892" y="6895"/>
                  </a:cubicBezTo>
                  <a:cubicBezTo>
                    <a:pt x="5079" y="6895"/>
                    <a:pt x="6218" y="6251"/>
                    <a:pt x="6865" y="5096"/>
                  </a:cubicBezTo>
                  <a:cubicBezTo>
                    <a:pt x="7811" y="3404"/>
                    <a:pt x="7270" y="1391"/>
                    <a:pt x="5620" y="454"/>
                  </a:cubicBezTo>
                  <a:cubicBezTo>
                    <a:pt x="5080" y="147"/>
                    <a:pt x="4502" y="1"/>
                    <a:pt x="393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9"/>
            <p:cNvSpPr/>
            <p:nvPr/>
          </p:nvSpPr>
          <p:spPr>
            <a:xfrm>
              <a:off x="2746950" y="2853475"/>
              <a:ext cx="193525" cy="170900"/>
            </a:xfrm>
            <a:custGeom>
              <a:avLst/>
              <a:gdLst/>
              <a:ahLst/>
              <a:cxnLst/>
              <a:rect l="l" t="t" r="r" b="b"/>
              <a:pathLst>
                <a:path w="7741" h="6836" extrusionOk="0">
                  <a:moveTo>
                    <a:pt x="3904" y="1"/>
                  </a:moveTo>
                  <a:cubicBezTo>
                    <a:pt x="2732" y="1"/>
                    <a:pt x="1596" y="631"/>
                    <a:pt x="957" y="1756"/>
                  </a:cubicBezTo>
                  <a:cubicBezTo>
                    <a:pt x="1" y="3438"/>
                    <a:pt x="546" y="5476"/>
                    <a:pt x="2199" y="6401"/>
                  </a:cubicBezTo>
                  <a:cubicBezTo>
                    <a:pt x="2724" y="6695"/>
                    <a:pt x="3287" y="6836"/>
                    <a:pt x="3839" y="6836"/>
                  </a:cubicBezTo>
                  <a:cubicBezTo>
                    <a:pt x="5027" y="6836"/>
                    <a:pt x="6170" y="6188"/>
                    <a:pt x="6809" y="5032"/>
                  </a:cubicBezTo>
                  <a:cubicBezTo>
                    <a:pt x="7740" y="3346"/>
                    <a:pt x="7161" y="1317"/>
                    <a:pt x="5490" y="408"/>
                  </a:cubicBezTo>
                  <a:cubicBezTo>
                    <a:pt x="4983" y="132"/>
                    <a:pt x="4440" y="1"/>
                    <a:pt x="39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9"/>
            <p:cNvSpPr/>
            <p:nvPr/>
          </p:nvSpPr>
          <p:spPr>
            <a:xfrm>
              <a:off x="3776750" y="3744500"/>
              <a:ext cx="193325" cy="170775"/>
            </a:xfrm>
            <a:custGeom>
              <a:avLst/>
              <a:gdLst/>
              <a:ahLst/>
              <a:cxnLst/>
              <a:rect l="l" t="t" r="r" b="b"/>
              <a:pathLst>
                <a:path w="7733" h="6831" extrusionOk="0">
                  <a:moveTo>
                    <a:pt x="3895" y="1"/>
                  </a:moveTo>
                  <a:cubicBezTo>
                    <a:pt x="2737" y="1"/>
                    <a:pt x="1616" y="612"/>
                    <a:pt x="977" y="1711"/>
                  </a:cubicBezTo>
                  <a:cubicBezTo>
                    <a:pt x="0" y="3388"/>
                    <a:pt x="516" y="5434"/>
                    <a:pt x="2153" y="6375"/>
                  </a:cubicBezTo>
                  <a:cubicBezTo>
                    <a:pt x="2690" y="6684"/>
                    <a:pt x="3268" y="6831"/>
                    <a:pt x="3836" y="6831"/>
                  </a:cubicBezTo>
                  <a:cubicBezTo>
                    <a:pt x="5009" y="6831"/>
                    <a:pt x="6140" y="6202"/>
                    <a:pt x="6782" y="5071"/>
                  </a:cubicBezTo>
                  <a:cubicBezTo>
                    <a:pt x="7732" y="3391"/>
                    <a:pt x="7184" y="1353"/>
                    <a:pt x="5528" y="429"/>
                  </a:cubicBezTo>
                  <a:cubicBezTo>
                    <a:pt x="5007" y="139"/>
                    <a:pt x="4447" y="1"/>
                    <a:pt x="38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9"/>
            <p:cNvSpPr/>
            <p:nvPr/>
          </p:nvSpPr>
          <p:spPr>
            <a:xfrm>
              <a:off x="2846275" y="3221400"/>
              <a:ext cx="193475" cy="170825"/>
            </a:xfrm>
            <a:custGeom>
              <a:avLst/>
              <a:gdLst/>
              <a:ahLst/>
              <a:cxnLst/>
              <a:rect l="l" t="t" r="r" b="b"/>
              <a:pathLst>
                <a:path w="7739" h="6833" extrusionOk="0">
                  <a:moveTo>
                    <a:pt x="3899" y="1"/>
                  </a:moveTo>
                  <a:cubicBezTo>
                    <a:pt x="2735" y="1"/>
                    <a:pt x="1609" y="621"/>
                    <a:pt x="969" y="1731"/>
                  </a:cubicBezTo>
                  <a:cubicBezTo>
                    <a:pt x="1" y="3409"/>
                    <a:pt x="530" y="5452"/>
                    <a:pt x="2174" y="6386"/>
                  </a:cubicBezTo>
                  <a:cubicBezTo>
                    <a:pt x="2706" y="6689"/>
                    <a:pt x="3277" y="6833"/>
                    <a:pt x="3838" y="6833"/>
                  </a:cubicBezTo>
                  <a:cubicBezTo>
                    <a:pt x="5017" y="6833"/>
                    <a:pt x="6154" y="6196"/>
                    <a:pt x="6794" y="5054"/>
                  </a:cubicBezTo>
                  <a:cubicBezTo>
                    <a:pt x="7738" y="3368"/>
                    <a:pt x="7175" y="1339"/>
                    <a:pt x="5512" y="421"/>
                  </a:cubicBezTo>
                  <a:cubicBezTo>
                    <a:pt x="4997" y="136"/>
                    <a:pt x="4444" y="1"/>
                    <a:pt x="389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9"/>
            <p:cNvSpPr/>
            <p:nvPr/>
          </p:nvSpPr>
          <p:spPr>
            <a:xfrm>
              <a:off x="3829575" y="1746025"/>
              <a:ext cx="192350" cy="169750"/>
            </a:xfrm>
            <a:custGeom>
              <a:avLst/>
              <a:gdLst/>
              <a:ahLst/>
              <a:cxnLst/>
              <a:rect l="l" t="t" r="r" b="b"/>
              <a:pathLst>
                <a:path w="7694" h="6790" extrusionOk="0">
                  <a:moveTo>
                    <a:pt x="3893" y="0"/>
                  </a:moveTo>
                  <a:cubicBezTo>
                    <a:pt x="2742" y="0"/>
                    <a:pt x="1620" y="600"/>
                    <a:pt x="982" y="1675"/>
                  </a:cubicBezTo>
                  <a:cubicBezTo>
                    <a:pt x="0" y="3330"/>
                    <a:pt x="519" y="5409"/>
                    <a:pt x="2146" y="6345"/>
                  </a:cubicBezTo>
                  <a:cubicBezTo>
                    <a:pt x="2669" y="6646"/>
                    <a:pt x="3239" y="6790"/>
                    <a:pt x="3802" y="6790"/>
                  </a:cubicBezTo>
                  <a:cubicBezTo>
                    <a:pt x="4953" y="6790"/>
                    <a:pt x="6076" y="6190"/>
                    <a:pt x="6714" y="5115"/>
                  </a:cubicBezTo>
                  <a:cubicBezTo>
                    <a:pt x="7694" y="3460"/>
                    <a:pt x="7177" y="1381"/>
                    <a:pt x="5550" y="445"/>
                  </a:cubicBezTo>
                  <a:cubicBezTo>
                    <a:pt x="5026" y="144"/>
                    <a:pt x="4456" y="0"/>
                    <a:pt x="38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9"/>
            <p:cNvSpPr/>
            <p:nvPr/>
          </p:nvSpPr>
          <p:spPr>
            <a:xfrm>
              <a:off x="3098375" y="1958950"/>
              <a:ext cx="191150" cy="169325"/>
            </a:xfrm>
            <a:custGeom>
              <a:avLst/>
              <a:gdLst/>
              <a:ahLst/>
              <a:cxnLst/>
              <a:rect l="l" t="t" r="r" b="b"/>
              <a:pathLst>
                <a:path w="7646" h="6773" extrusionOk="0">
                  <a:moveTo>
                    <a:pt x="3875" y="1"/>
                  </a:moveTo>
                  <a:cubicBezTo>
                    <a:pt x="2701" y="1"/>
                    <a:pt x="1555" y="629"/>
                    <a:pt x="923" y="1743"/>
                  </a:cubicBezTo>
                  <a:cubicBezTo>
                    <a:pt x="0" y="3373"/>
                    <a:pt x="537" y="5416"/>
                    <a:pt x="2122" y="6329"/>
                  </a:cubicBezTo>
                  <a:cubicBezTo>
                    <a:pt x="2644" y="6630"/>
                    <a:pt x="3210" y="6773"/>
                    <a:pt x="3771" y="6773"/>
                  </a:cubicBezTo>
                  <a:cubicBezTo>
                    <a:pt x="4962" y="6773"/>
                    <a:pt x="6123" y="6127"/>
                    <a:pt x="6751" y="4982"/>
                  </a:cubicBezTo>
                  <a:cubicBezTo>
                    <a:pt x="7645" y="3345"/>
                    <a:pt x="7077" y="1309"/>
                    <a:pt x="5475" y="417"/>
                  </a:cubicBezTo>
                  <a:cubicBezTo>
                    <a:pt x="4967" y="135"/>
                    <a:pt x="4418" y="1"/>
                    <a:pt x="38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9"/>
            <p:cNvSpPr/>
            <p:nvPr/>
          </p:nvSpPr>
          <p:spPr>
            <a:xfrm>
              <a:off x="4726650" y="2874375"/>
              <a:ext cx="191050" cy="169250"/>
            </a:xfrm>
            <a:custGeom>
              <a:avLst/>
              <a:gdLst/>
              <a:ahLst/>
              <a:cxnLst/>
              <a:rect l="l" t="t" r="r" b="b"/>
              <a:pathLst>
                <a:path w="7642" h="6770" extrusionOk="0">
                  <a:moveTo>
                    <a:pt x="3874" y="0"/>
                  </a:moveTo>
                  <a:cubicBezTo>
                    <a:pt x="2716" y="0"/>
                    <a:pt x="1585" y="606"/>
                    <a:pt x="950" y="1688"/>
                  </a:cubicBezTo>
                  <a:cubicBezTo>
                    <a:pt x="1" y="3306"/>
                    <a:pt x="500" y="5360"/>
                    <a:pt x="2070" y="6299"/>
                  </a:cubicBezTo>
                  <a:cubicBezTo>
                    <a:pt x="2604" y="6618"/>
                    <a:pt x="3190" y="6770"/>
                    <a:pt x="3769" y="6770"/>
                  </a:cubicBezTo>
                  <a:cubicBezTo>
                    <a:pt x="4942" y="6770"/>
                    <a:pt x="6086" y="6147"/>
                    <a:pt x="6719" y="5032"/>
                  </a:cubicBezTo>
                  <a:cubicBezTo>
                    <a:pt x="7641" y="3405"/>
                    <a:pt x="7108" y="1358"/>
                    <a:pt x="5522" y="443"/>
                  </a:cubicBezTo>
                  <a:cubicBezTo>
                    <a:pt x="5003" y="143"/>
                    <a:pt x="4435" y="0"/>
                    <a:pt x="387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4029;p9"/>
            <p:cNvSpPr/>
            <p:nvPr/>
          </p:nvSpPr>
          <p:spPr>
            <a:xfrm>
              <a:off x="4527400" y="2138325"/>
              <a:ext cx="192400" cy="169750"/>
            </a:xfrm>
            <a:custGeom>
              <a:avLst/>
              <a:gdLst/>
              <a:ahLst/>
              <a:cxnLst/>
              <a:rect l="l" t="t" r="r" b="b"/>
              <a:pathLst>
                <a:path w="7696" h="6790" extrusionOk="0">
                  <a:moveTo>
                    <a:pt x="3893" y="1"/>
                  </a:moveTo>
                  <a:cubicBezTo>
                    <a:pt x="2740" y="1"/>
                    <a:pt x="1617" y="602"/>
                    <a:pt x="979" y="1680"/>
                  </a:cubicBezTo>
                  <a:cubicBezTo>
                    <a:pt x="0" y="3336"/>
                    <a:pt x="522" y="5414"/>
                    <a:pt x="2150" y="6348"/>
                  </a:cubicBezTo>
                  <a:cubicBezTo>
                    <a:pt x="2672" y="6648"/>
                    <a:pt x="3240" y="6790"/>
                    <a:pt x="3801" y="6790"/>
                  </a:cubicBezTo>
                  <a:cubicBezTo>
                    <a:pt x="4954" y="6790"/>
                    <a:pt x="6078" y="6189"/>
                    <a:pt x="6715" y="5111"/>
                  </a:cubicBezTo>
                  <a:cubicBezTo>
                    <a:pt x="7695" y="3454"/>
                    <a:pt x="7173" y="1377"/>
                    <a:pt x="5544" y="442"/>
                  </a:cubicBezTo>
                  <a:cubicBezTo>
                    <a:pt x="5022" y="143"/>
                    <a:pt x="4454" y="1"/>
                    <a:pt x="389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4030;p9"/>
            <p:cNvSpPr/>
            <p:nvPr/>
          </p:nvSpPr>
          <p:spPr>
            <a:xfrm>
              <a:off x="3595375" y="3798975"/>
              <a:ext cx="190075" cy="168150"/>
            </a:xfrm>
            <a:custGeom>
              <a:avLst/>
              <a:gdLst/>
              <a:ahLst/>
              <a:cxnLst/>
              <a:rect l="l" t="t" r="r" b="b"/>
              <a:pathLst>
                <a:path w="7603" h="6726" extrusionOk="0">
                  <a:moveTo>
                    <a:pt x="3880" y="1"/>
                  </a:moveTo>
                  <a:cubicBezTo>
                    <a:pt x="2685" y="1"/>
                    <a:pt x="1505" y="643"/>
                    <a:pt x="889" y="1763"/>
                  </a:cubicBezTo>
                  <a:cubicBezTo>
                    <a:pt x="1" y="3381"/>
                    <a:pt x="581" y="5461"/>
                    <a:pt x="2168" y="6332"/>
                  </a:cubicBezTo>
                  <a:cubicBezTo>
                    <a:pt x="2656" y="6599"/>
                    <a:pt x="3190" y="6726"/>
                    <a:pt x="3721" y="6726"/>
                  </a:cubicBezTo>
                  <a:cubicBezTo>
                    <a:pt x="4917" y="6726"/>
                    <a:pt x="6098" y="6084"/>
                    <a:pt x="6714" y="4964"/>
                  </a:cubicBezTo>
                  <a:cubicBezTo>
                    <a:pt x="7603" y="3346"/>
                    <a:pt x="7022" y="1267"/>
                    <a:pt x="5435" y="396"/>
                  </a:cubicBezTo>
                  <a:cubicBezTo>
                    <a:pt x="4946" y="128"/>
                    <a:pt x="4412" y="1"/>
                    <a:pt x="388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4031;p9"/>
            <p:cNvSpPr/>
            <p:nvPr/>
          </p:nvSpPr>
          <p:spPr>
            <a:xfrm>
              <a:off x="2698950" y="2670900"/>
              <a:ext cx="190150" cy="168200"/>
            </a:xfrm>
            <a:custGeom>
              <a:avLst/>
              <a:gdLst/>
              <a:ahLst/>
              <a:cxnLst/>
              <a:rect l="l" t="t" r="r" b="b"/>
              <a:pathLst>
                <a:path w="7606" h="6728" extrusionOk="0">
                  <a:moveTo>
                    <a:pt x="3882" y="0"/>
                  </a:moveTo>
                  <a:cubicBezTo>
                    <a:pt x="2705" y="0"/>
                    <a:pt x="1541" y="623"/>
                    <a:pt x="916" y="1718"/>
                  </a:cubicBezTo>
                  <a:cubicBezTo>
                    <a:pt x="1" y="3322"/>
                    <a:pt x="552" y="5408"/>
                    <a:pt x="2126" y="6306"/>
                  </a:cubicBezTo>
                  <a:cubicBezTo>
                    <a:pt x="2626" y="6592"/>
                    <a:pt x="3177" y="6727"/>
                    <a:pt x="3725" y="6727"/>
                  </a:cubicBezTo>
                  <a:cubicBezTo>
                    <a:pt x="4901" y="6727"/>
                    <a:pt x="6065" y="6104"/>
                    <a:pt x="6689" y="5010"/>
                  </a:cubicBezTo>
                  <a:cubicBezTo>
                    <a:pt x="7606" y="3405"/>
                    <a:pt x="7055" y="1318"/>
                    <a:pt x="5481" y="421"/>
                  </a:cubicBezTo>
                  <a:cubicBezTo>
                    <a:pt x="4981" y="135"/>
                    <a:pt x="4430" y="0"/>
                    <a:pt x="388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9"/>
            <p:cNvSpPr/>
            <p:nvPr/>
          </p:nvSpPr>
          <p:spPr>
            <a:xfrm>
              <a:off x="4326475" y="3586000"/>
              <a:ext cx="191025" cy="168750"/>
            </a:xfrm>
            <a:custGeom>
              <a:avLst/>
              <a:gdLst/>
              <a:ahLst/>
              <a:cxnLst/>
              <a:rect l="l" t="t" r="r" b="b"/>
              <a:pathLst>
                <a:path w="7641" h="6750" extrusionOk="0">
                  <a:moveTo>
                    <a:pt x="3902" y="0"/>
                  </a:moveTo>
                  <a:cubicBezTo>
                    <a:pt x="2718" y="0"/>
                    <a:pt x="1553" y="633"/>
                    <a:pt x="928" y="1743"/>
                  </a:cubicBezTo>
                  <a:cubicBezTo>
                    <a:pt x="0" y="3392"/>
                    <a:pt x="598" y="5504"/>
                    <a:pt x="2240" y="6373"/>
                  </a:cubicBezTo>
                  <a:cubicBezTo>
                    <a:pt x="2722" y="6629"/>
                    <a:pt x="3243" y="6750"/>
                    <a:pt x="3760" y="6750"/>
                  </a:cubicBezTo>
                  <a:cubicBezTo>
                    <a:pt x="4963" y="6750"/>
                    <a:pt x="6144" y="6095"/>
                    <a:pt x="6759" y="4957"/>
                  </a:cubicBezTo>
                  <a:cubicBezTo>
                    <a:pt x="7641" y="3330"/>
                    <a:pt x="7060" y="1279"/>
                    <a:pt x="5470" y="402"/>
                  </a:cubicBezTo>
                  <a:cubicBezTo>
                    <a:pt x="4976" y="130"/>
                    <a:pt x="4437" y="0"/>
                    <a:pt x="390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9"/>
            <p:cNvSpPr/>
            <p:nvPr/>
          </p:nvSpPr>
          <p:spPr>
            <a:xfrm>
              <a:off x="2897700" y="3406925"/>
              <a:ext cx="189800" cy="167650"/>
            </a:xfrm>
            <a:custGeom>
              <a:avLst/>
              <a:gdLst/>
              <a:ahLst/>
              <a:cxnLst/>
              <a:rect l="l" t="t" r="r" b="b"/>
              <a:pathLst>
                <a:path w="7592" h="6706" extrusionOk="0">
                  <a:moveTo>
                    <a:pt x="3881" y="1"/>
                  </a:moveTo>
                  <a:cubicBezTo>
                    <a:pt x="2699" y="1"/>
                    <a:pt x="1529" y="628"/>
                    <a:pt x="910" y="1721"/>
                  </a:cubicBezTo>
                  <a:cubicBezTo>
                    <a:pt x="1" y="3328"/>
                    <a:pt x="572" y="5433"/>
                    <a:pt x="2157" y="6309"/>
                  </a:cubicBezTo>
                  <a:cubicBezTo>
                    <a:pt x="2643" y="6579"/>
                    <a:pt x="3177" y="6706"/>
                    <a:pt x="3710" y="6706"/>
                  </a:cubicBezTo>
                  <a:cubicBezTo>
                    <a:pt x="4911" y="6706"/>
                    <a:pt x="6102" y="6059"/>
                    <a:pt x="6710" y="4938"/>
                  </a:cubicBezTo>
                  <a:cubicBezTo>
                    <a:pt x="7591" y="3312"/>
                    <a:pt x="6984" y="1215"/>
                    <a:pt x="5388" y="371"/>
                  </a:cubicBezTo>
                  <a:cubicBezTo>
                    <a:pt x="4913" y="120"/>
                    <a:pt x="4396" y="1"/>
                    <a:pt x="388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9"/>
            <p:cNvSpPr/>
            <p:nvPr/>
          </p:nvSpPr>
          <p:spPr>
            <a:xfrm>
              <a:off x="2784125" y="2250825"/>
              <a:ext cx="187125" cy="166175"/>
            </a:xfrm>
            <a:custGeom>
              <a:avLst/>
              <a:gdLst/>
              <a:ahLst/>
              <a:cxnLst/>
              <a:rect l="l" t="t" r="r" b="b"/>
              <a:pathLst>
                <a:path w="7485" h="6647" extrusionOk="0">
                  <a:moveTo>
                    <a:pt x="3847" y="1"/>
                  </a:moveTo>
                  <a:cubicBezTo>
                    <a:pt x="2692" y="1"/>
                    <a:pt x="1528" y="604"/>
                    <a:pt x="902" y="1666"/>
                  </a:cubicBezTo>
                  <a:cubicBezTo>
                    <a:pt x="1" y="3197"/>
                    <a:pt x="503" y="5260"/>
                    <a:pt x="2006" y="6191"/>
                  </a:cubicBezTo>
                  <a:cubicBezTo>
                    <a:pt x="2504" y="6500"/>
                    <a:pt x="3070" y="6646"/>
                    <a:pt x="3638" y="6646"/>
                  </a:cubicBezTo>
                  <a:cubicBezTo>
                    <a:pt x="4793" y="6646"/>
                    <a:pt x="5956" y="6043"/>
                    <a:pt x="6582" y="4983"/>
                  </a:cubicBezTo>
                  <a:cubicBezTo>
                    <a:pt x="7485" y="3450"/>
                    <a:pt x="6982" y="1387"/>
                    <a:pt x="5479" y="456"/>
                  </a:cubicBezTo>
                  <a:cubicBezTo>
                    <a:pt x="4981" y="147"/>
                    <a:pt x="4415" y="1"/>
                    <a:pt x="38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9"/>
            <p:cNvSpPr/>
            <p:nvPr/>
          </p:nvSpPr>
          <p:spPr>
            <a:xfrm>
              <a:off x="4644675" y="3296775"/>
              <a:ext cx="187625" cy="166550"/>
            </a:xfrm>
            <a:custGeom>
              <a:avLst/>
              <a:gdLst/>
              <a:ahLst/>
              <a:cxnLst/>
              <a:rect l="l" t="t" r="r" b="b"/>
              <a:pathLst>
                <a:path w="7505" h="6662" extrusionOk="0">
                  <a:moveTo>
                    <a:pt x="3850" y="1"/>
                  </a:moveTo>
                  <a:cubicBezTo>
                    <a:pt x="2649" y="1"/>
                    <a:pt x="1450" y="647"/>
                    <a:pt x="851" y="1760"/>
                  </a:cubicBezTo>
                  <a:cubicBezTo>
                    <a:pt x="1" y="3345"/>
                    <a:pt x="571" y="5399"/>
                    <a:pt x="2102" y="6261"/>
                  </a:cubicBezTo>
                  <a:cubicBezTo>
                    <a:pt x="2586" y="6533"/>
                    <a:pt x="3121" y="6662"/>
                    <a:pt x="3657" y="6662"/>
                  </a:cubicBezTo>
                  <a:cubicBezTo>
                    <a:pt x="4858" y="6662"/>
                    <a:pt x="6057" y="6015"/>
                    <a:pt x="6654" y="4902"/>
                  </a:cubicBezTo>
                  <a:cubicBezTo>
                    <a:pt x="7504" y="3317"/>
                    <a:pt x="6934" y="1265"/>
                    <a:pt x="5405" y="402"/>
                  </a:cubicBezTo>
                  <a:cubicBezTo>
                    <a:pt x="4921" y="129"/>
                    <a:pt x="4386" y="1"/>
                    <a:pt x="385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9"/>
            <p:cNvSpPr/>
            <p:nvPr/>
          </p:nvSpPr>
          <p:spPr>
            <a:xfrm>
              <a:off x="4246750" y="1824900"/>
              <a:ext cx="189125" cy="167175"/>
            </a:xfrm>
            <a:custGeom>
              <a:avLst/>
              <a:gdLst/>
              <a:ahLst/>
              <a:cxnLst/>
              <a:rect l="l" t="t" r="r" b="b"/>
              <a:pathLst>
                <a:path w="7565" h="6687" extrusionOk="0">
                  <a:moveTo>
                    <a:pt x="3882" y="1"/>
                  </a:moveTo>
                  <a:cubicBezTo>
                    <a:pt x="2718" y="1"/>
                    <a:pt x="1550" y="609"/>
                    <a:pt x="924" y="1678"/>
                  </a:cubicBezTo>
                  <a:cubicBezTo>
                    <a:pt x="0" y="3255"/>
                    <a:pt x="550" y="5378"/>
                    <a:pt x="2112" y="6273"/>
                  </a:cubicBezTo>
                  <a:cubicBezTo>
                    <a:pt x="2601" y="6553"/>
                    <a:pt x="3145" y="6686"/>
                    <a:pt x="3688" y="6686"/>
                  </a:cubicBezTo>
                  <a:cubicBezTo>
                    <a:pt x="4833" y="6686"/>
                    <a:pt x="5977" y="6097"/>
                    <a:pt x="6614" y="5057"/>
                  </a:cubicBezTo>
                  <a:cubicBezTo>
                    <a:pt x="7564" y="3504"/>
                    <a:pt x="7051" y="1370"/>
                    <a:pt x="5503" y="442"/>
                  </a:cubicBezTo>
                  <a:cubicBezTo>
                    <a:pt x="5004" y="142"/>
                    <a:pt x="4443" y="1"/>
                    <a:pt x="388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9"/>
            <p:cNvSpPr/>
            <p:nvPr/>
          </p:nvSpPr>
          <p:spPr>
            <a:xfrm>
              <a:off x="4479975" y="1956475"/>
              <a:ext cx="187325" cy="165550"/>
            </a:xfrm>
            <a:custGeom>
              <a:avLst/>
              <a:gdLst/>
              <a:ahLst/>
              <a:cxnLst/>
              <a:rect l="l" t="t" r="r" b="b"/>
              <a:pathLst>
                <a:path w="7493" h="6622" extrusionOk="0">
                  <a:moveTo>
                    <a:pt x="3856" y="0"/>
                  </a:moveTo>
                  <a:cubicBezTo>
                    <a:pt x="2715" y="0"/>
                    <a:pt x="1569" y="593"/>
                    <a:pt x="941" y="1638"/>
                  </a:cubicBezTo>
                  <a:cubicBezTo>
                    <a:pt x="1" y="3198"/>
                    <a:pt x="556" y="5348"/>
                    <a:pt x="2127" y="6226"/>
                  </a:cubicBezTo>
                  <a:cubicBezTo>
                    <a:pt x="2607" y="6494"/>
                    <a:pt x="3137" y="6621"/>
                    <a:pt x="3666" y="6621"/>
                  </a:cubicBezTo>
                  <a:cubicBezTo>
                    <a:pt x="4830" y="6621"/>
                    <a:pt x="5989" y="6008"/>
                    <a:pt x="6602" y="4937"/>
                  </a:cubicBezTo>
                  <a:cubicBezTo>
                    <a:pt x="7492" y="3384"/>
                    <a:pt x="6959" y="1319"/>
                    <a:pt x="5438" y="423"/>
                  </a:cubicBezTo>
                  <a:cubicBezTo>
                    <a:pt x="4950" y="136"/>
                    <a:pt x="4404" y="0"/>
                    <a:pt x="38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9"/>
            <p:cNvSpPr/>
            <p:nvPr/>
          </p:nvSpPr>
          <p:spPr>
            <a:xfrm>
              <a:off x="3181625" y="3723025"/>
              <a:ext cx="186475" cy="164975"/>
            </a:xfrm>
            <a:custGeom>
              <a:avLst/>
              <a:gdLst/>
              <a:ahLst/>
              <a:cxnLst/>
              <a:rect l="l" t="t" r="r" b="b"/>
              <a:pathLst>
                <a:path w="7459" h="6599" extrusionOk="0">
                  <a:moveTo>
                    <a:pt x="3819" y="0"/>
                  </a:moveTo>
                  <a:cubicBezTo>
                    <a:pt x="2664" y="0"/>
                    <a:pt x="1512" y="610"/>
                    <a:pt x="897" y="1679"/>
                  </a:cubicBezTo>
                  <a:cubicBezTo>
                    <a:pt x="1" y="3236"/>
                    <a:pt x="541" y="5302"/>
                    <a:pt x="2077" y="6187"/>
                  </a:cubicBezTo>
                  <a:cubicBezTo>
                    <a:pt x="2563" y="6466"/>
                    <a:pt x="3102" y="6598"/>
                    <a:pt x="3641" y="6598"/>
                  </a:cubicBezTo>
                  <a:cubicBezTo>
                    <a:pt x="4796" y="6598"/>
                    <a:pt x="5947" y="5989"/>
                    <a:pt x="6561" y="4921"/>
                  </a:cubicBezTo>
                  <a:cubicBezTo>
                    <a:pt x="7459" y="3360"/>
                    <a:pt x="6918" y="1296"/>
                    <a:pt x="5381" y="412"/>
                  </a:cubicBezTo>
                  <a:cubicBezTo>
                    <a:pt x="4895" y="132"/>
                    <a:pt x="4357" y="0"/>
                    <a:pt x="38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9"/>
            <p:cNvSpPr/>
            <p:nvPr/>
          </p:nvSpPr>
          <p:spPr>
            <a:xfrm>
              <a:off x="2651475" y="2488875"/>
              <a:ext cx="185800" cy="164350"/>
            </a:xfrm>
            <a:custGeom>
              <a:avLst/>
              <a:gdLst/>
              <a:ahLst/>
              <a:cxnLst/>
              <a:rect l="l" t="t" r="r" b="b"/>
              <a:pathLst>
                <a:path w="7432" h="6574" extrusionOk="0">
                  <a:moveTo>
                    <a:pt x="3788" y="1"/>
                  </a:moveTo>
                  <a:cubicBezTo>
                    <a:pt x="2616" y="1"/>
                    <a:pt x="1464" y="632"/>
                    <a:pt x="867" y="1731"/>
                  </a:cubicBezTo>
                  <a:cubicBezTo>
                    <a:pt x="0" y="3324"/>
                    <a:pt x="573" y="5349"/>
                    <a:pt x="2128" y="6192"/>
                  </a:cubicBezTo>
                  <a:cubicBezTo>
                    <a:pt x="2606" y="6451"/>
                    <a:pt x="3127" y="6573"/>
                    <a:pt x="3644" y="6573"/>
                  </a:cubicBezTo>
                  <a:cubicBezTo>
                    <a:pt x="4816" y="6573"/>
                    <a:pt x="5969" y="5943"/>
                    <a:pt x="6565" y="4843"/>
                  </a:cubicBezTo>
                  <a:cubicBezTo>
                    <a:pt x="7431" y="3249"/>
                    <a:pt x="6858" y="1225"/>
                    <a:pt x="5304" y="383"/>
                  </a:cubicBezTo>
                  <a:cubicBezTo>
                    <a:pt x="4825" y="123"/>
                    <a:pt x="4305" y="1"/>
                    <a:pt x="37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9"/>
            <p:cNvSpPr/>
            <p:nvPr/>
          </p:nvSpPr>
          <p:spPr>
            <a:xfrm>
              <a:off x="4512325" y="3535000"/>
              <a:ext cx="185775" cy="164350"/>
            </a:xfrm>
            <a:custGeom>
              <a:avLst/>
              <a:gdLst/>
              <a:ahLst/>
              <a:cxnLst/>
              <a:rect l="l" t="t" r="r" b="b"/>
              <a:pathLst>
                <a:path w="7431" h="6574" extrusionOk="0">
                  <a:moveTo>
                    <a:pt x="3788" y="1"/>
                  </a:moveTo>
                  <a:cubicBezTo>
                    <a:pt x="2622" y="1"/>
                    <a:pt x="1473" y="626"/>
                    <a:pt x="873" y="1718"/>
                  </a:cubicBezTo>
                  <a:cubicBezTo>
                    <a:pt x="0" y="3304"/>
                    <a:pt x="563" y="5332"/>
                    <a:pt x="2113" y="6183"/>
                  </a:cubicBezTo>
                  <a:cubicBezTo>
                    <a:pt x="2595" y="6448"/>
                    <a:pt x="3121" y="6573"/>
                    <a:pt x="3642" y="6573"/>
                  </a:cubicBezTo>
                  <a:cubicBezTo>
                    <a:pt x="4808" y="6573"/>
                    <a:pt x="5956" y="5948"/>
                    <a:pt x="6556" y="4857"/>
                  </a:cubicBezTo>
                  <a:cubicBezTo>
                    <a:pt x="7430" y="3270"/>
                    <a:pt x="6866" y="1242"/>
                    <a:pt x="5316" y="391"/>
                  </a:cubicBezTo>
                  <a:cubicBezTo>
                    <a:pt x="4834" y="126"/>
                    <a:pt x="4309" y="1"/>
                    <a:pt x="37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9"/>
            <p:cNvSpPr/>
            <p:nvPr/>
          </p:nvSpPr>
          <p:spPr>
            <a:xfrm>
              <a:off x="4014750" y="1694925"/>
              <a:ext cx="187375" cy="165525"/>
            </a:xfrm>
            <a:custGeom>
              <a:avLst/>
              <a:gdLst/>
              <a:ahLst/>
              <a:cxnLst/>
              <a:rect l="l" t="t" r="r" b="b"/>
              <a:pathLst>
                <a:path w="7495" h="6621" extrusionOk="0">
                  <a:moveTo>
                    <a:pt x="3858" y="1"/>
                  </a:moveTo>
                  <a:cubicBezTo>
                    <a:pt x="2715" y="1"/>
                    <a:pt x="1569" y="594"/>
                    <a:pt x="940" y="1639"/>
                  </a:cubicBezTo>
                  <a:cubicBezTo>
                    <a:pt x="1" y="3201"/>
                    <a:pt x="558" y="5351"/>
                    <a:pt x="2129" y="6227"/>
                  </a:cubicBezTo>
                  <a:cubicBezTo>
                    <a:pt x="2608" y="6494"/>
                    <a:pt x="3137" y="6621"/>
                    <a:pt x="3666" y="6621"/>
                  </a:cubicBezTo>
                  <a:cubicBezTo>
                    <a:pt x="4831" y="6621"/>
                    <a:pt x="5991" y="6007"/>
                    <a:pt x="6606" y="4935"/>
                  </a:cubicBezTo>
                  <a:cubicBezTo>
                    <a:pt x="7494" y="3383"/>
                    <a:pt x="6959" y="1319"/>
                    <a:pt x="5437" y="423"/>
                  </a:cubicBezTo>
                  <a:cubicBezTo>
                    <a:pt x="4949" y="136"/>
                    <a:pt x="4404" y="1"/>
                    <a:pt x="385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9"/>
            <p:cNvSpPr/>
            <p:nvPr/>
          </p:nvSpPr>
          <p:spPr>
            <a:xfrm>
              <a:off x="2917825" y="2014350"/>
              <a:ext cx="186350" cy="164900"/>
            </a:xfrm>
            <a:custGeom>
              <a:avLst/>
              <a:gdLst/>
              <a:ahLst/>
              <a:cxnLst/>
              <a:rect l="l" t="t" r="r" b="b"/>
              <a:pathLst>
                <a:path w="7454" h="6596" extrusionOk="0">
                  <a:moveTo>
                    <a:pt x="3810" y="0"/>
                  </a:moveTo>
                  <a:cubicBezTo>
                    <a:pt x="2628" y="0"/>
                    <a:pt x="1458" y="635"/>
                    <a:pt x="862" y="1733"/>
                  </a:cubicBezTo>
                  <a:cubicBezTo>
                    <a:pt x="0" y="3323"/>
                    <a:pt x="581" y="5378"/>
                    <a:pt x="2130" y="6216"/>
                  </a:cubicBezTo>
                  <a:cubicBezTo>
                    <a:pt x="2605" y="6474"/>
                    <a:pt x="3125" y="6595"/>
                    <a:pt x="3642" y="6595"/>
                  </a:cubicBezTo>
                  <a:cubicBezTo>
                    <a:pt x="4825" y="6595"/>
                    <a:pt x="5995" y="5961"/>
                    <a:pt x="6590" y="4862"/>
                  </a:cubicBezTo>
                  <a:cubicBezTo>
                    <a:pt x="7454" y="3272"/>
                    <a:pt x="6872" y="1218"/>
                    <a:pt x="5323" y="379"/>
                  </a:cubicBezTo>
                  <a:cubicBezTo>
                    <a:pt x="4848" y="122"/>
                    <a:pt x="4328" y="0"/>
                    <a:pt x="38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9"/>
            <p:cNvSpPr/>
            <p:nvPr/>
          </p:nvSpPr>
          <p:spPr>
            <a:xfrm>
              <a:off x="4778625" y="3060475"/>
              <a:ext cx="186375" cy="164900"/>
            </a:xfrm>
            <a:custGeom>
              <a:avLst/>
              <a:gdLst/>
              <a:ahLst/>
              <a:cxnLst/>
              <a:rect l="l" t="t" r="r" b="b"/>
              <a:pathLst>
                <a:path w="7455" h="6596" extrusionOk="0">
                  <a:moveTo>
                    <a:pt x="3812" y="1"/>
                  </a:moveTo>
                  <a:cubicBezTo>
                    <a:pt x="2634" y="1"/>
                    <a:pt x="1467" y="631"/>
                    <a:pt x="869" y="1725"/>
                  </a:cubicBezTo>
                  <a:cubicBezTo>
                    <a:pt x="1" y="3311"/>
                    <a:pt x="576" y="5367"/>
                    <a:pt x="2123" y="6212"/>
                  </a:cubicBezTo>
                  <a:cubicBezTo>
                    <a:pt x="2599" y="6473"/>
                    <a:pt x="3121" y="6596"/>
                    <a:pt x="3642" y="6596"/>
                  </a:cubicBezTo>
                  <a:cubicBezTo>
                    <a:pt x="4820" y="6596"/>
                    <a:pt x="5987" y="5965"/>
                    <a:pt x="6586" y="4872"/>
                  </a:cubicBezTo>
                  <a:cubicBezTo>
                    <a:pt x="7454" y="3286"/>
                    <a:pt x="6880" y="1230"/>
                    <a:pt x="5332" y="384"/>
                  </a:cubicBezTo>
                  <a:cubicBezTo>
                    <a:pt x="4855" y="124"/>
                    <a:pt x="4332" y="1"/>
                    <a:pt x="38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9"/>
            <p:cNvSpPr/>
            <p:nvPr/>
          </p:nvSpPr>
          <p:spPr>
            <a:xfrm>
              <a:off x="4813125" y="2456000"/>
              <a:ext cx="185425" cy="163850"/>
            </a:xfrm>
            <a:custGeom>
              <a:avLst/>
              <a:gdLst/>
              <a:ahLst/>
              <a:cxnLst/>
              <a:rect l="l" t="t" r="r" b="b"/>
              <a:pathLst>
                <a:path w="7417" h="6554" extrusionOk="0">
                  <a:moveTo>
                    <a:pt x="3765" y="0"/>
                  </a:moveTo>
                  <a:cubicBezTo>
                    <a:pt x="2657" y="0"/>
                    <a:pt x="1570" y="577"/>
                    <a:pt x="943" y="1609"/>
                  </a:cubicBezTo>
                  <a:cubicBezTo>
                    <a:pt x="0" y="3165"/>
                    <a:pt x="492" y="5193"/>
                    <a:pt x="2035" y="6111"/>
                  </a:cubicBezTo>
                  <a:cubicBezTo>
                    <a:pt x="2539" y="6411"/>
                    <a:pt x="3095" y="6553"/>
                    <a:pt x="3646" y="6553"/>
                  </a:cubicBezTo>
                  <a:cubicBezTo>
                    <a:pt x="4773" y="6553"/>
                    <a:pt x="5883" y="5957"/>
                    <a:pt x="6500" y="4895"/>
                  </a:cubicBezTo>
                  <a:cubicBezTo>
                    <a:pt x="7417" y="3317"/>
                    <a:pt x="6891" y="1303"/>
                    <a:pt x="5332" y="416"/>
                  </a:cubicBezTo>
                  <a:cubicBezTo>
                    <a:pt x="4838" y="134"/>
                    <a:pt x="4299" y="0"/>
                    <a:pt x="37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9"/>
            <p:cNvSpPr/>
            <p:nvPr/>
          </p:nvSpPr>
          <p:spPr>
            <a:xfrm>
              <a:off x="3417475" y="1671425"/>
              <a:ext cx="185450" cy="163775"/>
            </a:xfrm>
            <a:custGeom>
              <a:avLst/>
              <a:gdLst/>
              <a:ahLst/>
              <a:cxnLst/>
              <a:rect l="l" t="t" r="r" b="b"/>
              <a:pathLst>
                <a:path w="7418" h="6551" extrusionOk="0">
                  <a:moveTo>
                    <a:pt x="3765" y="1"/>
                  </a:moveTo>
                  <a:cubicBezTo>
                    <a:pt x="2636" y="1"/>
                    <a:pt x="1533" y="598"/>
                    <a:pt x="917" y="1658"/>
                  </a:cubicBezTo>
                  <a:cubicBezTo>
                    <a:pt x="1" y="3234"/>
                    <a:pt x="527" y="5249"/>
                    <a:pt x="2084" y="6137"/>
                  </a:cubicBezTo>
                  <a:cubicBezTo>
                    <a:pt x="2578" y="6418"/>
                    <a:pt x="3117" y="6551"/>
                    <a:pt x="3650" y="6551"/>
                  </a:cubicBezTo>
                  <a:cubicBezTo>
                    <a:pt x="4799" y="6551"/>
                    <a:pt x="5924" y="5935"/>
                    <a:pt x="6530" y="4845"/>
                  </a:cubicBezTo>
                  <a:cubicBezTo>
                    <a:pt x="7417" y="3246"/>
                    <a:pt x="6859" y="1241"/>
                    <a:pt x="5285" y="387"/>
                  </a:cubicBezTo>
                  <a:cubicBezTo>
                    <a:pt x="4802" y="125"/>
                    <a:pt x="4281" y="1"/>
                    <a:pt x="37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9"/>
            <p:cNvSpPr/>
            <p:nvPr/>
          </p:nvSpPr>
          <p:spPr>
            <a:xfrm>
              <a:off x="4863250" y="2640575"/>
              <a:ext cx="184425" cy="162575"/>
            </a:xfrm>
            <a:custGeom>
              <a:avLst/>
              <a:gdLst/>
              <a:ahLst/>
              <a:cxnLst/>
              <a:rect l="l" t="t" r="r" b="b"/>
              <a:pathLst>
                <a:path w="7377" h="6503" extrusionOk="0">
                  <a:moveTo>
                    <a:pt x="3715" y="0"/>
                  </a:moveTo>
                  <a:cubicBezTo>
                    <a:pt x="2600" y="0"/>
                    <a:pt x="1526" y="600"/>
                    <a:pt x="916" y="1675"/>
                  </a:cubicBezTo>
                  <a:cubicBezTo>
                    <a:pt x="1" y="3286"/>
                    <a:pt x="534" y="5232"/>
                    <a:pt x="2130" y="6105"/>
                  </a:cubicBezTo>
                  <a:cubicBezTo>
                    <a:pt x="2622" y="6374"/>
                    <a:pt x="3146" y="6502"/>
                    <a:pt x="3662" y="6502"/>
                  </a:cubicBezTo>
                  <a:cubicBezTo>
                    <a:pt x="4777" y="6502"/>
                    <a:pt x="5850" y="5903"/>
                    <a:pt x="6461" y="4829"/>
                  </a:cubicBezTo>
                  <a:cubicBezTo>
                    <a:pt x="7376" y="3217"/>
                    <a:pt x="6843" y="1270"/>
                    <a:pt x="5247" y="398"/>
                  </a:cubicBezTo>
                  <a:cubicBezTo>
                    <a:pt x="4755" y="129"/>
                    <a:pt x="4231" y="0"/>
                    <a:pt x="37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9"/>
            <p:cNvSpPr/>
            <p:nvPr/>
          </p:nvSpPr>
          <p:spPr>
            <a:xfrm>
              <a:off x="3414925" y="3854675"/>
              <a:ext cx="185050" cy="163150"/>
            </a:xfrm>
            <a:custGeom>
              <a:avLst/>
              <a:gdLst/>
              <a:ahLst/>
              <a:cxnLst/>
              <a:rect l="l" t="t" r="r" b="b"/>
              <a:pathLst>
                <a:path w="7402" h="6526" extrusionOk="0">
                  <a:moveTo>
                    <a:pt x="3737" y="0"/>
                  </a:moveTo>
                  <a:cubicBezTo>
                    <a:pt x="2628" y="0"/>
                    <a:pt x="1552" y="587"/>
                    <a:pt x="935" y="1641"/>
                  </a:cubicBezTo>
                  <a:cubicBezTo>
                    <a:pt x="1" y="3239"/>
                    <a:pt x="517" y="5221"/>
                    <a:pt x="2099" y="6111"/>
                  </a:cubicBezTo>
                  <a:cubicBezTo>
                    <a:pt x="2599" y="6392"/>
                    <a:pt x="3137" y="6526"/>
                    <a:pt x="3667" y="6526"/>
                  </a:cubicBezTo>
                  <a:cubicBezTo>
                    <a:pt x="4776" y="6526"/>
                    <a:pt x="5850" y="5939"/>
                    <a:pt x="6467" y="4885"/>
                  </a:cubicBezTo>
                  <a:cubicBezTo>
                    <a:pt x="7401" y="3287"/>
                    <a:pt x="6886" y="1305"/>
                    <a:pt x="5304" y="415"/>
                  </a:cubicBezTo>
                  <a:cubicBezTo>
                    <a:pt x="4805" y="134"/>
                    <a:pt x="4267" y="0"/>
                    <a:pt x="373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9"/>
            <p:cNvSpPr/>
            <p:nvPr/>
          </p:nvSpPr>
          <p:spPr>
            <a:xfrm>
              <a:off x="2949800" y="3593125"/>
              <a:ext cx="184925" cy="163175"/>
            </a:xfrm>
            <a:custGeom>
              <a:avLst/>
              <a:gdLst/>
              <a:ahLst/>
              <a:cxnLst/>
              <a:rect l="l" t="t" r="r" b="b"/>
              <a:pathLst>
                <a:path w="7397" h="6527" extrusionOk="0">
                  <a:moveTo>
                    <a:pt x="3736" y="1"/>
                  </a:moveTo>
                  <a:cubicBezTo>
                    <a:pt x="2644" y="1"/>
                    <a:pt x="1583" y="568"/>
                    <a:pt x="960" y="1596"/>
                  </a:cubicBezTo>
                  <a:cubicBezTo>
                    <a:pt x="0" y="3179"/>
                    <a:pt x="484" y="5170"/>
                    <a:pt x="2050" y="6085"/>
                  </a:cubicBezTo>
                  <a:cubicBezTo>
                    <a:pt x="2561" y="6384"/>
                    <a:pt x="3115" y="6526"/>
                    <a:pt x="3662" y="6526"/>
                  </a:cubicBezTo>
                  <a:cubicBezTo>
                    <a:pt x="4753" y="6526"/>
                    <a:pt x="5814" y="5959"/>
                    <a:pt x="6437" y="4931"/>
                  </a:cubicBezTo>
                  <a:cubicBezTo>
                    <a:pt x="7396" y="3349"/>
                    <a:pt x="6913" y="1358"/>
                    <a:pt x="5347" y="441"/>
                  </a:cubicBezTo>
                  <a:cubicBezTo>
                    <a:pt x="4836" y="143"/>
                    <a:pt x="4282" y="1"/>
                    <a:pt x="373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9"/>
            <p:cNvSpPr/>
            <p:nvPr/>
          </p:nvSpPr>
          <p:spPr>
            <a:xfrm>
              <a:off x="3601025" y="1618875"/>
              <a:ext cx="184275" cy="162525"/>
            </a:xfrm>
            <a:custGeom>
              <a:avLst/>
              <a:gdLst/>
              <a:ahLst/>
              <a:cxnLst/>
              <a:rect l="l" t="t" r="r" b="b"/>
              <a:pathLst>
                <a:path w="7371" h="6501" extrusionOk="0">
                  <a:moveTo>
                    <a:pt x="3710" y="0"/>
                  </a:moveTo>
                  <a:cubicBezTo>
                    <a:pt x="2616" y="0"/>
                    <a:pt x="1560" y="576"/>
                    <a:pt x="945" y="1617"/>
                  </a:cubicBezTo>
                  <a:cubicBezTo>
                    <a:pt x="0" y="3216"/>
                    <a:pt x="495" y="5173"/>
                    <a:pt x="2072" y="6073"/>
                  </a:cubicBezTo>
                  <a:cubicBezTo>
                    <a:pt x="2579" y="6362"/>
                    <a:pt x="3124" y="6501"/>
                    <a:pt x="3661" y="6501"/>
                  </a:cubicBezTo>
                  <a:cubicBezTo>
                    <a:pt x="4755" y="6501"/>
                    <a:pt x="5811" y="5925"/>
                    <a:pt x="6426" y="4884"/>
                  </a:cubicBezTo>
                  <a:cubicBezTo>
                    <a:pt x="7371" y="3285"/>
                    <a:pt x="6876" y="1328"/>
                    <a:pt x="5299" y="428"/>
                  </a:cubicBezTo>
                  <a:cubicBezTo>
                    <a:pt x="4792" y="138"/>
                    <a:pt x="4247" y="0"/>
                    <a:pt x="37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9"/>
            <p:cNvSpPr/>
            <p:nvPr/>
          </p:nvSpPr>
          <p:spPr>
            <a:xfrm>
              <a:off x="4197825" y="3826825"/>
              <a:ext cx="182225" cy="161300"/>
            </a:xfrm>
            <a:custGeom>
              <a:avLst/>
              <a:gdLst/>
              <a:ahLst/>
              <a:cxnLst/>
              <a:rect l="l" t="t" r="r" b="b"/>
              <a:pathLst>
                <a:path w="7289" h="6452" extrusionOk="0">
                  <a:moveTo>
                    <a:pt x="3659" y="1"/>
                  </a:moveTo>
                  <a:cubicBezTo>
                    <a:pt x="2580" y="1"/>
                    <a:pt x="1544" y="564"/>
                    <a:pt x="935" y="1593"/>
                  </a:cubicBezTo>
                  <a:cubicBezTo>
                    <a:pt x="0" y="3171"/>
                    <a:pt x="456" y="5083"/>
                    <a:pt x="1982" y="5990"/>
                  </a:cubicBezTo>
                  <a:cubicBezTo>
                    <a:pt x="2508" y="6302"/>
                    <a:pt x="3075" y="6452"/>
                    <a:pt x="3630" y="6452"/>
                  </a:cubicBezTo>
                  <a:cubicBezTo>
                    <a:pt x="4709" y="6452"/>
                    <a:pt x="5744" y="5888"/>
                    <a:pt x="6354" y="4859"/>
                  </a:cubicBezTo>
                  <a:cubicBezTo>
                    <a:pt x="7289" y="3283"/>
                    <a:pt x="6833" y="1369"/>
                    <a:pt x="5307" y="462"/>
                  </a:cubicBezTo>
                  <a:cubicBezTo>
                    <a:pt x="4781" y="150"/>
                    <a:pt x="4214" y="1"/>
                    <a:pt x="365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9"/>
            <p:cNvSpPr/>
            <p:nvPr/>
          </p:nvSpPr>
          <p:spPr>
            <a:xfrm>
              <a:off x="4014550" y="3879675"/>
              <a:ext cx="182825" cy="161950"/>
            </a:xfrm>
            <a:custGeom>
              <a:avLst/>
              <a:gdLst/>
              <a:ahLst/>
              <a:cxnLst/>
              <a:rect l="l" t="t" r="r" b="b"/>
              <a:pathLst>
                <a:path w="7313" h="6478" extrusionOk="0">
                  <a:moveTo>
                    <a:pt x="3675" y="1"/>
                  </a:moveTo>
                  <a:cubicBezTo>
                    <a:pt x="2572" y="1"/>
                    <a:pt x="1514" y="590"/>
                    <a:pt x="902" y="1661"/>
                  </a:cubicBezTo>
                  <a:cubicBezTo>
                    <a:pt x="0" y="3244"/>
                    <a:pt x="486" y="5142"/>
                    <a:pt x="2025" y="6035"/>
                  </a:cubicBezTo>
                  <a:cubicBezTo>
                    <a:pt x="2541" y="6335"/>
                    <a:pt x="3096" y="6478"/>
                    <a:pt x="3640" y="6478"/>
                  </a:cubicBezTo>
                  <a:cubicBezTo>
                    <a:pt x="4727" y="6478"/>
                    <a:pt x="5771" y="5906"/>
                    <a:pt x="6384" y="4867"/>
                  </a:cubicBezTo>
                  <a:cubicBezTo>
                    <a:pt x="7312" y="3294"/>
                    <a:pt x="6857" y="1385"/>
                    <a:pt x="5337" y="472"/>
                  </a:cubicBezTo>
                  <a:cubicBezTo>
                    <a:pt x="4807" y="153"/>
                    <a:pt x="4235" y="1"/>
                    <a:pt x="36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9"/>
            <p:cNvSpPr/>
            <p:nvPr/>
          </p:nvSpPr>
          <p:spPr>
            <a:xfrm>
              <a:off x="3235525" y="1725225"/>
              <a:ext cx="183900" cy="162550"/>
            </a:xfrm>
            <a:custGeom>
              <a:avLst/>
              <a:gdLst/>
              <a:ahLst/>
              <a:cxnLst/>
              <a:rect l="l" t="t" r="r" b="b"/>
              <a:pathLst>
                <a:path w="7356" h="6502" extrusionOk="0">
                  <a:moveTo>
                    <a:pt x="3695" y="0"/>
                  </a:moveTo>
                  <a:cubicBezTo>
                    <a:pt x="2553" y="0"/>
                    <a:pt x="1456" y="629"/>
                    <a:pt x="855" y="1750"/>
                  </a:cubicBezTo>
                  <a:cubicBezTo>
                    <a:pt x="1" y="3337"/>
                    <a:pt x="537" y="5229"/>
                    <a:pt x="2087" y="6091"/>
                  </a:cubicBezTo>
                  <a:cubicBezTo>
                    <a:pt x="2586" y="6369"/>
                    <a:pt x="3119" y="6501"/>
                    <a:pt x="3644" y="6501"/>
                  </a:cubicBezTo>
                  <a:cubicBezTo>
                    <a:pt x="4750" y="6501"/>
                    <a:pt x="5816" y="5912"/>
                    <a:pt x="6428" y="4850"/>
                  </a:cubicBezTo>
                  <a:cubicBezTo>
                    <a:pt x="7355" y="3246"/>
                    <a:pt x="6838" y="1295"/>
                    <a:pt x="5251" y="410"/>
                  </a:cubicBezTo>
                  <a:cubicBezTo>
                    <a:pt x="4752" y="132"/>
                    <a:pt x="4219" y="0"/>
                    <a:pt x="369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9"/>
            <p:cNvSpPr/>
            <p:nvPr/>
          </p:nvSpPr>
          <p:spPr>
            <a:xfrm>
              <a:off x="2618975" y="3095100"/>
              <a:ext cx="182675" cy="161925"/>
            </a:xfrm>
            <a:custGeom>
              <a:avLst/>
              <a:gdLst/>
              <a:ahLst/>
              <a:cxnLst/>
              <a:rect l="l" t="t" r="r" b="b"/>
              <a:pathLst>
                <a:path w="7307" h="6477" extrusionOk="0">
                  <a:moveTo>
                    <a:pt x="3668" y="0"/>
                  </a:moveTo>
                  <a:cubicBezTo>
                    <a:pt x="2580" y="0"/>
                    <a:pt x="1535" y="574"/>
                    <a:pt x="921" y="1622"/>
                  </a:cubicBezTo>
                  <a:cubicBezTo>
                    <a:pt x="0" y="3198"/>
                    <a:pt x="463" y="5105"/>
                    <a:pt x="1987" y="6014"/>
                  </a:cubicBezTo>
                  <a:cubicBezTo>
                    <a:pt x="2513" y="6327"/>
                    <a:pt x="3080" y="6477"/>
                    <a:pt x="3637" y="6477"/>
                  </a:cubicBezTo>
                  <a:cubicBezTo>
                    <a:pt x="4711" y="6477"/>
                    <a:pt x="5744" y="5920"/>
                    <a:pt x="6360" y="4903"/>
                  </a:cubicBezTo>
                  <a:cubicBezTo>
                    <a:pt x="7307" y="3336"/>
                    <a:pt x="6878" y="1422"/>
                    <a:pt x="5370" y="494"/>
                  </a:cubicBezTo>
                  <a:cubicBezTo>
                    <a:pt x="4829" y="160"/>
                    <a:pt x="4242" y="0"/>
                    <a:pt x="36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9"/>
            <p:cNvSpPr/>
            <p:nvPr/>
          </p:nvSpPr>
          <p:spPr>
            <a:xfrm>
              <a:off x="4764000" y="2272700"/>
              <a:ext cx="184350" cy="162550"/>
            </a:xfrm>
            <a:custGeom>
              <a:avLst/>
              <a:gdLst/>
              <a:ahLst/>
              <a:cxnLst/>
              <a:rect l="l" t="t" r="r" b="b"/>
              <a:pathLst>
                <a:path w="7374" h="6502" extrusionOk="0">
                  <a:moveTo>
                    <a:pt x="3712" y="0"/>
                  </a:moveTo>
                  <a:cubicBezTo>
                    <a:pt x="2611" y="0"/>
                    <a:pt x="1549" y="584"/>
                    <a:pt x="935" y="1637"/>
                  </a:cubicBezTo>
                  <a:cubicBezTo>
                    <a:pt x="1" y="3240"/>
                    <a:pt x="509" y="5194"/>
                    <a:pt x="2092" y="6084"/>
                  </a:cubicBezTo>
                  <a:cubicBezTo>
                    <a:pt x="2594" y="6366"/>
                    <a:pt x="3132" y="6501"/>
                    <a:pt x="3661" y="6501"/>
                  </a:cubicBezTo>
                  <a:cubicBezTo>
                    <a:pt x="4762" y="6501"/>
                    <a:pt x="5825" y="5917"/>
                    <a:pt x="6439" y="4864"/>
                  </a:cubicBezTo>
                  <a:cubicBezTo>
                    <a:pt x="7373" y="3262"/>
                    <a:pt x="6865" y="1308"/>
                    <a:pt x="5282" y="418"/>
                  </a:cubicBezTo>
                  <a:cubicBezTo>
                    <a:pt x="4780" y="135"/>
                    <a:pt x="4242" y="0"/>
                    <a:pt x="37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9"/>
            <p:cNvSpPr/>
            <p:nvPr/>
          </p:nvSpPr>
          <p:spPr>
            <a:xfrm>
              <a:off x="4715775" y="2089925"/>
              <a:ext cx="181075" cy="160250"/>
            </a:xfrm>
            <a:custGeom>
              <a:avLst/>
              <a:gdLst/>
              <a:ahLst/>
              <a:cxnLst/>
              <a:rect l="l" t="t" r="r" b="b"/>
              <a:pathLst>
                <a:path w="7243" h="6410" extrusionOk="0">
                  <a:moveTo>
                    <a:pt x="3654" y="1"/>
                  </a:moveTo>
                  <a:cubicBezTo>
                    <a:pt x="2551" y="1"/>
                    <a:pt x="1491" y="595"/>
                    <a:pt x="890" y="1665"/>
                  </a:cubicBezTo>
                  <a:cubicBezTo>
                    <a:pt x="1" y="3249"/>
                    <a:pt x="523" y="5147"/>
                    <a:pt x="2086" y="6011"/>
                  </a:cubicBezTo>
                  <a:cubicBezTo>
                    <a:pt x="2574" y="6281"/>
                    <a:pt x="3094" y="6409"/>
                    <a:pt x="3605" y="6409"/>
                  </a:cubicBezTo>
                  <a:cubicBezTo>
                    <a:pt x="4724" y="6409"/>
                    <a:pt x="5799" y="5793"/>
                    <a:pt x="6398" y="4693"/>
                  </a:cubicBezTo>
                  <a:cubicBezTo>
                    <a:pt x="7242" y="3145"/>
                    <a:pt x="6729" y="1285"/>
                    <a:pt x="5223" y="424"/>
                  </a:cubicBezTo>
                  <a:cubicBezTo>
                    <a:pt x="4721" y="138"/>
                    <a:pt x="4182" y="1"/>
                    <a:pt x="365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9"/>
            <p:cNvSpPr/>
            <p:nvPr/>
          </p:nvSpPr>
          <p:spPr>
            <a:xfrm>
              <a:off x="2569800" y="2911725"/>
              <a:ext cx="181825" cy="160775"/>
            </a:xfrm>
            <a:custGeom>
              <a:avLst/>
              <a:gdLst/>
              <a:ahLst/>
              <a:cxnLst/>
              <a:rect l="l" t="t" r="r" b="b"/>
              <a:pathLst>
                <a:path w="7273" h="6431" extrusionOk="0">
                  <a:moveTo>
                    <a:pt x="3655" y="0"/>
                  </a:moveTo>
                  <a:cubicBezTo>
                    <a:pt x="2557" y="0"/>
                    <a:pt x="1504" y="589"/>
                    <a:pt x="899" y="1653"/>
                  </a:cubicBezTo>
                  <a:cubicBezTo>
                    <a:pt x="0" y="3234"/>
                    <a:pt x="498" y="5128"/>
                    <a:pt x="2044" y="6007"/>
                  </a:cubicBezTo>
                  <a:cubicBezTo>
                    <a:pt x="2548" y="6294"/>
                    <a:pt x="3087" y="6431"/>
                    <a:pt x="3617" y="6431"/>
                  </a:cubicBezTo>
                  <a:cubicBezTo>
                    <a:pt x="4715" y="6431"/>
                    <a:pt x="5769" y="5841"/>
                    <a:pt x="6375" y="4778"/>
                  </a:cubicBezTo>
                  <a:cubicBezTo>
                    <a:pt x="7272" y="3197"/>
                    <a:pt x="6774" y="1304"/>
                    <a:pt x="5229" y="424"/>
                  </a:cubicBezTo>
                  <a:cubicBezTo>
                    <a:pt x="4724" y="137"/>
                    <a:pt x="4185" y="0"/>
                    <a:pt x="36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9"/>
            <p:cNvSpPr/>
            <p:nvPr/>
          </p:nvSpPr>
          <p:spPr>
            <a:xfrm>
              <a:off x="3785400" y="1566850"/>
              <a:ext cx="181025" cy="160250"/>
            </a:xfrm>
            <a:custGeom>
              <a:avLst/>
              <a:gdLst/>
              <a:ahLst/>
              <a:cxnLst/>
              <a:rect l="l" t="t" r="r" b="b"/>
              <a:pathLst>
                <a:path w="7241" h="6410" extrusionOk="0">
                  <a:moveTo>
                    <a:pt x="3650" y="1"/>
                  </a:moveTo>
                  <a:cubicBezTo>
                    <a:pt x="2551" y="1"/>
                    <a:pt x="1495" y="592"/>
                    <a:pt x="893" y="1657"/>
                  </a:cubicBezTo>
                  <a:cubicBezTo>
                    <a:pt x="0" y="3238"/>
                    <a:pt x="518" y="5141"/>
                    <a:pt x="2077" y="6007"/>
                  </a:cubicBezTo>
                  <a:cubicBezTo>
                    <a:pt x="2567" y="6279"/>
                    <a:pt x="3091" y="6409"/>
                    <a:pt x="3605" y="6409"/>
                  </a:cubicBezTo>
                  <a:cubicBezTo>
                    <a:pt x="4720" y="6409"/>
                    <a:pt x="5792" y="5797"/>
                    <a:pt x="6391" y="4701"/>
                  </a:cubicBezTo>
                  <a:cubicBezTo>
                    <a:pt x="7240" y="3153"/>
                    <a:pt x="6733" y="1292"/>
                    <a:pt x="5230" y="430"/>
                  </a:cubicBezTo>
                  <a:cubicBezTo>
                    <a:pt x="4724" y="139"/>
                    <a:pt x="4182" y="1"/>
                    <a:pt x="365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9"/>
            <p:cNvSpPr/>
            <p:nvPr/>
          </p:nvSpPr>
          <p:spPr>
            <a:xfrm>
              <a:off x="3832025" y="3933400"/>
              <a:ext cx="182000" cy="160875"/>
            </a:xfrm>
            <a:custGeom>
              <a:avLst/>
              <a:gdLst/>
              <a:ahLst/>
              <a:cxnLst/>
              <a:rect l="l" t="t" r="r" b="b"/>
              <a:pathLst>
                <a:path w="7280" h="6435" extrusionOk="0">
                  <a:moveTo>
                    <a:pt x="3660" y="0"/>
                  </a:moveTo>
                  <a:cubicBezTo>
                    <a:pt x="2547" y="0"/>
                    <a:pt x="1479" y="609"/>
                    <a:pt x="876" y="1700"/>
                  </a:cubicBezTo>
                  <a:cubicBezTo>
                    <a:pt x="1" y="3287"/>
                    <a:pt x="529" y="5171"/>
                    <a:pt x="2092" y="6034"/>
                  </a:cubicBezTo>
                  <a:cubicBezTo>
                    <a:pt x="2583" y="6305"/>
                    <a:pt x="3106" y="6434"/>
                    <a:pt x="3619" y="6434"/>
                  </a:cubicBezTo>
                  <a:cubicBezTo>
                    <a:pt x="4733" y="6434"/>
                    <a:pt x="5800" y="5826"/>
                    <a:pt x="6402" y="4734"/>
                  </a:cubicBezTo>
                  <a:cubicBezTo>
                    <a:pt x="7279" y="3147"/>
                    <a:pt x="6751" y="1264"/>
                    <a:pt x="5187" y="401"/>
                  </a:cubicBezTo>
                  <a:cubicBezTo>
                    <a:pt x="4696" y="129"/>
                    <a:pt x="4173" y="0"/>
                    <a:pt x="36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9"/>
            <p:cNvSpPr/>
            <p:nvPr/>
          </p:nvSpPr>
          <p:spPr>
            <a:xfrm>
              <a:off x="2669075" y="3279600"/>
              <a:ext cx="181875" cy="160800"/>
            </a:xfrm>
            <a:custGeom>
              <a:avLst/>
              <a:gdLst/>
              <a:ahLst/>
              <a:cxnLst/>
              <a:rect l="l" t="t" r="r" b="b"/>
              <a:pathLst>
                <a:path w="7275" h="6432" extrusionOk="0">
                  <a:moveTo>
                    <a:pt x="3655" y="1"/>
                  </a:moveTo>
                  <a:cubicBezTo>
                    <a:pt x="2559" y="1"/>
                    <a:pt x="1507" y="588"/>
                    <a:pt x="902" y="1649"/>
                  </a:cubicBezTo>
                  <a:cubicBezTo>
                    <a:pt x="1" y="3230"/>
                    <a:pt x="496" y="5123"/>
                    <a:pt x="2040" y="6005"/>
                  </a:cubicBezTo>
                  <a:cubicBezTo>
                    <a:pt x="2546" y="6293"/>
                    <a:pt x="3088" y="6431"/>
                    <a:pt x="3619" y="6431"/>
                  </a:cubicBezTo>
                  <a:cubicBezTo>
                    <a:pt x="4715" y="6431"/>
                    <a:pt x="5768" y="5844"/>
                    <a:pt x="6372" y="4783"/>
                  </a:cubicBezTo>
                  <a:cubicBezTo>
                    <a:pt x="7274" y="3203"/>
                    <a:pt x="6779" y="1308"/>
                    <a:pt x="5235" y="427"/>
                  </a:cubicBezTo>
                  <a:cubicBezTo>
                    <a:pt x="4728" y="138"/>
                    <a:pt x="4186" y="1"/>
                    <a:pt x="36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9"/>
            <p:cNvSpPr/>
            <p:nvPr/>
          </p:nvSpPr>
          <p:spPr>
            <a:xfrm>
              <a:off x="4434375" y="1775500"/>
              <a:ext cx="180275" cy="159625"/>
            </a:xfrm>
            <a:custGeom>
              <a:avLst/>
              <a:gdLst/>
              <a:ahLst/>
              <a:cxnLst/>
              <a:rect l="l" t="t" r="r" b="b"/>
              <a:pathLst>
                <a:path w="7211" h="6385" extrusionOk="0">
                  <a:moveTo>
                    <a:pt x="3626" y="1"/>
                  </a:moveTo>
                  <a:cubicBezTo>
                    <a:pt x="2519" y="1"/>
                    <a:pt x="1452" y="599"/>
                    <a:pt x="855" y="1672"/>
                  </a:cubicBezTo>
                  <a:cubicBezTo>
                    <a:pt x="0" y="3209"/>
                    <a:pt x="489" y="5081"/>
                    <a:pt x="1973" y="5946"/>
                  </a:cubicBezTo>
                  <a:cubicBezTo>
                    <a:pt x="2482" y="6243"/>
                    <a:pt x="3031" y="6385"/>
                    <a:pt x="3571" y="6385"/>
                  </a:cubicBezTo>
                  <a:cubicBezTo>
                    <a:pt x="4660" y="6385"/>
                    <a:pt x="5710" y="5806"/>
                    <a:pt x="6310" y="4762"/>
                  </a:cubicBezTo>
                  <a:cubicBezTo>
                    <a:pt x="7211" y="3193"/>
                    <a:pt x="6709" y="1283"/>
                    <a:pt x="5170" y="412"/>
                  </a:cubicBezTo>
                  <a:cubicBezTo>
                    <a:pt x="4676" y="133"/>
                    <a:pt x="4147" y="1"/>
                    <a:pt x="362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9"/>
            <p:cNvSpPr/>
            <p:nvPr/>
          </p:nvSpPr>
          <p:spPr>
            <a:xfrm>
              <a:off x="3053950" y="1779850"/>
              <a:ext cx="180275" cy="159625"/>
            </a:xfrm>
            <a:custGeom>
              <a:avLst/>
              <a:gdLst/>
              <a:ahLst/>
              <a:cxnLst/>
              <a:rect l="l" t="t" r="r" b="b"/>
              <a:pathLst>
                <a:path w="7211" h="6385" extrusionOk="0">
                  <a:moveTo>
                    <a:pt x="3638" y="1"/>
                  </a:moveTo>
                  <a:cubicBezTo>
                    <a:pt x="2549" y="1"/>
                    <a:pt x="1500" y="579"/>
                    <a:pt x="901" y="1623"/>
                  </a:cubicBezTo>
                  <a:cubicBezTo>
                    <a:pt x="0" y="3193"/>
                    <a:pt x="500" y="5103"/>
                    <a:pt x="2040" y="5974"/>
                  </a:cubicBezTo>
                  <a:cubicBezTo>
                    <a:pt x="2532" y="6252"/>
                    <a:pt x="3062" y="6385"/>
                    <a:pt x="3583" y="6385"/>
                  </a:cubicBezTo>
                  <a:cubicBezTo>
                    <a:pt x="4690" y="6385"/>
                    <a:pt x="5758" y="5785"/>
                    <a:pt x="6354" y="4712"/>
                  </a:cubicBezTo>
                  <a:cubicBezTo>
                    <a:pt x="7210" y="3177"/>
                    <a:pt x="6720" y="1305"/>
                    <a:pt x="5236" y="440"/>
                  </a:cubicBezTo>
                  <a:cubicBezTo>
                    <a:pt x="4727" y="143"/>
                    <a:pt x="4177" y="1"/>
                    <a:pt x="363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9"/>
            <p:cNvSpPr/>
            <p:nvPr/>
          </p:nvSpPr>
          <p:spPr>
            <a:xfrm>
              <a:off x="4914750" y="2825975"/>
              <a:ext cx="180800" cy="159625"/>
            </a:xfrm>
            <a:custGeom>
              <a:avLst/>
              <a:gdLst/>
              <a:ahLst/>
              <a:cxnLst/>
              <a:rect l="l" t="t" r="r" b="b"/>
              <a:pathLst>
                <a:path w="7232" h="6385" extrusionOk="0">
                  <a:moveTo>
                    <a:pt x="3647" y="1"/>
                  </a:moveTo>
                  <a:cubicBezTo>
                    <a:pt x="2558" y="1"/>
                    <a:pt x="1503" y="580"/>
                    <a:pt x="906" y="1617"/>
                  </a:cubicBezTo>
                  <a:cubicBezTo>
                    <a:pt x="1" y="3186"/>
                    <a:pt x="496" y="5096"/>
                    <a:pt x="2034" y="5970"/>
                  </a:cubicBezTo>
                  <a:cubicBezTo>
                    <a:pt x="2529" y="6251"/>
                    <a:pt x="3061" y="6385"/>
                    <a:pt x="3584" y="6385"/>
                  </a:cubicBezTo>
                  <a:cubicBezTo>
                    <a:pt x="4688" y="6385"/>
                    <a:pt x="5754" y="5789"/>
                    <a:pt x="6352" y="4720"/>
                  </a:cubicBezTo>
                  <a:cubicBezTo>
                    <a:pt x="7232" y="3144"/>
                    <a:pt x="6703" y="1244"/>
                    <a:pt x="5147" y="389"/>
                  </a:cubicBezTo>
                  <a:cubicBezTo>
                    <a:pt x="4668" y="126"/>
                    <a:pt x="4154" y="1"/>
                    <a:pt x="36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9"/>
            <p:cNvSpPr/>
            <p:nvPr/>
          </p:nvSpPr>
          <p:spPr>
            <a:xfrm>
              <a:off x="4201350" y="1644725"/>
              <a:ext cx="180700" cy="159625"/>
            </a:xfrm>
            <a:custGeom>
              <a:avLst/>
              <a:gdLst/>
              <a:ahLst/>
              <a:cxnLst/>
              <a:rect l="l" t="t" r="r" b="b"/>
              <a:pathLst>
                <a:path w="7228" h="6385" extrusionOk="0">
                  <a:moveTo>
                    <a:pt x="3644" y="1"/>
                  </a:moveTo>
                  <a:cubicBezTo>
                    <a:pt x="2561" y="1"/>
                    <a:pt x="1513" y="572"/>
                    <a:pt x="914" y="1597"/>
                  </a:cubicBezTo>
                  <a:cubicBezTo>
                    <a:pt x="1" y="3163"/>
                    <a:pt x="481" y="5077"/>
                    <a:pt x="2011" y="5957"/>
                  </a:cubicBezTo>
                  <a:cubicBezTo>
                    <a:pt x="2513" y="6247"/>
                    <a:pt x="3054" y="6385"/>
                    <a:pt x="3586" y="6385"/>
                  </a:cubicBezTo>
                  <a:cubicBezTo>
                    <a:pt x="4683" y="6385"/>
                    <a:pt x="5740" y="5797"/>
                    <a:pt x="6339" y="4740"/>
                  </a:cubicBezTo>
                  <a:cubicBezTo>
                    <a:pt x="7227" y="3172"/>
                    <a:pt x="6713" y="1262"/>
                    <a:pt x="5166" y="400"/>
                  </a:cubicBezTo>
                  <a:cubicBezTo>
                    <a:pt x="4681" y="130"/>
                    <a:pt x="4158" y="1"/>
                    <a:pt x="364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9"/>
            <p:cNvSpPr/>
            <p:nvPr/>
          </p:nvSpPr>
          <p:spPr>
            <a:xfrm>
              <a:off x="2738125" y="2070750"/>
              <a:ext cx="179350" cy="158475"/>
            </a:xfrm>
            <a:custGeom>
              <a:avLst/>
              <a:gdLst/>
              <a:ahLst/>
              <a:cxnLst/>
              <a:rect l="l" t="t" r="r" b="b"/>
              <a:pathLst>
                <a:path w="7174" h="6339" extrusionOk="0">
                  <a:moveTo>
                    <a:pt x="3640" y="0"/>
                  </a:moveTo>
                  <a:cubicBezTo>
                    <a:pt x="2564" y="0"/>
                    <a:pt x="1514" y="560"/>
                    <a:pt x="920" y="1566"/>
                  </a:cubicBezTo>
                  <a:cubicBezTo>
                    <a:pt x="0" y="3119"/>
                    <a:pt x="500" y="5076"/>
                    <a:pt x="2037" y="5941"/>
                  </a:cubicBezTo>
                  <a:cubicBezTo>
                    <a:pt x="2516" y="6210"/>
                    <a:pt x="3036" y="6339"/>
                    <a:pt x="3549" y="6339"/>
                  </a:cubicBezTo>
                  <a:cubicBezTo>
                    <a:pt x="4643" y="6339"/>
                    <a:pt x="5710" y="5757"/>
                    <a:pt x="6301" y="4723"/>
                  </a:cubicBezTo>
                  <a:cubicBezTo>
                    <a:pt x="7174" y="3200"/>
                    <a:pt x="6686" y="1289"/>
                    <a:pt x="5205" y="425"/>
                  </a:cubicBezTo>
                  <a:cubicBezTo>
                    <a:pt x="4711" y="137"/>
                    <a:pt x="4172" y="0"/>
                    <a:pt x="364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9"/>
            <p:cNvSpPr/>
            <p:nvPr/>
          </p:nvSpPr>
          <p:spPr>
            <a:xfrm>
              <a:off x="4832050" y="3247650"/>
              <a:ext cx="178875" cy="158450"/>
            </a:xfrm>
            <a:custGeom>
              <a:avLst/>
              <a:gdLst/>
              <a:ahLst/>
              <a:cxnLst/>
              <a:rect l="l" t="t" r="r" b="b"/>
              <a:pathLst>
                <a:path w="7155" h="6338" extrusionOk="0">
                  <a:moveTo>
                    <a:pt x="3621" y="1"/>
                  </a:moveTo>
                  <a:cubicBezTo>
                    <a:pt x="2537" y="1"/>
                    <a:pt x="1479" y="570"/>
                    <a:pt x="886" y="1587"/>
                  </a:cubicBezTo>
                  <a:cubicBezTo>
                    <a:pt x="1" y="3108"/>
                    <a:pt x="469" y="5025"/>
                    <a:pt x="1941" y="5897"/>
                  </a:cubicBezTo>
                  <a:cubicBezTo>
                    <a:pt x="2443" y="6196"/>
                    <a:pt x="2991" y="6337"/>
                    <a:pt x="3532" y="6337"/>
                  </a:cubicBezTo>
                  <a:cubicBezTo>
                    <a:pt x="4632" y="6337"/>
                    <a:pt x="5702" y="5750"/>
                    <a:pt x="6294" y="4701"/>
                  </a:cubicBezTo>
                  <a:cubicBezTo>
                    <a:pt x="7155" y="3173"/>
                    <a:pt x="6652" y="1267"/>
                    <a:pt x="5163" y="413"/>
                  </a:cubicBezTo>
                  <a:cubicBezTo>
                    <a:pt x="4675" y="133"/>
                    <a:pt x="4145" y="1"/>
                    <a:pt x="36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9"/>
            <p:cNvSpPr/>
            <p:nvPr/>
          </p:nvSpPr>
          <p:spPr>
            <a:xfrm>
              <a:off x="4698225" y="3484775"/>
              <a:ext cx="179350" cy="158500"/>
            </a:xfrm>
            <a:custGeom>
              <a:avLst/>
              <a:gdLst/>
              <a:ahLst/>
              <a:cxnLst/>
              <a:rect l="l" t="t" r="r" b="b"/>
              <a:pathLst>
                <a:path w="7174" h="6340" extrusionOk="0">
                  <a:moveTo>
                    <a:pt x="3642" y="1"/>
                  </a:moveTo>
                  <a:cubicBezTo>
                    <a:pt x="2560" y="1"/>
                    <a:pt x="1505" y="567"/>
                    <a:pt x="911" y="1582"/>
                  </a:cubicBezTo>
                  <a:cubicBezTo>
                    <a:pt x="0" y="3138"/>
                    <a:pt x="510" y="5092"/>
                    <a:pt x="2053" y="5950"/>
                  </a:cubicBezTo>
                  <a:cubicBezTo>
                    <a:pt x="2528" y="6214"/>
                    <a:pt x="3042" y="6339"/>
                    <a:pt x="3550" y="6339"/>
                  </a:cubicBezTo>
                  <a:cubicBezTo>
                    <a:pt x="4648" y="6339"/>
                    <a:pt x="5719" y="5751"/>
                    <a:pt x="6310" y="4707"/>
                  </a:cubicBezTo>
                  <a:cubicBezTo>
                    <a:pt x="7174" y="3181"/>
                    <a:pt x="6677" y="1272"/>
                    <a:pt x="5189" y="416"/>
                  </a:cubicBezTo>
                  <a:cubicBezTo>
                    <a:pt x="4700" y="135"/>
                    <a:pt x="4168" y="1"/>
                    <a:pt x="36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9"/>
            <p:cNvSpPr/>
            <p:nvPr/>
          </p:nvSpPr>
          <p:spPr>
            <a:xfrm>
              <a:off x="2605150" y="2308150"/>
              <a:ext cx="178675" cy="157925"/>
            </a:xfrm>
            <a:custGeom>
              <a:avLst/>
              <a:gdLst/>
              <a:ahLst/>
              <a:cxnLst/>
              <a:rect l="l" t="t" r="r" b="b"/>
              <a:pathLst>
                <a:path w="7147" h="6317" extrusionOk="0">
                  <a:moveTo>
                    <a:pt x="3639" y="0"/>
                  </a:moveTo>
                  <a:cubicBezTo>
                    <a:pt x="2571" y="0"/>
                    <a:pt x="1521" y="549"/>
                    <a:pt x="925" y="1534"/>
                  </a:cubicBezTo>
                  <a:cubicBezTo>
                    <a:pt x="1" y="3063"/>
                    <a:pt x="489" y="5043"/>
                    <a:pt x="2003" y="5911"/>
                  </a:cubicBezTo>
                  <a:cubicBezTo>
                    <a:pt x="2483" y="6186"/>
                    <a:pt x="3007" y="6316"/>
                    <a:pt x="3526" y="6316"/>
                  </a:cubicBezTo>
                  <a:cubicBezTo>
                    <a:pt x="4613" y="6316"/>
                    <a:pt x="5678" y="5746"/>
                    <a:pt x="6270" y="4732"/>
                  </a:cubicBezTo>
                  <a:cubicBezTo>
                    <a:pt x="7146" y="3229"/>
                    <a:pt x="6672" y="1300"/>
                    <a:pt x="5210" y="432"/>
                  </a:cubicBezTo>
                  <a:cubicBezTo>
                    <a:pt x="4719" y="140"/>
                    <a:pt x="4177" y="0"/>
                    <a:pt x="363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8" name="Google Shape;4068;p9"/>
            <p:cNvSpPr/>
            <p:nvPr/>
          </p:nvSpPr>
          <p:spPr>
            <a:xfrm>
              <a:off x="3235525" y="3910725"/>
              <a:ext cx="177950" cy="157425"/>
            </a:xfrm>
            <a:custGeom>
              <a:avLst/>
              <a:gdLst/>
              <a:ahLst/>
              <a:cxnLst/>
              <a:rect l="l" t="t" r="r" b="b"/>
              <a:pathLst>
                <a:path w="7118" h="6297" extrusionOk="0">
                  <a:moveTo>
                    <a:pt x="3627" y="0"/>
                  </a:moveTo>
                  <a:cubicBezTo>
                    <a:pt x="2529" y="0"/>
                    <a:pt x="1446" y="582"/>
                    <a:pt x="860" y="1607"/>
                  </a:cubicBezTo>
                  <a:cubicBezTo>
                    <a:pt x="1" y="3113"/>
                    <a:pt x="512" y="5056"/>
                    <a:pt x="1988" y="5901"/>
                  </a:cubicBezTo>
                  <a:cubicBezTo>
                    <a:pt x="2460" y="6169"/>
                    <a:pt x="2977" y="6297"/>
                    <a:pt x="3491" y="6297"/>
                  </a:cubicBezTo>
                  <a:cubicBezTo>
                    <a:pt x="4589" y="6297"/>
                    <a:pt x="5672" y="5715"/>
                    <a:pt x="6257" y="4689"/>
                  </a:cubicBezTo>
                  <a:cubicBezTo>
                    <a:pt x="7118" y="3183"/>
                    <a:pt x="6607" y="1240"/>
                    <a:pt x="5130" y="397"/>
                  </a:cubicBezTo>
                  <a:cubicBezTo>
                    <a:pt x="4659" y="128"/>
                    <a:pt x="4141" y="0"/>
                    <a:pt x="362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9" name="Google Shape;4069;p9"/>
            <p:cNvSpPr/>
            <p:nvPr/>
          </p:nvSpPr>
          <p:spPr>
            <a:xfrm>
              <a:off x="3002875" y="3779925"/>
              <a:ext cx="178050" cy="157475"/>
            </a:xfrm>
            <a:custGeom>
              <a:avLst/>
              <a:gdLst/>
              <a:ahLst/>
              <a:cxnLst/>
              <a:rect l="l" t="t" r="r" b="b"/>
              <a:pathLst>
                <a:path w="7122" h="6299" extrusionOk="0">
                  <a:moveTo>
                    <a:pt x="3629" y="0"/>
                  </a:moveTo>
                  <a:cubicBezTo>
                    <a:pt x="2506" y="0"/>
                    <a:pt x="1400" y="611"/>
                    <a:pt x="826" y="1674"/>
                  </a:cubicBezTo>
                  <a:cubicBezTo>
                    <a:pt x="1" y="3199"/>
                    <a:pt x="558" y="5129"/>
                    <a:pt x="2053" y="5937"/>
                  </a:cubicBezTo>
                  <a:cubicBezTo>
                    <a:pt x="2508" y="6183"/>
                    <a:pt x="3003" y="6299"/>
                    <a:pt x="3493" y="6299"/>
                  </a:cubicBezTo>
                  <a:cubicBezTo>
                    <a:pt x="4617" y="6299"/>
                    <a:pt x="5723" y="5689"/>
                    <a:pt x="6296" y="4627"/>
                  </a:cubicBezTo>
                  <a:cubicBezTo>
                    <a:pt x="7121" y="3100"/>
                    <a:pt x="6564" y="1170"/>
                    <a:pt x="5068" y="362"/>
                  </a:cubicBezTo>
                  <a:cubicBezTo>
                    <a:pt x="4614" y="116"/>
                    <a:pt x="4120" y="0"/>
                    <a:pt x="36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4070;p9"/>
            <p:cNvSpPr/>
            <p:nvPr/>
          </p:nvSpPr>
          <p:spPr>
            <a:xfrm>
              <a:off x="3651075" y="3988075"/>
              <a:ext cx="178075" cy="157900"/>
            </a:xfrm>
            <a:custGeom>
              <a:avLst/>
              <a:gdLst/>
              <a:ahLst/>
              <a:cxnLst/>
              <a:rect l="l" t="t" r="r" b="b"/>
              <a:pathLst>
                <a:path w="7123" h="6316" extrusionOk="0">
                  <a:moveTo>
                    <a:pt x="3615" y="0"/>
                  </a:moveTo>
                  <a:cubicBezTo>
                    <a:pt x="2550" y="0"/>
                    <a:pt x="1502" y="546"/>
                    <a:pt x="905" y="1526"/>
                  </a:cubicBezTo>
                  <a:cubicBezTo>
                    <a:pt x="1" y="3014"/>
                    <a:pt x="438" y="4957"/>
                    <a:pt x="1878" y="5851"/>
                  </a:cubicBezTo>
                  <a:cubicBezTo>
                    <a:pt x="2384" y="6166"/>
                    <a:pt x="2946" y="6315"/>
                    <a:pt x="3503" y="6315"/>
                  </a:cubicBezTo>
                  <a:cubicBezTo>
                    <a:pt x="4585" y="6315"/>
                    <a:pt x="5648" y="5752"/>
                    <a:pt x="6241" y="4740"/>
                  </a:cubicBezTo>
                  <a:cubicBezTo>
                    <a:pt x="7123" y="3238"/>
                    <a:pt x="6652" y="1308"/>
                    <a:pt x="5194" y="436"/>
                  </a:cubicBezTo>
                  <a:cubicBezTo>
                    <a:pt x="4701" y="141"/>
                    <a:pt x="4156" y="0"/>
                    <a:pt x="36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1" name="Google Shape;4071;p9"/>
            <p:cNvSpPr/>
            <p:nvPr/>
          </p:nvSpPr>
          <p:spPr>
            <a:xfrm>
              <a:off x="2720000" y="3465000"/>
              <a:ext cx="178825" cy="157975"/>
            </a:xfrm>
            <a:custGeom>
              <a:avLst/>
              <a:gdLst/>
              <a:ahLst/>
              <a:cxnLst/>
              <a:rect l="l" t="t" r="r" b="b"/>
              <a:pathLst>
                <a:path w="7153" h="6319" extrusionOk="0">
                  <a:moveTo>
                    <a:pt x="3642" y="1"/>
                  </a:moveTo>
                  <a:cubicBezTo>
                    <a:pt x="2552" y="1"/>
                    <a:pt x="1482" y="576"/>
                    <a:pt x="893" y="1596"/>
                  </a:cubicBezTo>
                  <a:cubicBezTo>
                    <a:pt x="0" y="3142"/>
                    <a:pt x="529" y="5106"/>
                    <a:pt x="2066" y="5946"/>
                  </a:cubicBezTo>
                  <a:cubicBezTo>
                    <a:pt x="2528" y="6199"/>
                    <a:pt x="3030" y="6319"/>
                    <a:pt x="3527" y="6319"/>
                  </a:cubicBezTo>
                  <a:cubicBezTo>
                    <a:pt x="4636" y="6319"/>
                    <a:pt x="5723" y="5722"/>
                    <a:pt x="6307" y="4673"/>
                  </a:cubicBezTo>
                  <a:cubicBezTo>
                    <a:pt x="7153" y="3154"/>
                    <a:pt x="6637" y="1240"/>
                    <a:pt x="5153" y="400"/>
                  </a:cubicBezTo>
                  <a:cubicBezTo>
                    <a:pt x="4677" y="129"/>
                    <a:pt x="4158" y="1"/>
                    <a:pt x="36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2" name="Google Shape;4072;p9"/>
            <p:cNvSpPr/>
            <p:nvPr/>
          </p:nvSpPr>
          <p:spPr>
            <a:xfrm>
              <a:off x="2521050" y="2728900"/>
              <a:ext cx="179550" cy="158525"/>
            </a:xfrm>
            <a:custGeom>
              <a:avLst/>
              <a:gdLst/>
              <a:ahLst/>
              <a:cxnLst/>
              <a:rect l="l" t="t" r="r" b="b"/>
              <a:pathLst>
                <a:path w="7182" h="6341" extrusionOk="0">
                  <a:moveTo>
                    <a:pt x="3647" y="0"/>
                  </a:moveTo>
                  <a:cubicBezTo>
                    <a:pt x="2549" y="0"/>
                    <a:pt x="1479" y="587"/>
                    <a:pt x="888" y="1629"/>
                  </a:cubicBezTo>
                  <a:cubicBezTo>
                    <a:pt x="1" y="3194"/>
                    <a:pt x="544" y="5139"/>
                    <a:pt x="2102" y="5976"/>
                  </a:cubicBezTo>
                  <a:cubicBezTo>
                    <a:pt x="2563" y="6223"/>
                    <a:pt x="3059" y="6341"/>
                    <a:pt x="3549" y="6341"/>
                  </a:cubicBezTo>
                  <a:cubicBezTo>
                    <a:pt x="4666" y="6341"/>
                    <a:pt x="5755" y="5733"/>
                    <a:pt x="6340" y="4663"/>
                  </a:cubicBezTo>
                  <a:cubicBezTo>
                    <a:pt x="7181" y="3127"/>
                    <a:pt x="6651" y="1229"/>
                    <a:pt x="5148" y="392"/>
                  </a:cubicBezTo>
                  <a:cubicBezTo>
                    <a:pt x="4672" y="127"/>
                    <a:pt x="4156" y="0"/>
                    <a:pt x="36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3" name="Google Shape;4073;p9"/>
            <p:cNvSpPr/>
            <p:nvPr/>
          </p:nvSpPr>
          <p:spPr>
            <a:xfrm>
              <a:off x="4382375" y="3775050"/>
              <a:ext cx="178925" cy="158500"/>
            </a:xfrm>
            <a:custGeom>
              <a:avLst/>
              <a:gdLst/>
              <a:ahLst/>
              <a:cxnLst/>
              <a:rect l="l" t="t" r="r" b="b"/>
              <a:pathLst>
                <a:path w="7157" h="6340" extrusionOk="0">
                  <a:moveTo>
                    <a:pt x="3625" y="1"/>
                  </a:moveTo>
                  <a:cubicBezTo>
                    <a:pt x="2519" y="1"/>
                    <a:pt x="1444" y="594"/>
                    <a:pt x="854" y="1654"/>
                  </a:cubicBezTo>
                  <a:cubicBezTo>
                    <a:pt x="1" y="3186"/>
                    <a:pt x="514" y="5087"/>
                    <a:pt x="2009" y="5936"/>
                  </a:cubicBezTo>
                  <a:cubicBezTo>
                    <a:pt x="2492" y="6209"/>
                    <a:pt x="3016" y="6339"/>
                    <a:pt x="3534" y="6339"/>
                  </a:cubicBezTo>
                  <a:cubicBezTo>
                    <a:pt x="4624" y="6339"/>
                    <a:pt x="5686" y="5764"/>
                    <a:pt x="6278" y="4736"/>
                  </a:cubicBezTo>
                  <a:cubicBezTo>
                    <a:pt x="7157" y="3214"/>
                    <a:pt x="6676" y="1300"/>
                    <a:pt x="5200" y="432"/>
                  </a:cubicBezTo>
                  <a:cubicBezTo>
                    <a:pt x="4702" y="140"/>
                    <a:pt x="4160" y="1"/>
                    <a:pt x="36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4" name="Google Shape;4074;p9"/>
            <p:cNvSpPr/>
            <p:nvPr/>
          </p:nvSpPr>
          <p:spPr>
            <a:xfrm>
              <a:off x="4567400" y="3723500"/>
              <a:ext cx="174875" cy="155225"/>
            </a:xfrm>
            <a:custGeom>
              <a:avLst/>
              <a:gdLst/>
              <a:ahLst/>
              <a:cxnLst/>
              <a:rect l="l" t="t" r="r" b="b"/>
              <a:pathLst>
                <a:path w="6995" h="6209" extrusionOk="0">
                  <a:moveTo>
                    <a:pt x="3589" y="1"/>
                  </a:moveTo>
                  <a:cubicBezTo>
                    <a:pt x="2470" y="1"/>
                    <a:pt x="1352" y="602"/>
                    <a:pt x="795" y="1639"/>
                  </a:cubicBezTo>
                  <a:cubicBezTo>
                    <a:pt x="0" y="3113"/>
                    <a:pt x="528" y="5024"/>
                    <a:pt x="1953" y="5832"/>
                  </a:cubicBezTo>
                  <a:cubicBezTo>
                    <a:pt x="2404" y="6088"/>
                    <a:pt x="2905" y="6209"/>
                    <a:pt x="3406" y="6209"/>
                  </a:cubicBezTo>
                  <a:cubicBezTo>
                    <a:pt x="4524" y="6209"/>
                    <a:pt x="5642" y="5608"/>
                    <a:pt x="6200" y="4572"/>
                  </a:cubicBezTo>
                  <a:cubicBezTo>
                    <a:pt x="6994" y="3097"/>
                    <a:pt x="6466" y="1187"/>
                    <a:pt x="5042" y="378"/>
                  </a:cubicBezTo>
                  <a:cubicBezTo>
                    <a:pt x="4591" y="122"/>
                    <a:pt x="4090" y="1"/>
                    <a:pt x="35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5" name="Google Shape;4075;p9"/>
            <p:cNvSpPr/>
            <p:nvPr/>
          </p:nvSpPr>
          <p:spPr>
            <a:xfrm>
              <a:off x="4966400" y="3011825"/>
              <a:ext cx="176725" cy="155825"/>
            </a:xfrm>
            <a:custGeom>
              <a:avLst/>
              <a:gdLst/>
              <a:ahLst/>
              <a:cxnLst/>
              <a:rect l="l" t="t" r="r" b="b"/>
              <a:pathLst>
                <a:path w="7069" h="6233" extrusionOk="0">
                  <a:moveTo>
                    <a:pt x="3619" y="0"/>
                  </a:moveTo>
                  <a:cubicBezTo>
                    <a:pt x="2514" y="0"/>
                    <a:pt x="1418" y="587"/>
                    <a:pt x="845" y="1605"/>
                  </a:cubicBezTo>
                  <a:cubicBezTo>
                    <a:pt x="1" y="3107"/>
                    <a:pt x="556" y="5092"/>
                    <a:pt x="2042" y="5885"/>
                  </a:cubicBezTo>
                  <a:cubicBezTo>
                    <a:pt x="2484" y="6121"/>
                    <a:pt x="2968" y="6233"/>
                    <a:pt x="3451" y="6233"/>
                  </a:cubicBezTo>
                  <a:cubicBezTo>
                    <a:pt x="4555" y="6233"/>
                    <a:pt x="5651" y="5647"/>
                    <a:pt x="6224" y="4629"/>
                  </a:cubicBezTo>
                  <a:cubicBezTo>
                    <a:pt x="7068" y="3128"/>
                    <a:pt x="6513" y="1141"/>
                    <a:pt x="5027" y="348"/>
                  </a:cubicBezTo>
                  <a:cubicBezTo>
                    <a:pt x="4585" y="112"/>
                    <a:pt x="4101" y="0"/>
                    <a:pt x="36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6" name="Google Shape;4076;p9"/>
            <p:cNvSpPr/>
            <p:nvPr/>
          </p:nvSpPr>
          <p:spPr>
            <a:xfrm>
              <a:off x="3971075" y="1515550"/>
              <a:ext cx="176525" cy="156475"/>
            </a:xfrm>
            <a:custGeom>
              <a:avLst/>
              <a:gdLst/>
              <a:ahLst/>
              <a:cxnLst/>
              <a:rect l="l" t="t" r="r" b="b"/>
              <a:pathLst>
                <a:path w="7061" h="6259" extrusionOk="0">
                  <a:moveTo>
                    <a:pt x="3600" y="0"/>
                  </a:moveTo>
                  <a:cubicBezTo>
                    <a:pt x="2497" y="0"/>
                    <a:pt x="1402" y="586"/>
                    <a:pt x="824" y="1612"/>
                  </a:cubicBezTo>
                  <a:cubicBezTo>
                    <a:pt x="0" y="3075"/>
                    <a:pt x="485" y="4981"/>
                    <a:pt x="1901" y="5835"/>
                  </a:cubicBezTo>
                  <a:cubicBezTo>
                    <a:pt x="2376" y="6123"/>
                    <a:pt x="2907" y="6259"/>
                    <a:pt x="3438" y="6259"/>
                  </a:cubicBezTo>
                  <a:cubicBezTo>
                    <a:pt x="4520" y="6259"/>
                    <a:pt x="5599" y="5694"/>
                    <a:pt x="6188" y="4695"/>
                  </a:cubicBezTo>
                  <a:cubicBezTo>
                    <a:pt x="7060" y="3214"/>
                    <a:pt x="6558" y="1241"/>
                    <a:pt x="5092" y="395"/>
                  </a:cubicBezTo>
                  <a:cubicBezTo>
                    <a:pt x="4627" y="127"/>
                    <a:pt x="4112" y="0"/>
                    <a:pt x="360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7" name="Google Shape;4077;p9"/>
            <p:cNvSpPr/>
            <p:nvPr/>
          </p:nvSpPr>
          <p:spPr>
            <a:xfrm>
              <a:off x="2873575" y="1834875"/>
              <a:ext cx="175525" cy="155950"/>
            </a:xfrm>
            <a:custGeom>
              <a:avLst/>
              <a:gdLst/>
              <a:ahLst/>
              <a:cxnLst/>
              <a:rect l="l" t="t" r="r" b="b"/>
              <a:pathLst>
                <a:path w="7021" h="6238" extrusionOk="0">
                  <a:moveTo>
                    <a:pt x="3605" y="1"/>
                  </a:moveTo>
                  <a:cubicBezTo>
                    <a:pt x="2537" y="1"/>
                    <a:pt x="1460" y="551"/>
                    <a:pt x="865" y="1528"/>
                  </a:cubicBezTo>
                  <a:cubicBezTo>
                    <a:pt x="0" y="2953"/>
                    <a:pt x="445" y="4891"/>
                    <a:pt x="1845" y="5787"/>
                  </a:cubicBezTo>
                  <a:cubicBezTo>
                    <a:pt x="2323" y="6093"/>
                    <a:pt x="2868" y="6237"/>
                    <a:pt x="3416" y="6237"/>
                  </a:cubicBezTo>
                  <a:cubicBezTo>
                    <a:pt x="4485" y="6237"/>
                    <a:pt x="5561" y="5687"/>
                    <a:pt x="6156" y="4710"/>
                  </a:cubicBezTo>
                  <a:cubicBezTo>
                    <a:pt x="7021" y="3285"/>
                    <a:pt x="6576" y="1347"/>
                    <a:pt x="5176" y="451"/>
                  </a:cubicBezTo>
                  <a:cubicBezTo>
                    <a:pt x="4698" y="145"/>
                    <a:pt x="4153" y="1"/>
                    <a:pt x="360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8" name="Google Shape;4078;p9"/>
            <p:cNvSpPr/>
            <p:nvPr/>
          </p:nvSpPr>
          <p:spPr>
            <a:xfrm>
              <a:off x="4668350" y="1907825"/>
              <a:ext cx="177075" cy="156475"/>
            </a:xfrm>
            <a:custGeom>
              <a:avLst/>
              <a:gdLst/>
              <a:ahLst/>
              <a:cxnLst/>
              <a:rect l="l" t="t" r="r" b="b"/>
              <a:pathLst>
                <a:path w="7083" h="6259" extrusionOk="0">
                  <a:moveTo>
                    <a:pt x="3618" y="1"/>
                  </a:moveTo>
                  <a:cubicBezTo>
                    <a:pt x="2518" y="1"/>
                    <a:pt x="1431" y="584"/>
                    <a:pt x="852" y="1602"/>
                  </a:cubicBezTo>
                  <a:cubicBezTo>
                    <a:pt x="0" y="3100"/>
                    <a:pt x="530" y="5065"/>
                    <a:pt x="2009" y="5885"/>
                  </a:cubicBezTo>
                  <a:cubicBezTo>
                    <a:pt x="2464" y="6138"/>
                    <a:pt x="2965" y="6258"/>
                    <a:pt x="3463" y="6258"/>
                  </a:cubicBezTo>
                  <a:cubicBezTo>
                    <a:pt x="4581" y="6258"/>
                    <a:pt x="5690" y="5656"/>
                    <a:pt x="6258" y="4609"/>
                  </a:cubicBezTo>
                  <a:cubicBezTo>
                    <a:pt x="7082" y="3091"/>
                    <a:pt x="6516" y="1136"/>
                    <a:pt x="5026" y="348"/>
                  </a:cubicBezTo>
                  <a:cubicBezTo>
                    <a:pt x="4582" y="112"/>
                    <a:pt x="4099" y="1"/>
                    <a:pt x="361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9" name="Google Shape;4079;p9"/>
            <p:cNvSpPr/>
            <p:nvPr/>
          </p:nvSpPr>
          <p:spPr>
            <a:xfrm>
              <a:off x="3470150" y="4043250"/>
              <a:ext cx="173925" cy="153925"/>
            </a:xfrm>
            <a:custGeom>
              <a:avLst/>
              <a:gdLst/>
              <a:ahLst/>
              <a:cxnLst/>
              <a:rect l="l" t="t" r="r" b="b"/>
              <a:pathLst>
                <a:path w="6957" h="6157" extrusionOk="0">
                  <a:moveTo>
                    <a:pt x="3566" y="0"/>
                  </a:moveTo>
                  <a:cubicBezTo>
                    <a:pt x="2458" y="0"/>
                    <a:pt x="1355" y="594"/>
                    <a:pt x="801" y="1618"/>
                  </a:cubicBezTo>
                  <a:cubicBezTo>
                    <a:pt x="1" y="3096"/>
                    <a:pt x="549" y="5029"/>
                    <a:pt x="1989" y="5807"/>
                  </a:cubicBezTo>
                  <a:cubicBezTo>
                    <a:pt x="2427" y="6045"/>
                    <a:pt x="2910" y="6156"/>
                    <a:pt x="3391" y="6156"/>
                  </a:cubicBezTo>
                  <a:cubicBezTo>
                    <a:pt x="4499" y="6156"/>
                    <a:pt x="5602" y="5562"/>
                    <a:pt x="6156" y="4539"/>
                  </a:cubicBezTo>
                  <a:cubicBezTo>
                    <a:pt x="6956" y="3061"/>
                    <a:pt x="6408" y="1127"/>
                    <a:pt x="4968" y="349"/>
                  </a:cubicBezTo>
                  <a:cubicBezTo>
                    <a:pt x="4530" y="112"/>
                    <a:pt x="4047" y="0"/>
                    <a:pt x="35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0" name="Google Shape;4080;p9"/>
            <p:cNvSpPr/>
            <p:nvPr/>
          </p:nvSpPr>
          <p:spPr>
            <a:xfrm>
              <a:off x="2772350" y="3650925"/>
              <a:ext cx="173900" cy="153925"/>
            </a:xfrm>
            <a:custGeom>
              <a:avLst/>
              <a:gdLst/>
              <a:ahLst/>
              <a:cxnLst/>
              <a:rect l="l" t="t" r="r" b="b"/>
              <a:pathLst>
                <a:path w="6956" h="6157" extrusionOk="0">
                  <a:moveTo>
                    <a:pt x="3568" y="0"/>
                  </a:moveTo>
                  <a:cubicBezTo>
                    <a:pt x="2472" y="0"/>
                    <a:pt x="1379" y="582"/>
                    <a:pt x="816" y="1592"/>
                  </a:cubicBezTo>
                  <a:cubicBezTo>
                    <a:pt x="0" y="3054"/>
                    <a:pt x="528" y="4993"/>
                    <a:pt x="1961" y="5793"/>
                  </a:cubicBezTo>
                  <a:cubicBezTo>
                    <a:pt x="2405" y="6040"/>
                    <a:pt x="2896" y="6157"/>
                    <a:pt x="3387" y="6157"/>
                  </a:cubicBezTo>
                  <a:cubicBezTo>
                    <a:pt x="4483" y="6157"/>
                    <a:pt x="5578" y="5575"/>
                    <a:pt x="6140" y="4566"/>
                  </a:cubicBezTo>
                  <a:cubicBezTo>
                    <a:pt x="6955" y="3104"/>
                    <a:pt x="6428" y="1165"/>
                    <a:pt x="4994" y="365"/>
                  </a:cubicBezTo>
                  <a:cubicBezTo>
                    <a:pt x="4550" y="117"/>
                    <a:pt x="4058" y="0"/>
                    <a:pt x="35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1" name="Google Shape;4081;p9"/>
            <p:cNvSpPr/>
            <p:nvPr/>
          </p:nvSpPr>
          <p:spPr>
            <a:xfrm>
              <a:off x="2474200" y="2546925"/>
              <a:ext cx="174425" cy="154625"/>
            </a:xfrm>
            <a:custGeom>
              <a:avLst/>
              <a:gdLst/>
              <a:ahLst/>
              <a:cxnLst/>
              <a:rect l="l" t="t" r="r" b="b"/>
              <a:pathLst>
                <a:path w="6977" h="6185" extrusionOk="0">
                  <a:moveTo>
                    <a:pt x="3580" y="1"/>
                  </a:moveTo>
                  <a:cubicBezTo>
                    <a:pt x="2488" y="1"/>
                    <a:pt x="1398" y="577"/>
                    <a:pt x="825" y="1580"/>
                  </a:cubicBezTo>
                  <a:cubicBezTo>
                    <a:pt x="0" y="3028"/>
                    <a:pt x="504" y="4963"/>
                    <a:pt x="1922" y="5794"/>
                  </a:cubicBezTo>
                  <a:cubicBezTo>
                    <a:pt x="2375" y="6059"/>
                    <a:pt x="2883" y="6184"/>
                    <a:pt x="3392" y="6184"/>
                  </a:cubicBezTo>
                  <a:cubicBezTo>
                    <a:pt x="4505" y="6184"/>
                    <a:pt x="5622" y="5587"/>
                    <a:pt x="6179" y="4556"/>
                  </a:cubicBezTo>
                  <a:cubicBezTo>
                    <a:pt x="6976" y="3083"/>
                    <a:pt x="6437" y="1157"/>
                    <a:pt x="5008" y="364"/>
                  </a:cubicBezTo>
                  <a:cubicBezTo>
                    <a:pt x="4562" y="117"/>
                    <a:pt x="4071" y="1"/>
                    <a:pt x="358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2" name="Google Shape;4082;p9"/>
            <p:cNvSpPr/>
            <p:nvPr/>
          </p:nvSpPr>
          <p:spPr>
            <a:xfrm>
              <a:off x="3557275" y="1440125"/>
              <a:ext cx="172525" cy="152125"/>
            </a:xfrm>
            <a:custGeom>
              <a:avLst/>
              <a:gdLst/>
              <a:ahLst/>
              <a:cxnLst/>
              <a:rect l="l" t="t" r="r" b="b"/>
              <a:pathLst>
                <a:path w="6901" h="6085" extrusionOk="0">
                  <a:moveTo>
                    <a:pt x="3499" y="1"/>
                  </a:moveTo>
                  <a:cubicBezTo>
                    <a:pt x="2463" y="1"/>
                    <a:pt x="1449" y="544"/>
                    <a:pt x="873" y="1515"/>
                  </a:cubicBezTo>
                  <a:cubicBezTo>
                    <a:pt x="1" y="2989"/>
                    <a:pt x="481" y="4868"/>
                    <a:pt x="1943" y="5697"/>
                  </a:cubicBezTo>
                  <a:cubicBezTo>
                    <a:pt x="2404" y="5960"/>
                    <a:pt x="2906" y="6084"/>
                    <a:pt x="3402" y="6084"/>
                  </a:cubicBezTo>
                  <a:cubicBezTo>
                    <a:pt x="4438" y="6084"/>
                    <a:pt x="5451" y="5541"/>
                    <a:pt x="6026" y="4570"/>
                  </a:cubicBezTo>
                  <a:cubicBezTo>
                    <a:pt x="6900" y="3097"/>
                    <a:pt x="6418" y="1218"/>
                    <a:pt x="4957" y="387"/>
                  </a:cubicBezTo>
                  <a:cubicBezTo>
                    <a:pt x="4496" y="125"/>
                    <a:pt x="3995" y="1"/>
                    <a:pt x="349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3" name="Google Shape;4083;p9"/>
            <p:cNvSpPr/>
            <p:nvPr/>
          </p:nvSpPr>
          <p:spPr>
            <a:xfrm>
              <a:off x="4953400" y="222472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9" y="1"/>
                  </a:moveTo>
                  <a:cubicBezTo>
                    <a:pt x="2418" y="1"/>
                    <a:pt x="1381" y="570"/>
                    <a:pt x="816" y="1582"/>
                  </a:cubicBezTo>
                  <a:cubicBezTo>
                    <a:pt x="1" y="3040"/>
                    <a:pt x="477" y="4852"/>
                    <a:pt x="1891" y="5680"/>
                  </a:cubicBezTo>
                  <a:cubicBezTo>
                    <a:pt x="2360" y="5954"/>
                    <a:pt x="2873" y="6085"/>
                    <a:pt x="3380" y="6085"/>
                  </a:cubicBezTo>
                  <a:cubicBezTo>
                    <a:pt x="4440" y="6085"/>
                    <a:pt x="5478" y="5515"/>
                    <a:pt x="6044" y="4503"/>
                  </a:cubicBezTo>
                  <a:cubicBezTo>
                    <a:pt x="6859" y="3044"/>
                    <a:pt x="6383" y="1233"/>
                    <a:pt x="4967" y="405"/>
                  </a:cubicBezTo>
                  <a:cubicBezTo>
                    <a:pt x="4498" y="131"/>
                    <a:pt x="3986" y="1"/>
                    <a:pt x="347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4" name="Google Shape;4084;p9"/>
            <p:cNvSpPr/>
            <p:nvPr/>
          </p:nvSpPr>
          <p:spPr>
            <a:xfrm>
              <a:off x="3374075" y="1492950"/>
              <a:ext cx="173000" cy="152850"/>
            </a:xfrm>
            <a:custGeom>
              <a:avLst/>
              <a:gdLst/>
              <a:ahLst/>
              <a:cxnLst/>
              <a:rect l="l" t="t" r="r" b="b"/>
              <a:pathLst>
                <a:path w="6920" h="6114" extrusionOk="0">
                  <a:moveTo>
                    <a:pt x="3529" y="1"/>
                  </a:moveTo>
                  <a:cubicBezTo>
                    <a:pt x="2495" y="1"/>
                    <a:pt x="1471" y="534"/>
                    <a:pt x="883" y="1486"/>
                  </a:cubicBezTo>
                  <a:cubicBezTo>
                    <a:pt x="1" y="2920"/>
                    <a:pt x="458" y="4837"/>
                    <a:pt x="1885" y="5699"/>
                  </a:cubicBezTo>
                  <a:cubicBezTo>
                    <a:pt x="2351" y="5981"/>
                    <a:pt x="2870" y="6114"/>
                    <a:pt x="3387" y="6114"/>
                  </a:cubicBezTo>
                  <a:cubicBezTo>
                    <a:pt x="4441" y="6114"/>
                    <a:pt x="5487" y="5561"/>
                    <a:pt x="6065" y="4579"/>
                  </a:cubicBezTo>
                  <a:cubicBezTo>
                    <a:pt x="6919" y="3123"/>
                    <a:pt x="6427" y="1215"/>
                    <a:pt x="4986" y="387"/>
                  </a:cubicBezTo>
                  <a:cubicBezTo>
                    <a:pt x="4530" y="125"/>
                    <a:pt x="4028" y="1"/>
                    <a:pt x="352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5" name="Google Shape;4085;p9"/>
            <p:cNvSpPr/>
            <p:nvPr/>
          </p:nvSpPr>
          <p:spPr>
            <a:xfrm>
              <a:off x="4388125" y="1594975"/>
              <a:ext cx="173025" cy="152800"/>
            </a:xfrm>
            <a:custGeom>
              <a:avLst/>
              <a:gdLst/>
              <a:ahLst/>
              <a:cxnLst/>
              <a:rect l="l" t="t" r="r" b="b"/>
              <a:pathLst>
                <a:path w="6921" h="6112" extrusionOk="0">
                  <a:moveTo>
                    <a:pt x="3525" y="0"/>
                  </a:moveTo>
                  <a:cubicBezTo>
                    <a:pt x="2479" y="0"/>
                    <a:pt x="1447" y="545"/>
                    <a:pt x="867" y="1513"/>
                  </a:cubicBezTo>
                  <a:cubicBezTo>
                    <a:pt x="1" y="2959"/>
                    <a:pt x="478" y="4873"/>
                    <a:pt x="1915" y="5715"/>
                  </a:cubicBezTo>
                  <a:cubicBezTo>
                    <a:pt x="2375" y="5984"/>
                    <a:pt x="2883" y="6112"/>
                    <a:pt x="3390" y="6112"/>
                  </a:cubicBezTo>
                  <a:cubicBezTo>
                    <a:pt x="4456" y="6112"/>
                    <a:pt x="5513" y="5546"/>
                    <a:pt x="6082" y="4548"/>
                  </a:cubicBezTo>
                  <a:cubicBezTo>
                    <a:pt x="6921" y="3077"/>
                    <a:pt x="6408" y="1176"/>
                    <a:pt x="4958" y="370"/>
                  </a:cubicBezTo>
                  <a:cubicBezTo>
                    <a:pt x="4507" y="119"/>
                    <a:pt x="4015" y="0"/>
                    <a:pt x="352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6" name="Google Shape;4086;p9"/>
            <p:cNvSpPr/>
            <p:nvPr/>
          </p:nvSpPr>
          <p:spPr>
            <a:xfrm>
              <a:off x="3191875" y="154647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8" y="1"/>
                  </a:moveTo>
                  <a:cubicBezTo>
                    <a:pt x="2420" y="1"/>
                    <a:pt x="1386" y="566"/>
                    <a:pt x="820" y="1573"/>
                  </a:cubicBezTo>
                  <a:cubicBezTo>
                    <a:pt x="0" y="3029"/>
                    <a:pt x="472" y="4845"/>
                    <a:pt x="1884" y="5676"/>
                  </a:cubicBezTo>
                  <a:cubicBezTo>
                    <a:pt x="2354" y="5953"/>
                    <a:pt x="2870" y="6085"/>
                    <a:pt x="3380" y="6085"/>
                  </a:cubicBezTo>
                  <a:cubicBezTo>
                    <a:pt x="4438" y="6085"/>
                    <a:pt x="5472" y="5519"/>
                    <a:pt x="6039" y="4512"/>
                  </a:cubicBezTo>
                  <a:cubicBezTo>
                    <a:pt x="6858" y="3057"/>
                    <a:pt x="6387" y="1242"/>
                    <a:pt x="4975" y="410"/>
                  </a:cubicBezTo>
                  <a:cubicBezTo>
                    <a:pt x="4504" y="133"/>
                    <a:pt x="3988" y="1"/>
                    <a:pt x="347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7" name="Google Shape;4087;p9"/>
            <p:cNvSpPr/>
            <p:nvPr/>
          </p:nvSpPr>
          <p:spPr>
            <a:xfrm>
              <a:off x="5052700" y="259262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8" y="0"/>
                  </a:moveTo>
                  <a:cubicBezTo>
                    <a:pt x="2420" y="0"/>
                    <a:pt x="1384" y="567"/>
                    <a:pt x="818" y="1576"/>
                  </a:cubicBezTo>
                  <a:cubicBezTo>
                    <a:pt x="0" y="3030"/>
                    <a:pt x="473" y="4846"/>
                    <a:pt x="1885" y="5677"/>
                  </a:cubicBezTo>
                  <a:cubicBezTo>
                    <a:pt x="2355" y="5953"/>
                    <a:pt x="2870" y="6084"/>
                    <a:pt x="3379" y="6084"/>
                  </a:cubicBezTo>
                  <a:cubicBezTo>
                    <a:pt x="4438" y="6084"/>
                    <a:pt x="5473" y="5517"/>
                    <a:pt x="6040" y="4508"/>
                  </a:cubicBezTo>
                  <a:cubicBezTo>
                    <a:pt x="6858" y="3054"/>
                    <a:pt x="6387" y="1238"/>
                    <a:pt x="4972" y="407"/>
                  </a:cubicBezTo>
                  <a:cubicBezTo>
                    <a:pt x="4502" y="131"/>
                    <a:pt x="3988" y="0"/>
                    <a:pt x="347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8" name="Google Shape;4088;p9"/>
            <p:cNvSpPr/>
            <p:nvPr/>
          </p:nvSpPr>
          <p:spPr>
            <a:xfrm>
              <a:off x="5002850" y="2408375"/>
              <a:ext cx="172400" cy="152725"/>
            </a:xfrm>
            <a:custGeom>
              <a:avLst/>
              <a:gdLst/>
              <a:ahLst/>
              <a:cxnLst/>
              <a:rect l="l" t="t" r="r" b="b"/>
              <a:pathLst>
                <a:path w="6896" h="6109" extrusionOk="0">
                  <a:moveTo>
                    <a:pt x="3504" y="1"/>
                  </a:moveTo>
                  <a:cubicBezTo>
                    <a:pt x="2399" y="1"/>
                    <a:pt x="1313" y="604"/>
                    <a:pt x="768" y="1649"/>
                  </a:cubicBezTo>
                  <a:cubicBezTo>
                    <a:pt x="0" y="3118"/>
                    <a:pt x="519" y="4939"/>
                    <a:pt x="1929" y="5733"/>
                  </a:cubicBezTo>
                  <a:cubicBezTo>
                    <a:pt x="2381" y="5988"/>
                    <a:pt x="2877" y="6109"/>
                    <a:pt x="3370" y="6109"/>
                  </a:cubicBezTo>
                  <a:cubicBezTo>
                    <a:pt x="4453" y="6109"/>
                    <a:pt x="5521" y="5527"/>
                    <a:pt x="6079" y="4510"/>
                  </a:cubicBezTo>
                  <a:cubicBezTo>
                    <a:pt x="6895" y="3025"/>
                    <a:pt x="6357" y="1128"/>
                    <a:pt x="4898" y="347"/>
                  </a:cubicBezTo>
                  <a:cubicBezTo>
                    <a:pt x="4458" y="112"/>
                    <a:pt x="3979" y="1"/>
                    <a:pt x="35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9" name="Google Shape;4089;p9"/>
            <p:cNvSpPr/>
            <p:nvPr/>
          </p:nvSpPr>
          <p:spPr>
            <a:xfrm>
              <a:off x="4885150" y="3435125"/>
              <a:ext cx="171350" cy="151400"/>
            </a:xfrm>
            <a:custGeom>
              <a:avLst/>
              <a:gdLst/>
              <a:ahLst/>
              <a:cxnLst/>
              <a:rect l="l" t="t" r="r" b="b"/>
              <a:pathLst>
                <a:path w="6854" h="6056" extrusionOk="0">
                  <a:moveTo>
                    <a:pt x="3469" y="1"/>
                  </a:moveTo>
                  <a:cubicBezTo>
                    <a:pt x="2453" y="1"/>
                    <a:pt x="1467" y="531"/>
                    <a:pt x="892" y="1490"/>
                  </a:cubicBezTo>
                  <a:cubicBezTo>
                    <a:pt x="0" y="2977"/>
                    <a:pt x="469" y="4829"/>
                    <a:pt x="1945" y="5666"/>
                  </a:cubicBezTo>
                  <a:cubicBezTo>
                    <a:pt x="2411" y="5930"/>
                    <a:pt x="2913" y="6055"/>
                    <a:pt x="3407" y="6055"/>
                  </a:cubicBezTo>
                  <a:cubicBezTo>
                    <a:pt x="4441" y="6055"/>
                    <a:pt x="5442" y="5505"/>
                    <a:pt x="6011" y="4517"/>
                  </a:cubicBezTo>
                  <a:cubicBezTo>
                    <a:pt x="6854" y="3057"/>
                    <a:pt x="6401" y="1256"/>
                    <a:pt x="4979" y="417"/>
                  </a:cubicBezTo>
                  <a:cubicBezTo>
                    <a:pt x="4501" y="135"/>
                    <a:pt x="3981" y="1"/>
                    <a:pt x="346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0" name="Google Shape;4090;p9"/>
            <p:cNvSpPr/>
            <p:nvPr/>
          </p:nvSpPr>
          <p:spPr>
            <a:xfrm>
              <a:off x="4753075" y="3673125"/>
              <a:ext cx="169525" cy="149600"/>
            </a:xfrm>
            <a:custGeom>
              <a:avLst/>
              <a:gdLst/>
              <a:ahLst/>
              <a:cxnLst/>
              <a:rect l="l" t="t" r="r" b="b"/>
              <a:pathLst>
                <a:path w="6781" h="5984" extrusionOk="0">
                  <a:moveTo>
                    <a:pt x="3404" y="0"/>
                  </a:moveTo>
                  <a:cubicBezTo>
                    <a:pt x="2391" y="0"/>
                    <a:pt x="1418" y="541"/>
                    <a:pt x="855" y="1518"/>
                  </a:cubicBezTo>
                  <a:cubicBezTo>
                    <a:pt x="0" y="2998"/>
                    <a:pt x="459" y="4765"/>
                    <a:pt x="1912" y="5591"/>
                  </a:cubicBezTo>
                  <a:cubicBezTo>
                    <a:pt x="2381" y="5857"/>
                    <a:pt x="2882" y="5984"/>
                    <a:pt x="3373" y="5984"/>
                  </a:cubicBezTo>
                  <a:cubicBezTo>
                    <a:pt x="4402" y="5984"/>
                    <a:pt x="5388" y="5426"/>
                    <a:pt x="5951" y="4418"/>
                  </a:cubicBezTo>
                  <a:cubicBezTo>
                    <a:pt x="6780" y="2929"/>
                    <a:pt x="6290" y="1174"/>
                    <a:pt x="4817" y="368"/>
                  </a:cubicBezTo>
                  <a:cubicBezTo>
                    <a:pt x="4363" y="119"/>
                    <a:pt x="3879" y="0"/>
                    <a:pt x="34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1" name="Google Shape;4091;p9"/>
            <p:cNvSpPr/>
            <p:nvPr/>
          </p:nvSpPr>
          <p:spPr>
            <a:xfrm>
              <a:off x="4156850" y="1465225"/>
              <a:ext cx="170300" cy="150750"/>
            </a:xfrm>
            <a:custGeom>
              <a:avLst/>
              <a:gdLst/>
              <a:ahLst/>
              <a:cxnLst/>
              <a:rect l="l" t="t" r="r" b="b"/>
              <a:pathLst>
                <a:path w="6812" h="6030" extrusionOk="0">
                  <a:moveTo>
                    <a:pt x="3430" y="1"/>
                  </a:moveTo>
                  <a:cubicBezTo>
                    <a:pt x="2376" y="1"/>
                    <a:pt x="1364" y="579"/>
                    <a:pt x="802" y="1615"/>
                  </a:cubicBezTo>
                  <a:cubicBezTo>
                    <a:pt x="1" y="3095"/>
                    <a:pt x="503" y="4856"/>
                    <a:pt x="1955" y="5656"/>
                  </a:cubicBezTo>
                  <a:cubicBezTo>
                    <a:pt x="2414" y="5909"/>
                    <a:pt x="2903" y="6029"/>
                    <a:pt x="3384" y="6029"/>
                  </a:cubicBezTo>
                  <a:cubicBezTo>
                    <a:pt x="4421" y="6029"/>
                    <a:pt x="5419" y="5468"/>
                    <a:pt x="5985" y="4464"/>
                  </a:cubicBezTo>
                  <a:cubicBezTo>
                    <a:pt x="6812" y="2993"/>
                    <a:pt x="6343" y="1223"/>
                    <a:pt x="4908" y="401"/>
                  </a:cubicBezTo>
                  <a:cubicBezTo>
                    <a:pt x="4435" y="130"/>
                    <a:pt x="3928" y="1"/>
                    <a:pt x="343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2" name="Google Shape;4092;p9"/>
            <p:cNvSpPr/>
            <p:nvPr/>
          </p:nvSpPr>
          <p:spPr>
            <a:xfrm>
              <a:off x="4622150" y="1726775"/>
              <a:ext cx="170100" cy="150675"/>
            </a:xfrm>
            <a:custGeom>
              <a:avLst/>
              <a:gdLst/>
              <a:ahLst/>
              <a:cxnLst/>
              <a:rect l="l" t="t" r="r" b="b"/>
              <a:pathLst>
                <a:path w="6804" h="6027" extrusionOk="0">
                  <a:moveTo>
                    <a:pt x="3424" y="0"/>
                  </a:moveTo>
                  <a:cubicBezTo>
                    <a:pt x="2394" y="0"/>
                    <a:pt x="1403" y="552"/>
                    <a:pt x="834" y="1551"/>
                  </a:cubicBezTo>
                  <a:cubicBezTo>
                    <a:pt x="0" y="3019"/>
                    <a:pt x="460" y="4793"/>
                    <a:pt x="1888" y="5619"/>
                  </a:cubicBezTo>
                  <a:cubicBezTo>
                    <a:pt x="2364" y="5895"/>
                    <a:pt x="2877" y="6027"/>
                    <a:pt x="3381" y="6027"/>
                  </a:cubicBezTo>
                  <a:cubicBezTo>
                    <a:pt x="4396" y="6027"/>
                    <a:pt x="5376" y="5493"/>
                    <a:pt x="5945" y="4528"/>
                  </a:cubicBezTo>
                  <a:cubicBezTo>
                    <a:pt x="6804" y="3069"/>
                    <a:pt x="6376" y="1284"/>
                    <a:pt x="4968" y="437"/>
                  </a:cubicBezTo>
                  <a:cubicBezTo>
                    <a:pt x="4476" y="141"/>
                    <a:pt x="3945" y="0"/>
                    <a:pt x="342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3" name="Google Shape;4093;p9"/>
            <p:cNvSpPr/>
            <p:nvPr/>
          </p:nvSpPr>
          <p:spPr>
            <a:xfrm>
              <a:off x="4904550" y="2041775"/>
              <a:ext cx="169825" cy="150150"/>
            </a:xfrm>
            <a:custGeom>
              <a:avLst/>
              <a:gdLst/>
              <a:ahLst/>
              <a:cxnLst/>
              <a:rect l="l" t="t" r="r" b="b"/>
              <a:pathLst>
                <a:path w="6793" h="6006" extrusionOk="0">
                  <a:moveTo>
                    <a:pt x="3412" y="0"/>
                  </a:moveTo>
                  <a:cubicBezTo>
                    <a:pt x="2392" y="0"/>
                    <a:pt x="1415" y="545"/>
                    <a:pt x="848" y="1532"/>
                  </a:cubicBezTo>
                  <a:cubicBezTo>
                    <a:pt x="1" y="3007"/>
                    <a:pt x="458" y="4774"/>
                    <a:pt x="1899" y="5601"/>
                  </a:cubicBezTo>
                  <a:cubicBezTo>
                    <a:pt x="2374" y="5875"/>
                    <a:pt x="2883" y="6005"/>
                    <a:pt x="3382" y="6005"/>
                  </a:cubicBezTo>
                  <a:cubicBezTo>
                    <a:pt x="4402" y="6005"/>
                    <a:pt x="5379" y="5460"/>
                    <a:pt x="5945" y="4474"/>
                  </a:cubicBezTo>
                  <a:cubicBezTo>
                    <a:pt x="6792" y="2997"/>
                    <a:pt x="6337" y="1232"/>
                    <a:pt x="4896" y="404"/>
                  </a:cubicBezTo>
                  <a:cubicBezTo>
                    <a:pt x="4420" y="131"/>
                    <a:pt x="3911" y="0"/>
                    <a:pt x="34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4" name="Google Shape;4094;p9"/>
            <p:cNvSpPr/>
            <p:nvPr/>
          </p:nvSpPr>
          <p:spPr>
            <a:xfrm>
              <a:off x="4070475" y="4069250"/>
              <a:ext cx="170250" cy="150725"/>
            </a:xfrm>
            <a:custGeom>
              <a:avLst/>
              <a:gdLst/>
              <a:ahLst/>
              <a:cxnLst/>
              <a:rect l="l" t="t" r="r" b="b"/>
              <a:pathLst>
                <a:path w="6810" h="6029" extrusionOk="0">
                  <a:moveTo>
                    <a:pt x="3428" y="0"/>
                  </a:moveTo>
                  <a:cubicBezTo>
                    <a:pt x="2379" y="0"/>
                    <a:pt x="1371" y="574"/>
                    <a:pt x="808" y="1602"/>
                  </a:cubicBezTo>
                  <a:cubicBezTo>
                    <a:pt x="0" y="3079"/>
                    <a:pt x="495" y="4844"/>
                    <a:pt x="1941" y="5649"/>
                  </a:cubicBezTo>
                  <a:cubicBezTo>
                    <a:pt x="2404" y="5906"/>
                    <a:pt x="2898" y="6029"/>
                    <a:pt x="3384" y="6029"/>
                  </a:cubicBezTo>
                  <a:cubicBezTo>
                    <a:pt x="4416" y="6029"/>
                    <a:pt x="5409" y="5474"/>
                    <a:pt x="5975" y="4476"/>
                  </a:cubicBezTo>
                  <a:cubicBezTo>
                    <a:pt x="6810" y="3006"/>
                    <a:pt x="6348" y="1234"/>
                    <a:pt x="4919" y="407"/>
                  </a:cubicBezTo>
                  <a:cubicBezTo>
                    <a:pt x="4442" y="131"/>
                    <a:pt x="3930" y="0"/>
                    <a:pt x="342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5" name="Google Shape;4095;p9"/>
            <p:cNvSpPr/>
            <p:nvPr/>
          </p:nvSpPr>
          <p:spPr>
            <a:xfrm>
              <a:off x="2441850" y="3153925"/>
              <a:ext cx="170625" cy="150700"/>
            </a:xfrm>
            <a:custGeom>
              <a:avLst/>
              <a:gdLst/>
              <a:ahLst/>
              <a:cxnLst/>
              <a:rect l="l" t="t" r="r" b="b"/>
              <a:pathLst>
                <a:path w="6825" h="6028" extrusionOk="0">
                  <a:moveTo>
                    <a:pt x="3446" y="0"/>
                  </a:moveTo>
                  <a:cubicBezTo>
                    <a:pt x="2432" y="0"/>
                    <a:pt x="1454" y="531"/>
                    <a:pt x="885" y="1495"/>
                  </a:cubicBezTo>
                  <a:cubicBezTo>
                    <a:pt x="0" y="2989"/>
                    <a:pt x="468" y="4812"/>
                    <a:pt x="1949" y="5643"/>
                  </a:cubicBezTo>
                  <a:cubicBezTo>
                    <a:pt x="2414" y="5903"/>
                    <a:pt x="2911" y="6027"/>
                    <a:pt x="3400" y="6027"/>
                  </a:cubicBezTo>
                  <a:cubicBezTo>
                    <a:pt x="4430" y="6027"/>
                    <a:pt x="5421" y="5475"/>
                    <a:pt x="5988" y="4482"/>
                  </a:cubicBezTo>
                  <a:cubicBezTo>
                    <a:pt x="6825" y="3017"/>
                    <a:pt x="6371" y="1240"/>
                    <a:pt x="4943" y="410"/>
                  </a:cubicBezTo>
                  <a:cubicBezTo>
                    <a:pt x="4466" y="133"/>
                    <a:pt x="3952" y="0"/>
                    <a:pt x="344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6" name="Google Shape;4096;p9"/>
            <p:cNvSpPr/>
            <p:nvPr/>
          </p:nvSpPr>
          <p:spPr>
            <a:xfrm>
              <a:off x="3056825" y="3967775"/>
              <a:ext cx="169525" cy="149650"/>
            </a:xfrm>
            <a:custGeom>
              <a:avLst/>
              <a:gdLst/>
              <a:ahLst/>
              <a:cxnLst/>
              <a:rect l="l" t="t" r="r" b="b"/>
              <a:pathLst>
                <a:path w="6781" h="5986" extrusionOk="0">
                  <a:moveTo>
                    <a:pt x="3408" y="1"/>
                  </a:moveTo>
                  <a:cubicBezTo>
                    <a:pt x="2390" y="1"/>
                    <a:pt x="1411" y="548"/>
                    <a:pt x="849" y="1531"/>
                  </a:cubicBezTo>
                  <a:cubicBezTo>
                    <a:pt x="0" y="3012"/>
                    <a:pt x="467" y="4777"/>
                    <a:pt x="1923" y="5598"/>
                  </a:cubicBezTo>
                  <a:cubicBezTo>
                    <a:pt x="2389" y="5860"/>
                    <a:pt x="2886" y="5986"/>
                    <a:pt x="3372" y="5986"/>
                  </a:cubicBezTo>
                  <a:cubicBezTo>
                    <a:pt x="4405" y="5986"/>
                    <a:pt x="5395" y="5422"/>
                    <a:pt x="5956" y="4407"/>
                  </a:cubicBezTo>
                  <a:cubicBezTo>
                    <a:pt x="6780" y="2919"/>
                    <a:pt x="6282" y="1164"/>
                    <a:pt x="4807" y="362"/>
                  </a:cubicBezTo>
                  <a:cubicBezTo>
                    <a:pt x="4357" y="118"/>
                    <a:pt x="3879" y="1"/>
                    <a:pt x="340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7" name="Google Shape;4097;p9"/>
            <p:cNvSpPr/>
            <p:nvPr/>
          </p:nvSpPr>
          <p:spPr>
            <a:xfrm>
              <a:off x="3887800" y="4122725"/>
              <a:ext cx="169725" cy="150100"/>
            </a:xfrm>
            <a:custGeom>
              <a:avLst/>
              <a:gdLst/>
              <a:ahLst/>
              <a:cxnLst/>
              <a:rect l="l" t="t" r="r" b="b"/>
              <a:pathLst>
                <a:path w="6789" h="6004" extrusionOk="0">
                  <a:moveTo>
                    <a:pt x="3411" y="1"/>
                  </a:moveTo>
                  <a:cubicBezTo>
                    <a:pt x="2396" y="1"/>
                    <a:pt x="1421" y="539"/>
                    <a:pt x="854" y="1516"/>
                  </a:cubicBezTo>
                  <a:cubicBezTo>
                    <a:pt x="1" y="2986"/>
                    <a:pt x="447" y="4759"/>
                    <a:pt x="1880" y="5592"/>
                  </a:cubicBezTo>
                  <a:cubicBezTo>
                    <a:pt x="2360" y="5870"/>
                    <a:pt x="2874" y="6004"/>
                    <a:pt x="3379" y="6004"/>
                  </a:cubicBezTo>
                  <a:cubicBezTo>
                    <a:pt x="4393" y="6004"/>
                    <a:pt x="5367" y="5466"/>
                    <a:pt x="5934" y="4490"/>
                  </a:cubicBezTo>
                  <a:cubicBezTo>
                    <a:pt x="6788" y="3017"/>
                    <a:pt x="6343" y="1245"/>
                    <a:pt x="4908" y="412"/>
                  </a:cubicBezTo>
                  <a:cubicBezTo>
                    <a:pt x="4429" y="134"/>
                    <a:pt x="3915" y="1"/>
                    <a:pt x="341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8" name="Google Shape;4098;p9"/>
            <p:cNvSpPr/>
            <p:nvPr/>
          </p:nvSpPr>
          <p:spPr>
            <a:xfrm>
              <a:off x="5019725" y="3198900"/>
              <a:ext cx="169475" cy="149600"/>
            </a:xfrm>
            <a:custGeom>
              <a:avLst/>
              <a:gdLst/>
              <a:ahLst/>
              <a:cxnLst/>
              <a:rect l="l" t="t" r="r" b="b"/>
              <a:pathLst>
                <a:path w="6779" h="5984" extrusionOk="0">
                  <a:moveTo>
                    <a:pt x="3406" y="0"/>
                  </a:moveTo>
                  <a:cubicBezTo>
                    <a:pt x="2388" y="0"/>
                    <a:pt x="1410" y="546"/>
                    <a:pt x="847" y="1529"/>
                  </a:cubicBezTo>
                  <a:cubicBezTo>
                    <a:pt x="0" y="3010"/>
                    <a:pt x="466" y="4777"/>
                    <a:pt x="1922" y="5596"/>
                  </a:cubicBezTo>
                  <a:cubicBezTo>
                    <a:pt x="2388" y="5858"/>
                    <a:pt x="2885" y="5984"/>
                    <a:pt x="3373" y="5984"/>
                  </a:cubicBezTo>
                  <a:cubicBezTo>
                    <a:pt x="4405" y="5984"/>
                    <a:pt x="5393" y="5420"/>
                    <a:pt x="5955" y="4405"/>
                  </a:cubicBezTo>
                  <a:cubicBezTo>
                    <a:pt x="6779" y="2918"/>
                    <a:pt x="6281" y="1162"/>
                    <a:pt x="4806" y="362"/>
                  </a:cubicBezTo>
                  <a:cubicBezTo>
                    <a:pt x="4355" y="117"/>
                    <a:pt x="3876" y="0"/>
                    <a:pt x="34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9" name="Google Shape;4099;p9"/>
            <p:cNvSpPr/>
            <p:nvPr/>
          </p:nvSpPr>
          <p:spPr>
            <a:xfrm>
              <a:off x="2492050" y="3338075"/>
              <a:ext cx="169975" cy="150200"/>
            </a:xfrm>
            <a:custGeom>
              <a:avLst/>
              <a:gdLst/>
              <a:ahLst/>
              <a:cxnLst/>
              <a:rect l="l" t="t" r="r" b="b"/>
              <a:pathLst>
                <a:path w="6799" h="6008" extrusionOk="0">
                  <a:moveTo>
                    <a:pt x="3419" y="1"/>
                  </a:moveTo>
                  <a:cubicBezTo>
                    <a:pt x="2374" y="1"/>
                    <a:pt x="1372" y="577"/>
                    <a:pt x="811" y="1606"/>
                  </a:cubicBezTo>
                  <a:cubicBezTo>
                    <a:pt x="1" y="3089"/>
                    <a:pt x="506" y="4845"/>
                    <a:pt x="1971" y="5643"/>
                  </a:cubicBezTo>
                  <a:cubicBezTo>
                    <a:pt x="2424" y="5890"/>
                    <a:pt x="2906" y="6008"/>
                    <a:pt x="3379" y="6008"/>
                  </a:cubicBezTo>
                  <a:cubicBezTo>
                    <a:pt x="4424" y="6008"/>
                    <a:pt x="5427" y="5432"/>
                    <a:pt x="5988" y="4404"/>
                  </a:cubicBezTo>
                  <a:cubicBezTo>
                    <a:pt x="6799" y="2920"/>
                    <a:pt x="6293" y="1165"/>
                    <a:pt x="4828" y="366"/>
                  </a:cubicBezTo>
                  <a:cubicBezTo>
                    <a:pt x="4374" y="119"/>
                    <a:pt x="3892" y="1"/>
                    <a:pt x="341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0" name="Google Shape;4100;p9"/>
            <p:cNvSpPr/>
            <p:nvPr/>
          </p:nvSpPr>
          <p:spPr>
            <a:xfrm>
              <a:off x="2392775" y="2970200"/>
              <a:ext cx="169975" cy="150175"/>
            </a:xfrm>
            <a:custGeom>
              <a:avLst/>
              <a:gdLst/>
              <a:ahLst/>
              <a:cxnLst/>
              <a:rect l="l" t="t" r="r" b="b"/>
              <a:pathLst>
                <a:path w="6799" h="6007" extrusionOk="0">
                  <a:moveTo>
                    <a:pt x="3414" y="0"/>
                  </a:moveTo>
                  <a:cubicBezTo>
                    <a:pt x="2379" y="0"/>
                    <a:pt x="1388" y="564"/>
                    <a:pt x="826" y="1577"/>
                  </a:cubicBezTo>
                  <a:cubicBezTo>
                    <a:pt x="1" y="3061"/>
                    <a:pt x="487" y="4816"/>
                    <a:pt x="1946" y="5627"/>
                  </a:cubicBezTo>
                  <a:cubicBezTo>
                    <a:pt x="2409" y="5884"/>
                    <a:pt x="2901" y="6007"/>
                    <a:pt x="3384" y="6007"/>
                  </a:cubicBezTo>
                  <a:cubicBezTo>
                    <a:pt x="4418" y="6007"/>
                    <a:pt x="5409" y="5443"/>
                    <a:pt x="5973" y="4430"/>
                  </a:cubicBezTo>
                  <a:cubicBezTo>
                    <a:pt x="6798" y="2946"/>
                    <a:pt x="6312" y="1190"/>
                    <a:pt x="4853" y="381"/>
                  </a:cubicBezTo>
                  <a:cubicBezTo>
                    <a:pt x="4390" y="123"/>
                    <a:pt x="3897" y="0"/>
                    <a:pt x="34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1" name="Google Shape;4101;p9"/>
            <p:cNvSpPr/>
            <p:nvPr/>
          </p:nvSpPr>
          <p:spPr>
            <a:xfrm>
              <a:off x="3742175" y="1388175"/>
              <a:ext cx="169125" cy="149650"/>
            </a:xfrm>
            <a:custGeom>
              <a:avLst/>
              <a:gdLst/>
              <a:ahLst/>
              <a:cxnLst/>
              <a:rect l="l" t="t" r="r" b="b"/>
              <a:pathLst>
                <a:path w="6765" h="5986" extrusionOk="0">
                  <a:moveTo>
                    <a:pt x="3391" y="1"/>
                  </a:moveTo>
                  <a:cubicBezTo>
                    <a:pt x="2344" y="1"/>
                    <a:pt x="1341" y="582"/>
                    <a:pt x="782" y="1620"/>
                  </a:cubicBezTo>
                  <a:cubicBezTo>
                    <a:pt x="1" y="3072"/>
                    <a:pt x="484" y="4791"/>
                    <a:pt x="1897" y="5593"/>
                  </a:cubicBezTo>
                  <a:cubicBezTo>
                    <a:pt x="2367" y="5859"/>
                    <a:pt x="2867" y="5986"/>
                    <a:pt x="3358" y="5986"/>
                  </a:cubicBezTo>
                  <a:cubicBezTo>
                    <a:pt x="4387" y="5986"/>
                    <a:pt x="5373" y="5426"/>
                    <a:pt x="5935" y="4417"/>
                  </a:cubicBezTo>
                  <a:cubicBezTo>
                    <a:pt x="6765" y="2927"/>
                    <a:pt x="6271" y="1172"/>
                    <a:pt x="4800" y="368"/>
                  </a:cubicBezTo>
                  <a:cubicBezTo>
                    <a:pt x="4346" y="119"/>
                    <a:pt x="3864" y="1"/>
                    <a:pt x="339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2" name="Google Shape;4102;p9"/>
            <p:cNvSpPr/>
            <p:nvPr/>
          </p:nvSpPr>
          <p:spPr>
            <a:xfrm>
              <a:off x="2559950" y="2127775"/>
              <a:ext cx="170225" cy="150750"/>
            </a:xfrm>
            <a:custGeom>
              <a:avLst/>
              <a:gdLst/>
              <a:ahLst/>
              <a:cxnLst/>
              <a:rect l="l" t="t" r="r" b="b"/>
              <a:pathLst>
                <a:path w="6809" h="6030" extrusionOk="0">
                  <a:moveTo>
                    <a:pt x="3427" y="1"/>
                  </a:moveTo>
                  <a:cubicBezTo>
                    <a:pt x="2378" y="1"/>
                    <a:pt x="1370" y="574"/>
                    <a:pt x="807" y="1603"/>
                  </a:cubicBezTo>
                  <a:cubicBezTo>
                    <a:pt x="1" y="3079"/>
                    <a:pt x="494" y="4844"/>
                    <a:pt x="1940" y="5649"/>
                  </a:cubicBezTo>
                  <a:cubicBezTo>
                    <a:pt x="2403" y="5907"/>
                    <a:pt x="2897" y="6030"/>
                    <a:pt x="3383" y="6030"/>
                  </a:cubicBezTo>
                  <a:cubicBezTo>
                    <a:pt x="4416" y="6030"/>
                    <a:pt x="5409" y="5475"/>
                    <a:pt x="5975" y="4476"/>
                  </a:cubicBezTo>
                  <a:cubicBezTo>
                    <a:pt x="6809" y="3008"/>
                    <a:pt x="6348" y="1236"/>
                    <a:pt x="4918" y="409"/>
                  </a:cubicBezTo>
                  <a:cubicBezTo>
                    <a:pt x="4441" y="133"/>
                    <a:pt x="3929" y="1"/>
                    <a:pt x="342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3" name="Google Shape;4103;p9"/>
            <p:cNvSpPr/>
            <p:nvPr/>
          </p:nvSpPr>
          <p:spPr>
            <a:xfrm>
              <a:off x="4253600" y="4016325"/>
              <a:ext cx="169925" cy="150200"/>
            </a:xfrm>
            <a:custGeom>
              <a:avLst/>
              <a:gdLst/>
              <a:ahLst/>
              <a:cxnLst/>
              <a:rect l="l" t="t" r="r" b="b"/>
              <a:pathLst>
                <a:path w="6797" h="6008" extrusionOk="0">
                  <a:moveTo>
                    <a:pt x="3416" y="1"/>
                  </a:moveTo>
                  <a:cubicBezTo>
                    <a:pt x="2379" y="1"/>
                    <a:pt x="1385" y="567"/>
                    <a:pt x="821" y="1584"/>
                  </a:cubicBezTo>
                  <a:cubicBezTo>
                    <a:pt x="0" y="3068"/>
                    <a:pt x="490" y="4823"/>
                    <a:pt x="1950" y="5630"/>
                  </a:cubicBezTo>
                  <a:cubicBezTo>
                    <a:pt x="2411" y="5886"/>
                    <a:pt x="2902" y="6008"/>
                    <a:pt x="3383" y="6008"/>
                  </a:cubicBezTo>
                  <a:cubicBezTo>
                    <a:pt x="4420" y="6008"/>
                    <a:pt x="5413" y="5441"/>
                    <a:pt x="5976" y="4423"/>
                  </a:cubicBezTo>
                  <a:cubicBezTo>
                    <a:pt x="6797" y="2941"/>
                    <a:pt x="6307" y="1185"/>
                    <a:pt x="4848" y="377"/>
                  </a:cubicBezTo>
                  <a:cubicBezTo>
                    <a:pt x="4387" y="122"/>
                    <a:pt x="3897" y="1"/>
                    <a:pt x="341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4" name="Google Shape;4104;p9"/>
            <p:cNvSpPr/>
            <p:nvPr/>
          </p:nvSpPr>
          <p:spPr>
            <a:xfrm>
              <a:off x="3009950" y="1600925"/>
              <a:ext cx="169450" cy="149600"/>
            </a:xfrm>
            <a:custGeom>
              <a:avLst/>
              <a:gdLst/>
              <a:ahLst/>
              <a:cxnLst/>
              <a:rect l="l" t="t" r="r" b="b"/>
              <a:pathLst>
                <a:path w="6778" h="5984" extrusionOk="0">
                  <a:moveTo>
                    <a:pt x="3403" y="0"/>
                  </a:moveTo>
                  <a:cubicBezTo>
                    <a:pt x="2394" y="0"/>
                    <a:pt x="1425" y="536"/>
                    <a:pt x="861" y="1504"/>
                  </a:cubicBezTo>
                  <a:cubicBezTo>
                    <a:pt x="1" y="2983"/>
                    <a:pt x="450" y="4753"/>
                    <a:pt x="1897" y="5583"/>
                  </a:cubicBezTo>
                  <a:cubicBezTo>
                    <a:pt x="2371" y="5854"/>
                    <a:pt x="2877" y="5983"/>
                    <a:pt x="3373" y="5983"/>
                  </a:cubicBezTo>
                  <a:cubicBezTo>
                    <a:pt x="4398" y="5983"/>
                    <a:pt x="5379" y="5430"/>
                    <a:pt x="5942" y="4430"/>
                  </a:cubicBezTo>
                  <a:cubicBezTo>
                    <a:pt x="6778" y="2948"/>
                    <a:pt x="6294" y="1186"/>
                    <a:pt x="4830" y="375"/>
                  </a:cubicBezTo>
                  <a:cubicBezTo>
                    <a:pt x="4371" y="121"/>
                    <a:pt x="3883" y="0"/>
                    <a:pt x="34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5" name="Google Shape;4105;p9"/>
            <p:cNvSpPr/>
            <p:nvPr/>
          </p:nvSpPr>
          <p:spPr>
            <a:xfrm>
              <a:off x="5103300" y="2777825"/>
              <a:ext cx="169050" cy="149625"/>
            </a:xfrm>
            <a:custGeom>
              <a:avLst/>
              <a:gdLst/>
              <a:ahLst/>
              <a:cxnLst/>
              <a:rect l="l" t="t" r="r" b="b"/>
              <a:pathLst>
                <a:path w="6762" h="5985" extrusionOk="0">
                  <a:moveTo>
                    <a:pt x="3403" y="1"/>
                  </a:moveTo>
                  <a:cubicBezTo>
                    <a:pt x="2385" y="1"/>
                    <a:pt x="1410" y="547"/>
                    <a:pt x="845" y="1537"/>
                  </a:cubicBezTo>
                  <a:cubicBezTo>
                    <a:pt x="1" y="3020"/>
                    <a:pt x="472" y="4784"/>
                    <a:pt x="1933" y="5600"/>
                  </a:cubicBezTo>
                  <a:cubicBezTo>
                    <a:pt x="2398" y="5860"/>
                    <a:pt x="2892" y="5985"/>
                    <a:pt x="3377" y="5985"/>
                  </a:cubicBezTo>
                  <a:cubicBezTo>
                    <a:pt x="4412" y="5985"/>
                    <a:pt x="5402" y="5417"/>
                    <a:pt x="5963" y="4398"/>
                  </a:cubicBezTo>
                  <a:cubicBezTo>
                    <a:pt x="6762" y="2948"/>
                    <a:pt x="6300" y="1225"/>
                    <a:pt x="4897" y="411"/>
                  </a:cubicBezTo>
                  <a:cubicBezTo>
                    <a:pt x="4418" y="134"/>
                    <a:pt x="3906" y="1"/>
                    <a:pt x="34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6" name="Google Shape;4106;p9"/>
            <p:cNvSpPr/>
            <p:nvPr/>
          </p:nvSpPr>
          <p:spPr>
            <a:xfrm>
              <a:off x="2694125" y="1891225"/>
              <a:ext cx="168975" cy="149600"/>
            </a:xfrm>
            <a:custGeom>
              <a:avLst/>
              <a:gdLst/>
              <a:ahLst/>
              <a:cxnLst/>
              <a:rect l="l" t="t" r="r" b="b"/>
              <a:pathLst>
                <a:path w="6759" h="5984" extrusionOk="0">
                  <a:moveTo>
                    <a:pt x="3386" y="0"/>
                  </a:moveTo>
                  <a:cubicBezTo>
                    <a:pt x="2353" y="0"/>
                    <a:pt x="1365" y="563"/>
                    <a:pt x="804" y="1577"/>
                  </a:cubicBezTo>
                  <a:cubicBezTo>
                    <a:pt x="1" y="3026"/>
                    <a:pt x="456" y="4753"/>
                    <a:pt x="1856" y="5568"/>
                  </a:cubicBezTo>
                  <a:cubicBezTo>
                    <a:pt x="2338" y="5849"/>
                    <a:pt x="2853" y="5983"/>
                    <a:pt x="3358" y="5983"/>
                  </a:cubicBezTo>
                  <a:cubicBezTo>
                    <a:pt x="4374" y="5983"/>
                    <a:pt x="5346" y="5441"/>
                    <a:pt x="5911" y="4455"/>
                  </a:cubicBezTo>
                  <a:cubicBezTo>
                    <a:pt x="6758" y="2974"/>
                    <a:pt x="6293" y="1209"/>
                    <a:pt x="4837" y="388"/>
                  </a:cubicBezTo>
                  <a:cubicBezTo>
                    <a:pt x="4370" y="126"/>
                    <a:pt x="3873" y="0"/>
                    <a:pt x="33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7" name="Google Shape;4107;p9"/>
            <p:cNvSpPr/>
            <p:nvPr/>
          </p:nvSpPr>
          <p:spPr>
            <a:xfrm>
              <a:off x="2427850" y="2365750"/>
              <a:ext cx="168300" cy="149025"/>
            </a:xfrm>
            <a:custGeom>
              <a:avLst/>
              <a:gdLst/>
              <a:ahLst/>
              <a:cxnLst/>
              <a:rect l="l" t="t" r="r" b="b"/>
              <a:pathLst>
                <a:path w="6732" h="5961" extrusionOk="0">
                  <a:moveTo>
                    <a:pt x="3375" y="0"/>
                  </a:moveTo>
                  <a:cubicBezTo>
                    <a:pt x="2344" y="0"/>
                    <a:pt x="1356" y="563"/>
                    <a:pt x="796" y="1575"/>
                  </a:cubicBezTo>
                  <a:cubicBezTo>
                    <a:pt x="0" y="3016"/>
                    <a:pt x="457" y="4740"/>
                    <a:pt x="1851" y="5551"/>
                  </a:cubicBezTo>
                  <a:cubicBezTo>
                    <a:pt x="2328" y="5828"/>
                    <a:pt x="2840" y="5960"/>
                    <a:pt x="3341" y="5960"/>
                  </a:cubicBezTo>
                  <a:cubicBezTo>
                    <a:pt x="4356" y="5960"/>
                    <a:pt x="5329" y="5418"/>
                    <a:pt x="5890" y="4435"/>
                  </a:cubicBezTo>
                  <a:cubicBezTo>
                    <a:pt x="6732" y="2962"/>
                    <a:pt x="6265" y="1199"/>
                    <a:pt x="4815" y="384"/>
                  </a:cubicBezTo>
                  <a:cubicBezTo>
                    <a:pt x="4352" y="124"/>
                    <a:pt x="3859" y="0"/>
                    <a:pt x="33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8" name="Google Shape;4108;p9"/>
            <p:cNvSpPr/>
            <p:nvPr/>
          </p:nvSpPr>
          <p:spPr>
            <a:xfrm>
              <a:off x="2824900" y="3837650"/>
              <a:ext cx="168100" cy="148375"/>
            </a:xfrm>
            <a:custGeom>
              <a:avLst/>
              <a:gdLst/>
              <a:ahLst/>
              <a:cxnLst/>
              <a:rect l="l" t="t" r="r" b="b"/>
              <a:pathLst>
                <a:path w="6724" h="5935" extrusionOk="0">
                  <a:moveTo>
                    <a:pt x="3384" y="1"/>
                  </a:moveTo>
                  <a:cubicBezTo>
                    <a:pt x="2390" y="1"/>
                    <a:pt x="1430" y="519"/>
                    <a:pt x="872" y="1457"/>
                  </a:cubicBezTo>
                  <a:cubicBezTo>
                    <a:pt x="1" y="2920"/>
                    <a:pt x="440" y="4709"/>
                    <a:pt x="1874" y="5536"/>
                  </a:cubicBezTo>
                  <a:cubicBezTo>
                    <a:pt x="2341" y="5806"/>
                    <a:pt x="2845" y="5934"/>
                    <a:pt x="3341" y="5934"/>
                  </a:cubicBezTo>
                  <a:cubicBezTo>
                    <a:pt x="4334" y="5934"/>
                    <a:pt x="5294" y="5417"/>
                    <a:pt x="5852" y="4480"/>
                  </a:cubicBezTo>
                  <a:cubicBezTo>
                    <a:pt x="6723" y="3015"/>
                    <a:pt x="6284" y="1226"/>
                    <a:pt x="4850" y="399"/>
                  </a:cubicBezTo>
                  <a:cubicBezTo>
                    <a:pt x="4383" y="130"/>
                    <a:pt x="3879" y="1"/>
                    <a:pt x="338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9"/>
            <p:cNvSpPr/>
            <p:nvPr/>
          </p:nvSpPr>
          <p:spPr>
            <a:xfrm>
              <a:off x="3705825" y="4177100"/>
              <a:ext cx="167275" cy="147750"/>
            </a:xfrm>
            <a:custGeom>
              <a:avLst/>
              <a:gdLst/>
              <a:ahLst/>
              <a:cxnLst/>
              <a:rect l="l" t="t" r="r" b="b"/>
              <a:pathLst>
                <a:path w="6691" h="5910" extrusionOk="0">
                  <a:moveTo>
                    <a:pt x="3385" y="0"/>
                  </a:moveTo>
                  <a:cubicBezTo>
                    <a:pt x="2392" y="0"/>
                    <a:pt x="1428" y="515"/>
                    <a:pt x="871" y="1447"/>
                  </a:cubicBezTo>
                  <a:cubicBezTo>
                    <a:pt x="0" y="2904"/>
                    <a:pt x="453" y="4712"/>
                    <a:pt x="1894" y="5528"/>
                  </a:cubicBezTo>
                  <a:cubicBezTo>
                    <a:pt x="2349" y="5787"/>
                    <a:pt x="2840" y="5910"/>
                    <a:pt x="3324" y="5910"/>
                  </a:cubicBezTo>
                  <a:cubicBezTo>
                    <a:pt x="4334" y="5910"/>
                    <a:pt x="5312" y="5375"/>
                    <a:pt x="5867" y="4414"/>
                  </a:cubicBezTo>
                  <a:cubicBezTo>
                    <a:pt x="6691" y="2985"/>
                    <a:pt x="6250" y="1221"/>
                    <a:pt x="4866" y="408"/>
                  </a:cubicBezTo>
                  <a:cubicBezTo>
                    <a:pt x="4398" y="132"/>
                    <a:pt x="3888" y="0"/>
                    <a:pt x="338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0" name="Google Shape;4110;p9"/>
            <p:cNvSpPr/>
            <p:nvPr/>
          </p:nvSpPr>
          <p:spPr>
            <a:xfrm>
              <a:off x="2543275" y="3523225"/>
              <a:ext cx="166950" cy="147825"/>
            </a:xfrm>
            <a:custGeom>
              <a:avLst/>
              <a:gdLst/>
              <a:ahLst/>
              <a:cxnLst/>
              <a:rect l="l" t="t" r="r" b="b"/>
              <a:pathLst>
                <a:path w="6678" h="5913" extrusionOk="0">
                  <a:moveTo>
                    <a:pt x="3370" y="0"/>
                  </a:moveTo>
                  <a:cubicBezTo>
                    <a:pt x="2348" y="0"/>
                    <a:pt x="1359" y="550"/>
                    <a:pt x="806" y="1531"/>
                  </a:cubicBezTo>
                  <a:cubicBezTo>
                    <a:pt x="0" y="2963"/>
                    <a:pt x="461" y="4720"/>
                    <a:pt x="1860" y="5521"/>
                  </a:cubicBezTo>
                  <a:cubicBezTo>
                    <a:pt x="2321" y="5786"/>
                    <a:pt x="2818" y="5912"/>
                    <a:pt x="3306" y="5912"/>
                  </a:cubicBezTo>
                  <a:cubicBezTo>
                    <a:pt x="4343" y="5912"/>
                    <a:pt x="5345" y="5345"/>
                    <a:pt x="5895" y="4332"/>
                  </a:cubicBezTo>
                  <a:cubicBezTo>
                    <a:pt x="6677" y="2892"/>
                    <a:pt x="6180" y="1146"/>
                    <a:pt x="4766" y="364"/>
                  </a:cubicBezTo>
                  <a:cubicBezTo>
                    <a:pt x="4320" y="117"/>
                    <a:pt x="3842" y="0"/>
                    <a:pt x="337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1" name="Google Shape;4111;p9"/>
            <p:cNvSpPr/>
            <p:nvPr/>
          </p:nvSpPr>
          <p:spPr>
            <a:xfrm>
              <a:off x="2344000" y="2787175"/>
              <a:ext cx="168225" cy="148350"/>
            </a:xfrm>
            <a:custGeom>
              <a:avLst/>
              <a:gdLst/>
              <a:ahLst/>
              <a:cxnLst/>
              <a:rect l="l" t="t" r="r" b="b"/>
              <a:pathLst>
                <a:path w="6729" h="5934" extrusionOk="0">
                  <a:moveTo>
                    <a:pt x="3388" y="0"/>
                  </a:moveTo>
                  <a:cubicBezTo>
                    <a:pt x="2388" y="0"/>
                    <a:pt x="1422" y="525"/>
                    <a:pt x="864" y="1473"/>
                  </a:cubicBezTo>
                  <a:cubicBezTo>
                    <a:pt x="1" y="2939"/>
                    <a:pt x="450" y="4724"/>
                    <a:pt x="1891" y="5544"/>
                  </a:cubicBezTo>
                  <a:cubicBezTo>
                    <a:pt x="2354" y="5808"/>
                    <a:pt x="2852" y="5934"/>
                    <a:pt x="3341" y="5934"/>
                  </a:cubicBezTo>
                  <a:cubicBezTo>
                    <a:pt x="4341" y="5934"/>
                    <a:pt x="5306" y="5409"/>
                    <a:pt x="5864" y="4461"/>
                  </a:cubicBezTo>
                  <a:cubicBezTo>
                    <a:pt x="6729" y="2995"/>
                    <a:pt x="6278" y="1210"/>
                    <a:pt x="4837" y="390"/>
                  </a:cubicBezTo>
                  <a:cubicBezTo>
                    <a:pt x="4375" y="126"/>
                    <a:pt x="3877" y="0"/>
                    <a:pt x="338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9"/>
            <p:cNvSpPr/>
            <p:nvPr/>
          </p:nvSpPr>
          <p:spPr>
            <a:xfrm>
              <a:off x="4437900" y="3964050"/>
              <a:ext cx="167250" cy="148375"/>
            </a:xfrm>
            <a:custGeom>
              <a:avLst/>
              <a:gdLst/>
              <a:ahLst/>
              <a:cxnLst/>
              <a:rect l="l" t="t" r="r" b="b"/>
              <a:pathLst>
                <a:path w="6690" h="5935" extrusionOk="0">
                  <a:moveTo>
                    <a:pt x="3366" y="1"/>
                  </a:moveTo>
                  <a:cubicBezTo>
                    <a:pt x="2354" y="1"/>
                    <a:pt x="1382" y="539"/>
                    <a:pt x="823" y="1513"/>
                  </a:cubicBezTo>
                  <a:cubicBezTo>
                    <a:pt x="1" y="2948"/>
                    <a:pt x="434" y="4693"/>
                    <a:pt x="1816" y="5512"/>
                  </a:cubicBezTo>
                  <a:cubicBezTo>
                    <a:pt x="2297" y="5798"/>
                    <a:pt x="2817" y="5935"/>
                    <a:pt x="3326" y="5935"/>
                  </a:cubicBezTo>
                  <a:cubicBezTo>
                    <a:pt x="4338" y="5935"/>
                    <a:pt x="5310" y="5397"/>
                    <a:pt x="5869" y="4422"/>
                  </a:cubicBezTo>
                  <a:cubicBezTo>
                    <a:pt x="6689" y="2988"/>
                    <a:pt x="6256" y="1243"/>
                    <a:pt x="4875" y="423"/>
                  </a:cubicBezTo>
                  <a:cubicBezTo>
                    <a:pt x="4394" y="137"/>
                    <a:pt x="3875" y="1"/>
                    <a:pt x="33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3" name="Google Shape;4113;p9"/>
            <p:cNvSpPr/>
            <p:nvPr/>
          </p:nvSpPr>
          <p:spPr>
            <a:xfrm>
              <a:off x="3290525" y="4099175"/>
              <a:ext cx="167250" cy="148400"/>
            </a:xfrm>
            <a:custGeom>
              <a:avLst/>
              <a:gdLst/>
              <a:ahLst/>
              <a:cxnLst/>
              <a:rect l="l" t="t" r="r" b="b"/>
              <a:pathLst>
                <a:path w="6690" h="5936" extrusionOk="0">
                  <a:moveTo>
                    <a:pt x="3365" y="0"/>
                  </a:moveTo>
                  <a:cubicBezTo>
                    <a:pt x="2348" y="0"/>
                    <a:pt x="1369" y="546"/>
                    <a:pt x="811" y="1532"/>
                  </a:cubicBezTo>
                  <a:cubicBezTo>
                    <a:pt x="1" y="2968"/>
                    <a:pt x="447" y="4711"/>
                    <a:pt x="1834" y="5524"/>
                  </a:cubicBezTo>
                  <a:cubicBezTo>
                    <a:pt x="2309" y="5803"/>
                    <a:pt x="2821" y="5936"/>
                    <a:pt x="3323" y="5936"/>
                  </a:cubicBezTo>
                  <a:cubicBezTo>
                    <a:pt x="4342" y="5936"/>
                    <a:pt x="5320" y="5390"/>
                    <a:pt x="5879" y="4403"/>
                  </a:cubicBezTo>
                  <a:cubicBezTo>
                    <a:pt x="6689" y="2969"/>
                    <a:pt x="6243" y="1226"/>
                    <a:pt x="4856" y="412"/>
                  </a:cubicBezTo>
                  <a:cubicBezTo>
                    <a:pt x="4380" y="133"/>
                    <a:pt x="3868" y="0"/>
                    <a:pt x="33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4" name="Google Shape;4114;p9"/>
            <p:cNvSpPr/>
            <p:nvPr/>
          </p:nvSpPr>
          <p:spPr>
            <a:xfrm>
              <a:off x="4856850" y="1859525"/>
              <a:ext cx="165975" cy="146775"/>
            </a:xfrm>
            <a:custGeom>
              <a:avLst/>
              <a:gdLst/>
              <a:ahLst/>
              <a:cxnLst/>
              <a:rect l="l" t="t" r="r" b="b"/>
              <a:pathLst>
                <a:path w="6639" h="5871" extrusionOk="0">
                  <a:moveTo>
                    <a:pt x="3365" y="0"/>
                  </a:moveTo>
                  <a:cubicBezTo>
                    <a:pt x="2337" y="0"/>
                    <a:pt x="1335" y="555"/>
                    <a:pt x="792" y="1537"/>
                  </a:cubicBezTo>
                  <a:cubicBezTo>
                    <a:pt x="0" y="2966"/>
                    <a:pt x="491" y="4736"/>
                    <a:pt x="1894" y="5513"/>
                  </a:cubicBezTo>
                  <a:cubicBezTo>
                    <a:pt x="2332" y="5755"/>
                    <a:pt x="2806" y="5870"/>
                    <a:pt x="3274" y="5870"/>
                  </a:cubicBezTo>
                  <a:cubicBezTo>
                    <a:pt x="4302" y="5870"/>
                    <a:pt x="5304" y="5315"/>
                    <a:pt x="5848" y="4334"/>
                  </a:cubicBezTo>
                  <a:cubicBezTo>
                    <a:pt x="6639" y="2904"/>
                    <a:pt x="6147" y="1135"/>
                    <a:pt x="4745" y="358"/>
                  </a:cubicBezTo>
                  <a:cubicBezTo>
                    <a:pt x="4307" y="115"/>
                    <a:pt x="3833" y="0"/>
                    <a:pt x="33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5" name="Google Shape;4115;p9"/>
            <p:cNvSpPr/>
            <p:nvPr/>
          </p:nvSpPr>
          <p:spPr>
            <a:xfrm>
              <a:off x="2829325" y="1656150"/>
              <a:ext cx="164675" cy="145500"/>
            </a:xfrm>
            <a:custGeom>
              <a:avLst/>
              <a:gdLst/>
              <a:ahLst/>
              <a:cxnLst/>
              <a:rect l="l" t="t" r="r" b="b"/>
              <a:pathLst>
                <a:path w="6587" h="5820" extrusionOk="0">
                  <a:moveTo>
                    <a:pt x="3365" y="1"/>
                  </a:moveTo>
                  <a:cubicBezTo>
                    <a:pt x="2343" y="1"/>
                    <a:pt x="1332" y="544"/>
                    <a:pt x="793" y="1491"/>
                  </a:cubicBezTo>
                  <a:cubicBezTo>
                    <a:pt x="1" y="2886"/>
                    <a:pt x="494" y="4710"/>
                    <a:pt x="1872" y="5474"/>
                  </a:cubicBezTo>
                  <a:cubicBezTo>
                    <a:pt x="2296" y="5708"/>
                    <a:pt x="2760" y="5819"/>
                    <a:pt x="3223" y="5819"/>
                  </a:cubicBezTo>
                  <a:cubicBezTo>
                    <a:pt x="4265" y="5819"/>
                    <a:pt x="5295" y="5257"/>
                    <a:pt x="5823" y="4282"/>
                  </a:cubicBezTo>
                  <a:cubicBezTo>
                    <a:pt x="6586" y="2871"/>
                    <a:pt x="6059" y="1051"/>
                    <a:pt x="4669" y="320"/>
                  </a:cubicBezTo>
                  <a:cubicBezTo>
                    <a:pt x="4258" y="103"/>
                    <a:pt x="3810" y="1"/>
                    <a:pt x="33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9"/>
            <p:cNvSpPr/>
            <p:nvPr/>
          </p:nvSpPr>
          <p:spPr>
            <a:xfrm>
              <a:off x="5155925" y="2963825"/>
              <a:ext cx="164175" cy="145475"/>
            </a:xfrm>
            <a:custGeom>
              <a:avLst/>
              <a:gdLst/>
              <a:ahLst/>
              <a:cxnLst/>
              <a:rect l="l" t="t" r="r" b="b"/>
              <a:pathLst>
                <a:path w="6567" h="5819" extrusionOk="0">
                  <a:moveTo>
                    <a:pt x="3344" y="0"/>
                  </a:moveTo>
                  <a:cubicBezTo>
                    <a:pt x="2310" y="0"/>
                    <a:pt x="1285" y="555"/>
                    <a:pt x="753" y="1523"/>
                  </a:cubicBezTo>
                  <a:cubicBezTo>
                    <a:pt x="0" y="2892"/>
                    <a:pt x="464" y="4656"/>
                    <a:pt x="1785" y="5437"/>
                  </a:cubicBezTo>
                  <a:cubicBezTo>
                    <a:pt x="2223" y="5696"/>
                    <a:pt x="2711" y="5819"/>
                    <a:pt x="3198" y="5819"/>
                  </a:cubicBezTo>
                  <a:cubicBezTo>
                    <a:pt x="4212" y="5819"/>
                    <a:pt x="5221" y="5286"/>
                    <a:pt x="5763" y="4346"/>
                  </a:cubicBezTo>
                  <a:cubicBezTo>
                    <a:pt x="6566" y="2955"/>
                    <a:pt x="6083" y="1129"/>
                    <a:pt x="4711" y="356"/>
                  </a:cubicBezTo>
                  <a:cubicBezTo>
                    <a:pt x="4283" y="114"/>
                    <a:pt x="3813" y="0"/>
                    <a:pt x="334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7" name="Google Shape;4117;p9"/>
            <p:cNvSpPr/>
            <p:nvPr/>
          </p:nvSpPr>
          <p:spPr>
            <a:xfrm>
              <a:off x="3926725" y="1336750"/>
              <a:ext cx="165275" cy="146150"/>
            </a:xfrm>
            <a:custGeom>
              <a:avLst/>
              <a:gdLst/>
              <a:ahLst/>
              <a:cxnLst/>
              <a:rect l="l" t="t" r="r" b="b"/>
              <a:pathLst>
                <a:path w="6611" h="5846" extrusionOk="0">
                  <a:moveTo>
                    <a:pt x="3370" y="1"/>
                  </a:moveTo>
                  <a:cubicBezTo>
                    <a:pt x="2377" y="1"/>
                    <a:pt x="1394" y="513"/>
                    <a:pt x="840" y="1431"/>
                  </a:cubicBezTo>
                  <a:cubicBezTo>
                    <a:pt x="0" y="2820"/>
                    <a:pt x="444" y="4644"/>
                    <a:pt x="1814" y="5456"/>
                  </a:cubicBezTo>
                  <a:cubicBezTo>
                    <a:pt x="2261" y="5720"/>
                    <a:pt x="2756" y="5846"/>
                    <a:pt x="3248" y="5846"/>
                  </a:cubicBezTo>
                  <a:cubicBezTo>
                    <a:pt x="4223" y="5846"/>
                    <a:pt x="5187" y="5352"/>
                    <a:pt x="5747" y="4464"/>
                  </a:cubicBezTo>
                  <a:cubicBezTo>
                    <a:pt x="6611" y="3094"/>
                    <a:pt x="6204" y="1258"/>
                    <a:pt x="4850" y="419"/>
                  </a:cubicBezTo>
                  <a:cubicBezTo>
                    <a:pt x="4392" y="135"/>
                    <a:pt x="3880" y="1"/>
                    <a:pt x="33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8" name="Google Shape;4118;p9"/>
            <p:cNvSpPr/>
            <p:nvPr/>
          </p:nvSpPr>
          <p:spPr>
            <a:xfrm>
              <a:off x="4622950" y="3912650"/>
              <a:ext cx="163075" cy="144850"/>
            </a:xfrm>
            <a:custGeom>
              <a:avLst/>
              <a:gdLst/>
              <a:ahLst/>
              <a:cxnLst/>
              <a:rect l="l" t="t" r="r" b="b"/>
              <a:pathLst>
                <a:path w="6523" h="5794" extrusionOk="0">
                  <a:moveTo>
                    <a:pt x="3348" y="1"/>
                  </a:moveTo>
                  <a:cubicBezTo>
                    <a:pt x="2325" y="1"/>
                    <a:pt x="1301" y="541"/>
                    <a:pt x="767" y="1485"/>
                  </a:cubicBezTo>
                  <a:cubicBezTo>
                    <a:pt x="1" y="2838"/>
                    <a:pt x="459" y="4629"/>
                    <a:pt x="1773" y="5414"/>
                  </a:cubicBezTo>
                  <a:cubicBezTo>
                    <a:pt x="2205" y="5672"/>
                    <a:pt x="2690" y="5794"/>
                    <a:pt x="3176" y="5794"/>
                  </a:cubicBezTo>
                  <a:cubicBezTo>
                    <a:pt x="4198" y="5794"/>
                    <a:pt x="5222" y="5254"/>
                    <a:pt x="5756" y="4310"/>
                  </a:cubicBezTo>
                  <a:cubicBezTo>
                    <a:pt x="6523" y="2956"/>
                    <a:pt x="6064" y="1166"/>
                    <a:pt x="4750" y="380"/>
                  </a:cubicBezTo>
                  <a:cubicBezTo>
                    <a:pt x="4318" y="122"/>
                    <a:pt x="3833" y="1"/>
                    <a:pt x="334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9" name="Google Shape;4119;p9"/>
            <p:cNvSpPr/>
            <p:nvPr/>
          </p:nvSpPr>
          <p:spPr>
            <a:xfrm>
              <a:off x="3525450" y="4232075"/>
              <a:ext cx="162600" cy="144125"/>
            </a:xfrm>
            <a:custGeom>
              <a:avLst/>
              <a:gdLst/>
              <a:ahLst/>
              <a:cxnLst/>
              <a:rect l="l" t="t" r="r" b="b"/>
              <a:pathLst>
                <a:path w="6504" h="5765" extrusionOk="0">
                  <a:moveTo>
                    <a:pt x="3346" y="0"/>
                  </a:moveTo>
                  <a:cubicBezTo>
                    <a:pt x="2312" y="0"/>
                    <a:pt x="1270" y="552"/>
                    <a:pt x="748" y="1507"/>
                  </a:cubicBezTo>
                  <a:cubicBezTo>
                    <a:pt x="1" y="2871"/>
                    <a:pt x="496" y="4675"/>
                    <a:pt x="1824" y="5421"/>
                  </a:cubicBezTo>
                  <a:cubicBezTo>
                    <a:pt x="2239" y="5654"/>
                    <a:pt x="2701" y="5765"/>
                    <a:pt x="3163" y="5765"/>
                  </a:cubicBezTo>
                  <a:cubicBezTo>
                    <a:pt x="4177" y="5765"/>
                    <a:pt x="5193" y="5234"/>
                    <a:pt x="5729" y="4309"/>
                  </a:cubicBezTo>
                  <a:cubicBezTo>
                    <a:pt x="6504" y="2968"/>
                    <a:pt x="6042" y="1153"/>
                    <a:pt x="4729" y="372"/>
                  </a:cubicBezTo>
                  <a:cubicBezTo>
                    <a:pt x="4305" y="119"/>
                    <a:pt x="3826" y="0"/>
                    <a:pt x="334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0" name="Google Shape;4120;p9"/>
            <p:cNvSpPr/>
            <p:nvPr/>
          </p:nvSpPr>
          <p:spPr>
            <a:xfrm>
              <a:off x="2595100" y="3709000"/>
              <a:ext cx="162575" cy="144125"/>
            </a:xfrm>
            <a:custGeom>
              <a:avLst/>
              <a:gdLst/>
              <a:ahLst/>
              <a:cxnLst/>
              <a:rect l="l" t="t" r="r" b="b"/>
              <a:pathLst>
                <a:path w="6503" h="5765" extrusionOk="0">
                  <a:moveTo>
                    <a:pt x="3341" y="1"/>
                  </a:moveTo>
                  <a:cubicBezTo>
                    <a:pt x="2290" y="1"/>
                    <a:pt x="1236" y="570"/>
                    <a:pt x="724" y="1544"/>
                  </a:cubicBezTo>
                  <a:cubicBezTo>
                    <a:pt x="1" y="2925"/>
                    <a:pt x="524" y="4723"/>
                    <a:pt x="1859" y="5442"/>
                  </a:cubicBezTo>
                  <a:cubicBezTo>
                    <a:pt x="2265" y="5661"/>
                    <a:pt x="2713" y="5764"/>
                    <a:pt x="3161" y="5764"/>
                  </a:cubicBezTo>
                  <a:cubicBezTo>
                    <a:pt x="4192" y="5764"/>
                    <a:pt x="5224" y="5216"/>
                    <a:pt x="5748" y="4270"/>
                  </a:cubicBezTo>
                  <a:cubicBezTo>
                    <a:pt x="6502" y="2912"/>
                    <a:pt x="6014" y="1107"/>
                    <a:pt x="4690" y="351"/>
                  </a:cubicBezTo>
                  <a:cubicBezTo>
                    <a:pt x="4272" y="113"/>
                    <a:pt x="3807" y="1"/>
                    <a:pt x="334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1" name="Google Shape;4121;p9"/>
            <p:cNvSpPr/>
            <p:nvPr/>
          </p:nvSpPr>
          <p:spPr>
            <a:xfrm>
              <a:off x="4343750" y="1415375"/>
              <a:ext cx="162550" cy="144100"/>
            </a:xfrm>
            <a:custGeom>
              <a:avLst/>
              <a:gdLst/>
              <a:ahLst/>
              <a:cxnLst/>
              <a:rect l="l" t="t" r="r" b="b"/>
              <a:pathLst>
                <a:path w="6502" h="5764" extrusionOk="0">
                  <a:moveTo>
                    <a:pt x="3341" y="0"/>
                  </a:moveTo>
                  <a:cubicBezTo>
                    <a:pt x="2290" y="0"/>
                    <a:pt x="1235" y="569"/>
                    <a:pt x="724" y="1543"/>
                  </a:cubicBezTo>
                  <a:cubicBezTo>
                    <a:pt x="0" y="2925"/>
                    <a:pt x="523" y="4722"/>
                    <a:pt x="1858" y="5441"/>
                  </a:cubicBezTo>
                  <a:cubicBezTo>
                    <a:pt x="2265" y="5660"/>
                    <a:pt x="2713" y="5763"/>
                    <a:pt x="3161" y="5763"/>
                  </a:cubicBezTo>
                  <a:cubicBezTo>
                    <a:pt x="4192" y="5763"/>
                    <a:pt x="5223" y="5215"/>
                    <a:pt x="5747" y="4269"/>
                  </a:cubicBezTo>
                  <a:cubicBezTo>
                    <a:pt x="6502" y="2911"/>
                    <a:pt x="6014" y="1105"/>
                    <a:pt x="4689" y="350"/>
                  </a:cubicBezTo>
                  <a:cubicBezTo>
                    <a:pt x="4272" y="112"/>
                    <a:pt x="3807" y="0"/>
                    <a:pt x="33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2" name="Google Shape;4122;p9"/>
            <p:cNvSpPr/>
            <p:nvPr/>
          </p:nvSpPr>
          <p:spPr>
            <a:xfrm>
              <a:off x="4575750" y="1546125"/>
              <a:ext cx="163125" cy="144125"/>
            </a:xfrm>
            <a:custGeom>
              <a:avLst/>
              <a:gdLst/>
              <a:ahLst/>
              <a:cxnLst/>
              <a:rect l="l" t="t" r="r" b="b"/>
              <a:pathLst>
                <a:path w="6525" h="5765" extrusionOk="0">
                  <a:moveTo>
                    <a:pt x="3364" y="0"/>
                  </a:moveTo>
                  <a:cubicBezTo>
                    <a:pt x="2350" y="0"/>
                    <a:pt x="1332" y="531"/>
                    <a:pt x="797" y="1456"/>
                  </a:cubicBezTo>
                  <a:cubicBezTo>
                    <a:pt x="1" y="2834"/>
                    <a:pt x="517" y="4717"/>
                    <a:pt x="1893" y="5448"/>
                  </a:cubicBezTo>
                  <a:cubicBezTo>
                    <a:pt x="2297" y="5663"/>
                    <a:pt x="2741" y="5764"/>
                    <a:pt x="3185" y="5764"/>
                  </a:cubicBezTo>
                  <a:cubicBezTo>
                    <a:pt x="4222" y="5764"/>
                    <a:pt x="5256" y="5210"/>
                    <a:pt x="5777" y="4259"/>
                  </a:cubicBezTo>
                  <a:cubicBezTo>
                    <a:pt x="6524" y="2894"/>
                    <a:pt x="6029" y="1091"/>
                    <a:pt x="4702" y="343"/>
                  </a:cubicBezTo>
                  <a:cubicBezTo>
                    <a:pt x="4287" y="110"/>
                    <a:pt x="3826" y="0"/>
                    <a:pt x="33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3" name="Google Shape;4123;p9"/>
            <p:cNvSpPr/>
            <p:nvPr/>
          </p:nvSpPr>
          <p:spPr>
            <a:xfrm>
              <a:off x="2296925" y="2604975"/>
              <a:ext cx="163075" cy="144825"/>
            </a:xfrm>
            <a:custGeom>
              <a:avLst/>
              <a:gdLst/>
              <a:ahLst/>
              <a:cxnLst/>
              <a:rect l="l" t="t" r="r" b="b"/>
              <a:pathLst>
                <a:path w="6523" h="5793" extrusionOk="0">
                  <a:moveTo>
                    <a:pt x="3347" y="1"/>
                  </a:moveTo>
                  <a:cubicBezTo>
                    <a:pt x="2326" y="1"/>
                    <a:pt x="1304" y="539"/>
                    <a:pt x="768" y="1481"/>
                  </a:cubicBezTo>
                  <a:cubicBezTo>
                    <a:pt x="0" y="2832"/>
                    <a:pt x="456" y="4624"/>
                    <a:pt x="1769" y="5411"/>
                  </a:cubicBezTo>
                  <a:cubicBezTo>
                    <a:pt x="2201" y="5671"/>
                    <a:pt x="2687" y="5793"/>
                    <a:pt x="3174" y="5793"/>
                  </a:cubicBezTo>
                  <a:cubicBezTo>
                    <a:pt x="4195" y="5793"/>
                    <a:pt x="5218" y="5255"/>
                    <a:pt x="5753" y="4313"/>
                  </a:cubicBezTo>
                  <a:cubicBezTo>
                    <a:pt x="6522" y="2962"/>
                    <a:pt x="6067" y="1170"/>
                    <a:pt x="4753" y="383"/>
                  </a:cubicBezTo>
                  <a:cubicBezTo>
                    <a:pt x="4320" y="123"/>
                    <a:pt x="3834" y="1"/>
                    <a:pt x="33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4" name="Google Shape;4124;p9"/>
            <p:cNvSpPr/>
            <p:nvPr/>
          </p:nvSpPr>
          <p:spPr>
            <a:xfrm>
              <a:off x="2514750" y="1947825"/>
              <a:ext cx="161350" cy="142775"/>
            </a:xfrm>
            <a:custGeom>
              <a:avLst/>
              <a:gdLst/>
              <a:ahLst/>
              <a:cxnLst/>
              <a:rect l="l" t="t" r="r" b="b"/>
              <a:pathLst>
                <a:path w="6454" h="5711" extrusionOk="0">
                  <a:moveTo>
                    <a:pt x="3313" y="0"/>
                  </a:moveTo>
                  <a:cubicBezTo>
                    <a:pt x="2277" y="0"/>
                    <a:pt x="1245" y="557"/>
                    <a:pt x="735" y="1511"/>
                  </a:cubicBezTo>
                  <a:cubicBezTo>
                    <a:pt x="1" y="2884"/>
                    <a:pt x="519" y="4682"/>
                    <a:pt x="1854" y="5395"/>
                  </a:cubicBezTo>
                  <a:cubicBezTo>
                    <a:pt x="2257" y="5609"/>
                    <a:pt x="2699" y="5710"/>
                    <a:pt x="3141" y="5710"/>
                  </a:cubicBezTo>
                  <a:cubicBezTo>
                    <a:pt x="4177" y="5710"/>
                    <a:pt x="5209" y="5154"/>
                    <a:pt x="5720" y="4200"/>
                  </a:cubicBezTo>
                  <a:cubicBezTo>
                    <a:pt x="6454" y="2827"/>
                    <a:pt x="5935" y="1029"/>
                    <a:pt x="4600" y="316"/>
                  </a:cubicBezTo>
                  <a:cubicBezTo>
                    <a:pt x="4197" y="101"/>
                    <a:pt x="3755" y="0"/>
                    <a:pt x="33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5" name="Google Shape;4125;p9"/>
            <p:cNvSpPr/>
            <p:nvPr/>
          </p:nvSpPr>
          <p:spPr>
            <a:xfrm>
              <a:off x="2381425" y="2184900"/>
              <a:ext cx="161400" cy="142850"/>
            </a:xfrm>
            <a:custGeom>
              <a:avLst/>
              <a:gdLst/>
              <a:ahLst/>
              <a:cxnLst/>
              <a:rect l="l" t="t" r="r" b="b"/>
              <a:pathLst>
                <a:path w="6456" h="5714" extrusionOk="0">
                  <a:moveTo>
                    <a:pt x="3314" y="1"/>
                  </a:moveTo>
                  <a:cubicBezTo>
                    <a:pt x="2294" y="1"/>
                    <a:pt x="1274" y="543"/>
                    <a:pt x="754" y="1481"/>
                  </a:cubicBezTo>
                  <a:cubicBezTo>
                    <a:pt x="1" y="2838"/>
                    <a:pt x="496" y="4642"/>
                    <a:pt x="1824" y="5378"/>
                  </a:cubicBezTo>
                  <a:cubicBezTo>
                    <a:pt x="2234" y="5606"/>
                    <a:pt x="2688" y="5713"/>
                    <a:pt x="3141" y="5713"/>
                  </a:cubicBezTo>
                  <a:cubicBezTo>
                    <a:pt x="4162" y="5713"/>
                    <a:pt x="5182" y="5171"/>
                    <a:pt x="5702" y="4233"/>
                  </a:cubicBezTo>
                  <a:cubicBezTo>
                    <a:pt x="6455" y="2876"/>
                    <a:pt x="5960" y="1073"/>
                    <a:pt x="4632" y="336"/>
                  </a:cubicBezTo>
                  <a:cubicBezTo>
                    <a:pt x="4222" y="108"/>
                    <a:pt x="3768" y="1"/>
                    <a:pt x="33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6" name="Google Shape;4126;p9"/>
            <p:cNvSpPr/>
            <p:nvPr/>
          </p:nvSpPr>
          <p:spPr>
            <a:xfrm>
              <a:off x="4940075" y="3623350"/>
              <a:ext cx="161350" cy="142825"/>
            </a:xfrm>
            <a:custGeom>
              <a:avLst/>
              <a:gdLst/>
              <a:ahLst/>
              <a:cxnLst/>
              <a:rect l="l" t="t" r="r" b="b"/>
              <a:pathLst>
                <a:path w="6454" h="5713" extrusionOk="0">
                  <a:moveTo>
                    <a:pt x="3313" y="1"/>
                  </a:moveTo>
                  <a:cubicBezTo>
                    <a:pt x="2277" y="1"/>
                    <a:pt x="1245" y="558"/>
                    <a:pt x="734" y="1512"/>
                  </a:cubicBezTo>
                  <a:cubicBezTo>
                    <a:pt x="0" y="2885"/>
                    <a:pt x="519" y="4683"/>
                    <a:pt x="1855" y="5396"/>
                  </a:cubicBezTo>
                  <a:cubicBezTo>
                    <a:pt x="2258" y="5611"/>
                    <a:pt x="2700" y="5713"/>
                    <a:pt x="3142" y="5713"/>
                  </a:cubicBezTo>
                  <a:cubicBezTo>
                    <a:pt x="4177" y="5713"/>
                    <a:pt x="5209" y="5156"/>
                    <a:pt x="5719" y="4201"/>
                  </a:cubicBezTo>
                  <a:cubicBezTo>
                    <a:pt x="6453" y="2828"/>
                    <a:pt x="5936" y="1030"/>
                    <a:pt x="4599" y="317"/>
                  </a:cubicBezTo>
                  <a:cubicBezTo>
                    <a:pt x="4196" y="102"/>
                    <a:pt x="3754" y="1"/>
                    <a:pt x="33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7" name="Google Shape;4127;p9"/>
            <p:cNvSpPr/>
            <p:nvPr/>
          </p:nvSpPr>
          <p:spPr>
            <a:xfrm>
              <a:off x="5073350" y="3386225"/>
              <a:ext cx="161425" cy="142850"/>
            </a:xfrm>
            <a:custGeom>
              <a:avLst/>
              <a:gdLst/>
              <a:ahLst/>
              <a:cxnLst/>
              <a:rect l="l" t="t" r="r" b="b"/>
              <a:pathLst>
                <a:path w="6457" h="5714" extrusionOk="0">
                  <a:moveTo>
                    <a:pt x="3314" y="0"/>
                  </a:moveTo>
                  <a:cubicBezTo>
                    <a:pt x="2294" y="0"/>
                    <a:pt x="1274" y="543"/>
                    <a:pt x="754" y="1480"/>
                  </a:cubicBezTo>
                  <a:cubicBezTo>
                    <a:pt x="1" y="2837"/>
                    <a:pt x="496" y="4641"/>
                    <a:pt x="1825" y="5378"/>
                  </a:cubicBezTo>
                  <a:cubicBezTo>
                    <a:pt x="2235" y="5606"/>
                    <a:pt x="2689" y="5713"/>
                    <a:pt x="3143" y="5713"/>
                  </a:cubicBezTo>
                  <a:cubicBezTo>
                    <a:pt x="4163" y="5713"/>
                    <a:pt x="5182" y="5170"/>
                    <a:pt x="5702" y="4233"/>
                  </a:cubicBezTo>
                  <a:cubicBezTo>
                    <a:pt x="6457" y="2876"/>
                    <a:pt x="5960" y="1072"/>
                    <a:pt x="4632" y="335"/>
                  </a:cubicBezTo>
                  <a:cubicBezTo>
                    <a:pt x="4222" y="108"/>
                    <a:pt x="3768" y="0"/>
                    <a:pt x="33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8" name="Google Shape;4128;p9"/>
            <p:cNvSpPr/>
            <p:nvPr/>
          </p:nvSpPr>
          <p:spPr>
            <a:xfrm>
              <a:off x="3331200" y="1314625"/>
              <a:ext cx="159475" cy="141575"/>
            </a:xfrm>
            <a:custGeom>
              <a:avLst/>
              <a:gdLst/>
              <a:ahLst/>
              <a:cxnLst/>
              <a:rect l="l" t="t" r="r" b="b"/>
              <a:pathLst>
                <a:path w="6379" h="5663" extrusionOk="0">
                  <a:moveTo>
                    <a:pt x="3257" y="1"/>
                  </a:moveTo>
                  <a:cubicBezTo>
                    <a:pt x="2260" y="1"/>
                    <a:pt x="1269" y="533"/>
                    <a:pt x="748" y="1466"/>
                  </a:cubicBezTo>
                  <a:cubicBezTo>
                    <a:pt x="0" y="2806"/>
                    <a:pt x="450" y="4527"/>
                    <a:pt x="1748" y="5293"/>
                  </a:cubicBezTo>
                  <a:cubicBezTo>
                    <a:pt x="2174" y="5544"/>
                    <a:pt x="2647" y="5663"/>
                    <a:pt x="3118" y="5663"/>
                  </a:cubicBezTo>
                  <a:cubicBezTo>
                    <a:pt x="4117" y="5663"/>
                    <a:pt x="5108" y="5131"/>
                    <a:pt x="5630" y="4197"/>
                  </a:cubicBezTo>
                  <a:cubicBezTo>
                    <a:pt x="6378" y="2859"/>
                    <a:pt x="5927" y="1138"/>
                    <a:pt x="4629" y="371"/>
                  </a:cubicBezTo>
                  <a:cubicBezTo>
                    <a:pt x="4203" y="120"/>
                    <a:pt x="3729" y="1"/>
                    <a:pt x="32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9" name="Google Shape;4129;p9"/>
            <p:cNvSpPr/>
            <p:nvPr/>
          </p:nvSpPr>
          <p:spPr>
            <a:xfrm>
              <a:off x="5191675" y="2360725"/>
              <a:ext cx="160100" cy="141700"/>
            </a:xfrm>
            <a:custGeom>
              <a:avLst/>
              <a:gdLst/>
              <a:ahLst/>
              <a:cxnLst/>
              <a:rect l="l" t="t" r="r" b="b"/>
              <a:pathLst>
                <a:path w="6404" h="5668" extrusionOk="0">
                  <a:moveTo>
                    <a:pt x="3269" y="0"/>
                  </a:moveTo>
                  <a:cubicBezTo>
                    <a:pt x="2359" y="0"/>
                    <a:pt x="1450" y="451"/>
                    <a:pt x="887" y="1276"/>
                  </a:cubicBezTo>
                  <a:cubicBezTo>
                    <a:pt x="1" y="2573"/>
                    <a:pt x="356" y="4371"/>
                    <a:pt x="1668" y="5232"/>
                  </a:cubicBezTo>
                  <a:cubicBezTo>
                    <a:pt x="2117" y="5526"/>
                    <a:pt x="2626" y="5667"/>
                    <a:pt x="3135" y="5667"/>
                  </a:cubicBezTo>
                  <a:cubicBezTo>
                    <a:pt x="4045" y="5667"/>
                    <a:pt x="4955" y="5217"/>
                    <a:pt x="5518" y="4392"/>
                  </a:cubicBezTo>
                  <a:cubicBezTo>
                    <a:pt x="6404" y="3093"/>
                    <a:pt x="6049" y="1296"/>
                    <a:pt x="4737" y="436"/>
                  </a:cubicBezTo>
                  <a:cubicBezTo>
                    <a:pt x="4288" y="141"/>
                    <a:pt x="3778" y="0"/>
                    <a:pt x="32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0" name="Google Shape;4130;p9"/>
            <p:cNvSpPr/>
            <p:nvPr/>
          </p:nvSpPr>
          <p:spPr>
            <a:xfrm>
              <a:off x="5142100" y="2177175"/>
              <a:ext cx="159500" cy="140875"/>
            </a:xfrm>
            <a:custGeom>
              <a:avLst/>
              <a:gdLst/>
              <a:ahLst/>
              <a:cxnLst/>
              <a:rect l="l" t="t" r="r" b="b"/>
              <a:pathLst>
                <a:path w="6380" h="5635" extrusionOk="0">
                  <a:moveTo>
                    <a:pt x="3245" y="0"/>
                  </a:moveTo>
                  <a:cubicBezTo>
                    <a:pt x="2297" y="0"/>
                    <a:pt x="1367" y="491"/>
                    <a:pt x="830" y="1376"/>
                  </a:cubicBezTo>
                  <a:cubicBezTo>
                    <a:pt x="0" y="2743"/>
                    <a:pt x="440" y="4501"/>
                    <a:pt x="1807" y="5276"/>
                  </a:cubicBezTo>
                  <a:cubicBezTo>
                    <a:pt x="2235" y="5519"/>
                    <a:pt x="2699" y="5634"/>
                    <a:pt x="3158" y="5634"/>
                  </a:cubicBezTo>
                  <a:cubicBezTo>
                    <a:pt x="4124" y="5634"/>
                    <a:pt x="5068" y="5123"/>
                    <a:pt x="5597" y="4209"/>
                  </a:cubicBezTo>
                  <a:cubicBezTo>
                    <a:pt x="6380" y="2863"/>
                    <a:pt x="5954" y="1168"/>
                    <a:pt x="4642" y="385"/>
                  </a:cubicBezTo>
                  <a:cubicBezTo>
                    <a:pt x="4203" y="125"/>
                    <a:pt x="3722" y="0"/>
                    <a:pt x="324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1" name="Google Shape;4131;p9"/>
            <p:cNvSpPr/>
            <p:nvPr/>
          </p:nvSpPr>
          <p:spPr>
            <a:xfrm>
              <a:off x="3110900" y="4155750"/>
              <a:ext cx="160575" cy="141575"/>
            </a:xfrm>
            <a:custGeom>
              <a:avLst/>
              <a:gdLst/>
              <a:ahLst/>
              <a:cxnLst/>
              <a:rect l="l" t="t" r="r" b="b"/>
              <a:pathLst>
                <a:path w="6423" h="5663" extrusionOk="0">
                  <a:moveTo>
                    <a:pt x="3277" y="1"/>
                  </a:moveTo>
                  <a:cubicBezTo>
                    <a:pt x="2300" y="1"/>
                    <a:pt x="1333" y="512"/>
                    <a:pt x="801" y="1415"/>
                  </a:cubicBezTo>
                  <a:cubicBezTo>
                    <a:pt x="0" y="2769"/>
                    <a:pt x="469" y="4564"/>
                    <a:pt x="1817" y="5319"/>
                  </a:cubicBezTo>
                  <a:cubicBezTo>
                    <a:pt x="2234" y="5552"/>
                    <a:pt x="2692" y="5663"/>
                    <a:pt x="3147" y="5663"/>
                  </a:cubicBezTo>
                  <a:cubicBezTo>
                    <a:pt x="4124" y="5663"/>
                    <a:pt x="5091" y="5152"/>
                    <a:pt x="5624" y="4249"/>
                  </a:cubicBezTo>
                  <a:cubicBezTo>
                    <a:pt x="6422" y="2896"/>
                    <a:pt x="5955" y="1101"/>
                    <a:pt x="4605" y="345"/>
                  </a:cubicBezTo>
                  <a:cubicBezTo>
                    <a:pt x="4189" y="112"/>
                    <a:pt x="3732" y="1"/>
                    <a:pt x="32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2" name="Google Shape;4132;p9"/>
            <p:cNvSpPr/>
            <p:nvPr/>
          </p:nvSpPr>
          <p:spPr>
            <a:xfrm>
              <a:off x="3148425" y="1368150"/>
              <a:ext cx="159000" cy="140875"/>
            </a:xfrm>
            <a:custGeom>
              <a:avLst/>
              <a:gdLst/>
              <a:ahLst/>
              <a:cxnLst/>
              <a:rect l="l" t="t" r="r" b="b"/>
              <a:pathLst>
                <a:path w="6360" h="5635" extrusionOk="0">
                  <a:moveTo>
                    <a:pt x="3227" y="1"/>
                  </a:moveTo>
                  <a:cubicBezTo>
                    <a:pt x="2242" y="1"/>
                    <a:pt x="1278" y="532"/>
                    <a:pt x="755" y="1475"/>
                  </a:cubicBezTo>
                  <a:cubicBezTo>
                    <a:pt x="1" y="2837"/>
                    <a:pt x="459" y="4523"/>
                    <a:pt x="1787" y="5276"/>
                  </a:cubicBezTo>
                  <a:cubicBezTo>
                    <a:pt x="2215" y="5519"/>
                    <a:pt x="2680" y="5634"/>
                    <a:pt x="3140" y="5634"/>
                  </a:cubicBezTo>
                  <a:cubicBezTo>
                    <a:pt x="4106" y="5634"/>
                    <a:pt x="5048" y="5123"/>
                    <a:pt x="5579" y="4210"/>
                  </a:cubicBezTo>
                  <a:cubicBezTo>
                    <a:pt x="6360" y="2863"/>
                    <a:pt x="5937" y="1169"/>
                    <a:pt x="4624" y="386"/>
                  </a:cubicBezTo>
                  <a:cubicBezTo>
                    <a:pt x="4185" y="125"/>
                    <a:pt x="3703" y="1"/>
                    <a:pt x="322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3" name="Google Shape;4133;p9"/>
            <p:cNvSpPr/>
            <p:nvPr/>
          </p:nvSpPr>
          <p:spPr>
            <a:xfrm>
              <a:off x="4810725" y="1678525"/>
              <a:ext cx="158950" cy="140850"/>
            </a:xfrm>
            <a:custGeom>
              <a:avLst/>
              <a:gdLst/>
              <a:ahLst/>
              <a:cxnLst/>
              <a:rect l="l" t="t" r="r" b="b"/>
              <a:pathLst>
                <a:path w="6358" h="5634" extrusionOk="0">
                  <a:moveTo>
                    <a:pt x="3223" y="0"/>
                  </a:moveTo>
                  <a:cubicBezTo>
                    <a:pt x="2270" y="0"/>
                    <a:pt x="1337" y="497"/>
                    <a:pt x="802" y="1390"/>
                  </a:cubicBezTo>
                  <a:cubicBezTo>
                    <a:pt x="0" y="2725"/>
                    <a:pt x="403" y="4427"/>
                    <a:pt x="1704" y="5227"/>
                  </a:cubicBezTo>
                  <a:cubicBezTo>
                    <a:pt x="2152" y="5503"/>
                    <a:pt x="2646" y="5634"/>
                    <a:pt x="3135" y="5634"/>
                  </a:cubicBezTo>
                  <a:cubicBezTo>
                    <a:pt x="4105" y="5634"/>
                    <a:pt x="5055" y="5119"/>
                    <a:pt x="5584" y="4196"/>
                  </a:cubicBezTo>
                  <a:cubicBezTo>
                    <a:pt x="6358" y="2846"/>
                    <a:pt x="5924" y="1153"/>
                    <a:pt x="4608" y="379"/>
                  </a:cubicBezTo>
                  <a:cubicBezTo>
                    <a:pt x="4172" y="123"/>
                    <a:pt x="3695" y="0"/>
                    <a:pt x="322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4" name="Google Shape;4134;p9"/>
            <p:cNvSpPr/>
            <p:nvPr/>
          </p:nvSpPr>
          <p:spPr>
            <a:xfrm>
              <a:off x="4112900" y="1286225"/>
              <a:ext cx="159000" cy="140850"/>
            </a:xfrm>
            <a:custGeom>
              <a:avLst/>
              <a:gdLst/>
              <a:ahLst/>
              <a:cxnLst/>
              <a:rect l="l" t="t" r="r" b="b"/>
              <a:pathLst>
                <a:path w="6360" h="5634" extrusionOk="0">
                  <a:moveTo>
                    <a:pt x="3222" y="0"/>
                  </a:moveTo>
                  <a:cubicBezTo>
                    <a:pt x="2248" y="0"/>
                    <a:pt x="1298" y="520"/>
                    <a:pt x="771" y="1444"/>
                  </a:cubicBezTo>
                  <a:cubicBezTo>
                    <a:pt x="1" y="2797"/>
                    <a:pt x="437" y="4488"/>
                    <a:pt x="1756" y="5259"/>
                  </a:cubicBezTo>
                  <a:cubicBezTo>
                    <a:pt x="2191" y="5513"/>
                    <a:pt x="2666" y="5634"/>
                    <a:pt x="3135" y="5634"/>
                  </a:cubicBezTo>
                  <a:cubicBezTo>
                    <a:pt x="4128" y="5634"/>
                    <a:pt x="5096" y="5095"/>
                    <a:pt x="5615" y="4141"/>
                  </a:cubicBezTo>
                  <a:cubicBezTo>
                    <a:pt x="6359" y="2773"/>
                    <a:pt x="5889" y="1090"/>
                    <a:pt x="4554" y="348"/>
                  </a:cubicBezTo>
                  <a:cubicBezTo>
                    <a:pt x="4131" y="112"/>
                    <a:pt x="3674" y="0"/>
                    <a:pt x="322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9"/>
            <p:cNvSpPr/>
            <p:nvPr/>
          </p:nvSpPr>
          <p:spPr>
            <a:xfrm>
              <a:off x="5241900" y="2545075"/>
              <a:ext cx="158975" cy="140850"/>
            </a:xfrm>
            <a:custGeom>
              <a:avLst/>
              <a:gdLst/>
              <a:ahLst/>
              <a:cxnLst/>
              <a:rect l="l" t="t" r="r" b="b"/>
              <a:pathLst>
                <a:path w="6359" h="5634" extrusionOk="0">
                  <a:moveTo>
                    <a:pt x="3223" y="0"/>
                  </a:moveTo>
                  <a:cubicBezTo>
                    <a:pt x="2268" y="0"/>
                    <a:pt x="1334" y="500"/>
                    <a:pt x="799" y="1396"/>
                  </a:cubicBezTo>
                  <a:cubicBezTo>
                    <a:pt x="0" y="2732"/>
                    <a:pt x="407" y="4436"/>
                    <a:pt x="1710" y="5231"/>
                  </a:cubicBezTo>
                  <a:cubicBezTo>
                    <a:pt x="2156" y="5504"/>
                    <a:pt x="2648" y="5634"/>
                    <a:pt x="3135" y="5634"/>
                  </a:cubicBezTo>
                  <a:cubicBezTo>
                    <a:pt x="4108" y="5634"/>
                    <a:pt x="5060" y="5117"/>
                    <a:pt x="5588" y="4190"/>
                  </a:cubicBezTo>
                  <a:cubicBezTo>
                    <a:pt x="6359" y="2837"/>
                    <a:pt x="5921" y="1145"/>
                    <a:pt x="4602" y="374"/>
                  </a:cubicBezTo>
                  <a:cubicBezTo>
                    <a:pt x="4168" y="121"/>
                    <a:pt x="3693" y="0"/>
                    <a:pt x="322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136;p9"/>
            <p:cNvSpPr/>
            <p:nvPr/>
          </p:nvSpPr>
          <p:spPr>
            <a:xfrm>
              <a:off x="2878325" y="4025025"/>
              <a:ext cx="160525" cy="141550"/>
            </a:xfrm>
            <a:custGeom>
              <a:avLst/>
              <a:gdLst/>
              <a:ahLst/>
              <a:cxnLst/>
              <a:rect l="l" t="t" r="r" b="b"/>
              <a:pathLst>
                <a:path w="6421" h="5662" extrusionOk="0">
                  <a:moveTo>
                    <a:pt x="3275" y="0"/>
                  </a:moveTo>
                  <a:cubicBezTo>
                    <a:pt x="2279" y="0"/>
                    <a:pt x="1298" y="530"/>
                    <a:pt x="776" y="1457"/>
                  </a:cubicBezTo>
                  <a:cubicBezTo>
                    <a:pt x="1" y="2829"/>
                    <a:pt x="499" y="4615"/>
                    <a:pt x="1859" y="5341"/>
                  </a:cubicBezTo>
                  <a:cubicBezTo>
                    <a:pt x="2265" y="5559"/>
                    <a:pt x="2707" y="5662"/>
                    <a:pt x="3146" y="5662"/>
                  </a:cubicBezTo>
                  <a:cubicBezTo>
                    <a:pt x="4142" y="5662"/>
                    <a:pt x="5123" y="5132"/>
                    <a:pt x="5646" y="4205"/>
                  </a:cubicBezTo>
                  <a:cubicBezTo>
                    <a:pt x="6421" y="2832"/>
                    <a:pt x="5923" y="1046"/>
                    <a:pt x="4563" y="321"/>
                  </a:cubicBezTo>
                  <a:cubicBezTo>
                    <a:pt x="4156" y="103"/>
                    <a:pt x="3714" y="0"/>
                    <a:pt x="32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137;p9"/>
            <p:cNvSpPr/>
            <p:nvPr/>
          </p:nvSpPr>
          <p:spPr>
            <a:xfrm>
              <a:off x="3514375" y="1261825"/>
              <a:ext cx="159025" cy="140850"/>
            </a:xfrm>
            <a:custGeom>
              <a:avLst/>
              <a:gdLst/>
              <a:ahLst/>
              <a:cxnLst/>
              <a:rect l="l" t="t" r="r" b="b"/>
              <a:pathLst>
                <a:path w="6361" h="5634" extrusionOk="0">
                  <a:moveTo>
                    <a:pt x="3222" y="1"/>
                  </a:moveTo>
                  <a:cubicBezTo>
                    <a:pt x="2247" y="1"/>
                    <a:pt x="1297" y="521"/>
                    <a:pt x="771" y="1446"/>
                  </a:cubicBezTo>
                  <a:cubicBezTo>
                    <a:pt x="0" y="2799"/>
                    <a:pt x="439" y="4490"/>
                    <a:pt x="1758" y="5260"/>
                  </a:cubicBezTo>
                  <a:cubicBezTo>
                    <a:pt x="2193" y="5513"/>
                    <a:pt x="2667" y="5634"/>
                    <a:pt x="3136" y="5634"/>
                  </a:cubicBezTo>
                  <a:cubicBezTo>
                    <a:pt x="4129" y="5634"/>
                    <a:pt x="5099" y="5093"/>
                    <a:pt x="5617" y="4138"/>
                  </a:cubicBezTo>
                  <a:cubicBezTo>
                    <a:pt x="6360" y="2769"/>
                    <a:pt x="5887" y="1088"/>
                    <a:pt x="4552" y="347"/>
                  </a:cubicBezTo>
                  <a:cubicBezTo>
                    <a:pt x="4130" y="112"/>
                    <a:pt x="3673" y="1"/>
                    <a:pt x="322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9"/>
            <p:cNvSpPr/>
            <p:nvPr/>
          </p:nvSpPr>
          <p:spPr>
            <a:xfrm>
              <a:off x="4126425" y="4258800"/>
              <a:ext cx="157700" cy="139500"/>
            </a:xfrm>
            <a:custGeom>
              <a:avLst/>
              <a:gdLst/>
              <a:ahLst/>
              <a:cxnLst/>
              <a:rect l="l" t="t" r="r" b="b"/>
              <a:pathLst>
                <a:path w="6308" h="5580" extrusionOk="0">
                  <a:moveTo>
                    <a:pt x="3166" y="0"/>
                  </a:moveTo>
                  <a:cubicBezTo>
                    <a:pt x="2226" y="0"/>
                    <a:pt x="1325" y="500"/>
                    <a:pt x="796" y="1407"/>
                  </a:cubicBezTo>
                  <a:cubicBezTo>
                    <a:pt x="0" y="2775"/>
                    <a:pt x="412" y="4416"/>
                    <a:pt x="1745" y="5194"/>
                  </a:cubicBezTo>
                  <a:cubicBezTo>
                    <a:pt x="2193" y="5455"/>
                    <a:pt x="2672" y="5580"/>
                    <a:pt x="3142" y="5580"/>
                  </a:cubicBezTo>
                  <a:cubicBezTo>
                    <a:pt x="4082" y="5580"/>
                    <a:pt x="4983" y="5081"/>
                    <a:pt x="5512" y="4173"/>
                  </a:cubicBezTo>
                  <a:cubicBezTo>
                    <a:pt x="6307" y="2806"/>
                    <a:pt x="5898" y="1164"/>
                    <a:pt x="4563" y="386"/>
                  </a:cubicBezTo>
                  <a:cubicBezTo>
                    <a:pt x="4115" y="125"/>
                    <a:pt x="3636" y="0"/>
                    <a:pt x="31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9"/>
            <p:cNvSpPr/>
            <p:nvPr/>
          </p:nvSpPr>
          <p:spPr>
            <a:xfrm>
              <a:off x="2649600" y="1712000"/>
              <a:ext cx="158325" cy="140175"/>
            </a:xfrm>
            <a:custGeom>
              <a:avLst/>
              <a:gdLst/>
              <a:ahLst/>
              <a:cxnLst/>
              <a:rect l="l" t="t" r="r" b="b"/>
              <a:pathLst>
                <a:path w="6333" h="5607" extrusionOk="0">
                  <a:moveTo>
                    <a:pt x="3187" y="0"/>
                  </a:moveTo>
                  <a:cubicBezTo>
                    <a:pt x="2228" y="0"/>
                    <a:pt x="1304" y="515"/>
                    <a:pt x="777" y="1440"/>
                  </a:cubicBezTo>
                  <a:cubicBezTo>
                    <a:pt x="0" y="2802"/>
                    <a:pt x="427" y="4454"/>
                    <a:pt x="1754" y="5226"/>
                  </a:cubicBezTo>
                  <a:cubicBezTo>
                    <a:pt x="2196" y="5484"/>
                    <a:pt x="2673" y="5606"/>
                    <a:pt x="3141" y="5606"/>
                  </a:cubicBezTo>
                  <a:cubicBezTo>
                    <a:pt x="4119" y="5606"/>
                    <a:pt x="5061" y="5073"/>
                    <a:pt x="5582" y="4118"/>
                  </a:cubicBezTo>
                  <a:cubicBezTo>
                    <a:pt x="6332" y="2743"/>
                    <a:pt x="5872" y="1101"/>
                    <a:pt x="4530" y="354"/>
                  </a:cubicBezTo>
                  <a:cubicBezTo>
                    <a:pt x="4100" y="115"/>
                    <a:pt x="3640" y="0"/>
                    <a:pt x="318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9"/>
            <p:cNvSpPr/>
            <p:nvPr/>
          </p:nvSpPr>
          <p:spPr>
            <a:xfrm>
              <a:off x="2249900" y="2423675"/>
              <a:ext cx="157825" cy="139550"/>
            </a:xfrm>
            <a:custGeom>
              <a:avLst/>
              <a:gdLst/>
              <a:ahLst/>
              <a:cxnLst/>
              <a:rect l="l" t="t" r="r" b="b"/>
              <a:pathLst>
                <a:path w="6313" h="5582" extrusionOk="0">
                  <a:moveTo>
                    <a:pt x="3167" y="1"/>
                  </a:moveTo>
                  <a:cubicBezTo>
                    <a:pt x="2216" y="1"/>
                    <a:pt x="1307" y="514"/>
                    <a:pt x="781" y="1442"/>
                  </a:cubicBezTo>
                  <a:cubicBezTo>
                    <a:pt x="1" y="2817"/>
                    <a:pt x="433" y="4449"/>
                    <a:pt x="1781" y="5214"/>
                  </a:cubicBezTo>
                  <a:cubicBezTo>
                    <a:pt x="2219" y="5463"/>
                    <a:pt x="2687" y="5582"/>
                    <a:pt x="3145" y="5582"/>
                  </a:cubicBezTo>
                  <a:cubicBezTo>
                    <a:pt x="4096" y="5582"/>
                    <a:pt x="5007" y="5069"/>
                    <a:pt x="5533" y="4141"/>
                  </a:cubicBezTo>
                  <a:cubicBezTo>
                    <a:pt x="6312" y="2765"/>
                    <a:pt x="5881" y="1134"/>
                    <a:pt x="4532" y="369"/>
                  </a:cubicBezTo>
                  <a:cubicBezTo>
                    <a:pt x="4093" y="120"/>
                    <a:pt x="3625" y="1"/>
                    <a:pt x="31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9"/>
            <p:cNvSpPr/>
            <p:nvPr/>
          </p:nvSpPr>
          <p:spPr>
            <a:xfrm>
              <a:off x="5208225" y="3150425"/>
              <a:ext cx="158300" cy="140175"/>
            </a:xfrm>
            <a:custGeom>
              <a:avLst/>
              <a:gdLst/>
              <a:ahLst/>
              <a:cxnLst/>
              <a:rect l="l" t="t" r="r" b="b"/>
              <a:pathLst>
                <a:path w="6332" h="5607" extrusionOk="0">
                  <a:moveTo>
                    <a:pt x="3188" y="1"/>
                  </a:moveTo>
                  <a:cubicBezTo>
                    <a:pt x="2225" y="1"/>
                    <a:pt x="1299" y="519"/>
                    <a:pt x="773" y="1447"/>
                  </a:cubicBezTo>
                  <a:cubicBezTo>
                    <a:pt x="1" y="2810"/>
                    <a:pt x="431" y="4459"/>
                    <a:pt x="1759" y="5229"/>
                  </a:cubicBezTo>
                  <a:cubicBezTo>
                    <a:pt x="2200" y="5484"/>
                    <a:pt x="2675" y="5606"/>
                    <a:pt x="3142" y="5606"/>
                  </a:cubicBezTo>
                  <a:cubicBezTo>
                    <a:pt x="4122" y="5606"/>
                    <a:pt x="5065" y="5070"/>
                    <a:pt x="5585" y="4112"/>
                  </a:cubicBezTo>
                  <a:cubicBezTo>
                    <a:pt x="6331" y="2737"/>
                    <a:pt x="5867" y="1095"/>
                    <a:pt x="4524" y="351"/>
                  </a:cubicBezTo>
                  <a:cubicBezTo>
                    <a:pt x="4096" y="114"/>
                    <a:pt x="3638" y="1"/>
                    <a:pt x="31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2" name="Google Shape;4142;p9"/>
            <p:cNvSpPr/>
            <p:nvPr/>
          </p:nvSpPr>
          <p:spPr>
            <a:xfrm>
              <a:off x="4808475" y="3862100"/>
              <a:ext cx="157925" cy="139550"/>
            </a:xfrm>
            <a:custGeom>
              <a:avLst/>
              <a:gdLst/>
              <a:ahLst/>
              <a:cxnLst/>
              <a:rect l="l" t="t" r="r" b="b"/>
              <a:pathLst>
                <a:path w="6317" h="5582" extrusionOk="0">
                  <a:moveTo>
                    <a:pt x="3171" y="1"/>
                  </a:moveTo>
                  <a:cubicBezTo>
                    <a:pt x="2208" y="1"/>
                    <a:pt x="1287" y="527"/>
                    <a:pt x="764" y="1474"/>
                  </a:cubicBezTo>
                  <a:cubicBezTo>
                    <a:pt x="1" y="2855"/>
                    <a:pt x="456" y="4481"/>
                    <a:pt x="1815" y="5232"/>
                  </a:cubicBezTo>
                  <a:cubicBezTo>
                    <a:pt x="2244" y="5469"/>
                    <a:pt x="2700" y="5582"/>
                    <a:pt x="3146" y="5582"/>
                  </a:cubicBezTo>
                  <a:cubicBezTo>
                    <a:pt x="4110" y="5582"/>
                    <a:pt x="5031" y="5055"/>
                    <a:pt x="5553" y="4109"/>
                  </a:cubicBezTo>
                  <a:cubicBezTo>
                    <a:pt x="6316" y="2728"/>
                    <a:pt x="5863" y="1101"/>
                    <a:pt x="4502" y="351"/>
                  </a:cubicBezTo>
                  <a:cubicBezTo>
                    <a:pt x="4073" y="114"/>
                    <a:pt x="3617" y="1"/>
                    <a:pt x="317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9"/>
            <p:cNvSpPr/>
            <p:nvPr/>
          </p:nvSpPr>
          <p:spPr>
            <a:xfrm>
              <a:off x="2265450" y="3212625"/>
              <a:ext cx="157975" cy="139600"/>
            </a:xfrm>
            <a:custGeom>
              <a:avLst/>
              <a:gdLst/>
              <a:ahLst/>
              <a:cxnLst/>
              <a:rect l="l" t="t" r="r" b="b"/>
              <a:pathLst>
                <a:path w="6319" h="5584" extrusionOk="0">
                  <a:moveTo>
                    <a:pt x="3171" y="1"/>
                  </a:moveTo>
                  <a:cubicBezTo>
                    <a:pt x="2212" y="1"/>
                    <a:pt x="1296" y="523"/>
                    <a:pt x="772" y="1463"/>
                  </a:cubicBezTo>
                  <a:cubicBezTo>
                    <a:pt x="1" y="2844"/>
                    <a:pt x="449" y="4471"/>
                    <a:pt x="1805" y="5227"/>
                  </a:cubicBezTo>
                  <a:cubicBezTo>
                    <a:pt x="2238" y="5468"/>
                    <a:pt x="2698" y="5583"/>
                    <a:pt x="3149" y="5583"/>
                  </a:cubicBezTo>
                  <a:cubicBezTo>
                    <a:pt x="4108" y="5583"/>
                    <a:pt x="5023" y="5062"/>
                    <a:pt x="5547" y="4121"/>
                  </a:cubicBezTo>
                  <a:cubicBezTo>
                    <a:pt x="6318" y="2738"/>
                    <a:pt x="5872" y="1114"/>
                    <a:pt x="4514" y="358"/>
                  </a:cubicBezTo>
                  <a:cubicBezTo>
                    <a:pt x="4081" y="116"/>
                    <a:pt x="3621" y="1"/>
                    <a:pt x="317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9"/>
            <p:cNvSpPr/>
            <p:nvPr/>
          </p:nvSpPr>
          <p:spPr>
            <a:xfrm>
              <a:off x="3698675" y="1209650"/>
              <a:ext cx="156775" cy="138850"/>
            </a:xfrm>
            <a:custGeom>
              <a:avLst/>
              <a:gdLst/>
              <a:ahLst/>
              <a:cxnLst/>
              <a:rect l="l" t="t" r="r" b="b"/>
              <a:pathLst>
                <a:path w="6271" h="5554" extrusionOk="0">
                  <a:moveTo>
                    <a:pt x="3133" y="1"/>
                  </a:moveTo>
                  <a:cubicBezTo>
                    <a:pt x="2184" y="1"/>
                    <a:pt x="1277" y="516"/>
                    <a:pt x="755" y="1449"/>
                  </a:cubicBezTo>
                  <a:cubicBezTo>
                    <a:pt x="1" y="2793"/>
                    <a:pt x="407" y="4388"/>
                    <a:pt x="1700" y="5154"/>
                  </a:cubicBezTo>
                  <a:cubicBezTo>
                    <a:pt x="2154" y="5424"/>
                    <a:pt x="2642" y="5553"/>
                    <a:pt x="3119" y="5553"/>
                  </a:cubicBezTo>
                  <a:cubicBezTo>
                    <a:pt x="4052" y="5553"/>
                    <a:pt x="4944" y="5059"/>
                    <a:pt x="5469" y="4155"/>
                  </a:cubicBezTo>
                  <a:cubicBezTo>
                    <a:pt x="6271" y="2778"/>
                    <a:pt x="5854" y="1144"/>
                    <a:pt x="4504" y="374"/>
                  </a:cubicBezTo>
                  <a:cubicBezTo>
                    <a:pt x="4063" y="121"/>
                    <a:pt x="3593" y="1"/>
                    <a:pt x="313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9"/>
            <p:cNvSpPr/>
            <p:nvPr/>
          </p:nvSpPr>
          <p:spPr>
            <a:xfrm>
              <a:off x="3762375" y="4366800"/>
              <a:ext cx="153975" cy="136225"/>
            </a:xfrm>
            <a:custGeom>
              <a:avLst/>
              <a:gdLst/>
              <a:ahLst/>
              <a:cxnLst/>
              <a:rect l="l" t="t" r="r" b="b"/>
              <a:pathLst>
                <a:path w="6159" h="5449" extrusionOk="0">
                  <a:moveTo>
                    <a:pt x="3113" y="1"/>
                  </a:moveTo>
                  <a:cubicBezTo>
                    <a:pt x="2178" y="1"/>
                    <a:pt x="1269" y="498"/>
                    <a:pt x="758" y="1389"/>
                  </a:cubicBezTo>
                  <a:cubicBezTo>
                    <a:pt x="0" y="2712"/>
                    <a:pt x="425" y="4349"/>
                    <a:pt x="1719" y="5092"/>
                  </a:cubicBezTo>
                  <a:cubicBezTo>
                    <a:pt x="2140" y="5334"/>
                    <a:pt x="2596" y="5449"/>
                    <a:pt x="3046" y="5449"/>
                  </a:cubicBezTo>
                  <a:cubicBezTo>
                    <a:pt x="3981" y="5449"/>
                    <a:pt x="4889" y="4952"/>
                    <a:pt x="5400" y="4060"/>
                  </a:cubicBezTo>
                  <a:cubicBezTo>
                    <a:pt x="6159" y="2737"/>
                    <a:pt x="5734" y="1100"/>
                    <a:pt x="4440" y="357"/>
                  </a:cubicBezTo>
                  <a:cubicBezTo>
                    <a:pt x="4019" y="116"/>
                    <a:pt x="3563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9"/>
            <p:cNvSpPr/>
            <p:nvPr/>
          </p:nvSpPr>
          <p:spPr>
            <a:xfrm>
              <a:off x="2167900" y="2846100"/>
              <a:ext cx="154575" cy="136875"/>
            </a:xfrm>
            <a:custGeom>
              <a:avLst/>
              <a:gdLst/>
              <a:ahLst/>
              <a:cxnLst/>
              <a:rect l="l" t="t" r="r" b="b"/>
              <a:pathLst>
                <a:path w="6183" h="5475" extrusionOk="0">
                  <a:moveTo>
                    <a:pt x="3113" y="0"/>
                  </a:moveTo>
                  <a:cubicBezTo>
                    <a:pt x="2176" y="0"/>
                    <a:pt x="1272" y="502"/>
                    <a:pt x="760" y="1403"/>
                  </a:cubicBezTo>
                  <a:cubicBezTo>
                    <a:pt x="1" y="2733"/>
                    <a:pt x="413" y="4349"/>
                    <a:pt x="1707" y="5100"/>
                  </a:cubicBezTo>
                  <a:cubicBezTo>
                    <a:pt x="2143" y="5354"/>
                    <a:pt x="2610" y="5475"/>
                    <a:pt x="3070" y="5475"/>
                  </a:cubicBezTo>
                  <a:cubicBezTo>
                    <a:pt x="4022" y="5475"/>
                    <a:pt x="4938" y="4955"/>
                    <a:pt x="5449" y="4021"/>
                  </a:cubicBezTo>
                  <a:cubicBezTo>
                    <a:pt x="6183" y="2683"/>
                    <a:pt x="5736" y="1080"/>
                    <a:pt x="4425" y="346"/>
                  </a:cubicBezTo>
                  <a:cubicBezTo>
                    <a:pt x="4005" y="112"/>
                    <a:pt x="3555" y="0"/>
                    <a:pt x="31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9"/>
            <p:cNvSpPr/>
            <p:nvPr/>
          </p:nvSpPr>
          <p:spPr>
            <a:xfrm>
              <a:off x="4309675" y="4205975"/>
              <a:ext cx="157200" cy="138825"/>
            </a:xfrm>
            <a:custGeom>
              <a:avLst/>
              <a:gdLst/>
              <a:ahLst/>
              <a:cxnLst/>
              <a:rect l="l" t="t" r="r" b="b"/>
              <a:pathLst>
                <a:path w="6288" h="5553" extrusionOk="0">
                  <a:moveTo>
                    <a:pt x="3151" y="0"/>
                  </a:moveTo>
                  <a:cubicBezTo>
                    <a:pt x="2228" y="0"/>
                    <a:pt x="1343" y="484"/>
                    <a:pt x="818" y="1364"/>
                  </a:cubicBezTo>
                  <a:cubicBezTo>
                    <a:pt x="0" y="2733"/>
                    <a:pt x="395" y="4378"/>
                    <a:pt x="1730" y="5160"/>
                  </a:cubicBezTo>
                  <a:cubicBezTo>
                    <a:pt x="2181" y="5425"/>
                    <a:pt x="2664" y="5552"/>
                    <a:pt x="3136" y="5552"/>
                  </a:cubicBezTo>
                  <a:cubicBezTo>
                    <a:pt x="4073" y="5552"/>
                    <a:pt x="4969" y="5052"/>
                    <a:pt x="5494" y="4139"/>
                  </a:cubicBezTo>
                  <a:cubicBezTo>
                    <a:pt x="6288" y="2760"/>
                    <a:pt x="5861" y="1129"/>
                    <a:pt x="4506" y="364"/>
                  </a:cubicBezTo>
                  <a:cubicBezTo>
                    <a:pt x="4071" y="118"/>
                    <a:pt x="3606" y="0"/>
                    <a:pt x="31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9"/>
            <p:cNvSpPr/>
            <p:nvPr/>
          </p:nvSpPr>
          <p:spPr>
            <a:xfrm>
              <a:off x="2966850" y="1422700"/>
              <a:ext cx="156375" cy="138150"/>
            </a:xfrm>
            <a:custGeom>
              <a:avLst/>
              <a:gdLst/>
              <a:ahLst/>
              <a:cxnLst/>
              <a:rect l="l" t="t" r="r" b="b"/>
              <a:pathLst>
                <a:path w="6255" h="5526" extrusionOk="0">
                  <a:moveTo>
                    <a:pt x="3135" y="0"/>
                  </a:moveTo>
                  <a:cubicBezTo>
                    <a:pt x="2223" y="0"/>
                    <a:pt x="1346" y="474"/>
                    <a:pt x="823" y="1339"/>
                  </a:cubicBezTo>
                  <a:cubicBezTo>
                    <a:pt x="1" y="2700"/>
                    <a:pt x="382" y="4342"/>
                    <a:pt x="1701" y="5127"/>
                  </a:cubicBezTo>
                  <a:cubicBezTo>
                    <a:pt x="2155" y="5397"/>
                    <a:pt x="2641" y="5526"/>
                    <a:pt x="3117" y="5526"/>
                  </a:cubicBezTo>
                  <a:cubicBezTo>
                    <a:pt x="4046" y="5526"/>
                    <a:pt x="4935" y="5035"/>
                    <a:pt x="5457" y="4138"/>
                  </a:cubicBezTo>
                  <a:cubicBezTo>
                    <a:pt x="6255" y="2769"/>
                    <a:pt x="5842" y="1140"/>
                    <a:pt x="4502" y="372"/>
                  </a:cubicBezTo>
                  <a:cubicBezTo>
                    <a:pt x="4065" y="121"/>
                    <a:pt x="3595" y="0"/>
                    <a:pt x="31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9"/>
            <p:cNvSpPr/>
            <p:nvPr/>
          </p:nvSpPr>
          <p:spPr>
            <a:xfrm>
              <a:off x="4493450" y="4153800"/>
              <a:ext cx="154950" cy="136825"/>
            </a:xfrm>
            <a:custGeom>
              <a:avLst/>
              <a:gdLst/>
              <a:ahLst/>
              <a:cxnLst/>
              <a:rect l="l" t="t" r="r" b="b"/>
              <a:pathLst>
                <a:path w="6198" h="5473" extrusionOk="0">
                  <a:moveTo>
                    <a:pt x="3130" y="0"/>
                  </a:moveTo>
                  <a:cubicBezTo>
                    <a:pt x="2214" y="0"/>
                    <a:pt x="1330" y="476"/>
                    <a:pt x="814" y="1338"/>
                  </a:cubicBezTo>
                  <a:cubicBezTo>
                    <a:pt x="1" y="2697"/>
                    <a:pt x="418" y="4359"/>
                    <a:pt x="1760" y="5118"/>
                  </a:cubicBezTo>
                  <a:cubicBezTo>
                    <a:pt x="2184" y="5358"/>
                    <a:pt x="2640" y="5473"/>
                    <a:pt x="3088" y="5473"/>
                  </a:cubicBezTo>
                  <a:cubicBezTo>
                    <a:pt x="4019" y="5473"/>
                    <a:pt x="4918" y="4976"/>
                    <a:pt x="5433" y="4084"/>
                  </a:cubicBezTo>
                  <a:cubicBezTo>
                    <a:pt x="6197" y="2756"/>
                    <a:pt x="5794" y="1138"/>
                    <a:pt x="4506" y="380"/>
                  </a:cubicBezTo>
                  <a:cubicBezTo>
                    <a:pt x="4069" y="123"/>
                    <a:pt x="3595" y="0"/>
                    <a:pt x="313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0" name="Google Shape;4150;p9"/>
            <p:cNvSpPr/>
            <p:nvPr/>
          </p:nvSpPr>
          <p:spPr>
            <a:xfrm>
              <a:off x="5292725" y="2730300"/>
              <a:ext cx="156675" cy="138275"/>
            </a:xfrm>
            <a:custGeom>
              <a:avLst/>
              <a:gdLst/>
              <a:ahLst/>
              <a:cxnLst/>
              <a:rect l="l" t="t" r="r" b="b"/>
              <a:pathLst>
                <a:path w="6267" h="5531" extrusionOk="0">
                  <a:moveTo>
                    <a:pt x="3148" y="1"/>
                  </a:moveTo>
                  <a:cubicBezTo>
                    <a:pt x="2202" y="1"/>
                    <a:pt x="1295" y="515"/>
                    <a:pt x="775" y="1436"/>
                  </a:cubicBezTo>
                  <a:cubicBezTo>
                    <a:pt x="1" y="2811"/>
                    <a:pt x="443" y="4432"/>
                    <a:pt x="1800" y="5182"/>
                  </a:cubicBezTo>
                  <a:cubicBezTo>
                    <a:pt x="2226" y="5418"/>
                    <a:pt x="2678" y="5530"/>
                    <a:pt x="3121" y="5530"/>
                  </a:cubicBezTo>
                  <a:cubicBezTo>
                    <a:pt x="4082" y="5530"/>
                    <a:pt x="4999" y="4999"/>
                    <a:pt x="5517" y="4047"/>
                  </a:cubicBezTo>
                  <a:cubicBezTo>
                    <a:pt x="6267" y="2668"/>
                    <a:pt x="5789" y="1054"/>
                    <a:pt x="4416" y="323"/>
                  </a:cubicBezTo>
                  <a:cubicBezTo>
                    <a:pt x="4006" y="105"/>
                    <a:pt x="3573" y="1"/>
                    <a:pt x="314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151;p9"/>
            <p:cNvSpPr/>
            <p:nvPr/>
          </p:nvSpPr>
          <p:spPr>
            <a:xfrm>
              <a:off x="2216125" y="3029075"/>
              <a:ext cx="156850" cy="138850"/>
            </a:xfrm>
            <a:custGeom>
              <a:avLst/>
              <a:gdLst/>
              <a:ahLst/>
              <a:cxnLst/>
              <a:rect l="l" t="t" r="r" b="b"/>
              <a:pathLst>
                <a:path w="6274" h="5554" extrusionOk="0">
                  <a:moveTo>
                    <a:pt x="3154" y="0"/>
                  </a:moveTo>
                  <a:cubicBezTo>
                    <a:pt x="2212" y="0"/>
                    <a:pt x="1313" y="505"/>
                    <a:pt x="789" y="1424"/>
                  </a:cubicBezTo>
                  <a:cubicBezTo>
                    <a:pt x="1" y="2805"/>
                    <a:pt x="434" y="4433"/>
                    <a:pt x="1793" y="5195"/>
                  </a:cubicBezTo>
                  <a:cubicBezTo>
                    <a:pt x="2227" y="5438"/>
                    <a:pt x="2687" y="5554"/>
                    <a:pt x="3138" y="5554"/>
                  </a:cubicBezTo>
                  <a:cubicBezTo>
                    <a:pt x="4097" y="5554"/>
                    <a:pt x="5011" y="5028"/>
                    <a:pt x="5533" y="4081"/>
                  </a:cubicBezTo>
                  <a:cubicBezTo>
                    <a:pt x="6274" y="2732"/>
                    <a:pt x="5851" y="1144"/>
                    <a:pt x="4550" y="386"/>
                  </a:cubicBezTo>
                  <a:cubicBezTo>
                    <a:pt x="4101" y="125"/>
                    <a:pt x="3622" y="0"/>
                    <a:pt x="31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9"/>
            <p:cNvSpPr/>
            <p:nvPr/>
          </p:nvSpPr>
          <p:spPr>
            <a:xfrm>
              <a:off x="3943775" y="4312325"/>
              <a:ext cx="157175" cy="138825"/>
            </a:xfrm>
            <a:custGeom>
              <a:avLst/>
              <a:gdLst/>
              <a:ahLst/>
              <a:cxnLst/>
              <a:rect l="l" t="t" r="r" b="b"/>
              <a:pathLst>
                <a:path w="6287" h="5553" extrusionOk="0">
                  <a:moveTo>
                    <a:pt x="3150" y="0"/>
                  </a:moveTo>
                  <a:cubicBezTo>
                    <a:pt x="2230" y="0"/>
                    <a:pt x="1348" y="480"/>
                    <a:pt x="823" y="1356"/>
                  </a:cubicBezTo>
                  <a:cubicBezTo>
                    <a:pt x="0" y="2723"/>
                    <a:pt x="389" y="4369"/>
                    <a:pt x="1720" y="5156"/>
                  </a:cubicBezTo>
                  <a:cubicBezTo>
                    <a:pt x="2174" y="5424"/>
                    <a:pt x="2659" y="5553"/>
                    <a:pt x="3134" y="5553"/>
                  </a:cubicBezTo>
                  <a:cubicBezTo>
                    <a:pt x="4070" y="5553"/>
                    <a:pt x="4963" y="5055"/>
                    <a:pt x="5488" y="4148"/>
                  </a:cubicBezTo>
                  <a:cubicBezTo>
                    <a:pt x="6287" y="2770"/>
                    <a:pt x="5865" y="1138"/>
                    <a:pt x="4514" y="369"/>
                  </a:cubicBezTo>
                  <a:cubicBezTo>
                    <a:pt x="4076" y="120"/>
                    <a:pt x="3609" y="0"/>
                    <a:pt x="31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9"/>
            <p:cNvSpPr/>
            <p:nvPr/>
          </p:nvSpPr>
          <p:spPr>
            <a:xfrm>
              <a:off x="3345500" y="4288225"/>
              <a:ext cx="156150" cy="138200"/>
            </a:xfrm>
            <a:custGeom>
              <a:avLst/>
              <a:gdLst/>
              <a:ahLst/>
              <a:cxnLst/>
              <a:rect l="l" t="t" r="r" b="b"/>
              <a:pathLst>
                <a:path w="6246" h="5528" extrusionOk="0">
                  <a:moveTo>
                    <a:pt x="3140" y="0"/>
                  </a:moveTo>
                  <a:cubicBezTo>
                    <a:pt x="2195" y="0"/>
                    <a:pt x="1291" y="513"/>
                    <a:pt x="771" y="1440"/>
                  </a:cubicBezTo>
                  <a:cubicBezTo>
                    <a:pt x="0" y="2815"/>
                    <a:pt x="448" y="4434"/>
                    <a:pt x="1807" y="5183"/>
                  </a:cubicBezTo>
                  <a:cubicBezTo>
                    <a:pt x="2231" y="5417"/>
                    <a:pt x="2680" y="5528"/>
                    <a:pt x="3120" y="5528"/>
                  </a:cubicBezTo>
                  <a:cubicBezTo>
                    <a:pt x="4083" y="5528"/>
                    <a:pt x="5003" y="4995"/>
                    <a:pt x="5520" y="4038"/>
                  </a:cubicBezTo>
                  <a:cubicBezTo>
                    <a:pt x="6245" y="2696"/>
                    <a:pt x="5809" y="1117"/>
                    <a:pt x="4505" y="372"/>
                  </a:cubicBezTo>
                  <a:cubicBezTo>
                    <a:pt x="4066" y="120"/>
                    <a:pt x="3598" y="0"/>
                    <a:pt x="314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9"/>
            <p:cNvSpPr/>
            <p:nvPr/>
          </p:nvSpPr>
          <p:spPr>
            <a:xfrm>
              <a:off x="2315900" y="3396925"/>
              <a:ext cx="156850" cy="138850"/>
            </a:xfrm>
            <a:custGeom>
              <a:avLst/>
              <a:gdLst/>
              <a:ahLst/>
              <a:cxnLst/>
              <a:rect l="l" t="t" r="r" b="b"/>
              <a:pathLst>
                <a:path w="6274" h="5554" extrusionOk="0">
                  <a:moveTo>
                    <a:pt x="3136" y="1"/>
                  </a:moveTo>
                  <a:cubicBezTo>
                    <a:pt x="2179" y="1"/>
                    <a:pt x="1266" y="525"/>
                    <a:pt x="744" y="1471"/>
                  </a:cubicBezTo>
                  <a:cubicBezTo>
                    <a:pt x="0" y="2818"/>
                    <a:pt x="420" y="4406"/>
                    <a:pt x="1721" y="5165"/>
                  </a:cubicBezTo>
                  <a:cubicBezTo>
                    <a:pt x="2171" y="5428"/>
                    <a:pt x="2652" y="5554"/>
                    <a:pt x="3121" y="5554"/>
                  </a:cubicBezTo>
                  <a:cubicBezTo>
                    <a:pt x="4061" y="5554"/>
                    <a:pt x="4959" y="5050"/>
                    <a:pt x="5483" y="4134"/>
                  </a:cubicBezTo>
                  <a:cubicBezTo>
                    <a:pt x="6273" y="2754"/>
                    <a:pt x="5843" y="1125"/>
                    <a:pt x="4486" y="363"/>
                  </a:cubicBezTo>
                  <a:cubicBezTo>
                    <a:pt x="4050" y="118"/>
                    <a:pt x="3588" y="1"/>
                    <a:pt x="313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9"/>
            <p:cNvSpPr/>
            <p:nvPr/>
          </p:nvSpPr>
          <p:spPr>
            <a:xfrm>
              <a:off x="5093875" y="1994275"/>
              <a:ext cx="156675" cy="138825"/>
            </a:xfrm>
            <a:custGeom>
              <a:avLst/>
              <a:gdLst/>
              <a:ahLst/>
              <a:cxnLst/>
              <a:rect l="l" t="t" r="r" b="b"/>
              <a:pathLst>
                <a:path w="6267" h="5553" extrusionOk="0">
                  <a:moveTo>
                    <a:pt x="3148" y="0"/>
                  </a:moveTo>
                  <a:cubicBezTo>
                    <a:pt x="2225" y="0"/>
                    <a:pt x="1342" y="483"/>
                    <a:pt x="815" y="1369"/>
                  </a:cubicBezTo>
                  <a:cubicBezTo>
                    <a:pt x="0" y="2740"/>
                    <a:pt x="400" y="4383"/>
                    <a:pt x="1736" y="5164"/>
                  </a:cubicBezTo>
                  <a:cubicBezTo>
                    <a:pt x="2185" y="5426"/>
                    <a:pt x="2665" y="5552"/>
                    <a:pt x="3135" y="5552"/>
                  </a:cubicBezTo>
                  <a:cubicBezTo>
                    <a:pt x="4074" y="5552"/>
                    <a:pt x="4972" y="5048"/>
                    <a:pt x="5497" y="4132"/>
                  </a:cubicBezTo>
                  <a:cubicBezTo>
                    <a:pt x="6266" y="2791"/>
                    <a:pt x="5879" y="1194"/>
                    <a:pt x="4597" y="416"/>
                  </a:cubicBezTo>
                  <a:cubicBezTo>
                    <a:pt x="4134" y="135"/>
                    <a:pt x="3635" y="0"/>
                    <a:pt x="314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6" name="Google Shape;4156;p9"/>
            <p:cNvSpPr/>
            <p:nvPr/>
          </p:nvSpPr>
          <p:spPr>
            <a:xfrm>
              <a:off x="4530925" y="1366150"/>
              <a:ext cx="154025" cy="136200"/>
            </a:xfrm>
            <a:custGeom>
              <a:avLst/>
              <a:gdLst/>
              <a:ahLst/>
              <a:cxnLst/>
              <a:rect l="l" t="t" r="r" b="b"/>
              <a:pathLst>
                <a:path w="6161" h="5448" extrusionOk="0">
                  <a:moveTo>
                    <a:pt x="3111" y="0"/>
                  </a:moveTo>
                  <a:cubicBezTo>
                    <a:pt x="2181" y="0"/>
                    <a:pt x="1278" y="492"/>
                    <a:pt x="767" y="1375"/>
                  </a:cubicBezTo>
                  <a:cubicBezTo>
                    <a:pt x="0" y="2697"/>
                    <a:pt x="416" y="4334"/>
                    <a:pt x="1707" y="5083"/>
                  </a:cubicBezTo>
                  <a:cubicBezTo>
                    <a:pt x="2133" y="5330"/>
                    <a:pt x="2595" y="5447"/>
                    <a:pt x="3050" y="5447"/>
                  </a:cubicBezTo>
                  <a:cubicBezTo>
                    <a:pt x="3980" y="5447"/>
                    <a:pt x="4882" y="4956"/>
                    <a:pt x="5394" y="4072"/>
                  </a:cubicBezTo>
                  <a:cubicBezTo>
                    <a:pt x="6160" y="2750"/>
                    <a:pt x="5745" y="1112"/>
                    <a:pt x="4454" y="365"/>
                  </a:cubicBezTo>
                  <a:cubicBezTo>
                    <a:pt x="4028" y="118"/>
                    <a:pt x="3566" y="0"/>
                    <a:pt x="31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7" name="Google Shape;4157;p9"/>
            <p:cNvSpPr/>
            <p:nvPr/>
          </p:nvSpPr>
          <p:spPr>
            <a:xfrm>
              <a:off x="2647825" y="3895925"/>
              <a:ext cx="156450" cy="138175"/>
            </a:xfrm>
            <a:custGeom>
              <a:avLst/>
              <a:gdLst/>
              <a:ahLst/>
              <a:cxnLst/>
              <a:rect l="l" t="t" r="r" b="b"/>
              <a:pathLst>
                <a:path w="6258" h="5527" extrusionOk="0">
                  <a:moveTo>
                    <a:pt x="3135" y="1"/>
                  </a:moveTo>
                  <a:cubicBezTo>
                    <a:pt x="2217" y="1"/>
                    <a:pt x="1337" y="480"/>
                    <a:pt x="815" y="1353"/>
                  </a:cubicBezTo>
                  <a:cubicBezTo>
                    <a:pt x="0" y="2716"/>
                    <a:pt x="391" y="4356"/>
                    <a:pt x="1716" y="5136"/>
                  </a:cubicBezTo>
                  <a:cubicBezTo>
                    <a:pt x="2165" y="5400"/>
                    <a:pt x="2646" y="5526"/>
                    <a:pt x="3118" y="5526"/>
                  </a:cubicBezTo>
                  <a:cubicBezTo>
                    <a:pt x="4051" y="5526"/>
                    <a:pt x="4944" y="5030"/>
                    <a:pt x="5466" y="4126"/>
                  </a:cubicBezTo>
                  <a:cubicBezTo>
                    <a:pt x="6257" y="2756"/>
                    <a:pt x="5834" y="1127"/>
                    <a:pt x="4489" y="365"/>
                  </a:cubicBezTo>
                  <a:cubicBezTo>
                    <a:pt x="4054" y="119"/>
                    <a:pt x="3590" y="1"/>
                    <a:pt x="313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9"/>
            <p:cNvSpPr/>
            <p:nvPr/>
          </p:nvSpPr>
          <p:spPr>
            <a:xfrm>
              <a:off x="2366725" y="3582175"/>
              <a:ext cx="154025" cy="136250"/>
            </a:xfrm>
            <a:custGeom>
              <a:avLst/>
              <a:gdLst/>
              <a:ahLst/>
              <a:cxnLst/>
              <a:rect l="l" t="t" r="r" b="b"/>
              <a:pathLst>
                <a:path w="6161" h="5450" extrusionOk="0">
                  <a:moveTo>
                    <a:pt x="3113" y="1"/>
                  </a:moveTo>
                  <a:cubicBezTo>
                    <a:pt x="2172" y="1"/>
                    <a:pt x="1260" y="505"/>
                    <a:pt x="751" y="1405"/>
                  </a:cubicBezTo>
                  <a:cubicBezTo>
                    <a:pt x="1" y="2730"/>
                    <a:pt x="435" y="4364"/>
                    <a:pt x="1735" y="5101"/>
                  </a:cubicBezTo>
                  <a:cubicBezTo>
                    <a:pt x="2152" y="5337"/>
                    <a:pt x="2603" y="5449"/>
                    <a:pt x="3047" y="5449"/>
                  </a:cubicBezTo>
                  <a:cubicBezTo>
                    <a:pt x="3988" y="5449"/>
                    <a:pt x="4901" y="4946"/>
                    <a:pt x="5410" y="4046"/>
                  </a:cubicBezTo>
                  <a:cubicBezTo>
                    <a:pt x="6160" y="2721"/>
                    <a:pt x="5727" y="1087"/>
                    <a:pt x="4426" y="350"/>
                  </a:cubicBezTo>
                  <a:cubicBezTo>
                    <a:pt x="4008" y="114"/>
                    <a:pt x="3557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9"/>
            <p:cNvSpPr/>
            <p:nvPr/>
          </p:nvSpPr>
          <p:spPr>
            <a:xfrm>
              <a:off x="2933025" y="4212925"/>
              <a:ext cx="150450" cy="133625"/>
            </a:xfrm>
            <a:custGeom>
              <a:avLst/>
              <a:gdLst/>
              <a:ahLst/>
              <a:cxnLst/>
              <a:rect l="l" t="t" r="r" b="b"/>
              <a:pathLst>
                <a:path w="6018" h="5345" extrusionOk="0">
                  <a:moveTo>
                    <a:pt x="3086" y="1"/>
                  </a:moveTo>
                  <a:cubicBezTo>
                    <a:pt x="2123" y="1"/>
                    <a:pt x="1162" y="520"/>
                    <a:pt x="680" y="1416"/>
                  </a:cubicBezTo>
                  <a:cubicBezTo>
                    <a:pt x="1" y="2681"/>
                    <a:pt x="456" y="4325"/>
                    <a:pt x="1678" y="5019"/>
                  </a:cubicBezTo>
                  <a:cubicBezTo>
                    <a:pt x="2067" y="5240"/>
                    <a:pt x="2499" y="5344"/>
                    <a:pt x="2931" y="5344"/>
                  </a:cubicBezTo>
                  <a:cubicBezTo>
                    <a:pt x="3895" y="5344"/>
                    <a:pt x="4857" y="4825"/>
                    <a:pt x="5338" y="3929"/>
                  </a:cubicBezTo>
                  <a:cubicBezTo>
                    <a:pt x="6018" y="2665"/>
                    <a:pt x="5561" y="1020"/>
                    <a:pt x="4339" y="326"/>
                  </a:cubicBezTo>
                  <a:cubicBezTo>
                    <a:pt x="3950" y="105"/>
                    <a:pt x="3518" y="1"/>
                    <a:pt x="308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9"/>
            <p:cNvSpPr/>
            <p:nvPr/>
          </p:nvSpPr>
          <p:spPr>
            <a:xfrm>
              <a:off x="5046975" y="1812275"/>
              <a:ext cx="152175" cy="134900"/>
            </a:xfrm>
            <a:custGeom>
              <a:avLst/>
              <a:gdLst/>
              <a:ahLst/>
              <a:cxnLst/>
              <a:rect l="l" t="t" r="r" b="b"/>
              <a:pathLst>
                <a:path w="6087" h="5396" extrusionOk="0">
                  <a:moveTo>
                    <a:pt x="3095" y="1"/>
                  </a:moveTo>
                  <a:cubicBezTo>
                    <a:pt x="2145" y="1"/>
                    <a:pt x="1206" y="507"/>
                    <a:pt x="708" y="1396"/>
                  </a:cubicBezTo>
                  <a:cubicBezTo>
                    <a:pt x="1" y="2661"/>
                    <a:pt x="418" y="4293"/>
                    <a:pt x="1633" y="5027"/>
                  </a:cubicBezTo>
                  <a:cubicBezTo>
                    <a:pt x="2049" y="5277"/>
                    <a:pt x="2511" y="5395"/>
                    <a:pt x="2971" y="5395"/>
                  </a:cubicBezTo>
                  <a:cubicBezTo>
                    <a:pt x="3901" y="5395"/>
                    <a:pt x="4823" y="4911"/>
                    <a:pt x="5329" y="4049"/>
                  </a:cubicBezTo>
                  <a:cubicBezTo>
                    <a:pt x="6087" y="2759"/>
                    <a:pt x="5655" y="1072"/>
                    <a:pt x="4383" y="341"/>
                  </a:cubicBezTo>
                  <a:cubicBezTo>
                    <a:pt x="3980" y="110"/>
                    <a:pt x="3536" y="1"/>
                    <a:pt x="30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1" name="Google Shape;4161;p9"/>
            <p:cNvSpPr/>
            <p:nvPr/>
          </p:nvSpPr>
          <p:spPr>
            <a:xfrm>
              <a:off x="3883550" y="1158450"/>
              <a:ext cx="152575" cy="134875"/>
            </a:xfrm>
            <a:custGeom>
              <a:avLst/>
              <a:gdLst/>
              <a:ahLst/>
              <a:cxnLst/>
              <a:rect l="l" t="t" r="r" b="b"/>
              <a:pathLst>
                <a:path w="6103" h="5395" extrusionOk="0">
                  <a:moveTo>
                    <a:pt x="3109" y="0"/>
                  </a:moveTo>
                  <a:cubicBezTo>
                    <a:pt x="2198" y="0"/>
                    <a:pt x="1295" y="465"/>
                    <a:pt x="783" y="1294"/>
                  </a:cubicBezTo>
                  <a:cubicBezTo>
                    <a:pt x="0" y="2563"/>
                    <a:pt x="393" y="4266"/>
                    <a:pt x="1646" y="5024"/>
                  </a:cubicBezTo>
                  <a:cubicBezTo>
                    <a:pt x="2062" y="5275"/>
                    <a:pt x="2526" y="5395"/>
                    <a:pt x="2987" y="5395"/>
                  </a:cubicBezTo>
                  <a:cubicBezTo>
                    <a:pt x="3916" y="5395"/>
                    <a:pt x="4837" y="4912"/>
                    <a:pt x="5343" y="4051"/>
                  </a:cubicBezTo>
                  <a:cubicBezTo>
                    <a:pt x="6102" y="2763"/>
                    <a:pt x="5675" y="1076"/>
                    <a:pt x="4403" y="344"/>
                  </a:cubicBezTo>
                  <a:cubicBezTo>
                    <a:pt x="4000" y="111"/>
                    <a:pt x="3554" y="0"/>
                    <a:pt x="31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2" name="Google Shape;4162;p9"/>
            <p:cNvSpPr/>
            <p:nvPr/>
          </p:nvSpPr>
          <p:spPr>
            <a:xfrm>
              <a:off x="4764350" y="1497600"/>
              <a:ext cx="152500" cy="134850"/>
            </a:xfrm>
            <a:custGeom>
              <a:avLst/>
              <a:gdLst/>
              <a:ahLst/>
              <a:cxnLst/>
              <a:rect l="l" t="t" r="r" b="b"/>
              <a:pathLst>
                <a:path w="6100" h="5394" extrusionOk="0">
                  <a:moveTo>
                    <a:pt x="3109" y="0"/>
                  </a:moveTo>
                  <a:cubicBezTo>
                    <a:pt x="2209" y="0"/>
                    <a:pt x="1316" y="452"/>
                    <a:pt x="800" y="1263"/>
                  </a:cubicBezTo>
                  <a:cubicBezTo>
                    <a:pt x="0" y="2522"/>
                    <a:pt x="373" y="4231"/>
                    <a:pt x="1615" y="5005"/>
                  </a:cubicBezTo>
                  <a:cubicBezTo>
                    <a:pt x="2038" y="5268"/>
                    <a:pt x="2513" y="5393"/>
                    <a:pt x="2986" y="5393"/>
                  </a:cubicBezTo>
                  <a:cubicBezTo>
                    <a:pt x="3904" y="5393"/>
                    <a:pt x="4814" y="4923"/>
                    <a:pt x="5326" y="4081"/>
                  </a:cubicBezTo>
                  <a:cubicBezTo>
                    <a:pt x="6099" y="2805"/>
                    <a:pt x="5691" y="1107"/>
                    <a:pt x="4433" y="360"/>
                  </a:cubicBezTo>
                  <a:cubicBezTo>
                    <a:pt x="4022" y="116"/>
                    <a:pt x="3565" y="0"/>
                    <a:pt x="31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163;p9"/>
            <p:cNvSpPr/>
            <p:nvPr/>
          </p:nvSpPr>
          <p:spPr>
            <a:xfrm>
              <a:off x="5261300" y="3337650"/>
              <a:ext cx="151400" cy="133625"/>
            </a:xfrm>
            <a:custGeom>
              <a:avLst/>
              <a:gdLst/>
              <a:ahLst/>
              <a:cxnLst/>
              <a:rect l="l" t="t" r="r" b="b"/>
              <a:pathLst>
                <a:path w="6056" h="5345" extrusionOk="0">
                  <a:moveTo>
                    <a:pt x="3107" y="1"/>
                  </a:moveTo>
                  <a:cubicBezTo>
                    <a:pt x="2199" y="1"/>
                    <a:pt x="1288" y="462"/>
                    <a:pt x="778" y="1279"/>
                  </a:cubicBezTo>
                  <a:cubicBezTo>
                    <a:pt x="1" y="2523"/>
                    <a:pt x="412" y="4256"/>
                    <a:pt x="1659" y="4997"/>
                  </a:cubicBezTo>
                  <a:cubicBezTo>
                    <a:pt x="2056" y="5233"/>
                    <a:pt x="2502" y="5344"/>
                    <a:pt x="2949" y="5344"/>
                  </a:cubicBezTo>
                  <a:cubicBezTo>
                    <a:pt x="3857" y="5344"/>
                    <a:pt x="4768" y="4884"/>
                    <a:pt x="5279" y="4066"/>
                  </a:cubicBezTo>
                  <a:cubicBezTo>
                    <a:pt x="6056" y="2822"/>
                    <a:pt x="5645" y="1089"/>
                    <a:pt x="4397" y="348"/>
                  </a:cubicBezTo>
                  <a:cubicBezTo>
                    <a:pt x="4000" y="112"/>
                    <a:pt x="3554" y="1"/>
                    <a:pt x="310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4" name="Google Shape;4164;p9"/>
            <p:cNvSpPr/>
            <p:nvPr/>
          </p:nvSpPr>
          <p:spPr>
            <a:xfrm>
              <a:off x="2336200" y="2004950"/>
              <a:ext cx="152100" cy="134900"/>
            </a:xfrm>
            <a:custGeom>
              <a:avLst/>
              <a:gdLst/>
              <a:ahLst/>
              <a:cxnLst/>
              <a:rect l="l" t="t" r="r" b="b"/>
              <a:pathLst>
                <a:path w="6084" h="5396" extrusionOk="0">
                  <a:moveTo>
                    <a:pt x="3113" y="1"/>
                  </a:moveTo>
                  <a:cubicBezTo>
                    <a:pt x="2193" y="1"/>
                    <a:pt x="1281" y="473"/>
                    <a:pt x="771" y="1318"/>
                  </a:cubicBezTo>
                  <a:cubicBezTo>
                    <a:pt x="0" y="2596"/>
                    <a:pt x="410" y="4292"/>
                    <a:pt x="1673" y="5038"/>
                  </a:cubicBezTo>
                  <a:cubicBezTo>
                    <a:pt x="2084" y="5280"/>
                    <a:pt x="2539" y="5395"/>
                    <a:pt x="2991" y="5395"/>
                  </a:cubicBezTo>
                  <a:cubicBezTo>
                    <a:pt x="3929" y="5395"/>
                    <a:pt x="4857" y="4901"/>
                    <a:pt x="5360" y="4027"/>
                  </a:cubicBezTo>
                  <a:cubicBezTo>
                    <a:pt x="6083" y="2771"/>
                    <a:pt x="5687" y="1134"/>
                    <a:pt x="4477" y="385"/>
                  </a:cubicBezTo>
                  <a:cubicBezTo>
                    <a:pt x="4056" y="124"/>
                    <a:pt x="3583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5" name="Google Shape;4165;p9"/>
            <p:cNvSpPr/>
            <p:nvPr/>
          </p:nvSpPr>
          <p:spPr>
            <a:xfrm>
              <a:off x="5127350" y="3574125"/>
              <a:ext cx="152750" cy="134900"/>
            </a:xfrm>
            <a:custGeom>
              <a:avLst/>
              <a:gdLst/>
              <a:ahLst/>
              <a:cxnLst/>
              <a:rect l="l" t="t" r="r" b="b"/>
              <a:pathLst>
                <a:path w="6110" h="5396" extrusionOk="0">
                  <a:moveTo>
                    <a:pt x="3115" y="1"/>
                  </a:moveTo>
                  <a:cubicBezTo>
                    <a:pt x="2183" y="1"/>
                    <a:pt x="1262" y="489"/>
                    <a:pt x="757" y="1349"/>
                  </a:cubicBezTo>
                  <a:cubicBezTo>
                    <a:pt x="1" y="2638"/>
                    <a:pt x="431" y="4325"/>
                    <a:pt x="1703" y="5055"/>
                  </a:cubicBezTo>
                  <a:cubicBezTo>
                    <a:pt x="2107" y="5286"/>
                    <a:pt x="2551" y="5396"/>
                    <a:pt x="2993" y="5396"/>
                  </a:cubicBezTo>
                  <a:cubicBezTo>
                    <a:pt x="3943" y="5396"/>
                    <a:pt x="4880" y="4890"/>
                    <a:pt x="5378" y="4000"/>
                  </a:cubicBezTo>
                  <a:cubicBezTo>
                    <a:pt x="6109" y="2697"/>
                    <a:pt x="5642" y="1017"/>
                    <a:pt x="4357" y="316"/>
                  </a:cubicBezTo>
                  <a:cubicBezTo>
                    <a:pt x="3966" y="102"/>
                    <a:pt x="3539" y="1"/>
                    <a:pt x="31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6" name="Google Shape;4166;p9"/>
            <p:cNvSpPr/>
            <p:nvPr/>
          </p:nvSpPr>
          <p:spPr>
            <a:xfrm>
              <a:off x="4678400" y="4102200"/>
              <a:ext cx="151475" cy="133625"/>
            </a:xfrm>
            <a:custGeom>
              <a:avLst/>
              <a:gdLst/>
              <a:ahLst/>
              <a:cxnLst/>
              <a:rect l="l" t="t" r="r" b="b"/>
              <a:pathLst>
                <a:path w="6059" h="5345" extrusionOk="0">
                  <a:moveTo>
                    <a:pt x="3107" y="1"/>
                  </a:moveTo>
                  <a:cubicBezTo>
                    <a:pt x="2184" y="1"/>
                    <a:pt x="1260" y="478"/>
                    <a:pt x="756" y="1316"/>
                  </a:cubicBezTo>
                  <a:cubicBezTo>
                    <a:pt x="0" y="2577"/>
                    <a:pt x="438" y="4301"/>
                    <a:pt x="1696" y="5019"/>
                  </a:cubicBezTo>
                  <a:cubicBezTo>
                    <a:pt x="2086" y="5240"/>
                    <a:pt x="2518" y="5345"/>
                    <a:pt x="2951" y="5345"/>
                  </a:cubicBezTo>
                  <a:cubicBezTo>
                    <a:pt x="3875" y="5345"/>
                    <a:pt x="4799" y="4868"/>
                    <a:pt x="5302" y="4030"/>
                  </a:cubicBezTo>
                  <a:cubicBezTo>
                    <a:pt x="6058" y="2769"/>
                    <a:pt x="5621" y="1043"/>
                    <a:pt x="4362" y="327"/>
                  </a:cubicBezTo>
                  <a:cubicBezTo>
                    <a:pt x="3973" y="105"/>
                    <a:pt x="3540" y="1"/>
                    <a:pt x="310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7" name="Google Shape;4167;p9"/>
            <p:cNvSpPr/>
            <p:nvPr/>
          </p:nvSpPr>
          <p:spPr>
            <a:xfrm>
              <a:off x="4299750" y="1236325"/>
              <a:ext cx="151175" cy="134300"/>
            </a:xfrm>
            <a:custGeom>
              <a:avLst/>
              <a:gdLst/>
              <a:ahLst/>
              <a:cxnLst/>
              <a:rect l="l" t="t" r="r" b="b"/>
              <a:pathLst>
                <a:path w="6047" h="5372" extrusionOk="0">
                  <a:moveTo>
                    <a:pt x="3095" y="1"/>
                  </a:moveTo>
                  <a:cubicBezTo>
                    <a:pt x="2155" y="1"/>
                    <a:pt x="1219" y="495"/>
                    <a:pt x="720" y="1365"/>
                  </a:cubicBezTo>
                  <a:cubicBezTo>
                    <a:pt x="1" y="2621"/>
                    <a:pt x="413" y="4273"/>
                    <a:pt x="1629" y="5008"/>
                  </a:cubicBezTo>
                  <a:cubicBezTo>
                    <a:pt x="2037" y="5255"/>
                    <a:pt x="2494" y="5371"/>
                    <a:pt x="2951" y="5371"/>
                  </a:cubicBezTo>
                  <a:cubicBezTo>
                    <a:pt x="3890" y="5371"/>
                    <a:pt x="4827" y="4877"/>
                    <a:pt x="5326" y="4006"/>
                  </a:cubicBezTo>
                  <a:cubicBezTo>
                    <a:pt x="6047" y="2752"/>
                    <a:pt x="5634" y="1100"/>
                    <a:pt x="4417" y="365"/>
                  </a:cubicBezTo>
                  <a:cubicBezTo>
                    <a:pt x="4009" y="117"/>
                    <a:pt x="3552" y="1"/>
                    <a:pt x="30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8" name="Google Shape;4168;p9"/>
            <p:cNvSpPr/>
            <p:nvPr/>
          </p:nvSpPr>
          <p:spPr>
            <a:xfrm>
              <a:off x="2120300" y="2663775"/>
              <a:ext cx="150425" cy="133625"/>
            </a:xfrm>
            <a:custGeom>
              <a:avLst/>
              <a:gdLst/>
              <a:ahLst/>
              <a:cxnLst/>
              <a:rect l="l" t="t" r="r" b="b"/>
              <a:pathLst>
                <a:path w="6017" h="5345" extrusionOk="0">
                  <a:moveTo>
                    <a:pt x="3086" y="0"/>
                  </a:moveTo>
                  <a:cubicBezTo>
                    <a:pt x="2123" y="0"/>
                    <a:pt x="1162" y="520"/>
                    <a:pt x="680" y="1416"/>
                  </a:cubicBezTo>
                  <a:cubicBezTo>
                    <a:pt x="1" y="2679"/>
                    <a:pt x="456" y="4324"/>
                    <a:pt x="1678" y="5019"/>
                  </a:cubicBezTo>
                  <a:cubicBezTo>
                    <a:pt x="2067" y="5240"/>
                    <a:pt x="2499" y="5344"/>
                    <a:pt x="2931" y="5344"/>
                  </a:cubicBezTo>
                  <a:cubicBezTo>
                    <a:pt x="3894" y="5344"/>
                    <a:pt x="4855" y="4825"/>
                    <a:pt x="5337" y="3929"/>
                  </a:cubicBezTo>
                  <a:cubicBezTo>
                    <a:pt x="6016" y="2664"/>
                    <a:pt x="5561" y="1020"/>
                    <a:pt x="4339" y="326"/>
                  </a:cubicBezTo>
                  <a:cubicBezTo>
                    <a:pt x="3950" y="105"/>
                    <a:pt x="3518" y="0"/>
                    <a:pt x="30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9" name="Google Shape;4169;p9"/>
            <p:cNvSpPr/>
            <p:nvPr/>
          </p:nvSpPr>
          <p:spPr>
            <a:xfrm>
              <a:off x="5345075" y="2916250"/>
              <a:ext cx="151200" cy="134275"/>
            </a:xfrm>
            <a:custGeom>
              <a:avLst/>
              <a:gdLst/>
              <a:ahLst/>
              <a:cxnLst/>
              <a:rect l="l" t="t" r="r" b="b"/>
              <a:pathLst>
                <a:path w="6048" h="5371" extrusionOk="0">
                  <a:moveTo>
                    <a:pt x="3093" y="1"/>
                  </a:moveTo>
                  <a:cubicBezTo>
                    <a:pt x="2131" y="1"/>
                    <a:pt x="1176" y="520"/>
                    <a:pt x="689" y="1423"/>
                  </a:cubicBezTo>
                  <a:cubicBezTo>
                    <a:pt x="1" y="2698"/>
                    <a:pt x="455" y="4338"/>
                    <a:pt x="1688" y="5039"/>
                  </a:cubicBezTo>
                  <a:cubicBezTo>
                    <a:pt x="2084" y="5265"/>
                    <a:pt x="2520" y="5371"/>
                    <a:pt x="2955" y="5371"/>
                  </a:cubicBezTo>
                  <a:cubicBezTo>
                    <a:pt x="3918" y="5371"/>
                    <a:pt x="4873" y="4851"/>
                    <a:pt x="5360" y="3947"/>
                  </a:cubicBezTo>
                  <a:cubicBezTo>
                    <a:pt x="6047" y="2674"/>
                    <a:pt x="5595" y="1034"/>
                    <a:pt x="4361" y="333"/>
                  </a:cubicBezTo>
                  <a:cubicBezTo>
                    <a:pt x="3965" y="107"/>
                    <a:pt x="3529" y="1"/>
                    <a:pt x="309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0" name="Google Shape;4170;p9"/>
            <p:cNvSpPr/>
            <p:nvPr/>
          </p:nvSpPr>
          <p:spPr>
            <a:xfrm>
              <a:off x="2785975" y="1477825"/>
              <a:ext cx="152175" cy="134275"/>
            </a:xfrm>
            <a:custGeom>
              <a:avLst/>
              <a:gdLst/>
              <a:ahLst/>
              <a:cxnLst/>
              <a:rect l="l" t="t" r="r" b="b"/>
              <a:pathLst>
                <a:path w="6087" h="5371" extrusionOk="0">
                  <a:moveTo>
                    <a:pt x="3112" y="1"/>
                  </a:moveTo>
                  <a:cubicBezTo>
                    <a:pt x="2196" y="1"/>
                    <a:pt x="1283" y="470"/>
                    <a:pt x="774" y="1304"/>
                  </a:cubicBezTo>
                  <a:cubicBezTo>
                    <a:pt x="0" y="2571"/>
                    <a:pt x="422" y="4293"/>
                    <a:pt x="1686" y="5028"/>
                  </a:cubicBezTo>
                  <a:cubicBezTo>
                    <a:pt x="2086" y="5260"/>
                    <a:pt x="2530" y="5370"/>
                    <a:pt x="2974" y="5370"/>
                  </a:cubicBezTo>
                  <a:cubicBezTo>
                    <a:pt x="3890" y="5370"/>
                    <a:pt x="4803" y="4900"/>
                    <a:pt x="5313" y="4067"/>
                  </a:cubicBezTo>
                  <a:cubicBezTo>
                    <a:pt x="6086" y="2798"/>
                    <a:pt x="5665" y="1079"/>
                    <a:pt x="4400" y="343"/>
                  </a:cubicBezTo>
                  <a:cubicBezTo>
                    <a:pt x="4000" y="111"/>
                    <a:pt x="3556" y="1"/>
                    <a:pt x="31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1" name="Google Shape;4171;p9"/>
            <p:cNvSpPr/>
            <p:nvPr/>
          </p:nvSpPr>
          <p:spPr>
            <a:xfrm>
              <a:off x="2470575" y="1768450"/>
              <a:ext cx="150425" cy="133625"/>
            </a:xfrm>
            <a:custGeom>
              <a:avLst/>
              <a:gdLst/>
              <a:ahLst/>
              <a:cxnLst/>
              <a:rect l="l" t="t" r="r" b="b"/>
              <a:pathLst>
                <a:path w="6017" h="5345" extrusionOk="0">
                  <a:moveTo>
                    <a:pt x="3089" y="1"/>
                  </a:moveTo>
                  <a:cubicBezTo>
                    <a:pt x="2146" y="1"/>
                    <a:pt x="1200" y="497"/>
                    <a:pt x="707" y="1366"/>
                  </a:cubicBezTo>
                  <a:cubicBezTo>
                    <a:pt x="1" y="2611"/>
                    <a:pt x="422" y="4266"/>
                    <a:pt x="1629" y="4991"/>
                  </a:cubicBezTo>
                  <a:cubicBezTo>
                    <a:pt x="2029" y="5231"/>
                    <a:pt x="2478" y="5345"/>
                    <a:pt x="2928" y="5345"/>
                  </a:cubicBezTo>
                  <a:cubicBezTo>
                    <a:pt x="3871" y="5345"/>
                    <a:pt x="4816" y="4848"/>
                    <a:pt x="5310" y="3979"/>
                  </a:cubicBezTo>
                  <a:cubicBezTo>
                    <a:pt x="6016" y="2734"/>
                    <a:pt x="5595" y="1079"/>
                    <a:pt x="4388" y="354"/>
                  </a:cubicBezTo>
                  <a:cubicBezTo>
                    <a:pt x="3988" y="114"/>
                    <a:pt x="3539" y="1"/>
                    <a:pt x="30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2" name="Google Shape;4172;p9"/>
            <p:cNvSpPr/>
            <p:nvPr/>
          </p:nvSpPr>
          <p:spPr>
            <a:xfrm>
              <a:off x="4994875" y="3812225"/>
              <a:ext cx="150500" cy="132950"/>
            </a:xfrm>
            <a:custGeom>
              <a:avLst/>
              <a:gdLst/>
              <a:ahLst/>
              <a:cxnLst/>
              <a:rect l="l" t="t" r="r" b="b"/>
              <a:pathLst>
                <a:path w="6020" h="5318" extrusionOk="0">
                  <a:moveTo>
                    <a:pt x="3106" y="1"/>
                  </a:moveTo>
                  <a:cubicBezTo>
                    <a:pt x="2176" y="1"/>
                    <a:pt x="1242" y="485"/>
                    <a:pt x="745" y="1329"/>
                  </a:cubicBezTo>
                  <a:cubicBezTo>
                    <a:pt x="1" y="2595"/>
                    <a:pt x="471" y="4338"/>
                    <a:pt x="1740" y="5021"/>
                  </a:cubicBezTo>
                  <a:cubicBezTo>
                    <a:pt x="2115" y="5223"/>
                    <a:pt x="2528" y="5318"/>
                    <a:pt x="2940" y="5318"/>
                  </a:cubicBezTo>
                  <a:cubicBezTo>
                    <a:pt x="3891" y="5318"/>
                    <a:pt x="4841" y="4812"/>
                    <a:pt x="5325" y="3940"/>
                  </a:cubicBezTo>
                  <a:cubicBezTo>
                    <a:pt x="6019" y="2688"/>
                    <a:pt x="5573" y="1024"/>
                    <a:pt x="4352" y="326"/>
                  </a:cubicBezTo>
                  <a:cubicBezTo>
                    <a:pt x="3967" y="105"/>
                    <a:pt x="3537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3" name="Google Shape;4173;p9"/>
            <p:cNvSpPr/>
            <p:nvPr/>
          </p:nvSpPr>
          <p:spPr>
            <a:xfrm>
              <a:off x="2203800" y="2243025"/>
              <a:ext cx="150325" cy="132975"/>
            </a:xfrm>
            <a:custGeom>
              <a:avLst/>
              <a:gdLst/>
              <a:ahLst/>
              <a:cxnLst/>
              <a:rect l="l" t="t" r="r" b="b"/>
              <a:pathLst>
                <a:path w="6013" h="5319" extrusionOk="0">
                  <a:moveTo>
                    <a:pt x="3106" y="1"/>
                  </a:moveTo>
                  <a:cubicBezTo>
                    <a:pt x="2214" y="1"/>
                    <a:pt x="1309" y="446"/>
                    <a:pt x="791" y="1242"/>
                  </a:cubicBezTo>
                  <a:cubicBezTo>
                    <a:pt x="0" y="2464"/>
                    <a:pt x="404" y="4226"/>
                    <a:pt x="1646" y="4972"/>
                  </a:cubicBezTo>
                  <a:cubicBezTo>
                    <a:pt x="2039" y="5207"/>
                    <a:pt x="2482" y="5319"/>
                    <a:pt x="2928" y="5319"/>
                  </a:cubicBezTo>
                  <a:cubicBezTo>
                    <a:pt x="3841" y="5319"/>
                    <a:pt x="4762" y="4852"/>
                    <a:pt x="5268" y="4029"/>
                  </a:cubicBezTo>
                  <a:cubicBezTo>
                    <a:pt x="6012" y="2819"/>
                    <a:pt x="5626" y="1135"/>
                    <a:pt x="4431" y="376"/>
                  </a:cubicBezTo>
                  <a:cubicBezTo>
                    <a:pt x="4030" y="121"/>
                    <a:pt x="3570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4" name="Google Shape;4174;p9"/>
            <p:cNvSpPr/>
            <p:nvPr/>
          </p:nvSpPr>
          <p:spPr>
            <a:xfrm>
              <a:off x="3580900" y="4421600"/>
              <a:ext cx="150475" cy="132975"/>
            </a:xfrm>
            <a:custGeom>
              <a:avLst/>
              <a:gdLst/>
              <a:ahLst/>
              <a:cxnLst/>
              <a:rect l="l" t="t" r="r" b="b"/>
              <a:pathLst>
                <a:path w="6019" h="5319" extrusionOk="0">
                  <a:moveTo>
                    <a:pt x="3106" y="1"/>
                  </a:moveTo>
                  <a:cubicBezTo>
                    <a:pt x="2184" y="1"/>
                    <a:pt x="1255" y="477"/>
                    <a:pt x="753" y="1313"/>
                  </a:cubicBezTo>
                  <a:cubicBezTo>
                    <a:pt x="0" y="2568"/>
                    <a:pt x="457" y="4317"/>
                    <a:pt x="1722" y="5012"/>
                  </a:cubicBezTo>
                  <a:cubicBezTo>
                    <a:pt x="2101" y="5220"/>
                    <a:pt x="2521" y="5319"/>
                    <a:pt x="2940" y="5319"/>
                  </a:cubicBezTo>
                  <a:cubicBezTo>
                    <a:pt x="3882" y="5319"/>
                    <a:pt x="4824" y="4821"/>
                    <a:pt x="5313" y="3958"/>
                  </a:cubicBezTo>
                  <a:cubicBezTo>
                    <a:pt x="6019" y="2711"/>
                    <a:pt x="5584" y="1045"/>
                    <a:pt x="4367" y="334"/>
                  </a:cubicBezTo>
                  <a:cubicBezTo>
                    <a:pt x="3979" y="108"/>
                    <a:pt x="3543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175;p9"/>
            <p:cNvSpPr/>
            <p:nvPr/>
          </p:nvSpPr>
          <p:spPr>
            <a:xfrm>
              <a:off x="2417875" y="3767775"/>
              <a:ext cx="150475" cy="132975"/>
            </a:xfrm>
            <a:custGeom>
              <a:avLst/>
              <a:gdLst/>
              <a:ahLst/>
              <a:cxnLst/>
              <a:rect l="l" t="t" r="r" b="b"/>
              <a:pathLst>
                <a:path w="6019" h="5319" extrusionOk="0">
                  <a:moveTo>
                    <a:pt x="3106" y="1"/>
                  </a:moveTo>
                  <a:cubicBezTo>
                    <a:pt x="2178" y="1"/>
                    <a:pt x="1243" y="483"/>
                    <a:pt x="746" y="1326"/>
                  </a:cubicBezTo>
                  <a:cubicBezTo>
                    <a:pt x="0" y="2590"/>
                    <a:pt x="467" y="4333"/>
                    <a:pt x="1735" y="5018"/>
                  </a:cubicBezTo>
                  <a:cubicBezTo>
                    <a:pt x="2111" y="5222"/>
                    <a:pt x="2526" y="5318"/>
                    <a:pt x="2940" y="5318"/>
                  </a:cubicBezTo>
                  <a:cubicBezTo>
                    <a:pt x="3890" y="5318"/>
                    <a:pt x="4837" y="4814"/>
                    <a:pt x="5321" y="3944"/>
                  </a:cubicBezTo>
                  <a:cubicBezTo>
                    <a:pt x="6018" y="2695"/>
                    <a:pt x="5575" y="1028"/>
                    <a:pt x="4355" y="327"/>
                  </a:cubicBezTo>
                  <a:cubicBezTo>
                    <a:pt x="3969" y="105"/>
                    <a:pt x="3538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6" name="Google Shape;4176;p9"/>
            <p:cNvSpPr/>
            <p:nvPr/>
          </p:nvSpPr>
          <p:spPr>
            <a:xfrm>
              <a:off x="3166375" y="4344650"/>
              <a:ext cx="148925" cy="131675"/>
            </a:xfrm>
            <a:custGeom>
              <a:avLst/>
              <a:gdLst/>
              <a:ahLst/>
              <a:cxnLst/>
              <a:rect l="l" t="t" r="r" b="b"/>
              <a:pathLst>
                <a:path w="5957" h="5267" extrusionOk="0">
                  <a:moveTo>
                    <a:pt x="3056" y="0"/>
                  </a:moveTo>
                  <a:cubicBezTo>
                    <a:pt x="2159" y="0"/>
                    <a:pt x="1261" y="458"/>
                    <a:pt x="755" y="1270"/>
                  </a:cubicBezTo>
                  <a:cubicBezTo>
                    <a:pt x="1" y="2482"/>
                    <a:pt x="400" y="4179"/>
                    <a:pt x="1616" y="4917"/>
                  </a:cubicBezTo>
                  <a:cubicBezTo>
                    <a:pt x="2007" y="5154"/>
                    <a:pt x="2450" y="5267"/>
                    <a:pt x="2894" y="5267"/>
                  </a:cubicBezTo>
                  <a:cubicBezTo>
                    <a:pt x="3812" y="5267"/>
                    <a:pt x="4737" y="4789"/>
                    <a:pt x="5230" y="3950"/>
                  </a:cubicBezTo>
                  <a:cubicBezTo>
                    <a:pt x="5957" y="2714"/>
                    <a:pt x="5521" y="1025"/>
                    <a:pt x="4295" y="324"/>
                  </a:cubicBezTo>
                  <a:cubicBezTo>
                    <a:pt x="3910" y="104"/>
                    <a:pt x="3483" y="0"/>
                    <a:pt x="30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7" name="Google Shape;4177;p9"/>
            <p:cNvSpPr/>
            <p:nvPr/>
          </p:nvSpPr>
          <p:spPr>
            <a:xfrm>
              <a:off x="2701125" y="4083150"/>
              <a:ext cx="148450" cy="131550"/>
            </a:xfrm>
            <a:custGeom>
              <a:avLst/>
              <a:gdLst/>
              <a:ahLst/>
              <a:cxnLst/>
              <a:rect l="l" t="t" r="r" b="b"/>
              <a:pathLst>
                <a:path w="5938" h="5262" extrusionOk="0">
                  <a:moveTo>
                    <a:pt x="3061" y="1"/>
                  </a:moveTo>
                  <a:cubicBezTo>
                    <a:pt x="2127" y="1"/>
                    <a:pt x="1191" y="496"/>
                    <a:pt x="708" y="1356"/>
                  </a:cubicBezTo>
                  <a:cubicBezTo>
                    <a:pt x="1" y="2611"/>
                    <a:pt x="463" y="4288"/>
                    <a:pt x="1703" y="4963"/>
                  </a:cubicBezTo>
                  <a:cubicBezTo>
                    <a:pt x="2075" y="5166"/>
                    <a:pt x="2487" y="5261"/>
                    <a:pt x="2899" y="5261"/>
                  </a:cubicBezTo>
                  <a:cubicBezTo>
                    <a:pt x="3856" y="5261"/>
                    <a:pt x="4814" y="4745"/>
                    <a:pt x="5282" y="3861"/>
                  </a:cubicBezTo>
                  <a:cubicBezTo>
                    <a:pt x="5938" y="2620"/>
                    <a:pt x="5496" y="1020"/>
                    <a:pt x="4308" y="330"/>
                  </a:cubicBezTo>
                  <a:cubicBezTo>
                    <a:pt x="3922" y="106"/>
                    <a:pt x="3492" y="1"/>
                    <a:pt x="306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8" name="Google Shape;4178;p9"/>
            <p:cNvSpPr/>
            <p:nvPr/>
          </p:nvSpPr>
          <p:spPr>
            <a:xfrm>
              <a:off x="4999150" y="1630675"/>
              <a:ext cx="147475" cy="130175"/>
            </a:xfrm>
            <a:custGeom>
              <a:avLst/>
              <a:gdLst/>
              <a:ahLst/>
              <a:cxnLst/>
              <a:rect l="l" t="t" r="r" b="b"/>
              <a:pathLst>
                <a:path w="5899" h="5207" extrusionOk="0">
                  <a:moveTo>
                    <a:pt x="3013" y="1"/>
                  </a:moveTo>
                  <a:cubicBezTo>
                    <a:pt x="2126" y="1"/>
                    <a:pt x="1250" y="462"/>
                    <a:pt x="755" y="1286"/>
                  </a:cubicBezTo>
                  <a:cubicBezTo>
                    <a:pt x="1" y="2542"/>
                    <a:pt x="431" y="4198"/>
                    <a:pt x="1691" y="4894"/>
                  </a:cubicBezTo>
                  <a:cubicBezTo>
                    <a:pt x="2075" y="5106"/>
                    <a:pt x="2493" y="5207"/>
                    <a:pt x="2908" y="5207"/>
                  </a:cubicBezTo>
                  <a:cubicBezTo>
                    <a:pt x="3817" y="5207"/>
                    <a:pt x="4709" y="4724"/>
                    <a:pt x="5192" y="3873"/>
                  </a:cubicBezTo>
                  <a:cubicBezTo>
                    <a:pt x="5898" y="2632"/>
                    <a:pt x="5486" y="1049"/>
                    <a:pt x="4277" y="342"/>
                  </a:cubicBezTo>
                  <a:cubicBezTo>
                    <a:pt x="3882" y="110"/>
                    <a:pt x="3446" y="1"/>
                    <a:pt x="30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9" name="Google Shape;4179;p9"/>
            <p:cNvSpPr/>
            <p:nvPr/>
          </p:nvSpPr>
          <p:spPr>
            <a:xfrm>
              <a:off x="4068775" y="1107625"/>
              <a:ext cx="147425" cy="130150"/>
            </a:xfrm>
            <a:custGeom>
              <a:avLst/>
              <a:gdLst/>
              <a:ahLst/>
              <a:cxnLst/>
              <a:rect l="l" t="t" r="r" b="b"/>
              <a:pathLst>
                <a:path w="5897" h="5206" extrusionOk="0">
                  <a:moveTo>
                    <a:pt x="3011" y="1"/>
                  </a:moveTo>
                  <a:cubicBezTo>
                    <a:pt x="2103" y="1"/>
                    <a:pt x="1212" y="483"/>
                    <a:pt x="727" y="1332"/>
                  </a:cubicBezTo>
                  <a:cubicBezTo>
                    <a:pt x="0" y="2608"/>
                    <a:pt x="463" y="4254"/>
                    <a:pt x="1736" y="4919"/>
                  </a:cubicBezTo>
                  <a:cubicBezTo>
                    <a:pt x="2109" y="5113"/>
                    <a:pt x="2510" y="5206"/>
                    <a:pt x="2907" y="5206"/>
                  </a:cubicBezTo>
                  <a:cubicBezTo>
                    <a:pt x="3836" y="5206"/>
                    <a:pt x="4744" y="4701"/>
                    <a:pt x="5218" y="3824"/>
                  </a:cubicBezTo>
                  <a:cubicBezTo>
                    <a:pt x="5896" y="2567"/>
                    <a:pt x="5451" y="992"/>
                    <a:pt x="4229" y="315"/>
                  </a:cubicBezTo>
                  <a:cubicBezTo>
                    <a:pt x="3845" y="102"/>
                    <a:pt x="3426" y="1"/>
                    <a:pt x="301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0" name="Google Shape;4180;p9"/>
            <p:cNvSpPr/>
            <p:nvPr/>
          </p:nvSpPr>
          <p:spPr>
            <a:xfrm>
              <a:off x="5397325" y="3102675"/>
              <a:ext cx="146025" cy="129325"/>
            </a:xfrm>
            <a:custGeom>
              <a:avLst/>
              <a:gdLst/>
              <a:ahLst/>
              <a:cxnLst/>
              <a:rect l="l" t="t" r="r" b="b"/>
              <a:pathLst>
                <a:path w="5841" h="5173" extrusionOk="0">
                  <a:moveTo>
                    <a:pt x="2950" y="0"/>
                  </a:moveTo>
                  <a:cubicBezTo>
                    <a:pt x="2050" y="0"/>
                    <a:pt x="1179" y="487"/>
                    <a:pt x="699" y="1350"/>
                  </a:cubicBezTo>
                  <a:cubicBezTo>
                    <a:pt x="0" y="2606"/>
                    <a:pt x="412" y="4138"/>
                    <a:pt x="1636" y="4837"/>
                  </a:cubicBezTo>
                  <a:cubicBezTo>
                    <a:pt x="2034" y="5064"/>
                    <a:pt x="2464" y="5172"/>
                    <a:pt x="2888" y="5172"/>
                  </a:cubicBezTo>
                  <a:cubicBezTo>
                    <a:pt x="3806" y="5172"/>
                    <a:pt x="4696" y="4667"/>
                    <a:pt x="5168" y="3773"/>
                  </a:cubicBezTo>
                  <a:cubicBezTo>
                    <a:pt x="5840" y="2506"/>
                    <a:pt x="5394" y="979"/>
                    <a:pt x="4156" y="309"/>
                  </a:cubicBezTo>
                  <a:cubicBezTo>
                    <a:pt x="3770" y="100"/>
                    <a:pt x="3357" y="0"/>
                    <a:pt x="29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1" name="Google Shape;4181;p9"/>
            <p:cNvSpPr/>
            <p:nvPr/>
          </p:nvSpPr>
          <p:spPr>
            <a:xfrm>
              <a:off x="4864350" y="4051550"/>
              <a:ext cx="145450" cy="128550"/>
            </a:xfrm>
            <a:custGeom>
              <a:avLst/>
              <a:gdLst/>
              <a:ahLst/>
              <a:cxnLst/>
              <a:rect l="l" t="t" r="r" b="b"/>
              <a:pathLst>
                <a:path w="5818" h="5142" extrusionOk="0">
                  <a:moveTo>
                    <a:pt x="2928" y="1"/>
                  </a:moveTo>
                  <a:cubicBezTo>
                    <a:pt x="2028" y="1"/>
                    <a:pt x="1165" y="498"/>
                    <a:pt x="688" y="1382"/>
                  </a:cubicBezTo>
                  <a:cubicBezTo>
                    <a:pt x="1" y="2655"/>
                    <a:pt x="440" y="4161"/>
                    <a:pt x="1696" y="4836"/>
                  </a:cubicBezTo>
                  <a:cubicBezTo>
                    <a:pt x="2080" y="5043"/>
                    <a:pt x="2489" y="5142"/>
                    <a:pt x="2891" y="5142"/>
                  </a:cubicBezTo>
                  <a:cubicBezTo>
                    <a:pt x="3791" y="5142"/>
                    <a:pt x="4655" y="4645"/>
                    <a:pt x="5132" y="3760"/>
                  </a:cubicBezTo>
                  <a:cubicBezTo>
                    <a:pt x="5817" y="2488"/>
                    <a:pt x="5378" y="982"/>
                    <a:pt x="4124" y="307"/>
                  </a:cubicBezTo>
                  <a:cubicBezTo>
                    <a:pt x="3739" y="100"/>
                    <a:pt x="3330" y="1"/>
                    <a:pt x="292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2" name="Google Shape;4182;p9"/>
            <p:cNvSpPr/>
            <p:nvPr/>
          </p:nvSpPr>
          <p:spPr>
            <a:xfrm>
              <a:off x="5381675" y="2313700"/>
              <a:ext cx="146025" cy="129350"/>
            </a:xfrm>
            <a:custGeom>
              <a:avLst/>
              <a:gdLst/>
              <a:ahLst/>
              <a:cxnLst/>
              <a:rect l="l" t="t" r="r" b="b"/>
              <a:pathLst>
                <a:path w="5841" h="5174" extrusionOk="0">
                  <a:moveTo>
                    <a:pt x="2951" y="1"/>
                  </a:moveTo>
                  <a:cubicBezTo>
                    <a:pt x="2058" y="1"/>
                    <a:pt x="1195" y="478"/>
                    <a:pt x="710" y="1332"/>
                  </a:cubicBezTo>
                  <a:cubicBezTo>
                    <a:pt x="0" y="2581"/>
                    <a:pt x="400" y="4118"/>
                    <a:pt x="1617" y="4827"/>
                  </a:cubicBezTo>
                  <a:cubicBezTo>
                    <a:pt x="2019" y="5062"/>
                    <a:pt x="2457" y="5174"/>
                    <a:pt x="2888" y="5174"/>
                  </a:cubicBezTo>
                  <a:cubicBezTo>
                    <a:pt x="3799" y="5174"/>
                    <a:pt x="4682" y="4677"/>
                    <a:pt x="5159" y="3794"/>
                  </a:cubicBezTo>
                  <a:cubicBezTo>
                    <a:pt x="5840" y="2530"/>
                    <a:pt x="5408" y="1002"/>
                    <a:pt x="4176" y="319"/>
                  </a:cubicBezTo>
                  <a:cubicBezTo>
                    <a:pt x="3785" y="103"/>
                    <a:pt x="3365" y="1"/>
                    <a:pt x="29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3" name="Google Shape;4183;p9"/>
            <p:cNvSpPr/>
            <p:nvPr/>
          </p:nvSpPr>
          <p:spPr>
            <a:xfrm>
              <a:off x="5332425" y="2130175"/>
              <a:ext cx="145225" cy="128500"/>
            </a:xfrm>
            <a:custGeom>
              <a:avLst/>
              <a:gdLst/>
              <a:ahLst/>
              <a:cxnLst/>
              <a:rect l="l" t="t" r="r" b="b"/>
              <a:pathLst>
                <a:path w="5809" h="5140" extrusionOk="0">
                  <a:moveTo>
                    <a:pt x="2922" y="0"/>
                  </a:moveTo>
                  <a:cubicBezTo>
                    <a:pt x="2046" y="0"/>
                    <a:pt x="1204" y="469"/>
                    <a:pt x="719" y="1315"/>
                  </a:cubicBezTo>
                  <a:cubicBezTo>
                    <a:pt x="0" y="2572"/>
                    <a:pt x="392" y="4091"/>
                    <a:pt x="1625" y="4799"/>
                  </a:cubicBezTo>
                  <a:cubicBezTo>
                    <a:pt x="2029" y="5029"/>
                    <a:pt x="2461" y="5140"/>
                    <a:pt x="2887" y="5140"/>
                  </a:cubicBezTo>
                  <a:cubicBezTo>
                    <a:pt x="3762" y="5140"/>
                    <a:pt x="4605" y="4672"/>
                    <a:pt x="5090" y="3826"/>
                  </a:cubicBezTo>
                  <a:cubicBezTo>
                    <a:pt x="5809" y="2569"/>
                    <a:pt x="5417" y="1050"/>
                    <a:pt x="4184" y="342"/>
                  </a:cubicBezTo>
                  <a:cubicBezTo>
                    <a:pt x="3780" y="111"/>
                    <a:pt x="3347" y="0"/>
                    <a:pt x="292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4" name="Google Shape;4184;p9"/>
            <p:cNvSpPr/>
            <p:nvPr/>
          </p:nvSpPr>
          <p:spPr>
            <a:xfrm>
              <a:off x="3471600" y="1084025"/>
              <a:ext cx="145275" cy="128525"/>
            </a:xfrm>
            <a:custGeom>
              <a:avLst/>
              <a:gdLst/>
              <a:ahLst/>
              <a:cxnLst/>
              <a:rect l="l" t="t" r="r" b="b"/>
              <a:pathLst>
                <a:path w="5811" h="5141" extrusionOk="0">
                  <a:moveTo>
                    <a:pt x="2921" y="1"/>
                  </a:moveTo>
                  <a:cubicBezTo>
                    <a:pt x="2055" y="1"/>
                    <a:pt x="1220" y="459"/>
                    <a:pt x="734" y="1290"/>
                  </a:cubicBezTo>
                  <a:cubicBezTo>
                    <a:pt x="0" y="2544"/>
                    <a:pt x="378" y="4066"/>
                    <a:pt x="1601" y="4786"/>
                  </a:cubicBezTo>
                  <a:cubicBezTo>
                    <a:pt x="2011" y="5026"/>
                    <a:pt x="2453" y="5141"/>
                    <a:pt x="2887" y="5141"/>
                  </a:cubicBezTo>
                  <a:cubicBezTo>
                    <a:pt x="3754" y="5141"/>
                    <a:pt x="4589" y="4683"/>
                    <a:pt x="5075" y="3851"/>
                  </a:cubicBezTo>
                  <a:cubicBezTo>
                    <a:pt x="5811" y="2599"/>
                    <a:pt x="5432" y="1075"/>
                    <a:pt x="4209" y="357"/>
                  </a:cubicBezTo>
                  <a:cubicBezTo>
                    <a:pt x="3798" y="116"/>
                    <a:pt x="3356" y="1"/>
                    <a:pt x="29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5" name="Google Shape;4185;p9"/>
            <p:cNvSpPr/>
            <p:nvPr/>
          </p:nvSpPr>
          <p:spPr>
            <a:xfrm>
              <a:off x="5431575" y="2498050"/>
              <a:ext cx="145525" cy="128550"/>
            </a:xfrm>
            <a:custGeom>
              <a:avLst/>
              <a:gdLst/>
              <a:ahLst/>
              <a:cxnLst/>
              <a:rect l="l" t="t" r="r" b="b"/>
              <a:pathLst>
                <a:path w="5821" h="5142" extrusionOk="0">
                  <a:moveTo>
                    <a:pt x="2927" y="0"/>
                  </a:moveTo>
                  <a:cubicBezTo>
                    <a:pt x="2038" y="0"/>
                    <a:pt x="1185" y="485"/>
                    <a:pt x="704" y="1354"/>
                  </a:cubicBezTo>
                  <a:cubicBezTo>
                    <a:pt x="1" y="2624"/>
                    <a:pt x="422" y="4130"/>
                    <a:pt x="1669" y="4820"/>
                  </a:cubicBezTo>
                  <a:cubicBezTo>
                    <a:pt x="2063" y="5037"/>
                    <a:pt x="2483" y="5141"/>
                    <a:pt x="2894" y="5141"/>
                  </a:cubicBezTo>
                  <a:cubicBezTo>
                    <a:pt x="3784" y="5141"/>
                    <a:pt x="4637" y="4656"/>
                    <a:pt x="5117" y="3788"/>
                  </a:cubicBezTo>
                  <a:cubicBezTo>
                    <a:pt x="5820" y="2516"/>
                    <a:pt x="5399" y="1012"/>
                    <a:pt x="4152" y="322"/>
                  </a:cubicBezTo>
                  <a:cubicBezTo>
                    <a:pt x="3758" y="104"/>
                    <a:pt x="3339" y="0"/>
                    <a:pt x="292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6" name="Google Shape;4186;p9"/>
            <p:cNvSpPr/>
            <p:nvPr/>
          </p:nvSpPr>
          <p:spPr>
            <a:xfrm>
              <a:off x="3288250" y="1136800"/>
              <a:ext cx="146050" cy="129350"/>
            </a:xfrm>
            <a:custGeom>
              <a:avLst/>
              <a:gdLst/>
              <a:ahLst/>
              <a:cxnLst/>
              <a:rect l="l" t="t" r="r" b="b"/>
              <a:pathLst>
                <a:path w="5842" h="5174" extrusionOk="0">
                  <a:moveTo>
                    <a:pt x="2955" y="1"/>
                  </a:moveTo>
                  <a:cubicBezTo>
                    <a:pt x="2049" y="1"/>
                    <a:pt x="1169" y="492"/>
                    <a:pt x="690" y="1367"/>
                  </a:cubicBezTo>
                  <a:cubicBezTo>
                    <a:pt x="0" y="2627"/>
                    <a:pt x="423" y="4157"/>
                    <a:pt x="1652" y="4847"/>
                  </a:cubicBezTo>
                  <a:cubicBezTo>
                    <a:pt x="2047" y="5068"/>
                    <a:pt x="2472" y="5174"/>
                    <a:pt x="2891" y="5174"/>
                  </a:cubicBezTo>
                  <a:cubicBezTo>
                    <a:pt x="3777" y="5174"/>
                    <a:pt x="4637" y="4702"/>
                    <a:pt x="5124" y="3856"/>
                  </a:cubicBezTo>
                  <a:cubicBezTo>
                    <a:pt x="5842" y="2610"/>
                    <a:pt x="5450" y="1070"/>
                    <a:pt x="4237" y="354"/>
                  </a:cubicBezTo>
                  <a:cubicBezTo>
                    <a:pt x="3831" y="114"/>
                    <a:pt x="3390" y="1"/>
                    <a:pt x="29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7" name="Google Shape;4187;p9"/>
            <p:cNvSpPr/>
            <p:nvPr/>
          </p:nvSpPr>
          <p:spPr>
            <a:xfrm>
              <a:off x="2605575" y="1533450"/>
              <a:ext cx="146575" cy="129350"/>
            </a:xfrm>
            <a:custGeom>
              <a:avLst/>
              <a:gdLst/>
              <a:ahLst/>
              <a:cxnLst/>
              <a:rect l="l" t="t" r="r" b="b"/>
              <a:pathLst>
                <a:path w="5863" h="5174" extrusionOk="0">
                  <a:moveTo>
                    <a:pt x="2972" y="1"/>
                  </a:moveTo>
                  <a:cubicBezTo>
                    <a:pt x="2096" y="1"/>
                    <a:pt x="1244" y="461"/>
                    <a:pt x="753" y="1291"/>
                  </a:cubicBezTo>
                  <a:cubicBezTo>
                    <a:pt x="0" y="2564"/>
                    <a:pt x="422" y="4162"/>
                    <a:pt x="1693" y="4859"/>
                  </a:cubicBezTo>
                  <a:cubicBezTo>
                    <a:pt x="2083" y="5072"/>
                    <a:pt x="2500" y="5174"/>
                    <a:pt x="2912" y="5174"/>
                  </a:cubicBezTo>
                  <a:cubicBezTo>
                    <a:pt x="3807" y="5174"/>
                    <a:pt x="4673" y="4693"/>
                    <a:pt x="5156" y="3834"/>
                  </a:cubicBezTo>
                  <a:cubicBezTo>
                    <a:pt x="5862" y="2583"/>
                    <a:pt x="5457" y="1048"/>
                    <a:pt x="4237" y="344"/>
                  </a:cubicBezTo>
                  <a:cubicBezTo>
                    <a:pt x="3836" y="111"/>
                    <a:pt x="3401" y="1"/>
                    <a:pt x="29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8" name="Google Shape;4188;p9"/>
            <p:cNvSpPr/>
            <p:nvPr/>
          </p:nvSpPr>
          <p:spPr>
            <a:xfrm>
              <a:off x="3106025" y="1190775"/>
              <a:ext cx="144700" cy="127750"/>
            </a:xfrm>
            <a:custGeom>
              <a:avLst/>
              <a:gdLst/>
              <a:ahLst/>
              <a:cxnLst/>
              <a:rect l="l" t="t" r="r" b="b"/>
              <a:pathLst>
                <a:path w="5788" h="5110" extrusionOk="0">
                  <a:moveTo>
                    <a:pt x="2903" y="1"/>
                  </a:moveTo>
                  <a:cubicBezTo>
                    <a:pt x="2049" y="1"/>
                    <a:pt x="1229" y="450"/>
                    <a:pt x="745" y="1264"/>
                  </a:cubicBezTo>
                  <a:cubicBezTo>
                    <a:pt x="1" y="2523"/>
                    <a:pt x="374" y="4042"/>
                    <a:pt x="1603" y="4758"/>
                  </a:cubicBezTo>
                  <a:cubicBezTo>
                    <a:pt x="2012" y="4996"/>
                    <a:pt x="2450" y="5110"/>
                    <a:pt x="2879" y="5110"/>
                  </a:cubicBezTo>
                  <a:cubicBezTo>
                    <a:pt x="3750" y="5110"/>
                    <a:pt x="4583" y="4642"/>
                    <a:pt x="5066" y="3796"/>
                  </a:cubicBezTo>
                  <a:cubicBezTo>
                    <a:pt x="5788" y="2527"/>
                    <a:pt x="5382" y="1021"/>
                    <a:pt x="4131" y="325"/>
                  </a:cubicBezTo>
                  <a:cubicBezTo>
                    <a:pt x="3737" y="106"/>
                    <a:pt x="3316" y="1"/>
                    <a:pt x="29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9" name="Google Shape;4189;p9"/>
            <p:cNvSpPr/>
            <p:nvPr/>
          </p:nvSpPr>
          <p:spPr>
            <a:xfrm>
              <a:off x="2073525" y="2482750"/>
              <a:ext cx="144725" cy="127775"/>
            </a:xfrm>
            <a:custGeom>
              <a:avLst/>
              <a:gdLst/>
              <a:ahLst/>
              <a:cxnLst/>
              <a:rect l="l" t="t" r="r" b="b"/>
              <a:pathLst>
                <a:path w="5789" h="5111" extrusionOk="0">
                  <a:moveTo>
                    <a:pt x="2906" y="0"/>
                  </a:moveTo>
                  <a:cubicBezTo>
                    <a:pt x="2049" y="0"/>
                    <a:pt x="1226" y="453"/>
                    <a:pt x="743" y="1272"/>
                  </a:cubicBezTo>
                  <a:cubicBezTo>
                    <a:pt x="0" y="2531"/>
                    <a:pt x="378" y="4048"/>
                    <a:pt x="1611" y="4762"/>
                  </a:cubicBezTo>
                  <a:cubicBezTo>
                    <a:pt x="2019" y="4998"/>
                    <a:pt x="2455" y="5111"/>
                    <a:pt x="2882" y="5111"/>
                  </a:cubicBezTo>
                  <a:cubicBezTo>
                    <a:pt x="3754" y="5111"/>
                    <a:pt x="4589" y="4641"/>
                    <a:pt x="5071" y="3790"/>
                  </a:cubicBezTo>
                  <a:cubicBezTo>
                    <a:pt x="5789" y="2521"/>
                    <a:pt x="5381" y="1015"/>
                    <a:pt x="4126" y="321"/>
                  </a:cubicBezTo>
                  <a:cubicBezTo>
                    <a:pt x="3734" y="104"/>
                    <a:pt x="3316" y="0"/>
                    <a:pt x="29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0" name="Google Shape;4190;p9"/>
            <p:cNvSpPr/>
            <p:nvPr/>
          </p:nvSpPr>
          <p:spPr>
            <a:xfrm>
              <a:off x="4000100" y="4502500"/>
              <a:ext cx="143300" cy="126400"/>
            </a:xfrm>
            <a:custGeom>
              <a:avLst/>
              <a:gdLst/>
              <a:ahLst/>
              <a:cxnLst/>
              <a:rect l="l" t="t" r="r" b="b"/>
              <a:pathLst>
                <a:path w="5732" h="5056" extrusionOk="0">
                  <a:moveTo>
                    <a:pt x="2888" y="1"/>
                  </a:moveTo>
                  <a:cubicBezTo>
                    <a:pt x="2024" y="1"/>
                    <a:pt x="1197" y="466"/>
                    <a:pt x="723" y="1304"/>
                  </a:cubicBezTo>
                  <a:cubicBezTo>
                    <a:pt x="0" y="2577"/>
                    <a:pt x="428" y="4086"/>
                    <a:pt x="1701" y="4762"/>
                  </a:cubicBezTo>
                  <a:cubicBezTo>
                    <a:pt x="2075" y="4961"/>
                    <a:pt x="2470" y="5055"/>
                    <a:pt x="2858" y="5055"/>
                  </a:cubicBezTo>
                  <a:cubicBezTo>
                    <a:pt x="3739" y="5055"/>
                    <a:pt x="4582" y="4568"/>
                    <a:pt x="5055" y="3700"/>
                  </a:cubicBezTo>
                  <a:cubicBezTo>
                    <a:pt x="5731" y="2458"/>
                    <a:pt x="5317" y="996"/>
                    <a:pt x="4097" y="320"/>
                  </a:cubicBezTo>
                  <a:cubicBezTo>
                    <a:pt x="3708" y="104"/>
                    <a:pt x="3294" y="1"/>
                    <a:pt x="28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1" name="Google Shape;4191;p9"/>
            <p:cNvSpPr/>
            <p:nvPr/>
          </p:nvSpPr>
          <p:spPr>
            <a:xfrm>
              <a:off x="2158850" y="2063075"/>
              <a:ext cx="141325" cy="125000"/>
            </a:xfrm>
            <a:custGeom>
              <a:avLst/>
              <a:gdLst/>
              <a:ahLst/>
              <a:cxnLst/>
              <a:rect l="l" t="t" r="r" b="b"/>
              <a:pathLst>
                <a:path w="5653" h="5000" extrusionOk="0">
                  <a:moveTo>
                    <a:pt x="2855" y="0"/>
                  </a:moveTo>
                  <a:cubicBezTo>
                    <a:pt x="1993" y="0"/>
                    <a:pt x="1157" y="463"/>
                    <a:pt x="690" y="1290"/>
                  </a:cubicBezTo>
                  <a:cubicBezTo>
                    <a:pt x="0" y="2508"/>
                    <a:pt x="400" y="4003"/>
                    <a:pt x="1593" y="4680"/>
                  </a:cubicBezTo>
                  <a:cubicBezTo>
                    <a:pt x="1976" y="4896"/>
                    <a:pt x="2390" y="4999"/>
                    <a:pt x="2797" y="4999"/>
                  </a:cubicBezTo>
                  <a:cubicBezTo>
                    <a:pt x="3661" y="4999"/>
                    <a:pt x="4497" y="4537"/>
                    <a:pt x="4965" y="3709"/>
                  </a:cubicBezTo>
                  <a:cubicBezTo>
                    <a:pt x="5653" y="2491"/>
                    <a:pt x="5255" y="996"/>
                    <a:pt x="4060" y="321"/>
                  </a:cubicBezTo>
                  <a:cubicBezTo>
                    <a:pt x="3676" y="104"/>
                    <a:pt x="3263" y="0"/>
                    <a:pt x="28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2" name="Google Shape;4192;p9"/>
            <p:cNvSpPr/>
            <p:nvPr/>
          </p:nvSpPr>
          <p:spPr>
            <a:xfrm>
              <a:off x="5182725" y="3763050"/>
              <a:ext cx="141250" cy="124950"/>
            </a:xfrm>
            <a:custGeom>
              <a:avLst/>
              <a:gdLst/>
              <a:ahLst/>
              <a:cxnLst/>
              <a:rect l="l" t="t" r="r" b="b"/>
              <a:pathLst>
                <a:path w="5650" h="4998" extrusionOk="0">
                  <a:moveTo>
                    <a:pt x="2854" y="1"/>
                  </a:moveTo>
                  <a:cubicBezTo>
                    <a:pt x="2001" y="1"/>
                    <a:pt x="1171" y="452"/>
                    <a:pt x="702" y="1263"/>
                  </a:cubicBezTo>
                  <a:cubicBezTo>
                    <a:pt x="1" y="2474"/>
                    <a:pt x="382" y="3978"/>
                    <a:pt x="1566" y="4664"/>
                  </a:cubicBezTo>
                  <a:cubicBezTo>
                    <a:pt x="1956" y="4890"/>
                    <a:pt x="2378" y="4998"/>
                    <a:pt x="2796" y="4998"/>
                  </a:cubicBezTo>
                  <a:cubicBezTo>
                    <a:pt x="3649" y="4998"/>
                    <a:pt x="4478" y="4546"/>
                    <a:pt x="4948" y="3735"/>
                  </a:cubicBezTo>
                  <a:cubicBezTo>
                    <a:pt x="5649" y="2524"/>
                    <a:pt x="5267" y="1021"/>
                    <a:pt x="4084" y="334"/>
                  </a:cubicBezTo>
                  <a:cubicBezTo>
                    <a:pt x="3694" y="108"/>
                    <a:pt x="3271" y="1"/>
                    <a:pt x="285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3" name="Google Shape;4193;p9"/>
            <p:cNvSpPr/>
            <p:nvPr/>
          </p:nvSpPr>
          <p:spPr>
            <a:xfrm>
              <a:off x="5315975" y="3525925"/>
              <a:ext cx="141375" cy="124975"/>
            </a:xfrm>
            <a:custGeom>
              <a:avLst/>
              <a:gdLst/>
              <a:ahLst/>
              <a:cxnLst/>
              <a:rect l="l" t="t" r="r" b="b"/>
              <a:pathLst>
                <a:path w="5655" h="4999" extrusionOk="0">
                  <a:moveTo>
                    <a:pt x="2860" y="0"/>
                  </a:moveTo>
                  <a:cubicBezTo>
                    <a:pt x="1980" y="0"/>
                    <a:pt x="1129" y="482"/>
                    <a:pt x="667" y="1333"/>
                  </a:cubicBezTo>
                  <a:cubicBezTo>
                    <a:pt x="1" y="2557"/>
                    <a:pt x="430" y="4047"/>
                    <a:pt x="1636" y="4701"/>
                  </a:cubicBezTo>
                  <a:cubicBezTo>
                    <a:pt x="2008" y="4903"/>
                    <a:pt x="2405" y="4999"/>
                    <a:pt x="2797" y="4999"/>
                  </a:cubicBezTo>
                  <a:cubicBezTo>
                    <a:pt x="3676" y="4999"/>
                    <a:pt x="4527" y="4518"/>
                    <a:pt x="4989" y="3667"/>
                  </a:cubicBezTo>
                  <a:cubicBezTo>
                    <a:pt x="5655" y="2441"/>
                    <a:pt x="5226" y="951"/>
                    <a:pt x="4019" y="297"/>
                  </a:cubicBezTo>
                  <a:cubicBezTo>
                    <a:pt x="3649" y="96"/>
                    <a:pt x="3251" y="0"/>
                    <a:pt x="28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4" name="Google Shape;4194;p9"/>
            <p:cNvSpPr/>
            <p:nvPr/>
          </p:nvSpPr>
          <p:spPr>
            <a:xfrm>
              <a:off x="2292175" y="1825950"/>
              <a:ext cx="141325" cy="124975"/>
            </a:xfrm>
            <a:custGeom>
              <a:avLst/>
              <a:gdLst/>
              <a:ahLst/>
              <a:cxnLst/>
              <a:rect l="l" t="t" r="r" b="b"/>
              <a:pathLst>
                <a:path w="5653" h="4999" extrusionOk="0">
                  <a:moveTo>
                    <a:pt x="2855" y="0"/>
                  </a:moveTo>
                  <a:cubicBezTo>
                    <a:pt x="1992" y="0"/>
                    <a:pt x="1156" y="463"/>
                    <a:pt x="688" y="1290"/>
                  </a:cubicBezTo>
                  <a:cubicBezTo>
                    <a:pt x="0" y="2507"/>
                    <a:pt x="398" y="4004"/>
                    <a:pt x="1593" y="4679"/>
                  </a:cubicBezTo>
                  <a:cubicBezTo>
                    <a:pt x="1976" y="4896"/>
                    <a:pt x="2389" y="4999"/>
                    <a:pt x="2796" y="4999"/>
                  </a:cubicBezTo>
                  <a:cubicBezTo>
                    <a:pt x="3659" y="4999"/>
                    <a:pt x="4496" y="4536"/>
                    <a:pt x="4963" y="3710"/>
                  </a:cubicBezTo>
                  <a:cubicBezTo>
                    <a:pt x="5653" y="2491"/>
                    <a:pt x="5254" y="995"/>
                    <a:pt x="4060" y="320"/>
                  </a:cubicBezTo>
                  <a:cubicBezTo>
                    <a:pt x="3676" y="103"/>
                    <a:pt x="3263" y="0"/>
                    <a:pt x="28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5" name="Google Shape;4195;p9"/>
            <p:cNvSpPr/>
            <p:nvPr/>
          </p:nvSpPr>
          <p:spPr>
            <a:xfrm>
              <a:off x="2139275" y="3456375"/>
              <a:ext cx="143300" cy="126400"/>
            </a:xfrm>
            <a:custGeom>
              <a:avLst/>
              <a:gdLst/>
              <a:ahLst/>
              <a:cxnLst/>
              <a:rect l="l" t="t" r="r" b="b"/>
              <a:pathLst>
                <a:path w="5732" h="5056" extrusionOk="0">
                  <a:moveTo>
                    <a:pt x="2888" y="0"/>
                  </a:moveTo>
                  <a:cubicBezTo>
                    <a:pt x="2025" y="0"/>
                    <a:pt x="1196" y="466"/>
                    <a:pt x="721" y="1305"/>
                  </a:cubicBezTo>
                  <a:cubicBezTo>
                    <a:pt x="1" y="2576"/>
                    <a:pt x="428" y="4087"/>
                    <a:pt x="1701" y="4762"/>
                  </a:cubicBezTo>
                  <a:cubicBezTo>
                    <a:pt x="2075" y="4961"/>
                    <a:pt x="2470" y="5055"/>
                    <a:pt x="2859" y="5055"/>
                  </a:cubicBezTo>
                  <a:cubicBezTo>
                    <a:pt x="3739" y="5055"/>
                    <a:pt x="4583" y="4568"/>
                    <a:pt x="5055" y="3699"/>
                  </a:cubicBezTo>
                  <a:cubicBezTo>
                    <a:pt x="5732" y="2457"/>
                    <a:pt x="5316" y="995"/>
                    <a:pt x="4096" y="319"/>
                  </a:cubicBezTo>
                  <a:cubicBezTo>
                    <a:pt x="3707" y="103"/>
                    <a:pt x="3294" y="0"/>
                    <a:pt x="288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6" name="Google Shape;4196;p9"/>
            <p:cNvSpPr/>
            <p:nvPr/>
          </p:nvSpPr>
          <p:spPr>
            <a:xfrm>
              <a:off x="4719650" y="1317900"/>
              <a:ext cx="142600" cy="126325"/>
            </a:xfrm>
            <a:custGeom>
              <a:avLst/>
              <a:gdLst/>
              <a:ahLst/>
              <a:cxnLst/>
              <a:rect l="l" t="t" r="r" b="b"/>
              <a:pathLst>
                <a:path w="5704" h="5053" extrusionOk="0">
                  <a:moveTo>
                    <a:pt x="2860" y="0"/>
                  </a:moveTo>
                  <a:cubicBezTo>
                    <a:pt x="2015" y="0"/>
                    <a:pt x="1205" y="443"/>
                    <a:pt x="727" y="1250"/>
                  </a:cubicBezTo>
                  <a:cubicBezTo>
                    <a:pt x="1" y="2476"/>
                    <a:pt x="347" y="3963"/>
                    <a:pt x="1526" y="4677"/>
                  </a:cubicBezTo>
                  <a:cubicBezTo>
                    <a:pt x="1945" y="4931"/>
                    <a:pt x="2396" y="5053"/>
                    <a:pt x="2837" y="5053"/>
                  </a:cubicBezTo>
                  <a:cubicBezTo>
                    <a:pt x="3698" y="5053"/>
                    <a:pt x="4522" y="4592"/>
                    <a:pt x="4999" y="3753"/>
                  </a:cubicBezTo>
                  <a:cubicBezTo>
                    <a:pt x="5704" y="2519"/>
                    <a:pt x="5325" y="1046"/>
                    <a:pt x="4125" y="348"/>
                  </a:cubicBezTo>
                  <a:cubicBezTo>
                    <a:pt x="3720" y="113"/>
                    <a:pt x="3286" y="0"/>
                    <a:pt x="28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7" name="Google Shape;4197;p9"/>
            <p:cNvSpPr/>
            <p:nvPr/>
          </p:nvSpPr>
          <p:spPr>
            <a:xfrm>
              <a:off x="3656225" y="1032000"/>
              <a:ext cx="142100" cy="126275"/>
            </a:xfrm>
            <a:custGeom>
              <a:avLst/>
              <a:gdLst/>
              <a:ahLst/>
              <a:cxnLst/>
              <a:rect l="l" t="t" r="r" b="b"/>
              <a:pathLst>
                <a:path w="5684" h="5051" extrusionOk="0">
                  <a:moveTo>
                    <a:pt x="2845" y="1"/>
                  </a:moveTo>
                  <a:cubicBezTo>
                    <a:pt x="2038" y="1"/>
                    <a:pt x="1260" y="402"/>
                    <a:pt x="779" y="1146"/>
                  </a:cubicBezTo>
                  <a:cubicBezTo>
                    <a:pt x="1" y="2353"/>
                    <a:pt x="277" y="3857"/>
                    <a:pt x="1416" y="4612"/>
                  </a:cubicBezTo>
                  <a:cubicBezTo>
                    <a:pt x="1862" y="4908"/>
                    <a:pt x="2353" y="5050"/>
                    <a:pt x="2832" y="5050"/>
                  </a:cubicBezTo>
                  <a:cubicBezTo>
                    <a:pt x="3655" y="5050"/>
                    <a:pt x="4445" y="4632"/>
                    <a:pt x="4927" y="3856"/>
                  </a:cubicBezTo>
                  <a:cubicBezTo>
                    <a:pt x="5683" y="2639"/>
                    <a:pt x="5374" y="1145"/>
                    <a:pt x="4214" y="408"/>
                  </a:cubicBezTo>
                  <a:cubicBezTo>
                    <a:pt x="3781" y="133"/>
                    <a:pt x="3308" y="1"/>
                    <a:pt x="28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8" name="Google Shape;4198;p9"/>
            <p:cNvSpPr/>
            <p:nvPr/>
          </p:nvSpPr>
          <p:spPr>
            <a:xfrm>
              <a:off x="2924000" y="1245025"/>
              <a:ext cx="142200" cy="125600"/>
            </a:xfrm>
            <a:custGeom>
              <a:avLst/>
              <a:gdLst/>
              <a:ahLst/>
              <a:cxnLst/>
              <a:rect l="l" t="t" r="r" b="b"/>
              <a:pathLst>
                <a:path w="5688" h="5024" extrusionOk="0">
                  <a:moveTo>
                    <a:pt x="2874" y="0"/>
                  </a:moveTo>
                  <a:cubicBezTo>
                    <a:pt x="2040" y="0"/>
                    <a:pt x="1234" y="430"/>
                    <a:pt x="758" y="1212"/>
                  </a:cubicBezTo>
                  <a:cubicBezTo>
                    <a:pt x="1" y="2455"/>
                    <a:pt x="374" y="3988"/>
                    <a:pt x="1604" y="4692"/>
                  </a:cubicBezTo>
                  <a:cubicBezTo>
                    <a:pt x="1996" y="4917"/>
                    <a:pt x="2419" y="5024"/>
                    <a:pt x="2834" y="5024"/>
                  </a:cubicBezTo>
                  <a:cubicBezTo>
                    <a:pt x="3684" y="5024"/>
                    <a:pt x="4505" y="4575"/>
                    <a:pt x="4979" y="3764"/>
                  </a:cubicBezTo>
                  <a:cubicBezTo>
                    <a:pt x="5687" y="2550"/>
                    <a:pt x="5326" y="1060"/>
                    <a:pt x="4153" y="358"/>
                  </a:cubicBezTo>
                  <a:cubicBezTo>
                    <a:pt x="3747" y="116"/>
                    <a:pt x="3307" y="0"/>
                    <a:pt x="287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9" name="Google Shape;4199;p9"/>
            <p:cNvSpPr/>
            <p:nvPr/>
          </p:nvSpPr>
          <p:spPr>
            <a:xfrm>
              <a:off x="5482575" y="2683450"/>
              <a:ext cx="142400" cy="125675"/>
            </a:xfrm>
            <a:custGeom>
              <a:avLst/>
              <a:gdLst/>
              <a:ahLst/>
              <a:cxnLst/>
              <a:rect l="l" t="t" r="r" b="b"/>
              <a:pathLst>
                <a:path w="5696" h="5027" extrusionOk="0">
                  <a:moveTo>
                    <a:pt x="2876" y="0"/>
                  </a:moveTo>
                  <a:cubicBezTo>
                    <a:pt x="2024" y="0"/>
                    <a:pt x="1202" y="452"/>
                    <a:pt x="730" y="1266"/>
                  </a:cubicBezTo>
                  <a:cubicBezTo>
                    <a:pt x="0" y="2518"/>
                    <a:pt x="410" y="4042"/>
                    <a:pt x="1658" y="4723"/>
                  </a:cubicBezTo>
                  <a:cubicBezTo>
                    <a:pt x="2035" y="4929"/>
                    <a:pt x="2438" y="5027"/>
                    <a:pt x="2834" y="5027"/>
                  </a:cubicBezTo>
                  <a:cubicBezTo>
                    <a:pt x="3703" y="5027"/>
                    <a:pt x="4541" y="4554"/>
                    <a:pt x="5011" y="3711"/>
                  </a:cubicBezTo>
                  <a:cubicBezTo>
                    <a:pt x="5696" y="2484"/>
                    <a:pt x="5298" y="1011"/>
                    <a:pt x="4103" y="330"/>
                  </a:cubicBezTo>
                  <a:cubicBezTo>
                    <a:pt x="3711" y="107"/>
                    <a:pt x="3290" y="0"/>
                    <a:pt x="287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0" name="Google Shape;4200;p9"/>
            <p:cNvSpPr/>
            <p:nvPr/>
          </p:nvSpPr>
          <p:spPr>
            <a:xfrm>
              <a:off x="4366100" y="4396150"/>
              <a:ext cx="143050" cy="126375"/>
            </a:xfrm>
            <a:custGeom>
              <a:avLst/>
              <a:gdLst/>
              <a:ahLst/>
              <a:cxnLst/>
              <a:rect l="l" t="t" r="r" b="b"/>
              <a:pathLst>
                <a:path w="5722" h="5055" extrusionOk="0">
                  <a:moveTo>
                    <a:pt x="2881" y="1"/>
                  </a:moveTo>
                  <a:cubicBezTo>
                    <a:pt x="2047" y="1"/>
                    <a:pt x="1246" y="431"/>
                    <a:pt x="767" y="1218"/>
                  </a:cubicBezTo>
                  <a:cubicBezTo>
                    <a:pt x="1" y="2478"/>
                    <a:pt x="371" y="4002"/>
                    <a:pt x="1613" y="4715"/>
                  </a:cubicBezTo>
                  <a:cubicBezTo>
                    <a:pt x="2013" y="4945"/>
                    <a:pt x="2441" y="5054"/>
                    <a:pt x="2861" y="5054"/>
                  </a:cubicBezTo>
                  <a:cubicBezTo>
                    <a:pt x="3711" y="5054"/>
                    <a:pt x="4525" y="4604"/>
                    <a:pt x="5002" y="3787"/>
                  </a:cubicBezTo>
                  <a:cubicBezTo>
                    <a:pt x="5721" y="2558"/>
                    <a:pt x="5363" y="1074"/>
                    <a:pt x="4177" y="366"/>
                  </a:cubicBezTo>
                  <a:cubicBezTo>
                    <a:pt x="3764" y="119"/>
                    <a:pt x="3318" y="1"/>
                    <a:pt x="288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1" name="Google Shape;4201;p9"/>
            <p:cNvSpPr/>
            <p:nvPr/>
          </p:nvSpPr>
          <p:spPr>
            <a:xfrm>
              <a:off x="2471025" y="3954725"/>
              <a:ext cx="144025" cy="126950"/>
            </a:xfrm>
            <a:custGeom>
              <a:avLst/>
              <a:gdLst/>
              <a:ahLst/>
              <a:cxnLst/>
              <a:rect l="l" t="t" r="r" b="b"/>
              <a:pathLst>
                <a:path w="5761" h="5078" extrusionOk="0">
                  <a:moveTo>
                    <a:pt x="2889" y="0"/>
                  </a:moveTo>
                  <a:cubicBezTo>
                    <a:pt x="2048" y="0"/>
                    <a:pt x="1241" y="436"/>
                    <a:pt x="761" y="1233"/>
                  </a:cubicBezTo>
                  <a:cubicBezTo>
                    <a:pt x="1" y="2493"/>
                    <a:pt x="366" y="4013"/>
                    <a:pt x="1601" y="4729"/>
                  </a:cubicBezTo>
                  <a:cubicBezTo>
                    <a:pt x="2008" y="4965"/>
                    <a:pt x="2445" y="5078"/>
                    <a:pt x="2873" y="5078"/>
                  </a:cubicBezTo>
                  <a:cubicBezTo>
                    <a:pt x="3713" y="5078"/>
                    <a:pt x="4520" y="4641"/>
                    <a:pt x="5000" y="3845"/>
                  </a:cubicBezTo>
                  <a:cubicBezTo>
                    <a:pt x="5761" y="2585"/>
                    <a:pt x="5397" y="1065"/>
                    <a:pt x="4160" y="349"/>
                  </a:cubicBezTo>
                  <a:cubicBezTo>
                    <a:pt x="3753" y="113"/>
                    <a:pt x="3317" y="0"/>
                    <a:pt x="288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2" name="Google Shape;4202;p9"/>
            <p:cNvSpPr/>
            <p:nvPr/>
          </p:nvSpPr>
          <p:spPr>
            <a:xfrm>
              <a:off x="4183375" y="4449000"/>
              <a:ext cx="143050" cy="127025"/>
            </a:xfrm>
            <a:custGeom>
              <a:avLst/>
              <a:gdLst/>
              <a:ahLst/>
              <a:cxnLst/>
              <a:rect l="l" t="t" r="r" b="b"/>
              <a:pathLst>
                <a:path w="5722" h="5081" extrusionOk="0">
                  <a:moveTo>
                    <a:pt x="2869" y="0"/>
                  </a:moveTo>
                  <a:cubicBezTo>
                    <a:pt x="2015" y="0"/>
                    <a:pt x="1197" y="453"/>
                    <a:pt x="715" y="1281"/>
                  </a:cubicBezTo>
                  <a:cubicBezTo>
                    <a:pt x="1" y="2511"/>
                    <a:pt x="354" y="3988"/>
                    <a:pt x="1532" y="4701"/>
                  </a:cubicBezTo>
                  <a:cubicBezTo>
                    <a:pt x="1955" y="4957"/>
                    <a:pt x="2410" y="5080"/>
                    <a:pt x="2855" y="5080"/>
                  </a:cubicBezTo>
                  <a:cubicBezTo>
                    <a:pt x="3709" y="5080"/>
                    <a:pt x="4526" y="4628"/>
                    <a:pt x="5008" y="3799"/>
                  </a:cubicBezTo>
                  <a:cubicBezTo>
                    <a:pt x="5721" y="2570"/>
                    <a:pt x="5369" y="1092"/>
                    <a:pt x="4192" y="379"/>
                  </a:cubicBezTo>
                  <a:cubicBezTo>
                    <a:pt x="3769" y="123"/>
                    <a:pt x="3314" y="0"/>
                    <a:pt x="28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3" name="Google Shape;4203;p9"/>
            <p:cNvSpPr/>
            <p:nvPr/>
          </p:nvSpPr>
          <p:spPr>
            <a:xfrm>
              <a:off x="2089875" y="3272050"/>
              <a:ext cx="143225" cy="127100"/>
            </a:xfrm>
            <a:custGeom>
              <a:avLst/>
              <a:gdLst/>
              <a:ahLst/>
              <a:cxnLst/>
              <a:rect l="l" t="t" r="r" b="b"/>
              <a:pathLst>
                <a:path w="5729" h="5084" extrusionOk="0">
                  <a:moveTo>
                    <a:pt x="2872" y="0"/>
                  </a:moveTo>
                  <a:cubicBezTo>
                    <a:pt x="2003" y="0"/>
                    <a:pt x="1174" y="471"/>
                    <a:pt x="695" y="1326"/>
                  </a:cubicBezTo>
                  <a:cubicBezTo>
                    <a:pt x="1" y="2564"/>
                    <a:pt x="381" y="4028"/>
                    <a:pt x="1576" y="4727"/>
                  </a:cubicBezTo>
                  <a:cubicBezTo>
                    <a:pt x="1988" y="4968"/>
                    <a:pt x="2428" y="5083"/>
                    <a:pt x="2857" y="5083"/>
                  </a:cubicBezTo>
                  <a:cubicBezTo>
                    <a:pt x="3727" y="5083"/>
                    <a:pt x="4555" y="4612"/>
                    <a:pt x="5034" y="3757"/>
                  </a:cubicBezTo>
                  <a:cubicBezTo>
                    <a:pt x="5729" y="2521"/>
                    <a:pt x="5348" y="1056"/>
                    <a:pt x="4153" y="356"/>
                  </a:cubicBezTo>
                  <a:cubicBezTo>
                    <a:pt x="3741" y="115"/>
                    <a:pt x="3302" y="0"/>
                    <a:pt x="287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4" name="Google Shape;4204;p9"/>
            <p:cNvSpPr/>
            <p:nvPr/>
          </p:nvSpPr>
          <p:spPr>
            <a:xfrm>
              <a:off x="2040525" y="3088475"/>
              <a:ext cx="142575" cy="126375"/>
            </a:xfrm>
            <a:custGeom>
              <a:avLst/>
              <a:gdLst/>
              <a:ahLst/>
              <a:cxnLst/>
              <a:rect l="l" t="t" r="r" b="b"/>
              <a:pathLst>
                <a:path w="5703" h="5055" extrusionOk="0">
                  <a:moveTo>
                    <a:pt x="2864" y="1"/>
                  </a:moveTo>
                  <a:cubicBezTo>
                    <a:pt x="2000" y="1"/>
                    <a:pt x="1172" y="466"/>
                    <a:pt x="696" y="1311"/>
                  </a:cubicBezTo>
                  <a:cubicBezTo>
                    <a:pt x="0" y="2548"/>
                    <a:pt x="386" y="4020"/>
                    <a:pt x="1590" y="4712"/>
                  </a:cubicBezTo>
                  <a:cubicBezTo>
                    <a:pt x="1992" y="4944"/>
                    <a:pt x="2422" y="5054"/>
                    <a:pt x="2843" y="5054"/>
                  </a:cubicBezTo>
                  <a:cubicBezTo>
                    <a:pt x="3691" y="5054"/>
                    <a:pt x="4504" y="4607"/>
                    <a:pt x="4982" y="3793"/>
                  </a:cubicBezTo>
                  <a:cubicBezTo>
                    <a:pt x="5703" y="2564"/>
                    <a:pt x="5348" y="1080"/>
                    <a:pt x="4164" y="370"/>
                  </a:cubicBezTo>
                  <a:cubicBezTo>
                    <a:pt x="3749" y="120"/>
                    <a:pt x="3302" y="1"/>
                    <a:pt x="286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5" name="Google Shape;4205;p9"/>
            <p:cNvSpPr/>
            <p:nvPr/>
          </p:nvSpPr>
          <p:spPr>
            <a:xfrm>
              <a:off x="5283925" y="1947300"/>
              <a:ext cx="142850" cy="126400"/>
            </a:xfrm>
            <a:custGeom>
              <a:avLst/>
              <a:gdLst/>
              <a:ahLst/>
              <a:cxnLst/>
              <a:rect l="l" t="t" r="r" b="b"/>
              <a:pathLst>
                <a:path w="5714" h="5056" extrusionOk="0">
                  <a:moveTo>
                    <a:pt x="2869" y="0"/>
                  </a:moveTo>
                  <a:cubicBezTo>
                    <a:pt x="1986" y="0"/>
                    <a:pt x="1143" y="489"/>
                    <a:pt x="671" y="1368"/>
                  </a:cubicBezTo>
                  <a:cubicBezTo>
                    <a:pt x="1" y="2615"/>
                    <a:pt x="424" y="4071"/>
                    <a:pt x="1650" y="4744"/>
                  </a:cubicBezTo>
                  <a:cubicBezTo>
                    <a:pt x="2035" y="4955"/>
                    <a:pt x="2444" y="5056"/>
                    <a:pt x="2845" y="5056"/>
                  </a:cubicBezTo>
                  <a:cubicBezTo>
                    <a:pt x="3713" y="5056"/>
                    <a:pt x="4545" y="4584"/>
                    <a:pt x="5020" y="3738"/>
                  </a:cubicBezTo>
                  <a:cubicBezTo>
                    <a:pt x="5714" y="2498"/>
                    <a:pt x="5322" y="1029"/>
                    <a:pt x="4117" y="339"/>
                  </a:cubicBezTo>
                  <a:cubicBezTo>
                    <a:pt x="3715" y="110"/>
                    <a:pt x="3287" y="0"/>
                    <a:pt x="28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6" name="Google Shape;4206;p9"/>
            <p:cNvSpPr/>
            <p:nvPr/>
          </p:nvSpPr>
          <p:spPr>
            <a:xfrm>
              <a:off x="4486975" y="1187125"/>
              <a:ext cx="142750" cy="126375"/>
            </a:xfrm>
            <a:custGeom>
              <a:avLst/>
              <a:gdLst/>
              <a:ahLst/>
              <a:cxnLst/>
              <a:rect l="l" t="t" r="r" b="b"/>
              <a:pathLst>
                <a:path w="5710" h="5055" extrusionOk="0">
                  <a:moveTo>
                    <a:pt x="2867" y="0"/>
                  </a:moveTo>
                  <a:cubicBezTo>
                    <a:pt x="2001" y="0"/>
                    <a:pt x="1171" y="468"/>
                    <a:pt x="696" y="1310"/>
                  </a:cubicBezTo>
                  <a:cubicBezTo>
                    <a:pt x="1" y="2543"/>
                    <a:pt x="385" y="4017"/>
                    <a:pt x="1589" y="4711"/>
                  </a:cubicBezTo>
                  <a:cubicBezTo>
                    <a:pt x="1993" y="4944"/>
                    <a:pt x="2424" y="5055"/>
                    <a:pt x="2844" y="5055"/>
                  </a:cubicBezTo>
                  <a:cubicBezTo>
                    <a:pt x="3724" y="5055"/>
                    <a:pt x="4563" y="4569"/>
                    <a:pt x="5037" y="3693"/>
                  </a:cubicBezTo>
                  <a:cubicBezTo>
                    <a:pt x="5709" y="2449"/>
                    <a:pt x="5291" y="990"/>
                    <a:pt x="4069" y="315"/>
                  </a:cubicBezTo>
                  <a:cubicBezTo>
                    <a:pt x="3682" y="102"/>
                    <a:pt x="3271" y="0"/>
                    <a:pt x="286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7" name="Google Shape;4207;p9"/>
            <p:cNvSpPr/>
            <p:nvPr/>
          </p:nvSpPr>
          <p:spPr>
            <a:xfrm>
              <a:off x="3401775" y="4477700"/>
              <a:ext cx="143300" cy="127125"/>
            </a:xfrm>
            <a:custGeom>
              <a:avLst/>
              <a:gdLst/>
              <a:ahLst/>
              <a:cxnLst/>
              <a:rect l="l" t="t" r="r" b="b"/>
              <a:pathLst>
                <a:path w="5732" h="5085" extrusionOk="0">
                  <a:moveTo>
                    <a:pt x="2872" y="1"/>
                  </a:moveTo>
                  <a:cubicBezTo>
                    <a:pt x="1999" y="1"/>
                    <a:pt x="1166" y="478"/>
                    <a:pt x="688" y="1341"/>
                  </a:cubicBezTo>
                  <a:cubicBezTo>
                    <a:pt x="1" y="2580"/>
                    <a:pt x="390" y="4042"/>
                    <a:pt x="1592" y="4736"/>
                  </a:cubicBezTo>
                  <a:cubicBezTo>
                    <a:pt x="2001" y="4972"/>
                    <a:pt x="2435" y="5085"/>
                    <a:pt x="2860" y="5085"/>
                  </a:cubicBezTo>
                  <a:cubicBezTo>
                    <a:pt x="3734" y="5085"/>
                    <a:pt x="4566" y="4608"/>
                    <a:pt x="5045" y="3745"/>
                  </a:cubicBezTo>
                  <a:cubicBezTo>
                    <a:pt x="5732" y="2505"/>
                    <a:pt x="5343" y="1043"/>
                    <a:pt x="4140" y="349"/>
                  </a:cubicBezTo>
                  <a:cubicBezTo>
                    <a:pt x="3732" y="114"/>
                    <a:pt x="3297" y="1"/>
                    <a:pt x="28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8" name="Google Shape;4208;p9"/>
            <p:cNvSpPr/>
            <p:nvPr/>
          </p:nvSpPr>
          <p:spPr>
            <a:xfrm>
              <a:off x="3818775" y="4557000"/>
              <a:ext cx="140425" cy="123700"/>
            </a:xfrm>
            <a:custGeom>
              <a:avLst/>
              <a:gdLst/>
              <a:ahLst/>
              <a:cxnLst/>
              <a:rect l="l" t="t" r="r" b="b"/>
              <a:pathLst>
                <a:path w="5617" h="4948" extrusionOk="0">
                  <a:moveTo>
                    <a:pt x="2860" y="1"/>
                  </a:moveTo>
                  <a:cubicBezTo>
                    <a:pt x="1992" y="1"/>
                    <a:pt x="1140" y="464"/>
                    <a:pt x="683" y="1277"/>
                  </a:cubicBezTo>
                  <a:cubicBezTo>
                    <a:pt x="0" y="2487"/>
                    <a:pt x="437" y="4030"/>
                    <a:pt x="1638" y="4669"/>
                  </a:cubicBezTo>
                  <a:cubicBezTo>
                    <a:pt x="1993" y="4858"/>
                    <a:pt x="2377" y="4948"/>
                    <a:pt x="2759" y="4948"/>
                  </a:cubicBezTo>
                  <a:cubicBezTo>
                    <a:pt x="3626" y="4948"/>
                    <a:pt x="4478" y="4484"/>
                    <a:pt x="4936" y="3671"/>
                  </a:cubicBezTo>
                  <a:cubicBezTo>
                    <a:pt x="5616" y="2462"/>
                    <a:pt x="5182" y="919"/>
                    <a:pt x="3981" y="279"/>
                  </a:cubicBezTo>
                  <a:cubicBezTo>
                    <a:pt x="3626" y="90"/>
                    <a:pt x="3241" y="1"/>
                    <a:pt x="286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9" name="Google Shape;4209;p9"/>
            <p:cNvSpPr/>
            <p:nvPr/>
          </p:nvSpPr>
          <p:spPr>
            <a:xfrm>
              <a:off x="2190625" y="3641650"/>
              <a:ext cx="140325" cy="123675"/>
            </a:xfrm>
            <a:custGeom>
              <a:avLst/>
              <a:gdLst/>
              <a:ahLst/>
              <a:cxnLst/>
              <a:rect l="l" t="t" r="r" b="b"/>
              <a:pathLst>
                <a:path w="5613" h="4947" extrusionOk="0">
                  <a:moveTo>
                    <a:pt x="2856" y="0"/>
                  </a:moveTo>
                  <a:cubicBezTo>
                    <a:pt x="2010" y="0"/>
                    <a:pt x="1176" y="440"/>
                    <a:pt x="710" y="1223"/>
                  </a:cubicBezTo>
                  <a:cubicBezTo>
                    <a:pt x="1" y="2414"/>
                    <a:pt x="397" y="3970"/>
                    <a:pt x="1584" y="4639"/>
                  </a:cubicBezTo>
                  <a:cubicBezTo>
                    <a:pt x="1953" y="4848"/>
                    <a:pt x="2357" y="4947"/>
                    <a:pt x="2758" y="4947"/>
                  </a:cubicBezTo>
                  <a:cubicBezTo>
                    <a:pt x="3604" y="4947"/>
                    <a:pt x="4438" y="4507"/>
                    <a:pt x="4904" y="3724"/>
                  </a:cubicBezTo>
                  <a:cubicBezTo>
                    <a:pt x="5612" y="2532"/>
                    <a:pt x="5216" y="977"/>
                    <a:pt x="4031" y="308"/>
                  </a:cubicBezTo>
                  <a:cubicBezTo>
                    <a:pt x="3662" y="99"/>
                    <a:pt x="3258" y="0"/>
                    <a:pt x="28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210;p9"/>
            <p:cNvSpPr/>
            <p:nvPr/>
          </p:nvSpPr>
          <p:spPr>
            <a:xfrm>
              <a:off x="4256075" y="1057675"/>
              <a:ext cx="139225" cy="123700"/>
            </a:xfrm>
            <a:custGeom>
              <a:avLst/>
              <a:gdLst/>
              <a:ahLst/>
              <a:cxnLst/>
              <a:rect l="l" t="t" r="r" b="b"/>
              <a:pathLst>
                <a:path w="5569" h="4948" extrusionOk="0">
                  <a:moveTo>
                    <a:pt x="2839" y="1"/>
                  </a:moveTo>
                  <a:cubicBezTo>
                    <a:pt x="1980" y="1"/>
                    <a:pt x="1131" y="454"/>
                    <a:pt x="669" y="1258"/>
                  </a:cubicBezTo>
                  <a:cubicBezTo>
                    <a:pt x="0" y="2422"/>
                    <a:pt x="371" y="3922"/>
                    <a:pt x="1497" y="4605"/>
                  </a:cubicBezTo>
                  <a:cubicBezTo>
                    <a:pt x="1881" y="4837"/>
                    <a:pt x="2307" y="4948"/>
                    <a:pt x="2731" y="4948"/>
                  </a:cubicBezTo>
                  <a:cubicBezTo>
                    <a:pt x="3590" y="4948"/>
                    <a:pt x="4438" y="4495"/>
                    <a:pt x="4901" y="3690"/>
                  </a:cubicBezTo>
                  <a:cubicBezTo>
                    <a:pt x="5569" y="2527"/>
                    <a:pt x="5197" y="1027"/>
                    <a:pt x="4072" y="343"/>
                  </a:cubicBezTo>
                  <a:cubicBezTo>
                    <a:pt x="3689" y="111"/>
                    <a:pt x="3263" y="1"/>
                    <a:pt x="283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1" name="Google Shape;4211;p9"/>
            <p:cNvSpPr/>
            <p:nvPr/>
          </p:nvSpPr>
          <p:spPr>
            <a:xfrm>
              <a:off x="4953850" y="1449975"/>
              <a:ext cx="139300" cy="123700"/>
            </a:xfrm>
            <a:custGeom>
              <a:avLst/>
              <a:gdLst/>
              <a:ahLst/>
              <a:cxnLst/>
              <a:rect l="l" t="t" r="r" b="b"/>
              <a:pathLst>
                <a:path w="5572" h="4948" extrusionOk="0">
                  <a:moveTo>
                    <a:pt x="2838" y="0"/>
                  </a:moveTo>
                  <a:cubicBezTo>
                    <a:pt x="1972" y="0"/>
                    <a:pt x="1119" y="461"/>
                    <a:pt x="659" y="1276"/>
                  </a:cubicBezTo>
                  <a:cubicBezTo>
                    <a:pt x="0" y="2446"/>
                    <a:pt x="385" y="3942"/>
                    <a:pt x="1517" y="4615"/>
                  </a:cubicBezTo>
                  <a:cubicBezTo>
                    <a:pt x="1897" y="4841"/>
                    <a:pt x="2317" y="4948"/>
                    <a:pt x="2734" y="4948"/>
                  </a:cubicBezTo>
                  <a:cubicBezTo>
                    <a:pt x="3599" y="4948"/>
                    <a:pt x="4452" y="4488"/>
                    <a:pt x="4912" y="3672"/>
                  </a:cubicBezTo>
                  <a:cubicBezTo>
                    <a:pt x="5572" y="2502"/>
                    <a:pt x="5187" y="1006"/>
                    <a:pt x="4056" y="333"/>
                  </a:cubicBezTo>
                  <a:cubicBezTo>
                    <a:pt x="3675" y="107"/>
                    <a:pt x="3255" y="0"/>
                    <a:pt x="283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2" name="Google Shape;4212;p9"/>
            <p:cNvSpPr/>
            <p:nvPr/>
          </p:nvSpPr>
          <p:spPr>
            <a:xfrm>
              <a:off x="4550425" y="4343950"/>
              <a:ext cx="140900" cy="124350"/>
            </a:xfrm>
            <a:custGeom>
              <a:avLst/>
              <a:gdLst/>
              <a:ahLst/>
              <a:cxnLst/>
              <a:rect l="l" t="t" r="r" b="b"/>
              <a:pathLst>
                <a:path w="5636" h="4974" extrusionOk="0">
                  <a:moveTo>
                    <a:pt x="2858" y="0"/>
                  </a:moveTo>
                  <a:cubicBezTo>
                    <a:pt x="1994" y="0"/>
                    <a:pt x="1150" y="463"/>
                    <a:pt x="687" y="1279"/>
                  </a:cubicBezTo>
                  <a:cubicBezTo>
                    <a:pt x="0" y="2490"/>
                    <a:pt x="413" y="4009"/>
                    <a:pt x="1608" y="4671"/>
                  </a:cubicBezTo>
                  <a:cubicBezTo>
                    <a:pt x="1979" y="4876"/>
                    <a:pt x="2380" y="4973"/>
                    <a:pt x="2776" y="4973"/>
                  </a:cubicBezTo>
                  <a:cubicBezTo>
                    <a:pt x="3657" y="4973"/>
                    <a:pt x="4516" y="4492"/>
                    <a:pt x="4972" y="3647"/>
                  </a:cubicBezTo>
                  <a:cubicBezTo>
                    <a:pt x="5635" y="2419"/>
                    <a:pt x="5187" y="913"/>
                    <a:pt x="3976" y="276"/>
                  </a:cubicBezTo>
                  <a:cubicBezTo>
                    <a:pt x="3620" y="89"/>
                    <a:pt x="3237" y="0"/>
                    <a:pt x="28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3" name="Google Shape;4213;p9"/>
            <p:cNvSpPr/>
            <p:nvPr/>
          </p:nvSpPr>
          <p:spPr>
            <a:xfrm>
              <a:off x="2755050" y="4271050"/>
              <a:ext cx="140425" cy="123725"/>
            </a:xfrm>
            <a:custGeom>
              <a:avLst/>
              <a:gdLst/>
              <a:ahLst/>
              <a:cxnLst/>
              <a:rect l="l" t="t" r="r" b="b"/>
              <a:pathLst>
                <a:path w="5617" h="4949" extrusionOk="0">
                  <a:moveTo>
                    <a:pt x="2861" y="1"/>
                  </a:moveTo>
                  <a:cubicBezTo>
                    <a:pt x="1993" y="1"/>
                    <a:pt x="1141" y="464"/>
                    <a:pt x="683" y="1277"/>
                  </a:cubicBezTo>
                  <a:cubicBezTo>
                    <a:pt x="1" y="2485"/>
                    <a:pt x="436" y="4030"/>
                    <a:pt x="1637" y="4669"/>
                  </a:cubicBezTo>
                  <a:cubicBezTo>
                    <a:pt x="1992" y="4859"/>
                    <a:pt x="2377" y="4949"/>
                    <a:pt x="2759" y="4949"/>
                  </a:cubicBezTo>
                  <a:cubicBezTo>
                    <a:pt x="3627" y="4949"/>
                    <a:pt x="4479" y="4485"/>
                    <a:pt x="4936" y="3673"/>
                  </a:cubicBezTo>
                  <a:cubicBezTo>
                    <a:pt x="5617" y="2463"/>
                    <a:pt x="5184" y="919"/>
                    <a:pt x="3983" y="279"/>
                  </a:cubicBezTo>
                  <a:cubicBezTo>
                    <a:pt x="3627" y="90"/>
                    <a:pt x="3243" y="1"/>
                    <a:pt x="286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4" name="Google Shape;4214;p9"/>
            <p:cNvSpPr/>
            <p:nvPr/>
          </p:nvSpPr>
          <p:spPr>
            <a:xfrm>
              <a:off x="1991850" y="2905575"/>
              <a:ext cx="140750" cy="124300"/>
            </a:xfrm>
            <a:custGeom>
              <a:avLst/>
              <a:gdLst/>
              <a:ahLst/>
              <a:cxnLst/>
              <a:rect l="l" t="t" r="r" b="b"/>
              <a:pathLst>
                <a:path w="5630" h="4972" extrusionOk="0">
                  <a:moveTo>
                    <a:pt x="2854" y="0"/>
                  </a:moveTo>
                  <a:cubicBezTo>
                    <a:pt x="2010" y="0"/>
                    <a:pt x="1184" y="440"/>
                    <a:pt x="715" y="1225"/>
                  </a:cubicBezTo>
                  <a:cubicBezTo>
                    <a:pt x="0" y="2422"/>
                    <a:pt x="376" y="3953"/>
                    <a:pt x="1555" y="4641"/>
                  </a:cubicBezTo>
                  <a:cubicBezTo>
                    <a:pt x="1939" y="4865"/>
                    <a:pt x="2358" y="4972"/>
                    <a:pt x="2773" y="4972"/>
                  </a:cubicBezTo>
                  <a:cubicBezTo>
                    <a:pt x="3634" y="4972"/>
                    <a:pt x="4476" y="4514"/>
                    <a:pt x="4941" y="3698"/>
                  </a:cubicBezTo>
                  <a:cubicBezTo>
                    <a:pt x="5630" y="2488"/>
                    <a:pt x="5220" y="967"/>
                    <a:pt x="4025" y="304"/>
                  </a:cubicBezTo>
                  <a:cubicBezTo>
                    <a:pt x="3654" y="98"/>
                    <a:pt x="3252" y="0"/>
                    <a:pt x="28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5" name="Google Shape;4215;p9"/>
            <p:cNvSpPr/>
            <p:nvPr/>
          </p:nvSpPr>
          <p:spPr>
            <a:xfrm>
              <a:off x="2988225" y="4401825"/>
              <a:ext cx="139300" cy="123700"/>
            </a:xfrm>
            <a:custGeom>
              <a:avLst/>
              <a:gdLst/>
              <a:ahLst/>
              <a:cxnLst/>
              <a:rect l="l" t="t" r="r" b="b"/>
              <a:pathLst>
                <a:path w="5572" h="4948" extrusionOk="0">
                  <a:moveTo>
                    <a:pt x="2836" y="1"/>
                  </a:moveTo>
                  <a:cubicBezTo>
                    <a:pt x="1955" y="1"/>
                    <a:pt x="1089" y="479"/>
                    <a:pt x="637" y="1317"/>
                  </a:cubicBezTo>
                  <a:cubicBezTo>
                    <a:pt x="0" y="2499"/>
                    <a:pt x="413" y="3986"/>
                    <a:pt x="1556" y="4637"/>
                  </a:cubicBezTo>
                  <a:cubicBezTo>
                    <a:pt x="1927" y="4848"/>
                    <a:pt x="2333" y="4948"/>
                    <a:pt x="2736" y="4948"/>
                  </a:cubicBezTo>
                  <a:cubicBezTo>
                    <a:pt x="3617" y="4948"/>
                    <a:pt x="4483" y="4469"/>
                    <a:pt x="4935" y="3632"/>
                  </a:cubicBezTo>
                  <a:cubicBezTo>
                    <a:pt x="5572" y="2450"/>
                    <a:pt x="5161" y="963"/>
                    <a:pt x="4016" y="312"/>
                  </a:cubicBezTo>
                  <a:cubicBezTo>
                    <a:pt x="3645" y="101"/>
                    <a:pt x="3239" y="1"/>
                    <a:pt x="283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6" name="Google Shape;4216;p9"/>
            <p:cNvSpPr/>
            <p:nvPr/>
          </p:nvSpPr>
          <p:spPr>
            <a:xfrm>
              <a:off x="5534175" y="2869125"/>
              <a:ext cx="138375" cy="122250"/>
            </a:xfrm>
            <a:custGeom>
              <a:avLst/>
              <a:gdLst/>
              <a:ahLst/>
              <a:cxnLst/>
              <a:rect l="l" t="t" r="r" b="b"/>
              <a:pathLst>
                <a:path w="5535" h="4890" extrusionOk="0">
                  <a:moveTo>
                    <a:pt x="2854" y="0"/>
                  </a:moveTo>
                  <a:cubicBezTo>
                    <a:pt x="2009" y="0"/>
                    <a:pt x="1160" y="436"/>
                    <a:pt x="699" y="1202"/>
                  </a:cubicBezTo>
                  <a:cubicBezTo>
                    <a:pt x="1" y="2362"/>
                    <a:pt x="418" y="3962"/>
                    <a:pt x="1586" y="4605"/>
                  </a:cubicBezTo>
                  <a:cubicBezTo>
                    <a:pt x="1938" y="4798"/>
                    <a:pt x="2325" y="4889"/>
                    <a:pt x="2711" y="4889"/>
                  </a:cubicBezTo>
                  <a:cubicBezTo>
                    <a:pt x="3575" y="4889"/>
                    <a:pt x="4434" y="4432"/>
                    <a:pt x="4884" y="3637"/>
                  </a:cubicBezTo>
                  <a:cubicBezTo>
                    <a:pt x="5534" y="2489"/>
                    <a:pt x="5138" y="964"/>
                    <a:pt x="4018" y="309"/>
                  </a:cubicBezTo>
                  <a:cubicBezTo>
                    <a:pt x="3659" y="99"/>
                    <a:pt x="3257" y="0"/>
                    <a:pt x="28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7" name="Google Shape;4217;p9"/>
            <p:cNvSpPr/>
            <p:nvPr/>
          </p:nvSpPr>
          <p:spPr>
            <a:xfrm>
              <a:off x="2742950" y="1299900"/>
              <a:ext cx="138350" cy="122250"/>
            </a:xfrm>
            <a:custGeom>
              <a:avLst/>
              <a:gdLst/>
              <a:ahLst/>
              <a:cxnLst/>
              <a:rect l="l" t="t" r="r" b="b"/>
              <a:pathLst>
                <a:path w="5534" h="4890" extrusionOk="0">
                  <a:moveTo>
                    <a:pt x="2855" y="1"/>
                  </a:moveTo>
                  <a:cubicBezTo>
                    <a:pt x="2017" y="1"/>
                    <a:pt x="1173" y="429"/>
                    <a:pt x="709" y="1186"/>
                  </a:cubicBezTo>
                  <a:cubicBezTo>
                    <a:pt x="0" y="2340"/>
                    <a:pt x="405" y="3943"/>
                    <a:pt x="1569" y="4596"/>
                  </a:cubicBezTo>
                  <a:cubicBezTo>
                    <a:pt x="1924" y="4795"/>
                    <a:pt x="2317" y="4889"/>
                    <a:pt x="2709" y="4889"/>
                  </a:cubicBezTo>
                  <a:cubicBezTo>
                    <a:pt x="3565" y="4889"/>
                    <a:pt x="4420" y="4440"/>
                    <a:pt x="4875" y="3654"/>
                  </a:cubicBezTo>
                  <a:cubicBezTo>
                    <a:pt x="5533" y="2518"/>
                    <a:pt x="5146" y="984"/>
                    <a:pt x="4035" y="319"/>
                  </a:cubicBezTo>
                  <a:cubicBezTo>
                    <a:pt x="3673" y="103"/>
                    <a:pt x="3264" y="1"/>
                    <a:pt x="28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8" name="Google Shape;4218;p9"/>
            <p:cNvSpPr/>
            <p:nvPr/>
          </p:nvSpPr>
          <p:spPr>
            <a:xfrm>
              <a:off x="5235975" y="1765050"/>
              <a:ext cx="139575" cy="122975"/>
            </a:xfrm>
            <a:custGeom>
              <a:avLst/>
              <a:gdLst/>
              <a:ahLst/>
              <a:cxnLst/>
              <a:rect l="l" t="t" r="r" b="b"/>
              <a:pathLst>
                <a:path w="5583" h="4919" extrusionOk="0">
                  <a:moveTo>
                    <a:pt x="2852" y="0"/>
                  </a:moveTo>
                  <a:cubicBezTo>
                    <a:pt x="1988" y="0"/>
                    <a:pt x="1133" y="458"/>
                    <a:pt x="678" y="1258"/>
                  </a:cubicBezTo>
                  <a:cubicBezTo>
                    <a:pt x="0" y="2448"/>
                    <a:pt x="432" y="4007"/>
                    <a:pt x="1614" y="4641"/>
                  </a:cubicBezTo>
                  <a:cubicBezTo>
                    <a:pt x="1965" y="4830"/>
                    <a:pt x="2348" y="4919"/>
                    <a:pt x="2729" y="4919"/>
                  </a:cubicBezTo>
                  <a:cubicBezTo>
                    <a:pt x="3594" y="4919"/>
                    <a:pt x="4449" y="4461"/>
                    <a:pt x="4904" y="3661"/>
                  </a:cubicBezTo>
                  <a:cubicBezTo>
                    <a:pt x="5582" y="2472"/>
                    <a:pt x="5150" y="913"/>
                    <a:pt x="3967" y="278"/>
                  </a:cubicBezTo>
                  <a:cubicBezTo>
                    <a:pt x="3616" y="90"/>
                    <a:pt x="3233" y="0"/>
                    <a:pt x="285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9" name="Google Shape;4219;p9"/>
            <p:cNvSpPr/>
            <p:nvPr/>
          </p:nvSpPr>
          <p:spPr>
            <a:xfrm>
              <a:off x="5051100" y="4001525"/>
              <a:ext cx="137800" cy="122200"/>
            </a:xfrm>
            <a:custGeom>
              <a:avLst/>
              <a:gdLst/>
              <a:ahLst/>
              <a:cxnLst/>
              <a:rect l="l" t="t" r="r" b="b"/>
              <a:pathLst>
                <a:path w="5512" h="4888" extrusionOk="0">
                  <a:moveTo>
                    <a:pt x="2835" y="1"/>
                  </a:moveTo>
                  <a:cubicBezTo>
                    <a:pt x="1968" y="1"/>
                    <a:pt x="1096" y="459"/>
                    <a:pt x="646" y="1261"/>
                  </a:cubicBezTo>
                  <a:cubicBezTo>
                    <a:pt x="1" y="2413"/>
                    <a:pt x="401" y="3932"/>
                    <a:pt x="1526" y="4584"/>
                  </a:cubicBezTo>
                  <a:cubicBezTo>
                    <a:pt x="1883" y="4790"/>
                    <a:pt x="2283" y="4888"/>
                    <a:pt x="2683" y="4888"/>
                  </a:cubicBezTo>
                  <a:cubicBezTo>
                    <a:pt x="3531" y="4888"/>
                    <a:pt x="4382" y="4450"/>
                    <a:pt x="4841" y="3679"/>
                  </a:cubicBezTo>
                  <a:cubicBezTo>
                    <a:pt x="5512" y="2553"/>
                    <a:pt x="5142" y="1013"/>
                    <a:pt x="4038" y="334"/>
                  </a:cubicBezTo>
                  <a:cubicBezTo>
                    <a:pt x="3670" y="108"/>
                    <a:pt x="3253" y="1"/>
                    <a:pt x="283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0" name="Google Shape;4220;p9"/>
            <p:cNvSpPr/>
            <p:nvPr/>
          </p:nvSpPr>
          <p:spPr>
            <a:xfrm>
              <a:off x="3840350" y="980450"/>
              <a:ext cx="139550" cy="123000"/>
            </a:xfrm>
            <a:custGeom>
              <a:avLst/>
              <a:gdLst/>
              <a:ahLst/>
              <a:cxnLst/>
              <a:rect l="l" t="t" r="r" b="b"/>
              <a:pathLst>
                <a:path w="5582" h="4920" extrusionOk="0">
                  <a:moveTo>
                    <a:pt x="2853" y="0"/>
                  </a:moveTo>
                  <a:cubicBezTo>
                    <a:pt x="1993" y="0"/>
                    <a:pt x="1141" y="453"/>
                    <a:pt x="685" y="1247"/>
                  </a:cubicBezTo>
                  <a:cubicBezTo>
                    <a:pt x="1" y="2433"/>
                    <a:pt x="424" y="3993"/>
                    <a:pt x="1603" y="4636"/>
                  </a:cubicBezTo>
                  <a:cubicBezTo>
                    <a:pt x="1957" y="4829"/>
                    <a:pt x="2344" y="4920"/>
                    <a:pt x="2730" y="4920"/>
                  </a:cubicBezTo>
                  <a:cubicBezTo>
                    <a:pt x="3589" y="4920"/>
                    <a:pt x="4441" y="4467"/>
                    <a:pt x="4898" y="3674"/>
                  </a:cubicBezTo>
                  <a:cubicBezTo>
                    <a:pt x="5581" y="2487"/>
                    <a:pt x="5159" y="925"/>
                    <a:pt x="3980" y="284"/>
                  </a:cubicBezTo>
                  <a:cubicBezTo>
                    <a:pt x="3626" y="92"/>
                    <a:pt x="3239" y="0"/>
                    <a:pt x="285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1" name="Google Shape;4221;p9"/>
            <p:cNvSpPr/>
            <p:nvPr/>
          </p:nvSpPr>
          <p:spPr>
            <a:xfrm>
              <a:off x="2426400" y="1589825"/>
              <a:ext cx="139475" cy="122975"/>
            </a:xfrm>
            <a:custGeom>
              <a:avLst/>
              <a:gdLst/>
              <a:ahLst/>
              <a:cxnLst/>
              <a:rect l="l" t="t" r="r" b="b"/>
              <a:pathLst>
                <a:path w="5579" h="4919" extrusionOk="0">
                  <a:moveTo>
                    <a:pt x="2850" y="0"/>
                  </a:moveTo>
                  <a:cubicBezTo>
                    <a:pt x="2009" y="0"/>
                    <a:pt x="1172" y="433"/>
                    <a:pt x="707" y="1202"/>
                  </a:cubicBezTo>
                  <a:cubicBezTo>
                    <a:pt x="1" y="2371"/>
                    <a:pt x="394" y="3943"/>
                    <a:pt x="1559" y="4611"/>
                  </a:cubicBezTo>
                  <a:cubicBezTo>
                    <a:pt x="1923" y="4819"/>
                    <a:pt x="2326" y="4918"/>
                    <a:pt x="2728" y="4918"/>
                  </a:cubicBezTo>
                  <a:cubicBezTo>
                    <a:pt x="3570" y="4918"/>
                    <a:pt x="4407" y="4484"/>
                    <a:pt x="4873" y="3716"/>
                  </a:cubicBezTo>
                  <a:cubicBezTo>
                    <a:pt x="5579" y="2549"/>
                    <a:pt x="5185" y="977"/>
                    <a:pt x="4019" y="308"/>
                  </a:cubicBezTo>
                  <a:cubicBezTo>
                    <a:pt x="3655" y="99"/>
                    <a:pt x="3252" y="0"/>
                    <a:pt x="28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2" name="Google Shape;4222;p9"/>
            <p:cNvSpPr/>
            <p:nvPr/>
          </p:nvSpPr>
          <p:spPr>
            <a:xfrm>
              <a:off x="2027250" y="2301575"/>
              <a:ext cx="137800" cy="122200"/>
            </a:xfrm>
            <a:custGeom>
              <a:avLst/>
              <a:gdLst/>
              <a:ahLst/>
              <a:cxnLst/>
              <a:rect l="l" t="t" r="r" b="b"/>
              <a:pathLst>
                <a:path w="5512" h="4888" extrusionOk="0">
                  <a:moveTo>
                    <a:pt x="2835" y="0"/>
                  </a:moveTo>
                  <a:cubicBezTo>
                    <a:pt x="1968" y="0"/>
                    <a:pt x="1097" y="459"/>
                    <a:pt x="648" y="1260"/>
                  </a:cubicBezTo>
                  <a:cubicBezTo>
                    <a:pt x="1" y="2412"/>
                    <a:pt x="403" y="3933"/>
                    <a:pt x="1526" y="4583"/>
                  </a:cubicBezTo>
                  <a:cubicBezTo>
                    <a:pt x="1884" y="4790"/>
                    <a:pt x="2284" y="4888"/>
                    <a:pt x="2684" y="4888"/>
                  </a:cubicBezTo>
                  <a:cubicBezTo>
                    <a:pt x="3532" y="4888"/>
                    <a:pt x="4383" y="4449"/>
                    <a:pt x="4841" y="3679"/>
                  </a:cubicBezTo>
                  <a:cubicBezTo>
                    <a:pt x="5512" y="2553"/>
                    <a:pt x="5143" y="1014"/>
                    <a:pt x="4040" y="334"/>
                  </a:cubicBezTo>
                  <a:cubicBezTo>
                    <a:pt x="3671" y="107"/>
                    <a:pt x="3253" y="0"/>
                    <a:pt x="28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3" name="Google Shape;4223;p9"/>
            <p:cNvSpPr/>
            <p:nvPr/>
          </p:nvSpPr>
          <p:spPr>
            <a:xfrm>
              <a:off x="5450200" y="3289775"/>
              <a:ext cx="139525" cy="123025"/>
            </a:xfrm>
            <a:custGeom>
              <a:avLst/>
              <a:gdLst/>
              <a:ahLst/>
              <a:cxnLst/>
              <a:rect l="l" t="t" r="r" b="b"/>
              <a:pathLst>
                <a:path w="5581" h="4921" extrusionOk="0">
                  <a:moveTo>
                    <a:pt x="2852" y="1"/>
                  </a:moveTo>
                  <a:cubicBezTo>
                    <a:pt x="1996" y="1"/>
                    <a:pt x="1147" y="451"/>
                    <a:pt x="688" y="1240"/>
                  </a:cubicBezTo>
                  <a:cubicBezTo>
                    <a:pt x="0" y="2424"/>
                    <a:pt x="419" y="3986"/>
                    <a:pt x="1596" y="4632"/>
                  </a:cubicBezTo>
                  <a:cubicBezTo>
                    <a:pt x="1952" y="4828"/>
                    <a:pt x="2341" y="4920"/>
                    <a:pt x="2729" y="4920"/>
                  </a:cubicBezTo>
                  <a:cubicBezTo>
                    <a:pt x="3586" y="4920"/>
                    <a:pt x="4435" y="4470"/>
                    <a:pt x="4894" y="3681"/>
                  </a:cubicBezTo>
                  <a:cubicBezTo>
                    <a:pt x="5581" y="2497"/>
                    <a:pt x="5162" y="935"/>
                    <a:pt x="3985" y="288"/>
                  </a:cubicBezTo>
                  <a:cubicBezTo>
                    <a:pt x="3630" y="93"/>
                    <a:pt x="3240" y="1"/>
                    <a:pt x="285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4" name="Google Shape;4224;p9"/>
            <p:cNvSpPr/>
            <p:nvPr/>
          </p:nvSpPr>
          <p:spPr>
            <a:xfrm>
              <a:off x="4735525" y="4292625"/>
              <a:ext cx="135975" cy="120625"/>
            </a:xfrm>
            <a:custGeom>
              <a:avLst/>
              <a:gdLst/>
              <a:ahLst/>
              <a:cxnLst/>
              <a:rect l="l" t="t" r="r" b="b"/>
              <a:pathLst>
                <a:path w="5439" h="4825" extrusionOk="0">
                  <a:moveTo>
                    <a:pt x="2814" y="1"/>
                  </a:moveTo>
                  <a:cubicBezTo>
                    <a:pt x="1950" y="1"/>
                    <a:pt x="1079" y="458"/>
                    <a:pt x="640" y="1246"/>
                  </a:cubicBezTo>
                  <a:cubicBezTo>
                    <a:pt x="1" y="2391"/>
                    <a:pt x="434" y="3949"/>
                    <a:pt x="1564" y="4558"/>
                  </a:cubicBezTo>
                  <a:cubicBezTo>
                    <a:pt x="1901" y="4739"/>
                    <a:pt x="2274" y="4825"/>
                    <a:pt x="2648" y="4825"/>
                  </a:cubicBezTo>
                  <a:cubicBezTo>
                    <a:pt x="3534" y="4825"/>
                    <a:pt x="4424" y="4345"/>
                    <a:pt x="4849" y="3532"/>
                  </a:cubicBezTo>
                  <a:cubicBezTo>
                    <a:pt x="5438" y="2400"/>
                    <a:pt x="5026" y="919"/>
                    <a:pt x="3944" y="296"/>
                  </a:cubicBezTo>
                  <a:cubicBezTo>
                    <a:pt x="3597" y="95"/>
                    <a:pt x="3206" y="1"/>
                    <a:pt x="28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5" name="Google Shape;4225;p9"/>
            <p:cNvSpPr/>
            <p:nvPr/>
          </p:nvSpPr>
          <p:spPr>
            <a:xfrm>
              <a:off x="2524450" y="4141850"/>
              <a:ext cx="135950" cy="120600"/>
            </a:xfrm>
            <a:custGeom>
              <a:avLst/>
              <a:gdLst/>
              <a:ahLst/>
              <a:cxnLst/>
              <a:rect l="l" t="t" r="r" b="b"/>
              <a:pathLst>
                <a:path w="5438" h="4824" extrusionOk="0">
                  <a:moveTo>
                    <a:pt x="2812" y="0"/>
                  </a:moveTo>
                  <a:cubicBezTo>
                    <a:pt x="1941" y="0"/>
                    <a:pt x="1064" y="465"/>
                    <a:pt x="629" y="1262"/>
                  </a:cubicBezTo>
                  <a:cubicBezTo>
                    <a:pt x="0" y="2417"/>
                    <a:pt x="447" y="3971"/>
                    <a:pt x="1581" y="4566"/>
                  </a:cubicBezTo>
                  <a:cubicBezTo>
                    <a:pt x="1915" y="4741"/>
                    <a:pt x="2282" y="4824"/>
                    <a:pt x="2649" y="4824"/>
                  </a:cubicBezTo>
                  <a:cubicBezTo>
                    <a:pt x="3543" y="4824"/>
                    <a:pt x="4438" y="4335"/>
                    <a:pt x="4857" y="3512"/>
                  </a:cubicBezTo>
                  <a:cubicBezTo>
                    <a:pt x="5438" y="2373"/>
                    <a:pt x="5012" y="895"/>
                    <a:pt x="3926" y="285"/>
                  </a:cubicBezTo>
                  <a:cubicBezTo>
                    <a:pt x="3582" y="91"/>
                    <a:pt x="3198" y="0"/>
                    <a:pt x="28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6" name="Google Shape;4226;p9"/>
            <p:cNvSpPr/>
            <p:nvPr/>
          </p:nvSpPr>
          <p:spPr>
            <a:xfrm>
              <a:off x="3222325" y="4534075"/>
              <a:ext cx="136450" cy="120675"/>
            </a:xfrm>
            <a:custGeom>
              <a:avLst/>
              <a:gdLst/>
              <a:ahLst/>
              <a:cxnLst/>
              <a:rect l="l" t="t" r="r" b="b"/>
              <a:pathLst>
                <a:path w="5458" h="4827" extrusionOk="0">
                  <a:moveTo>
                    <a:pt x="2813" y="1"/>
                  </a:moveTo>
                  <a:cubicBezTo>
                    <a:pt x="2005" y="1"/>
                    <a:pt x="1186" y="403"/>
                    <a:pt x="714" y="1118"/>
                  </a:cubicBezTo>
                  <a:cubicBezTo>
                    <a:pt x="1" y="2203"/>
                    <a:pt x="337" y="3779"/>
                    <a:pt x="1433" y="4484"/>
                  </a:cubicBezTo>
                  <a:cubicBezTo>
                    <a:pt x="1796" y="4717"/>
                    <a:pt x="2215" y="4827"/>
                    <a:pt x="2638" y="4827"/>
                  </a:cubicBezTo>
                  <a:cubicBezTo>
                    <a:pt x="3467" y="4827"/>
                    <a:pt x="4310" y="4406"/>
                    <a:pt x="4771" y="3663"/>
                  </a:cubicBezTo>
                  <a:cubicBezTo>
                    <a:pt x="5458" y="2558"/>
                    <a:pt x="5083" y="984"/>
                    <a:pt x="3974" y="315"/>
                  </a:cubicBezTo>
                  <a:cubicBezTo>
                    <a:pt x="3620" y="102"/>
                    <a:pt x="3218" y="1"/>
                    <a:pt x="28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7" name="Google Shape;4227;p9"/>
            <p:cNvSpPr/>
            <p:nvPr/>
          </p:nvSpPr>
          <p:spPr>
            <a:xfrm>
              <a:off x="1944300" y="2723400"/>
              <a:ext cx="136550" cy="120700"/>
            </a:xfrm>
            <a:custGeom>
              <a:avLst/>
              <a:gdLst/>
              <a:ahLst/>
              <a:cxnLst/>
              <a:rect l="l" t="t" r="r" b="b"/>
              <a:pathLst>
                <a:path w="5462" h="4828" extrusionOk="0">
                  <a:moveTo>
                    <a:pt x="2810" y="1"/>
                  </a:moveTo>
                  <a:cubicBezTo>
                    <a:pt x="1987" y="1"/>
                    <a:pt x="1157" y="418"/>
                    <a:pt x="694" y="1153"/>
                  </a:cubicBezTo>
                  <a:cubicBezTo>
                    <a:pt x="0" y="2254"/>
                    <a:pt x="366" y="3829"/>
                    <a:pt x="1471" y="4507"/>
                  </a:cubicBezTo>
                  <a:cubicBezTo>
                    <a:pt x="1826" y="4725"/>
                    <a:pt x="2232" y="4828"/>
                    <a:pt x="2641" y="4828"/>
                  </a:cubicBezTo>
                  <a:cubicBezTo>
                    <a:pt x="3485" y="4828"/>
                    <a:pt x="4343" y="4391"/>
                    <a:pt x="4795" y="3627"/>
                  </a:cubicBezTo>
                  <a:cubicBezTo>
                    <a:pt x="5461" y="2502"/>
                    <a:pt x="5062" y="938"/>
                    <a:pt x="3940" y="296"/>
                  </a:cubicBezTo>
                  <a:cubicBezTo>
                    <a:pt x="3592" y="95"/>
                    <a:pt x="3202" y="1"/>
                    <a:pt x="281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8" name="Google Shape;4228;p9"/>
            <p:cNvSpPr/>
            <p:nvPr/>
          </p:nvSpPr>
          <p:spPr>
            <a:xfrm>
              <a:off x="2242400" y="3827500"/>
              <a:ext cx="136075" cy="119875"/>
            </a:xfrm>
            <a:custGeom>
              <a:avLst/>
              <a:gdLst/>
              <a:ahLst/>
              <a:cxnLst/>
              <a:rect l="l" t="t" r="r" b="b"/>
              <a:pathLst>
                <a:path w="5443" h="4795" extrusionOk="0">
                  <a:moveTo>
                    <a:pt x="2792" y="0"/>
                  </a:moveTo>
                  <a:cubicBezTo>
                    <a:pt x="1957" y="0"/>
                    <a:pt x="1121" y="435"/>
                    <a:pt x="672" y="1196"/>
                  </a:cubicBezTo>
                  <a:cubicBezTo>
                    <a:pt x="0" y="2332"/>
                    <a:pt x="410" y="3886"/>
                    <a:pt x="1546" y="4514"/>
                  </a:cubicBezTo>
                  <a:cubicBezTo>
                    <a:pt x="1890" y="4705"/>
                    <a:pt x="2270" y="4795"/>
                    <a:pt x="2650" y="4795"/>
                  </a:cubicBezTo>
                  <a:cubicBezTo>
                    <a:pt x="3486" y="4795"/>
                    <a:pt x="4322" y="4360"/>
                    <a:pt x="4770" y="3599"/>
                  </a:cubicBezTo>
                  <a:cubicBezTo>
                    <a:pt x="5442" y="2463"/>
                    <a:pt x="5033" y="908"/>
                    <a:pt x="3897" y="281"/>
                  </a:cubicBezTo>
                  <a:cubicBezTo>
                    <a:pt x="3553" y="90"/>
                    <a:pt x="3173" y="0"/>
                    <a:pt x="279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9" name="Google Shape;4229;p9"/>
            <p:cNvSpPr/>
            <p:nvPr/>
          </p:nvSpPr>
          <p:spPr>
            <a:xfrm>
              <a:off x="3638050" y="4612075"/>
              <a:ext cx="136000" cy="119925"/>
            </a:xfrm>
            <a:custGeom>
              <a:avLst/>
              <a:gdLst/>
              <a:ahLst/>
              <a:cxnLst/>
              <a:rect l="l" t="t" r="r" b="b"/>
              <a:pathLst>
                <a:path w="5440" h="4797" extrusionOk="0">
                  <a:moveTo>
                    <a:pt x="2792" y="1"/>
                  </a:moveTo>
                  <a:cubicBezTo>
                    <a:pt x="1966" y="1"/>
                    <a:pt x="1137" y="425"/>
                    <a:pt x="682" y="1172"/>
                  </a:cubicBezTo>
                  <a:cubicBezTo>
                    <a:pt x="0" y="2297"/>
                    <a:pt x="393" y="3859"/>
                    <a:pt x="1521" y="4503"/>
                  </a:cubicBezTo>
                  <a:cubicBezTo>
                    <a:pt x="1870" y="4702"/>
                    <a:pt x="2258" y="4796"/>
                    <a:pt x="2647" y="4796"/>
                  </a:cubicBezTo>
                  <a:cubicBezTo>
                    <a:pt x="3473" y="4796"/>
                    <a:pt x="4301" y="4372"/>
                    <a:pt x="4755" y="3624"/>
                  </a:cubicBezTo>
                  <a:cubicBezTo>
                    <a:pt x="5439" y="2500"/>
                    <a:pt x="5046" y="938"/>
                    <a:pt x="3918" y="294"/>
                  </a:cubicBezTo>
                  <a:cubicBezTo>
                    <a:pt x="3569" y="95"/>
                    <a:pt x="3181" y="1"/>
                    <a:pt x="279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0" name="Google Shape;4230;p9"/>
            <p:cNvSpPr/>
            <p:nvPr/>
          </p:nvSpPr>
          <p:spPr>
            <a:xfrm>
              <a:off x="4026300" y="929675"/>
              <a:ext cx="133600" cy="118175"/>
            </a:xfrm>
            <a:custGeom>
              <a:avLst/>
              <a:gdLst/>
              <a:ahLst/>
              <a:cxnLst/>
              <a:rect l="l" t="t" r="r" b="b"/>
              <a:pathLst>
                <a:path w="5344" h="4727" extrusionOk="0">
                  <a:moveTo>
                    <a:pt x="2712" y="1"/>
                  </a:moveTo>
                  <a:cubicBezTo>
                    <a:pt x="1897" y="1"/>
                    <a:pt x="1099" y="432"/>
                    <a:pt x="656" y="1200"/>
                  </a:cubicBezTo>
                  <a:cubicBezTo>
                    <a:pt x="0" y="2335"/>
                    <a:pt x="372" y="3776"/>
                    <a:pt x="1486" y="4420"/>
                  </a:cubicBezTo>
                  <a:cubicBezTo>
                    <a:pt x="1846" y="4628"/>
                    <a:pt x="2240" y="4727"/>
                    <a:pt x="2631" y="4727"/>
                  </a:cubicBezTo>
                  <a:cubicBezTo>
                    <a:pt x="3446" y="4727"/>
                    <a:pt x="4244" y="4295"/>
                    <a:pt x="4688" y="3528"/>
                  </a:cubicBezTo>
                  <a:cubicBezTo>
                    <a:pt x="5343" y="2392"/>
                    <a:pt x="4971" y="951"/>
                    <a:pt x="3858" y="308"/>
                  </a:cubicBezTo>
                  <a:cubicBezTo>
                    <a:pt x="3497" y="100"/>
                    <a:pt x="3103" y="1"/>
                    <a:pt x="27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1" name="Google Shape;4231;p9"/>
            <p:cNvSpPr/>
            <p:nvPr/>
          </p:nvSpPr>
          <p:spPr>
            <a:xfrm>
              <a:off x="5189300" y="1583500"/>
              <a:ext cx="133600" cy="118175"/>
            </a:xfrm>
            <a:custGeom>
              <a:avLst/>
              <a:gdLst/>
              <a:ahLst/>
              <a:cxnLst/>
              <a:rect l="l" t="t" r="r" b="b"/>
              <a:pathLst>
                <a:path w="5344" h="4727" extrusionOk="0">
                  <a:moveTo>
                    <a:pt x="2713" y="1"/>
                  </a:moveTo>
                  <a:cubicBezTo>
                    <a:pt x="1899" y="1"/>
                    <a:pt x="1101" y="431"/>
                    <a:pt x="657" y="1197"/>
                  </a:cubicBezTo>
                  <a:cubicBezTo>
                    <a:pt x="0" y="2332"/>
                    <a:pt x="371" y="3773"/>
                    <a:pt x="1484" y="4419"/>
                  </a:cubicBezTo>
                  <a:cubicBezTo>
                    <a:pt x="1845" y="4628"/>
                    <a:pt x="2240" y="4727"/>
                    <a:pt x="2631" y="4727"/>
                  </a:cubicBezTo>
                  <a:cubicBezTo>
                    <a:pt x="3445" y="4727"/>
                    <a:pt x="4244" y="4297"/>
                    <a:pt x="4688" y="3530"/>
                  </a:cubicBezTo>
                  <a:cubicBezTo>
                    <a:pt x="5343" y="2395"/>
                    <a:pt x="4973" y="954"/>
                    <a:pt x="3859" y="309"/>
                  </a:cubicBezTo>
                  <a:cubicBezTo>
                    <a:pt x="3498" y="100"/>
                    <a:pt x="3104" y="1"/>
                    <a:pt x="27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2" name="Google Shape;4232;p9"/>
            <p:cNvSpPr/>
            <p:nvPr/>
          </p:nvSpPr>
          <p:spPr>
            <a:xfrm>
              <a:off x="2295075" y="4013825"/>
              <a:ext cx="130025" cy="115100"/>
            </a:xfrm>
            <a:custGeom>
              <a:avLst/>
              <a:gdLst/>
              <a:ahLst/>
              <a:cxnLst/>
              <a:rect l="l" t="t" r="r" b="b"/>
              <a:pathLst>
                <a:path w="5201" h="4604" extrusionOk="0">
                  <a:moveTo>
                    <a:pt x="2605" y="0"/>
                  </a:moveTo>
                  <a:cubicBezTo>
                    <a:pt x="1823" y="0"/>
                    <a:pt x="1077" y="422"/>
                    <a:pt x="643" y="1187"/>
                  </a:cubicBezTo>
                  <a:cubicBezTo>
                    <a:pt x="1" y="2318"/>
                    <a:pt x="342" y="3645"/>
                    <a:pt x="1440" y="4283"/>
                  </a:cubicBezTo>
                  <a:cubicBezTo>
                    <a:pt x="1813" y="4500"/>
                    <a:pt x="2209" y="4603"/>
                    <a:pt x="2596" y="4603"/>
                  </a:cubicBezTo>
                  <a:cubicBezTo>
                    <a:pt x="3394" y="4603"/>
                    <a:pt x="4154" y="4163"/>
                    <a:pt x="4585" y="3367"/>
                  </a:cubicBezTo>
                  <a:cubicBezTo>
                    <a:pt x="5201" y="2231"/>
                    <a:pt x="4827" y="910"/>
                    <a:pt x="3711" y="293"/>
                  </a:cubicBezTo>
                  <a:cubicBezTo>
                    <a:pt x="3354" y="95"/>
                    <a:pt x="2976" y="0"/>
                    <a:pt x="260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3" name="Google Shape;4233;p9"/>
            <p:cNvSpPr/>
            <p:nvPr/>
          </p:nvSpPr>
          <p:spPr>
            <a:xfrm>
              <a:off x="3457600" y="4667650"/>
              <a:ext cx="130500" cy="115125"/>
            </a:xfrm>
            <a:custGeom>
              <a:avLst/>
              <a:gdLst/>
              <a:ahLst/>
              <a:cxnLst/>
              <a:rect l="l" t="t" r="r" b="b"/>
              <a:pathLst>
                <a:path w="5220" h="4605" extrusionOk="0">
                  <a:moveTo>
                    <a:pt x="2623" y="1"/>
                  </a:moveTo>
                  <a:cubicBezTo>
                    <a:pt x="1857" y="1"/>
                    <a:pt x="1124" y="405"/>
                    <a:pt x="689" y="1142"/>
                  </a:cubicBezTo>
                  <a:cubicBezTo>
                    <a:pt x="0" y="2303"/>
                    <a:pt x="358" y="3677"/>
                    <a:pt x="1511" y="4313"/>
                  </a:cubicBezTo>
                  <a:cubicBezTo>
                    <a:pt x="1867" y="4510"/>
                    <a:pt x="2244" y="4604"/>
                    <a:pt x="2614" y="4604"/>
                  </a:cubicBezTo>
                  <a:cubicBezTo>
                    <a:pt x="3398" y="4604"/>
                    <a:pt x="4145" y="4180"/>
                    <a:pt x="4579" y="3413"/>
                  </a:cubicBezTo>
                  <a:cubicBezTo>
                    <a:pt x="5220" y="2283"/>
                    <a:pt x="4875" y="956"/>
                    <a:pt x="3776" y="318"/>
                  </a:cubicBezTo>
                  <a:cubicBezTo>
                    <a:pt x="3406" y="104"/>
                    <a:pt x="3010" y="1"/>
                    <a:pt x="262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4" name="Google Shape;4234;p9"/>
            <p:cNvSpPr/>
            <p:nvPr/>
          </p:nvSpPr>
          <p:spPr>
            <a:xfrm>
              <a:off x="2810275" y="4459675"/>
              <a:ext cx="129300" cy="114350"/>
            </a:xfrm>
            <a:custGeom>
              <a:avLst/>
              <a:gdLst/>
              <a:ahLst/>
              <a:cxnLst/>
              <a:rect l="l" t="t" r="r" b="b"/>
              <a:pathLst>
                <a:path w="5172" h="4574" extrusionOk="0">
                  <a:moveTo>
                    <a:pt x="2599" y="0"/>
                  </a:moveTo>
                  <a:cubicBezTo>
                    <a:pt x="1827" y="0"/>
                    <a:pt x="1085" y="410"/>
                    <a:pt x="652" y="1154"/>
                  </a:cubicBezTo>
                  <a:cubicBezTo>
                    <a:pt x="1" y="2274"/>
                    <a:pt x="340" y="3623"/>
                    <a:pt x="1433" y="4259"/>
                  </a:cubicBezTo>
                  <a:cubicBezTo>
                    <a:pt x="1798" y="4472"/>
                    <a:pt x="2190" y="4574"/>
                    <a:pt x="2575" y="4574"/>
                  </a:cubicBezTo>
                  <a:cubicBezTo>
                    <a:pt x="3346" y="4574"/>
                    <a:pt x="4088" y="4164"/>
                    <a:pt x="4520" y="3421"/>
                  </a:cubicBezTo>
                  <a:cubicBezTo>
                    <a:pt x="5172" y="2299"/>
                    <a:pt x="4833" y="952"/>
                    <a:pt x="3739" y="314"/>
                  </a:cubicBezTo>
                  <a:cubicBezTo>
                    <a:pt x="3375" y="102"/>
                    <a:pt x="2983" y="0"/>
                    <a:pt x="259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5" name="Google Shape;4235;p9"/>
            <p:cNvSpPr/>
            <p:nvPr/>
          </p:nvSpPr>
          <p:spPr>
            <a:xfrm>
              <a:off x="4443325" y="1008375"/>
              <a:ext cx="130650" cy="115975"/>
            </a:xfrm>
            <a:custGeom>
              <a:avLst/>
              <a:gdLst/>
              <a:ahLst/>
              <a:cxnLst/>
              <a:rect l="l" t="t" r="r" b="b"/>
              <a:pathLst>
                <a:path w="5226" h="4639" extrusionOk="0">
                  <a:moveTo>
                    <a:pt x="2613" y="0"/>
                  </a:moveTo>
                  <a:cubicBezTo>
                    <a:pt x="1812" y="0"/>
                    <a:pt x="1054" y="443"/>
                    <a:pt x="618" y="1245"/>
                  </a:cubicBezTo>
                  <a:cubicBezTo>
                    <a:pt x="0" y="2381"/>
                    <a:pt x="366" y="3697"/>
                    <a:pt x="1469" y="4326"/>
                  </a:cubicBezTo>
                  <a:cubicBezTo>
                    <a:pt x="1840" y="4537"/>
                    <a:pt x="2232" y="4638"/>
                    <a:pt x="2614" y="4638"/>
                  </a:cubicBezTo>
                  <a:cubicBezTo>
                    <a:pt x="3415" y="4638"/>
                    <a:pt x="4174" y="4195"/>
                    <a:pt x="4610" y="3392"/>
                  </a:cubicBezTo>
                  <a:cubicBezTo>
                    <a:pt x="5226" y="2258"/>
                    <a:pt x="4862" y="940"/>
                    <a:pt x="3758" y="312"/>
                  </a:cubicBezTo>
                  <a:cubicBezTo>
                    <a:pt x="3387" y="101"/>
                    <a:pt x="2995" y="0"/>
                    <a:pt x="26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6" name="Google Shape;4236;p9"/>
            <p:cNvSpPr/>
            <p:nvPr/>
          </p:nvSpPr>
          <p:spPr>
            <a:xfrm>
              <a:off x="4675225" y="1138450"/>
              <a:ext cx="132550" cy="117350"/>
            </a:xfrm>
            <a:custGeom>
              <a:avLst/>
              <a:gdLst/>
              <a:ahLst/>
              <a:cxnLst/>
              <a:rect l="l" t="t" r="r" b="b"/>
              <a:pathLst>
                <a:path w="5302" h="4694" extrusionOk="0">
                  <a:moveTo>
                    <a:pt x="2661" y="0"/>
                  </a:moveTo>
                  <a:cubicBezTo>
                    <a:pt x="1827" y="0"/>
                    <a:pt x="1026" y="465"/>
                    <a:pt x="596" y="1287"/>
                  </a:cubicBezTo>
                  <a:cubicBezTo>
                    <a:pt x="1" y="2424"/>
                    <a:pt x="385" y="3767"/>
                    <a:pt x="1486" y="4389"/>
                  </a:cubicBezTo>
                  <a:cubicBezTo>
                    <a:pt x="1851" y="4595"/>
                    <a:pt x="2241" y="4694"/>
                    <a:pt x="2625" y="4694"/>
                  </a:cubicBezTo>
                  <a:cubicBezTo>
                    <a:pt x="3439" y="4694"/>
                    <a:pt x="4221" y="4250"/>
                    <a:pt x="4659" y="3456"/>
                  </a:cubicBezTo>
                  <a:cubicBezTo>
                    <a:pt x="5301" y="2290"/>
                    <a:pt x="4902" y="896"/>
                    <a:pt x="3748" y="277"/>
                  </a:cubicBezTo>
                  <a:cubicBezTo>
                    <a:pt x="3398" y="90"/>
                    <a:pt x="3026" y="0"/>
                    <a:pt x="266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7" name="Google Shape;4237;p9"/>
            <p:cNvSpPr/>
            <p:nvPr/>
          </p:nvSpPr>
          <p:spPr>
            <a:xfrm>
              <a:off x="4908725" y="1269975"/>
              <a:ext cx="130250" cy="115825"/>
            </a:xfrm>
            <a:custGeom>
              <a:avLst/>
              <a:gdLst/>
              <a:ahLst/>
              <a:cxnLst/>
              <a:rect l="l" t="t" r="r" b="b"/>
              <a:pathLst>
                <a:path w="5210" h="4633" extrusionOk="0">
                  <a:moveTo>
                    <a:pt x="2604" y="0"/>
                  </a:moveTo>
                  <a:cubicBezTo>
                    <a:pt x="1844" y="0"/>
                    <a:pt x="1118" y="395"/>
                    <a:pt x="677" y="1124"/>
                  </a:cubicBezTo>
                  <a:cubicBezTo>
                    <a:pt x="0" y="2240"/>
                    <a:pt x="288" y="3581"/>
                    <a:pt x="1347" y="4254"/>
                  </a:cubicBezTo>
                  <a:cubicBezTo>
                    <a:pt x="1749" y="4510"/>
                    <a:pt x="2183" y="4632"/>
                    <a:pt x="2607" y="4632"/>
                  </a:cubicBezTo>
                  <a:cubicBezTo>
                    <a:pt x="3367" y="4632"/>
                    <a:pt x="4093" y="4238"/>
                    <a:pt x="4534" y="3509"/>
                  </a:cubicBezTo>
                  <a:cubicBezTo>
                    <a:pt x="5209" y="2392"/>
                    <a:pt x="4922" y="1052"/>
                    <a:pt x="3862" y="377"/>
                  </a:cubicBezTo>
                  <a:cubicBezTo>
                    <a:pt x="3461" y="123"/>
                    <a:pt x="3027" y="0"/>
                    <a:pt x="26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8" name="Google Shape;4238;p9"/>
            <p:cNvSpPr/>
            <p:nvPr/>
          </p:nvSpPr>
          <p:spPr>
            <a:xfrm>
              <a:off x="3429850" y="907175"/>
              <a:ext cx="129450" cy="114350"/>
            </a:xfrm>
            <a:custGeom>
              <a:avLst/>
              <a:gdLst/>
              <a:ahLst/>
              <a:cxnLst/>
              <a:rect l="l" t="t" r="r" b="b"/>
              <a:pathLst>
                <a:path w="5178" h="4574" extrusionOk="0">
                  <a:moveTo>
                    <a:pt x="2602" y="0"/>
                  </a:moveTo>
                  <a:cubicBezTo>
                    <a:pt x="1810" y="0"/>
                    <a:pt x="1052" y="434"/>
                    <a:pt x="624" y="1210"/>
                  </a:cubicBezTo>
                  <a:cubicBezTo>
                    <a:pt x="1" y="2340"/>
                    <a:pt x="378" y="3678"/>
                    <a:pt x="1489" y="4290"/>
                  </a:cubicBezTo>
                  <a:cubicBezTo>
                    <a:pt x="1839" y="4482"/>
                    <a:pt x="2211" y="4574"/>
                    <a:pt x="2576" y="4574"/>
                  </a:cubicBezTo>
                  <a:cubicBezTo>
                    <a:pt x="3368" y="4574"/>
                    <a:pt x="4126" y="4141"/>
                    <a:pt x="4554" y="3364"/>
                  </a:cubicBezTo>
                  <a:cubicBezTo>
                    <a:pt x="5177" y="2234"/>
                    <a:pt x="4800" y="896"/>
                    <a:pt x="3688" y="284"/>
                  </a:cubicBezTo>
                  <a:cubicBezTo>
                    <a:pt x="3338" y="92"/>
                    <a:pt x="2967" y="0"/>
                    <a:pt x="260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9" name="Google Shape;4239;p9"/>
            <p:cNvSpPr/>
            <p:nvPr/>
          </p:nvSpPr>
          <p:spPr>
            <a:xfrm>
              <a:off x="5522950" y="2083700"/>
              <a:ext cx="130025" cy="115075"/>
            </a:xfrm>
            <a:custGeom>
              <a:avLst/>
              <a:gdLst/>
              <a:ahLst/>
              <a:cxnLst/>
              <a:rect l="l" t="t" r="r" b="b"/>
              <a:pathLst>
                <a:path w="5201" h="4603" extrusionOk="0">
                  <a:moveTo>
                    <a:pt x="2607" y="0"/>
                  </a:moveTo>
                  <a:cubicBezTo>
                    <a:pt x="1811" y="0"/>
                    <a:pt x="1053" y="438"/>
                    <a:pt x="621" y="1232"/>
                  </a:cubicBezTo>
                  <a:cubicBezTo>
                    <a:pt x="0" y="2369"/>
                    <a:pt x="372" y="3688"/>
                    <a:pt x="1486" y="4307"/>
                  </a:cubicBezTo>
                  <a:cubicBezTo>
                    <a:pt x="1845" y="4507"/>
                    <a:pt x="2225" y="4603"/>
                    <a:pt x="2598" y="4603"/>
                  </a:cubicBezTo>
                  <a:cubicBezTo>
                    <a:pt x="3378" y="4603"/>
                    <a:pt x="4122" y="4183"/>
                    <a:pt x="4557" y="3422"/>
                  </a:cubicBezTo>
                  <a:cubicBezTo>
                    <a:pt x="5201" y="2293"/>
                    <a:pt x="4862" y="962"/>
                    <a:pt x="3767" y="323"/>
                  </a:cubicBezTo>
                  <a:cubicBezTo>
                    <a:pt x="3394" y="105"/>
                    <a:pt x="2996" y="0"/>
                    <a:pt x="260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0" name="Google Shape;4240;p9"/>
            <p:cNvSpPr/>
            <p:nvPr/>
          </p:nvSpPr>
          <p:spPr>
            <a:xfrm>
              <a:off x="3246200" y="960000"/>
              <a:ext cx="130375" cy="115100"/>
            </a:xfrm>
            <a:custGeom>
              <a:avLst/>
              <a:gdLst/>
              <a:ahLst/>
              <a:cxnLst/>
              <a:rect l="l" t="t" r="r" b="b"/>
              <a:pathLst>
                <a:path w="5215" h="4604" extrusionOk="0">
                  <a:moveTo>
                    <a:pt x="2621" y="0"/>
                  </a:moveTo>
                  <a:cubicBezTo>
                    <a:pt x="1861" y="0"/>
                    <a:pt x="1133" y="396"/>
                    <a:pt x="696" y="1123"/>
                  </a:cubicBezTo>
                  <a:cubicBezTo>
                    <a:pt x="1" y="2280"/>
                    <a:pt x="346" y="3658"/>
                    <a:pt x="1492" y="4303"/>
                  </a:cubicBezTo>
                  <a:cubicBezTo>
                    <a:pt x="1854" y="4506"/>
                    <a:pt x="2237" y="4603"/>
                    <a:pt x="2613" y="4603"/>
                  </a:cubicBezTo>
                  <a:cubicBezTo>
                    <a:pt x="3390" y="4603"/>
                    <a:pt x="4131" y="4187"/>
                    <a:pt x="4568" y="3431"/>
                  </a:cubicBezTo>
                  <a:cubicBezTo>
                    <a:pt x="5214" y="2305"/>
                    <a:pt x="4881" y="970"/>
                    <a:pt x="3791" y="327"/>
                  </a:cubicBezTo>
                  <a:cubicBezTo>
                    <a:pt x="3416" y="106"/>
                    <a:pt x="3014" y="0"/>
                    <a:pt x="262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1" name="Google Shape;4241;p9"/>
            <p:cNvSpPr/>
            <p:nvPr/>
          </p:nvSpPr>
          <p:spPr>
            <a:xfrm>
              <a:off x="5572125" y="2267625"/>
              <a:ext cx="130550" cy="115175"/>
            </a:xfrm>
            <a:custGeom>
              <a:avLst/>
              <a:gdLst/>
              <a:ahLst/>
              <a:cxnLst/>
              <a:rect l="l" t="t" r="r" b="b"/>
              <a:pathLst>
                <a:path w="5222" h="4607" extrusionOk="0">
                  <a:moveTo>
                    <a:pt x="2626" y="0"/>
                  </a:moveTo>
                  <a:cubicBezTo>
                    <a:pt x="1841" y="0"/>
                    <a:pt x="1092" y="427"/>
                    <a:pt x="658" y="1199"/>
                  </a:cubicBezTo>
                  <a:cubicBezTo>
                    <a:pt x="1" y="2369"/>
                    <a:pt x="394" y="3732"/>
                    <a:pt x="1567" y="4345"/>
                  </a:cubicBezTo>
                  <a:cubicBezTo>
                    <a:pt x="1906" y="4522"/>
                    <a:pt x="2262" y="4606"/>
                    <a:pt x="2611" y="4606"/>
                  </a:cubicBezTo>
                  <a:cubicBezTo>
                    <a:pt x="3415" y="4606"/>
                    <a:pt x="4182" y="4158"/>
                    <a:pt x="4612" y="3357"/>
                  </a:cubicBezTo>
                  <a:cubicBezTo>
                    <a:pt x="5222" y="2221"/>
                    <a:pt x="4840" y="902"/>
                    <a:pt x="3723" y="288"/>
                  </a:cubicBezTo>
                  <a:cubicBezTo>
                    <a:pt x="3368" y="93"/>
                    <a:pt x="2993" y="0"/>
                    <a:pt x="262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2" name="Google Shape;4242;p9"/>
            <p:cNvSpPr/>
            <p:nvPr/>
          </p:nvSpPr>
          <p:spPr>
            <a:xfrm>
              <a:off x="3063950" y="1013525"/>
              <a:ext cx="129425" cy="114375"/>
            </a:xfrm>
            <a:custGeom>
              <a:avLst/>
              <a:gdLst/>
              <a:ahLst/>
              <a:cxnLst/>
              <a:rect l="l" t="t" r="r" b="b"/>
              <a:pathLst>
                <a:path w="5177" h="4575" extrusionOk="0">
                  <a:moveTo>
                    <a:pt x="2604" y="0"/>
                  </a:moveTo>
                  <a:cubicBezTo>
                    <a:pt x="1801" y="0"/>
                    <a:pt x="1033" y="445"/>
                    <a:pt x="608" y="1237"/>
                  </a:cubicBezTo>
                  <a:cubicBezTo>
                    <a:pt x="1" y="2370"/>
                    <a:pt x="396" y="3705"/>
                    <a:pt x="1516" y="4305"/>
                  </a:cubicBezTo>
                  <a:cubicBezTo>
                    <a:pt x="1857" y="4487"/>
                    <a:pt x="2219" y="4574"/>
                    <a:pt x="2574" y="4574"/>
                  </a:cubicBezTo>
                  <a:cubicBezTo>
                    <a:pt x="3376" y="4574"/>
                    <a:pt x="4144" y="4130"/>
                    <a:pt x="4569" y="3338"/>
                  </a:cubicBezTo>
                  <a:cubicBezTo>
                    <a:pt x="5176" y="2205"/>
                    <a:pt x="4783" y="870"/>
                    <a:pt x="3661" y="270"/>
                  </a:cubicBezTo>
                  <a:cubicBezTo>
                    <a:pt x="3320" y="87"/>
                    <a:pt x="2959" y="0"/>
                    <a:pt x="26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3" name="Google Shape;4243;p9"/>
            <p:cNvSpPr/>
            <p:nvPr/>
          </p:nvSpPr>
          <p:spPr>
            <a:xfrm>
              <a:off x="5622625" y="2451975"/>
              <a:ext cx="129350" cy="114350"/>
            </a:xfrm>
            <a:custGeom>
              <a:avLst/>
              <a:gdLst/>
              <a:ahLst/>
              <a:cxnLst/>
              <a:rect l="l" t="t" r="r" b="b"/>
              <a:pathLst>
                <a:path w="5174" h="4574" extrusionOk="0">
                  <a:moveTo>
                    <a:pt x="2599" y="0"/>
                  </a:moveTo>
                  <a:cubicBezTo>
                    <a:pt x="1822" y="0"/>
                    <a:pt x="1076" y="415"/>
                    <a:pt x="645" y="1167"/>
                  </a:cubicBezTo>
                  <a:cubicBezTo>
                    <a:pt x="1" y="2290"/>
                    <a:pt x="349" y="3636"/>
                    <a:pt x="1447" y="4266"/>
                  </a:cubicBezTo>
                  <a:cubicBezTo>
                    <a:pt x="1808" y="4474"/>
                    <a:pt x="2195" y="4573"/>
                    <a:pt x="2575" y="4573"/>
                  </a:cubicBezTo>
                  <a:cubicBezTo>
                    <a:pt x="3351" y="4573"/>
                    <a:pt x="4096" y="4158"/>
                    <a:pt x="4528" y="3406"/>
                  </a:cubicBezTo>
                  <a:cubicBezTo>
                    <a:pt x="5173" y="2283"/>
                    <a:pt x="4824" y="938"/>
                    <a:pt x="3728" y="307"/>
                  </a:cubicBezTo>
                  <a:cubicBezTo>
                    <a:pt x="3366" y="99"/>
                    <a:pt x="2978" y="0"/>
                    <a:pt x="259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4" name="Google Shape;4244;p9"/>
            <p:cNvSpPr/>
            <p:nvPr/>
          </p:nvSpPr>
          <p:spPr>
            <a:xfrm>
              <a:off x="2563275" y="1355900"/>
              <a:ext cx="132350" cy="116600"/>
            </a:xfrm>
            <a:custGeom>
              <a:avLst/>
              <a:gdLst/>
              <a:ahLst/>
              <a:cxnLst/>
              <a:rect l="l" t="t" r="r" b="b"/>
              <a:pathLst>
                <a:path w="5294" h="4664" extrusionOk="0">
                  <a:moveTo>
                    <a:pt x="2653" y="0"/>
                  </a:moveTo>
                  <a:cubicBezTo>
                    <a:pt x="1875" y="0"/>
                    <a:pt x="1131" y="411"/>
                    <a:pt x="689" y="1159"/>
                  </a:cubicBezTo>
                  <a:cubicBezTo>
                    <a:pt x="0" y="2322"/>
                    <a:pt x="354" y="3708"/>
                    <a:pt x="1502" y="4357"/>
                  </a:cubicBezTo>
                  <a:cubicBezTo>
                    <a:pt x="1869" y="4564"/>
                    <a:pt x="2260" y="4664"/>
                    <a:pt x="2642" y="4664"/>
                  </a:cubicBezTo>
                  <a:cubicBezTo>
                    <a:pt x="3419" y="4664"/>
                    <a:pt x="4163" y="4253"/>
                    <a:pt x="4605" y="3504"/>
                  </a:cubicBezTo>
                  <a:cubicBezTo>
                    <a:pt x="5294" y="2342"/>
                    <a:pt x="4940" y="956"/>
                    <a:pt x="3792" y="306"/>
                  </a:cubicBezTo>
                  <a:cubicBezTo>
                    <a:pt x="3425" y="99"/>
                    <a:pt x="3035" y="0"/>
                    <a:pt x="265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5" name="Google Shape;4245;p9"/>
            <p:cNvSpPr/>
            <p:nvPr/>
          </p:nvSpPr>
          <p:spPr>
            <a:xfrm>
              <a:off x="5587575" y="3055875"/>
              <a:ext cx="131375" cy="116575"/>
            </a:xfrm>
            <a:custGeom>
              <a:avLst/>
              <a:gdLst/>
              <a:ahLst/>
              <a:cxnLst/>
              <a:rect l="l" t="t" r="r" b="b"/>
              <a:pathLst>
                <a:path w="5255" h="4663" extrusionOk="0">
                  <a:moveTo>
                    <a:pt x="2635" y="0"/>
                  </a:moveTo>
                  <a:cubicBezTo>
                    <a:pt x="1842" y="0"/>
                    <a:pt x="1085" y="427"/>
                    <a:pt x="644" y="1205"/>
                  </a:cubicBezTo>
                  <a:cubicBezTo>
                    <a:pt x="0" y="2338"/>
                    <a:pt x="338" y="3676"/>
                    <a:pt x="1431" y="4328"/>
                  </a:cubicBezTo>
                  <a:cubicBezTo>
                    <a:pt x="1812" y="4554"/>
                    <a:pt x="2221" y="4663"/>
                    <a:pt x="2621" y="4663"/>
                  </a:cubicBezTo>
                  <a:cubicBezTo>
                    <a:pt x="3414" y="4663"/>
                    <a:pt x="4172" y="4236"/>
                    <a:pt x="4612" y="3458"/>
                  </a:cubicBezTo>
                  <a:cubicBezTo>
                    <a:pt x="5255" y="2323"/>
                    <a:pt x="4919" y="985"/>
                    <a:pt x="3826" y="336"/>
                  </a:cubicBezTo>
                  <a:cubicBezTo>
                    <a:pt x="3444" y="109"/>
                    <a:pt x="3035" y="0"/>
                    <a:pt x="26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6" name="Google Shape;4246;p9"/>
            <p:cNvSpPr/>
            <p:nvPr/>
          </p:nvSpPr>
          <p:spPr>
            <a:xfrm>
              <a:off x="2248575" y="1647350"/>
              <a:ext cx="129225" cy="114325"/>
            </a:xfrm>
            <a:custGeom>
              <a:avLst/>
              <a:gdLst/>
              <a:ahLst/>
              <a:cxnLst/>
              <a:rect l="l" t="t" r="r" b="b"/>
              <a:pathLst>
                <a:path w="5169" h="4573" extrusionOk="0">
                  <a:moveTo>
                    <a:pt x="2597" y="0"/>
                  </a:moveTo>
                  <a:cubicBezTo>
                    <a:pt x="1829" y="0"/>
                    <a:pt x="1091" y="404"/>
                    <a:pt x="658" y="1140"/>
                  </a:cubicBezTo>
                  <a:cubicBezTo>
                    <a:pt x="1" y="2255"/>
                    <a:pt x="331" y="3609"/>
                    <a:pt x="1417" y="4250"/>
                  </a:cubicBezTo>
                  <a:cubicBezTo>
                    <a:pt x="1786" y="4468"/>
                    <a:pt x="2182" y="4572"/>
                    <a:pt x="2572" y="4572"/>
                  </a:cubicBezTo>
                  <a:cubicBezTo>
                    <a:pt x="3339" y="4572"/>
                    <a:pt x="4077" y="4168"/>
                    <a:pt x="4510" y="3433"/>
                  </a:cubicBezTo>
                  <a:cubicBezTo>
                    <a:pt x="5169" y="2316"/>
                    <a:pt x="4837" y="963"/>
                    <a:pt x="3751" y="322"/>
                  </a:cubicBezTo>
                  <a:cubicBezTo>
                    <a:pt x="3383" y="104"/>
                    <a:pt x="2986" y="0"/>
                    <a:pt x="259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7" name="Google Shape;4247;p9"/>
            <p:cNvSpPr/>
            <p:nvPr/>
          </p:nvSpPr>
          <p:spPr>
            <a:xfrm>
              <a:off x="5505200" y="3478075"/>
              <a:ext cx="128800" cy="114300"/>
            </a:xfrm>
            <a:custGeom>
              <a:avLst/>
              <a:gdLst/>
              <a:ahLst/>
              <a:cxnLst/>
              <a:rect l="l" t="t" r="r" b="b"/>
              <a:pathLst>
                <a:path w="5152" h="4572" extrusionOk="0">
                  <a:moveTo>
                    <a:pt x="2586" y="1"/>
                  </a:moveTo>
                  <a:cubicBezTo>
                    <a:pt x="1852" y="1"/>
                    <a:pt x="1143" y="368"/>
                    <a:pt x="705" y="1048"/>
                  </a:cubicBezTo>
                  <a:cubicBezTo>
                    <a:pt x="0" y="2145"/>
                    <a:pt x="268" y="3517"/>
                    <a:pt x="1320" y="4197"/>
                  </a:cubicBezTo>
                  <a:cubicBezTo>
                    <a:pt x="1712" y="4450"/>
                    <a:pt x="2143" y="4572"/>
                    <a:pt x="2565" y="4572"/>
                  </a:cubicBezTo>
                  <a:cubicBezTo>
                    <a:pt x="3299" y="4572"/>
                    <a:pt x="4009" y="4205"/>
                    <a:pt x="4447" y="3524"/>
                  </a:cubicBezTo>
                  <a:cubicBezTo>
                    <a:pt x="5152" y="2428"/>
                    <a:pt x="4884" y="1056"/>
                    <a:pt x="3833" y="376"/>
                  </a:cubicBezTo>
                  <a:cubicBezTo>
                    <a:pt x="3440" y="123"/>
                    <a:pt x="3009" y="1"/>
                    <a:pt x="258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8" name="Google Shape;4248;p9"/>
            <p:cNvSpPr/>
            <p:nvPr/>
          </p:nvSpPr>
          <p:spPr>
            <a:xfrm>
              <a:off x="2114525" y="1883625"/>
              <a:ext cx="130700" cy="116000"/>
            </a:xfrm>
            <a:custGeom>
              <a:avLst/>
              <a:gdLst/>
              <a:ahLst/>
              <a:cxnLst/>
              <a:rect l="l" t="t" r="r" b="b"/>
              <a:pathLst>
                <a:path w="5228" h="4640" extrusionOk="0">
                  <a:moveTo>
                    <a:pt x="2612" y="0"/>
                  </a:moveTo>
                  <a:cubicBezTo>
                    <a:pt x="1811" y="0"/>
                    <a:pt x="1052" y="445"/>
                    <a:pt x="616" y="1251"/>
                  </a:cubicBezTo>
                  <a:cubicBezTo>
                    <a:pt x="1" y="2387"/>
                    <a:pt x="367" y="3703"/>
                    <a:pt x="1473" y="4329"/>
                  </a:cubicBezTo>
                  <a:cubicBezTo>
                    <a:pt x="1843" y="4539"/>
                    <a:pt x="2234" y="4640"/>
                    <a:pt x="2615" y="4640"/>
                  </a:cubicBezTo>
                  <a:cubicBezTo>
                    <a:pt x="3417" y="4640"/>
                    <a:pt x="4176" y="4195"/>
                    <a:pt x="4611" y="3390"/>
                  </a:cubicBezTo>
                  <a:cubicBezTo>
                    <a:pt x="5227" y="2254"/>
                    <a:pt x="4860" y="938"/>
                    <a:pt x="3754" y="311"/>
                  </a:cubicBezTo>
                  <a:cubicBezTo>
                    <a:pt x="3384" y="101"/>
                    <a:pt x="2993" y="0"/>
                    <a:pt x="26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9" name="Google Shape;4249;p9"/>
            <p:cNvSpPr/>
            <p:nvPr/>
          </p:nvSpPr>
          <p:spPr>
            <a:xfrm>
              <a:off x="5370725" y="3714450"/>
              <a:ext cx="131175" cy="115800"/>
            </a:xfrm>
            <a:custGeom>
              <a:avLst/>
              <a:gdLst/>
              <a:ahLst/>
              <a:cxnLst/>
              <a:rect l="l" t="t" r="r" b="b"/>
              <a:pathLst>
                <a:path w="5247" h="4632" extrusionOk="0">
                  <a:moveTo>
                    <a:pt x="2625" y="1"/>
                  </a:moveTo>
                  <a:cubicBezTo>
                    <a:pt x="1881" y="1"/>
                    <a:pt x="1167" y="378"/>
                    <a:pt x="724" y="1077"/>
                  </a:cubicBezTo>
                  <a:cubicBezTo>
                    <a:pt x="1" y="2222"/>
                    <a:pt x="297" y="3607"/>
                    <a:pt x="1412" y="4285"/>
                  </a:cubicBezTo>
                  <a:cubicBezTo>
                    <a:pt x="1798" y="4519"/>
                    <a:pt x="2214" y="4632"/>
                    <a:pt x="2621" y="4632"/>
                  </a:cubicBezTo>
                  <a:cubicBezTo>
                    <a:pt x="3365" y="4632"/>
                    <a:pt x="4079" y="4254"/>
                    <a:pt x="4522" y="3554"/>
                  </a:cubicBezTo>
                  <a:cubicBezTo>
                    <a:pt x="5247" y="2411"/>
                    <a:pt x="4949" y="1024"/>
                    <a:pt x="3835" y="348"/>
                  </a:cubicBezTo>
                  <a:cubicBezTo>
                    <a:pt x="3448" y="113"/>
                    <a:pt x="3032" y="1"/>
                    <a:pt x="26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0" name="Google Shape;4250;p9"/>
            <p:cNvSpPr/>
            <p:nvPr/>
          </p:nvSpPr>
          <p:spPr>
            <a:xfrm>
              <a:off x="5238275" y="3952275"/>
              <a:ext cx="129450" cy="114400"/>
            </a:xfrm>
            <a:custGeom>
              <a:avLst/>
              <a:gdLst/>
              <a:ahLst/>
              <a:cxnLst/>
              <a:rect l="l" t="t" r="r" b="b"/>
              <a:pathLst>
                <a:path w="5178" h="4576" extrusionOk="0">
                  <a:moveTo>
                    <a:pt x="2604" y="1"/>
                  </a:moveTo>
                  <a:cubicBezTo>
                    <a:pt x="1804" y="1"/>
                    <a:pt x="1037" y="444"/>
                    <a:pt x="611" y="1233"/>
                  </a:cubicBezTo>
                  <a:cubicBezTo>
                    <a:pt x="1" y="2366"/>
                    <a:pt x="391" y="3701"/>
                    <a:pt x="1511" y="4304"/>
                  </a:cubicBezTo>
                  <a:cubicBezTo>
                    <a:pt x="1854" y="4488"/>
                    <a:pt x="2218" y="4576"/>
                    <a:pt x="2575" y="4576"/>
                  </a:cubicBezTo>
                  <a:cubicBezTo>
                    <a:pt x="3375" y="4576"/>
                    <a:pt x="4141" y="4133"/>
                    <a:pt x="4566" y="3344"/>
                  </a:cubicBezTo>
                  <a:cubicBezTo>
                    <a:pt x="5178" y="2211"/>
                    <a:pt x="4786" y="876"/>
                    <a:pt x="3667" y="273"/>
                  </a:cubicBezTo>
                  <a:cubicBezTo>
                    <a:pt x="3324" y="89"/>
                    <a:pt x="2961" y="1"/>
                    <a:pt x="26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1" name="Google Shape;4251;p9"/>
            <p:cNvSpPr/>
            <p:nvPr/>
          </p:nvSpPr>
          <p:spPr>
            <a:xfrm>
              <a:off x="1897650" y="2541900"/>
              <a:ext cx="130500" cy="115825"/>
            </a:xfrm>
            <a:custGeom>
              <a:avLst/>
              <a:gdLst/>
              <a:ahLst/>
              <a:cxnLst/>
              <a:rect l="l" t="t" r="r" b="b"/>
              <a:pathLst>
                <a:path w="5220" h="4633" extrusionOk="0">
                  <a:moveTo>
                    <a:pt x="2614" y="0"/>
                  </a:moveTo>
                  <a:cubicBezTo>
                    <a:pt x="1833" y="0"/>
                    <a:pt x="1089" y="417"/>
                    <a:pt x="649" y="1181"/>
                  </a:cubicBezTo>
                  <a:cubicBezTo>
                    <a:pt x="0" y="2308"/>
                    <a:pt x="323" y="3636"/>
                    <a:pt x="1405" y="4289"/>
                  </a:cubicBezTo>
                  <a:cubicBezTo>
                    <a:pt x="1790" y="4521"/>
                    <a:pt x="2203" y="4632"/>
                    <a:pt x="2607" y="4632"/>
                  </a:cubicBezTo>
                  <a:cubicBezTo>
                    <a:pt x="3387" y="4632"/>
                    <a:pt x="4131" y="4216"/>
                    <a:pt x="4570" y="3453"/>
                  </a:cubicBezTo>
                  <a:cubicBezTo>
                    <a:pt x="5220" y="2326"/>
                    <a:pt x="4897" y="997"/>
                    <a:pt x="3816" y="344"/>
                  </a:cubicBezTo>
                  <a:cubicBezTo>
                    <a:pt x="3430" y="111"/>
                    <a:pt x="3017" y="0"/>
                    <a:pt x="26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2" name="Google Shape;4252;p9"/>
            <p:cNvSpPr/>
            <p:nvPr/>
          </p:nvSpPr>
          <p:spPr>
            <a:xfrm>
              <a:off x="4921425" y="4241825"/>
              <a:ext cx="130625" cy="115925"/>
            </a:xfrm>
            <a:custGeom>
              <a:avLst/>
              <a:gdLst/>
              <a:ahLst/>
              <a:cxnLst/>
              <a:rect l="l" t="t" r="r" b="b"/>
              <a:pathLst>
                <a:path w="5225" h="4637" extrusionOk="0">
                  <a:moveTo>
                    <a:pt x="2612" y="0"/>
                  </a:moveTo>
                  <a:cubicBezTo>
                    <a:pt x="1815" y="0"/>
                    <a:pt x="1059" y="438"/>
                    <a:pt x="622" y="1233"/>
                  </a:cubicBezTo>
                  <a:cubicBezTo>
                    <a:pt x="1" y="2368"/>
                    <a:pt x="357" y="3687"/>
                    <a:pt x="1458" y="4319"/>
                  </a:cubicBezTo>
                  <a:cubicBezTo>
                    <a:pt x="1831" y="4534"/>
                    <a:pt x="2227" y="4637"/>
                    <a:pt x="2613" y="4637"/>
                  </a:cubicBezTo>
                  <a:cubicBezTo>
                    <a:pt x="3410" y="4637"/>
                    <a:pt x="4166" y="4199"/>
                    <a:pt x="4603" y="3404"/>
                  </a:cubicBezTo>
                  <a:cubicBezTo>
                    <a:pt x="5224" y="2269"/>
                    <a:pt x="4868" y="950"/>
                    <a:pt x="3767" y="318"/>
                  </a:cubicBezTo>
                  <a:cubicBezTo>
                    <a:pt x="3394" y="103"/>
                    <a:pt x="2998" y="0"/>
                    <a:pt x="26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3" name="Google Shape;4253;p9"/>
            <p:cNvSpPr/>
            <p:nvPr/>
          </p:nvSpPr>
          <p:spPr>
            <a:xfrm>
              <a:off x="3044100" y="4591225"/>
              <a:ext cx="126875" cy="112800"/>
            </a:xfrm>
            <a:custGeom>
              <a:avLst/>
              <a:gdLst/>
              <a:ahLst/>
              <a:cxnLst/>
              <a:rect l="l" t="t" r="r" b="b"/>
              <a:pathLst>
                <a:path w="5075" h="4512" extrusionOk="0">
                  <a:moveTo>
                    <a:pt x="2576" y="0"/>
                  </a:moveTo>
                  <a:cubicBezTo>
                    <a:pt x="1804" y="0"/>
                    <a:pt x="1047" y="404"/>
                    <a:pt x="623" y="1129"/>
                  </a:cubicBezTo>
                  <a:cubicBezTo>
                    <a:pt x="1" y="2190"/>
                    <a:pt x="320" y="3548"/>
                    <a:pt x="1343" y="4181"/>
                  </a:cubicBezTo>
                  <a:cubicBezTo>
                    <a:pt x="1704" y="4405"/>
                    <a:pt x="2103" y="4512"/>
                    <a:pt x="2499" y="4512"/>
                  </a:cubicBezTo>
                  <a:cubicBezTo>
                    <a:pt x="3271" y="4512"/>
                    <a:pt x="4028" y="4108"/>
                    <a:pt x="4452" y="3383"/>
                  </a:cubicBezTo>
                  <a:cubicBezTo>
                    <a:pt x="5074" y="2322"/>
                    <a:pt x="4755" y="964"/>
                    <a:pt x="3732" y="331"/>
                  </a:cubicBezTo>
                  <a:cubicBezTo>
                    <a:pt x="3371" y="107"/>
                    <a:pt x="2972" y="0"/>
                    <a:pt x="257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4" name="Google Shape;4254;p9"/>
            <p:cNvSpPr/>
            <p:nvPr/>
          </p:nvSpPr>
          <p:spPr>
            <a:xfrm>
              <a:off x="4424025" y="4586875"/>
              <a:ext cx="126975" cy="112775"/>
            </a:xfrm>
            <a:custGeom>
              <a:avLst/>
              <a:gdLst/>
              <a:ahLst/>
              <a:cxnLst/>
              <a:rect l="l" t="t" r="r" b="b"/>
              <a:pathLst>
                <a:path w="5079" h="4511" extrusionOk="0">
                  <a:moveTo>
                    <a:pt x="2578" y="0"/>
                  </a:moveTo>
                  <a:cubicBezTo>
                    <a:pt x="1791" y="0"/>
                    <a:pt x="1021" y="421"/>
                    <a:pt x="601" y="1169"/>
                  </a:cubicBezTo>
                  <a:cubicBezTo>
                    <a:pt x="0" y="2241"/>
                    <a:pt x="348" y="3589"/>
                    <a:pt x="1384" y="4204"/>
                  </a:cubicBezTo>
                  <a:cubicBezTo>
                    <a:pt x="1735" y="4412"/>
                    <a:pt x="2119" y="4511"/>
                    <a:pt x="2501" y="4511"/>
                  </a:cubicBezTo>
                  <a:cubicBezTo>
                    <a:pt x="3287" y="4511"/>
                    <a:pt x="4057" y="4090"/>
                    <a:pt x="4477" y="3341"/>
                  </a:cubicBezTo>
                  <a:cubicBezTo>
                    <a:pt x="5078" y="2270"/>
                    <a:pt x="4730" y="922"/>
                    <a:pt x="3696" y="307"/>
                  </a:cubicBezTo>
                  <a:cubicBezTo>
                    <a:pt x="3345" y="99"/>
                    <a:pt x="2960" y="0"/>
                    <a:pt x="257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5" name="Google Shape;4255;p9"/>
            <p:cNvSpPr/>
            <p:nvPr/>
          </p:nvSpPr>
          <p:spPr>
            <a:xfrm>
              <a:off x="4057900" y="4693650"/>
              <a:ext cx="126825" cy="111950"/>
            </a:xfrm>
            <a:custGeom>
              <a:avLst/>
              <a:gdLst/>
              <a:ahLst/>
              <a:cxnLst/>
              <a:rect l="l" t="t" r="r" b="b"/>
              <a:pathLst>
                <a:path w="5073" h="4478" extrusionOk="0">
                  <a:moveTo>
                    <a:pt x="2603" y="0"/>
                  </a:moveTo>
                  <a:cubicBezTo>
                    <a:pt x="1826" y="0"/>
                    <a:pt x="1054" y="407"/>
                    <a:pt x="636" y="1123"/>
                  </a:cubicBezTo>
                  <a:cubicBezTo>
                    <a:pt x="1" y="2211"/>
                    <a:pt x="394" y="3649"/>
                    <a:pt x="1484" y="4230"/>
                  </a:cubicBezTo>
                  <a:cubicBezTo>
                    <a:pt x="1802" y="4398"/>
                    <a:pt x="2148" y="4478"/>
                    <a:pt x="2492" y="4478"/>
                  </a:cubicBezTo>
                  <a:cubicBezTo>
                    <a:pt x="3290" y="4478"/>
                    <a:pt x="4079" y="4049"/>
                    <a:pt x="4488" y="3306"/>
                  </a:cubicBezTo>
                  <a:cubicBezTo>
                    <a:pt x="5073" y="2240"/>
                    <a:pt x="4698" y="864"/>
                    <a:pt x="3661" y="276"/>
                  </a:cubicBezTo>
                  <a:cubicBezTo>
                    <a:pt x="3331" y="89"/>
                    <a:pt x="2967" y="0"/>
                    <a:pt x="26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6" name="Google Shape;4256;p9"/>
            <p:cNvSpPr/>
            <p:nvPr/>
          </p:nvSpPr>
          <p:spPr>
            <a:xfrm>
              <a:off x="1965000" y="3516725"/>
              <a:ext cx="126350" cy="112000"/>
            </a:xfrm>
            <a:custGeom>
              <a:avLst/>
              <a:gdLst/>
              <a:ahLst/>
              <a:cxnLst/>
              <a:rect l="l" t="t" r="r" b="b"/>
              <a:pathLst>
                <a:path w="5054" h="4480" extrusionOk="0">
                  <a:moveTo>
                    <a:pt x="2582" y="0"/>
                  </a:moveTo>
                  <a:cubicBezTo>
                    <a:pt x="1800" y="0"/>
                    <a:pt x="1025" y="411"/>
                    <a:pt x="609" y="1133"/>
                  </a:cubicBezTo>
                  <a:cubicBezTo>
                    <a:pt x="0" y="2189"/>
                    <a:pt x="351" y="3571"/>
                    <a:pt x="1377" y="4182"/>
                  </a:cubicBezTo>
                  <a:cubicBezTo>
                    <a:pt x="1716" y="4384"/>
                    <a:pt x="2094" y="4479"/>
                    <a:pt x="2470" y="4479"/>
                  </a:cubicBezTo>
                  <a:cubicBezTo>
                    <a:pt x="3270" y="4479"/>
                    <a:pt x="4064" y="4049"/>
                    <a:pt x="4473" y="3297"/>
                  </a:cubicBezTo>
                  <a:cubicBezTo>
                    <a:pt x="5053" y="2227"/>
                    <a:pt x="4670" y="852"/>
                    <a:pt x="3630" y="270"/>
                  </a:cubicBezTo>
                  <a:cubicBezTo>
                    <a:pt x="3302" y="87"/>
                    <a:pt x="2941" y="0"/>
                    <a:pt x="258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7" name="Google Shape;4257;p9"/>
            <p:cNvSpPr/>
            <p:nvPr/>
          </p:nvSpPr>
          <p:spPr>
            <a:xfrm>
              <a:off x="1915100" y="3332375"/>
              <a:ext cx="126875" cy="112800"/>
            </a:xfrm>
            <a:custGeom>
              <a:avLst/>
              <a:gdLst/>
              <a:ahLst/>
              <a:cxnLst/>
              <a:rect l="l" t="t" r="r" b="b"/>
              <a:pathLst>
                <a:path w="5075" h="4512" extrusionOk="0">
                  <a:moveTo>
                    <a:pt x="2576" y="0"/>
                  </a:moveTo>
                  <a:cubicBezTo>
                    <a:pt x="1804" y="0"/>
                    <a:pt x="1047" y="404"/>
                    <a:pt x="623" y="1129"/>
                  </a:cubicBezTo>
                  <a:cubicBezTo>
                    <a:pt x="1" y="2192"/>
                    <a:pt x="321" y="3547"/>
                    <a:pt x="1343" y="4182"/>
                  </a:cubicBezTo>
                  <a:cubicBezTo>
                    <a:pt x="1703" y="4406"/>
                    <a:pt x="2103" y="4512"/>
                    <a:pt x="2498" y="4512"/>
                  </a:cubicBezTo>
                  <a:cubicBezTo>
                    <a:pt x="3270" y="4512"/>
                    <a:pt x="4027" y="4108"/>
                    <a:pt x="4453" y="3382"/>
                  </a:cubicBezTo>
                  <a:cubicBezTo>
                    <a:pt x="5075" y="2321"/>
                    <a:pt x="4755" y="964"/>
                    <a:pt x="3732" y="331"/>
                  </a:cubicBezTo>
                  <a:cubicBezTo>
                    <a:pt x="3372" y="107"/>
                    <a:pt x="2972" y="0"/>
                    <a:pt x="257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8" name="Google Shape;4258;p9"/>
            <p:cNvSpPr/>
            <p:nvPr/>
          </p:nvSpPr>
          <p:spPr>
            <a:xfrm>
              <a:off x="1865050" y="3148450"/>
              <a:ext cx="127700" cy="112750"/>
            </a:xfrm>
            <a:custGeom>
              <a:avLst/>
              <a:gdLst/>
              <a:ahLst/>
              <a:cxnLst/>
              <a:rect l="l" t="t" r="r" b="b"/>
              <a:pathLst>
                <a:path w="5108" h="4510" extrusionOk="0">
                  <a:moveTo>
                    <a:pt x="2593" y="0"/>
                  </a:moveTo>
                  <a:cubicBezTo>
                    <a:pt x="1854" y="0"/>
                    <a:pt x="1125" y="369"/>
                    <a:pt x="691" y="1040"/>
                  </a:cubicBezTo>
                  <a:cubicBezTo>
                    <a:pt x="0" y="2110"/>
                    <a:pt x="305" y="3533"/>
                    <a:pt x="1366" y="4186"/>
                  </a:cubicBezTo>
                  <a:cubicBezTo>
                    <a:pt x="1723" y="4405"/>
                    <a:pt x="2120" y="4510"/>
                    <a:pt x="2514" y="4510"/>
                  </a:cubicBezTo>
                  <a:cubicBezTo>
                    <a:pt x="3253" y="4510"/>
                    <a:pt x="3982" y="4141"/>
                    <a:pt x="4415" y="3470"/>
                  </a:cubicBezTo>
                  <a:cubicBezTo>
                    <a:pt x="5108" y="2400"/>
                    <a:pt x="4801" y="978"/>
                    <a:pt x="3740" y="324"/>
                  </a:cubicBezTo>
                  <a:cubicBezTo>
                    <a:pt x="3383" y="105"/>
                    <a:pt x="2987" y="0"/>
                    <a:pt x="25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9" name="Google Shape;4259;p9"/>
            <p:cNvSpPr/>
            <p:nvPr/>
          </p:nvSpPr>
          <p:spPr>
            <a:xfrm>
              <a:off x="1982300" y="2121950"/>
              <a:ext cx="128600" cy="113575"/>
            </a:xfrm>
            <a:custGeom>
              <a:avLst/>
              <a:gdLst/>
              <a:ahLst/>
              <a:cxnLst/>
              <a:rect l="l" t="t" r="r" b="b"/>
              <a:pathLst>
                <a:path w="5144" h="4543" extrusionOk="0">
                  <a:moveTo>
                    <a:pt x="2594" y="1"/>
                  </a:moveTo>
                  <a:cubicBezTo>
                    <a:pt x="1836" y="1"/>
                    <a:pt x="1100" y="393"/>
                    <a:pt x="670" y="1100"/>
                  </a:cubicBezTo>
                  <a:cubicBezTo>
                    <a:pt x="1" y="2199"/>
                    <a:pt x="325" y="3583"/>
                    <a:pt x="1404" y="4226"/>
                  </a:cubicBezTo>
                  <a:cubicBezTo>
                    <a:pt x="1765" y="4440"/>
                    <a:pt x="2158" y="4543"/>
                    <a:pt x="2545" y="4543"/>
                  </a:cubicBezTo>
                  <a:cubicBezTo>
                    <a:pt x="3320" y="4543"/>
                    <a:pt x="4071" y="4133"/>
                    <a:pt x="4500" y="3395"/>
                  </a:cubicBezTo>
                  <a:cubicBezTo>
                    <a:pt x="5144" y="2282"/>
                    <a:pt x="4786" y="910"/>
                    <a:pt x="3689" y="291"/>
                  </a:cubicBezTo>
                  <a:cubicBezTo>
                    <a:pt x="3341" y="95"/>
                    <a:pt x="2965" y="1"/>
                    <a:pt x="259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0" name="Google Shape;4260;p9"/>
            <p:cNvSpPr/>
            <p:nvPr/>
          </p:nvSpPr>
          <p:spPr>
            <a:xfrm>
              <a:off x="5673250" y="2637100"/>
              <a:ext cx="126875" cy="111975"/>
            </a:xfrm>
            <a:custGeom>
              <a:avLst/>
              <a:gdLst/>
              <a:ahLst/>
              <a:cxnLst/>
              <a:rect l="l" t="t" r="r" b="b"/>
              <a:pathLst>
                <a:path w="5075" h="4479" extrusionOk="0">
                  <a:moveTo>
                    <a:pt x="2606" y="1"/>
                  </a:moveTo>
                  <a:cubicBezTo>
                    <a:pt x="1845" y="1"/>
                    <a:pt x="1086" y="388"/>
                    <a:pt x="661" y="1079"/>
                  </a:cubicBezTo>
                  <a:cubicBezTo>
                    <a:pt x="1" y="2149"/>
                    <a:pt x="362" y="3597"/>
                    <a:pt x="1439" y="4206"/>
                  </a:cubicBezTo>
                  <a:cubicBezTo>
                    <a:pt x="1768" y="4391"/>
                    <a:pt x="2130" y="4479"/>
                    <a:pt x="2492" y="4479"/>
                  </a:cubicBezTo>
                  <a:cubicBezTo>
                    <a:pt x="3271" y="4479"/>
                    <a:pt x="4045" y="4070"/>
                    <a:pt x="4463" y="3351"/>
                  </a:cubicBezTo>
                  <a:cubicBezTo>
                    <a:pt x="5074" y="2300"/>
                    <a:pt x="4728" y="915"/>
                    <a:pt x="3705" y="301"/>
                  </a:cubicBezTo>
                  <a:cubicBezTo>
                    <a:pt x="3366" y="97"/>
                    <a:pt x="2985" y="1"/>
                    <a:pt x="26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1" name="Google Shape;4261;p9"/>
            <p:cNvSpPr/>
            <p:nvPr/>
          </p:nvSpPr>
          <p:spPr>
            <a:xfrm>
              <a:off x="2578825" y="4329700"/>
              <a:ext cx="127050" cy="112775"/>
            </a:xfrm>
            <a:custGeom>
              <a:avLst/>
              <a:gdLst/>
              <a:ahLst/>
              <a:cxnLst/>
              <a:rect l="l" t="t" r="r" b="b"/>
              <a:pathLst>
                <a:path w="5082" h="4511" extrusionOk="0">
                  <a:moveTo>
                    <a:pt x="2577" y="0"/>
                  </a:moveTo>
                  <a:cubicBezTo>
                    <a:pt x="1776" y="0"/>
                    <a:pt x="994" y="437"/>
                    <a:pt x="581" y="1208"/>
                  </a:cubicBezTo>
                  <a:cubicBezTo>
                    <a:pt x="0" y="2289"/>
                    <a:pt x="373" y="3629"/>
                    <a:pt x="1422" y="4224"/>
                  </a:cubicBezTo>
                  <a:cubicBezTo>
                    <a:pt x="1764" y="4418"/>
                    <a:pt x="2136" y="4510"/>
                    <a:pt x="2503" y="4510"/>
                  </a:cubicBezTo>
                  <a:cubicBezTo>
                    <a:pt x="3304" y="4510"/>
                    <a:pt x="4086" y="4073"/>
                    <a:pt x="4499" y="3303"/>
                  </a:cubicBezTo>
                  <a:cubicBezTo>
                    <a:pt x="5081" y="2221"/>
                    <a:pt x="4707" y="883"/>
                    <a:pt x="3659" y="287"/>
                  </a:cubicBezTo>
                  <a:cubicBezTo>
                    <a:pt x="3317" y="92"/>
                    <a:pt x="2945" y="0"/>
                    <a:pt x="25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2" name="Google Shape;4262;p9"/>
            <p:cNvSpPr/>
            <p:nvPr/>
          </p:nvSpPr>
          <p:spPr>
            <a:xfrm>
              <a:off x="2882625" y="1067900"/>
              <a:ext cx="126250" cy="112000"/>
            </a:xfrm>
            <a:custGeom>
              <a:avLst/>
              <a:gdLst/>
              <a:ahLst/>
              <a:cxnLst/>
              <a:rect l="l" t="t" r="r" b="b"/>
              <a:pathLst>
                <a:path w="5050" h="4480" extrusionOk="0">
                  <a:moveTo>
                    <a:pt x="2579" y="0"/>
                  </a:moveTo>
                  <a:cubicBezTo>
                    <a:pt x="1810" y="0"/>
                    <a:pt x="1045" y="398"/>
                    <a:pt x="623" y="1103"/>
                  </a:cubicBezTo>
                  <a:cubicBezTo>
                    <a:pt x="1" y="2143"/>
                    <a:pt x="328" y="3537"/>
                    <a:pt x="1342" y="4165"/>
                  </a:cubicBezTo>
                  <a:cubicBezTo>
                    <a:pt x="1689" y="4379"/>
                    <a:pt x="2078" y="4480"/>
                    <a:pt x="2466" y="4480"/>
                  </a:cubicBezTo>
                  <a:cubicBezTo>
                    <a:pt x="3253" y="4480"/>
                    <a:pt x="4037" y="4063"/>
                    <a:pt x="4451" y="3326"/>
                  </a:cubicBezTo>
                  <a:cubicBezTo>
                    <a:pt x="5049" y="2268"/>
                    <a:pt x="4687" y="887"/>
                    <a:pt x="3655" y="288"/>
                  </a:cubicBezTo>
                  <a:cubicBezTo>
                    <a:pt x="3321" y="93"/>
                    <a:pt x="2950" y="0"/>
                    <a:pt x="257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3" name="Google Shape;4263;p9"/>
            <p:cNvSpPr/>
            <p:nvPr/>
          </p:nvSpPr>
          <p:spPr>
            <a:xfrm>
              <a:off x="3614025" y="854775"/>
              <a:ext cx="127050" cy="112800"/>
            </a:xfrm>
            <a:custGeom>
              <a:avLst/>
              <a:gdLst/>
              <a:ahLst/>
              <a:cxnLst/>
              <a:rect l="l" t="t" r="r" b="b"/>
              <a:pathLst>
                <a:path w="5082" h="4512" extrusionOk="0">
                  <a:moveTo>
                    <a:pt x="2577" y="0"/>
                  </a:moveTo>
                  <a:cubicBezTo>
                    <a:pt x="1783" y="0"/>
                    <a:pt x="1008" y="430"/>
                    <a:pt x="591" y="1190"/>
                  </a:cubicBezTo>
                  <a:cubicBezTo>
                    <a:pt x="0" y="2268"/>
                    <a:pt x="360" y="3609"/>
                    <a:pt x="1405" y="4215"/>
                  </a:cubicBezTo>
                  <a:cubicBezTo>
                    <a:pt x="1751" y="4416"/>
                    <a:pt x="2129" y="4512"/>
                    <a:pt x="2503" y="4512"/>
                  </a:cubicBezTo>
                  <a:cubicBezTo>
                    <a:pt x="3297" y="4512"/>
                    <a:pt x="4072" y="4082"/>
                    <a:pt x="4489" y="3322"/>
                  </a:cubicBezTo>
                  <a:cubicBezTo>
                    <a:pt x="5081" y="2243"/>
                    <a:pt x="4720" y="902"/>
                    <a:pt x="3677" y="297"/>
                  </a:cubicBezTo>
                  <a:cubicBezTo>
                    <a:pt x="3330" y="96"/>
                    <a:pt x="2951" y="0"/>
                    <a:pt x="25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4" name="Google Shape;4264;p9"/>
            <p:cNvSpPr/>
            <p:nvPr/>
          </p:nvSpPr>
          <p:spPr>
            <a:xfrm>
              <a:off x="5474800" y="1900875"/>
              <a:ext cx="127075" cy="112850"/>
            </a:xfrm>
            <a:custGeom>
              <a:avLst/>
              <a:gdLst/>
              <a:ahLst/>
              <a:cxnLst/>
              <a:rect l="l" t="t" r="r" b="b"/>
              <a:pathLst>
                <a:path w="5083" h="4514" extrusionOk="0">
                  <a:moveTo>
                    <a:pt x="2578" y="1"/>
                  </a:moveTo>
                  <a:cubicBezTo>
                    <a:pt x="1783" y="1"/>
                    <a:pt x="1006" y="432"/>
                    <a:pt x="590" y="1196"/>
                  </a:cubicBezTo>
                  <a:cubicBezTo>
                    <a:pt x="0" y="2275"/>
                    <a:pt x="364" y="3616"/>
                    <a:pt x="1411" y="4220"/>
                  </a:cubicBezTo>
                  <a:cubicBezTo>
                    <a:pt x="1756" y="4419"/>
                    <a:pt x="2133" y="4513"/>
                    <a:pt x="2505" y="4513"/>
                  </a:cubicBezTo>
                  <a:cubicBezTo>
                    <a:pt x="3301" y="4513"/>
                    <a:pt x="4078" y="4082"/>
                    <a:pt x="4493" y="3319"/>
                  </a:cubicBezTo>
                  <a:cubicBezTo>
                    <a:pt x="5083" y="2239"/>
                    <a:pt x="4719" y="898"/>
                    <a:pt x="3674" y="296"/>
                  </a:cubicBezTo>
                  <a:cubicBezTo>
                    <a:pt x="3328" y="96"/>
                    <a:pt x="2951" y="1"/>
                    <a:pt x="257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5" name="Google Shape;4265;p9"/>
            <p:cNvSpPr/>
            <p:nvPr/>
          </p:nvSpPr>
          <p:spPr>
            <a:xfrm>
              <a:off x="4241025" y="4640050"/>
              <a:ext cx="127050" cy="112800"/>
            </a:xfrm>
            <a:custGeom>
              <a:avLst/>
              <a:gdLst/>
              <a:ahLst/>
              <a:cxnLst/>
              <a:rect l="l" t="t" r="r" b="b"/>
              <a:pathLst>
                <a:path w="5082" h="4512" extrusionOk="0">
                  <a:moveTo>
                    <a:pt x="2579" y="1"/>
                  </a:moveTo>
                  <a:cubicBezTo>
                    <a:pt x="1776" y="1"/>
                    <a:pt x="991" y="440"/>
                    <a:pt x="578" y="1213"/>
                  </a:cubicBezTo>
                  <a:cubicBezTo>
                    <a:pt x="1" y="2296"/>
                    <a:pt x="380" y="3636"/>
                    <a:pt x="1429" y="4228"/>
                  </a:cubicBezTo>
                  <a:cubicBezTo>
                    <a:pt x="1769" y="4420"/>
                    <a:pt x="2139" y="4511"/>
                    <a:pt x="2504" y="4511"/>
                  </a:cubicBezTo>
                  <a:cubicBezTo>
                    <a:pt x="3308" y="4511"/>
                    <a:pt x="4092" y="4071"/>
                    <a:pt x="4504" y="3298"/>
                  </a:cubicBezTo>
                  <a:cubicBezTo>
                    <a:pt x="5082" y="2215"/>
                    <a:pt x="4703" y="876"/>
                    <a:pt x="3654" y="283"/>
                  </a:cubicBezTo>
                  <a:cubicBezTo>
                    <a:pt x="3314" y="92"/>
                    <a:pt x="2945" y="1"/>
                    <a:pt x="257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6" name="Google Shape;4266;p9"/>
            <p:cNvSpPr/>
            <p:nvPr/>
          </p:nvSpPr>
          <p:spPr>
            <a:xfrm>
              <a:off x="5143250" y="1403075"/>
              <a:ext cx="125850" cy="111175"/>
            </a:xfrm>
            <a:custGeom>
              <a:avLst/>
              <a:gdLst/>
              <a:ahLst/>
              <a:cxnLst/>
              <a:rect l="l" t="t" r="r" b="b"/>
              <a:pathLst>
                <a:path w="5034" h="4447" extrusionOk="0">
                  <a:moveTo>
                    <a:pt x="2596" y="0"/>
                  </a:moveTo>
                  <a:cubicBezTo>
                    <a:pt x="1827" y="0"/>
                    <a:pt x="1054" y="396"/>
                    <a:pt x="637" y="1092"/>
                  </a:cubicBezTo>
                  <a:cubicBezTo>
                    <a:pt x="0" y="2152"/>
                    <a:pt x="383" y="3613"/>
                    <a:pt x="1450" y="4194"/>
                  </a:cubicBezTo>
                  <a:cubicBezTo>
                    <a:pt x="1765" y="4365"/>
                    <a:pt x="2112" y="4446"/>
                    <a:pt x="2460" y="4446"/>
                  </a:cubicBezTo>
                  <a:cubicBezTo>
                    <a:pt x="3250" y="4446"/>
                    <a:pt x="4040" y="4028"/>
                    <a:pt x="4447" y="3304"/>
                  </a:cubicBezTo>
                  <a:cubicBezTo>
                    <a:pt x="5034" y="2264"/>
                    <a:pt x="4668" y="871"/>
                    <a:pt x="3655" y="280"/>
                  </a:cubicBezTo>
                  <a:cubicBezTo>
                    <a:pt x="3329" y="90"/>
                    <a:pt x="2963" y="0"/>
                    <a:pt x="259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7" name="Google Shape;4267;p9"/>
            <p:cNvSpPr/>
            <p:nvPr/>
          </p:nvSpPr>
          <p:spPr>
            <a:xfrm>
              <a:off x="4212850" y="880000"/>
              <a:ext cx="125875" cy="111150"/>
            </a:xfrm>
            <a:custGeom>
              <a:avLst/>
              <a:gdLst/>
              <a:ahLst/>
              <a:cxnLst/>
              <a:rect l="l" t="t" r="r" b="b"/>
              <a:pathLst>
                <a:path w="5035" h="4446" extrusionOk="0">
                  <a:moveTo>
                    <a:pt x="2595" y="1"/>
                  </a:moveTo>
                  <a:cubicBezTo>
                    <a:pt x="1821" y="1"/>
                    <a:pt x="1044" y="402"/>
                    <a:pt x="630" y="1105"/>
                  </a:cubicBezTo>
                  <a:cubicBezTo>
                    <a:pt x="0" y="2169"/>
                    <a:pt x="392" y="3629"/>
                    <a:pt x="1461" y="4199"/>
                  </a:cubicBezTo>
                  <a:cubicBezTo>
                    <a:pt x="1773" y="4367"/>
                    <a:pt x="2116" y="4446"/>
                    <a:pt x="2459" y="4446"/>
                  </a:cubicBezTo>
                  <a:cubicBezTo>
                    <a:pt x="3255" y="4446"/>
                    <a:pt x="4049" y="4021"/>
                    <a:pt x="4454" y="3292"/>
                  </a:cubicBezTo>
                  <a:cubicBezTo>
                    <a:pt x="5034" y="2248"/>
                    <a:pt x="4660" y="857"/>
                    <a:pt x="3642" y="274"/>
                  </a:cubicBezTo>
                  <a:cubicBezTo>
                    <a:pt x="3318" y="88"/>
                    <a:pt x="2957" y="1"/>
                    <a:pt x="25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8" name="Google Shape;4268;p9"/>
            <p:cNvSpPr/>
            <p:nvPr/>
          </p:nvSpPr>
          <p:spPr>
            <a:xfrm>
              <a:off x="5725450" y="2822650"/>
              <a:ext cx="122275" cy="108750"/>
            </a:xfrm>
            <a:custGeom>
              <a:avLst/>
              <a:gdLst/>
              <a:ahLst/>
              <a:cxnLst/>
              <a:rect l="l" t="t" r="r" b="b"/>
              <a:pathLst>
                <a:path w="4891" h="4350" extrusionOk="0">
                  <a:moveTo>
                    <a:pt x="2519" y="1"/>
                  </a:moveTo>
                  <a:cubicBezTo>
                    <a:pt x="1748" y="1"/>
                    <a:pt x="970" y="406"/>
                    <a:pt x="570" y="1112"/>
                  </a:cubicBezTo>
                  <a:cubicBezTo>
                    <a:pt x="1" y="2114"/>
                    <a:pt x="344" y="3470"/>
                    <a:pt x="1314" y="4060"/>
                  </a:cubicBezTo>
                  <a:cubicBezTo>
                    <a:pt x="1637" y="4257"/>
                    <a:pt x="2003" y="4350"/>
                    <a:pt x="2372" y="4350"/>
                  </a:cubicBezTo>
                  <a:cubicBezTo>
                    <a:pt x="3142" y="4350"/>
                    <a:pt x="3921" y="3944"/>
                    <a:pt x="4321" y="3238"/>
                  </a:cubicBezTo>
                  <a:cubicBezTo>
                    <a:pt x="4890" y="2236"/>
                    <a:pt x="4547" y="882"/>
                    <a:pt x="3577" y="290"/>
                  </a:cubicBezTo>
                  <a:cubicBezTo>
                    <a:pt x="3254" y="93"/>
                    <a:pt x="2888" y="1"/>
                    <a:pt x="251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9" name="Google Shape;4269;p9"/>
            <p:cNvSpPr/>
            <p:nvPr/>
          </p:nvSpPr>
          <p:spPr>
            <a:xfrm>
              <a:off x="5426725" y="1718575"/>
              <a:ext cx="123425" cy="109550"/>
            </a:xfrm>
            <a:custGeom>
              <a:avLst/>
              <a:gdLst/>
              <a:ahLst/>
              <a:cxnLst/>
              <a:rect l="l" t="t" r="r" b="b"/>
              <a:pathLst>
                <a:path w="4937" h="4382" extrusionOk="0">
                  <a:moveTo>
                    <a:pt x="2557" y="1"/>
                  </a:moveTo>
                  <a:cubicBezTo>
                    <a:pt x="1772" y="1"/>
                    <a:pt x="979" y="417"/>
                    <a:pt x="580" y="1132"/>
                  </a:cubicBezTo>
                  <a:cubicBezTo>
                    <a:pt x="0" y="2171"/>
                    <a:pt x="395" y="3590"/>
                    <a:pt x="1422" y="4141"/>
                  </a:cubicBezTo>
                  <a:cubicBezTo>
                    <a:pt x="1727" y="4304"/>
                    <a:pt x="2064" y="4381"/>
                    <a:pt x="2402" y="4381"/>
                  </a:cubicBezTo>
                  <a:cubicBezTo>
                    <a:pt x="3209" y="4381"/>
                    <a:pt x="4022" y="3943"/>
                    <a:pt x="4406" y="3202"/>
                  </a:cubicBezTo>
                  <a:cubicBezTo>
                    <a:pt x="4937" y="2179"/>
                    <a:pt x="4560" y="834"/>
                    <a:pt x="3584" y="270"/>
                  </a:cubicBezTo>
                  <a:cubicBezTo>
                    <a:pt x="3269" y="87"/>
                    <a:pt x="2914" y="1"/>
                    <a:pt x="25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0" name="Google Shape;4270;p9"/>
            <p:cNvSpPr/>
            <p:nvPr/>
          </p:nvSpPr>
          <p:spPr>
            <a:xfrm>
              <a:off x="3798475" y="803225"/>
              <a:ext cx="123475" cy="109550"/>
            </a:xfrm>
            <a:custGeom>
              <a:avLst/>
              <a:gdLst/>
              <a:ahLst/>
              <a:cxnLst/>
              <a:rect l="l" t="t" r="r" b="b"/>
              <a:pathLst>
                <a:path w="4939" h="4382" extrusionOk="0">
                  <a:moveTo>
                    <a:pt x="2564" y="0"/>
                  </a:moveTo>
                  <a:cubicBezTo>
                    <a:pt x="1802" y="0"/>
                    <a:pt x="1026" y="390"/>
                    <a:pt x="614" y="1074"/>
                  </a:cubicBezTo>
                  <a:cubicBezTo>
                    <a:pt x="1" y="2086"/>
                    <a:pt x="357" y="3518"/>
                    <a:pt x="1368" y="4109"/>
                  </a:cubicBezTo>
                  <a:cubicBezTo>
                    <a:pt x="1685" y="4295"/>
                    <a:pt x="2043" y="4382"/>
                    <a:pt x="2402" y="4382"/>
                  </a:cubicBezTo>
                  <a:cubicBezTo>
                    <a:pt x="3184" y="4382"/>
                    <a:pt x="3975" y="3970"/>
                    <a:pt x="4376" y="3259"/>
                  </a:cubicBezTo>
                  <a:cubicBezTo>
                    <a:pt x="4939" y="2260"/>
                    <a:pt x="4601" y="901"/>
                    <a:pt x="3642" y="300"/>
                  </a:cubicBezTo>
                  <a:cubicBezTo>
                    <a:pt x="3317" y="96"/>
                    <a:pt x="2942" y="0"/>
                    <a:pt x="25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1" name="Google Shape;4271;p9"/>
            <p:cNvSpPr/>
            <p:nvPr/>
          </p:nvSpPr>
          <p:spPr>
            <a:xfrm>
              <a:off x="2016375" y="3701900"/>
              <a:ext cx="123450" cy="109550"/>
            </a:xfrm>
            <a:custGeom>
              <a:avLst/>
              <a:gdLst/>
              <a:ahLst/>
              <a:cxnLst/>
              <a:rect l="l" t="t" r="r" b="b"/>
              <a:pathLst>
                <a:path w="4938" h="4382" extrusionOk="0">
                  <a:moveTo>
                    <a:pt x="2537" y="0"/>
                  </a:moveTo>
                  <a:cubicBezTo>
                    <a:pt x="1760" y="0"/>
                    <a:pt x="972" y="408"/>
                    <a:pt x="568" y="1114"/>
                  </a:cubicBezTo>
                  <a:cubicBezTo>
                    <a:pt x="1" y="2108"/>
                    <a:pt x="331" y="3467"/>
                    <a:pt x="1289" y="4076"/>
                  </a:cubicBezTo>
                  <a:cubicBezTo>
                    <a:pt x="1616" y="4283"/>
                    <a:pt x="1994" y="4381"/>
                    <a:pt x="2375" y="4381"/>
                  </a:cubicBezTo>
                  <a:cubicBezTo>
                    <a:pt x="3133" y="4381"/>
                    <a:pt x="3905" y="3996"/>
                    <a:pt x="4320" y="3317"/>
                  </a:cubicBezTo>
                  <a:cubicBezTo>
                    <a:pt x="4937" y="2309"/>
                    <a:pt x="4588" y="875"/>
                    <a:pt x="3580" y="278"/>
                  </a:cubicBezTo>
                  <a:cubicBezTo>
                    <a:pt x="3262" y="89"/>
                    <a:pt x="2901" y="0"/>
                    <a:pt x="253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2" name="Google Shape;4272;p9"/>
            <p:cNvSpPr/>
            <p:nvPr/>
          </p:nvSpPr>
          <p:spPr>
            <a:xfrm>
              <a:off x="2384150" y="1412200"/>
              <a:ext cx="124650" cy="110350"/>
            </a:xfrm>
            <a:custGeom>
              <a:avLst/>
              <a:gdLst/>
              <a:ahLst/>
              <a:cxnLst/>
              <a:rect l="l" t="t" r="r" b="b"/>
              <a:pathLst>
                <a:path w="4986" h="4414" extrusionOk="0">
                  <a:moveTo>
                    <a:pt x="2570" y="1"/>
                  </a:moveTo>
                  <a:cubicBezTo>
                    <a:pt x="1767" y="1"/>
                    <a:pt x="960" y="432"/>
                    <a:pt x="565" y="1168"/>
                  </a:cubicBezTo>
                  <a:cubicBezTo>
                    <a:pt x="1" y="2220"/>
                    <a:pt x="406" y="3623"/>
                    <a:pt x="1433" y="4172"/>
                  </a:cubicBezTo>
                  <a:cubicBezTo>
                    <a:pt x="1739" y="4336"/>
                    <a:pt x="2078" y="4414"/>
                    <a:pt x="2417" y="4414"/>
                  </a:cubicBezTo>
                  <a:cubicBezTo>
                    <a:pt x="3221" y="4414"/>
                    <a:pt x="4028" y="3981"/>
                    <a:pt x="4422" y="3247"/>
                  </a:cubicBezTo>
                  <a:cubicBezTo>
                    <a:pt x="4986" y="2195"/>
                    <a:pt x="4581" y="790"/>
                    <a:pt x="3555" y="242"/>
                  </a:cubicBezTo>
                  <a:cubicBezTo>
                    <a:pt x="3248" y="78"/>
                    <a:pt x="2909" y="1"/>
                    <a:pt x="25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3" name="Google Shape;4273;p9"/>
            <p:cNvSpPr/>
            <p:nvPr/>
          </p:nvSpPr>
          <p:spPr>
            <a:xfrm>
              <a:off x="5107700" y="4191850"/>
              <a:ext cx="123900" cy="109550"/>
            </a:xfrm>
            <a:custGeom>
              <a:avLst/>
              <a:gdLst/>
              <a:ahLst/>
              <a:cxnLst/>
              <a:rect l="l" t="t" r="r" b="b"/>
              <a:pathLst>
                <a:path w="4956" h="4382" extrusionOk="0">
                  <a:moveTo>
                    <a:pt x="2556" y="0"/>
                  </a:moveTo>
                  <a:cubicBezTo>
                    <a:pt x="1789" y="0"/>
                    <a:pt x="1016" y="397"/>
                    <a:pt x="607" y="1084"/>
                  </a:cubicBezTo>
                  <a:cubicBezTo>
                    <a:pt x="0" y="2102"/>
                    <a:pt x="363" y="3530"/>
                    <a:pt x="1376" y="4115"/>
                  </a:cubicBezTo>
                  <a:cubicBezTo>
                    <a:pt x="1691" y="4296"/>
                    <a:pt x="2045" y="4381"/>
                    <a:pt x="2401" y="4381"/>
                  </a:cubicBezTo>
                  <a:cubicBezTo>
                    <a:pt x="3187" y="4381"/>
                    <a:pt x="3982" y="3965"/>
                    <a:pt x="4380" y="3248"/>
                  </a:cubicBezTo>
                  <a:cubicBezTo>
                    <a:pt x="4956" y="2208"/>
                    <a:pt x="4561" y="789"/>
                    <a:pt x="3534" y="239"/>
                  </a:cubicBezTo>
                  <a:cubicBezTo>
                    <a:pt x="3230" y="77"/>
                    <a:pt x="2894" y="0"/>
                    <a:pt x="25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4" name="Google Shape;4274;p9"/>
            <p:cNvSpPr/>
            <p:nvPr/>
          </p:nvSpPr>
          <p:spPr>
            <a:xfrm>
              <a:off x="3876350" y="4747650"/>
              <a:ext cx="124625" cy="110325"/>
            </a:xfrm>
            <a:custGeom>
              <a:avLst/>
              <a:gdLst/>
              <a:ahLst/>
              <a:cxnLst/>
              <a:rect l="l" t="t" r="r" b="b"/>
              <a:pathLst>
                <a:path w="4985" h="4413" extrusionOk="0">
                  <a:moveTo>
                    <a:pt x="2568" y="0"/>
                  </a:moveTo>
                  <a:cubicBezTo>
                    <a:pt x="1760" y="0"/>
                    <a:pt x="948" y="437"/>
                    <a:pt x="558" y="1178"/>
                  </a:cubicBezTo>
                  <a:cubicBezTo>
                    <a:pt x="1" y="2235"/>
                    <a:pt x="415" y="3636"/>
                    <a:pt x="1443" y="4178"/>
                  </a:cubicBezTo>
                  <a:cubicBezTo>
                    <a:pt x="1747" y="4338"/>
                    <a:pt x="2081" y="4413"/>
                    <a:pt x="2416" y="4413"/>
                  </a:cubicBezTo>
                  <a:cubicBezTo>
                    <a:pt x="3225" y="4413"/>
                    <a:pt x="4036" y="3975"/>
                    <a:pt x="4427" y="3234"/>
                  </a:cubicBezTo>
                  <a:cubicBezTo>
                    <a:pt x="4984" y="2177"/>
                    <a:pt x="4570" y="776"/>
                    <a:pt x="3542" y="235"/>
                  </a:cubicBezTo>
                  <a:cubicBezTo>
                    <a:pt x="3238" y="75"/>
                    <a:pt x="2903" y="0"/>
                    <a:pt x="25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5" name="Google Shape;4275;p9"/>
            <p:cNvSpPr/>
            <p:nvPr/>
          </p:nvSpPr>
          <p:spPr>
            <a:xfrm>
              <a:off x="5640625" y="3242900"/>
              <a:ext cx="124600" cy="110375"/>
            </a:xfrm>
            <a:custGeom>
              <a:avLst/>
              <a:gdLst/>
              <a:ahLst/>
              <a:cxnLst/>
              <a:rect l="l" t="t" r="r" b="b"/>
              <a:pathLst>
                <a:path w="4984" h="4415" extrusionOk="0">
                  <a:moveTo>
                    <a:pt x="2568" y="1"/>
                  </a:moveTo>
                  <a:cubicBezTo>
                    <a:pt x="1791" y="1"/>
                    <a:pt x="1007" y="405"/>
                    <a:pt x="597" y="1108"/>
                  </a:cubicBezTo>
                  <a:cubicBezTo>
                    <a:pt x="0" y="2134"/>
                    <a:pt x="361" y="3548"/>
                    <a:pt x="1372" y="4139"/>
                  </a:cubicBezTo>
                  <a:cubicBezTo>
                    <a:pt x="1692" y="4327"/>
                    <a:pt x="2053" y="4415"/>
                    <a:pt x="2416" y="4415"/>
                  </a:cubicBezTo>
                  <a:cubicBezTo>
                    <a:pt x="3193" y="4415"/>
                    <a:pt x="3977" y="4010"/>
                    <a:pt x="4387" y="3307"/>
                  </a:cubicBezTo>
                  <a:cubicBezTo>
                    <a:pt x="4984" y="2281"/>
                    <a:pt x="4623" y="867"/>
                    <a:pt x="3612" y="276"/>
                  </a:cubicBezTo>
                  <a:cubicBezTo>
                    <a:pt x="3292" y="89"/>
                    <a:pt x="2931" y="1"/>
                    <a:pt x="256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6" name="Google Shape;4276;p9"/>
            <p:cNvSpPr/>
            <p:nvPr/>
          </p:nvSpPr>
          <p:spPr>
            <a:xfrm>
              <a:off x="1851300" y="2361100"/>
              <a:ext cx="123950" cy="109550"/>
            </a:xfrm>
            <a:custGeom>
              <a:avLst/>
              <a:gdLst/>
              <a:ahLst/>
              <a:cxnLst/>
              <a:rect l="l" t="t" r="r" b="b"/>
              <a:pathLst>
                <a:path w="4958" h="4382" extrusionOk="0">
                  <a:moveTo>
                    <a:pt x="2555" y="0"/>
                  </a:moveTo>
                  <a:cubicBezTo>
                    <a:pt x="1813" y="0"/>
                    <a:pt x="1060" y="372"/>
                    <a:pt x="639" y="1030"/>
                  </a:cubicBezTo>
                  <a:cubicBezTo>
                    <a:pt x="1" y="2022"/>
                    <a:pt x="322" y="3461"/>
                    <a:pt x="1320" y="4083"/>
                  </a:cubicBezTo>
                  <a:cubicBezTo>
                    <a:pt x="1644" y="4286"/>
                    <a:pt x="2017" y="4381"/>
                    <a:pt x="2394" y="4381"/>
                  </a:cubicBezTo>
                  <a:cubicBezTo>
                    <a:pt x="3157" y="4381"/>
                    <a:pt x="3934" y="3990"/>
                    <a:pt x="4346" y="3304"/>
                  </a:cubicBezTo>
                  <a:cubicBezTo>
                    <a:pt x="4958" y="2289"/>
                    <a:pt x="4600" y="859"/>
                    <a:pt x="3587" y="271"/>
                  </a:cubicBezTo>
                  <a:cubicBezTo>
                    <a:pt x="3271" y="87"/>
                    <a:pt x="2915" y="0"/>
                    <a:pt x="25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7" name="Google Shape;4277;p9"/>
            <p:cNvSpPr/>
            <p:nvPr/>
          </p:nvSpPr>
          <p:spPr>
            <a:xfrm>
              <a:off x="1816975" y="2965750"/>
              <a:ext cx="124550" cy="110325"/>
            </a:xfrm>
            <a:custGeom>
              <a:avLst/>
              <a:gdLst/>
              <a:ahLst/>
              <a:cxnLst/>
              <a:rect l="l" t="t" r="r" b="b"/>
              <a:pathLst>
                <a:path w="4982" h="4413" extrusionOk="0">
                  <a:moveTo>
                    <a:pt x="2566" y="1"/>
                  </a:moveTo>
                  <a:cubicBezTo>
                    <a:pt x="1774" y="1"/>
                    <a:pt x="976" y="421"/>
                    <a:pt x="576" y="1142"/>
                  </a:cubicBezTo>
                  <a:cubicBezTo>
                    <a:pt x="0" y="2183"/>
                    <a:pt x="386" y="3593"/>
                    <a:pt x="1406" y="4157"/>
                  </a:cubicBezTo>
                  <a:cubicBezTo>
                    <a:pt x="1719" y="4331"/>
                    <a:pt x="2067" y="4412"/>
                    <a:pt x="2416" y="4412"/>
                  </a:cubicBezTo>
                  <a:cubicBezTo>
                    <a:pt x="3208" y="4412"/>
                    <a:pt x="4006" y="3991"/>
                    <a:pt x="4405" y="3270"/>
                  </a:cubicBezTo>
                  <a:cubicBezTo>
                    <a:pt x="4981" y="2230"/>
                    <a:pt x="4595" y="818"/>
                    <a:pt x="3575" y="255"/>
                  </a:cubicBezTo>
                  <a:cubicBezTo>
                    <a:pt x="3263" y="82"/>
                    <a:pt x="2915" y="1"/>
                    <a:pt x="25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8" name="Google Shape;4278;p9"/>
            <p:cNvSpPr/>
            <p:nvPr/>
          </p:nvSpPr>
          <p:spPr>
            <a:xfrm>
              <a:off x="4608175" y="4534925"/>
              <a:ext cx="124575" cy="110325"/>
            </a:xfrm>
            <a:custGeom>
              <a:avLst/>
              <a:gdLst/>
              <a:ahLst/>
              <a:cxnLst/>
              <a:rect l="l" t="t" r="r" b="b"/>
              <a:pathLst>
                <a:path w="4983" h="4413" extrusionOk="0">
                  <a:moveTo>
                    <a:pt x="2569" y="0"/>
                  </a:moveTo>
                  <a:cubicBezTo>
                    <a:pt x="1776" y="0"/>
                    <a:pt x="977" y="421"/>
                    <a:pt x="577" y="1143"/>
                  </a:cubicBezTo>
                  <a:cubicBezTo>
                    <a:pt x="1" y="2182"/>
                    <a:pt x="388" y="3592"/>
                    <a:pt x="1408" y="4158"/>
                  </a:cubicBezTo>
                  <a:cubicBezTo>
                    <a:pt x="1720" y="4331"/>
                    <a:pt x="2067" y="4412"/>
                    <a:pt x="2416" y="4412"/>
                  </a:cubicBezTo>
                  <a:cubicBezTo>
                    <a:pt x="3208" y="4412"/>
                    <a:pt x="4007" y="3992"/>
                    <a:pt x="4407" y="3270"/>
                  </a:cubicBezTo>
                  <a:cubicBezTo>
                    <a:pt x="4983" y="2231"/>
                    <a:pt x="4595" y="819"/>
                    <a:pt x="3577" y="255"/>
                  </a:cubicBezTo>
                  <a:cubicBezTo>
                    <a:pt x="3265" y="82"/>
                    <a:pt x="2917" y="0"/>
                    <a:pt x="25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9" name="Google Shape;4279;p9"/>
            <p:cNvSpPr/>
            <p:nvPr/>
          </p:nvSpPr>
          <p:spPr>
            <a:xfrm>
              <a:off x="2701675" y="1122675"/>
              <a:ext cx="122150" cy="108800"/>
            </a:xfrm>
            <a:custGeom>
              <a:avLst/>
              <a:gdLst/>
              <a:ahLst/>
              <a:cxnLst/>
              <a:rect l="l" t="t" r="r" b="b"/>
              <a:pathLst>
                <a:path w="4886" h="4352" extrusionOk="0">
                  <a:moveTo>
                    <a:pt x="2519" y="1"/>
                  </a:moveTo>
                  <a:cubicBezTo>
                    <a:pt x="1755" y="1"/>
                    <a:pt x="980" y="400"/>
                    <a:pt x="575" y="1098"/>
                  </a:cubicBezTo>
                  <a:cubicBezTo>
                    <a:pt x="1" y="2092"/>
                    <a:pt x="332" y="3453"/>
                    <a:pt x="1297" y="4053"/>
                  </a:cubicBezTo>
                  <a:cubicBezTo>
                    <a:pt x="1623" y="4256"/>
                    <a:pt x="1994" y="4351"/>
                    <a:pt x="2368" y="4351"/>
                  </a:cubicBezTo>
                  <a:cubicBezTo>
                    <a:pt x="3132" y="4351"/>
                    <a:pt x="3906" y="3952"/>
                    <a:pt x="4311" y="3253"/>
                  </a:cubicBezTo>
                  <a:cubicBezTo>
                    <a:pt x="4886" y="2260"/>
                    <a:pt x="4554" y="899"/>
                    <a:pt x="3589" y="298"/>
                  </a:cubicBezTo>
                  <a:cubicBezTo>
                    <a:pt x="3264" y="96"/>
                    <a:pt x="2893" y="1"/>
                    <a:pt x="251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0" name="Google Shape;4280;p9"/>
            <p:cNvSpPr/>
            <p:nvPr/>
          </p:nvSpPr>
          <p:spPr>
            <a:xfrm>
              <a:off x="2348350" y="4201375"/>
              <a:ext cx="122225" cy="107900"/>
            </a:xfrm>
            <a:custGeom>
              <a:avLst/>
              <a:gdLst/>
              <a:ahLst/>
              <a:cxnLst/>
              <a:rect l="l" t="t" r="r" b="b"/>
              <a:pathLst>
                <a:path w="4889" h="4316" extrusionOk="0">
                  <a:moveTo>
                    <a:pt x="2508" y="1"/>
                  </a:moveTo>
                  <a:cubicBezTo>
                    <a:pt x="1773" y="1"/>
                    <a:pt x="1042" y="379"/>
                    <a:pt x="631" y="1053"/>
                  </a:cubicBezTo>
                  <a:cubicBezTo>
                    <a:pt x="0" y="2088"/>
                    <a:pt x="359" y="3482"/>
                    <a:pt x="1403" y="4059"/>
                  </a:cubicBezTo>
                  <a:cubicBezTo>
                    <a:pt x="1718" y="4233"/>
                    <a:pt x="2063" y="4315"/>
                    <a:pt x="2405" y="4315"/>
                  </a:cubicBezTo>
                  <a:cubicBezTo>
                    <a:pt x="3160" y="4315"/>
                    <a:pt x="3905" y="3916"/>
                    <a:pt x="4306" y="3214"/>
                  </a:cubicBezTo>
                  <a:cubicBezTo>
                    <a:pt x="4888" y="2194"/>
                    <a:pt x="4548" y="872"/>
                    <a:pt x="3555" y="284"/>
                  </a:cubicBezTo>
                  <a:cubicBezTo>
                    <a:pt x="3230" y="92"/>
                    <a:pt x="2868" y="1"/>
                    <a:pt x="250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1" name="Google Shape;4281;p9"/>
            <p:cNvSpPr/>
            <p:nvPr/>
          </p:nvSpPr>
          <p:spPr>
            <a:xfrm>
              <a:off x="4792975" y="4483425"/>
              <a:ext cx="120925" cy="106975"/>
            </a:xfrm>
            <a:custGeom>
              <a:avLst/>
              <a:gdLst/>
              <a:ahLst/>
              <a:cxnLst/>
              <a:rect l="l" t="t" r="r" b="b"/>
              <a:pathLst>
                <a:path w="4837" h="4279" extrusionOk="0">
                  <a:moveTo>
                    <a:pt x="2442" y="0"/>
                  </a:moveTo>
                  <a:cubicBezTo>
                    <a:pt x="1712" y="0"/>
                    <a:pt x="1003" y="388"/>
                    <a:pt x="600" y="1086"/>
                  </a:cubicBezTo>
                  <a:cubicBezTo>
                    <a:pt x="0" y="2121"/>
                    <a:pt x="327" y="3404"/>
                    <a:pt x="1344" y="3993"/>
                  </a:cubicBezTo>
                  <a:cubicBezTo>
                    <a:pt x="1677" y="4186"/>
                    <a:pt x="2038" y="4278"/>
                    <a:pt x="2394" y="4278"/>
                  </a:cubicBezTo>
                  <a:cubicBezTo>
                    <a:pt x="3125" y="4278"/>
                    <a:pt x="3834" y="3891"/>
                    <a:pt x="4237" y="3194"/>
                  </a:cubicBezTo>
                  <a:cubicBezTo>
                    <a:pt x="4837" y="2157"/>
                    <a:pt x="4509" y="875"/>
                    <a:pt x="3493" y="285"/>
                  </a:cubicBezTo>
                  <a:cubicBezTo>
                    <a:pt x="3159" y="92"/>
                    <a:pt x="2798" y="0"/>
                    <a:pt x="244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2" name="Google Shape;4282;p9"/>
            <p:cNvSpPr/>
            <p:nvPr/>
          </p:nvSpPr>
          <p:spPr>
            <a:xfrm>
              <a:off x="3278800" y="4724450"/>
              <a:ext cx="122150" cy="107875"/>
            </a:xfrm>
            <a:custGeom>
              <a:avLst/>
              <a:gdLst/>
              <a:ahLst/>
              <a:cxnLst/>
              <a:rect l="l" t="t" r="r" b="b"/>
              <a:pathLst>
                <a:path w="4886" h="4315" extrusionOk="0">
                  <a:moveTo>
                    <a:pt x="2504" y="1"/>
                  </a:moveTo>
                  <a:cubicBezTo>
                    <a:pt x="1761" y="1"/>
                    <a:pt x="1025" y="388"/>
                    <a:pt x="618" y="1075"/>
                  </a:cubicBezTo>
                  <a:cubicBezTo>
                    <a:pt x="1" y="2118"/>
                    <a:pt x="374" y="3509"/>
                    <a:pt x="1423" y="4070"/>
                  </a:cubicBezTo>
                  <a:cubicBezTo>
                    <a:pt x="1733" y="4236"/>
                    <a:pt x="2070" y="4314"/>
                    <a:pt x="2405" y="4314"/>
                  </a:cubicBezTo>
                  <a:cubicBezTo>
                    <a:pt x="3169" y="4314"/>
                    <a:pt x="3922" y="3905"/>
                    <a:pt x="4317" y="3192"/>
                  </a:cubicBezTo>
                  <a:cubicBezTo>
                    <a:pt x="4886" y="2166"/>
                    <a:pt x="4532" y="846"/>
                    <a:pt x="3533" y="273"/>
                  </a:cubicBezTo>
                  <a:cubicBezTo>
                    <a:pt x="3212" y="88"/>
                    <a:pt x="2857" y="1"/>
                    <a:pt x="25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3" name="Google Shape;4283;p9"/>
            <p:cNvSpPr/>
            <p:nvPr/>
          </p:nvSpPr>
          <p:spPr>
            <a:xfrm>
              <a:off x="1769150" y="2783450"/>
              <a:ext cx="120900" cy="106975"/>
            </a:xfrm>
            <a:custGeom>
              <a:avLst/>
              <a:gdLst/>
              <a:ahLst/>
              <a:cxnLst/>
              <a:rect l="l" t="t" r="r" b="b"/>
              <a:pathLst>
                <a:path w="4836" h="4279" extrusionOk="0">
                  <a:moveTo>
                    <a:pt x="2443" y="0"/>
                  </a:moveTo>
                  <a:cubicBezTo>
                    <a:pt x="1713" y="0"/>
                    <a:pt x="1005" y="387"/>
                    <a:pt x="600" y="1084"/>
                  </a:cubicBezTo>
                  <a:cubicBezTo>
                    <a:pt x="1" y="2121"/>
                    <a:pt x="328" y="3403"/>
                    <a:pt x="1343" y="3993"/>
                  </a:cubicBezTo>
                  <a:cubicBezTo>
                    <a:pt x="1677" y="4187"/>
                    <a:pt x="2038" y="4279"/>
                    <a:pt x="2394" y="4279"/>
                  </a:cubicBezTo>
                  <a:cubicBezTo>
                    <a:pt x="3124" y="4279"/>
                    <a:pt x="3833" y="3891"/>
                    <a:pt x="4236" y="3194"/>
                  </a:cubicBezTo>
                  <a:cubicBezTo>
                    <a:pt x="4835" y="2158"/>
                    <a:pt x="4510" y="876"/>
                    <a:pt x="3493" y="285"/>
                  </a:cubicBezTo>
                  <a:cubicBezTo>
                    <a:pt x="3160" y="92"/>
                    <a:pt x="2799" y="0"/>
                    <a:pt x="244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4" name="Google Shape;4284;p9"/>
            <p:cNvSpPr/>
            <p:nvPr/>
          </p:nvSpPr>
          <p:spPr>
            <a:xfrm>
              <a:off x="5559675" y="3666675"/>
              <a:ext cx="119175" cy="105000"/>
            </a:xfrm>
            <a:custGeom>
              <a:avLst/>
              <a:gdLst/>
              <a:ahLst/>
              <a:cxnLst/>
              <a:rect l="l" t="t" r="r" b="b"/>
              <a:pathLst>
                <a:path w="4767" h="4200" extrusionOk="0">
                  <a:moveTo>
                    <a:pt x="2383" y="0"/>
                  </a:moveTo>
                  <a:cubicBezTo>
                    <a:pt x="1696" y="0"/>
                    <a:pt x="1039" y="357"/>
                    <a:pt x="639" y="1014"/>
                  </a:cubicBezTo>
                  <a:cubicBezTo>
                    <a:pt x="1" y="2060"/>
                    <a:pt x="297" y="3310"/>
                    <a:pt x="1327" y="3908"/>
                  </a:cubicBezTo>
                  <a:cubicBezTo>
                    <a:pt x="1666" y="4105"/>
                    <a:pt x="2029" y="4200"/>
                    <a:pt x="2383" y="4200"/>
                  </a:cubicBezTo>
                  <a:cubicBezTo>
                    <a:pt x="3070" y="4200"/>
                    <a:pt x="3727" y="3843"/>
                    <a:pt x="4128" y="3187"/>
                  </a:cubicBezTo>
                  <a:cubicBezTo>
                    <a:pt x="4766" y="2141"/>
                    <a:pt x="4470" y="891"/>
                    <a:pt x="3440" y="293"/>
                  </a:cubicBezTo>
                  <a:cubicBezTo>
                    <a:pt x="3100" y="95"/>
                    <a:pt x="2737" y="0"/>
                    <a:pt x="238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5" name="Google Shape;4285;p9"/>
            <p:cNvSpPr/>
            <p:nvPr/>
          </p:nvSpPr>
          <p:spPr>
            <a:xfrm>
              <a:off x="4632025" y="960175"/>
              <a:ext cx="119700" cy="106025"/>
            </a:xfrm>
            <a:custGeom>
              <a:avLst/>
              <a:gdLst/>
              <a:ahLst/>
              <a:cxnLst/>
              <a:rect l="l" t="t" r="r" b="b"/>
              <a:pathLst>
                <a:path w="4788" h="4241" extrusionOk="0">
                  <a:moveTo>
                    <a:pt x="2391" y="1"/>
                  </a:moveTo>
                  <a:cubicBezTo>
                    <a:pt x="1644" y="1"/>
                    <a:pt x="932" y="418"/>
                    <a:pt x="541" y="1162"/>
                  </a:cubicBezTo>
                  <a:cubicBezTo>
                    <a:pt x="0" y="2192"/>
                    <a:pt x="337" y="3387"/>
                    <a:pt x="1332" y="3956"/>
                  </a:cubicBezTo>
                  <a:cubicBezTo>
                    <a:pt x="1668" y="4148"/>
                    <a:pt x="2026" y="4240"/>
                    <a:pt x="2377" y="4240"/>
                  </a:cubicBezTo>
                  <a:cubicBezTo>
                    <a:pt x="3105" y="4240"/>
                    <a:pt x="3799" y="3844"/>
                    <a:pt x="4198" y="3127"/>
                  </a:cubicBezTo>
                  <a:cubicBezTo>
                    <a:pt x="4788" y="2066"/>
                    <a:pt x="4434" y="823"/>
                    <a:pt x="3386" y="257"/>
                  </a:cubicBezTo>
                  <a:cubicBezTo>
                    <a:pt x="3064" y="83"/>
                    <a:pt x="2724" y="1"/>
                    <a:pt x="239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6" name="Google Shape;4286;p9"/>
            <p:cNvSpPr/>
            <p:nvPr/>
          </p:nvSpPr>
          <p:spPr>
            <a:xfrm>
              <a:off x="3695575" y="4802975"/>
              <a:ext cx="120200" cy="106000"/>
            </a:xfrm>
            <a:custGeom>
              <a:avLst/>
              <a:gdLst/>
              <a:ahLst/>
              <a:cxnLst/>
              <a:rect l="l" t="t" r="r" b="b"/>
              <a:pathLst>
                <a:path w="4808" h="4240" extrusionOk="0">
                  <a:moveTo>
                    <a:pt x="2414" y="1"/>
                  </a:moveTo>
                  <a:cubicBezTo>
                    <a:pt x="1696" y="1"/>
                    <a:pt x="1010" y="386"/>
                    <a:pt x="609" y="1080"/>
                  </a:cubicBezTo>
                  <a:cubicBezTo>
                    <a:pt x="1" y="2132"/>
                    <a:pt x="331" y="3383"/>
                    <a:pt x="1370" y="3965"/>
                  </a:cubicBezTo>
                  <a:cubicBezTo>
                    <a:pt x="1701" y="4151"/>
                    <a:pt x="2053" y="4240"/>
                    <a:pt x="2398" y="4240"/>
                  </a:cubicBezTo>
                  <a:cubicBezTo>
                    <a:pt x="3132" y="4240"/>
                    <a:pt x="3832" y="3837"/>
                    <a:pt x="4227" y="3112"/>
                  </a:cubicBezTo>
                  <a:cubicBezTo>
                    <a:pt x="4808" y="2049"/>
                    <a:pt x="4445" y="807"/>
                    <a:pt x="3393" y="249"/>
                  </a:cubicBezTo>
                  <a:cubicBezTo>
                    <a:pt x="3076" y="81"/>
                    <a:pt x="2742" y="1"/>
                    <a:pt x="24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7" name="Google Shape;4287;p9"/>
            <p:cNvSpPr/>
            <p:nvPr/>
          </p:nvSpPr>
          <p:spPr>
            <a:xfrm>
              <a:off x="4864100" y="1090925"/>
              <a:ext cx="120200" cy="106050"/>
            </a:xfrm>
            <a:custGeom>
              <a:avLst/>
              <a:gdLst/>
              <a:ahLst/>
              <a:cxnLst/>
              <a:rect l="l" t="t" r="r" b="b"/>
              <a:pathLst>
                <a:path w="4808" h="4242" extrusionOk="0">
                  <a:moveTo>
                    <a:pt x="2415" y="0"/>
                  </a:moveTo>
                  <a:cubicBezTo>
                    <a:pt x="1694" y="0"/>
                    <a:pt x="1004" y="390"/>
                    <a:pt x="603" y="1089"/>
                  </a:cubicBezTo>
                  <a:cubicBezTo>
                    <a:pt x="1" y="2143"/>
                    <a:pt x="337" y="3391"/>
                    <a:pt x="1377" y="3970"/>
                  </a:cubicBezTo>
                  <a:cubicBezTo>
                    <a:pt x="1706" y="4154"/>
                    <a:pt x="2056" y="4241"/>
                    <a:pt x="2397" y="4241"/>
                  </a:cubicBezTo>
                  <a:cubicBezTo>
                    <a:pt x="3135" y="4241"/>
                    <a:pt x="3838" y="3833"/>
                    <a:pt x="4233" y="3102"/>
                  </a:cubicBezTo>
                  <a:cubicBezTo>
                    <a:pt x="4808" y="2040"/>
                    <a:pt x="4439" y="798"/>
                    <a:pt x="3383" y="243"/>
                  </a:cubicBezTo>
                  <a:cubicBezTo>
                    <a:pt x="3069" y="79"/>
                    <a:pt x="2739" y="0"/>
                    <a:pt x="24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8" name="Google Shape;4288;p9"/>
            <p:cNvSpPr/>
            <p:nvPr/>
          </p:nvSpPr>
          <p:spPr>
            <a:xfrm>
              <a:off x="2067550" y="3887625"/>
              <a:ext cx="119425" cy="106000"/>
            </a:xfrm>
            <a:custGeom>
              <a:avLst/>
              <a:gdLst/>
              <a:ahLst/>
              <a:cxnLst/>
              <a:rect l="l" t="t" r="r" b="b"/>
              <a:pathLst>
                <a:path w="4777" h="4240" extrusionOk="0">
                  <a:moveTo>
                    <a:pt x="2403" y="0"/>
                  </a:moveTo>
                  <a:cubicBezTo>
                    <a:pt x="1719" y="0"/>
                    <a:pt x="1059" y="350"/>
                    <a:pt x="651" y="998"/>
                  </a:cubicBezTo>
                  <a:cubicBezTo>
                    <a:pt x="1" y="2027"/>
                    <a:pt x="275" y="3298"/>
                    <a:pt x="1280" y="3919"/>
                  </a:cubicBezTo>
                  <a:cubicBezTo>
                    <a:pt x="1631" y="4136"/>
                    <a:pt x="2012" y="4239"/>
                    <a:pt x="2386" y="4239"/>
                  </a:cubicBezTo>
                  <a:cubicBezTo>
                    <a:pt x="3090" y="4239"/>
                    <a:pt x="3768" y="3870"/>
                    <a:pt x="4174" y="3194"/>
                  </a:cubicBezTo>
                  <a:cubicBezTo>
                    <a:pt x="4777" y="2187"/>
                    <a:pt x="4513" y="975"/>
                    <a:pt x="3559" y="353"/>
                  </a:cubicBezTo>
                  <a:cubicBezTo>
                    <a:pt x="3194" y="115"/>
                    <a:pt x="2795" y="0"/>
                    <a:pt x="24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9" name="Google Shape;4289;p9"/>
            <p:cNvSpPr/>
            <p:nvPr/>
          </p:nvSpPr>
          <p:spPr>
            <a:xfrm>
              <a:off x="3984625" y="752700"/>
              <a:ext cx="117650" cy="104200"/>
            </a:xfrm>
            <a:custGeom>
              <a:avLst/>
              <a:gdLst/>
              <a:ahLst/>
              <a:cxnLst/>
              <a:rect l="l" t="t" r="r" b="b"/>
              <a:pathLst>
                <a:path w="4706" h="4168" extrusionOk="0">
                  <a:moveTo>
                    <a:pt x="2356" y="1"/>
                  </a:moveTo>
                  <a:cubicBezTo>
                    <a:pt x="1646" y="1"/>
                    <a:pt x="971" y="387"/>
                    <a:pt x="578" y="1085"/>
                  </a:cubicBezTo>
                  <a:cubicBezTo>
                    <a:pt x="1" y="2107"/>
                    <a:pt x="314" y="3305"/>
                    <a:pt x="1309" y="3880"/>
                  </a:cubicBezTo>
                  <a:cubicBezTo>
                    <a:pt x="1644" y="4074"/>
                    <a:pt x="2000" y="4167"/>
                    <a:pt x="2348" y="4167"/>
                  </a:cubicBezTo>
                  <a:cubicBezTo>
                    <a:pt x="3075" y="4167"/>
                    <a:pt x="3767" y="3763"/>
                    <a:pt x="4156" y="3036"/>
                  </a:cubicBezTo>
                  <a:cubicBezTo>
                    <a:pt x="4706" y="2006"/>
                    <a:pt x="4359" y="815"/>
                    <a:pt x="3349" y="261"/>
                  </a:cubicBezTo>
                  <a:cubicBezTo>
                    <a:pt x="3027" y="85"/>
                    <a:pt x="2688" y="1"/>
                    <a:pt x="235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0" name="Google Shape;4290;p9"/>
            <p:cNvSpPr/>
            <p:nvPr/>
          </p:nvSpPr>
          <p:spPr>
            <a:xfrm>
              <a:off x="5098325" y="1223025"/>
              <a:ext cx="116950" cy="103350"/>
            </a:xfrm>
            <a:custGeom>
              <a:avLst/>
              <a:gdLst/>
              <a:ahLst/>
              <a:cxnLst/>
              <a:rect l="l" t="t" r="r" b="b"/>
              <a:pathLst>
                <a:path w="4678" h="4134" extrusionOk="0">
                  <a:moveTo>
                    <a:pt x="2349" y="1"/>
                  </a:moveTo>
                  <a:cubicBezTo>
                    <a:pt x="1639" y="1"/>
                    <a:pt x="960" y="387"/>
                    <a:pt x="573" y="1081"/>
                  </a:cubicBezTo>
                  <a:cubicBezTo>
                    <a:pt x="1" y="2102"/>
                    <a:pt x="332" y="3309"/>
                    <a:pt x="1333" y="3869"/>
                  </a:cubicBezTo>
                  <a:cubicBezTo>
                    <a:pt x="1653" y="4048"/>
                    <a:pt x="1994" y="4133"/>
                    <a:pt x="2329" y="4133"/>
                  </a:cubicBezTo>
                  <a:cubicBezTo>
                    <a:pt x="3039" y="4133"/>
                    <a:pt x="3719" y="3748"/>
                    <a:pt x="4106" y="3054"/>
                  </a:cubicBezTo>
                  <a:cubicBezTo>
                    <a:pt x="4678" y="2033"/>
                    <a:pt x="4346" y="826"/>
                    <a:pt x="3346" y="266"/>
                  </a:cubicBezTo>
                  <a:cubicBezTo>
                    <a:pt x="3025" y="87"/>
                    <a:pt x="2684" y="1"/>
                    <a:pt x="234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1" name="Google Shape;4291;p9"/>
            <p:cNvSpPr/>
            <p:nvPr/>
          </p:nvSpPr>
          <p:spPr>
            <a:xfrm>
              <a:off x="1938075" y="1942725"/>
              <a:ext cx="117650" cy="104200"/>
            </a:xfrm>
            <a:custGeom>
              <a:avLst/>
              <a:gdLst/>
              <a:ahLst/>
              <a:cxnLst/>
              <a:rect l="l" t="t" r="r" b="b"/>
              <a:pathLst>
                <a:path w="4706" h="4168" extrusionOk="0">
                  <a:moveTo>
                    <a:pt x="2358" y="1"/>
                  </a:moveTo>
                  <a:cubicBezTo>
                    <a:pt x="1634" y="1"/>
                    <a:pt x="945" y="401"/>
                    <a:pt x="556" y="1125"/>
                  </a:cubicBezTo>
                  <a:cubicBezTo>
                    <a:pt x="0" y="2154"/>
                    <a:pt x="342" y="3344"/>
                    <a:pt x="1351" y="3903"/>
                  </a:cubicBezTo>
                  <a:cubicBezTo>
                    <a:pt x="1675" y="4082"/>
                    <a:pt x="2017" y="4167"/>
                    <a:pt x="2351" y="4167"/>
                  </a:cubicBezTo>
                  <a:cubicBezTo>
                    <a:pt x="3059" y="4167"/>
                    <a:pt x="3731" y="3784"/>
                    <a:pt x="4125" y="3089"/>
                  </a:cubicBezTo>
                  <a:cubicBezTo>
                    <a:pt x="4705" y="2068"/>
                    <a:pt x="4396" y="869"/>
                    <a:pt x="3404" y="291"/>
                  </a:cubicBezTo>
                  <a:cubicBezTo>
                    <a:pt x="3067" y="95"/>
                    <a:pt x="2708" y="1"/>
                    <a:pt x="235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2" name="Google Shape;4292;p9"/>
            <p:cNvSpPr/>
            <p:nvPr/>
          </p:nvSpPr>
          <p:spPr>
            <a:xfrm>
              <a:off x="2071525" y="1705625"/>
              <a:ext cx="117475" cy="104150"/>
            </a:xfrm>
            <a:custGeom>
              <a:avLst/>
              <a:gdLst/>
              <a:ahLst/>
              <a:cxnLst/>
              <a:rect l="l" t="t" r="r" b="b"/>
              <a:pathLst>
                <a:path w="4699" h="4166" extrusionOk="0">
                  <a:moveTo>
                    <a:pt x="2351" y="0"/>
                  </a:moveTo>
                  <a:cubicBezTo>
                    <a:pt x="1659" y="0"/>
                    <a:pt x="997" y="364"/>
                    <a:pt x="602" y="1029"/>
                  </a:cubicBezTo>
                  <a:cubicBezTo>
                    <a:pt x="1" y="2043"/>
                    <a:pt x="281" y="3254"/>
                    <a:pt x="1253" y="3850"/>
                  </a:cubicBezTo>
                  <a:cubicBezTo>
                    <a:pt x="1603" y="4063"/>
                    <a:pt x="1978" y="4165"/>
                    <a:pt x="2344" y="4165"/>
                  </a:cubicBezTo>
                  <a:cubicBezTo>
                    <a:pt x="3052" y="4165"/>
                    <a:pt x="3727" y="3783"/>
                    <a:pt x="4121" y="3085"/>
                  </a:cubicBezTo>
                  <a:cubicBezTo>
                    <a:pt x="4699" y="2062"/>
                    <a:pt x="4388" y="864"/>
                    <a:pt x="3395" y="288"/>
                  </a:cubicBezTo>
                  <a:cubicBezTo>
                    <a:pt x="3059" y="93"/>
                    <a:pt x="2701" y="0"/>
                    <a:pt x="23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3" name="Google Shape;4293;p9"/>
            <p:cNvSpPr/>
            <p:nvPr/>
          </p:nvSpPr>
          <p:spPr>
            <a:xfrm>
              <a:off x="5777800" y="3009350"/>
              <a:ext cx="116850" cy="103275"/>
            </a:xfrm>
            <a:custGeom>
              <a:avLst/>
              <a:gdLst/>
              <a:ahLst/>
              <a:cxnLst/>
              <a:rect l="l" t="t" r="r" b="b"/>
              <a:pathLst>
                <a:path w="4674" h="4131" extrusionOk="0">
                  <a:moveTo>
                    <a:pt x="2350" y="0"/>
                  </a:moveTo>
                  <a:cubicBezTo>
                    <a:pt x="1631" y="0"/>
                    <a:pt x="942" y="396"/>
                    <a:pt x="556" y="1103"/>
                  </a:cubicBezTo>
                  <a:cubicBezTo>
                    <a:pt x="1" y="2124"/>
                    <a:pt x="347" y="3331"/>
                    <a:pt x="1355" y="3879"/>
                  </a:cubicBezTo>
                  <a:cubicBezTo>
                    <a:pt x="1667" y="4049"/>
                    <a:pt x="1999" y="4130"/>
                    <a:pt x="2324" y="4130"/>
                  </a:cubicBezTo>
                  <a:cubicBezTo>
                    <a:pt x="3043" y="4130"/>
                    <a:pt x="3732" y="3735"/>
                    <a:pt x="4118" y="3028"/>
                  </a:cubicBezTo>
                  <a:cubicBezTo>
                    <a:pt x="4674" y="2006"/>
                    <a:pt x="4327" y="798"/>
                    <a:pt x="3319" y="251"/>
                  </a:cubicBezTo>
                  <a:cubicBezTo>
                    <a:pt x="3007" y="82"/>
                    <a:pt x="2676" y="0"/>
                    <a:pt x="23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4" name="Google Shape;4294;p9"/>
            <p:cNvSpPr/>
            <p:nvPr/>
          </p:nvSpPr>
          <p:spPr>
            <a:xfrm>
              <a:off x="5426675" y="3904225"/>
              <a:ext cx="118100" cy="104175"/>
            </a:xfrm>
            <a:custGeom>
              <a:avLst/>
              <a:gdLst/>
              <a:ahLst/>
              <a:cxnLst/>
              <a:rect l="l" t="t" r="r" b="b"/>
              <a:pathLst>
                <a:path w="4724" h="4167" extrusionOk="0">
                  <a:moveTo>
                    <a:pt x="2375" y="1"/>
                  </a:moveTo>
                  <a:cubicBezTo>
                    <a:pt x="1679" y="1"/>
                    <a:pt x="1014" y="369"/>
                    <a:pt x="618" y="1041"/>
                  </a:cubicBezTo>
                  <a:cubicBezTo>
                    <a:pt x="1" y="2094"/>
                    <a:pt x="332" y="3340"/>
                    <a:pt x="1383" y="3911"/>
                  </a:cubicBezTo>
                  <a:cubicBezTo>
                    <a:pt x="1702" y="4084"/>
                    <a:pt x="2038" y="4166"/>
                    <a:pt x="2366" y="4166"/>
                  </a:cubicBezTo>
                  <a:cubicBezTo>
                    <a:pt x="3079" y="4166"/>
                    <a:pt x="3758" y="3777"/>
                    <a:pt x="4151" y="3075"/>
                  </a:cubicBezTo>
                  <a:cubicBezTo>
                    <a:pt x="4724" y="2049"/>
                    <a:pt x="4406" y="856"/>
                    <a:pt x="3406" y="283"/>
                  </a:cubicBezTo>
                  <a:cubicBezTo>
                    <a:pt x="3074" y="92"/>
                    <a:pt x="2721" y="1"/>
                    <a:pt x="23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5" name="Google Shape;4295;p9"/>
            <p:cNvSpPr/>
            <p:nvPr/>
          </p:nvSpPr>
          <p:spPr>
            <a:xfrm>
              <a:off x="4400575" y="830750"/>
              <a:ext cx="116850" cy="103300"/>
            </a:xfrm>
            <a:custGeom>
              <a:avLst/>
              <a:gdLst/>
              <a:ahLst/>
              <a:cxnLst/>
              <a:rect l="l" t="t" r="r" b="b"/>
              <a:pathLst>
                <a:path w="4674" h="4132" extrusionOk="0">
                  <a:moveTo>
                    <a:pt x="2351" y="1"/>
                  </a:moveTo>
                  <a:cubicBezTo>
                    <a:pt x="1631" y="1"/>
                    <a:pt x="941" y="397"/>
                    <a:pt x="556" y="1103"/>
                  </a:cubicBezTo>
                  <a:cubicBezTo>
                    <a:pt x="1" y="2126"/>
                    <a:pt x="347" y="3333"/>
                    <a:pt x="1354" y="3881"/>
                  </a:cubicBezTo>
                  <a:cubicBezTo>
                    <a:pt x="1666" y="4050"/>
                    <a:pt x="1998" y="4131"/>
                    <a:pt x="2323" y="4131"/>
                  </a:cubicBezTo>
                  <a:cubicBezTo>
                    <a:pt x="3043" y="4131"/>
                    <a:pt x="3732" y="3735"/>
                    <a:pt x="4117" y="3029"/>
                  </a:cubicBezTo>
                  <a:cubicBezTo>
                    <a:pt x="4674" y="2008"/>
                    <a:pt x="4326" y="799"/>
                    <a:pt x="3319" y="251"/>
                  </a:cubicBezTo>
                  <a:cubicBezTo>
                    <a:pt x="3008" y="82"/>
                    <a:pt x="2676" y="1"/>
                    <a:pt x="23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6" name="Google Shape;4296;p9"/>
            <p:cNvSpPr/>
            <p:nvPr/>
          </p:nvSpPr>
          <p:spPr>
            <a:xfrm>
              <a:off x="5380350" y="1537350"/>
              <a:ext cx="117525" cy="104175"/>
            </a:xfrm>
            <a:custGeom>
              <a:avLst/>
              <a:gdLst/>
              <a:ahLst/>
              <a:cxnLst/>
              <a:rect l="l" t="t" r="r" b="b"/>
              <a:pathLst>
                <a:path w="4701" h="4167" extrusionOk="0">
                  <a:moveTo>
                    <a:pt x="2352" y="1"/>
                  </a:moveTo>
                  <a:cubicBezTo>
                    <a:pt x="1661" y="1"/>
                    <a:pt x="999" y="364"/>
                    <a:pt x="604" y="1027"/>
                  </a:cubicBezTo>
                  <a:cubicBezTo>
                    <a:pt x="0" y="2041"/>
                    <a:pt x="279" y="3253"/>
                    <a:pt x="1251" y="3849"/>
                  </a:cubicBezTo>
                  <a:cubicBezTo>
                    <a:pt x="1602" y="4064"/>
                    <a:pt x="1977" y="4167"/>
                    <a:pt x="2344" y="4167"/>
                  </a:cubicBezTo>
                  <a:cubicBezTo>
                    <a:pt x="3051" y="4167"/>
                    <a:pt x="3725" y="3785"/>
                    <a:pt x="4120" y="3088"/>
                  </a:cubicBezTo>
                  <a:cubicBezTo>
                    <a:pt x="4701" y="2066"/>
                    <a:pt x="4390" y="867"/>
                    <a:pt x="3397" y="289"/>
                  </a:cubicBezTo>
                  <a:cubicBezTo>
                    <a:pt x="3061" y="94"/>
                    <a:pt x="2703" y="1"/>
                    <a:pt x="235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7" name="Google Shape;4297;p9"/>
            <p:cNvSpPr/>
            <p:nvPr/>
          </p:nvSpPr>
          <p:spPr>
            <a:xfrm>
              <a:off x="4978725" y="4432925"/>
              <a:ext cx="114850" cy="101600"/>
            </a:xfrm>
            <a:custGeom>
              <a:avLst/>
              <a:gdLst/>
              <a:ahLst/>
              <a:cxnLst/>
              <a:rect l="l" t="t" r="r" b="b"/>
              <a:pathLst>
                <a:path w="4594" h="4064" extrusionOk="0">
                  <a:moveTo>
                    <a:pt x="2344" y="1"/>
                  </a:moveTo>
                  <a:cubicBezTo>
                    <a:pt x="1623" y="1"/>
                    <a:pt x="917" y="392"/>
                    <a:pt x="545" y="1079"/>
                  </a:cubicBezTo>
                  <a:cubicBezTo>
                    <a:pt x="0" y="2087"/>
                    <a:pt x="380" y="3346"/>
                    <a:pt x="1382" y="3854"/>
                  </a:cubicBezTo>
                  <a:cubicBezTo>
                    <a:pt x="1663" y="3996"/>
                    <a:pt x="1964" y="4064"/>
                    <a:pt x="2263" y="4064"/>
                  </a:cubicBezTo>
                  <a:cubicBezTo>
                    <a:pt x="2987" y="4064"/>
                    <a:pt x="3697" y="3669"/>
                    <a:pt x="4069" y="2985"/>
                  </a:cubicBezTo>
                  <a:cubicBezTo>
                    <a:pt x="4593" y="2017"/>
                    <a:pt x="4262" y="805"/>
                    <a:pt x="3327" y="264"/>
                  </a:cubicBezTo>
                  <a:cubicBezTo>
                    <a:pt x="3018" y="86"/>
                    <a:pt x="2679" y="1"/>
                    <a:pt x="234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8" name="Google Shape;4298;p9"/>
            <p:cNvSpPr/>
            <p:nvPr/>
          </p:nvSpPr>
          <p:spPr>
            <a:xfrm>
              <a:off x="3100700" y="4781550"/>
              <a:ext cx="112975" cy="100000"/>
            </a:xfrm>
            <a:custGeom>
              <a:avLst/>
              <a:gdLst/>
              <a:ahLst/>
              <a:cxnLst/>
              <a:rect l="l" t="t" r="r" b="b"/>
              <a:pathLst>
                <a:path w="4519" h="4000" extrusionOk="0">
                  <a:moveTo>
                    <a:pt x="2321" y="1"/>
                  </a:moveTo>
                  <a:cubicBezTo>
                    <a:pt x="1623" y="1"/>
                    <a:pt x="923" y="363"/>
                    <a:pt x="550" y="999"/>
                  </a:cubicBezTo>
                  <a:cubicBezTo>
                    <a:pt x="0" y="1934"/>
                    <a:pt x="318" y="3202"/>
                    <a:pt x="1239" y="3743"/>
                  </a:cubicBezTo>
                  <a:cubicBezTo>
                    <a:pt x="1535" y="3917"/>
                    <a:pt x="1867" y="4000"/>
                    <a:pt x="2199" y="4000"/>
                  </a:cubicBezTo>
                  <a:cubicBezTo>
                    <a:pt x="2896" y="4000"/>
                    <a:pt x="3595" y="3638"/>
                    <a:pt x="3969" y="3002"/>
                  </a:cubicBezTo>
                  <a:cubicBezTo>
                    <a:pt x="4518" y="2068"/>
                    <a:pt x="4200" y="799"/>
                    <a:pt x="3279" y="257"/>
                  </a:cubicBezTo>
                  <a:cubicBezTo>
                    <a:pt x="2984" y="83"/>
                    <a:pt x="2653" y="1"/>
                    <a:pt x="23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9" name="Google Shape;4299;p9"/>
            <p:cNvSpPr/>
            <p:nvPr/>
          </p:nvSpPr>
          <p:spPr>
            <a:xfrm>
              <a:off x="2866575" y="4649625"/>
              <a:ext cx="116075" cy="102400"/>
            </a:xfrm>
            <a:custGeom>
              <a:avLst/>
              <a:gdLst/>
              <a:ahLst/>
              <a:cxnLst/>
              <a:rect l="l" t="t" r="r" b="b"/>
              <a:pathLst>
                <a:path w="4643" h="4096" extrusionOk="0">
                  <a:moveTo>
                    <a:pt x="2347" y="0"/>
                  </a:moveTo>
                  <a:cubicBezTo>
                    <a:pt x="1649" y="0"/>
                    <a:pt x="970" y="369"/>
                    <a:pt x="585" y="1027"/>
                  </a:cubicBezTo>
                  <a:cubicBezTo>
                    <a:pt x="0" y="2028"/>
                    <a:pt x="319" y="3269"/>
                    <a:pt x="1306" y="3830"/>
                  </a:cubicBezTo>
                  <a:cubicBezTo>
                    <a:pt x="1622" y="4010"/>
                    <a:pt x="1962" y="4095"/>
                    <a:pt x="2298" y="4095"/>
                  </a:cubicBezTo>
                  <a:cubicBezTo>
                    <a:pt x="3011" y="4095"/>
                    <a:pt x="3701" y="3709"/>
                    <a:pt x="4082" y="3018"/>
                  </a:cubicBezTo>
                  <a:cubicBezTo>
                    <a:pt x="4642" y="2006"/>
                    <a:pt x="4289" y="774"/>
                    <a:pt x="3287" y="238"/>
                  </a:cubicBezTo>
                  <a:cubicBezTo>
                    <a:pt x="2987" y="77"/>
                    <a:pt x="2665" y="0"/>
                    <a:pt x="23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0" name="Google Shape;4300;p9"/>
            <p:cNvSpPr/>
            <p:nvPr/>
          </p:nvSpPr>
          <p:spPr>
            <a:xfrm>
              <a:off x="2634400" y="4518825"/>
              <a:ext cx="115650" cy="102425"/>
            </a:xfrm>
            <a:custGeom>
              <a:avLst/>
              <a:gdLst/>
              <a:ahLst/>
              <a:cxnLst/>
              <a:rect l="l" t="t" r="r" b="b"/>
              <a:pathLst>
                <a:path w="4626" h="4097" extrusionOk="0">
                  <a:moveTo>
                    <a:pt x="2328" y="0"/>
                  </a:moveTo>
                  <a:cubicBezTo>
                    <a:pt x="1600" y="0"/>
                    <a:pt x="896" y="403"/>
                    <a:pt x="520" y="1114"/>
                  </a:cubicBezTo>
                  <a:cubicBezTo>
                    <a:pt x="1" y="2094"/>
                    <a:pt x="331" y="3280"/>
                    <a:pt x="1276" y="3824"/>
                  </a:cubicBezTo>
                  <a:cubicBezTo>
                    <a:pt x="1595" y="4008"/>
                    <a:pt x="1940" y="4096"/>
                    <a:pt x="2280" y="4096"/>
                  </a:cubicBezTo>
                  <a:cubicBezTo>
                    <a:pt x="2989" y="4096"/>
                    <a:pt x="3674" y="3715"/>
                    <a:pt x="4058" y="3032"/>
                  </a:cubicBezTo>
                  <a:cubicBezTo>
                    <a:pt x="4625" y="2021"/>
                    <a:pt x="4282" y="789"/>
                    <a:pt x="3283" y="246"/>
                  </a:cubicBezTo>
                  <a:cubicBezTo>
                    <a:pt x="2977" y="79"/>
                    <a:pt x="2650" y="0"/>
                    <a:pt x="232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1" name="Google Shape;4301;p9"/>
            <p:cNvSpPr/>
            <p:nvPr/>
          </p:nvSpPr>
          <p:spPr>
            <a:xfrm>
              <a:off x="2521750" y="1179050"/>
              <a:ext cx="115550" cy="102425"/>
            </a:xfrm>
            <a:custGeom>
              <a:avLst/>
              <a:gdLst/>
              <a:ahLst/>
              <a:cxnLst/>
              <a:rect l="l" t="t" r="r" b="b"/>
              <a:pathLst>
                <a:path w="4622" h="4097" extrusionOk="0">
                  <a:moveTo>
                    <a:pt x="2345" y="1"/>
                  </a:moveTo>
                  <a:cubicBezTo>
                    <a:pt x="1646" y="1"/>
                    <a:pt x="967" y="371"/>
                    <a:pt x="581" y="1038"/>
                  </a:cubicBezTo>
                  <a:cubicBezTo>
                    <a:pt x="1" y="2041"/>
                    <a:pt x="326" y="3279"/>
                    <a:pt x="1317" y="3836"/>
                  </a:cubicBezTo>
                  <a:cubicBezTo>
                    <a:pt x="1630" y="4012"/>
                    <a:pt x="1967" y="4096"/>
                    <a:pt x="2299" y="4096"/>
                  </a:cubicBezTo>
                  <a:cubicBezTo>
                    <a:pt x="3017" y="4096"/>
                    <a:pt x="3710" y="3705"/>
                    <a:pt x="4090" y="3009"/>
                  </a:cubicBezTo>
                  <a:cubicBezTo>
                    <a:pt x="4622" y="2035"/>
                    <a:pt x="4309" y="843"/>
                    <a:pt x="3375" y="288"/>
                  </a:cubicBezTo>
                  <a:cubicBezTo>
                    <a:pt x="3049" y="93"/>
                    <a:pt x="2695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2" name="Google Shape;4302;p9"/>
            <p:cNvSpPr/>
            <p:nvPr/>
          </p:nvSpPr>
          <p:spPr>
            <a:xfrm>
              <a:off x="3515875" y="4858775"/>
              <a:ext cx="113650" cy="100825"/>
            </a:xfrm>
            <a:custGeom>
              <a:avLst/>
              <a:gdLst/>
              <a:ahLst/>
              <a:cxnLst/>
              <a:rect l="l" t="t" r="r" b="b"/>
              <a:pathLst>
                <a:path w="4546" h="4033" extrusionOk="0">
                  <a:moveTo>
                    <a:pt x="2327" y="0"/>
                  </a:moveTo>
                  <a:cubicBezTo>
                    <a:pt x="1610" y="0"/>
                    <a:pt x="897" y="384"/>
                    <a:pt x="528" y="1057"/>
                  </a:cubicBezTo>
                  <a:cubicBezTo>
                    <a:pt x="1" y="2016"/>
                    <a:pt x="338" y="3252"/>
                    <a:pt x="1272" y="3783"/>
                  </a:cubicBezTo>
                  <a:cubicBezTo>
                    <a:pt x="1570" y="3952"/>
                    <a:pt x="1898" y="4032"/>
                    <a:pt x="2226" y="4032"/>
                  </a:cubicBezTo>
                  <a:cubicBezTo>
                    <a:pt x="2924" y="4032"/>
                    <a:pt x="3617" y="3667"/>
                    <a:pt x="3994" y="3025"/>
                  </a:cubicBezTo>
                  <a:cubicBezTo>
                    <a:pt x="4545" y="2084"/>
                    <a:pt x="4242" y="833"/>
                    <a:pt x="3326" y="277"/>
                  </a:cubicBezTo>
                  <a:cubicBezTo>
                    <a:pt x="3017" y="89"/>
                    <a:pt x="2671" y="0"/>
                    <a:pt x="232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3" name="Google Shape;4303;p9"/>
            <p:cNvSpPr/>
            <p:nvPr/>
          </p:nvSpPr>
          <p:spPr>
            <a:xfrm>
              <a:off x="2119750" y="4074150"/>
              <a:ext cx="114200" cy="100850"/>
            </a:xfrm>
            <a:custGeom>
              <a:avLst/>
              <a:gdLst/>
              <a:ahLst/>
              <a:cxnLst/>
              <a:rect l="l" t="t" r="r" b="b"/>
              <a:pathLst>
                <a:path w="4568" h="4034" extrusionOk="0">
                  <a:moveTo>
                    <a:pt x="2345" y="1"/>
                  </a:moveTo>
                  <a:cubicBezTo>
                    <a:pt x="1648" y="1"/>
                    <a:pt x="955" y="364"/>
                    <a:pt x="577" y="1007"/>
                  </a:cubicBezTo>
                  <a:cubicBezTo>
                    <a:pt x="1" y="1985"/>
                    <a:pt x="354" y="3286"/>
                    <a:pt x="1339" y="3810"/>
                  </a:cubicBezTo>
                  <a:cubicBezTo>
                    <a:pt x="1624" y="3961"/>
                    <a:pt x="1934" y="4033"/>
                    <a:pt x="2244" y="4033"/>
                  </a:cubicBezTo>
                  <a:cubicBezTo>
                    <a:pt x="2961" y="4033"/>
                    <a:pt x="3672" y="3647"/>
                    <a:pt x="4040" y="2978"/>
                  </a:cubicBezTo>
                  <a:cubicBezTo>
                    <a:pt x="4567" y="2022"/>
                    <a:pt x="4233" y="783"/>
                    <a:pt x="3300" y="251"/>
                  </a:cubicBezTo>
                  <a:cubicBezTo>
                    <a:pt x="3002" y="81"/>
                    <a:pt x="2673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4" name="Google Shape;4304;p9"/>
            <p:cNvSpPr/>
            <p:nvPr/>
          </p:nvSpPr>
          <p:spPr>
            <a:xfrm>
              <a:off x="2402875" y="4389250"/>
              <a:ext cx="112975" cy="100025"/>
            </a:xfrm>
            <a:custGeom>
              <a:avLst/>
              <a:gdLst/>
              <a:ahLst/>
              <a:cxnLst/>
              <a:rect l="l" t="t" r="r" b="b"/>
              <a:pathLst>
                <a:path w="4519" h="4001" extrusionOk="0">
                  <a:moveTo>
                    <a:pt x="2321" y="0"/>
                  </a:moveTo>
                  <a:cubicBezTo>
                    <a:pt x="1591" y="0"/>
                    <a:pt x="863" y="398"/>
                    <a:pt x="507" y="1076"/>
                  </a:cubicBezTo>
                  <a:cubicBezTo>
                    <a:pt x="0" y="2039"/>
                    <a:pt x="375" y="3295"/>
                    <a:pt x="1316" y="3787"/>
                  </a:cubicBezTo>
                  <a:cubicBezTo>
                    <a:pt x="1593" y="3932"/>
                    <a:pt x="1896" y="4000"/>
                    <a:pt x="2199" y="4000"/>
                  </a:cubicBezTo>
                  <a:cubicBezTo>
                    <a:pt x="2929" y="4000"/>
                    <a:pt x="3658" y="3602"/>
                    <a:pt x="4013" y="2925"/>
                  </a:cubicBezTo>
                  <a:cubicBezTo>
                    <a:pt x="4518" y="1961"/>
                    <a:pt x="4144" y="706"/>
                    <a:pt x="3204" y="214"/>
                  </a:cubicBezTo>
                  <a:cubicBezTo>
                    <a:pt x="2927" y="69"/>
                    <a:pt x="2624" y="0"/>
                    <a:pt x="232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5" name="Google Shape;4305;p9"/>
            <p:cNvSpPr/>
            <p:nvPr/>
          </p:nvSpPr>
          <p:spPr>
            <a:xfrm>
              <a:off x="5695500" y="3431275"/>
              <a:ext cx="114125" cy="101550"/>
            </a:xfrm>
            <a:custGeom>
              <a:avLst/>
              <a:gdLst/>
              <a:ahLst/>
              <a:cxnLst/>
              <a:rect l="l" t="t" r="r" b="b"/>
              <a:pathLst>
                <a:path w="4565" h="4062" extrusionOk="0">
                  <a:moveTo>
                    <a:pt x="2322" y="0"/>
                  </a:moveTo>
                  <a:cubicBezTo>
                    <a:pt x="1629" y="0"/>
                    <a:pt x="947" y="359"/>
                    <a:pt x="564" y="1005"/>
                  </a:cubicBezTo>
                  <a:cubicBezTo>
                    <a:pt x="1" y="1951"/>
                    <a:pt x="282" y="3183"/>
                    <a:pt x="1190" y="3757"/>
                  </a:cubicBezTo>
                  <a:cubicBezTo>
                    <a:pt x="1516" y="3964"/>
                    <a:pt x="1881" y="4062"/>
                    <a:pt x="2243" y="4062"/>
                  </a:cubicBezTo>
                  <a:cubicBezTo>
                    <a:pt x="2936" y="4062"/>
                    <a:pt x="3618" y="3703"/>
                    <a:pt x="4002" y="3057"/>
                  </a:cubicBezTo>
                  <a:cubicBezTo>
                    <a:pt x="4564" y="2113"/>
                    <a:pt x="4284" y="881"/>
                    <a:pt x="3375" y="305"/>
                  </a:cubicBezTo>
                  <a:cubicBezTo>
                    <a:pt x="3049" y="98"/>
                    <a:pt x="2684" y="0"/>
                    <a:pt x="232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6" name="Google Shape;4306;p9"/>
            <p:cNvSpPr/>
            <p:nvPr/>
          </p:nvSpPr>
          <p:spPr>
            <a:xfrm>
              <a:off x="1722325" y="2602225"/>
              <a:ext cx="115225" cy="101525"/>
            </a:xfrm>
            <a:custGeom>
              <a:avLst/>
              <a:gdLst/>
              <a:ahLst/>
              <a:cxnLst/>
              <a:rect l="l" t="t" r="r" b="b"/>
              <a:pathLst>
                <a:path w="4609" h="4061" extrusionOk="0">
                  <a:moveTo>
                    <a:pt x="2342" y="1"/>
                  </a:moveTo>
                  <a:cubicBezTo>
                    <a:pt x="1659" y="1"/>
                    <a:pt x="986" y="349"/>
                    <a:pt x="602" y="974"/>
                  </a:cubicBezTo>
                  <a:cubicBezTo>
                    <a:pt x="1" y="1951"/>
                    <a:pt x="307" y="3231"/>
                    <a:pt x="1278" y="3796"/>
                  </a:cubicBezTo>
                  <a:cubicBezTo>
                    <a:pt x="1588" y="3975"/>
                    <a:pt x="1928" y="4061"/>
                    <a:pt x="2266" y="4061"/>
                  </a:cubicBezTo>
                  <a:cubicBezTo>
                    <a:pt x="2949" y="4061"/>
                    <a:pt x="3622" y="3712"/>
                    <a:pt x="4007" y="3087"/>
                  </a:cubicBezTo>
                  <a:cubicBezTo>
                    <a:pt x="4609" y="2111"/>
                    <a:pt x="4302" y="831"/>
                    <a:pt x="3331" y="266"/>
                  </a:cubicBezTo>
                  <a:cubicBezTo>
                    <a:pt x="3021" y="86"/>
                    <a:pt x="2680" y="1"/>
                    <a:pt x="23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7" name="Google Shape;4307;p9"/>
            <p:cNvSpPr/>
            <p:nvPr/>
          </p:nvSpPr>
          <p:spPr>
            <a:xfrm>
              <a:off x="1806275" y="2181500"/>
              <a:ext cx="114175" cy="100825"/>
            </a:xfrm>
            <a:custGeom>
              <a:avLst/>
              <a:gdLst/>
              <a:ahLst/>
              <a:cxnLst/>
              <a:rect l="l" t="t" r="r" b="b"/>
              <a:pathLst>
                <a:path w="4567" h="4033" extrusionOk="0">
                  <a:moveTo>
                    <a:pt x="2345" y="1"/>
                  </a:moveTo>
                  <a:cubicBezTo>
                    <a:pt x="1668" y="1"/>
                    <a:pt x="993" y="341"/>
                    <a:pt x="608" y="952"/>
                  </a:cubicBezTo>
                  <a:cubicBezTo>
                    <a:pt x="1" y="1911"/>
                    <a:pt x="315" y="3223"/>
                    <a:pt x="1283" y="3780"/>
                  </a:cubicBezTo>
                  <a:cubicBezTo>
                    <a:pt x="1582" y="3952"/>
                    <a:pt x="1913" y="4033"/>
                    <a:pt x="2243" y="4033"/>
                  </a:cubicBezTo>
                  <a:cubicBezTo>
                    <a:pt x="2939" y="4033"/>
                    <a:pt x="3630" y="3672"/>
                    <a:pt x="4009" y="3033"/>
                  </a:cubicBezTo>
                  <a:cubicBezTo>
                    <a:pt x="4566" y="2093"/>
                    <a:pt x="4266" y="843"/>
                    <a:pt x="3352" y="282"/>
                  </a:cubicBezTo>
                  <a:cubicBezTo>
                    <a:pt x="3042" y="91"/>
                    <a:pt x="2693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8" name="Google Shape;4308;p9"/>
            <p:cNvSpPr/>
            <p:nvPr/>
          </p:nvSpPr>
          <p:spPr>
            <a:xfrm>
              <a:off x="2205850" y="1469775"/>
              <a:ext cx="114850" cy="101600"/>
            </a:xfrm>
            <a:custGeom>
              <a:avLst/>
              <a:gdLst/>
              <a:ahLst/>
              <a:cxnLst/>
              <a:rect l="l" t="t" r="r" b="b"/>
              <a:pathLst>
                <a:path w="4594" h="4064" extrusionOk="0">
                  <a:moveTo>
                    <a:pt x="2346" y="1"/>
                  </a:moveTo>
                  <a:cubicBezTo>
                    <a:pt x="1625" y="1"/>
                    <a:pt x="919" y="391"/>
                    <a:pt x="547" y="1078"/>
                  </a:cubicBezTo>
                  <a:cubicBezTo>
                    <a:pt x="1" y="2086"/>
                    <a:pt x="381" y="3344"/>
                    <a:pt x="1384" y="3853"/>
                  </a:cubicBezTo>
                  <a:cubicBezTo>
                    <a:pt x="1665" y="3996"/>
                    <a:pt x="1967" y="4063"/>
                    <a:pt x="2266" y="4063"/>
                  </a:cubicBezTo>
                  <a:cubicBezTo>
                    <a:pt x="2989" y="4063"/>
                    <a:pt x="3698" y="3668"/>
                    <a:pt x="4069" y="2983"/>
                  </a:cubicBezTo>
                  <a:cubicBezTo>
                    <a:pt x="4594" y="2017"/>
                    <a:pt x="4264" y="804"/>
                    <a:pt x="3328" y="263"/>
                  </a:cubicBezTo>
                  <a:cubicBezTo>
                    <a:pt x="3019" y="85"/>
                    <a:pt x="2681" y="1"/>
                    <a:pt x="234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9" name="Google Shape;4309;p9"/>
            <p:cNvSpPr/>
            <p:nvPr/>
          </p:nvSpPr>
          <p:spPr>
            <a:xfrm>
              <a:off x="5295025" y="4142650"/>
              <a:ext cx="115225" cy="101525"/>
            </a:xfrm>
            <a:custGeom>
              <a:avLst/>
              <a:gdLst/>
              <a:ahLst/>
              <a:cxnLst/>
              <a:rect l="l" t="t" r="r" b="b"/>
              <a:pathLst>
                <a:path w="4609" h="4061" extrusionOk="0">
                  <a:moveTo>
                    <a:pt x="2343" y="1"/>
                  </a:moveTo>
                  <a:cubicBezTo>
                    <a:pt x="1664" y="1"/>
                    <a:pt x="995" y="344"/>
                    <a:pt x="609" y="962"/>
                  </a:cubicBezTo>
                  <a:cubicBezTo>
                    <a:pt x="0" y="1935"/>
                    <a:pt x="299" y="3218"/>
                    <a:pt x="1266" y="3788"/>
                  </a:cubicBezTo>
                  <a:cubicBezTo>
                    <a:pt x="1578" y="3973"/>
                    <a:pt x="1923" y="4061"/>
                    <a:pt x="2266" y="4061"/>
                  </a:cubicBezTo>
                  <a:cubicBezTo>
                    <a:pt x="2944" y="4061"/>
                    <a:pt x="3613" y="3718"/>
                    <a:pt x="4000" y="3100"/>
                  </a:cubicBezTo>
                  <a:cubicBezTo>
                    <a:pt x="4608" y="2128"/>
                    <a:pt x="4311" y="844"/>
                    <a:pt x="3342" y="272"/>
                  </a:cubicBezTo>
                  <a:cubicBezTo>
                    <a:pt x="3030" y="88"/>
                    <a:pt x="2685" y="1"/>
                    <a:pt x="234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0" name="Google Shape;4310;p9"/>
            <p:cNvSpPr/>
            <p:nvPr/>
          </p:nvSpPr>
          <p:spPr>
            <a:xfrm>
              <a:off x="3205500" y="783575"/>
              <a:ext cx="112975" cy="100025"/>
            </a:xfrm>
            <a:custGeom>
              <a:avLst/>
              <a:gdLst/>
              <a:ahLst/>
              <a:cxnLst/>
              <a:rect l="l" t="t" r="r" b="b"/>
              <a:pathLst>
                <a:path w="4519" h="4001" extrusionOk="0">
                  <a:moveTo>
                    <a:pt x="2321" y="1"/>
                  </a:moveTo>
                  <a:cubicBezTo>
                    <a:pt x="1625" y="1"/>
                    <a:pt x="925" y="362"/>
                    <a:pt x="550" y="996"/>
                  </a:cubicBezTo>
                  <a:cubicBezTo>
                    <a:pt x="1" y="1929"/>
                    <a:pt x="317" y="3199"/>
                    <a:pt x="1237" y="3743"/>
                  </a:cubicBezTo>
                  <a:cubicBezTo>
                    <a:pt x="1533" y="3918"/>
                    <a:pt x="1865" y="4000"/>
                    <a:pt x="2198" y="4000"/>
                  </a:cubicBezTo>
                  <a:cubicBezTo>
                    <a:pt x="2894" y="4000"/>
                    <a:pt x="3593" y="3639"/>
                    <a:pt x="3967" y="3005"/>
                  </a:cubicBezTo>
                  <a:cubicBezTo>
                    <a:pt x="4519" y="2072"/>
                    <a:pt x="4202" y="802"/>
                    <a:pt x="3282" y="258"/>
                  </a:cubicBezTo>
                  <a:cubicBezTo>
                    <a:pt x="2986" y="83"/>
                    <a:pt x="2654" y="1"/>
                    <a:pt x="23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1" name="Google Shape;4311;p9"/>
            <p:cNvSpPr/>
            <p:nvPr/>
          </p:nvSpPr>
          <p:spPr>
            <a:xfrm>
              <a:off x="5764100" y="2222000"/>
              <a:ext cx="113025" cy="100050"/>
            </a:xfrm>
            <a:custGeom>
              <a:avLst/>
              <a:gdLst/>
              <a:ahLst/>
              <a:cxnLst/>
              <a:rect l="l" t="t" r="r" b="b"/>
              <a:pathLst>
                <a:path w="4521" h="4002" extrusionOk="0">
                  <a:moveTo>
                    <a:pt x="2320" y="1"/>
                  </a:moveTo>
                  <a:cubicBezTo>
                    <a:pt x="1620" y="1"/>
                    <a:pt x="918" y="367"/>
                    <a:pt x="546" y="1008"/>
                  </a:cubicBezTo>
                  <a:cubicBezTo>
                    <a:pt x="1" y="1946"/>
                    <a:pt x="325" y="3212"/>
                    <a:pt x="1249" y="3750"/>
                  </a:cubicBezTo>
                  <a:cubicBezTo>
                    <a:pt x="1542" y="3921"/>
                    <a:pt x="1871" y="4001"/>
                    <a:pt x="2199" y="4001"/>
                  </a:cubicBezTo>
                  <a:cubicBezTo>
                    <a:pt x="2900" y="4001"/>
                    <a:pt x="3603" y="3635"/>
                    <a:pt x="3975" y="2994"/>
                  </a:cubicBezTo>
                  <a:cubicBezTo>
                    <a:pt x="4520" y="2057"/>
                    <a:pt x="4194" y="791"/>
                    <a:pt x="3272" y="253"/>
                  </a:cubicBezTo>
                  <a:cubicBezTo>
                    <a:pt x="2978" y="82"/>
                    <a:pt x="2649" y="1"/>
                    <a:pt x="232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2" name="Google Shape;4312;p9"/>
            <p:cNvSpPr/>
            <p:nvPr/>
          </p:nvSpPr>
          <p:spPr>
            <a:xfrm>
              <a:off x="3388850" y="730875"/>
              <a:ext cx="111625" cy="99075"/>
            </a:xfrm>
            <a:custGeom>
              <a:avLst/>
              <a:gdLst/>
              <a:ahLst/>
              <a:cxnLst/>
              <a:rect l="l" t="t" r="r" b="b"/>
              <a:pathLst>
                <a:path w="4465" h="3963" extrusionOk="0">
                  <a:moveTo>
                    <a:pt x="2312" y="1"/>
                  </a:moveTo>
                  <a:cubicBezTo>
                    <a:pt x="1602" y="1"/>
                    <a:pt x="886" y="377"/>
                    <a:pt x="525" y="1025"/>
                  </a:cubicBezTo>
                  <a:cubicBezTo>
                    <a:pt x="1" y="1967"/>
                    <a:pt x="360" y="3249"/>
                    <a:pt x="1291" y="3747"/>
                  </a:cubicBezTo>
                  <a:cubicBezTo>
                    <a:pt x="1566" y="3893"/>
                    <a:pt x="1869" y="3962"/>
                    <a:pt x="2173" y="3962"/>
                  </a:cubicBezTo>
                  <a:cubicBezTo>
                    <a:pt x="2905" y="3962"/>
                    <a:pt x="3641" y="3563"/>
                    <a:pt x="3988" y="2889"/>
                  </a:cubicBezTo>
                  <a:cubicBezTo>
                    <a:pt x="4464" y="1965"/>
                    <a:pt x="4124" y="752"/>
                    <a:pt x="3243" y="244"/>
                  </a:cubicBezTo>
                  <a:cubicBezTo>
                    <a:pt x="2956" y="79"/>
                    <a:pt x="2635" y="1"/>
                    <a:pt x="23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3" name="Google Shape;4313;p9"/>
            <p:cNvSpPr/>
            <p:nvPr/>
          </p:nvSpPr>
          <p:spPr>
            <a:xfrm>
              <a:off x="5714875" y="2038525"/>
              <a:ext cx="111625" cy="99100"/>
            </a:xfrm>
            <a:custGeom>
              <a:avLst/>
              <a:gdLst/>
              <a:ahLst/>
              <a:cxnLst/>
              <a:rect l="l" t="t" r="r" b="b"/>
              <a:pathLst>
                <a:path w="4465" h="3964" extrusionOk="0">
                  <a:moveTo>
                    <a:pt x="2315" y="1"/>
                  </a:moveTo>
                  <a:cubicBezTo>
                    <a:pt x="1623" y="1"/>
                    <a:pt x="921" y="356"/>
                    <a:pt x="551" y="980"/>
                  </a:cubicBezTo>
                  <a:cubicBezTo>
                    <a:pt x="1" y="1906"/>
                    <a:pt x="329" y="3195"/>
                    <a:pt x="1248" y="3722"/>
                  </a:cubicBezTo>
                  <a:cubicBezTo>
                    <a:pt x="1533" y="3886"/>
                    <a:pt x="1853" y="3963"/>
                    <a:pt x="2174" y="3963"/>
                  </a:cubicBezTo>
                  <a:cubicBezTo>
                    <a:pt x="2887" y="3963"/>
                    <a:pt x="3605" y="3584"/>
                    <a:pt x="3963" y="2934"/>
                  </a:cubicBezTo>
                  <a:cubicBezTo>
                    <a:pt x="4464" y="2028"/>
                    <a:pt x="4153" y="806"/>
                    <a:pt x="3287" y="268"/>
                  </a:cubicBezTo>
                  <a:cubicBezTo>
                    <a:pt x="2992" y="86"/>
                    <a:pt x="2655" y="1"/>
                    <a:pt x="23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4" name="Google Shape;4314;p9"/>
            <p:cNvSpPr/>
            <p:nvPr/>
          </p:nvSpPr>
          <p:spPr>
            <a:xfrm>
              <a:off x="5814725" y="2406425"/>
              <a:ext cx="111600" cy="99075"/>
            </a:xfrm>
            <a:custGeom>
              <a:avLst/>
              <a:gdLst/>
              <a:ahLst/>
              <a:cxnLst/>
              <a:rect l="l" t="t" r="r" b="b"/>
              <a:pathLst>
                <a:path w="4464" h="3963" extrusionOk="0">
                  <a:moveTo>
                    <a:pt x="2290" y="1"/>
                  </a:moveTo>
                  <a:cubicBezTo>
                    <a:pt x="1585" y="1"/>
                    <a:pt x="873" y="371"/>
                    <a:pt x="509" y="1013"/>
                  </a:cubicBezTo>
                  <a:cubicBezTo>
                    <a:pt x="0" y="1914"/>
                    <a:pt x="299" y="3138"/>
                    <a:pt x="1161" y="3685"/>
                  </a:cubicBezTo>
                  <a:cubicBezTo>
                    <a:pt x="1459" y="3874"/>
                    <a:pt x="1802" y="3963"/>
                    <a:pt x="2148" y="3963"/>
                  </a:cubicBezTo>
                  <a:cubicBezTo>
                    <a:pt x="2834" y="3963"/>
                    <a:pt x="3530" y="3613"/>
                    <a:pt x="3905" y="2998"/>
                  </a:cubicBezTo>
                  <a:cubicBezTo>
                    <a:pt x="4464" y="2082"/>
                    <a:pt x="4147" y="788"/>
                    <a:pt x="3232" y="250"/>
                  </a:cubicBezTo>
                  <a:cubicBezTo>
                    <a:pt x="2943" y="80"/>
                    <a:pt x="2617" y="1"/>
                    <a:pt x="229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5" name="Google Shape;4315;p9"/>
            <p:cNvSpPr/>
            <p:nvPr/>
          </p:nvSpPr>
          <p:spPr>
            <a:xfrm>
              <a:off x="3023475" y="837225"/>
              <a:ext cx="111625" cy="99075"/>
            </a:xfrm>
            <a:custGeom>
              <a:avLst/>
              <a:gdLst/>
              <a:ahLst/>
              <a:cxnLst/>
              <a:rect l="l" t="t" r="r" b="b"/>
              <a:pathLst>
                <a:path w="4465" h="3963" extrusionOk="0">
                  <a:moveTo>
                    <a:pt x="2292" y="1"/>
                  </a:moveTo>
                  <a:cubicBezTo>
                    <a:pt x="1583" y="1"/>
                    <a:pt x="868" y="375"/>
                    <a:pt x="506" y="1021"/>
                  </a:cubicBezTo>
                  <a:cubicBezTo>
                    <a:pt x="1" y="1924"/>
                    <a:pt x="306" y="3147"/>
                    <a:pt x="1169" y="3690"/>
                  </a:cubicBezTo>
                  <a:cubicBezTo>
                    <a:pt x="1465" y="3875"/>
                    <a:pt x="1806" y="3963"/>
                    <a:pt x="2149" y="3963"/>
                  </a:cubicBezTo>
                  <a:cubicBezTo>
                    <a:pt x="2837" y="3963"/>
                    <a:pt x="3536" y="3611"/>
                    <a:pt x="3908" y="2991"/>
                  </a:cubicBezTo>
                  <a:cubicBezTo>
                    <a:pt x="4464" y="2072"/>
                    <a:pt x="4143" y="779"/>
                    <a:pt x="3225" y="246"/>
                  </a:cubicBezTo>
                  <a:cubicBezTo>
                    <a:pt x="2938" y="79"/>
                    <a:pt x="2616" y="1"/>
                    <a:pt x="229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6" name="Google Shape;4316;p9"/>
            <p:cNvSpPr/>
            <p:nvPr/>
          </p:nvSpPr>
          <p:spPr>
            <a:xfrm>
              <a:off x="4299525" y="4831850"/>
              <a:ext cx="109375" cy="97075"/>
            </a:xfrm>
            <a:custGeom>
              <a:avLst/>
              <a:gdLst/>
              <a:ahLst/>
              <a:cxnLst/>
              <a:rect l="l" t="t" r="r" b="b"/>
              <a:pathLst>
                <a:path w="4375" h="3883" extrusionOk="0">
                  <a:moveTo>
                    <a:pt x="2255" y="1"/>
                  </a:moveTo>
                  <a:cubicBezTo>
                    <a:pt x="1540" y="1"/>
                    <a:pt x="818" y="390"/>
                    <a:pt x="478" y="1053"/>
                  </a:cubicBezTo>
                  <a:cubicBezTo>
                    <a:pt x="1" y="1980"/>
                    <a:pt x="360" y="3192"/>
                    <a:pt x="1256" y="3671"/>
                  </a:cubicBezTo>
                  <a:cubicBezTo>
                    <a:pt x="1526" y="3815"/>
                    <a:pt x="1824" y="3882"/>
                    <a:pt x="2122" y="3882"/>
                  </a:cubicBezTo>
                  <a:cubicBezTo>
                    <a:pt x="2818" y="3882"/>
                    <a:pt x="3518" y="3513"/>
                    <a:pt x="3871" y="2879"/>
                  </a:cubicBezTo>
                  <a:cubicBezTo>
                    <a:pt x="4374" y="1974"/>
                    <a:pt x="4049" y="751"/>
                    <a:pt x="3168" y="240"/>
                  </a:cubicBezTo>
                  <a:cubicBezTo>
                    <a:pt x="2887" y="77"/>
                    <a:pt x="2571" y="1"/>
                    <a:pt x="22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7" name="Google Shape;4317;p9"/>
            <p:cNvSpPr/>
            <p:nvPr/>
          </p:nvSpPr>
          <p:spPr>
            <a:xfrm>
              <a:off x="1740375" y="3393400"/>
              <a:ext cx="109875" cy="97100"/>
            </a:xfrm>
            <a:custGeom>
              <a:avLst/>
              <a:gdLst/>
              <a:ahLst/>
              <a:cxnLst/>
              <a:rect l="l" t="t" r="r" b="b"/>
              <a:pathLst>
                <a:path w="4395" h="3884" extrusionOk="0">
                  <a:moveTo>
                    <a:pt x="2274" y="1"/>
                  </a:moveTo>
                  <a:cubicBezTo>
                    <a:pt x="1611" y="1"/>
                    <a:pt x="939" y="336"/>
                    <a:pt x="570" y="928"/>
                  </a:cubicBezTo>
                  <a:cubicBezTo>
                    <a:pt x="1" y="1837"/>
                    <a:pt x="326" y="3138"/>
                    <a:pt x="1250" y="3656"/>
                  </a:cubicBezTo>
                  <a:cubicBezTo>
                    <a:pt x="1527" y="3810"/>
                    <a:pt x="1835" y="3883"/>
                    <a:pt x="2144" y="3883"/>
                  </a:cubicBezTo>
                  <a:cubicBezTo>
                    <a:pt x="2828" y="3883"/>
                    <a:pt x="3517" y="3526"/>
                    <a:pt x="3876" y="2907"/>
                  </a:cubicBezTo>
                  <a:cubicBezTo>
                    <a:pt x="4395" y="2011"/>
                    <a:pt x="4090" y="784"/>
                    <a:pt x="3215" y="256"/>
                  </a:cubicBezTo>
                  <a:cubicBezTo>
                    <a:pt x="2928" y="83"/>
                    <a:pt x="2602" y="1"/>
                    <a:pt x="227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8" name="Google Shape;4318;p9"/>
            <p:cNvSpPr/>
            <p:nvPr/>
          </p:nvSpPr>
          <p:spPr>
            <a:xfrm>
              <a:off x="4171700" y="703100"/>
              <a:ext cx="109375" cy="97075"/>
            </a:xfrm>
            <a:custGeom>
              <a:avLst/>
              <a:gdLst/>
              <a:ahLst/>
              <a:cxnLst/>
              <a:rect l="l" t="t" r="r" b="b"/>
              <a:pathLst>
                <a:path w="4375" h="3883" extrusionOk="0">
                  <a:moveTo>
                    <a:pt x="2253" y="1"/>
                  </a:moveTo>
                  <a:cubicBezTo>
                    <a:pt x="1571" y="1"/>
                    <a:pt x="883" y="357"/>
                    <a:pt x="524" y="973"/>
                  </a:cubicBezTo>
                  <a:cubicBezTo>
                    <a:pt x="0" y="1868"/>
                    <a:pt x="304" y="3095"/>
                    <a:pt x="1178" y="3626"/>
                  </a:cubicBezTo>
                  <a:cubicBezTo>
                    <a:pt x="1465" y="3801"/>
                    <a:pt x="1792" y="3883"/>
                    <a:pt x="2120" y="3883"/>
                  </a:cubicBezTo>
                  <a:cubicBezTo>
                    <a:pt x="2822" y="3883"/>
                    <a:pt x="3531" y="3508"/>
                    <a:pt x="3880" y="2861"/>
                  </a:cubicBezTo>
                  <a:cubicBezTo>
                    <a:pt x="4374" y="1947"/>
                    <a:pt x="4037" y="729"/>
                    <a:pt x="3150" y="231"/>
                  </a:cubicBezTo>
                  <a:cubicBezTo>
                    <a:pt x="2873" y="74"/>
                    <a:pt x="2563" y="1"/>
                    <a:pt x="225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9" name="Google Shape;4319;p9"/>
            <p:cNvSpPr/>
            <p:nvPr/>
          </p:nvSpPr>
          <p:spPr>
            <a:xfrm>
              <a:off x="3573275" y="678675"/>
              <a:ext cx="109325" cy="97100"/>
            </a:xfrm>
            <a:custGeom>
              <a:avLst/>
              <a:gdLst/>
              <a:ahLst/>
              <a:cxnLst/>
              <a:rect l="l" t="t" r="r" b="b"/>
              <a:pathLst>
                <a:path w="4373" h="3884" extrusionOk="0">
                  <a:moveTo>
                    <a:pt x="2250" y="0"/>
                  </a:moveTo>
                  <a:cubicBezTo>
                    <a:pt x="1586" y="0"/>
                    <a:pt x="914" y="337"/>
                    <a:pt x="544" y="931"/>
                  </a:cubicBezTo>
                  <a:cubicBezTo>
                    <a:pt x="0" y="1803"/>
                    <a:pt x="275" y="3044"/>
                    <a:pt x="1134" y="3601"/>
                  </a:cubicBezTo>
                  <a:cubicBezTo>
                    <a:pt x="1430" y="3793"/>
                    <a:pt x="1772" y="3883"/>
                    <a:pt x="2117" y="3883"/>
                  </a:cubicBezTo>
                  <a:cubicBezTo>
                    <a:pt x="2800" y="3883"/>
                    <a:pt x="3492" y="3528"/>
                    <a:pt x="3852" y="2904"/>
                  </a:cubicBezTo>
                  <a:cubicBezTo>
                    <a:pt x="4373" y="2008"/>
                    <a:pt x="4065" y="782"/>
                    <a:pt x="3189" y="254"/>
                  </a:cubicBezTo>
                  <a:cubicBezTo>
                    <a:pt x="2903" y="82"/>
                    <a:pt x="2577" y="0"/>
                    <a:pt x="22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0" name="Google Shape;4320;p9"/>
            <p:cNvSpPr/>
            <p:nvPr/>
          </p:nvSpPr>
          <p:spPr>
            <a:xfrm>
              <a:off x="5666075" y="1855600"/>
              <a:ext cx="109925" cy="97050"/>
            </a:xfrm>
            <a:custGeom>
              <a:avLst/>
              <a:gdLst/>
              <a:ahLst/>
              <a:cxnLst/>
              <a:rect l="l" t="t" r="r" b="b"/>
              <a:pathLst>
                <a:path w="4397" h="3882" extrusionOk="0">
                  <a:moveTo>
                    <a:pt x="2273" y="0"/>
                  </a:moveTo>
                  <a:cubicBezTo>
                    <a:pt x="1602" y="0"/>
                    <a:pt x="924" y="345"/>
                    <a:pt x="557" y="948"/>
                  </a:cubicBezTo>
                  <a:cubicBezTo>
                    <a:pt x="0" y="1869"/>
                    <a:pt x="339" y="3163"/>
                    <a:pt x="1271" y="3666"/>
                  </a:cubicBezTo>
                  <a:cubicBezTo>
                    <a:pt x="1542" y="3812"/>
                    <a:pt x="1843" y="3881"/>
                    <a:pt x="2143" y="3881"/>
                  </a:cubicBezTo>
                  <a:cubicBezTo>
                    <a:pt x="2837" y="3881"/>
                    <a:pt x="3533" y="3515"/>
                    <a:pt x="3888" y="2885"/>
                  </a:cubicBezTo>
                  <a:cubicBezTo>
                    <a:pt x="4396" y="1981"/>
                    <a:pt x="4075" y="758"/>
                    <a:pt x="3195" y="244"/>
                  </a:cubicBezTo>
                  <a:cubicBezTo>
                    <a:pt x="2912" y="78"/>
                    <a:pt x="2593" y="0"/>
                    <a:pt x="227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1" name="Google Shape;4321;p9"/>
            <p:cNvSpPr/>
            <p:nvPr/>
          </p:nvSpPr>
          <p:spPr>
            <a:xfrm>
              <a:off x="5334225" y="1356925"/>
              <a:ext cx="109875" cy="97050"/>
            </a:xfrm>
            <a:custGeom>
              <a:avLst/>
              <a:gdLst/>
              <a:ahLst/>
              <a:cxnLst/>
              <a:rect l="l" t="t" r="r" b="b"/>
              <a:pathLst>
                <a:path w="4395" h="3882" extrusionOk="0">
                  <a:moveTo>
                    <a:pt x="2276" y="1"/>
                  </a:moveTo>
                  <a:cubicBezTo>
                    <a:pt x="1614" y="1"/>
                    <a:pt x="943" y="333"/>
                    <a:pt x="572" y="921"/>
                  </a:cubicBezTo>
                  <a:cubicBezTo>
                    <a:pt x="0" y="1827"/>
                    <a:pt x="320" y="3130"/>
                    <a:pt x="1241" y="3651"/>
                  </a:cubicBezTo>
                  <a:cubicBezTo>
                    <a:pt x="1518" y="3808"/>
                    <a:pt x="1829" y="3882"/>
                    <a:pt x="2141" y="3882"/>
                  </a:cubicBezTo>
                  <a:cubicBezTo>
                    <a:pt x="2822" y="3882"/>
                    <a:pt x="3510" y="3528"/>
                    <a:pt x="3870" y="2914"/>
                  </a:cubicBezTo>
                  <a:cubicBezTo>
                    <a:pt x="4394" y="2020"/>
                    <a:pt x="4095" y="792"/>
                    <a:pt x="3221" y="259"/>
                  </a:cubicBezTo>
                  <a:cubicBezTo>
                    <a:pt x="2934" y="84"/>
                    <a:pt x="2606" y="1"/>
                    <a:pt x="227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2" name="Google Shape;4322;p9"/>
            <p:cNvSpPr/>
            <p:nvPr/>
          </p:nvSpPr>
          <p:spPr>
            <a:xfrm>
              <a:off x="4482875" y="4779150"/>
              <a:ext cx="108575" cy="96100"/>
            </a:xfrm>
            <a:custGeom>
              <a:avLst/>
              <a:gdLst/>
              <a:ahLst/>
              <a:cxnLst/>
              <a:rect l="l" t="t" r="r" b="b"/>
              <a:pathLst>
                <a:path w="4343" h="3844" extrusionOk="0">
                  <a:moveTo>
                    <a:pt x="2212" y="1"/>
                  </a:moveTo>
                  <a:cubicBezTo>
                    <a:pt x="1527" y="1"/>
                    <a:pt x="854" y="372"/>
                    <a:pt x="505" y="1019"/>
                  </a:cubicBezTo>
                  <a:cubicBezTo>
                    <a:pt x="1" y="1949"/>
                    <a:pt x="337" y="3128"/>
                    <a:pt x="1249" y="3621"/>
                  </a:cubicBezTo>
                  <a:cubicBezTo>
                    <a:pt x="1528" y="3772"/>
                    <a:pt x="1831" y="3843"/>
                    <a:pt x="2131" y="3843"/>
                  </a:cubicBezTo>
                  <a:cubicBezTo>
                    <a:pt x="2816" y="3843"/>
                    <a:pt x="3489" y="3473"/>
                    <a:pt x="3838" y="2825"/>
                  </a:cubicBezTo>
                  <a:cubicBezTo>
                    <a:pt x="4342" y="1896"/>
                    <a:pt x="4006" y="717"/>
                    <a:pt x="3094" y="223"/>
                  </a:cubicBezTo>
                  <a:cubicBezTo>
                    <a:pt x="2815" y="72"/>
                    <a:pt x="2512" y="1"/>
                    <a:pt x="22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3" name="Google Shape;4323;p9"/>
            <p:cNvSpPr/>
            <p:nvPr/>
          </p:nvSpPr>
          <p:spPr>
            <a:xfrm>
              <a:off x="1691600" y="3209950"/>
              <a:ext cx="108675" cy="96125"/>
            </a:xfrm>
            <a:custGeom>
              <a:avLst/>
              <a:gdLst/>
              <a:ahLst/>
              <a:cxnLst/>
              <a:rect l="l" t="t" r="r" b="b"/>
              <a:pathLst>
                <a:path w="4347" h="3845" extrusionOk="0">
                  <a:moveTo>
                    <a:pt x="2213" y="1"/>
                  </a:moveTo>
                  <a:cubicBezTo>
                    <a:pt x="1549" y="1"/>
                    <a:pt x="894" y="350"/>
                    <a:pt x="534" y="969"/>
                  </a:cubicBezTo>
                  <a:cubicBezTo>
                    <a:pt x="1" y="1885"/>
                    <a:pt x="304" y="3070"/>
                    <a:pt x="1203" y="3593"/>
                  </a:cubicBezTo>
                  <a:cubicBezTo>
                    <a:pt x="1495" y="3764"/>
                    <a:pt x="1816" y="3844"/>
                    <a:pt x="2135" y="3844"/>
                  </a:cubicBezTo>
                  <a:cubicBezTo>
                    <a:pt x="2798" y="3844"/>
                    <a:pt x="3453" y="3495"/>
                    <a:pt x="3813" y="2876"/>
                  </a:cubicBezTo>
                  <a:cubicBezTo>
                    <a:pt x="4346" y="1959"/>
                    <a:pt x="4044" y="774"/>
                    <a:pt x="3144" y="251"/>
                  </a:cubicBezTo>
                  <a:cubicBezTo>
                    <a:pt x="2853" y="81"/>
                    <a:pt x="2532" y="1"/>
                    <a:pt x="22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4" name="Google Shape;4324;p9"/>
            <p:cNvSpPr/>
            <p:nvPr/>
          </p:nvSpPr>
          <p:spPr>
            <a:xfrm>
              <a:off x="1790900" y="3577850"/>
              <a:ext cx="108650" cy="96100"/>
            </a:xfrm>
            <a:custGeom>
              <a:avLst/>
              <a:gdLst/>
              <a:ahLst/>
              <a:cxnLst/>
              <a:rect l="l" t="t" r="r" b="b"/>
              <a:pathLst>
                <a:path w="4346" h="3844" extrusionOk="0">
                  <a:moveTo>
                    <a:pt x="2214" y="1"/>
                  </a:moveTo>
                  <a:cubicBezTo>
                    <a:pt x="1551" y="1"/>
                    <a:pt x="896" y="349"/>
                    <a:pt x="535" y="967"/>
                  </a:cubicBezTo>
                  <a:cubicBezTo>
                    <a:pt x="0" y="1882"/>
                    <a:pt x="302" y="3068"/>
                    <a:pt x="1201" y="3593"/>
                  </a:cubicBezTo>
                  <a:cubicBezTo>
                    <a:pt x="1493" y="3763"/>
                    <a:pt x="1814" y="3844"/>
                    <a:pt x="2134" y="3844"/>
                  </a:cubicBezTo>
                  <a:cubicBezTo>
                    <a:pt x="2797" y="3844"/>
                    <a:pt x="3451" y="3496"/>
                    <a:pt x="3811" y="2878"/>
                  </a:cubicBezTo>
                  <a:cubicBezTo>
                    <a:pt x="4346" y="1961"/>
                    <a:pt x="4044" y="777"/>
                    <a:pt x="3146" y="252"/>
                  </a:cubicBezTo>
                  <a:cubicBezTo>
                    <a:pt x="2855" y="81"/>
                    <a:pt x="2534" y="1"/>
                    <a:pt x="22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5" name="Google Shape;4325;p9"/>
            <p:cNvSpPr/>
            <p:nvPr/>
          </p:nvSpPr>
          <p:spPr>
            <a:xfrm>
              <a:off x="4116950" y="4885525"/>
              <a:ext cx="108600" cy="96075"/>
            </a:xfrm>
            <a:custGeom>
              <a:avLst/>
              <a:gdLst/>
              <a:ahLst/>
              <a:cxnLst/>
              <a:rect l="l" t="t" r="r" b="b"/>
              <a:pathLst>
                <a:path w="4344" h="3843" extrusionOk="0">
                  <a:moveTo>
                    <a:pt x="2212" y="1"/>
                  </a:moveTo>
                  <a:cubicBezTo>
                    <a:pt x="1528" y="1"/>
                    <a:pt x="855" y="372"/>
                    <a:pt x="505" y="1018"/>
                  </a:cubicBezTo>
                  <a:cubicBezTo>
                    <a:pt x="1" y="1948"/>
                    <a:pt x="337" y="3127"/>
                    <a:pt x="1250" y="3620"/>
                  </a:cubicBezTo>
                  <a:cubicBezTo>
                    <a:pt x="1529" y="3771"/>
                    <a:pt x="1831" y="3842"/>
                    <a:pt x="2131" y="3842"/>
                  </a:cubicBezTo>
                  <a:cubicBezTo>
                    <a:pt x="2816" y="3842"/>
                    <a:pt x="3489" y="3472"/>
                    <a:pt x="3839" y="2825"/>
                  </a:cubicBezTo>
                  <a:cubicBezTo>
                    <a:pt x="4343" y="1895"/>
                    <a:pt x="4007" y="717"/>
                    <a:pt x="3094" y="222"/>
                  </a:cubicBezTo>
                  <a:cubicBezTo>
                    <a:pt x="2815" y="72"/>
                    <a:pt x="2513" y="1"/>
                    <a:pt x="22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6" name="Google Shape;4326;p9"/>
            <p:cNvSpPr/>
            <p:nvPr/>
          </p:nvSpPr>
          <p:spPr>
            <a:xfrm>
              <a:off x="5831600" y="3196875"/>
              <a:ext cx="108550" cy="96075"/>
            </a:xfrm>
            <a:custGeom>
              <a:avLst/>
              <a:gdLst/>
              <a:ahLst/>
              <a:cxnLst/>
              <a:rect l="l" t="t" r="r" b="b"/>
              <a:pathLst>
                <a:path w="4342" h="3843" extrusionOk="0">
                  <a:moveTo>
                    <a:pt x="2211" y="0"/>
                  </a:moveTo>
                  <a:cubicBezTo>
                    <a:pt x="1526" y="0"/>
                    <a:pt x="854" y="372"/>
                    <a:pt x="504" y="1019"/>
                  </a:cubicBezTo>
                  <a:cubicBezTo>
                    <a:pt x="0" y="1949"/>
                    <a:pt x="336" y="3127"/>
                    <a:pt x="1250" y="3621"/>
                  </a:cubicBezTo>
                  <a:cubicBezTo>
                    <a:pt x="1528" y="3772"/>
                    <a:pt x="1830" y="3843"/>
                    <a:pt x="2130" y="3843"/>
                  </a:cubicBezTo>
                  <a:cubicBezTo>
                    <a:pt x="2815" y="3843"/>
                    <a:pt x="3488" y="3472"/>
                    <a:pt x="3839" y="2825"/>
                  </a:cubicBezTo>
                  <a:cubicBezTo>
                    <a:pt x="4341" y="1896"/>
                    <a:pt x="4007" y="717"/>
                    <a:pt x="3093" y="223"/>
                  </a:cubicBezTo>
                  <a:cubicBezTo>
                    <a:pt x="2814" y="72"/>
                    <a:pt x="2511" y="0"/>
                    <a:pt x="22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7" name="Google Shape;4327;p9"/>
            <p:cNvSpPr/>
            <p:nvPr/>
          </p:nvSpPr>
          <p:spPr>
            <a:xfrm>
              <a:off x="5865550" y="2591850"/>
              <a:ext cx="108675" cy="96125"/>
            </a:xfrm>
            <a:custGeom>
              <a:avLst/>
              <a:gdLst/>
              <a:ahLst/>
              <a:cxnLst/>
              <a:rect l="l" t="t" r="r" b="b"/>
              <a:pathLst>
                <a:path w="4347" h="3845" extrusionOk="0">
                  <a:moveTo>
                    <a:pt x="2215" y="1"/>
                  </a:moveTo>
                  <a:cubicBezTo>
                    <a:pt x="1552" y="1"/>
                    <a:pt x="896" y="350"/>
                    <a:pt x="536" y="969"/>
                  </a:cubicBezTo>
                  <a:cubicBezTo>
                    <a:pt x="1" y="1884"/>
                    <a:pt x="303" y="3069"/>
                    <a:pt x="1202" y="3593"/>
                  </a:cubicBezTo>
                  <a:cubicBezTo>
                    <a:pt x="1494" y="3764"/>
                    <a:pt x="1815" y="3845"/>
                    <a:pt x="2134" y="3845"/>
                  </a:cubicBezTo>
                  <a:cubicBezTo>
                    <a:pt x="2798" y="3845"/>
                    <a:pt x="3452" y="3495"/>
                    <a:pt x="3813" y="2877"/>
                  </a:cubicBezTo>
                  <a:cubicBezTo>
                    <a:pt x="4346" y="1961"/>
                    <a:pt x="4044" y="776"/>
                    <a:pt x="3146" y="251"/>
                  </a:cubicBezTo>
                  <a:cubicBezTo>
                    <a:pt x="2855" y="81"/>
                    <a:pt x="2534" y="1"/>
                    <a:pt x="22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8" name="Google Shape;4328;p9"/>
            <p:cNvSpPr/>
            <p:nvPr/>
          </p:nvSpPr>
          <p:spPr>
            <a:xfrm>
              <a:off x="2841775" y="891900"/>
              <a:ext cx="108550" cy="96100"/>
            </a:xfrm>
            <a:custGeom>
              <a:avLst/>
              <a:gdLst/>
              <a:ahLst/>
              <a:cxnLst/>
              <a:rect l="l" t="t" r="r" b="b"/>
              <a:pathLst>
                <a:path w="4342" h="3844" extrusionOk="0">
                  <a:moveTo>
                    <a:pt x="2210" y="0"/>
                  </a:moveTo>
                  <a:cubicBezTo>
                    <a:pt x="1527" y="0"/>
                    <a:pt x="857" y="370"/>
                    <a:pt x="506" y="1016"/>
                  </a:cubicBezTo>
                  <a:cubicBezTo>
                    <a:pt x="1" y="1948"/>
                    <a:pt x="334" y="3125"/>
                    <a:pt x="1247" y="3620"/>
                  </a:cubicBezTo>
                  <a:cubicBezTo>
                    <a:pt x="1526" y="3772"/>
                    <a:pt x="1830" y="3843"/>
                    <a:pt x="2131" y="3843"/>
                  </a:cubicBezTo>
                  <a:cubicBezTo>
                    <a:pt x="2814" y="3843"/>
                    <a:pt x="3486" y="3474"/>
                    <a:pt x="3837" y="2827"/>
                  </a:cubicBezTo>
                  <a:cubicBezTo>
                    <a:pt x="4342" y="1897"/>
                    <a:pt x="4009" y="720"/>
                    <a:pt x="3097" y="225"/>
                  </a:cubicBezTo>
                  <a:cubicBezTo>
                    <a:pt x="2816" y="72"/>
                    <a:pt x="2512" y="0"/>
                    <a:pt x="22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9" name="Google Shape;4329;p9"/>
            <p:cNvSpPr/>
            <p:nvPr/>
          </p:nvSpPr>
          <p:spPr>
            <a:xfrm>
              <a:off x="2342525" y="1235375"/>
              <a:ext cx="108625" cy="96125"/>
            </a:xfrm>
            <a:custGeom>
              <a:avLst/>
              <a:gdLst/>
              <a:ahLst/>
              <a:cxnLst/>
              <a:rect l="l" t="t" r="r" b="b"/>
              <a:pathLst>
                <a:path w="4345" h="3845" extrusionOk="0">
                  <a:moveTo>
                    <a:pt x="2214" y="0"/>
                  </a:moveTo>
                  <a:cubicBezTo>
                    <a:pt x="1550" y="0"/>
                    <a:pt x="896" y="348"/>
                    <a:pt x="536" y="967"/>
                  </a:cubicBezTo>
                  <a:cubicBezTo>
                    <a:pt x="1" y="1882"/>
                    <a:pt x="303" y="3068"/>
                    <a:pt x="1200" y="3593"/>
                  </a:cubicBezTo>
                  <a:cubicBezTo>
                    <a:pt x="1492" y="3763"/>
                    <a:pt x="1813" y="3844"/>
                    <a:pt x="2132" y="3844"/>
                  </a:cubicBezTo>
                  <a:cubicBezTo>
                    <a:pt x="2796" y="3844"/>
                    <a:pt x="3450" y="3495"/>
                    <a:pt x="3811" y="2877"/>
                  </a:cubicBezTo>
                  <a:cubicBezTo>
                    <a:pt x="4345" y="1962"/>
                    <a:pt x="4044" y="777"/>
                    <a:pt x="3145" y="251"/>
                  </a:cubicBezTo>
                  <a:cubicBezTo>
                    <a:pt x="2854" y="81"/>
                    <a:pt x="2533" y="0"/>
                    <a:pt x="22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0" name="Google Shape;4330;p9"/>
            <p:cNvSpPr/>
            <p:nvPr/>
          </p:nvSpPr>
          <p:spPr>
            <a:xfrm>
              <a:off x="3934850" y="4939775"/>
              <a:ext cx="106425" cy="93975"/>
            </a:xfrm>
            <a:custGeom>
              <a:avLst/>
              <a:gdLst/>
              <a:ahLst/>
              <a:cxnLst/>
              <a:rect l="l" t="t" r="r" b="b"/>
              <a:pathLst>
                <a:path w="4257" h="3759" extrusionOk="0">
                  <a:moveTo>
                    <a:pt x="2141" y="0"/>
                  </a:moveTo>
                  <a:cubicBezTo>
                    <a:pt x="1530" y="0"/>
                    <a:pt x="945" y="314"/>
                    <a:pt x="584" y="893"/>
                  </a:cubicBezTo>
                  <a:cubicBezTo>
                    <a:pt x="1" y="1834"/>
                    <a:pt x="273" y="2971"/>
                    <a:pt x="1209" y="3506"/>
                  </a:cubicBezTo>
                  <a:cubicBezTo>
                    <a:pt x="1508" y="3677"/>
                    <a:pt x="1826" y="3759"/>
                    <a:pt x="2137" y="3759"/>
                  </a:cubicBezTo>
                  <a:cubicBezTo>
                    <a:pt x="2764" y="3759"/>
                    <a:pt x="3362" y="3425"/>
                    <a:pt x="3719" y="2815"/>
                  </a:cubicBezTo>
                  <a:cubicBezTo>
                    <a:pt x="4256" y="1900"/>
                    <a:pt x="3997" y="814"/>
                    <a:pt x="3114" y="279"/>
                  </a:cubicBezTo>
                  <a:cubicBezTo>
                    <a:pt x="2803" y="91"/>
                    <a:pt x="2468" y="0"/>
                    <a:pt x="21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1" name="Google Shape;4331;p9"/>
            <p:cNvSpPr/>
            <p:nvPr/>
          </p:nvSpPr>
          <p:spPr>
            <a:xfrm>
              <a:off x="1842275" y="3763300"/>
              <a:ext cx="105200" cy="93075"/>
            </a:xfrm>
            <a:custGeom>
              <a:avLst/>
              <a:gdLst/>
              <a:ahLst/>
              <a:cxnLst/>
              <a:rect l="l" t="t" r="r" b="b"/>
              <a:pathLst>
                <a:path w="4208" h="3723" extrusionOk="0">
                  <a:moveTo>
                    <a:pt x="2103" y="1"/>
                  </a:moveTo>
                  <a:cubicBezTo>
                    <a:pt x="1478" y="1"/>
                    <a:pt x="883" y="337"/>
                    <a:pt x="530" y="952"/>
                  </a:cubicBezTo>
                  <a:cubicBezTo>
                    <a:pt x="1" y="1872"/>
                    <a:pt x="275" y="2949"/>
                    <a:pt x="1177" y="3467"/>
                  </a:cubicBezTo>
                  <a:cubicBezTo>
                    <a:pt x="1476" y="3639"/>
                    <a:pt x="1794" y="3722"/>
                    <a:pt x="2104" y="3722"/>
                  </a:cubicBezTo>
                  <a:cubicBezTo>
                    <a:pt x="2730" y="3722"/>
                    <a:pt x="3325" y="3387"/>
                    <a:pt x="3679" y="2772"/>
                  </a:cubicBezTo>
                  <a:cubicBezTo>
                    <a:pt x="4208" y="1852"/>
                    <a:pt x="3932" y="775"/>
                    <a:pt x="3030" y="256"/>
                  </a:cubicBezTo>
                  <a:cubicBezTo>
                    <a:pt x="2731" y="84"/>
                    <a:pt x="2413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2" name="Google Shape;4332;p9"/>
            <p:cNvSpPr/>
            <p:nvPr/>
          </p:nvSpPr>
          <p:spPr>
            <a:xfrm>
              <a:off x="5054500" y="1044225"/>
              <a:ext cx="105375" cy="93050"/>
            </a:xfrm>
            <a:custGeom>
              <a:avLst/>
              <a:gdLst/>
              <a:ahLst/>
              <a:cxnLst/>
              <a:rect l="l" t="t" r="r" b="b"/>
              <a:pathLst>
                <a:path w="4215" h="3722" extrusionOk="0">
                  <a:moveTo>
                    <a:pt x="2107" y="0"/>
                  </a:moveTo>
                  <a:cubicBezTo>
                    <a:pt x="1462" y="0"/>
                    <a:pt x="853" y="357"/>
                    <a:pt x="504" y="1000"/>
                  </a:cubicBezTo>
                  <a:cubicBezTo>
                    <a:pt x="0" y="1932"/>
                    <a:pt x="310" y="2999"/>
                    <a:pt x="1228" y="3494"/>
                  </a:cubicBezTo>
                  <a:cubicBezTo>
                    <a:pt x="1513" y="3648"/>
                    <a:pt x="1813" y="3722"/>
                    <a:pt x="2106" y="3722"/>
                  </a:cubicBezTo>
                  <a:cubicBezTo>
                    <a:pt x="2751" y="3722"/>
                    <a:pt x="3361" y="3365"/>
                    <a:pt x="3709" y="2723"/>
                  </a:cubicBezTo>
                  <a:cubicBezTo>
                    <a:pt x="4215" y="1790"/>
                    <a:pt x="3905" y="726"/>
                    <a:pt x="2986" y="228"/>
                  </a:cubicBezTo>
                  <a:cubicBezTo>
                    <a:pt x="2700" y="74"/>
                    <a:pt x="2400" y="0"/>
                    <a:pt x="210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3" name="Google Shape;4333;p9"/>
            <p:cNvSpPr/>
            <p:nvPr/>
          </p:nvSpPr>
          <p:spPr>
            <a:xfrm>
              <a:off x="3337125" y="4915825"/>
              <a:ext cx="105325" cy="93050"/>
            </a:xfrm>
            <a:custGeom>
              <a:avLst/>
              <a:gdLst/>
              <a:ahLst/>
              <a:cxnLst/>
              <a:rect l="l" t="t" r="r" b="b"/>
              <a:pathLst>
                <a:path w="4213" h="3722" extrusionOk="0">
                  <a:moveTo>
                    <a:pt x="2106" y="1"/>
                  </a:moveTo>
                  <a:cubicBezTo>
                    <a:pt x="1471" y="1"/>
                    <a:pt x="868" y="347"/>
                    <a:pt x="518" y="975"/>
                  </a:cubicBezTo>
                  <a:cubicBezTo>
                    <a:pt x="1" y="1902"/>
                    <a:pt x="294" y="2973"/>
                    <a:pt x="1203" y="3480"/>
                  </a:cubicBezTo>
                  <a:cubicBezTo>
                    <a:pt x="1496" y="3643"/>
                    <a:pt x="1805" y="3722"/>
                    <a:pt x="2107" y="3722"/>
                  </a:cubicBezTo>
                  <a:cubicBezTo>
                    <a:pt x="2742" y="3722"/>
                    <a:pt x="3344" y="3375"/>
                    <a:pt x="3695" y="2747"/>
                  </a:cubicBezTo>
                  <a:cubicBezTo>
                    <a:pt x="4212" y="1820"/>
                    <a:pt x="3919" y="749"/>
                    <a:pt x="3010" y="242"/>
                  </a:cubicBezTo>
                  <a:cubicBezTo>
                    <a:pt x="2717" y="79"/>
                    <a:pt x="2408" y="1"/>
                    <a:pt x="2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4" name="Google Shape;4334;p9"/>
            <p:cNvSpPr/>
            <p:nvPr/>
          </p:nvSpPr>
          <p:spPr>
            <a:xfrm>
              <a:off x="1894600" y="1764325"/>
              <a:ext cx="105350" cy="93050"/>
            </a:xfrm>
            <a:custGeom>
              <a:avLst/>
              <a:gdLst/>
              <a:ahLst/>
              <a:cxnLst/>
              <a:rect l="l" t="t" r="r" b="b"/>
              <a:pathLst>
                <a:path w="4214" h="3722" extrusionOk="0">
                  <a:moveTo>
                    <a:pt x="2109" y="0"/>
                  </a:moveTo>
                  <a:cubicBezTo>
                    <a:pt x="1460" y="0"/>
                    <a:pt x="844" y="363"/>
                    <a:pt x="498" y="1013"/>
                  </a:cubicBezTo>
                  <a:cubicBezTo>
                    <a:pt x="0" y="1944"/>
                    <a:pt x="320" y="3011"/>
                    <a:pt x="1239" y="3500"/>
                  </a:cubicBezTo>
                  <a:cubicBezTo>
                    <a:pt x="1521" y="3650"/>
                    <a:pt x="1816" y="3722"/>
                    <a:pt x="2104" y="3722"/>
                  </a:cubicBezTo>
                  <a:cubicBezTo>
                    <a:pt x="2754" y="3722"/>
                    <a:pt x="3370" y="3359"/>
                    <a:pt x="3717" y="2710"/>
                  </a:cubicBezTo>
                  <a:cubicBezTo>
                    <a:pt x="4213" y="1779"/>
                    <a:pt x="3895" y="712"/>
                    <a:pt x="2974" y="221"/>
                  </a:cubicBezTo>
                  <a:cubicBezTo>
                    <a:pt x="2693" y="72"/>
                    <a:pt x="2398" y="0"/>
                    <a:pt x="21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5" name="Google Shape;4335;p9"/>
            <p:cNvSpPr/>
            <p:nvPr/>
          </p:nvSpPr>
          <p:spPr>
            <a:xfrm>
              <a:off x="1677225" y="2422075"/>
              <a:ext cx="106100" cy="93975"/>
            </a:xfrm>
            <a:custGeom>
              <a:avLst/>
              <a:gdLst/>
              <a:ahLst/>
              <a:cxnLst/>
              <a:rect l="l" t="t" r="r" b="b"/>
              <a:pathLst>
                <a:path w="4244" h="3759" extrusionOk="0">
                  <a:moveTo>
                    <a:pt x="2125" y="1"/>
                  </a:moveTo>
                  <a:cubicBezTo>
                    <a:pt x="1471" y="1"/>
                    <a:pt x="850" y="364"/>
                    <a:pt x="499" y="1020"/>
                  </a:cubicBezTo>
                  <a:cubicBezTo>
                    <a:pt x="1" y="1949"/>
                    <a:pt x="309" y="3018"/>
                    <a:pt x="1220" y="3520"/>
                  </a:cubicBezTo>
                  <a:cubicBezTo>
                    <a:pt x="1511" y="3681"/>
                    <a:pt x="1819" y="3758"/>
                    <a:pt x="2121" y="3758"/>
                  </a:cubicBezTo>
                  <a:cubicBezTo>
                    <a:pt x="2758" y="3758"/>
                    <a:pt x="3365" y="3414"/>
                    <a:pt x="3719" y="2789"/>
                  </a:cubicBezTo>
                  <a:cubicBezTo>
                    <a:pt x="4243" y="1867"/>
                    <a:pt x="3968" y="790"/>
                    <a:pt x="3075" y="267"/>
                  </a:cubicBezTo>
                  <a:cubicBezTo>
                    <a:pt x="2769" y="87"/>
                    <a:pt x="2443" y="1"/>
                    <a:pt x="21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6" name="Google Shape;4336;p9"/>
            <p:cNvSpPr/>
            <p:nvPr/>
          </p:nvSpPr>
          <p:spPr>
            <a:xfrm>
              <a:off x="3758200" y="627525"/>
              <a:ext cx="105250" cy="93025"/>
            </a:xfrm>
            <a:custGeom>
              <a:avLst/>
              <a:gdLst/>
              <a:ahLst/>
              <a:cxnLst/>
              <a:rect l="l" t="t" r="r" b="b"/>
              <a:pathLst>
                <a:path w="4210" h="3721" extrusionOk="0">
                  <a:moveTo>
                    <a:pt x="2106" y="0"/>
                  </a:moveTo>
                  <a:cubicBezTo>
                    <a:pt x="1475" y="0"/>
                    <a:pt x="875" y="342"/>
                    <a:pt x="523" y="965"/>
                  </a:cubicBezTo>
                  <a:cubicBezTo>
                    <a:pt x="1" y="1889"/>
                    <a:pt x="287" y="2962"/>
                    <a:pt x="1193" y="3475"/>
                  </a:cubicBezTo>
                  <a:cubicBezTo>
                    <a:pt x="1488" y="3641"/>
                    <a:pt x="1800" y="3721"/>
                    <a:pt x="2105" y="3721"/>
                  </a:cubicBezTo>
                  <a:cubicBezTo>
                    <a:pt x="2736" y="3721"/>
                    <a:pt x="3336" y="3379"/>
                    <a:pt x="3688" y="2757"/>
                  </a:cubicBezTo>
                  <a:cubicBezTo>
                    <a:pt x="4209" y="1835"/>
                    <a:pt x="3924" y="760"/>
                    <a:pt x="3019" y="247"/>
                  </a:cubicBezTo>
                  <a:cubicBezTo>
                    <a:pt x="2723" y="80"/>
                    <a:pt x="2411" y="0"/>
                    <a:pt x="21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7" name="Google Shape;4337;p9"/>
            <p:cNvSpPr/>
            <p:nvPr/>
          </p:nvSpPr>
          <p:spPr>
            <a:xfrm>
              <a:off x="4666675" y="4727075"/>
              <a:ext cx="106375" cy="93950"/>
            </a:xfrm>
            <a:custGeom>
              <a:avLst/>
              <a:gdLst/>
              <a:ahLst/>
              <a:cxnLst/>
              <a:rect l="l" t="t" r="r" b="b"/>
              <a:pathLst>
                <a:path w="4255" h="3758" extrusionOk="0">
                  <a:moveTo>
                    <a:pt x="2144" y="0"/>
                  </a:moveTo>
                  <a:cubicBezTo>
                    <a:pt x="1537" y="0"/>
                    <a:pt x="954" y="310"/>
                    <a:pt x="593" y="881"/>
                  </a:cubicBezTo>
                  <a:cubicBezTo>
                    <a:pt x="1" y="1818"/>
                    <a:pt x="263" y="2957"/>
                    <a:pt x="1196" y="3498"/>
                  </a:cubicBezTo>
                  <a:cubicBezTo>
                    <a:pt x="1498" y="3673"/>
                    <a:pt x="1820" y="3757"/>
                    <a:pt x="2135" y="3757"/>
                  </a:cubicBezTo>
                  <a:cubicBezTo>
                    <a:pt x="2758" y="3757"/>
                    <a:pt x="3353" y="3429"/>
                    <a:pt x="3711" y="2828"/>
                  </a:cubicBezTo>
                  <a:cubicBezTo>
                    <a:pt x="4255" y="1916"/>
                    <a:pt x="4004" y="825"/>
                    <a:pt x="3128" y="286"/>
                  </a:cubicBezTo>
                  <a:cubicBezTo>
                    <a:pt x="2814" y="93"/>
                    <a:pt x="2476" y="0"/>
                    <a:pt x="214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8" name="Google Shape;4338;p9"/>
            <p:cNvSpPr/>
            <p:nvPr/>
          </p:nvSpPr>
          <p:spPr>
            <a:xfrm>
              <a:off x="1643275" y="3027100"/>
              <a:ext cx="106050" cy="93950"/>
            </a:xfrm>
            <a:custGeom>
              <a:avLst/>
              <a:gdLst/>
              <a:ahLst/>
              <a:cxnLst/>
              <a:rect l="l" t="t" r="r" b="b"/>
              <a:pathLst>
                <a:path w="4242" h="3758" extrusionOk="0">
                  <a:moveTo>
                    <a:pt x="2121" y="0"/>
                  </a:moveTo>
                  <a:cubicBezTo>
                    <a:pt x="1489" y="0"/>
                    <a:pt x="887" y="339"/>
                    <a:pt x="531" y="958"/>
                  </a:cubicBezTo>
                  <a:cubicBezTo>
                    <a:pt x="0" y="1877"/>
                    <a:pt x="269" y="2957"/>
                    <a:pt x="1157" y="3486"/>
                  </a:cubicBezTo>
                  <a:cubicBezTo>
                    <a:pt x="1466" y="3670"/>
                    <a:pt x="1796" y="3758"/>
                    <a:pt x="2118" y="3758"/>
                  </a:cubicBezTo>
                  <a:cubicBezTo>
                    <a:pt x="2767" y="3758"/>
                    <a:pt x="3385" y="3400"/>
                    <a:pt x="3737" y="2751"/>
                  </a:cubicBezTo>
                  <a:cubicBezTo>
                    <a:pt x="4241" y="1823"/>
                    <a:pt x="3942" y="751"/>
                    <a:pt x="3034" y="244"/>
                  </a:cubicBezTo>
                  <a:cubicBezTo>
                    <a:pt x="2739" y="79"/>
                    <a:pt x="2427" y="0"/>
                    <a:pt x="212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9" name="Google Shape;4339;p9"/>
            <p:cNvSpPr/>
            <p:nvPr/>
          </p:nvSpPr>
          <p:spPr>
            <a:xfrm>
              <a:off x="5616300" y="3856575"/>
              <a:ext cx="105200" cy="93075"/>
            </a:xfrm>
            <a:custGeom>
              <a:avLst/>
              <a:gdLst/>
              <a:ahLst/>
              <a:cxnLst/>
              <a:rect l="l" t="t" r="r" b="b"/>
              <a:pathLst>
                <a:path w="4208" h="3723" extrusionOk="0">
                  <a:moveTo>
                    <a:pt x="2103" y="1"/>
                  </a:moveTo>
                  <a:cubicBezTo>
                    <a:pt x="1478" y="1"/>
                    <a:pt x="883" y="338"/>
                    <a:pt x="530" y="952"/>
                  </a:cubicBezTo>
                  <a:cubicBezTo>
                    <a:pt x="1" y="1872"/>
                    <a:pt x="276" y="2947"/>
                    <a:pt x="1178" y="3468"/>
                  </a:cubicBezTo>
                  <a:cubicBezTo>
                    <a:pt x="1478" y="3640"/>
                    <a:pt x="1796" y="3723"/>
                    <a:pt x="2106" y="3723"/>
                  </a:cubicBezTo>
                  <a:cubicBezTo>
                    <a:pt x="2731" y="3723"/>
                    <a:pt x="3325" y="3387"/>
                    <a:pt x="3679" y="2772"/>
                  </a:cubicBezTo>
                  <a:cubicBezTo>
                    <a:pt x="4208" y="1853"/>
                    <a:pt x="3934" y="775"/>
                    <a:pt x="3032" y="257"/>
                  </a:cubicBezTo>
                  <a:cubicBezTo>
                    <a:pt x="2732" y="84"/>
                    <a:pt x="2414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0" name="Google Shape;4340;p9"/>
            <p:cNvSpPr/>
            <p:nvPr/>
          </p:nvSpPr>
          <p:spPr>
            <a:xfrm>
              <a:off x="5165500" y="4383125"/>
              <a:ext cx="107650" cy="94825"/>
            </a:xfrm>
            <a:custGeom>
              <a:avLst/>
              <a:gdLst/>
              <a:ahLst/>
              <a:cxnLst/>
              <a:rect l="l" t="t" r="r" b="b"/>
              <a:pathLst>
                <a:path w="4306" h="3793" extrusionOk="0">
                  <a:moveTo>
                    <a:pt x="2172" y="1"/>
                  </a:moveTo>
                  <a:cubicBezTo>
                    <a:pt x="1548" y="1"/>
                    <a:pt x="941" y="319"/>
                    <a:pt x="578" y="899"/>
                  </a:cubicBezTo>
                  <a:cubicBezTo>
                    <a:pt x="0" y="1825"/>
                    <a:pt x="270" y="2992"/>
                    <a:pt x="1188" y="3533"/>
                  </a:cubicBezTo>
                  <a:cubicBezTo>
                    <a:pt x="1487" y="3709"/>
                    <a:pt x="1813" y="3793"/>
                    <a:pt x="2134" y="3793"/>
                  </a:cubicBezTo>
                  <a:cubicBezTo>
                    <a:pt x="2758" y="3793"/>
                    <a:pt x="3365" y="3475"/>
                    <a:pt x="3728" y="2895"/>
                  </a:cubicBezTo>
                  <a:cubicBezTo>
                    <a:pt x="4306" y="1969"/>
                    <a:pt x="4036" y="803"/>
                    <a:pt x="3118" y="261"/>
                  </a:cubicBezTo>
                  <a:cubicBezTo>
                    <a:pt x="2819" y="85"/>
                    <a:pt x="2493" y="1"/>
                    <a:pt x="21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1" name="Google Shape;4341;p9"/>
            <p:cNvSpPr/>
            <p:nvPr/>
          </p:nvSpPr>
          <p:spPr>
            <a:xfrm>
              <a:off x="5619000" y="1673650"/>
              <a:ext cx="105300" cy="93075"/>
            </a:xfrm>
            <a:custGeom>
              <a:avLst/>
              <a:gdLst/>
              <a:ahLst/>
              <a:cxnLst/>
              <a:rect l="l" t="t" r="r" b="b"/>
              <a:pathLst>
                <a:path w="4212" h="3723" extrusionOk="0">
                  <a:moveTo>
                    <a:pt x="2108" y="1"/>
                  </a:moveTo>
                  <a:cubicBezTo>
                    <a:pt x="1459" y="1"/>
                    <a:pt x="844" y="363"/>
                    <a:pt x="497" y="1013"/>
                  </a:cubicBezTo>
                  <a:cubicBezTo>
                    <a:pt x="0" y="1944"/>
                    <a:pt x="318" y="3011"/>
                    <a:pt x="1241" y="3502"/>
                  </a:cubicBezTo>
                  <a:cubicBezTo>
                    <a:pt x="1522" y="3651"/>
                    <a:pt x="1817" y="3723"/>
                    <a:pt x="2105" y="3723"/>
                  </a:cubicBezTo>
                  <a:cubicBezTo>
                    <a:pt x="2754" y="3723"/>
                    <a:pt x="3370" y="3360"/>
                    <a:pt x="3716" y="2709"/>
                  </a:cubicBezTo>
                  <a:cubicBezTo>
                    <a:pt x="4212" y="1778"/>
                    <a:pt x="3893" y="711"/>
                    <a:pt x="2972" y="222"/>
                  </a:cubicBezTo>
                  <a:cubicBezTo>
                    <a:pt x="2691" y="72"/>
                    <a:pt x="2396" y="1"/>
                    <a:pt x="210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2" name="Google Shape;4342;p9"/>
            <p:cNvSpPr/>
            <p:nvPr/>
          </p:nvSpPr>
          <p:spPr>
            <a:xfrm>
              <a:off x="2174100" y="4261975"/>
              <a:ext cx="105350" cy="93075"/>
            </a:xfrm>
            <a:custGeom>
              <a:avLst/>
              <a:gdLst/>
              <a:ahLst/>
              <a:cxnLst/>
              <a:rect l="l" t="t" r="r" b="b"/>
              <a:pathLst>
                <a:path w="4214" h="3723" extrusionOk="0">
                  <a:moveTo>
                    <a:pt x="2108" y="0"/>
                  </a:moveTo>
                  <a:cubicBezTo>
                    <a:pt x="1463" y="0"/>
                    <a:pt x="852" y="358"/>
                    <a:pt x="504" y="1002"/>
                  </a:cubicBezTo>
                  <a:cubicBezTo>
                    <a:pt x="0" y="1932"/>
                    <a:pt x="311" y="2998"/>
                    <a:pt x="1229" y="3495"/>
                  </a:cubicBezTo>
                  <a:cubicBezTo>
                    <a:pt x="1515" y="3649"/>
                    <a:pt x="1814" y="3723"/>
                    <a:pt x="2107" y="3723"/>
                  </a:cubicBezTo>
                  <a:cubicBezTo>
                    <a:pt x="2751" y="3723"/>
                    <a:pt x="3362" y="3365"/>
                    <a:pt x="3709" y="2721"/>
                  </a:cubicBezTo>
                  <a:cubicBezTo>
                    <a:pt x="4213" y="1790"/>
                    <a:pt x="3902" y="723"/>
                    <a:pt x="2984" y="228"/>
                  </a:cubicBezTo>
                  <a:cubicBezTo>
                    <a:pt x="2700" y="74"/>
                    <a:pt x="2400" y="0"/>
                    <a:pt x="21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3" name="Google Shape;4343;p9"/>
            <p:cNvSpPr/>
            <p:nvPr/>
          </p:nvSpPr>
          <p:spPr>
            <a:xfrm>
              <a:off x="4589350" y="782675"/>
              <a:ext cx="105250" cy="93050"/>
            </a:xfrm>
            <a:custGeom>
              <a:avLst/>
              <a:gdLst/>
              <a:ahLst/>
              <a:cxnLst/>
              <a:rect l="l" t="t" r="r" b="b"/>
              <a:pathLst>
                <a:path w="4210" h="3722" extrusionOk="0">
                  <a:moveTo>
                    <a:pt x="2105" y="1"/>
                  </a:moveTo>
                  <a:cubicBezTo>
                    <a:pt x="1474" y="1"/>
                    <a:pt x="875" y="343"/>
                    <a:pt x="522" y="964"/>
                  </a:cubicBezTo>
                  <a:cubicBezTo>
                    <a:pt x="1" y="1887"/>
                    <a:pt x="285" y="2961"/>
                    <a:pt x="1191" y="3474"/>
                  </a:cubicBezTo>
                  <a:cubicBezTo>
                    <a:pt x="1486" y="3641"/>
                    <a:pt x="1799" y="3721"/>
                    <a:pt x="2104" y="3721"/>
                  </a:cubicBezTo>
                  <a:cubicBezTo>
                    <a:pt x="2735" y="3721"/>
                    <a:pt x="3335" y="3379"/>
                    <a:pt x="3686" y="2758"/>
                  </a:cubicBezTo>
                  <a:cubicBezTo>
                    <a:pt x="4209" y="1835"/>
                    <a:pt x="3923" y="761"/>
                    <a:pt x="3019" y="248"/>
                  </a:cubicBezTo>
                  <a:cubicBezTo>
                    <a:pt x="2723" y="81"/>
                    <a:pt x="2410" y="1"/>
                    <a:pt x="210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4" name="Google Shape;4344;p9"/>
            <p:cNvSpPr/>
            <p:nvPr/>
          </p:nvSpPr>
          <p:spPr>
            <a:xfrm>
              <a:off x="4821150" y="912525"/>
              <a:ext cx="107375" cy="94925"/>
            </a:xfrm>
            <a:custGeom>
              <a:avLst/>
              <a:gdLst/>
              <a:ahLst/>
              <a:cxnLst/>
              <a:rect l="l" t="t" r="r" b="b"/>
              <a:pathLst>
                <a:path w="4295" h="3797" extrusionOk="0">
                  <a:moveTo>
                    <a:pt x="2159" y="1"/>
                  </a:moveTo>
                  <a:cubicBezTo>
                    <a:pt x="1490" y="1"/>
                    <a:pt x="844" y="370"/>
                    <a:pt x="496" y="1018"/>
                  </a:cubicBezTo>
                  <a:cubicBezTo>
                    <a:pt x="0" y="1936"/>
                    <a:pt x="300" y="3032"/>
                    <a:pt x="1190" y="3544"/>
                  </a:cubicBezTo>
                  <a:cubicBezTo>
                    <a:pt x="1486" y="3715"/>
                    <a:pt x="1806" y="3796"/>
                    <a:pt x="2120" y="3796"/>
                  </a:cubicBezTo>
                  <a:cubicBezTo>
                    <a:pt x="2785" y="3796"/>
                    <a:pt x="3427" y="3431"/>
                    <a:pt x="3777" y="2779"/>
                  </a:cubicBezTo>
                  <a:cubicBezTo>
                    <a:pt x="4295" y="1821"/>
                    <a:pt x="3942" y="680"/>
                    <a:pt x="2986" y="199"/>
                  </a:cubicBezTo>
                  <a:cubicBezTo>
                    <a:pt x="2719" y="64"/>
                    <a:pt x="2437" y="1"/>
                    <a:pt x="215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5" name="Google Shape;4345;p9"/>
            <p:cNvSpPr/>
            <p:nvPr/>
          </p:nvSpPr>
          <p:spPr>
            <a:xfrm>
              <a:off x="1762150" y="2002375"/>
              <a:ext cx="103625" cy="91200"/>
            </a:xfrm>
            <a:custGeom>
              <a:avLst/>
              <a:gdLst/>
              <a:ahLst/>
              <a:cxnLst/>
              <a:rect l="l" t="t" r="r" b="b"/>
              <a:pathLst>
                <a:path w="4145" h="3648" extrusionOk="0">
                  <a:moveTo>
                    <a:pt x="2087" y="0"/>
                  </a:moveTo>
                  <a:cubicBezTo>
                    <a:pt x="1483" y="0"/>
                    <a:pt x="898" y="312"/>
                    <a:pt x="550" y="880"/>
                  </a:cubicBezTo>
                  <a:cubicBezTo>
                    <a:pt x="1" y="1776"/>
                    <a:pt x="270" y="2890"/>
                    <a:pt x="1160" y="3403"/>
                  </a:cubicBezTo>
                  <a:cubicBezTo>
                    <a:pt x="1447" y="3568"/>
                    <a:pt x="1755" y="3647"/>
                    <a:pt x="2059" y="3647"/>
                  </a:cubicBezTo>
                  <a:cubicBezTo>
                    <a:pt x="2663" y="3647"/>
                    <a:pt x="3247" y="3336"/>
                    <a:pt x="3595" y="2768"/>
                  </a:cubicBezTo>
                  <a:cubicBezTo>
                    <a:pt x="4144" y="1872"/>
                    <a:pt x="3875" y="758"/>
                    <a:pt x="2985" y="244"/>
                  </a:cubicBezTo>
                  <a:cubicBezTo>
                    <a:pt x="2699" y="79"/>
                    <a:pt x="2390" y="0"/>
                    <a:pt x="208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6" name="Google Shape;4346;p9"/>
            <p:cNvSpPr/>
            <p:nvPr/>
          </p:nvSpPr>
          <p:spPr>
            <a:xfrm>
              <a:off x="1894050" y="3949125"/>
              <a:ext cx="100950" cy="89325"/>
            </a:xfrm>
            <a:custGeom>
              <a:avLst/>
              <a:gdLst/>
              <a:ahLst/>
              <a:cxnLst/>
              <a:rect l="l" t="t" r="r" b="b"/>
              <a:pathLst>
                <a:path w="4038" h="3573" extrusionOk="0">
                  <a:moveTo>
                    <a:pt x="2068" y="1"/>
                  </a:moveTo>
                  <a:cubicBezTo>
                    <a:pt x="1453" y="1"/>
                    <a:pt x="838" y="319"/>
                    <a:pt x="501" y="881"/>
                  </a:cubicBezTo>
                  <a:cubicBezTo>
                    <a:pt x="0" y="1720"/>
                    <a:pt x="276" y="2841"/>
                    <a:pt x="1096" y="3335"/>
                  </a:cubicBezTo>
                  <a:cubicBezTo>
                    <a:pt x="1367" y="3496"/>
                    <a:pt x="1669" y="3573"/>
                    <a:pt x="1970" y="3573"/>
                  </a:cubicBezTo>
                  <a:cubicBezTo>
                    <a:pt x="2586" y="3573"/>
                    <a:pt x="3200" y="3255"/>
                    <a:pt x="3537" y="2692"/>
                  </a:cubicBezTo>
                  <a:cubicBezTo>
                    <a:pt x="4038" y="1854"/>
                    <a:pt x="3762" y="732"/>
                    <a:pt x="2941" y="239"/>
                  </a:cubicBezTo>
                  <a:cubicBezTo>
                    <a:pt x="2672" y="77"/>
                    <a:pt x="2370" y="1"/>
                    <a:pt x="206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7" name="Google Shape;4347;p9"/>
            <p:cNvSpPr/>
            <p:nvPr/>
          </p:nvSpPr>
          <p:spPr>
            <a:xfrm>
              <a:off x="1595825" y="2844950"/>
              <a:ext cx="101725" cy="90350"/>
            </a:xfrm>
            <a:custGeom>
              <a:avLst/>
              <a:gdLst/>
              <a:ahLst/>
              <a:cxnLst/>
              <a:rect l="l" t="t" r="r" b="b"/>
              <a:pathLst>
                <a:path w="4069" h="3614" extrusionOk="0">
                  <a:moveTo>
                    <a:pt x="2062" y="1"/>
                  </a:moveTo>
                  <a:cubicBezTo>
                    <a:pt x="1455" y="1"/>
                    <a:pt x="860" y="314"/>
                    <a:pt x="516" y="877"/>
                  </a:cubicBezTo>
                  <a:cubicBezTo>
                    <a:pt x="0" y="1723"/>
                    <a:pt x="243" y="2822"/>
                    <a:pt x="1064" y="3341"/>
                  </a:cubicBezTo>
                  <a:cubicBezTo>
                    <a:pt x="1355" y="3525"/>
                    <a:pt x="1679" y="3613"/>
                    <a:pt x="2001" y="3613"/>
                  </a:cubicBezTo>
                  <a:cubicBezTo>
                    <a:pt x="2625" y="3613"/>
                    <a:pt x="3239" y="3281"/>
                    <a:pt x="3577" y="2687"/>
                  </a:cubicBezTo>
                  <a:cubicBezTo>
                    <a:pt x="4069" y="1825"/>
                    <a:pt x="3792" y="740"/>
                    <a:pt x="2953" y="245"/>
                  </a:cubicBezTo>
                  <a:cubicBezTo>
                    <a:pt x="2673" y="79"/>
                    <a:pt x="2366" y="1"/>
                    <a:pt x="206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8" name="Google Shape;4348;p9"/>
            <p:cNvSpPr/>
            <p:nvPr/>
          </p:nvSpPr>
          <p:spPr>
            <a:xfrm>
              <a:off x="3754900" y="4995275"/>
              <a:ext cx="100875" cy="89275"/>
            </a:xfrm>
            <a:custGeom>
              <a:avLst/>
              <a:gdLst/>
              <a:ahLst/>
              <a:cxnLst/>
              <a:rect l="l" t="t" r="r" b="b"/>
              <a:pathLst>
                <a:path w="4035" h="3571" extrusionOk="0">
                  <a:moveTo>
                    <a:pt x="2064" y="0"/>
                  </a:moveTo>
                  <a:cubicBezTo>
                    <a:pt x="1419" y="0"/>
                    <a:pt x="781" y="351"/>
                    <a:pt x="459" y="953"/>
                  </a:cubicBezTo>
                  <a:cubicBezTo>
                    <a:pt x="0" y="1812"/>
                    <a:pt x="324" y="2925"/>
                    <a:pt x="1169" y="3373"/>
                  </a:cubicBezTo>
                  <a:cubicBezTo>
                    <a:pt x="1421" y="3507"/>
                    <a:pt x="1696" y="3570"/>
                    <a:pt x="1970" y="3570"/>
                  </a:cubicBezTo>
                  <a:cubicBezTo>
                    <a:pt x="2615" y="3570"/>
                    <a:pt x="3255" y="3221"/>
                    <a:pt x="3577" y="2618"/>
                  </a:cubicBezTo>
                  <a:cubicBezTo>
                    <a:pt x="4035" y="1759"/>
                    <a:pt x="3711" y="647"/>
                    <a:pt x="2868" y="199"/>
                  </a:cubicBezTo>
                  <a:cubicBezTo>
                    <a:pt x="2615" y="64"/>
                    <a:pt x="2339" y="0"/>
                    <a:pt x="20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9" name="Google Shape;4349;p9"/>
            <p:cNvSpPr/>
            <p:nvPr/>
          </p:nvSpPr>
          <p:spPr>
            <a:xfrm>
              <a:off x="4851625" y="4675700"/>
              <a:ext cx="102400" cy="90325"/>
            </a:xfrm>
            <a:custGeom>
              <a:avLst/>
              <a:gdLst/>
              <a:ahLst/>
              <a:cxnLst/>
              <a:rect l="l" t="t" r="r" b="b"/>
              <a:pathLst>
                <a:path w="4096" h="3613" extrusionOk="0">
                  <a:moveTo>
                    <a:pt x="2086" y="0"/>
                  </a:moveTo>
                  <a:cubicBezTo>
                    <a:pt x="1462" y="0"/>
                    <a:pt x="854" y="332"/>
                    <a:pt x="516" y="922"/>
                  </a:cubicBezTo>
                  <a:cubicBezTo>
                    <a:pt x="0" y="1821"/>
                    <a:pt x="324" y="2955"/>
                    <a:pt x="1229" y="3419"/>
                  </a:cubicBezTo>
                  <a:cubicBezTo>
                    <a:pt x="1484" y="3550"/>
                    <a:pt x="1757" y="3612"/>
                    <a:pt x="2027" y="3612"/>
                  </a:cubicBezTo>
                  <a:cubicBezTo>
                    <a:pt x="2672" y="3612"/>
                    <a:pt x="3299" y="3258"/>
                    <a:pt x="3628" y="2641"/>
                  </a:cubicBezTo>
                  <a:cubicBezTo>
                    <a:pt x="4095" y="1766"/>
                    <a:pt x="3787" y="692"/>
                    <a:pt x="2936" y="220"/>
                  </a:cubicBezTo>
                  <a:cubicBezTo>
                    <a:pt x="2666" y="71"/>
                    <a:pt x="2374" y="0"/>
                    <a:pt x="20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0" name="Google Shape;4350;p9"/>
            <p:cNvSpPr/>
            <p:nvPr/>
          </p:nvSpPr>
          <p:spPr>
            <a:xfrm>
              <a:off x="5484225" y="4094650"/>
              <a:ext cx="103225" cy="91250"/>
            </a:xfrm>
            <a:custGeom>
              <a:avLst/>
              <a:gdLst/>
              <a:ahLst/>
              <a:cxnLst/>
              <a:rect l="l" t="t" r="r" b="b"/>
              <a:pathLst>
                <a:path w="4129" h="3650" extrusionOk="0">
                  <a:moveTo>
                    <a:pt x="2069" y="1"/>
                  </a:moveTo>
                  <a:cubicBezTo>
                    <a:pt x="1418" y="1"/>
                    <a:pt x="793" y="365"/>
                    <a:pt x="460" y="1011"/>
                  </a:cubicBezTo>
                  <a:cubicBezTo>
                    <a:pt x="1" y="1901"/>
                    <a:pt x="310" y="2945"/>
                    <a:pt x="1174" y="3423"/>
                  </a:cubicBezTo>
                  <a:cubicBezTo>
                    <a:pt x="1452" y="3576"/>
                    <a:pt x="1749" y="3649"/>
                    <a:pt x="2041" y="3649"/>
                  </a:cubicBezTo>
                  <a:cubicBezTo>
                    <a:pt x="2657" y="3649"/>
                    <a:pt x="3249" y="3324"/>
                    <a:pt x="3595" y="2738"/>
                  </a:cubicBezTo>
                  <a:cubicBezTo>
                    <a:pt x="4128" y="1830"/>
                    <a:pt x="3838" y="725"/>
                    <a:pt x="2936" y="228"/>
                  </a:cubicBezTo>
                  <a:cubicBezTo>
                    <a:pt x="2657" y="74"/>
                    <a:pt x="2360" y="1"/>
                    <a:pt x="206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1" name="Google Shape;4351;p9"/>
            <p:cNvSpPr/>
            <p:nvPr/>
          </p:nvSpPr>
          <p:spPr>
            <a:xfrm>
              <a:off x="2458575" y="4578550"/>
              <a:ext cx="100900" cy="89300"/>
            </a:xfrm>
            <a:custGeom>
              <a:avLst/>
              <a:gdLst/>
              <a:ahLst/>
              <a:cxnLst/>
              <a:rect l="l" t="t" r="r" b="b"/>
              <a:pathLst>
                <a:path w="4036" h="3572" extrusionOk="0">
                  <a:moveTo>
                    <a:pt x="2066" y="1"/>
                  </a:moveTo>
                  <a:cubicBezTo>
                    <a:pt x="1420" y="1"/>
                    <a:pt x="781" y="351"/>
                    <a:pt x="459" y="954"/>
                  </a:cubicBezTo>
                  <a:cubicBezTo>
                    <a:pt x="0" y="1812"/>
                    <a:pt x="325" y="2924"/>
                    <a:pt x="1168" y="3374"/>
                  </a:cubicBezTo>
                  <a:cubicBezTo>
                    <a:pt x="1419" y="3508"/>
                    <a:pt x="1695" y="3571"/>
                    <a:pt x="1969" y="3571"/>
                  </a:cubicBezTo>
                  <a:cubicBezTo>
                    <a:pt x="2614" y="3571"/>
                    <a:pt x="3255" y="3221"/>
                    <a:pt x="3577" y="2619"/>
                  </a:cubicBezTo>
                  <a:cubicBezTo>
                    <a:pt x="4035" y="1760"/>
                    <a:pt x="3711" y="648"/>
                    <a:pt x="2868" y="198"/>
                  </a:cubicBezTo>
                  <a:cubicBezTo>
                    <a:pt x="2615" y="64"/>
                    <a:pt x="2340" y="1"/>
                    <a:pt x="20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2" name="Google Shape;4352;p9"/>
            <p:cNvSpPr/>
            <p:nvPr/>
          </p:nvSpPr>
          <p:spPr>
            <a:xfrm>
              <a:off x="2690250" y="4708350"/>
              <a:ext cx="103225" cy="91250"/>
            </a:xfrm>
            <a:custGeom>
              <a:avLst/>
              <a:gdLst/>
              <a:ahLst/>
              <a:cxnLst/>
              <a:rect l="l" t="t" r="r" b="b"/>
              <a:pathLst>
                <a:path w="4129" h="3650" extrusionOk="0">
                  <a:moveTo>
                    <a:pt x="2070" y="1"/>
                  </a:moveTo>
                  <a:cubicBezTo>
                    <a:pt x="1419" y="1"/>
                    <a:pt x="794" y="366"/>
                    <a:pt x="461" y="1011"/>
                  </a:cubicBezTo>
                  <a:cubicBezTo>
                    <a:pt x="1" y="1900"/>
                    <a:pt x="310" y="2946"/>
                    <a:pt x="1174" y="3423"/>
                  </a:cubicBezTo>
                  <a:cubicBezTo>
                    <a:pt x="1452" y="3577"/>
                    <a:pt x="1749" y="3650"/>
                    <a:pt x="2041" y="3650"/>
                  </a:cubicBezTo>
                  <a:cubicBezTo>
                    <a:pt x="2657" y="3650"/>
                    <a:pt x="3249" y="3325"/>
                    <a:pt x="3595" y="2738"/>
                  </a:cubicBezTo>
                  <a:cubicBezTo>
                    <a:pt x="4128" y="1832"/>
                    <a:pt x="3838" y="725"/>
                    <a:pt x="2936" y="227"/>
                  </a:cubicBezTo>
                  <a:cubicBezTo>
                    <a:pt x="2658" y="74"/>
                    <a:pt x="2361" y="1"/>
                    <a:pt x="20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3" name="Google Shape;4353;p9"/>
            <p:cNvSpPr/>
            <p:nvPr/>
          </p:nvSpPr>
          <p:spPr>
            <a:xfrm>
              <a:off x="2660900" y="947075"/>
              <a:ext cx="104325" cy="92100"/>
            </a:xfrm>
            <a:custGeom>
              <a:avLst/>
              <a:gdLst/>
              <a:ahLst/>
              <a:cxnLst/>
              <a:rect l="l" t="t" r="r" b="b"/>
              <a:pathLst>
                <a:path w="4173" h="3684" extrusionOk="0">
                  <a:moveTo>
                    <a:pt x="2094" y="0"/>
                  </a:moveTo>
                  <a:cubicBezTo>
                    <a:pt x="1481" y="0"/>
                    <a:pt x="894" y="323"/>
                    <a:pt x="543" y="914"/>
                  </a:cubicBezTo>
                  <a:cubicBezTo>
                    <a:pt x="0" y="1826"/>
                    <a:pt x="272" y="2915"/>
                    <a:pt x="1169" y="3432"/>
                  </a:cubicBezTo>
                  <a:cubicBezTo>
                    <a:pt x="1464" y="3602"/>
                    <a:pt x="1778" y="3683"/>
                    <a:pt x="2087" y="3683"/>
                  </a:cubicBezTo>
                  <a:cubicBezTo>
                    <a:pt x="2682" y="3683"/>
                    <a:pt x="3253" y="3379"/>
                    <a:pt x="3606" y="2819"/>
                  </a:cubicBezTo>
                  <a:cubicBezTo>
                    <a:pt x="4172" y="1919"/>
                    <a:pt x="3933" y="816"/>
                    <a:pt x="3057" y="278"/>
                  </a:cubicBezTo>
                  <a:cubicBezTo>
                    <a:pt x="2749" y="90"/>
                    <a:pt x="2418" y="0"/>
                    <a:pt x="209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4" name="Google Shape;4354;p9"/>
            <p:cNvSpPr/>
            <p:nvPr/>
          </p:nvSpPr>
          <p:spPr>
            <a:xfrm>
              <a:off x="2923775" y="4840075"/>
              <a:ext cx="100900" cy="89325"/>
            </a:xfrm>
            <a:custGeom>
              <a:avLst/>
              <a:gdLst/>
              <a:ahLst/>
              <a:cxnLst/>
              <a:rect l="l" t="t" r="r" b="b"/>
              <a:pathLst>
                <a:path w="4036" h="3573" extrusionOk="0">
                  <a:moveTo>
                    <a:pt x="2064" y="1"/>
                  </a:moveTo>
                  <a:cubicBezTo>
                    <a:pt x="1427" y="1"/>
                    <a:pt x="795" y="343"/>
                    <a:pt x="470" y="937"/>
                  </a:cubicBezTo>
                  <a:cubicBezTo>
                    <a:pt x="1" y="1793"/>
                    <a:pt x="312" y="2905"/>
                    <a:pt x="1150" y="3365"/>
                  </a:cubicBezTo>
                  <a:cubicBezTo>
                    <a:pt x="1407" y="3506"/>
                    <a:pt x="1689" y="3572"/>
                    <a:pt x="1970" y="3572"/>
                  </a:cubicBezTo>
                  <a:cubicBezTo>
                    <a:pt x="2608" y="3572"/>
                    <a:pt x="3241" y="3230"/>
                    <a:pt x="3567" y="2637"/>
                  </a:cubicBezTo>
                  <a:cubicBezTo>
                    <a:pt x="4036" y="1781"/>
                    <a:pt x="3725" y="668"/>
                    <a:pt x="2885" y="209"/>
                  </a:cubicBezTo>
                  <a:cubicBezTo>
                    <a:pt x="2627" y="67"/>
                    <a:pt x="2345" y="1"/>
                    <a:pt x="206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5" name="Google Shape;4355;p9"/>
            <p:cNvSpPr/>
            <p:nvPr/>
          </p:nvSpPr>
          <p:spPr>
            <a:xfrm>
              <a:off x="2028825" y="1528125"/>
              <a:ext cx="103525" cy="91200"/>
            </a:xfrm>
            <a:custGeom>
              <a:avLst/>
              <a:gdLst/>
              <a:ahLst/>
              <a:cxnLst/>
              <a:rect l="l" t="t" r="r" b="b"/>
              <a:pathLst>
                <a:path w="4141" h="3648" extrusionOk="0">
                  <a:moveTo>
                    <a:pt x="2085" y="0"/>
                  </a:moveTo>
                  <a:cubicBezTo>
                    <a:pt x="1491" y="0"/>
                    <a:pt x="914" y="302"/>
                    <a:pt x="564" y="854"/>
                  </a:cubicBezTo>
                  <a:cubicBezTo>
                    <a:pt x="1" y="1743"/>
                    <a:pt x="251" y="2863"/>
                    <a:pt x="1133" y="3389"/>
                  </a:cubicBezTo>
                  <a:cubicBezTo>
                    <a:pt x="1425" y="3564"/>
                    <a:pt x="1744" y="3648"/>
                    <a:pt x="2057" y="3648"/>
                  </a:cubicBezTo>
                  <a:cubicBezTo>
                    <a:pt x="2650" y="3648"/>
                    <a:pt x="3226" y="3347"/>
                    <a:pt x="3576" y="2795"/>
                  </a:cubicBezTo>
                  <a:cubicBezTo>
                    <a:pt x="4140" y="1906"/>
                    <a:pt x="3888" y="785"/>
                    <a:pt x="3009" y="259"/>
                  </a:cubicBezTo>
                  <a:cubicBezTo>
                    <a:pt x="2716" y="84"/>
                    <a:pt x="2398" y="0"/>
                    <a:pt x="208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6" name="Google Shape;4356;p9"/>
            <p:cNvSpPr/>
            <p:nvPr/>
          </p:nvSpPr>
          <p:spPr>
            <a:xfrm>
              <a:off x="5917825" y="2777775"/>
              <a:ext cx="103925" cy="92125"/>
            </a:xfrm>
            <a:custGeom>
              <a:avLst/>
              <a:gdLst/>
              <a:ahLst/>
              <a:cxnLst/>
              <a:rect l="l" t="t" r="r" b="b"/>
              <a:pathLst>
                <a:path w="4157" h="3685" extrusionOk="0">
                  <a:moveTo>
                    <a:pt x="2072" y="0"/>
                  </a:moveTo>
                  <a:cubicBezTo>
                    <a:pt x="1444" y="0"/>
                    <a:pt x="844" y="341"/>
                    <a:pt x="497" y="960"/>
                  </a:cubicBezTo>
                  <a:cubicBezTo>
                    <a:pt x="1" y="1844"/>
                    <a:pt x="256" y="2886"/>
                    <a:pt x="1097" y="3405"/>
                  </a:cubicBezTo>
                  <a:cubicBezTo>
                    <a:pt x="1405" y="3594"/>
                    <a:pt x="1737" y="3685"/>
                    <a:pt x="2063" y="3685"/>
                  </a:cubicBezTo>
                  <a:cubicBezTo>
                    <a:pt x="2674" y="3685"/>
                    <a:pt x="3262" y="3364"/>
                    <a:pt x="3613" y="2776"/>
                  </a:cubicBezTo>
                  <a:cubicBezTo>
                    <a:pt x="4156" y="1864"/>
                    <a:pt x="3888" y="775"/>
                    <a:pt x="2992" y="254"/>
                  </a:cubicBezTo>
                  <a:cubicBezTo>
                    <a:pt x="2696" y="83"/>
                    <a:pt x="2381" y="0"/>
                    <a:pt x="207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7" name="Google Shape;4357;p9"/>
            <p:cNvSpPr/>
            <p:nvPr/>
          </p:nvSpPr>
          <p:spPr>
            <a:xfrm>
              <a:off x="5750100" y="3619950"/>
              <a:ext cx="104325" cy="92100"/>
            </a:xfrm>
            <a:custGeom>
              <a:avLst/>
              <a:gdLst/>
              <a:ahLst/>
              <a:cxnLst/>
              <a:rect l="l" t="t" r="r" b="b"/>
              <a:pathLst>
                <a:path w="4173" h="3684" extrusionOk="0">
                  <a:moveTo>
                    <a:pt x="2088" y="0"/>
                  </a:moveTo>
                  <a:cubicBezTo>
                    <a:pt x="1492" y="0"/>
                    <a:pt x="921" y="305"/>
                    <a:pt x="568" y="865"/>
                  </a:cubicBezTo>
                  <a:cubicBezTo>
                    <a:pt x="1" y="1766"/>
                    <a:pt x="239" y="2868"/>
                    <a:pt x="1116" y="3406"/>
                  </a:cubicBezTo>
                  <a:cubicBezTo>
                    <a:pt x="1423" y="3594"/>
                    <a:pt x="1754" y="3684"/>
                    <a:pt x="2078" y="3684"/>
                  </a:cubicBezTo>
                  <a:cubicBezTo>
                    <a:pt x="2692" y="3684"/>
                    <a:pt x="3280" y="3361"/>
                    <a:pt x="3632" y="2769"/>
                  </a:cubicBezTo>
                  <a:cubicBezTo>
                    <a:pt x="4172" y="1857"/>
                    <a:pt x="3901" y="768"/>
                    <a:pt x="3004" y="251"/>
                  </a:cubicBezTo>
                  <a:cubicBezTo>
                    <a:pt x="2710" y="82"/>
                    <a:pt x="2396" y="0"/>
                    <a:pt x="208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8" name="Google Shape;4358;p9"/>
            <p:cNvSpPr/>
            <p:nvPr/>
          </p:nvSpPr>
          <p:spPr>
            <a:xfrm>
              <a:off x="5572050" y="1492125"/>
              <a:ext cx="99375" cy="88225"/>
            </a:xfrm>
            <a:custGeom>
              <a:avLst/>
              <a:gdLst/>
              <a:ahLst/>
              <a:cxnLst/>
              <a:rect l="l" t="t" r="r" b="b"/>
              <a:pathLst>
                <a:path w="3975" h="3529" extrusionOk="0">
                  <a:moveTo>
                    <a:pt x="2066" y="1"/>
                  </a:moveTo>
                  <a:cubicBezTo>
                    <a:pt x="1431" y="1"/>
                    <a:pt x="787" y="336"/>
                    <a:pt x="466" y="910"/>
                  </a:cubicBezTo>
                  <a:cubicBezTo>
                    <a:pt x="1" y="1747"/>
                    <a:pt x="325" y="2898"/>
                    <a:pt x="1152" y="3339"/>
                  </a:cubicBezTo>
                  <a:cubicBezTo>
                    <a:pt x="1394" y="3468"/>
                    <a:pt x="1662" y="3529"/>
                    <a:pt x="1931" y="3529"/>
                  </a:cubicBezTo>
                  <a:cubicBezTo>
                    <a:pt x="2587" y="3529"/>
                    <a:pt x="3250" y="3170"/>
                    <a:pt x="3558" y="2568"/>
                  </a:cubicBezTo>
                  <a:cubicBezTo>
                    <a:pt x="3975" y="1752"/>
                    <a:pt x="3669" y="667"/>
                    <a:pt x="2893" y="216"/>
                  </a:cubicBezTo>
                  <a:cubicBezTo>
                    <a:pt x="2640" y="70"/>
                    <a:pt x="2354" y="1"/>
                    <a:pt x="20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9" name="Google Shape;4359;p9"/>
            <p:cNvSpPr/>
            <p:nvPr/>
          </p:nvSpPr>
          <p:spPr>
            <a:xfrm>
              <a:off x="4359425" y="654350"/>
              <a:ext cx="99325" cy="88225"/>
            </a:xfrm>
            <a:custGeom>
              <a:avLst/>
              <a:gdLst/>
              <a:ahLst/>
              <a:cxnLst/>
              <a:rect l="l" t="t" r="r" b="b"/>
              <a:pathLst>
                <a:path w="3973" h="3529" extrusionOk="0">
                  <a:moveTo>
                    <a:pt x="2065" y="1"/>
                  </a:moveTo>
                  <a:cubicBezTo>
                    <a:pt x="1458" y="1"/>
                    <a:pt x="840" y="304"/>
                    <a:pt x="505" y="841"/>
                  </a:cubicBezTo>
                  <a:cubicBezTo>
                    <a:pt x="1" y="1647"/>
                    <a:pt x="275" y="2814"/>
                    <a:pt x="1083" y="3301"/>
                  </a:cubicBezTo>
                  <a:cubicBezTo>
                    <a:pt x="1340" y="3456"/>
                    <a:pt x="1634" y="3529"/>
                    <a:pt x="1930" y="3529"/>
                  </a:cubicBezTo>
                  <a:cubicBezTo>
                    <a:pt x="2555" y="3529"/>
                    <a:pt x="3191" y="3203"/>
                    <a:pt x="3517" y="2639"/>
                  </a:cubicBezTo>
                  <a:cubicBezTo>
                    <a:pt x="3972" y="1851"/>
                    <a:pt x="3714" y="750"/>
                    <a:pt x="2960" y="258"/>
                  </a:cubicBezTo>
                  <a:cubicBezTo>
                    <a:pt x="2692" y="83"/>
                    <a:pt x="2380" y="1"/>
                    <a:pt x="20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0" name="Google Shape;4360;p9"/>
            <p:cNvSpPr/>
            <p:nvPr/>
          </p:nvSpPr>
          <p:spPr>
            <a:xfrm>
              <a:off x="5289825" y="1177425"/>
              <a:ext cx="99900" cy="88225"/>
            </a:xfrm>
            <a:custGeom>
              <a:avLst/>
              <a:gdLst/>
              <a:ahLst/>
              <a:cxnLst/>
              <a:rect l="l" t="t" r="r" b="b"/>
              <a:pathLst>
                <a:path w="3996" h="3529" extrusionOk="0">
                  <a:moveTo>
                    <a:pt x="2065" y="0"/>
                  </a:moveTo>
                  <a:cubicBezTo>
                    <a:pt x="1441" y="0"/>
                    <a:pt x="810" y="324"/>
                    <a:pt x="484" y="880"/>
                  </a:cubicBezTo>
                  <a:cubicBezTo>
                    <a:pt x="1" y="1704"/>
                    <a:pt x="301" y="2861"/>
                    <a:pt x="1120" y="3322"/>
                  </a:cubicBezTo>
                  <a:cubicBezTo>
                    <a:pt x="1370" y="3462"/>
                    <a:pt x="1650" y="3528"/>
                    <a:pt x="1931" y="3528"/>
                  </a:cubicBezTo>
                  <a:cubicBezTo>
                    <a:pt x="2573" y="3528"/>
                    <a:pt x="3223" y="3185"/>
                    <a:pt x="3539" y="2600"/>
                  </a:cubicBezTo>
                  <a:cubicBezTo>
                    <a:pt x="3995" y="1755"/>
                    <a:pt x="3658" y="609"/>
                    <a:pt x="2827" y="180"/>
                  </a:cubicBezTo>
                  <a:cubicBezTo>
                    <a:pt x="2590" y="58"/>
                    <a:pt x="2328" y="0"/>
                    <a:pt x="20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1" name="Google Shape;4361;p9"/>
            <p:cNvSpPr/>
            <p:nvPr/>
          </p:nvSpPr>
          <p:spPr>
            <a:xfrm>
              <a:off x="2481675" y="1003250"/>
              <a:ext cx="96950" cy="86125"/>
            </a:xfrm>
            <a:custGeom>
              <a:avLst/>
              <a:gdLst/>
              <a:ahLst/>
              <a:cxnLst/>
              <a:rect l="l" t="t" r="r" b="b"/>
              <a:pathLst>
                <a:path w="3878" h="3445" extrusionOk="0">
                  <a:moveTo>
                    <a:pt x="2004" y="0"/>
                  </a:moveTo>
                  <a:cubicBezTo>
                    <a:pt x="1363" y="0"/>
                    <a:pt x="715" y="350"/>
                    <a:pt x="416" y="940"/>
                  </a:cubicBezTo>
                  <a:cubicBezTo>
                    <a:pt x="0" y="1760"/>
                    <a:pt x="328" y="2843"/>
                    <a:pt x="1116" y="3261"/>
                  </a:cubicBezTo>
                  <a:cubicBezTo>
                    <a:pt x="1351" y="3386"/>
                    <a:pt x="1612" y="3445"/>
                    <a:pt x="1874" y="3445"/>
                  </a:cubicBezTo>
                  <a:cubicBezTo>
                    <a:pt x="2496" y="3445"/>
                    <a:pt x="3123" y="3114"/>
                    <a:pt x="3435" y="2552"/>
                  </a:cubicBezTo>
                  <a:cubicBezTo>
                    <a:pt x="3877" y="1754"/>
                    <a:pt x="3589" y="660"/>
                    <a:pt x="2811" y="211"/>
                  </a:cubicBezTo>
                  <a:cubicBezTo>
                    <a:pt x="2563" y="67"/>
                    <a:pt x="2284" y="0"/>
                    <a:pt x="20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2" name="Google Shape;4362;p9"/>
            <p:cNvSpPr/>
            <p:nvPr/>
          </p:nvSpPr>
          <p:spPr>
            <a:xfrm>
              <a:off x="2165000" y="1293050"/>
              <a:ext cx="97800" cy="87125"/>
            </a:xfrm>
            <a:custGeom>
              <a:avLst/>
              <a:gdLst/>
              <a:ahLst/>
              <a:cxnLst/>
              <a:rect l="l" t="t" r="r" b="b"/>
              <a:pathLst>
                <a:path w="3912" h="3485" extrusionOk="0">
                  <a:moveTo>
                    <a:pt x="2029" y="0"/>
                  </a:moveTo>
                  <a:cubicBezTo>
                    <a:pt x="1419" y="0"/>
                    <a:pt x="793" y="310"/>
                    <a:pt x="467" y="851"/>
                  </a:cubicBezTo>
                  <a:cubicBezTo>
                    <a:pt x="0" y="1625"/>
                    <a:pt x="251" y="2739"/>
                    <a:pt x="1001" y="3233"/>
                  </a:cubicBezTo>
                  <a:cubicBezTo>
                    <a:pt x="1262" y="3404"/>
                    <a:pt x="1569" y="3484"/>
                    <a:pt x="1880" y="3484"/>
                  </a:cubicBezTo>
                  <a:cubicBezTo>
                    <a:pt x="2491" y="3484"/>
                    <a:pt x="3117" y="3175"/>
                    <a:pt x="3444" y="2633"/>
                  </a:cubicBezTo>
                  <a:cubicBezTo>
                    <a:pt x="3911" y="1859"/>
                    <a:pt x="3661" y="747"/>
                    <a:pt x="2909" y="253"/>
                  </a:cubicBezTo>
                  <a:cubicBezTo>
                    <a:pt x="2648" y="81"/>
                    <a:pt x="2340" y="0"/>
                    <a:pt x="20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3" name="Google Shape;4363;p9"/>
            <p:cNvSpPr/>
            <p:nvPr/>
          </p:nvSpPr>
          <p:spPr>
            <a:xfrm>
              <a:off x="5886050" y="3385300"/>
              <a:ext cx="98975" cy="87125"/>
            </a:xfrm>
            <a:custGeom>
              <a:avLst/>
              <a:gdLst/>
              <a:ahLst/>
              <a:cxnLst/>
              <a:rect l="l" t="t" r="r" b="b"/>
              <a:pathLst>
                <a:path w="3959" h="3485" extrusionOk="0">
                  <a:moveTo>
                    <a:pt x="2050" y="0"/>
                  </a:moveTo>
                  <a:cubicBezTo>
                    <a:pt x="1431" y="0"/>
                    <a:pt x="802" y="322"/>
                    <a:pt x="481" y="869"/>
                  </a:cubicBezTo>
                  <a:cubicBezTo>
                    <a:pt x="0" y="1690"/>
                    <a:pt x="317" y="2857"/>
                    <a:pt x="1138" y="3297"/>
                  </a:cubicBezTo>
                  <a:cubicBezTo>
                    <a:pt x="1375" y="3425"/>
                    <a:pt x="1641" y="3484"/>
                    <a:pt x="1908" y="3484"/>
                  </a:cubicBezTo>
                  <a:cubicBezTo>
                    <a:pt x="2527" y="3484"/>
                    <a:pt x="3157" y="3164"/>
                    <a:pt x="3478" y="2617"/>
                  </a:cubicBezTo>
                  <a:cubicBezTo>
                    <a:pt x="3958" y="1796"/>
                    <a:pt x="3641" y="629"/>
                    <a:pt x="2821" y="188"/>
                  </a:cubicBezTo>
                  <a:cubicBezTo>
                    <a:pt x="2583" y="60"/>
                    <a:pt x="2318" y="0"/>
                    <a:pt x="20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4" name="Google Shape;4364;p9"/>
            <p:cNvSpPr/>
            <p:nvPr/>
          </p:nvSpPr>
          <p:spPr>
            <a:xfrm>
              <a:off x="3944875" y="577300"/>
              <a:ext cx="97825" cy="87150"/>
            </a:xfrm>
            <a:custGeom>
              <a:avLst/>
              <a:gdLst/>
              <a:ahLst/>
              <a:cxnLst/>
              <a:rect l="l" t="t" r="r" b="b"/>
              <a:pathLst>
                <a:path w="3913" h="3486" extrusionOk="0">
                  <a:moveTo>
                    <a:pt x="2028" y="0"/>
                  </a:moveTo>
                  <a:cubicBezTo>
                    <a:pt x="1391" y="0"/>
                    <a:pt x="740" y="341"/>
                    <a:pt x="429" y="920"/>
                  </a:cubicBezTo>
                  <a:cubicBezTo>
                    <a:pt x="1" y="1722"/>
                    <a:pt x="298" y="2821"/>
                    <a:pt x="1069" y="3272"/>
                  </a:cubicBezTo>
                  <a:cubicBezTo>
                    <a:pt x="1317" y="3417"/>
                    <a:pt x="1600" y="3485"/>
                    <a:pt x="1885" y="3485"/>
                  </a:cubicBezTo>
                  <a:cubicBezTo>
                    <a:pt x="2523" y="3485"/>
                    <a:pt x="3174" y="3144"/>
                    <a:pt x="3484" y="2566"/>
                  </a:cubicBezTo>
                  <a:cubicBezTo>
                    <a:pt x="3913" y="1764"/>
                    <a:pt x="3615" y="665"/>
                    <a:pt x="2845" y="214"/>
                  </a:cubicBezTo>
                  <a:cubicBezTo>
                    <a:pt x="2596" y="68"/>
                    <a:pt x="2313" y="0"/>
                    <a:pt x="202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5" name="Google Shape;4365;p9"/>
            <p:cNvSpPr/>
            <p:nvPr/>
          </p:nvSpPr>
          <p:spPr>
            <a:xfrm>
              <a:off x="5969750" y="2964250"/>
              <a:ext cx="98900" cy="87125"/>
            </a:xfrm>
            <a:custGeom>
              <a:avLst/>
              <a:gdLst/>
              <a:ahLst/>
              <a:cxnLst/>
              <a:rect l="l" t="t" r="r" b="b"/>
              <a:pathLst>
                <a:path w="3956" h="3485" extrusionOk="0">
                  <a:moveTo>
                    <a:pt x="2048" y="0"/>
                  </a:moveTo>
                  <a:cubicBezTo>
                    <a:pt x="1446" y="0"/>
                    <a:pt x="830" y="303"/>
                    <a:pt x="501" y="829"/>
                  </a:cubicBezTo>
                  <a:cubicBezTo>
                    <a:pt x="0" y="1631"/>
                    <a:pt x="288" y="2808"/>
                    <a:pt x="1098" y="3276"/>
                  </a:cubicBezTo>
                  <a:cubicBezTo>
                    <a:pt x="1344" y="3417"/>
                    <a:pt x="1624" y="3484"/>
                    <a:pt x="1907" y="3484"/>
                  </a:cubicBezTo>
                  <a:cubicBezTo>
                    <a:pt x="2509" y="3484"/>
                    <a:pt x="3124" y="3182"/>
                    <a:pt x="3454" y="2655"/>
                  </a:cubicBezTo>
                  <a:cubicBezTo>
                    <a:pt x="3955" y="1854"/>
                    <a:pt x="3668" y="676"/>
                    <a:pt x="2857" y="209"/>
                  </a:cubicBezTo>
                  <a:cubicBezTo>
                    <a:pt x="2612" y="67"/>
                    <a:pt x="2332" y="0"/>
                    <a:pt x="204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6" name="Google Shape;4366;p9"/>
            <p:cNvSpPr/>
            <p:nvPr/>
          </p:nvSpPr>
          <p:spPr>
            <a:xfrm>
              <a:off x="1632175" y="2242050"/>
              <a:ext cx="97000" cy="86125"/>
            </a:xfrm>
            <a:custGeom>
              <a:avLst/>
              <a:gdLst/>
              <a:ahLst/>
              <a:cxnLst/>
              <a:rect l="l" t="t" r="r" b="b"/>
              <a:pathLst>
                <a:path w="3880" h="3445" extrusionOk="0">
                  <a:moveTo>
                    <a:pt x="2003" y="0"/>
                  </a:moveTo>
                  <a:cubicBezTo>
                    <a:pt x="1358" y="0"/>
                    <a:pt x="706" y="355"/>
                    <a:pt x="410" y="950"/>
                  </a:cubicBezTo>
                  <a:cubicBezTo>
                    <a:pt x="1" y="1772"/>
                    <a:pt x="335" y="2855"/>
                    <a:pt x="1125" y="3266"/>
                  </a:cubicBezTo>
                  <a:cubicBezTo>
                    <a:pt x="1359" y="3388"/>
                    <a:pt x="1616" y="3445"/>
                    <a:pt x="1875" y="3445"/>
                  </a:cubicBezTo>
                  <a:cubicBezTo>
                    <a:pt x="2500" y="3445"/>
                    <a:pt x="3132" y="3110"/>
                    <a:pt x="3442" y="2543"/>
                  </a:cubicBezTo>
                  <a:cubicBezTo>
                    <a:pt x="3879" y="1738"/>
                    <a:pt x="3580" y="649"/>
                    <a:pt x="2801" y="206"/>
                  </a:cubicBezTo>
                  <a:cubicBezTo>
                    <a:pt x="2555" y="66"/>
                    <a:pt x="2280" y="0"/>
                    <a:pt x="20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7" name="Google Shape;4367;p9"/>
            <p:cNvSpPr/>
            <p:nvPr/>
          </p:nvSpPr>
          <p:spPr>
            <a:xfrm>
              <a:off x="5353275" y="4334300"/>
              <a:ext cx="97525" cy="86150"/>
            </a:xfrm>
            <a:custGeom>
              <a:avLst/>
              <a:gdLst/>
              <a:ahLst/>
              <a:cxnLst/>
              <a:rect l="l" t="t" r="r" b="b"/>
              <a:pathLst>
                <a:path w="3901" h="3446" extrusionOk="0">
                  <a:moveTo>
                    <a:pt x="2025" y="0"/>
                  </a:moveTo>
                  <a:cubicBezTo>
                    <a:pt x="1429" y="0"/>
                    <a:pt x="822" y="304"/>
                    <a:pt x="497" y="833"/>
                  </a:cubicBezTo>
                  <a:cubicBezTo>
                    <a:pt x="0" y="1647"/>
                    <a:pt x="302" y="2811"/>
                    <a:pt x="1129" y="3256"/>
                  </a:cubicBezTo>
                  <a:cubicBezTo>
                    <a:pt x="1367" y="3385"/>
                    <a:pt x="1632" y="3445"/>
                    <a:pt x="1898" y="3445"/>
                  </a:cubicBezTo>
                  <a:cubicBezTo>
                    <a:pt x="2515" y="3445"/>
                    <a:pt x="3138" y="3119"/>
                    <a:pt x="3451" y="2563"/>
                  </a:cubicBezTo>
                  <a:cubicBezTo>
                    <a:pt x="3901" y="1766"/>
                    <a:pt x="3616" y="673"/>
                    <a:pt x="2841" y="216"/>
                  </a:cubicBezTo>
                  <a:cubicBezTo>
                    <a:pt x="2593" y="69"/>
                    <a:pt x="2310" y="0"/>
                    <a:pt x="202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8" name="Google Shape;4368;p9"/>
            <p:cNvSpPr/>
            <p:nvPr/>
          </p:nvSpPr>
          <p:spPr>
            <a:xfrm>
              <a:off x="1548875" y="2663675"/>
              <a:ext cx="96300" cy="85000"/>
            </a:xfrm>
            <a:custGeom>
              <a:avLst/>
              <a:gdLst/>
              <a:ahLst/>
              <a:cxnLst/>
              <a:rect l="l" t="t" r="r" b="b"/>
              <a:pathLst>
                <a:path w="3852" h="3400" extrusionOk="0">
                  <a:moveTo>
                    <a:pt x="1967" y="1"/>
                  </a:moveTo>
                  <a:cubicBezTo>
                    <a:pt x="1391" y="1"/>
                    <a:pt x="818" y="295"/>
                    <a:pt x="495" y="816"/>
                  </a:cubicBezTo>
                  <a:cubicBezTo>
                    <a:pt x="1" y="1613"/>
                    <a:pt x="256" y="2698"/>
                    <a:pt x="1050" y="3172"/>
                  </a:cubicBezTo>
                  <a:cubicBezTo>
                    <a:pt x="1309" y="3327"/>
                    <a:pt x="1597" y="3400"/>
                    <a:pt x="1883" y="3400"/>
                  </a:cubicBezTo>
                  <a:cubicBezTo>
                    <a:pt x="2477" y="3400"/>
                    <a:pt x="3066" y="3087"/>
                    <a:pt x="3383" y="2534"/>
                  </a:cubicBezTo>
                  <a:cubicBezTo>
                    <a:pt x="3851" y="1716"/>
                    <a:pt x="3561" y="645"/>
                    <a:pt x="2752" y="200"/>
                  </a:cubicBezTo>
                  <a:cubicBezTo>
                    <a:pt x="2506" y="65"/>
                    <a:pt x="2236" y="1"/>
                    <a:pt x="19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9" name="Google Shape;4369;p9"/>
            <p:cNvSpPr/>
            <p:nvPr/>
          </p:nvSpPr>
          <p:spPr>
            <a:xfrm>
              <a:off x="5037850" y="4625150"/>
              <a:ext cx="95800" cy="85025"/>
            </a:xfrm>
            <a:custGeom>
              <a:avLst/>
              <a:gdLst/>
              <a:ahLst/>
              <a:cxnLst/>
              <a:rect l="l" t="t" r="r" b="b"/>
              <a:pathLst>
                <a:path w="3832" h="3401" extrusionOk="0">
                  <a:moveTo>
                    <a:pt x="1970" y="1"/>
                  </a:moveTo>
                  <a:cubicBezTo>
                    <a:pt x="1377" y="1"/>
                    <a:pt x="788" y="312"/>
                    <a:pt x="472" y="863"/>
                  </a:cubicBezTo>
                  <a:cubicBezTo>
                    <a:pt x="0" y="1681"/>
                    <a:pt x="289" y="2752"/>
                    <a:pt x="1098" y="3199"/>
                  </a:cubicBezTo>
                  <a:cubicBezTo>
                    <a:pt x="1345" y="3336"/>
                    <a:pt x="1616" y="3400"/>
                    <a:pt x="1885" y="3400"/>
                  </a:cubicBezTo>
                  <a:cubicBezTo>
                    <a:pt x="2498" y="3400"/>
                    <a:pt x="3104" y="3066"/>
                    <a:pt x="3410" y="2488"/>
                  </a:cubicBezTo>
                  <a:cubicBezTo>
                    <a:pt x="3831" y="1696"/>
                    <a:pt x="3560" y="683"/>
                    <a:pt x="2804" y="229"/>
                  </a:cubicBezTo>
                  <a:cubicBezTo>
                    <a:pt x="2546" y="74"/>
                    <a:pt x="2257" y="1"/>
                    <a:pt x="19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0" name="Google Shape;4370;p9"/>
            <p:cNvSpPr/>
            <p:nvPr/>
          </p:nvSpPr>
          <p:spPr>
            <a:xfrm>
              <a:off x="3574750" y="5051225"/>
              <a:ext cx="94775" cy="83775"/>
            </a:xfrm>
            <a:custGeom>
              <a:avLst/>
              <a:gdLst/>
              <a:ahLst/>
              <a:cxnLst/>
              <a:rect l="l" t="t" r="r" b="b"/>
              <a:pathLst>
                <a:path w="3791" h="3351" extrusionOk="0">
                  <a:moveTo>
                    <a:pt x="1913" y="0"/>
                  </a:moveTo>
                  <a:cubicBezTo>
                    <a:pt x="1328" y="0"/>
                    <a:pt x="769" y="323"/>
                    <a:pt x="457" y="903"/>
                  </a:cubicBezTo>
                  <a:cubicBezTo>
                    <a:pt x="0" y="1757"/>
                    <a:pt x="310" y="2753"/>
                    <a:pt x="1166" y="3177"/>
                  </a:cubicBezTo>
                  <a:cubicBezTo>
                    <a:pt x="1403" y="3295"/>
                    <a:pt x="1651" y="3351"/>
                    <a:pt x="1894" y="3351"/>
                  </a:cubicBezTo>
                  <a:cubicBezTo>
                    <a:pt x="2482" y="3351"/>
                    <a:pt x="3043" y="3024"/>
                    <a:pt x="3353" y="2446"/>
                  </a:cubicBezTo>
                  <a:cubicBezTo>
                    <a:pt x="3790" y="1630"/>
                    <a:pt x="3530" y="682"/>
                    <a:pt x="2741" y="227"/>
                  </a:cubicBezTo>
                  <a:cubicBezTo>
                    <a:pt x="2476" y="73"/>
                    <a:pt x="2192" y="0"/>
                    <a:pt x="19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1" name="Google Shape;4371;p9"/>
            <p:cNvSpPr/>
            <p:nvPr/>
          </p:nvSpPr>
          <p:spPr>
            <a:xfrm>
              <a:off x="1947050" y="4135825"/>
              <a:ext cx="94225" cy="83800"/>
            </a:xfrm>
            <a:custGeom>
              <a:avLst/>
              <a:gdLst/>
              <a:ahLst/>
              <a:cxnLst/>
              <a:rect l="l" t="t" r="r" b="b"/>
              <a:pathLst>
                <a:path w="3769" h="3352" extrusionOk="0">
                  <a:moveTo>
                    <a:pt x="1894" y="1"/>
                  </a:moveTo>
                  <a:cubicBezTo>
                    <a:pt x="1322" y="1"/>
                    <a:pt x="774" y="309"/>
                    <a:pt x="457" y="868"/>
                  </a:cubicBezTo>
                  <a:cubicBezTo>
                    <a:pt x="1" y="1676"/>
                    <a:pt x="239" y="2635"/>
                    <a:pt x="1013" y="3105"/>
                  </a:cubicBezTo>
                  <a:cubicBezTo>
                    <a:pt x="1288" y="3272"/>
                    <a:pt x="1585" y="3352"/>
                    <a:pt x="1876" y="3352"/>
                  </a:cubicBezTo>
                  <a:cubicBezTo>
                    <a:pt x="2447" y="3352"/>
                    <a:pt x="2995" y="3044"/>
                    <a:pt x="3312" y="2485"/>
                  </a:cubicBezTo>
                  <a:cubicBezTo>
                    <a:pt x="3769" y="1677"/>
                    <a:pt x="3531" y="719"/>
                    <a:pt x="2756" y="248"/>
                  </a:cubicBezTo>
                  <a:cubicBezTo>
                    <a:pt x="2481" y="81"/>
                    <a:pt x="2184" y="1"/>
                    <a:pt x="189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2" name="Google Shape;4372;p9"/>
            <p:cNvSpPr/>
            <p:nvPr/>
          </p:nvSpPr>
          <p:spPr>
            <a:xfrm>
              <a:off x="3159150" y="4973625"/>
              <a:ext cx="94825" cy="83800"/>
            </a:xfrm>
            <a:custGeom>
              <a:avLst/>
              <a:gdLst/>
              <a:ahLst/>
              <a:cxnLst/>
              <a:rect l="l" t="t" r="r" b="b"/>
              <a:pathLst>
                <a:path w="3793" h="3352" extrusionOk="0">
                  <a:moveTo>
                    <a:pt x="1914" y="1"/>
                  </a:moveTo>
                  <a:cubicBezTo>
                    <a:pt x="1329" y="1"/>
                    <a:pt x="770" y="324"/>
                    <a:pt x="459" y="904"/>
                  </a:cubicBezTo>
                  <a:cubicBezTo>
                    <a:pt x="1" y="1757"/>
                    <a:pt x="313" y="2755"/>
                    <a:pt x="1168" y="3178"/>
                  </a:cubicBezTo>
                  <a:cubicBezTo>
                    <a:pt x="1405" y="3295"/>
                    <a:pt x="1653" y="3351"/>
                    <a:pt x="1897" y="3351"/>
                  </a:cubicBezTo>
                  <a:cubicBezTo>
                    <a:pt x="2485" y="3351"/>
                    <a:pt x="3045" y="3025"/>
                    <a:pt x="3355" y="2447"/>
                  </a:cubicBezTo>
                  <a:cubicBezTo>
                    <a:pt x="3792" y="1629"/>
                    <a:pt x="3530" y="681"/>
                    <a:pt x="2743" y="228"/>
                  </a:cubicBezTo>
                  <a:cubicBezTo>
                    <a:pt x="2477" y="74"/>
                    <a:pt x="2193" y="1"/>
                    <a:pt x="19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3" name="Google Shape;4373;p9"/>
            <p:cNvSpPr/>
            <p:nvPr/>
          </p:nvSpPr>
          <p:spPr>
            <a:xfrm>
              <a:off x="2229325" y="4450550"/>
              <a:ext cx="94225" cy="83800"/>
            </a:xfrm>
            <a:custGeom>
              <a:avLst/>
              <a:gdLst/>
              <a:ahLst/>
              <a:cxnLst/>
              <a:rect l="l" t="t" r="r" b="b"/>
              <a:pathLst>
                <a:path w="3769" h="3352" extrusionOk="0">
                  <a:moveTo>
                    <a:pt x="1892" y="1"/>
                  </a:moveTo>
                  <a:cubicBezTo>
                    <a:pt x="1319" y="1"/>
                    <a:pt x="769" y="310"/>
                    <a:pt x="454" y="872"/>
                  </a:cubicBezTo>
                  <a:cubicBezTo>
                    <a:pt x="0" y="1681"/>
                    <a:pt x="240" y="2639"/>
                    <a:pt x="1017" y="3106"/>
                  </a:cubicBezTo>
                  <a:cubicBezTo>
                    <a:pt x="1291" y="3272"/>
                    <a:pt x="1586" y="3351"/>
                    <a:pt x="1875" y="3351"/>
                  </a:cubicBezTo>
                  <a:cubicBezTo>
                    <a:pt x="2449" y="3351"/>
                    <a:pt x="2999" y="3041"/>
                    <a:pt x="3314" y="2479"/>
                  </a:cubicBezTo>
                  <a:cubicBezTo>
                    <a:pt x="3768" y="1671"/>
                    <a:pt x="3527" y="713"/>
                    <a:pt x="2750" y="245"/>
                  </a:cubicBezTo>
                  <a:cubicBezTo>
                    <a:pt x="2476" y="80"/>
                    <a:pt x="2181" y="1"/>
                    <a:pt x="189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4" name="Google Shape;4374;p9"/>
            <p:cNvSpPr/>
            <p:nvPr/>
          </p:nvSpPr>
          <p:spPr>
            <a:xfrm>
              <a:off x="5526700" y="1312075"/>
              <a:ext cx="91325" cy="80425"/>
            </a:xfrm>
            <a:custGeom>
              <a:avLst/>
              <a:gdLst/>
              <a:ahLst/>
              <a:cxnLst/>
              <a:rect l="l" t="t" r="r" b="b"/>
              <a:pathLst>
                <a:path w="3653" h="3217" extrusionOk="0">
                  <a:moveTo>
                    <a:pt x="1834" y="1"/>
                  </a:moveTo>
                  <a:cubicBezTo>
                    <a:pt x="1316" y="1"/>
                    <a:pt x="816" y="262"/>
                    <a:pt x="506" y="744"/>
                  </a:cubicBezTo>
                  <a:cubicBezTo>
                    <a:pt x="1" y="1530"/>
                    <a:pt x="217" y="2516"/>
                    <a:pt x="997" y="2984"/>
                  </a:cubicBezTo>
                  <a:cubicBezTo>
                    <a:pt x="1258" y="3141"/>
                    <a:pt x="1541" y="3217"/>
                    <a:pt x="1819" y="3217"/>
                  </a:cubicBezTo>
                  <a:cubicBezTo>
                    <a:pt x="2337" y="3217"/>
                    <a:pt x="2837" y="2955"/>
                    <a:pt x="3147" y="2473"/>
                  </a:cubicBezTo>
                  <a:cubicBezTo>
                    <a:pt x="3652" y="1688"/>
                    <a:pt x="3436" y="700"/>
                    <a:pt x="2656" y="233"/>
                  </a:cubicBezTo>
                  <a:cubicBezTo>
                    <a:pt x="2395" y="76"/>
                    <a:pt x="2112" y="1"/>
                    <a:pt x="183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5" name="Google Shape;4375;p9"/>
            <p:cNvSpPr/>
            <p:nvPr/>
          </p:nvSpPr>
          <p:spPr>
            <a:xfrm>
              <a:off x="3349550" y="556250"/>
              <a:ext cx="91025" cy="80450"/>
            </a:xfrm>
            <a:custGeom>
              <a:avLst/>
              <a:gdLst/>
              <a:ahLst/>
              <a:cxnLst/>
              <a:rect l="l" t="t" r="r" b="b"/>
              <a:pathLst>
                <a:path w="3641" h="3218" extrusionOk="0">
                  <a:moveTo>
                    <a:pt x="1838" y="1"/>
                  </a:moveTo>
                  <a:cubicBezTo>
                    <a:pt x="1293" y="1"/>
                    <a:pt x="770" y="293"/>
                    <a:pt x="466" y="819"/>
                  </a:cubicBezTo>
                  <a:cubicBezTo>
                    <a:pt x="0" y="1626"/>
                    <a:pt x="267" y="2596"/>
                    <a:pt x="1073" y="3026"/>
                  </a:cubicBezTo>
                  <a:cubicBezTo>
                    <a:pt x="1315" y="3156"/>
                    <a:pt x="1571" y="3217"/>
                    <a:pt x="1821" y="3217"/>
                  </a:cubicBezTo>
                  <a:cubicBezTo>
                    <a:pt x="2403" y="3217"/>
                    <a:pt x="2958" y="2885"/>
                    <a:pt x="3248" y="2300"/>
                  </a:cubicBezTo>
                  <a:cubicBezTo>
                    <a:pt x="3640" y="1511"/>
                    <a:pt x="3353" y="601"/>
                    <a:pt x="2585" y="191"/>
                  </a:cubicBezTo>
                  <a:cubicBezTo>
                    <a:pt x="2344" y="62"/>
                    <a:pt x="2088" y="1"/>
                    <a:pt x="183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6" name="Google Shape;4376;p9"/>
            <p:cNvSpPr/>
            <p:nvPr/>
          </p:nvSpPr>
          <p:spPr>
            <a:xfrm>
              <a:off x="5908250" y="1994700"/>
              <a:ext cx="91325" cy="80400"/>
            </a:xfrm>
            <a:custGeom>
              <a:avLst/>
              <a:gdLst/>
              <a:ahLst/>
              <a:cxnLst/>
              <a:rect l="l" t="t" r="r" b="b"/>
              <a:pathLst>
                <a:path w="3653" h="3216" extrusionOk="0">
                  <a:moveTo>
                    <a:pt x="1835" y="0"/>
                  </a:moveTo>
                  <a:cubicBezTo>
                    <a:pt x="1315" y="0"/>
                    <a:pt x="811" y="264"/>
                    <a:pt x="502" y="750"/>
                  </a:cubicBezTo>
                  <a:cubicBezTo>
                    <a:pt x="1" y="1538"/>
                    <a:pt x="220" y="2521"/>
                    <a:pt x="1001" y="2987"/>
                  </a:cubicBezTo>
                  <a:cubicBezTo>
                    <a:pt x="1261" y="3141"/>
                    <a:pt x="1542" y="3215"/>
                    <a:pt x="1817" y="3215"/>
                  </a:cubicBezTo>
                  <a:cubicBezTo>
                    <a:pt x="2338" y="3215"/>
                    <a:pt x="2841" y="2951"/>
                    <a:pt x="3150" y="2466"/>
                  </a:cubicBezTo>
                  <a:cubicBezTo>
                    <a:pt x="3652" y="1678"/>
                    <a:pt x="3433" y="694"/>
                    <a:pt x="2650" y="228"/>
                  </a:cubicBezTo>
                  <a:cubicBezTo>
                    <a:pt x="2391" y="74"/>
                    <a:pt x="2111" y="0"/>
                    <a:pt x="18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7" name="Google Shape;4377;p9"/>
            <p:cNvSpPr/>
            <p:nvPr/>
          </p:nvSpPr>
          <p:spPr>
            <a:xfrm>
              <a:off x="4779625" y="735850"/>
              <a:ext cx="90550" cy="80425"/>
            </a:xfrm>
            <a:custGeom>
              <a:avLst/>
              <a:gdLst/>
              <a:ahLst/>
              <a:cxnLst/>
              <a:rect l="l" t="t" r="r" b="b"/>
              <a:pathLst>
                <a:path w="3622" h="3217" extrusionOk="0">
                  <a:moveTo>
                    <a:pt x="1819" y="0"/>
                  </a:moveTo>
                  <a:cubicBezTo>
                    <a:pt x="1250" y="0"/>
                    <a:pt x="707" y="317"/>
                    <a:pt x="410" y="883"/>
                  </a:cubicBezTo>
                  <a:cubicBezTo>
                    <a:pt x="1" y="1667"/>
                    <a:pt x="265" y="2581"/>
                    <a:pt x="1023" y="3007"/>
                  </a:cubicBezTo>
                  <a:cubicBezTo>
                    <a:pt x="1274" y="3149"/>
                    <a:pt x="1542" y="3216"/>
                    <a:pt x="1804" y="3216"/>
                  </a:cubicBezTo>
                  <a:cubicBezTo>
                    <a:pt x="2372" y="3216"/>
                    <a:pt x="2916" y="2898"/>
                    <a:pt x="3212" y="2332"/>
                  </a:cubicBezTo>
                  <a:cubicBezTo>
                    <a:pt x="3621" y="1548"/>
                    <a:pt x="3358" y="634"/>
                    <a:pt x="2600" y="209"/>
                  </a:cubicBezTo>
                  <a:cubicBezTo>
                    <a:pt x="2349" y="67"/>
                    <a:pt x="2081" y="0"/>
                    <a:pt x="18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8" name="Google Shape;4378;p9"/>
            <p:cNvSpPr/>
            <p:nvPr/>
          </p:nvSpPr>
          <p:spPr>
            <a:xfrm>
              <a:off x="3166050" y="608850"/>
              <a:ext cx="92550" cy="81625"/>
            </a:xfrm>
            <a:custGeom>
              <a:avLst/>
              <a:gdLst/>
              <a:ahLst/>
              <a:cxnLst/>
              <a:rect l="l" t="t" r="r" b="b"/>
              <a:pathLst>
                <a:path w="3702" h="3265" extrusionOk="0">
                  <a:moveTo>
                    <a:pt x="1845" y="1"/>
                  </a:moveTo>
                  <a:cubicBezTo>
                    <a:pt x="1277" y="1"/>
                    <a:pt x="743" y="319"/>
                    <a:pt x="439" y="894"/>
                  </a:cubicBezTo>
                  <a:cubicBezTo>
                    <a:pt x="0" y="1727"/>
                    <a:pt x="292" y="2661"/>
                    <a:pt x="1122" y="3084"/>
                  </a:cubicBezTo>
                  <a:cubicBezTo>
                    <a:pt x="1361" y="3206"/>
                    <a:pt x="1611" y="3264"/>
                    <a:pt x="1854" y="3264"/>
                  </a:cubicBezTo>
                  <a:cubicBezTo>
                    <a:pt x="2405" y="3264"/>
                    <a:pt x="2926" y="2963"/>
                    <a:pt x="3235" y="2418"/>
                  </a:cubicBezTo>
                  <a:cubicBezTo>
                    <a:pt x="3702" y="1594"/>
                    <a:pt x="3444" y="653"/>
                    <a:pt x="2628" y="208"/>
                  </a:cubicBezTo>
                  <a:cubicBezTo>
                    <a:pt x="2373" y="68"/>
                    <a:pt x="2105" y="1"/>
                    <a:pt x="18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9" name="Google Shape;4379;p9"/>
            <p:cNvSpPr/>
            <p:nvPr/>
          </p:nvSpPr>
          <p:spPr>
            <a:xfrm>
              <a:off x="5957250" y="2178025"/>
              <a:ext cx="92600" cy="81575"/>
            </a:xfrm>
            <a:custGeom>
              <a:avLst/>
              <a:gdLst/>
              <a:ahLst/>
              <a:cxnLst/>
              <a:rect l="l" t="t" r="r" b="b"/>
              <a:pathLst>
                <a:path w="3704" h="3263" extrusionOk="0">
                  <a:moveTo>
                    <a:pt x="1849" y="0"/>
                  </a:moveTo>
                  <a:cubicBezTo>
                    <a:pt x="1297" y="0"/>
                    <a:pt x="777" y="301"/>
                    <a:pt x="468" y="847"/>
                  </a:cubicBezTo>
                  <a:cubicBezTo>
                    <a:pt x="1" y="1670"/>
                    <a:pt x="259" y="2610"/>
                    <a:pt x="1076" y="3057"/>
                  </a:cubicBezTo>
                  <a:cubicBezTo>
                    <a:pt x="1331" y="3196"/>
                    <a:pt x="1598" y="3263"/>
                    <a:pt x="1858" y="3263"/>
                  </a:cubicBezTo>
                  <a:cubicBezTo>
                    <a:pt x="2426" y="3263"/>
                    <a:pt x="2960" y="2944"/>
                    <a:pt x="3265" y="2369"/>
                  </a:cubicBezTo>
                  <a:cubicBezTo>
                    <a:pt x="3704" y="1538"/>
                    <a:pt x="3411" y="602"/>
                    <a:pt x="2581" y="180"/>
                  </a:cubicBezTo>
                  <a:cubicBezTo>
                    <a:pt x="2341" y="59"/>
                    <a:pt x="2092" y="0"/>
                    <a:pt x="184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0" name="Google Shape;4380;p9"/>
            <p:cNvSpPr/>
            <p:nvPr/>
          </p:nvSpPr>
          <p:spPr>
            <a:xfrm>
              <a:off x="2983650" y="662625"/>
              <a:ext cx="91425" cy="80375"/>
            </a:xfrm>
            <a:custGeom>
              <a:avLst/>
              <a:gdLst/>
              <a:ahLst/>
              <a:cxnLst/>
              <a:rect l="l" t="t" r="r" b="b"/>
              <a:pathLst>
                <a:path w="3657" h="3215" extrusionOk="0">
                  <a:moveTo>
                    <a:pt x="1838" y="0"/>
                  </a:moveTo>
                  <a:cubicBezTo>
                    <a:pt x="1310" y="0"/>
                    <a:pt x="801" y="272"/>
                    <a:pt x="493" y="769"/>
                  </a:cubicBezTo>
                  <a:cubicBezTo>
                    <a:pt x="1" y="1564"/>
                    <a:pt x="235" y="2542"/>
                    <a:pt x="1025" y="2998"/>
                  </a:cubicBezTo>
                  <a:cubicBezTo>
                    <a:pt x="1279" y="3145"/>
                    <a:pt x="1552" y="3215"/>
                    <a:pt x="1821" y="3215"/>
                  </a:cubicBezTo>
                  <a:cubicBezTo>
                    <a:pt x="2349" y="3215"/>
                    <a:pt x="2858" y="2942"/>
                    <a:pt x="3166" y="2445"/>
                  </a:cubicBezTo>
                  <a:cubicBezTo>
                    <a:pt x="3657" y="1652"/>
                    <a:pt x="3424" y="674"/>
                    <a:pt x="2632" y="217"/>
                  </a:cubicBezTo>
                  <a:cubicBezTo>
                    <a:pt x="2379" y="70"/>
                    <a:pt x="2106" y="0"/>
                    <a:pt x="183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1" name="Google Shape;4381;p9"/>
            <p:cNvSpPr/>
            <p:nvPr/>
          </p:nvSpPr>
          <p:spPr>
            <a:xfrm>
              <a:off x="5012275" y="866600"/>
              <a:ext cx="90500" cy="80425"/>
            </a:xfrm>
            <a:custGeom>
              <a:avLst/>
              <a:gdLst/>
              <a:ahLst/>
              <a:cxnLst/>
              <a:rect l="l" t="t" r="r" b="b"/>
              <a:pathLst>
                <a:path w="3620" h="3217" extrusionOk="0">
                  <a:moveTo>
                    <a:pt x="1817" y="0"/>
                  </a:moveTo>
                  <a:cubicBezTo>
                    <a:pt x="1251" y="0"/>
                    <a:pt x="711" y="314"/>
                    <a:pt x="415" y="876"/>
                  </a:cubicBezTo>
                  <a:cubicBezTo>
                    <a:pt x="0" y="1658"/>
                    <a:pt x="257" y="2572"/>
                    <a:pt x="1013" y="3004"/>
                  </a:cubicBezTo>
                  <a:cubicBezTo>
                    <a:pt x="1266" y="3148"/>
                    <a:pt x="1536" y="3217"/>
                    <a:pt x="1801" y="3217"/>
                  </a:cubicBezTo>
                  <a:cubicBezTo>
                    <a:pt x="2366" y="3217"/>
                    <a:pt x="2907" y="2903"/>
                    <a:pt x="3206" y="2341"/>
                  </a:cubicBezTo>
                  <a:cubicBezTo>
                    <a:pt x="3620" y="1560"/>
                    <a:pt x="3362" y="645"/>
                    <a:pt x="2606" y="214"/>
                  </a:cubicBezTo>
                  <a:cubicBezTo>
                    <a:pt x="2352" y="69"/>
                    <a:pt x="2082" y="0"/>
                    <a:pt x="181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2" name="Google Shape;4382;p9"/>
            <p:cNvSpPr/>
            <p:nvPr/>
          </p:nvSpPr>
          <p:spPr>
            <a:xfrm>
              <a:off x="6008025" y="2362550"/>
              <a:ext cx="90375" cy="80475"/>
            </a:xfrm>
            <a:custGeom>
              <a:avLst/>
              <a:gdLst/>
              <a:ahLst/>
              <a:cxnLst/>
              <a:rect l="l" t="t" r="r" b="b"/>
              <a:pathLst>
                <a:path w="3615" h="3219" extrusionOk="0">
                  <a:moveTo>
                    <a:pt x="1818" y="1"/>
                  </a:moveTo>
                  <a:cubicBezTo>
                    <a:pt x="1271" y="1"/>
                    <a:pt x="744" y="294"/>
                    <a:pt x="439" y="826"/>
                  </a:cubicBezTo>
                  <a:cubicBezTo>
                    <a:pt x="0" y="1595"/>
                    <a:pt x="224" y="2522"/>
                    <a:pt x="960" y="2976"/>
                  </a:cubicBezTo>
                  <a:cubicBezTo>
                    <a:pt x="1226" y="3140"/>
                    <a:pt x="1514" y="3218"/>
                    <a:pt x="1797" y="3218"/>
                  </a:cubicBezTo>
                  <a:cubicBezTo>
                    <a:pt x="2344" y="3218"/>
                    <a:pt x="2869" y="2926"/>
                    <a:pt x="3174" y="2393"/>
                  </a:cubicBezTo>
                  <a:cubicBezTo>
                    <a:pt x="3615" y="1623"/>
                    <a:pt x="3391" y="696"/>
                    <a:pt x="2654" y="243"/>
                  </a:cubicBezTo>
                  <a:cubicBezTo>
                    <a:pt x="2388" y="79"/>
                    <a:pt x="2100" y="1"/>
                    <a:pt x="181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3" name="Google Shape;4383;p9"/>
            <p:cNvSpPr/>
            <p:nvPr/>
          </p:nvSpPr>
          <p:spPr>
            <a:xfrm>
              <a:off x="4131575" y="527475"/>
              <a:ext cx="90350" cy="80425"/>
            </a:xfrm>
            <a:custGeom>
              <a:avLst/>
              <a:gdLst/>
              <a:ahLst/>
              <a:cxnLst/>
              <a:rect l="l" t="t" r="r" b="b"/>
              <a:pathLst>
                <a:path w="3614" h="3217" extrusionOk="0">
                  <a:moveTo>
                    <a:pt x="1818" y="0"/>
                  </a:moveTo>
                  <a:cubicBezTo>
                    <a:pt x="1282" y="0"/>
                    <a:pt x="763" y="281"/>
                    <a:pt x="456" y="797"/>
                  </a:cubicBezTo>
                  <a:cubicBezTo>
                    <a:pt x="1" y="1560"/>
                    <a:pt x="207" y="2491"/>
                    <a:pt x="934" y="2959"/>
                  </a:cubicBezTo>
                  <a:cubicBezTo>
                    <a:pt x="1205" y="3133"/>
                    <a:pt x="1503" y="3217"/>
                    <a:pt x="1796" y="3217"/>
                  </a:cubicBezTo>
                  <a:cubicBezTo>
                    <a:pt x="2332" y="3217"/>
                    <a:pt x="2851" y="2936"/>
                    <a:pt x="3159" y="2421"/>
                  </a:cubicBezTo>
                  <a:cubicBezTo>
                    <a:pt x="3614" y="1656"/>
                    <a:pt x="3408" y="725"/>
                    <a:pt x="2681" y="258"/>
                  </a:cubicBezTo>
                  <a:cubicBezTo>
                    <a:pt x="2409" y="83"/>
                    <a:pt x="2111" y="0"/>
                    <a:pt x="181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4" name="Google Shape;4384;p9"/>
            <p:cNvSpPr/>
            <p:nvPr/>
          </p:nvSpPr>
          <p:spPr>
            <a:xfrm>
              <a:off x="5674500" y="4048000"/>
              <a:ext cx="88125" cy="78125"/>
            </a:xfrm>
            <a:custGeom>
              <a:avLst/>
              <a:gdLst/>
              <a:ahLst/>
              <a:cxnLst/>
              <a:rect l="l" t="t" r="r" b="b"/>
              <a:pathLst>
                <a:path w="3525" h="3125" extrusionOk="0">
                  <a:moveTo>
                    <a:pt x="1812" y="0"/>
                  </a:moveTo>
                  <a:cubicBezTo>
                    <a:pt x="1286" y="0"/>
                    <a:pt x="755" y="261"/>
                    <a:pt x="456" y="727"/>
                  </a:cubicBezTo>
                  <a:cubicBezTo>
                    <a:pt x="1" y="1437"/>
                    <a:pt x="214" y="2446"/>
                    <a:pt x="914" y="2896"/>
                  </a:cubicBezTo>
                  <a:cubicBezTo>
                    <a:pt x="1156" y="3051"/>
                    <a:pt x="1434" y="3124"/>
                    <a:pt x="1713" y="3124"/>
                  </a:cubicBezTo>
                  <a:cubicBezTo>
                    <a:pt x="2240" y="3124"/>
                    <a:pt x="2771" y="2864"/>
                    <a:pt x="3069" y="2398"/>
                  </a:cubicBezTo>
                  <a:cubicBezTo>
                    <a:pt x="3524" y="1689"/>
                    <a:pt x="3310" y="679"/>
                    <a:pt x="2611" y="228"/>
                  </a:cubicBezTo>
                  <a:cubicBezTo>
                    <a:pt x="2369" y="74"/>
                    <a:pt x="2091" y="0"/>
                    <a:pt x="18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5" name="Google Shape;4385;p9"/>
            <p:cNvSpPr/>
            <p:nvPr/>
          </p:nvSpPr>
          <p:spPr>
            <a:xfrm>
              <a:off x="6024675" y="3152650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2" y="0"/>
                  </a:moveTo>
                  <a:cubicBezTo>
                    <a:pt x="1249" y="0"/>
                    <a:pt x="687" y="304"/>
                    <a:pt x="404" y="826"/>
                  </a:cubicBezTo>
                  <a:cubicBezTo>
                    <a:pt x="0" y="1574"/>
                    <a:pt x="280" y="2555"/>
                    <a:pt x="1014" y="2951"/>
                  </a:cubicBezTo>
                  <a:cubicBezTo>
                    <a:pt x="1235" y="3071"/>
                    <a:pt x="1478" y="3127"/>
                    <a:pt x="1721" y="3127"/>
                  </a:cubicBezTo>
                  <a:cubicBezTo>
                    <a:pt x="2284" y="3127"/>
                    <a:pt x="2846" y="2824"/>
                    <a:pt x="3129" y="2301"/>
                  </a:cubicBezTo>
                  <a:cubicBezTo>
                    <a:pt x="3533" y="1554"/>
                    <a:pt x="3253" y="573"/>
                    <a:pt x="2519" y="177"/>
                  </a:cubicBezTo>
                  <a:cubicBezTo>
                    <a:pt x="2298" y="57"/>
                    <a:pt x="2055" y="0"/>
                    <a:pt x="18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6" name="Google Shape;4386;p9"/>
            <p:cNvSpPr/>
            <p:nvPr/>
          </p:nvSpPr>
          <p:spPr>
            <a:xfrm>
              <a:off x="2303000" y="1060375"/>
              <a:ext cx="88325" cy="78200"/>
            </a:xfrm>
            <a:custGeom>
              <a:avLst/>
              <a:gdLst/>
              <a:ahLst/>
              <a:cxnLst/>
              <a:rect l="l" t="t" r="r" b="b"/>
              <a:pathLst>
                <a:path w="3533" h="3128" extrusionOk="0">
                  <a:moveTo>
                    <a:pt x="1814" y="1"/>
                  </a:moveTo>
                  <a:cubicBezTo>
                    <a:pt x="1272" y="1"/>
                    <a:pt x="730" y="279"/>
                    <a:pt x="437" y="770"/>
                  </a:cubicBezTo>
                  <a:cubicBezTo>
                    <a:pt x="0" y="1501"/>
                    <a:pt x="242" y="2493"/>
                    <a:pt x="958" y="2921"/>
                  </a:cubicBezTo>
                  <a:cubicBezTo>
                    <a:pt x="1193" y="3062"/>
                    <a:pt x="1457" y="3128"/>
                    <a:pt x="1721" y="3128"/>
                  </a:cubicBezTo>
                  <a:cubicBezTo>
                    <a:pt x="2262" y="3128"/>
                    <a:pt x="2803" y="2850"/>
                    <a:pt x="3096" y="2358"/>
                  </a:cubicBezTo>
                  <a:cubicBezTo>
                    <a:pt x="3533" y="1629"/>
                    <a:pt x="3292" y="636"/>
                    <a:pt x="2576" y="207"/>
                  </a:cubicBezTo>
                  <a:cubicBezTo>
                    <a:pt x="2342" y="67"/>
                    <a:pt x="2078" y="1"/>
                    <a:pt x="18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7" name="Google Shape;4387;p9"/>
            <p:cNvSpPr/>
            <p:nvPr/>
          </p:nvSpPr>
          <p:spPr>
            <a:xfrm>
              <a:off x="1720125" y="1824925"/>
              <a:ext cx="88400" cy="78225"/>
            </a:xfrm>
            <a:custGeom>
              <a:avLst/>
              <a:gdLst/>
              <a:ahLst/>
              <a:cxnLst/>
              <a:rect l="l" t="t" r="r" b="b"/>
              <a:pathLst>
                <a:path w="3536" h="3129" extrusionOk="0">
                  <a:moveTo>
                    <a:pt x="1814" y="1"/>
                  </a:moveTo>
                  <a:cubicBezTo>
                    <a:pt x="1262" y="1"/>
                    <a:pt x="711" y="292"/>
                    <a:pt x="422" y="799"/>
                  </a:cubicBezTo>
                  <a:cubicBezTo>
                    <a:pt x="0" y="1539"/>
                    <a:pt x="261" y="2523"/>
                    <a:pt x="988" y="2937"/>
                  </a:cubicBezTo>
                  <a:cubicBezTo>
                    <a:pt x="1216" y="3067"/>
                    <a:pt x="1469" y="3128"/>
                    <a:pt x="1722" y="3128"/>
                  </a:cubicBezTo>
                  <a:cubicBezTo>
                    <a:pt x="2274" y="3128"/>
                    <a:pt x="2825" y="2837"/>
                    <a:pt x="3114" y="2330"/>
                  </a:cubicBezTo>
                  <a:cubicBezTo>
                    <a:pt x="3535" y="1590"/>
                    <a:pt x="3273" y="604"/>
                    <a:pt x="2548" y="192"/>
                  </a:cubicBezTo>
                  <a:cubicBezTo>
                    <a:pt x="2320" y="62"/>
                    <a:pt x="2067" y="1"/>
                    <a:pt x="18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8" name="Google Shape;4388;p9"/>
            <p:cNvSpPr/>
            <p:nvPr/>
          </p:nvSpPr>
          <p:spPr>
            <a:xfrm>
              <a:off x="5860075" y="1811850"/>
              <a:ext cx="88350" cy="78200"/>
            </a:xfrm>
            <a:custGeom>
              <a:avLst/>
              <a:gdLst/>
              <a:ahLst/>
              <a:cxnLst/>
              <a:rect l="l" t="t" r="r" b="b"/>
              <a:pathLst>
                <a:path w="3534" h="3128" extrusionOk="0">
                  <a:moveTo>
                    <a:pt x="1813" y="0"/>
                  </a:moveTo>
                  <a:cubicBezTo>
                    <a:pt x="1262" y="0"/>
                    <a:pt x="712" y="290"/>
                    <a:pt x="423" y="796"/>
                  </a:cubicBezTo>
                  <a:cubicBezTo>
                    <a:pt x="0" y="1534"/>
                    <a:pt x="260" y="2520"/>
                    <a:pt x="985" y="2934"/>
                  </a:cubicBezTo>
                  <a:cubicBezTo>
                    <a:pt x="1214" y="3065"/>
                    <a:pt x="1469" y="3127"/>
                    <a:pt x="1723" y="3127"/>
                  </a:cubicBezTo>
                  <a:cubicBezTo>
                    <a:pt x="2274" y="3127"/>
                    <a:pt x="2823" y="2838"/>
                    <a:pt x="3111" y="2333"/>
                  </a:cubicBezTo>
                  <a:cubicBezTo>
                    <a:pt x="3534" y="1593"/>
                    <a:pt x="3276" y="607"/>
                    <a:pt x="2551" y="193"/>
                  </a:cubicBezTo>
                  <a:cubicBezTo>
                    <a:pt x="2322" y="62"/>
                    <a:pt x="2067" y="0"/>
                    <a:pt x="18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9" name="Google Shape;4389;p9"/>
            <p:cNvSpPr/>
            <p:nvPr/>
          </p:nvSpPr>
          <p:spPr>
            <a:xfrm>
              <a:off x="3534075" y="504200"/>
              <a:ext cx="88325" cy="78200"/>
            </a:xfrm>
            <a:custGeom>
              <a:avLst/>
              <a:gdLst/>
              <a:ahLst/>
              <a:cxnLst/>
              <a:rect l="l" t="t" r="r" b="b"/>
              <a:pathLst>
                <a:path w="3533" h="3128" extrusionOk="0">
                  <a:moveTo>
                    <a:pt x="1813" y="0"/>
                  </a:moveTo>
                  <a:cubicBezTo>
                    <a:pt x="1245" y="0"/>
                    <a:pt x="679" y="309"/>
                    <a:pt x="398" y="838"/>
                  </a:cubicBezTo>
                  <a:cubicBezTo>
                    <a:pt x="1" y="1589"/>
                    <a:pt x="289" y="2569"/>
                    <a:pt x="1025" y="2958"/>
                  </a:cubicBezTo>
                  <a:cubicBezTo>
                    <a:pt x="1242" y="3074"/>
                    <a:pt x="1480" y="3128"/>
                    <a:pt x="1718" y="3128"/>
                  </a:cubicBezTo>
                  <a:cubicBezTo>
                    <a:pt x="2286" y="3128"/>
                    <a:pt x="2854" y="2818"/>
                    <a:pt x="3135" y="2289"/>
                  </a:cubicBezTo>
                  <a:cubicBezTo>
                    <a:pt x="3533" y="1539"/>
                    <a:pt x="3244" y="559"/>
                    <a:pt x="2507" y="170"/>
                  </a:cubicBezTo>
                  <a:cubicBezTo>
                    <a:pt x="2289" y="55"/>
                    <a:pt x="2051" y="0"/>
                    <a:pt x="18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0" name="Google Shape;4390;p9"/>
            <p:cNvSpPr/>
            <p:nvPr/>
          </p:nvSpPr>
          <p:spPr>
            <a:xfrm>
              <a:off x="1568450" y="3456050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4" y="0"/>
                  </a:moveTo>
                  <a:cubicBezTo>
                    <a:pt x="1272" y="0"/>
                    <a:pt x="730" y="278"/>
                    <a:pt x="437" y="770"/>
                  </a:cubicBezTo>
                  <a:cubicBezTo>
                    <a:pt x="0" y="1499"/>
                    <a:pt x="242" y="2491"/>
                    <a:pt x="958" y="2919"/>
                  </a:cubicBezTo>
                  <a:cubicBezTo>
                    <a:pt x="1193" y="3060"/>
                    <a:pt x="1457" y="3127"/>
                    <a:pt x="1721" y="3127"/>
                  </a:cubicBezTo>
                  <a:cubicBezTo>
                    <a:pt x="2262" y="3127"/>
                    <a:pt x="2803" y="2848"/>
                    <a:pt x="3096" y="2358"/>
                  </a:cubicBezTo>
                  <a:cubicBezTo>
                    <a:pt x="3533" y="1627"/>
                    <a:pt x="3291" y="635"/>
                    <a:pt x="2576" y="207"/>
                  </a:cubicBezTo>
                  <a:cubicBezTo>
                    <a:pt x="2342" y="66"/>
                    <a:pt x="2078" y="0"/>
                    <a:pt x="18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1" name="Google Shape;4391;p9"/>
            <p:cNvSpPr/>
            <p:nvPr/>
          </p:nvSpPr>
          <p:spPr>
            <a:xfrm>
              <a:off x="4359700" y="5025225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3" y="1"/>
                  </a:moveTo>
                  <a:cubicBezTo>
                    <a:pt x="1244" y="1"/>
                    <a:pt x="676" y="311"/>
                    <a:pt x="397" y="841"/>
                  </a:cubicBezTo>
                  <a:cubicBezTo>
                    <a:pt x="0" y="1591"/>
                    <a:pt x="291" y="2573"/>
                    <a:pt x="1027" y="2959"/>
                  </a:cubicBezTo>
                  <a:cubicBezTo>
                    <a:pt x="1244" y="3073"/>
                    <a:pt x="1481" y="3126"/>
                    <a:pt x="1718" y="3126"/>
                  </a:cubicBezTo>
                  <a:cubicBezTo>
                    <a:pt x="2288" y="3126"/>
                    <a:pt x="2856" y="2816"/>
                    <a:pt x="3136" y="2287"/>
                  </a:cubicBezTo>
                  <a:cubicBezTo>
                    <a:pt x="3532" y="1535"/>
                    <a:pt x="3242" y="557"/>
                    <a:pt x="2505" y="169"/>
                  </a:cubicBezTo>
                  <a:cubicBezTo>
                    <a:pt x="2288" y="55"/>
                    <a:pt x="2050" y="1"/>
                    <a:pt x="18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2" name="Google Shape;4392;p9"/>
            <p:cNvSpPr/>
            <p:nvPr/>
          </p:nvSpPr>
          <p:spPr>
            <a:xfrm>
              <a:off x="5807175" y="3810275"/>
              <a:ext cx="89425" cy="79325"/>
            </a:xfrm>
            <a:custGeom>
              <a:avLst/>
              <a:gdLst/>
              <a:ahLst/>
              <a:cxnLst/>
              <a:rect l="l" t="t" r="r" b="b"/>
              <a:pathLst>
                <a:path w="3577" h="3173" extrusionOk="0">
                  <a:moveTo>
                    <a:pt x="1810" y="1"/>
                  </a:moveTo>
                  <a:cubicBezTo>
                    <a:pt x="1267" y="1"/>
                    <a:pt x="737" y="288"/>
                    <a:pt x="438" y="802"/>
                  </a:cubicBezTo>
                  <a:cubicBezTo>
                    <a:pt x="0" y="1555"/>
                    <a:pt x="235" y="2508"/>
                    <a:pt x="964" y="2949"/>
                  </a:cubicBezTo>
                  <a:cubicBezTo>
                    <a:pt x="1215" y="3101"/>
                    <a:pt x="1490" y="3173"/>
                    <a:pt x="1762" y="3173"/>
                  </a:cubicBezTo>
                  <a:cubicBezTo>
                    <a:pt x="2324" y="3173"/>
                    <a:pt x="2872" y="2866"/>
                    <a:pt x="3164" y="2322"/>
                  </a:cubicBezTo>
                  <a:cubicBezTo>
                    <a:pt x="3577" y="1556"/>
                    <a:pt x="3310" y="614"/>
                    <a:pt x="2563" y="197"/>
                  </a:cubicBezTo>
                  <a:cubicBezTo>
                    <a:pt x="2324" y="64"/>
                    <a:pt x="2066" y="1"/>
                    <a:pt x="181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3" name="Google Shape;4393;p9"/>
            <p:cNvSpPr/>
            <p:nvPr/>
          </p:nvSpPr>
          <p:spPr>
            <a:xfrm>
              <a:off x="1853475" y="1587775"/>
              <a:ext cx="88300" cy="78175"/>
            </a:xfrm>
            <a:custGeom>
              <a:avLst/>
              <a:gdLst/>
              <a:ahLst/>
              <a:cxnLst/>
              <a:rect l="l" t="t" r="r" b="b"/>
              <a:pathLst>
                <a:path w="3532" h="3127" extrusionOk="0">
                  <a:moveTo>
                    <a:pt x="1814" y="0"/>
                  </a:moveTo>
                  <a:cubicBezTo>
                    <a:pt x="1245" y="0"/>
                    <a:pt x="677" y="311"/>
                    <a:pt x="397" y="841"/>
                  </a:cubicBezTo>
                  <a:cubicBezTo>
                    <a:pt x="1" y="1592"/>
                    <a:pt x="291" y="2572"/>
                    <a:pt x="1028" y="2960"/>
                  </a:cubicBezTo>
                  <a:cubicBezTo>
                    <a:pt x="1244" y="3073"/>
                    <a:pt x="1481" y="3127"/>
                    <a:pt x="1718" y="3127"/>
                  </a:cubicBezTo>
                  <a:cubicBezTo>
                    <a:pt x="2288" y="3127"/>
                    <a:pt x="2857" y="2817"/>
                    <a:pt x="3136" y="2288"/>
                  </a:cubicBezTo>
                  <a:cubicBezTo>
                    <a:pt x="3531" y="1536"/>
                    <a:pt x="3243" y="558"/>
                    <a:pt x="2506" y="169"/>
                  </a:cubicBezTo>
                  <a:cubicBezTo>
                    <a:pt x="2289" y="54"/>
                    <a:pt x="2051" y="0"/>
                    <a:pt x="18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4" name="Google Shape;4394;p9"/>
            <p:cNvSpPr/>
            <p:nvPr/>
          </p:nvSpPr>
          <p:spPr>
            <a:xfrm>
              <a:off x="6059600" y="2548100"/>
              <a:ext cx="86950" cy="77475"/>
            </a:xfrm>
            <a:custGeom>
              <a:avLst/>
              <a:gdLst/>
              <a:ahLst/>
              <a:cxnLst/>
              <a:rect l="l" t="t" r="r" b="b"/>
              <a:pathLst>
                <a:path w="3478" h="3099" extrusionOk="0">
                  <a:moveTo>
                    <a:pt x="1773" y="1"/>
                  </a:moveTo>
                  <a:cubicBezTo>
                    <a:pt x="1200" y="1"/>
                    <a:pt x="621" y="308"/>
                    <a:pt x="378" y="840"/>
                  </a:cubicBezTo>
                  <a:cubicBezTo>
                    <a:pt x="0" y="1665"/>
                    <a:pt x="198" y="2387"/>
                    <a:pt x="939" y="2884"/>
                  </a:cubicBezTo>
                  <a:cubicBezTo>
                    <a:pt x="1159" y="3030"/>
                    <a:pt x="1414" y="3098"/>
                    <a:pt x="1673" y="3098"/>
                  </a:cubicBezTo>
                  <a:cubicBezTo>
                    <a:pt x="2219" y="3098"/>
                    <a:pt x="2781" y="2798"/>
                    <a:pt x="3062" y="2303"/>
                  </a:cubicBezTo>
                  <a:cubicBezTo>
                    <a:pt x="3478" y="1572"/>
                    <a:pt x="3202" y="567"/>
                    <a:pt x="2477" y="174"/>
                  </a:cubicBezTo>
                  <a:cubicBezTo>
                    <a:pt x="2261" y="56"/>
                    <a:pt x="2018" y="1"/>
                    <a:pt x="177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5" name="Google Shape;4395;p9"/>
            <p:cNvSpPr/>
            <p:nvPr/>
          </p:nvSpPr>
          <p:spPr>
            <a:xfrm>
              <a:off x="5542950" y="4286750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3" y="0"/>
                  </a:moveTo>
                  <a:cubicBezTo>
                    <a:pt x="1219" y="0"/>
                    <a:pt x="689" y="272"/>
                    <a:pt x="410" y="746"/>
                  </a:cubicBezTo>
                  <a:cubicBezTo>
                    <a:pt x="1" y="1442"/>
                    <a:pt x="241" y="2401"/>
                    <a:pt x="926" y="2805"/>
                  </a:cubicBezTo>
                  <a:cubicBezTo>
                    <a:pt x="1146" y="2934"/>
                    <a:pt x="1394" y="2996"/>
                    <a:pt x="1642" y="2996"/>
                  </a:cubicBezTo>
                  <a:cubicBezTo>
                    <a:pt x="2167" y="2996"/>
                    <a:pt x="2694" y="2723"/>
                    <a:pt x="2974" y="2249"/>
                  </a:cubicBezTo>
                  <a:cubicBezTo>
                    <a:pt x="3384" y="1554"/>
                    <a:pt x="3142" y="594"/>
                    <a:pt x="2457" y="191"/>
                  </a:cubicBezTo>
                  <a:cubicBezTo>
                    <a:pt x="2238" y="61"/>
                    <a:pt x="1991" y="0"/>
                    <a:pt x="174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6" name="Google Shape;4396;p9"/>
            <p:cNvSpPr/>
            <p:nvPr/>
          </p:nvSpPr>
          <p:spPr>
            <a:xfrm>
              <a:off x="5245775" y="998725"/>
              <a:ext cx="88050" cy="77450"/>
            </a:xfrm>
            <a:custGeom>
              <a:avLst/>
              <a:gdLst/>
              <a:ahLst/>
              <a:cxnLst/>
              <a:rect l="l" t="t" r="r" b="b"/>
              <a:pathLst>
                <a:path w="3522" h="3098" extrusionOk="0">
                  <a:moveTo>
                    <a:pt x="1747" y="0"/>
                  </a:moveTo>
                  <a:cubicBezTo>
                    <a:pt x="1251" y="0"/>
                    <a:pt x="812" y="259"/>
                    <a:pt x="469" y="765"/>
                  </a:cubicBezTo>
                  <a:cubicBezTo>
                    <a:pt x="0" y="1456"/>
                    <a:pt x="277" y="2490"/>
                    <a:pt x="990" y="2906"/>
                  </a:cubicBezTo>
                  <a:cubicBezTo>
                    <a:pt x="1214" y="3036"/>
                    <a:pt x="1466" y="3098"/>
                    <a:pt x="1719" y="3098"/>
                  </a:cubicBezTo>
                  <a:cubicBezTo>
                    <a:pt x="2273" y="3098"/>
                    <a:pt x="2832" y="2804"/>
                    <a:pt x="3112" y="2299"/>
                  </a:cubicBezTo>
                  <a:cubicBezTo>
                    <a:pt x="3522" y="1563"/>
                    <a:pt x="3249" y="530"/>
                    <a:pt x="2505" y="184"/>
                  </a:cubicBezTo>
                  <a:cubicBezTo>
                    <a:pt x="2242" y="61"/>
                    <a:pt x="1988" y="0"/>
                    <a:pt x="17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7" name="Google Shape;4397;p9"/>
            <p:cNvSpPr/>
            <p:nvPr/>
          </p:nvSpPr>
          <p:spPr>
            <a:xfrm>
              <a:off x="2748500" y="4899900"/>
              <a:ext cx="85575" cy="76050"/>
            </a:xfrm>
            <a:custGeom>
              <a:avLst/>
              <a:gdLst/>
              <a:ahLst/>
              <a:cxnLst/>
              <a:rect l="l" t="t" r="r" b="b"/>
              <a:pathLst>
                <a:path w="3423" h="3042" extrusionOk="0">
                  <a:moveTo>
                    <a:pt x="1770" y="0"/>
                  </a:moveTo>
                  <a:cubicBezTo>
                    <a:pt x="1202" y="0"/>
                    <a:pt x="625" y="312"/>
                    <a:pt x="362" y="835"/>
                  </a:cubicBezTo>
                  <a:cubicBezTo>
                    <a:pt x="1" y="1553"/>
                    <a:pt x="294" y="2516"/>
                    <a:pt x="985" y="2882"/>
                  </a:cubicBezTo>
                  <a:cubicBezTo>
                    <a:pt x="1191" y="2991"/>
                    <a:pt x="1421" y="3042"/>
                    <a:pt x="1651" y="3042"/>
                  </a:cubicBezTo>
                  <a:cubicBezTo>
                    <a:pt x="2201" y="3042"/>
                    <a:pt x="2758" y="2751"/>
                    <a:pt x="3032" y="2256"/>
                  </a:cubicBezTo>
                  <a:cubicBezTo>
                    <a:pt x="3422" y="1553"/>
                    <a:pt x="3167" y="586"/>
                    <a:pt x="2485" y="188"/>
                  </a:cubicBezTo>
                  <a:cubicBezTo>
                    <a:pt x="2267" y="60"/>
                    <a:pt x="2019" y="0"/>
                    <a:pt x="177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8" name="Google Shape;4398;p9"/>
            <p:cNvSpPr/>
            <p:nvPr/>
          </p:nvSpPr>
          <p:spPr>
            <a:xfrm>
              <a:off x="2515850" y="4769125"/>
              <a:ext cx="85550" cy="76050"/>
            </a:xfrm>
            <a:custGeom>
              <a:avLst/>
              <a:gdLst/>
              <a:ahLst/>
              <a:cxnLst/>
              <a:rect l="l" t="t" r="r" b="b"/>
              <a:pathLst>
                <a:path w="3422" h="3042" extrusionOk="0">
                  <a:moveTo>
                    <a:pt x="1777" y="0"/>
                  </a:moveTo>
                  <a:cubicBezTo>
                    <a:pt x="1229" y="0"/>
                    <a:pt x="668" y="288"/>
                    <a:pt x="391" y="783"/>
                  </a:cubicBezTo>
                  <a:cubicBezTo>
                    <a:pt x="1" y="1486"/>
                    <a:pt x="256" y="2454"/>
                    <a:pt x="937" y="2854"/>
                  </a:cubicBezTo>
                  <a:cubicBezTo>
                    <a:pt x="1155" y="2982"/>
                    <a:pt x="1403" y="3042"/>
                    <a:pt x="1653" y="3042"/>
                  </a:cubicBezTo>
                  <a:cubicBezTo>
                    <a:pt x="2181" y="3042"/>
                    <a:pt x="2720" y="2774"/>
                    <a:pt x="3006" y="2307"/>
                  </a:cubicBezTo>
                  <a:cubicBezTo>
                    <a:pt x="3421" y="1631"/>
                    <a:pt x="3199" y="643"/>
                    <a:pt x="2537" y="216"/>
                  </a:cubicBezTo>
                  <a:cubicBezTo>
                    <a:pt x="2310" y="69"/>
                    <a:pt x="2045" y="0"/>
                    <a:pt x="17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9" name="Google Shape;4399;p9"/>
            <p:cNvSpPr/>
            <p:nvPr/>
          </p:nvSpPr>
          <p:spPr>
            <a:xfrm>
              <a:off x="5224625" y="4575650"/>
              <a:ext cx="88075" cy="77475"/>
            </a:xfrm>
            <a:custGeom>
              <a:avLst/>
              <a:gdLst/>
              <a:ahLst/>
              <a:cxnLst/>
              <a:rect l="l" t="t" r="r" b="b"/>
              <a:pathLst>
                <a:path w="3523" h="3099" extrusionOk="0">
                  <a:moveTo>
                    <a:pt x="1746" y="0"/>
                  </a:moveTo>
                  <a:cubicBezTo>
                    <a:pt x="1245" y="0"/>
                    <a:pt x="804" y="262"/>
                    <a:pt x="463" y="777"/>
                  </a:cubicBezTo>
                  <a:cubicBezTo>
                    <a:pt x="0" y="1474"/>
                    <a:pt x="285" y="2504"/>
                    <a:pt x="1002" y="2914"/>
                  </a:cubicBezTo>
                  <a:cubicBezTo>
                    <a:pt x="1223" y="3039"/>
                    <a:pt x="1470" y="3098"/>
                    <a:pt x="1718" y="3098"/>
                  </a:cubicBezTo>
                  <a:cubicBezTo>
                    <a:pt x="2277" y="3098"/>
                    <a:pt x="2842" y="2800"/>
                    <a:pt x="3120" y="2287"/>
                  </a:cubicBezTo>
                  <a:cubicBezTo>
                    <a:pt x="3522" y="1549"/>
                    <a:pt x="3241" y="515"/>
                    <a:pt x="2495" y="177"/>
                  </a:cubicBezTo>
                  <a:cubicBezTo>
                    <a:pt x="2235" y="59"/>
                    <a:pt x="1984" y="0"/>
                    <a:pt x="174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0" name="Google Shape;4400;p9"/>
            <p:cNvSpPr/>
            <p:nvPr/>
          </p:nvSpPr>
          <p:spPr>
            <a:xfrm>
              <a:off x="1502975" y="2483350"/>
              <a:ext cx="88075" cy="77450"/>
            </a:xfrm>
            <a:custGeom>
              <a:avLst/>
              <a:gdLst/>
              <a:ahLst/>
              <a:cxnLst/>
              <a:rect l="l" t="t" r="r" b="b"/>
              <a:pathLst>
                <a:path w="3523" h="3098" extrusionOk="0">
                  <a:moveTo>
                    <a:pt x="1748" y="1"/>
                  </a:moveTo>
                  <a:cubicBezTo>
                    <a:pt x="1246" y="1"/>
                    <a:pt x="805" y="263"/>
                    <a:pt x="464" y="777"/>
                  </a:cubicBezTo>
                  <a:cubicBezTo>
                    <a:pt x="1" y="1474"/>
                    <a:pt x="287" y="2505"/>
                    <a:pt x="1003" y="2913"/>
                  </a:cubicBezTo>
                  <a:cubicBezTo>
                    <a:pt x="1223" y="3038"/>
                    <a:pt x="1471" y="3097"/>
                    <a:pt x="1719" y="3097"/>
                  </a:cubicBezTo>
                  <a:cubicBezTo>
                    <a:pt x="2278" y="3097"/>
                    <a:pt x="2843" y="2799"/>
                    <a:pt x="3120" y="2288"/>
                  </a:cubicBezTo>
                  <a:cubicBezTo>
                    <a:pt x="3523" y="1550"/>
                    <a:pt x="3241" y="517"/>
                    <a:pt x="2496" y="178"/>
                  </a:cubicBezTo>
                  <a:cubicBezTo>
                    <a:pt x="2236" y="59"/>
                    <a:pt x="1985" y="1"/>
                    <a:pt x="174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1" name="Google Shape;4401;p9"/>
            <p:cNvSpPr/>
            <p:nvPr/>
          </p:nvSpPr>
          <p:spPr>
            <a:xfrm>
              <a:off x="3995650" y="5133250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2" y="0"/>
                  </a:moveTo>
                  <a:cubicBezTo>
                    <a:pt x="1218" y="0"/>
                    <a:pt x="690" y="271"/>
                    <a:pt x="410" y="745"/>
                  </a:cubicBezTo>
                  <a:cubicBezTo>
                    <a:pt x="0" y="1440"/>
                    <a:pt x="240" y="2400"/>
                    <a:pt x="926" y="2805"/>
                  </a:cubicBezTo>
                  <a:cubicBezTo>
                    <a:pt x="1145" y="2934"/>
                    <a:pt x="1393" y="2996"/>
                    <a:pt x="1641" y="2996"/>
                  </a:cubicBezTo>
                  <a:cubicBezTo>
                    <a:pt x="2165" y="2996"/>
                    <a:pt x="2694" y="2724"/>
                    <a:pt x="2974" y="2249"/>
                  </a:cubicBezTo>
                  <a:cubicBezTo>
                    <a:pt x="3384" y="1554"/>
                    <a:pt x="3143" y="596"/>
                    <a:pt x="2458" y="191"/>
                  </a:cubicBezTo>
                  <a:cubicBezTo>
                    <a:pt x="2238" y="61"/>
                    <a:pt x="1991" y="0"/>
                    <a:pt x="174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2" name="Google Shape;4402;p9"/>
            <p:cNvSpPr/>
            <p:nvPr/>
          </p:nvSpPr>
          <p:spPr>
            <a:xfrm>
              <a:off x="4548950" y="606625"/>
              <a:ext cx="87075" cy="77500"/>
            </a:xfrm>
            <a:custGeom>
              <a:avLst/>
              <a:gdLst/>
              <a:ahLst/>
              <a:cxnLst/>
              <a:rect l="l" t="t" r="r" b="b"/>
              <a:pathLst>
                <a:path w="3483" h="3100" extrusionOk="0">
                  <a:moveTo>
                    <a:pt x="1777" y="1"/>
                  </a:moveTo>
                  <a:cubicBezTo>
                    <a:pt x="1213" y="1"/>
                    <a:pt x="645" y="298"/>
                    <a:pt x="394" y="820"/>
                  </a:cubicBezTo>
                  <a:cubicBezTo>
                    <a:pt x="0" y="1641"/>
                    <a:pt x="192" y="2364"/>
                    <a:pt x="923" y="2872"/>
                  </a:cubicBezTo>
                  <a:cubicBezTo>
                    <a:pt x="1145" y="3028"/>
                    <a:pt x="1408" y="3099"/>
                    <a:pt x="1675" y="3099"/>
                  </a:cubicBezTo>
                  <a:cubicBezTo>
                    <a:pt x="2212" y="3099"/>
                    <a:pt x="2768" y="2809"/>
                    <a:pt x="3055" y="2326"/>
                  </a:cubicBezTo>
                  <a:cubicBezTo>
                    <a:pt x="3482" y="1602"/>
                    <a:pt x="3221" y="593"/>
                    <a:pt x="2504" y="186"/>
                  </a:cubicBezTo>
                  <a:cubicBezTo>
                    <a:pt x="2282" y="60"/>
                    <a:pt x="2030" y="1"/>
                    <a:pt x="17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3" name="Google Shape;4403;p9"/>
            <p:cNvSpPr/>
            <p:nvPr/>
          </p:nvSpPr>
          <p:spPr>
            <a:xfrm>
              <a:off x="4543300" y="4972500"/>
              <a:ext cx="87125" cy="77450"/>
            </a:xfrm>
            <a:custGeom>
              <a:avLst/>
              <a:gdLst/>
              <a:ahLst/>
              <a:cxnLst/>
              <a:rect l="l" t="t" r="r" b="b"/>
              <a:pathLst>
                <a:path w="3485" h="3098" extrusionOk="0">
                  <a:moveTo>
                    <a:pt x="1784" y="1"/>
                  </a:moveTo>
                  <a:cubicBezTo>
                    <a:pt x="1238" y="1"/>
                    <a:pt x="685" y="278"/>
                    <a:pt x="425" y="777"/>
                  </a:cubicBezTo>
                  <a:cubicBezTo>
                    <a:pt x="1" y="1584"/>
                    <a:pt x="177" y="2314"/>
                    <a:pt x="886" y="2845"/>
                  </a:cubicBezTo>
                  <a:cubicBezTo>
                    <a:pt x="1116" y="3018"/>
                    <a:pt x="1394" y="3098"/>
                    <a:pt x="1678" y="3098"/>
                  </a:cubicBezTo>
                  <a:cubicBezTo>
                    <a:pt x="2200" y="3098"/>
                    <a:pt x="2741" y="2828"/>
                    <a:pt x="3036" y="2370"/>
                  </a:cubicBezTo>
                  <a:cubicBezTo>
                    <a:pt x="3484" y="1670"/>
                    <a:pt x="3254" y="642"/>
                    <a:pt x="2553" y="211"/>
                  </a:cubicBezTo>
                  <a:cubicBezTo>
                    <a:pt x="2322" y="68"/>
                    <a:pt x="2054" y="1"/>
                    <a:pt x="178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4" name="Google Shape;4404;p9"/>
            <p:cNvSpPr/>
            <p:nvPr/>
          </p:nvSpPr>
          <p:spPr>
            <a:xfrm>
              <a:off x="1518750" y="3272250"/>
              <a:ext cx="87925" cy="77500"/>
            </a:xfrm>
            <a:custGeom>
              <a:avLst/>
              <a:gdLst/>
              <a:ahLst/>
              <a:cxnLst/>
              <a:rect l="l" t="t" r="r" b="b"/>
              <a:pathLst>
                <a:path w="3517" h="3100" extrusionOk="0">
                  <a:moveTo>
                    <a:pt x="1751" y="0"/>
                  </a:moveTo>
                  <a:cubicBezTo>
                    <a:pt x="1275" y="0"/>
                    <a:pt x="846" y="246"/>
                    <a:pt x="496" y="718"/>
                  </a:cubicBezTo>
                  <a:cubicBezTo>
                    <a:pt x="1" y="1383"/>
                    <a:pt x="239" y="2435"/>
                    <a:pt x="933" y="2880"/>
                  </a:cubicBezTo>
                  <a:cubicBezTo>
                    <a:pt x="1165" y="3029"/>
                    <a:pt x="1436" y="3100"/>
                    <a:pt x="1709" y="3100"/>
                  </a:cubicBezTo>
                  <a:cubicBezTo>
                    <a:pt x="2243" y="3100"/>
                    <a:pt x="2789" y="2830"/>
                    <a:pt x="3079" y="2355"/>
                  </a:cubicBezTo>
                  <a:cubicBezTo>
                    <a:pt x="3517" y="1642"/>
                    <a:pt x="3284" y="596"/>
                    <a:pt x="2553" y="216"/>
                  </a:cubicBezTo>
                  <a:cubicBezTo>
                    <a:pt x="2276" y="71"/>
                    <a:pt x="2007" y="0"/>
                    <a:pt x="17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5" name="Google Shape;4405;p9"/>
            <p:cNvSpPr/>
            <p:nvPr/>
          </p:nvSpPr>
          <p:spPr>
            <a:xfrm>
              <a:off x="1618600" y="3640250"/>
              <a:ext cx="86775" cy="77425"/>
            </a:xfrm>
            <a:custGeom>
              <a:avLst/>
              <a:gdLst/>
              <a:ahLst/>
              <a:cxnLst/>
              <a:rect l="l" t="t" r="r" b="b"/>
              <a:pathLst>
                <a:path w="3471" h="3097" extrusionOk="0">
                  <a:moveTo>
                    <a:pt x="1799" y="1"/>
                  </a:moveTo>
                  <a:cubicBezTo>
                    <a:pt x="1245" y="1"/>
                    <a:pt x="677" y="311"/>
                    <a:pt x="401" y="820"/>
                  </a:cubicBezTo>
                  <a:cubicBezTo>
                    <a:pt x="0" y="1559"/>
                    <a:pt x="295" y="2561"/>
                    <a:pt x="1023" y="2939"/>
                  </a:cubicBezTo>
                  <a:cubicBezTo>
                    <a:pt x="1231" y="3046"/>
                    <a:pt x="1463" y="3097"/>
                    <a:pt x="1697" y="3097"/>
                  </a:cubicBezTo>
                  <a:cubicBezTo>
                    <a:pt x="2283" y="3097"/>
                    <a:pt x="2877" y="2778"/>
                    <a:pt x="3112" y="2233"/>
                  </a:cubicBezTo>
                  <a:cubicBezTo>
                    <a:pt x="3470" y="1403"/>
                    <a:pt x="3268" y="683"/>
                    <a:pt x="2514" y="202"/>
                  </a:cubicBezTo>
                  <a:cubicBezTo>
                    <a:pt x="2297" y="64"/>
                    <a:pt x="2049" y="1"/>
                    <a:pt x="179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6" name="Google Shape;4406;p9"/>
            <p:cNvSpPr/>
            <p:nvPr/>
          </p:nvSpPr>
          <p:spPr>
            <a:xfrm>
              <a:off x="4176625" y="5078575"/>
              <a:ext cx="87975" cy="77500"/>
            </a:xfrm>
            <a:custGeom>
              <a:avLst/>
              <a:gdLst/>
              <a:ahLst/>
              <a:cxnLst/>
              <a:rect l="l" t="t" r="r" b="b"/>
              <a:pathLst>
                <a:path w="3519" h="3100" extrusionOk="0">
                  <a:moveTo>
                    <a:pt x="1751" y="1"/>
                  </a:moveTo>
                  <a:cubicBezTo>
                    <a:pt x="1270" y="1"/>
                    <a:pt x="838" y="250"/>
                    <a:pt x="490" y="729"/>
                  </a:cubicBezTo>
                  <a:cubicBezTo>
                    <a:pt x="1" y="1399"/>
                    <a:pt x="250" y="2449"/>
                    <a:pt x="948" y="2888"/>
                  </a:cubicBezTo>
                  <a:cubicBezTo>
                    <a:pt x="1178" y="3032"/>
                    <a:pt x="1443" y="3100"/>
                    <a:pt x="1711" y="3100"/>
                  </a:cubicBezTo>
                  <a:cubicBezTo>
                    <a:pt x="2250" y="3100"/>
                    <a:pt x="2800" y="2824"/>
                    <a:pt x="3088" y="2342"/>
                  </a:cubicBezTo>
                  <a:cubicBezTo>
                    <a:pt x="3518" y="1622"/>
                    <a:pt x="3277" y="583"/>
                    <a:pt x="2543" y="209"/>
                  </a:cubicBezTo>
                  <a:cubicBezTo>
                    <a:pt x="2268" y="69"/>
                    <a:pt x="2003" y="1"/>
                    <a:pt x="17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7" name="Google Shape;4407;p9"/>
            <p:cNvSpPr/>
            <p:nvPr/>
          </p:nvSpPr>
          <p:spPr>
            <a:xfrm>
              <a:off x="5942325" y="3574750"/>
              <a:ext cx="85600" cy="76075"/>
            </a:xfrm>
            <a:custGeom>
              <a:avLst/>
              <a:gdLst/>
              <a:ahLst/>
              <a:cxnLst/>
              <a:rect l="l" t="t" r="r" b="b"/>
              <a:pathLst>
                <a:path w="3424" h="3043" extrusionOk="0">
                  <a:moveTo>
                    <a:pt x="1775" y="1"/>
                  </a:moveTo>
                  <a:cubicBezTo>
                    <a:pt x="1222" y="1"/>
                    <a:pt x="659" y="295"/>
                    <a:pt x="385" y="799"/>
                  </a:cubicBezTo>
                  <a:cubicBezTo>
                    <a:pt x="1" y="1508"/>
                    <a:pt x="266" y="2473"/>
                    <a:pt x="953" y="2862"/>
                  </a:cubicBezTo>
                  <a:cubicBezTo>
                    <a:pt x="1168" y="2985"/>
                    <a:pt x="1411" y="3043"/>
                    <a:pt x="1656" y="3043"/>
                  </a:cubicBezTo>
                  <a:cubicBezTo>
                    <a:pt x="2190" y="3043"/>
                    <a:pt x="2732" y="2768"/>
                    <a:pt x="3016" y="2295"/>
                  </a:cubicBezTo>
                  <a:cubicBezTo>
                    <a:pt x="3424" y="1611"/>
                    <a:pt x="3193" y="629"/>
                    <a:pt x="2524" y="209"/>
                  </a:cubicBezTo>
                  <a:cubicBezTo>
                    <a:pt x="2298" y="67"/>
                    <a:pt x="2037" y="1"/>
                    <a:pt x="17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8" name="Google Shape;4408;p9"/>
            <p:cNvSpPr/>
            <p:nvPr/>
          </p:nvSpPr>
          <p:spPr>
            <a:xfrm>
              <a:off x="3396700" y="5108275"/>
              <a:ext cx="85375" cy="76050"/>
            </a:xfrm>
            <a:custGeom>
              <a:avLst/>
              <a:gdLst/>
              <a:ahLst/>
              <a:cxnLst/>
              <a:rect l="l" t="t" r="r" b="b"/>
              <a:pathLst>
                <a:path w="3415" h="3042" extrusionOk="0">
                  <a:moveTo>
                    <a:pt x="1766" y="1"/>
                  </a:moveTo>
                  <a:cubicBezTo>
                    <a:pt x="1243" y="1"/>
                    <a:pt x="707" y="262"/>
                    <a:pt x="419" y="729"/>
                  </a:cubicBezTo>
                  <a:cubicBezTo>
                    <a:pt x="0" y="1406"/>
                    <a:pt x="217" y="2392"/>
                    <a:pt x="880" y="2824"/>
                  </a:cubicBezTo>
                  <a:cubicBezTo>
                    <a:pt x="1107" y="2972"/>
                    <a:pt x="1374" y="3042"/>
                    <a:pt x="1645" y="3042"/>
                  </a:cubicBezTo>
                  <a:cubicBezTo>
                    <a:pt x="2152" y="3042"/>
                    <a:pt x="2672" y="2796"/>
                    <a:pt x="2968" y="2358"/>
                  </a:cubicBezTo>
                  <a:cubicBezTo>
                    <a:pt x="3415" y="1700"/>
                    <a:pt x="3235" y="715"/>
                    <a:pt x="2582" y="251"/>
                  </a:cubicBezTo>
                  <a:cubicBezTo>
                    <a:pt x="2343" y="81"/>
                    <a:pt x="2056" y="1"/>
                    <a:pt x="17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9" name="Google Shape;4409;p9"/>
            <p:cNvSpPr/>
            <p:nvPr/>
          </p:nvSpPr>
          <p:spPr>
            <a:xfrm>
              <a:off x="2802725" y="717175"/>
              <a:ext cx="87150" cy="77475"/>
            </a:xfrm>
            <a:custGeom>
              <a:avLst/>
              <a:gdLst/>
              <a:ahLst/>
              <a:cxnLst/>
              <a:rect l="l" t="t" r="r" b="b"/>
              <a:pathLst>
                <a:path w="3486" h="3099" extrusionOk="0">
                  <a:moveTo>
                    <a:pt x="1810" y="0"/>
                  </a:moveTo>
                  <a:cubicBezTo>
                    <a:pt x="1279" y="0"/>
                    <a:pt x="728" y="281"/>
                    <a:pt x="438" y="754"/>
                  </a:cubicBezTo>
                  <a:cubicBezTo>
                    <a:pt x="1" y="1467"/>
                    <a:pt x="248" y="2484"/>
                    <a:pt x="959" y="2902"/>
                  </a:cubicBezTo>
                  <a:cubicBezTo>
                    <a:pt x="1185" y="3035"/>
                    <a:pt x="1445" y="3098"/>
                    <a:pt x="1705" y="3098"/>
                  </a:cubicBezTo>
                  <a:cubicBezTo>
                    <a:pt x="2261" y="3098"/>
                    <a:pt x="2822" y="2810"/>
                    <a:pt x="3078" y="2298"/>
                  </a:cubicBezTo>
                  <a:cubicBezTo>
                    <a:pt x="3486" y="1483"/>
                    <a:pt x="3297" y="757"/>
                    <a:pt x="2578" y="238"/>
                  </a:cubicBezTo>
                  <a:cubicBezTo>
                    <a:pt x="2353" y="75"/>
                    <a:pt x="2084" y="0"/>
                    <a:pt x="18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0" name="Google Shape;4410;p9"/>
            <p:cNvSpPr/>
            <p:nvPr/>
          </p:nvSpPr>
          <p:spPr>
            <a:xfrm>
              <a:off x="1988100" y="1351750"/>
              <a:ext cx="85675" cy="76025"/>
            </a:xfrm>
            <a:custGeom>
              <a:avLst/>
              <a:gdLst/>
              <a:ahLst/>
              <a:cxnLst/>
              <a:rect l="l" t="t" r="r" b="b"/>
              <a:pathLst>
                <a:path w="3427" h="3041" extrusionOk="0">
                  <a:moveTo>
                    <a:pt x="1772" y="0"/>
                  </a:moveTo>
                  <a:cubicBezTo>
                    <a:pt x="1229" y="0"/>
                    <a:pt x="679" y="284"/>
                    <a:pt x="400" y="771"/>
                  </a:cubicBezTo>
                  <a:cubicBezTo>
                    <a:pt x="0" y="1470"/>
                    <a:pt x="246" y="2439"/>
                    <a:pt x="924" y="2847"/>
                  </a:cubicBezTo>
                  <a:cubicBezTo>
                    <a:pt x="1144" y="2979"/>
                    <a:pt x="1395" y="3041"/>
                    <a:pt x="1649" y="3041"/>
                  </a:cubicBezTo>
                  <a:cubicBezTo>
                    <a:pt x="2212" y="3041"/>
                    <a:pt x="2788" y="2737"/>
                    <a:pt x="3055" y="2223"/>
                  </a:cubicBezTo>
                  <a:cubicBezTo>
                    <a:pt x="3426" y="1506"/>
                    <a:pt x="3145" y="546"/>
                    <a:pt x="2454" y="168"/>
                  </a:cubicBezTo>
                  <a:cubicBezTo>
                    <a:pt x="2243" y="54"/>
                    <a:pt x="2008" y="0"/>
                    <a:pt x="177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1" name="Google Shape;4411;p9"/>
            <p:cNvSpPr/>
            <p:nvPr/>
          </p:nvSpPr>
          <p:spPr>
            <a:xfrm>
              <a:off x="2001100" y="4323700"/>
              <a:ext cx="85525" cy="76000"/>
            </a:xfrm>
            <a:custGeom>
              <a:avLst/>
              <a:gdLst/>
              <a:ahLst/>
              <a:cxnLst/>
              <a:rect l="l" t="t" r="r" b="b"/>
              <a:pathLst>
                <a:path w="3421" h="3040" extrusionOk="0">
                  <a:moveTo>
                    <a:pt x="1770" y="0"/>
                  </a:moveTo>
                  <a:cubicBezTo>
                    <a:pt x="1246" y="0"/>
                    <a:pt x="709" y="263"/>
                    <a:pt x="422" y="721"/>
                  </a:cubicBezTo>
                  <a:cubicBezTo>
                    <a:pt x="0" y="1396"/>
                    <a:pt x="213" y="2382"/>
                    <a:pt x="874" y="2818"/>
                  </a:cubicBezTo>
                  <a:cubicBezTo>
                    <a:pt x="1104" y="2969"/>
                    <a:pt x="1372" y="3040"/>
                    <a:pt x="1645" y="3040"/>
                  </a:cubicBezTo>
                  <a:cubicBezTo>
                    <a:pt x="2187" y="3040"/>
                    <a:pt x="2743" y="2758"/>
                    <a:pt x="3023" y="2268"/>
                  </a:cubicBezTo>
                  <a:cubicBezTo>
                    <a:pt x="3421" y="1570"/>
                    <a:pt x="3174" y="600"/>
                    <a:pt x="2495" y="193"/>
                  </a:cubicBezTo>
                  <a:cubicBezTo>
                    <a:pt x="2276" y="62"/>
                    <a:pt x="2024" y="0"/>
                    <a:pt x="177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2" name="Google Shape;4412;p9"/>
            <p:cNvSpPr/>
            <p:nvPr/>
          </p:nvSpPr>
          <p:spPr>
            <a:xfrm>
              <a:off x="4727475" y="4920525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2" y="1"/>
                  </a:moveTo>
                  <a:cubicBezTo>
                    <a:pt x="1197" y="1"/>
                    <a:pt x="651" y="295"/>
                    <a:pt x="383" y="795"/>
                  </a:cubicBezTo>
                  <a:cubicBezTo>
                    <a:pt x="0" y="1510"/>
                    <a:pt x="276" y="2459"/>
                    <a:pt x="974" y="2832"/>
                  </a:cubicBezTo>
                  <a:cubicBezTo>
                    <a:pt x="1183" y="2943"/>
                    <a:pt x="1413" y="2995"/>
                    <a:pt x="1642" y="2995"/>
                  </a:cubicBezTo>
                  <a:cubicBezTo>
                    <a:pt x="2187" y="2995"/>
                    <a:pt x="2733" y="2702"/>
                    <a:pt x="3000" y="2201"/>
                  </a:cubicBezTo>
                  <a:cubicBezTo>
                    <a:pt x="3383" y="1487"/>
                    <a:pt x="3108" y="538"/>
                    <a:pt x="2409" y="165"/>
                  </a:cubicBezTo>
                  <a:cubicBezTo>
                    <a:pt x="2201" y="53"/>
                    <a:pt x="1972" y="1"/>
                    <a:pt x="17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3" name="Google Shape;4413;p9"/>
            <p:cNvSpPr/>
            <p:nvPr/>
          </p:nvSpPr>
          <p:spPr>
            <a:xfrm>
              <a:off x="1471050" y="3089825"/>
              <a:ext cx="84575" cy="74875"/>
            </a:xfrm>
            <a:custGeom>
              <a:avLst/>
              <a:gdLst/>
              <a:ahLst/>
              <a:cxnLst/>
              <a:rect l="l" t="t" r="r" b="b"/>
              <a:pathLst>
                <a:path w="3383" h="2995" extrusionOk="0">
                  <a:moveTo>
                    <a:pt x="1741" y="0"/>
                  </a:moveTo>
                  <a:cubicBezTo>
                    <a:pt x="1218" y="0"/>
                    <a:pt x="689" y="271"/>
                    <a:pt x="410" y="744"/>
                  </a:cubicBezTo>
                  <a:cubicBezTo>
                    <a:pt x="0" y="1438"/>
                    <a:pt x="240" y="2399"/>
                    <a:pt x="926" y="2803"/>
                  </a:cubicBezTo>
                  <a:cubicBezTo>
                    <a:pt x="1145" y="2933"/>
                    <a:pt x="1393" y="2995"/>
                    <a:pt x="1642" y="2995"/>
                  </a:cubicBezTo>
                  <a:cubicBezTo>
                    <a:pt x="2165" y="2995"/>
                    <a:pt x="2693" y="2724"/>
                    <a:pt x="2973" y="2250"/>
                  </a:cubicBezTo>
                  <a:cubicBezTo>
                    <a:pt x="3382" y="1555"/>
                    <a:pt x="3143" y="596"/>
                    <a:pt x="2458" y="192"/>
                  </a:cubicBezTo>
                  <a:cubicBezTo>
                    <a:pt x="2239" y="62"/>
                    <a:pt x="1991" y="0"/>
                    <a:pt x="17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4" name="Google Shape;4414;p9"/>
            <p:cNvSpPr/>
            <p:nvPr/>
          </p:nvSpPr>
          <p:spPr>
            <a:xfrm>
              <a:off x="1588700" y="2063725"/>
              <a:ext cx="84625" cy="74875"/>
            </a:xfrm>
            <a:custGeom>
              <a:avLst/>
              <a:gdLst/>
              <a:ahLst/>
              <a:cxnLst/>
              <a:rect l="l" t="t" r="r" b="b"/>
              <a:pathLst>
                <a:path w="3385" h="2995" extrusionOk="0">
                  <a:moveTo>
                    <a:pt x="1743" y="0"/>
                  </a:moveTo>
                  <a:cubicBezTo>
                    <a:pt x="1219" y="0"/>
                    <a:pt x="692" y="271"/>
                    <a:pt x="412" y="744"/>
                  </a:cubicBezTo>
                  <a:cubicBezTo>
                    <a:pt x="1" y="1438"/>
                    <a:pt x="240" y="2398"/>
                    <a:pt x="925" y="2803"/>
                  </a:cubicBezTo>
                  <a:cubicBezTo>
                    <a:pt x="1145" y="2933"/>
                    <a:pt x="1393" y="2995"/>
                    <a:pt x="1643" y="2995"/>
                  </a:cubicBezTo>
                  <a:cubicBezTo>
                    <a:pt x="2166" y="2995"/>
                    <a:pt x="2694" y="2724"/>
                    <a:pt x="2973" y="2250"/>
                  </a:cubicBezTo>
                  <a:cubicBezTo>
                    <a:pt x="3384" y="1556"/>
                    <a:pt x="3144" y="597"/>
                    <a:pt x="2460" y="192"/>
                  </a:cubicBezTo>
                  <a:cubicBezTo>
                    <a:pt x="2240" y="61"/>
                    <a:pt x="1992" y="0"/>
                    <a:pt x="174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5" name="Google Shape;4415;p9"/>
            <p:cNvSpPr/>
            <p:nvPr/>
          </p:nvSpPr>
          <p:spPr>
            <a:xfrm>
              <a:off x="6111050" y="2733650"/>
              <a:ext cx="82125" cy="73950"/>
            </a:xfrm>
            <a:custGeom>
              <a:avLst/>
              <a:gdLst/>
              <a:ahLst/>
              <a:cxnLst/>
              <a:rect l="l" t="t" r="r" b="b"/>
              <a:pathLst>
                <a:path w="3285" h="2958" extrusionOk="0">
                  <a:moveTo>
                    <a:pt x="1677" y="0"/>
                  </a:moveTo>
                  <a:cubicBezTo>
                    <a:pt x="1168" y="0"/>
                    <a:pt x="662" y="276"/>
                    <a:pt x="408" y="762"/>
                  </a:cubicBezTo>
                  <a:cubicBezTo>
                    <a:pt x="1" y="1545"/>
                    <a:pt x="166" y="2236"/>
                    <a:pt x="879" y="2728"/>
                  </a:cubicBezTo>
                  <a:cubicBezTo>
                    <a:pt x="1104" y="2884"/>
                    <a:pt x="1361" y="2958"/>
                    <a:pt x="1619" y="2958"/>
                  </a:cubicBezTo>
                  <a:cubicBezTo>
                    <a:pt x="2130" y="2958"/>
                    <a:pt x="2646" y="2670"/>
                    <a:pt x="2938" y="2162"/>
                  </a:cubicBezTo>
                  <a:cubicBezTo>
                    <a:pt x="3284" y="1408"/>
                    <a:pt x="3151" y="726"/>
                    <a:pt x="2437" y="233"/>
                  </a:cubicBezTo>
                  <a:cubicBezTo>
                    <a:pt x="2207" y="75"/>
                    <a:pt x="1942" y="0"/>
                    <a:pt x="16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6" name="Google Shape;4416;p9"/>
            <p:cNvSpPr/>
            <p:nvPr/>
          </p:nvSpPr>
          <p:spPr>
            <a:xfrm>
              <a:off x="1670600" y="3826225"/>
              <a:ext cx="82625" cy="73725"/>
            </a:xfrm>
            <a:custGeom>
              <a:avLst/>
              <a:gdLst/>
              <a:ahLst/>
              <a:cxnLst/>
              <a:rect l="l" t="t" r="r" b="b"/>
              <a:pathLst>
                <a:path w="3305" h="2949" extrusionOk="0">
                  <a:moveTo>
                    <a:pt x="1669" y="0"/>
                  </a:moveTo>
                  <a:cubicBezTo>
                    <a:pt x="1134" y="0"/>
                    <a:pt x="612" y="292"/>
                    <a:pt x="371" y="812"/>
                  </a:cubicBezTo>
                  <a:cubicBezTo>
                    <a:pt x="1" y="1612"/>
                    <a:pt x="197" y="2294"/>
                    <a:pt x="932" y="2751"/>
                  </a:cubicBezTo>
                  <a:cubicBezTo>
                    <a:pt x="1149" y="2886"/>
                    <a:pt x="1389" y="2949"/>
                    <a:pt x="1628" y="2949"/>
                  </a:cubicBezTo>
                  <a:cubicBezTo>
                    <a:pt x="2156" y="2949"/>
                    <a:pt x="2681" y="2644"/>
                    <a:pt x="2943" y="2134"/>
                  </a:cubicBezTo>
                  <a:cubicBezTo>
                    <a:pt x="3305" y="1431"/>
                    <a:pt x="3054" y="567"/>
                    <a:pt x="2379" y="186"/>
                  </a:cubicBezTo>
                  <a:cubicBezTo>
                    <a:pt x="2156" y="60"/>
                    <a:pt x="1911" y="0"/>
                    <a:pt x="16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7" name="Google Shape;4417;p9"/>
            <p:cNvSpPr/>
            <p:nvPr/>
          </p:nvSpPr>
          <p:spPr>
            <a:xfrm>
              <a:off x="3719925" y="453150"/>
              <a:ext cx="81625" cy="73775"/>
            </a:xfrm>
            <a:custGeom>
              <a:avLst/>
              <a:gdLst/>
              <a:ahLst/>
              <a:cxnLst/>
              <a:rect l="l" t="t" r="r" b="b"/>
              <a:pathLst>
                <a:path w="3265" h="2951" extrusionOk="0">
                  <a:moveTo>
                    <a:pt x="1662" y="0"/>
                  </a:moveTo>
                  <a:cubicBezTo>
                    <a:pt x="1177" y="0"/>
                    <a:pt x="696" y="247"/>
                    <a:pt x="436" y="699"/>
                  </a:cubicBezTo>
                  <a:cubicBezTo>
                    <a:pt x="1" y="1458"/>
                    <a:pt x="117" y="2159"/>
                    <a:pt x="816" y="2685"/>
                  </a:cubicBezTo>
                  <a:cubicBezTo>
                    <a:pt x="1054" y="2865"/>
                    <a:pt x="1333" y="2950"/>
                    <a:pt x="1614" y="2950"/>
                  </a:cubicBezTo>
                  <a:cubicBezTo>
                    <a:pt x="2102" y="2950"/>
                    <a:pt x="2597" y="2691"/>
                    <a:pt x="2899" y="2217"/>
                  </a:cubicBezTo>
                  <a:cubicBezTo>
                    <a:pt x="3265" y="1486"/>
                    <a:pt x="3187" y="798"/>
                    <a:pt x="2485" y="272"/>
                  </a:cubicBezTo>
                  <a:cubicBezTo>
                    <a:pt x="2240" y="88"/>
                    <a:pt x="1950" y="0"/>
                    <a:pt x="166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8" name="Google Shape;4418;p9"/>
            <p:cNvSpPr/>
            <p:nvPr/>
          </p:nvSpPr>
          <p:spPr>
            <a:xfrm>
              <a:off x="5813250" y="1630000"/>
              <a:ext cx="82100" cy="73950"/>
            </a:xfrm>
            <a:custGeom>
              <a:avLst/>
              <a:gdLst/>
              <a:ahLst/>
              <a:cxnLst/>
              <a:rect l="l" t="t" r="r" b="b"/>
              <a:pathLst>
                <a:path w="3284" h="2958" extrusionOk="0">
                  <a:moveTo>
                    <a:pt x="1668" y="0"/>
                  </a:moveTo>
                  <a:cubicBezTo>
                    <a:pt x="1138" y="0"/>
                    <a:pt x="614" y="302"/>
                    <a:pt x="373" y="818"/>
                  </a:cubicBezTo>
                  <a:cubicBezTo>
                    <a:pt x="0" y="1617"/>
                    <a:pt x="196" y="2301"/>
                    <a:pt x="930" y="2759"/>
                  </a:cubicBezTo>
                  <a:cubicBezTo>
                    <a:pt x="1147" y="2895"/>
                    <a:pt x="1388" y="2958"/>
                    <a:pt x="1629" y="2958"/>
                  </a:cubicBezTo>
                  <a:cubicBezTo>
                    <a:pt x="2156" y="2958"/>
                    <a:pt x="2680" y="2654"/>
                    <a:pt x="2943" y="2145"/>
                  </a:cubicBezTo>
                  <a:cubicBezTo>
                    <a:pt x="3284" y="1333"/>
                    <a:pt x="3114" y="661"/>
                    <a:pt x="2379" y="202"/>
                  </a:cubicBezTo>
                  <a:cubicBezTo>
                    <a:pt x="2159" y="65"/>
                    <a:pt x="1913" y="0"/>
                    <a:pt x="16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9" name="Google Shape;4419;p9"/>
            <p:cNvSpPr/>
            <p:nvPr/>
          </p:nvSpPr>
          <p:spPr>
            <a:xfrm>
              <a:off x="2982725" y="5032600"/>
              <a:ext cx="82025" cy="72275"/>
            </a:xfrm>
            <a:custGeom>
              <a:avLst/>
              <a:gdLst/>
              <a:ahLst/>
              <a:cxnLst/>
              <a:rect l="l" t="t" r="r" b="b"/>
              <a:pathLst>
                <a:path w="3281" h="2891" extrusionOk="0">
                  <a:moveTo>
                    <a:pt x="1586" y="0"/>
                  </a:moveTo>
                  <a:cubicBezTo>
                    <a:pt x="1130" y="0"/>
                    <a:pt x="738" y="232"/>
                    <a:pt x="444" y="735"/>
                  </a:cubicBezTo>
                  <a:cubicBezTo>
                    <a:pt x="1" y="1497"/>
                    <a:pt x="172" y="2180"/>
                    <a:pt x="897" y="2659"/>
                  </a:cubicBezTo>
                  <a:cubicBezTo>
                    <a:pt x="1133" y="2816"/>
                    <a:pt x="1393" y="2890"/>
                    <a:pt x="1649" y="2890"/>
                  </a:cubicBezTo>
                  <a:cubicBezTo>
                    <a:pt x="2146" y="2890"/>
                    <a:pt x="2626" y="2609"/>
                    <a:pt x="2879" y="2107"/>
                  </a:cubicBezTo>
                  <a:cubicBezTo>
                    <a:pt x="3281" y="1312"/>
                    <a:pt x="3064" y="673"/>
                    <a:pt x="2354" y="188"/>
                  </a:cubicBezTo>
                  <a:cubicBezTo>
                    <a:pt x="2084" y="65"/>
                    <a:pt x="1826" y="0"/>
                    <a:pt x="15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0" name="Google Shape;4420;p9"/>
            <p:cNvSpPr/>
            <p:nvPr/>
          </p:nvSpPr>
          <p:spPr>
            <a:xfrm>
              <a:off x="2284950" y="4640275"/>
              <a:ext cx="82000" cy="72325"/>
            </a:xfrm>
            <a:custGeom>
              <a:avLst/>
              <a:gdLst/>
              <a:ahLst/>
              <a:cxnLst/>
              <a:rect l="l" t="t" r="r" b="b"/>
              <a:pathLst>
                <a:path w="3280" h="2893" extrusionOk="0">
                  <a:moveTo>
                    <a:pt x="1585" y="0"/>
                  </a:moveTo>
                  <a:cubicBezTo>
                    <a:pt x="1140" y="0"/>
                    <a:pt x="752" y="224"/>
                    <a:pt x="456" y="715"/>
                  </a:cubicBezTo>
                  <a:cubicBezTo>
                    <a:pt x="0" y="1469"/>
                    <a:pt x="157" y="2159"/>
                    <a:pt x="876" y="2650"/>
                  </a:cubicBezTo>
                  <a:cubicBezTo>
                    <a:pt x="1116" y="2814"/>
                    <a:pt x="1383" y="2892"/>
                    <a:pt x="1645" y="2892"/>
                  </a:cubicBezTo>
                  <a:cubicBezTo>
                    <a:pt x="2135" y="2892"/>
                    <a:pt x="2609" y="2620"/>
                    <a:pt x="2865" y="2129"/>
                  </a:cubicBezTo>
                  <a:cubicBezTo>
                    <a:pt x="3279" y="1341"/>
                    <a:pt x="3077" y="697"/>
                    <a:pt x="2371" y="199"/>
                  </a:cubicBezTo>
                  <a:cubicBezTo>
                    <a:pt x="2096" y="69"/>
                    <a:pt x="1832" y="0"/>
                    <a:pt x="158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1" name="Google Shape;4421;p9"/>
            <p:cNvSpPr/>
            <p:nvPr/>
          </p:nvSpPr>
          <p:spPr>
            <a:xfrm>
              <a:off x="2623500" y="773000"/>
              <a:ext cx="81450" cy="72625"/>
            </a:xfrm>
            <a:custGeom>
              <a:avLst/>
              <a:gdLst/>
              <a:ahLst/>
              <a:cxnLst/>
              <a:rect l="l" t="t" r="r" b="b"/>
              <a:pathLst>
                <a:path w="3258" h="2905" extrusionOk="0">
                  <a:moveTo>
                    <a:pt x="1557" y="1"/>
                  </a:moveTo>
                  <a:cubicBezTo>
                    <a:pt x="1090" y="1"/>
                    <a:pt x="692" y="268"/>
                    <a:pt x="362" y="762"/>
                  </a:cubicBezTo>
                  <a:cubicBezTo>
                    <a:pt x="1" y="1561"/>
                    <a:pt x="129" y="2243"/>
                    <a:pt x="886" y="2678"/>
                  </a:cubicBezTo>
                  <a:cubicBezTo>
                    <a:pt x="1152" y="2830"/>
                    <a:pt x="1408" y="2905"/>
                    <a:pt x="1649" y="2905"/>
                  </a:cubicBezTo>
                  <a:cubicBezTo>
                    <a:pt x="2092" y="2905"/>
                    <a:pt x="2485" y="2654"/>
                    <a:pt x="2796" y="2174"/>
                  </a:cubicBezTo>
                  <a:cubicBezTo>
                    <a:pt x="3257" y="1458"/>
                    <a:pt x="3016" y="554"/>
                    <a:pt x="2266" y="184"/>
                  </a:cubicBezTo>
                  <a:cubicBezTo>
                    <a:pt x="2014" y="60"/>
                    <a:pt x="1778" y="1"/>
                    <a:pt x="15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2" name="Google Shape;4422;p9"/>
            <p:cNvSpPr/>
            <p:nvPr/>
          </p:nvSpPr>
          <p:spPr>
            <a:xfrm>
              <a:off x="2125275" y="1118275"/>
              <a:ext cx="78100" cy="68700"/>
            </a:xfrm>
            <a:custGeom>
              <a:avLst/>
              <a:gdLst/>
              <a:ahLst/>
              <a:cxnLst/>
              <a:rect l="l" t="t" r="r" b="b"/>
              <a:pathLst>
                <a:path w="3124" h="2748" extrusionOk="0">
                  <a:moveTo>
                    <a:pt x="1573" y="1"/>
                  </a:moveTo>
                  <a:cubicBezTo>
                    <a:pt x="1121" y="1"/>
                    <a:pt x="674" y="238"/>
                    <a:pt x="425" y="667"/>
                  </a:cubicBezTo>
                  <a:cubicBezTo>
                    <a:pt x="1" y="1400"/>
                    <a:pt x="188" y="2019"/>
                    <a:pt x="791" y="2524"/>
                  </a:cubicBezTo>
                  <a:cubicBezTo>
                    <a:pt x="1076" y="2670"/>
                    <a:pt x="1350" y="2747"/>
                    <a:pt x="1606" y="2747"/>
                  </a:cubicBezTo>
                  <a:cubicBezTo>
                    <a:pt x="2010" y="2747"/>
                    <a:pt x="2370" y="2553"/>
                    <a:pt x="2658" y="2126"/>
                  </a:cubicBezTo>
                  <a:cubicBezTo>
                    <a:pt x="3123" y="1434"/>
                    <a:pt x="2994" y="766"/>
                    <a:pt x="2345" y="265"/>
                  </a:cubicBezTo>
                  <a:cubicBezTo>
                    <a:pt x="2114" y="86"/>
                    <a:pt x="1843" y="1"/>
                    <a:pt x="157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3" name="Google Shape;4423;p9"/>
            <p:cNvSpPr/>
            <p:nvPr/>
          </p:nvSpPr>
          <p:spPr>
            <a:xfrm>
              <a:off x="6079550" y="3341325"/>
              <a:ext cx="78100" cy="68600"/>
            </a:xfrm>
            <a:custGeom>
              <a:avLst/>
              <a:gdLst/>
              <a:ahLst/>
              <a:cxnLst/>
              <a:rect l="l" t="t" r="r" b="b"/>
              <a:pathLst>
                <a:path w="3124" h="2744" extrusionOk="0">
                  <a:moveTo>
                    <a:pt x="1569" y="1"/>
                  </a:moveTo>
                  <a:cubicBezTo>
                    <a:pt x="1096" y="1"/>
                    <a:pt x="630" y="263"/>
                    <a:pt x="390" y="727"/>
                  </a:cubicBezTo>
                  <a:cubicBezTo>
                    <a:pt x="1" y="1479"/>
                    <a:pt x="218" y="2086"/>
                    <a:pt x="859" y="2566"/>
                  </a:cubicBezTo>
                  <a:cubicBezTo>
                    <a:pt x="1121" y="2682"/>
                    <a:pt x="1372" y="2744"/>
                    <a:pt x="1606" y="2744"/>
                  </a:cubicBezTo>
                  <a:cubicBezTo>
                    <a:pt x="2036" y="2744"/>
                    <a:pt x="2409" y="2535"/>
                    <a:pt x="2692" y="2068"/>
                  </a:cubicBezTo>
                  <a:cubicBezTo>
                    <a:pt x="3124" y="1352"/>
                    <a:pt x="2961" y="695"/>
                    <a:pt x="2288" y="226"/>
                  </a:cubicBezTo>
                  <a:cubicBezTo>
                    <a:pt x="2067" y="73"/>
                    <a:pt x="1817" y="1"/>
                    <a:pt x="156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4" name="Google Shape;4424;p9"/>
            <p:cNvSpPr/>
            <p:nvPr/>
          </p:nvSpPr>
          <p:spPr>
            <a:xfrm>
              <a:off x="4320425" y="479650"/>
              <a:ext cx="77575" cy="69600"/>
            </a:xfrm>
            <a:custGeom>
              <a:avLst/>
              <a:gdLst/>
              <a:ahLst/>
              <a:cxnLst/>
              <a:rect l="l" t="t" r="r" b="b"/>
              <a:pathLst>
                <a:path w="3103" h="2784" extrusionOk="0">
                  <a:moveTo>
                    <a:pt x="1566" y="0"/>
                  </a:moveTo>
                  <a:cubicBezTo>
                    <a:pt x="1087" y="0"/>
                    <a:pt x="627" y="268"/>
                    <a:pt x="382" y="751"/>
                  </a:cubicBezTo>
                  <a:cubicBezTo>
                    <a:pt x="0" y="1502"/>
                    <a:pt x="168" y="2137"/>
                    <a:pt x="867" y="2579"/>
                  </a:cubicBezTo>
                  <a:cubicBezTo>
                    <a:pt x="1083" y="2716"/>
                    <a:pt x="1316" y="2783"/>
                    <a:pt x="1548" y="2783"/>
                  </a:cubicBezTo>
                  <a:cubicBezTo>
                    <a:pt x="2039" y="2783"/>
                    <a:pt x="2525" y="2482"/>
                    <a:pt x="2837" y="1907"/>
                  </a:cubicBezTo>
                  <a:cubicBezTo>
                    <a:pt x="3102" y="1286"/>
                    <a:pt x="2984" y="651"/>
                    <a:pt x="2277" y="209"/>
                  </a:cubicBezTo>
                  <a:cubicBezTo>
                    <a:pt x="2051" y="67"/>
                    <a:pt x="1806" y="0"/>
                    <a:pt x="15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5" name="Google Shape;4425;p9"/>
            <p:cNvSpPr/>
            <p:nvPr/>
          </p:nvSpPr>
          <p:spPr>
            <a:xfrm>
              <a:off x="1721675" y="4011950"/>
              <a:ext cx="79725" cy="70200"/>
            </a:xfrm>
            <a:custGeom>
              <a:avLst/>
              <a:gdLst/>
              <a:ahLst/>
              <a:cxnLst/>
              <a:rect l="l" t="t" r="r" b="b"/>
              <a:pathLst>
                <a:path w="3189" h="2808" extrusionOk="0">
                  <a:moveTo>
                    <a:pt x="1539" y="1"/>
                  </a:moveTo>
                  <a:cubicBezTo>
                    <a:pt x="1094" y="1"/>
                    <a:pt x="713" y="248"/>
                    <a:pt x="420" y="735"/>
                  </a:cubicBezTo>
                  <a:cubicBezTo>
                    <a:pt x="0" y="1430"/>
                    <a:pt x="252" y="2263"/>
                    <a:pt x="1092" y="2699"/>
                  </a:cubicBezTo>
                  <a:cubicBezTo>
                    <a:pt x="1273" y="2770"/>
                    <a:pt x="1455" y="2808"/>
                    <a:pt x="1632" y="2808"/>
                  </a:cubicBezTo>
                  <a:cubicBezTo>
                    <a:pt x="2061" y="2808"/>
                    <a:pt x="2465" y="2586"/>
                    <a:pt x="2773" y="2068"/>
                  </a:cubicBezTo>
                  <a:cubicBezTo>
                    <a:pt x="3189" y="1370"/>
                    <a:pt x="2947" y="521"/>
                    <a:pt x="2227" y="175"/>
                  </a:cubicBezTo>
                  <a:cubicBezTo>
                    <a:pt x="1984" y="59"/>
                    <a:pt x="1754" y="1"/>
                    <a:pt x="153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6" name="Google Shape;4426;p9"/>
            <p:cNvSpPr/>
            <p:nvPr/>
          </p:nvSpPr>
          <p:spPr>
            <a:xfrm>
              <a:off x="3815450" y="5189050"/>
              <a:ext cx="77900" cy="69825"/>
            </a:xfrm>
            <a:custGeom>
              <a:avLst/>
              <a:gdLst/>
              <a:ahLst/>
              <a:cxnLst/>
              <a:rect l="l" t="t" r="r" b="b"/>
              <a:pathLst>
                <a:path w="3116" h="2793" extrusionOk="0">
                  <a:moveTo>
                    <a:pt x="1590" y="0"/>
                  </a:moveTo>
                  <a:cubicBezTo>
                    <a:pt x="1133" y="0"/>
                    <a:pt x="688" y="245"/>
                    <a:pt x="422" y="685"/>
                  </a:cubicBezTo>
                  <a:cubicBezTo>
                    <a:pt x="1" y="1383"/>
                    <a:pt x="207" y="2228"/>
                    <a:pt x="912" y="2599"/>
                  </a:cubicBezTo>
                  <a:cubicBezTo>
                    <a:pt x="1160" y="2730"/>
                    <a:pt x="1394" y="2792"/>
                    <a:pt x="1614" y="2792"/>
                  </a:cubicBezTo>
                  <a:cubicBezTo>
                    <a:pt x="2046" y="2792"/>
                    <a:pt x="2422" y="2551"/>
                    <a:pt x="2743" y="2122"/>
                  </a:cubicBezTo>
                  <a:cubicBezTo>
                    <a:pt x="3116" y="1363"/>
                    <a:pt x="3029" y="720"/>
                    <a:pt x="2345" y="243"/>
                  </a:cubicBezTo>
                  <a:cubicBezTo>
                    <a:pt x="2110" y="78"/>
                    <a:pt x="1848" y="0"/>
                    <a:pt x="159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7" name="Google Shape;4427;p9"/>
            <p:cNvSpPr/>
            <p:nvPr/>
          </p:nvSpPr>
          <p:spPr>
            <a:xfrm>
              <a:off x="5483200" y="1133525"/>
              <a:ext cx="77900" cy="69825"/>
            </a:xfrm>
            <a:custGeom>
              <a:avLst/>
              <a:gdLst/>
              <a:ahLst/>
              <a:cxnLst/>
              <a:rect l="l" t="t" r="r" b="b"/>
              <a:pathLst>
                <a:path w="3116" h="2793" extrusionOk="0">
                  <a:moveTo>
                    <a:pt x="1590" y="0"/>
                  </a:moveTo>
                  <a:cubicBezTo>
                    <a:pt x="1133" y="0"/>
                    <a:pt x="688" y="245"/>
                    <a:pt x="422" y="685"/>
                  </a:cubicBezTo>
                  <a:cubicBezTo>
                    <a:pt x="0" y="1383"/>
                    <a:pt x="205" y="2228"/>
                    <a:pt x="911" y="2599"/>
                  </a:cubicBezTo>
                  <a:cubicBezTo>
                    <a:pt x="1160" y="2730"/>
                    <a:pt x="1394" y="2792"/>
                    <a:pt x="1613" y="2792"/>
                  </a:cubicBezTo>
                  <a:cubicBezTo>
                    <a:pt x="2045" y="2792"/>
                    <a:pt x="2420" y="2551"/>
                    <a:pt x="2741" y="2122"/>
                  </a:cubicBezTo>
                  <a:cubicBezTo>
                    <a:pt x="3116" y="1363"/>
                    <a:pt x="3027" y="720"/>
                    <a:pt x="2345" y="243"/>
                  </a:cubicBezTo>
                  <a:cubicBezTo>
                    <a:pt x="2109" y="78"/>
                    <a:pt x="1848" y="0"/>
                    <a:pt x="159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8" name="Google Shape;4428;p9"/>
            <p:cNvSpPr/>
            <p:nvPr/>
          </p:nvSpPr>
          <p:spPr>
            <a:xfrm>
              <a:off x="4912800" y="4869775"/>
              <a:ext cx="79750" cy="70225"/>
            </a:xfrm>
            <a:custGeom>
              <a:avLst/>
              <a:gdLst/>
              <a:ahLst/>
              <a:cxnLst/>
              <a:rect l="l" t="t" r="r" b="b"/>
              <a:pathLst>
                <a:path w="3190" h="2809" extrusionOk="0">
                  <a:moveTo>
                    <a:pt x="1540" y="1"/>
                  </a:moveTo>
                  <a:cubicBezTo>
                    <a:pt x="1097" y="1"/>
                    <a:pt x="716" y="246"/>
                    <a:pt x="422" y="730"/>
                  </a:cubicBezTo>
                  <a:cubicBezTo>
                    <a:pt x="1" y="1426"/>
                    <a:pt x="250" y="2260"/>
                    <a:pt x="1090" y="2697"/>
                  </a:cubicBezTo>
                  <a:cubicBezTo>
                    <a:pt x="1272" y="2770"/>
                    <a:pt x="1455" y="2808"/>
                    <a:pt x="1634" y="2808"/>
                  </a:cubicBezTo>
                  <a:cubicBezTo>
                    <a:pt x="2060" y="2808"/>
                    <a:pt x="2463" y="2587"/>
                    <a:pt x="2771" y="2072"/>
                  </a:cubicBezTo>
                  <a:cubicBezTo>
                    <a:pt x="3190" y="1374"/>
                    <a:pt x="2952" y="525"/>
                    <a:pt x="2232" y="177"/>
                  </a:cubicBezTo>
                  <a:cubicBezTo>
                    <a:pt x="1988" y="59"/>
                    <a:pt x="1756" y="1"/>
                    <a:pt x="154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9" name="Google Shape;4429;p9"/>
            <p:cNvSpPr/>
            <p:nvPr/>
          </p:nvSpPr>
          <p:spPr>
            <a:xfrm>
              <a:off x="1424400" y="2908400"/>
              <a:ext cx="77625" cy="69625"/>
            </a:xfrm>
            <a:custGeom>
              <a:avLst/>
              <a:gdLst/>
              <a:ahLst/>
              <a:cxnLst/>
              <a:rect l="l" t="t" r="r" b="b"/>
              <a:pathLst>
                <a:path w="3105" h="2785" extrusionOk="0">
                  <a:moveTo>
                    <a:pt x="1568" y="1"/>
                  </a:moveTo>
                  <a:cubicBezTo>
                    <a:pt x="1097" y="1"/>
                    <a:pt x="644" y="260"/>
                    <a:pt x="396" y="729"/>
                  </a:cubicBezTo>
                  <a:cubicBezTo>
                    <a:pt x="1" y="1473"/>
                    <a:pt x="155" y="2111"/>
                    <a:pt x="844" y="2568"/>
                  </a:cubicBezTo>
                  <a:cubicBezTo>
                    <a:pt x="1064" y="2714"/>
                    <a:pt x="1304" y="2785"/>
                    <a:pt x="1543" y="2785"/>
                  </a:cubicBezTo>
                  <a:cubicBezTo>
                    <a:pt x="2027" y="2785"/>
                    <a:pt x="2509" y="2493"/>
                    <a:pt x="2826" y="1933"/>
                  </a:cubicBezTo>
                  <a:cubicBezTo>
                    <a:pt x="3104" y="1317"/>
                    <a:pt x="2998" y="679"/>
                    <a:pt x="2300" y="224"/>
                  </a:cubicBezTo>
                  <a:cubicBezTo>
                    <a:pt x="2069" y="73"/>
                    <a:pt x="1816" y="1"/>
                    <a:pt x="156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0" name="Google Shape;4430;p9"/>
            <p:cNvSpPr/>
            <p:nvPr/>
          </p:nvSpPr>
          <p:spPr>
            <a:xfrm>
              <a:off x="5413825" y="4527825"/>
              <a:ext cx="77125" cy="67600"/>
            </a:xfrm>
            <a:custGeom>
              <a:avLst/>
              <a:gdLst/>
              <a:ahLst/>
              <a:cxnLst/>
              <a:rect l="l" t="t" r="r" b="b"/>
              <a:pathLst>
                <a:path w="3085" h="2704" extrusionOk="0">
                  <a:moveTo>
                    <a:pt x="1489" y="1"/>
                  </a:moveTo>
                  <a:cubicBezTo>
                    <a:pt x="1007" y="1"/>
                    <a:pt x="605" y="233"/>
                    <a:pt x="343" y="768"/>
                  </a:cubicBezTo>
                  <a:cubicBezTo>
                    <a:pt x="1" y="1471"/>
                    <a:pt x="188" y="2130"/>
                    <a:pt x="867" y="2503"/>
                  </a:cubicBezTo>
                  <a:cubicBezTo>
                    <a:pt x="1112" y="2637"/>
                    <a:pt x="1353" y="2703"/>
                    <a:pt x="1579" y="2703"/>
                  </a:cubicBezTo>
                  <a:cubicBezTo>
                    <a:pt x="2022" y="2703"/>
                    <a:pt x="2412" y="2450"/>
                    <a:pt x="2678" y="1959"/>
                  </a:cubicBezTo>
                  <a:cubicBezTo>
                    <a:pt x="3085" y="1213"/>
                    <a:pt x="2818" y="587"/>
                    <a:pt x="2146" y="123"/>
                  </a:cubicBezTo>
                  <a:cubicBezTo>
                    <a:pt x="1916" y="43"/>
                    <a:pt x="1695" y="1"/>
                    <a:pt x="14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1" name="Google Shape;4431;p9"/>
            <p:cNvSpPr/>
            <p:nvPr/>
          </p:nvSpPr>
          <p:spPr>
            <a:xfrm>
              <a:off x="4970175" y="688875"/>
              <a:ext cx="72075" cy="67075"/>
            </a:xfrm>
            <a:custGeom>
              <a:avLst/>
              <a:gdLst/>
              <a:ahLst/>
              <a:cxnLst/>
              <a:rect l="l" t="t" r="r" b="b"/>
              <a:pathLst>
                <a:path w="2883" h="2683" extrusionOk="0">
                  <a:moveTo>
                    <a:pt x="1467" y="1"/>
                  </a:moveTo>
                  <a:cubicBezTo>
                    <a:pt x="1036" y="1"/>
                    <a:pt x="625" y="282"/>
                    <a:pt x="367" y="763"/>
                  </a:cubicBezTo>
                  <a:cubicBezTo>
                    <a:pt x="0" y="1444"/>
                    <a:pt x="187" y="2120"/>
                    <a:pt x="850" y="2497"/>
                  </a:cubicBezTo>
                  <a:cubicBezTo>
                    <a:pt x="1067" y="2621"/>
                    <a:pt x="1275" y="2683"/>
                    <a:pt x="1480" y="2683"/>
                  </a:cubicBezTo>
                  <a:cubicBezTo>
                    <a:pt x="1951" y="2683"/>
                    <a:pt x="2402" y="2353"/>
                    <a:pt x="2883" y="1693"/>
                  </a:cubicBezTo>
                  <a:cubicBezTo>
                    <a:pt x="2689" y="1287"/>
                    <a:pt x="2566" y="573"/>
                    <a:pt x="2146" y="247"/>
                  </a:cubicBezTo>
                  <a:cubicBezTo>
                    <a:pt x="1927" y="79"/>
                    <a:pt x="1694" y="1"/>
                    <a:pt x="14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2" name="Google Shape;4432;p9"/>
            <p:cNvSpPr/>
            <p:nvPr/>
          </p:nvSpPr>
          <p:spPr>
            <a:xfrm>
              <a:off x="2054925" y="4509700"/>
              <a:ext cx="70125" cy="68700"/>
            </a:xfrm>
            <a:custGeom>
              <a:avLst/>
              <a:gdLst/>
              <a:ahLst/>
              <a:cxnLst/>
              <a:rect l="l" t="t" r="r" b="b"/>
              <a:pathLst>
                <a:path w="2805" h="2748" extrusionOk="0">
                  <a:moveTo>
                    <a:pt x="2018" y="1"/>
                  </a:moveTo>
                  <a:cubicBezTo>
                    <a:pt x="1483" y="278"/>
                    <a:pt x="777" y="428"/>
                    <a:pt x="453" y="864"/>
                  </a:cubicBezTo>
                  <a:cubicBezTo>
                    <a:pt x="0" y="1473"/>
                    <a:pt x="255" y="2211"/>
                    <a:pt x="935" y="2571"/>
                  </a:cubicBezTo>
                  <a:cubicBezTo>
                    <a:pt x="1157" y="2689"/>
                    <a:pt x="1389" y="2747"/>
                    <a:pt x="1608" y="2747"/>
                  </a:cubicBezTo>
                  <a:cubicBezTo>
                    <a:pt x="2056" y="2747"/>
                    <a:pt x="2453" y="2504"/>
                    <a:pt x="2623" y="2022"/>
                  </a:cubicBezTo>
                  <a:cubicBezTo>
                    <a:pt x="2805" y="1510"/>
                    <a:pt x="2538" y="842"/>
                    <a:pt x="2471" y="242"/>
                  </a:cubicBezTo>
                  <a:lnTo>
                    <a:pt x="2018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3" name="Google Shape;4433;p9"/>
            <p:cNvSpPr/>
            <p:nvPr/>
          </p:nvSpPr>
          <p:spPr>
            <a:xfrm>
              <a:off x="1458625" y="2304150"/>
              <a:ext cx="77175" cy="67700"/>
            </a:xfrm>
            <a:custGeom>
              <a:avLst/>
              <a:gdLst/>
              <a:ahLst/>
              <a:cxnLst/>
              <a:rect l="l" t="t" r="r" b="b"/>
              <a:pathLst>
                <a:path w="3087" h="2708" extrusionOk="0">
                  <a:moveTo>
                    <a:pt x="1512" y="0"/>
                  </a:moveTo>
                  <a:cubicBezTo>
                    <a:pt x="1075" y="0"/>
                    <a:pt x="688" y="249"/>
                    <a:pt x="418" y="731"/>
                  </a:cubicBezTo>
                  <a:cubicBezTo>
                    <a:pt x="1" y="1472"/>
                    <a:pt x="261" y="2100"/>
                    <a:pt x="979" y="2613"/>
                  </a:cubicBezTo>
                  <a:cubicBezTo>
                    <a:pt x="1183" y="2673"/>
                    <a:pt x="1384" y="2708"/>
                    <a:pt x="1577" y="2708"/>
                  </a:cubicBezTo>
                  <a:cubicBezTo>
                    <a:pt x="2047" y="2708"/>
                    <a:pt x="2464" y="2501"/>
                    <a:pt x="2737" y="1952"/>
                  </a:cubicBezTo>
                  <a:cubicBezTo>
                    <a:pt x="3086" y="1251"/>
                    <a:pt x="2908" y="592"/>
                    <a:pt x="2235" y="211"/>
                  </a:cubicBezTo>
                  <a:cubicBezTo>
                    <a:pt x="1987" y="70"/>
                    <a:pt x="1743" y="0"/>
                    <a:pt x="15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4" name="Google Shape;4434;p9"/>
            <p:cNvSpPr/>
            <p:nvPr/>
          </p:nvSpPr>
          <p:spPr>
            <a:xfrm>
              <a:off x="2442700" y="828350"/>
              <a:ext cx="72000" cy="67100"/>
            </a:xfrm>
            <a:custGeom>
              <a:avLst/>
              <a:gdLst/>
              <a:ahLst/>
              <a:cxnLst/>
              <a:rect l="l" t="t" r="r" b="b"/>
              <a:pathLst>
                <a:path w="2880" h="2684" extrusionOk="0">
                  <a:moveTo>
                    <a:pt x="1477" y="1"/>
                  </a:moveTo>
                  <a:cubicBezTo>
                    <a:pt x="1052" y="1"/>
                    <a:pt x="643" y="274"/>
                    <a:pt x="380" y="744"/>
                  </a:cubicBezTo>
                  <a:cubicBezTo>
                    <a:pt x="0" y="1422"/>
                    <a:pt x="182" y="2098"/>
                    <a:pt x="834" y="2487"/>
                  </a:cubicBezTo>
                  <a:cubicBezTo>
                    <a:pt x="1054" y="2618"/>
                    <a:pt x="1267" y="2683"/>
                    <a:pt x="1477" y="2683"/>
                  </a:cubicBezTo>
                  <a:cubicBezTo>
                    <a:pt x="1943" y="2683"/>
                    <a:pt x="2395" y="2361"/>
                    <a:pt x="2880" y="1716"/>
                  </a:cubicBezTo>
                  <a:cubicBezTo>
                    <a:pt x="2694" y="1308"/>
                    <a:pt x="2582" y="590"/>
                    <a:pt x="2166" y="259"/>
                  </a:cubicBezTo>
                  <a:cubicBezTo>
                    <a:pt x="1946" y="83"/>
                    <a:pt x="1709" y="1"/>
                    <a:pt x="14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5" name="Google Shape;4435;p9"/>
            <p:cNvSpPr/>
            <p:nvPr/>
          </p:nvSpPr>
          <p:spPr>
            <a:xfrm>
              <a:off x="6164375" y="2920625"/>
              <a:ext cx="72000" cy="67075"/>
            </a:xfrm>
            <a:custGeom>
              <a:avLst/>
              <a:gdLst/>
              <a:ahLst/>
              <a:cxnLst/>
              <a:rect l="l" t="t" r="r" b="b"/>
              <a:pathLst>
                <a:path w="2880" h="2683" extrusionOk="0">
                  <a:moveTo>
                    <a:pt x="1475" y="0"/>
                  </a:moveTo>
                  <a:cubicBezTo>
                    <a:pt x="1048" y="0"/>
                    <a:pt x="638" y="276"/>
                    <a:pt x="376" y="749"/>
                  </a:cubicBezTo>
                  <a:cubicBezTo>
                    <a:pt x="0" y="1428"/>
                    <a:pt x="183" y="2104"/>
                    <a:pt x="839" y="2490"/>
                  </a:cubicBezTo>
                  <a:cubicBezTo>
                    <a:pt x="1057" y="2619"/>
                    <a:pt x="1268" y="2683"/>
                    <a:pt x="1476" y="2683"/>
                  </a:cubicBezTo>
                  <a:cubicBezTo>
                    <a:pt x="1944" y="2683"/>
                    <a:pt x="2396" y="2358"/>
                    <a:pt x="2880" y="1709"/>
                  </a:cubicBezTo>
                  <a:cubicBezTo>
                    <a:pt x="2692" y="1303"/>
                    <a:pt x="2577" y="587"/>
                    <a:pt x="2160" y="255"/>
                  </a:cubicBezTo>
                  <a:cubicBezTo>
                    <a:pt x="1941" y="81"/>
                    <a:pt x="1706" y="0"/>
                    <a:pt x="14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6" name="Google Shape;4436;p9"/>
            <p:cNvSpPr/>
            <p:nvPr/>
          </p:nvSpPr>
          <p:spPr>
            <a:xfrm>
              <a:off x="5765825" y="1448825"/>
              <a:ext cx="77475" cy="67825"/>
            </a:xfrm>
            <a:custGeom>
              <a:avLst/>
              <a:gdLst/>
              <a:ahLst/>
              <a:cxnLst/>
              <a:rect l="l" t="t" r="r" b="b"/>
              <a:pathLst>
                <a:path w="3099" h="2713" extrusionOk="0">
                  <a:moveTo>
                    <a:pt x="1524" y="1"/>
                  </a:moveTo>
                  <a:cubicBezTo>
                    <a:pt x="1102" y="1"/>
                    <a:pt x="721" y="237"/>
                    <a:pt x="443" y="693"/>
                  </a:cubicBezTo>
                  <a:cubicBezTo>
                    <a:pt x="1" y="1421"/>
                    <a:pt x="241" y="2056"/>
                    <a:pt x="926" y="2585"/>
                  </a:cubicBezTo>
                  <a:cubicBezTo>
                    <a:pt x="1153" y="2667"/>
                    <a:pt x="1376" y="2713"/>
                    <a:pt x="1587" y="2713"/>
                  </a:cubicBezTo>
                  <a:cubicBezTo>
                    <a:pt x="2037" y="2713"/>
                    <a:pt x="2436" y="2505"/>
                    <a:pt x="2717" y="1997"/>
                  </a:cubicBezTo>
                  <a:cubicBezTo>
                    <a:pt x="3098" y="1307"/>
                    <a:pt x="2930" y="643"/>
                    <a:pt x="2278" y="238"/>
                  </a:cubicBezTo>
                  <a:cubicBezTo>
                    <a:pt x="2021" y="78"/>
                    <a:pt x="1766" y="1"/>
                    <a:pt x="152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7" name="Google Shape;4437;p9"/>
            <p:cNvSpPr/>
            <p:nvPr/>
          </p:nvSpPr>
          <p:spPr>
            <a:xfrm>
              <a:off x="3905275" y="402725"/>
              <a:ext cx="75950" cy="68300"/>
            </a:xfrm>
            <a:custGeom>
              <a:avLst/>
              <a:gdLst/>
              <a:ahLst/>
              <a:cxnLst/>
              <a:rect l="l" t="t" r="r" b="b"/>
              <a:pathLst>
                <a:path w="3038" h="2732" extrusionOk="0">
                  <a:moveTo>
                    <a:pt x="1519" y="0"/>
                  </a:moveTo>
                  <a:cubicBezTo>
                    <a:pt x="1114" y="0"/>
                    <a:pt x="744" y="218"/>
                    <a:pt x="469" y="632"/>
                  </a:cubicBezTo>
                  <a:cubicBezTo>
                    <a:pt x="0" y="1337"/>
                    <a:pt x="146" y="2041"/>
                    <a:pt x="833" y="2493"/>
                  </a:cubicBezTo>
                  <a:cubicBezTo>
                    <a:pt x="1081" y="2657"/>
                    <a:pt x="1323" y="2732"/>
                    <a:pt x="1554" y="2732"/>
                  </a:cubicBezTo>
                  <a:cubicBezTo>
                    <a:pt x="1972" y="2732"/>
                    <a:pt x="2358" y="2487"/>
                    <a:pt x="2694" y="2075"/>
                  </a:cubicBezTo>
                  <a:cubicBezTo>
                    <a:pt x="3038" y="1313"/>
                    <a:pt x="2948" y="643"/>
                    <a:pt x="2231" y="215"/>
                  </a:cubicBezTo>
                  <a:cubicBezTo>
                    <a:pt x="1990" y="70"/>
                    <a:pt x="1749" y="0"/>
                    <a:pt x="15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8" name="Google Shape;4438;p9"/>
            <p:cNvSpPr/>
            <p:nvPr/>
          </p:nvSpPr>
          <p:spPr>
            <a:xfrm>
              <a:off x="3218175" y="5165375"/>
              <a:ext cx="77450" cy="63825"/>
            </a:xfrm>
            <a:custGeom>
              <a:avLst/>
              <a:gdLst/>
              <a:ahLst/>
              <a:cxnLst/>
              <a:rect l="l" t="t" r="r" b="b"/>
              <a:pathLst>
                <a:path w="3098" h="2553" extrusionOk="0">
                  <a:moveTo>
                    <a:pt x="1511" y="0"/>
                  </a:moveTo>
                  <a:cubicBezTo>
                    <a:pt x="1097" y="0"/>
                    <a:pt x="693" y="257"/>
                    <a:pt x="426" y="704"/>
                  </a:cubicBezTo>
                  <a:cubicBezTo>
                    <a:pt x="0" y="1417"/>
                    <a:pt x="171" y="2204"/>
                    <a:pt x="917" y="2487"/>
                  </a:cubicBezTo>
                  <a:cubicBezTo>
                    <a:pt x="1040" y="2533"/>
                    <a:pt x="1175" y="2552"/>
                    <a:pt x="1322" y="2552"/>
                  </a:cubicBezTo>
                  <a:cubicBezTo>
                    <a:pt x="1770" y="2552"/>
                    <a:pt x="2340" y="2380"/>
                    <a:pt x="3098" y="2298"/>
                  </a:cubicBezTo>
                  <a:cubicBezTo>
                    <a:pt x="2713" y="1356"/>
                    <a:pt x="2631" y="633"/>
                    <a:pt x="2227" y="284"/>
                  </a:cubicBezTo>
                  <a:cubicBezTo>
                    <a:pt x="2003" y="90"/>
                    <a:pt x="1755" y="0"/>
                    <a:pt x="15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9" name="Google Shape;4439;p9"/>
            <p:cNvSpPr/>
            <p:nvPr/>
          </p:nvSpPr>
          <p:spPr>
            <a:xfrm>
              <a:off x="1384350" y="2726775"/>
              <a:ext cx="63300" cy="60450"/>
            </a:xfrm>
            <a:custGeom>
              <a:avLst/>
              <a:gdLst/>
              <a:ahLst/>
              <a:cxnLst/>
              <a:rect l="l" t="t" r="r" b="b"/>
              <a:pathLst>
                <a:path w="2532" h="2418" extrusionOk="0">
                  <a:moveTo>
                    <a:pt x="1129" y="0"/>
                  </a:moveTo>
                  <a:cubicBezTo>
                    <a:pt x="719" y="0"/>
                    <a:pt x="332" y="247"/>
                    <a:pt x="167" y="698"/>
                  </a:cubicBezTo>
                  <a:cubicBezTo>
                    <a:pt x="1" y="1157"/>
                    <a:pt x="198" y="2066"/>
                    <a:pt x="549" y="2303"/>
                  </a:cubicBezTo>
                  <a:cubicBezTo>
                    <a:pt x="674" y="2388"/>
                    <a:pt x="835" y="2417"/>
                    <a:pt x="1016" y="2417"/>
                  </a:cubicBezTo>
                  <a:cubicBezTo>
                    <a:pt x="1401" y="2417"/>
                    <a:pt x="1876" y="2284"/>
                    <a:pt x="2279" y="2257"/>
                  </a:cubicBezTo>
                  <a:lnTo>
                    <a:pt x="2531" y="1811"/>
                  </a:lnTo>
                  <a:cubicBezTo>
                    <a:pt x="2312" y="1285"/>
                    <a:pt x="2226" y="598"/>
                    <a:pt x="1841" y="271"/>
                  </a:cubicBezTo>
                  <a:cubicBezTo>
                    <a:pt x="1624" y="87"/>
                    <a:pt x="1373" y="0"/>
                    <a:pt x="11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0" name="Google Shape;4440;p9"/>
            <p:cNvSpPr/>
            <p:nvPr/>
          </p:nvSpPr>
          <p:spPr>
            <a:xfrm>
              <a:off x="5210650" y="821150"/>
              <a:ext cx="63900" cy="60475"/>
            </a:xfrm>
            <a:custGeom>
              <a:avLst/>
              <a:gdLst/>
              <a:ahLst/>
              <a:cxnLst/>
              <a:rect l="l" t="t" r="r" b="b"/>
              <a:pathLst>
                <a:path w="2556" h="2419" extrusionOk="0">
                  <a:moveTo>
                    <a:pt x="1123" y="1"/>
                  </a:moveTo>
                  <a:cubicBezTo>
                    <a:pt x="699" y="1"/>
                    <a:pt x="302" y="263"/>
                    <a:pt x="150" y="734"/>
                  </a:cubicBezTo>
                  <a:cubicBezTo>
                    <a:pt x="1" y="1198"/>
                    <a:pt x="234" y="2097"/>
                    <a:pt x="593" y="2321"/>
                  </a:cubicBezTo>
                  <a:cubicBezTo>
                    <a:pt x="708" y="2393"/>
                    <a:pt x="850" y="2419"/>
                    <a:pt x="1009" y="2419"/>
                  </a:cubicBezTo>
                  <a:cubicBezTo>
                    <a:pt x="1404" y="2419"/>
                    <a:pt x="1900" y="2256"/>
                    <a:pt x="2322" y="2214"/>
                  </a:cubicBezTo>
                  <a:lnTo>
                    <a:pt x="2556" y="1754"/>
                  </a:lnTo>
                  <a:cubicBezTo>
                    <a:pt x="2317" y="1238"/>
                    <a:pt x="2205" y="557"/>
                    <a:pt x="1806" y="245"/>
                  </a:cubicBezTo>
                  <a:cubicBezTo>
                    <a:pt x="1594" y="79"/>
                    <a:pt x="1354" y="1"/>
                    <a:pt x="112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1" name="Google Shape;4441;p9"/>
            <p:cNvSpPr/>
            <p:nvPr/>
          </p:nvSpPr>
          <p:spPr>
            <a:xfrm>
              <a:off x="1683400" y="1652575"/>
              <a:ext cx="69025" cy="61950"/>
            </a:xfrm>
            <a:custGeom>
              <a:avLst/>
              <a:gdLst/>
              <a:ahLst/>
              <a:cxnLst/>
              <a:rect l="l" t="t" r="r" b="b"/>
              <a:pathLst>
                <a:path w="2761" h="2478" extrusionOk="0">
                  <a:moveTo>
                    <a:pt x="1511" y="1"/>
                  </a:moveTo>
                  <a:cubicBezTo>
                    <a:pt x="1043" y="1"/>
                    <a:pt x="442" y="209"/>
                    <a:pt x="258" y="496"/>
                  </a:cubicBezTo>
                  <a:cubicBezTo>
                    <a:pt x="0" y="900"/>
                    <a:pt x="270" y="1644"/>
                    <a:pt x="311" y="2241"/>
                  </a:cubicBezTo>
                  <a:lnTo>
                    <a:pt x="759" y="2478"/>
                  </a:lnTo>
                  <a:cubicBezTo>
                    <a:pt x="1276" y="2235"/>
                    <a:pt x="1954" y="2121"/>
                    <a:pt x="2275" y="1719"/>
                  </a:cubicBezTo>
                  <a:cubicBezTo>
                    <a:pt x="2760" y="1112"/>
                    <a:pt x="2557" y="282"/>
                    <a:pt x="1844" y="46"/>
                  </a:cubicBezTo>
                  <a:cubicBezTo>
                    <a:pt x="1749" y="15"/>
                    <a:pt x="1634" y="1"/>
                    <a:pt x="151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2" name="Google Shape;4442;p9"/>
            <p:cNvSpPr/>
            <p:nvPr/>
          </p:nvSpPr>
          <p:spPr>
            <a:xfrm>
              <a:off x="5104750" y="4824375"/>
              <a:ext cx="68675" cy="61075"/>
            </a:xfrm>
            <a:custGeom>
              <a:avLst/>
              <a:gdLst/>
              <a:ahLst/>
              <a:cxnLst/>
              <a:rect l="l" t="t" r="r" b="b"/>
              <a:pathLst>
                <a:path w="2747" h="2443" extrusionOk="0">
                  <a:moveTo>
                    <a:pt x="1470" y="1"/>
                  </a:moveTo>
                  <a:cubicBezTo>
                    <a:pt x="1016" y="1"/>
                    <a:pt x="463" y="176"/>
                    <a:pt x="276" y="439"/>
                  </a:cubicBezTo>
                  <a:cubicBezTo>
                    <a:pt x="0" y="828"/>
                    <a:pt x="234" y="1587"/>
                    <a:pt x="246" y="2184"/>
                  </a:cubicBezTo>
                  <a:lnTo>
                    <a:pt x="678" y="2443"/>
                  </a:lnTo>
                  <a:cubicBezTo>
                    <a:pt x="1207" y="2225"/>
                    <a:pt x="1888" y="2144"/>
                    <a:pt x="2230" y="1758"/>
                  </a:cubicBezTo>
                  <a:cubicBezTo>
                    <a:pt x="2747" y="1173"/>
                    <a:pt x="2575" y="336"/>
                    <a:pt x="1879" y="64"/>
                  </a:cubicBezTo>
                  <a:cubicBezTo>
                    <a:pt x="1766" y="21"/>
                    <a:pt x="1624" y="1"/>
                    <a:pt x="14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3" name="Google Shape;4443;p9"/>
            <p:cNvSpPr/>
            <p:nvPr/>
          </p:nvSpPr>
          <p:spPr>
            <a:xfrm>
              <a:off x="5870575" y="4001975"/>
              <a:ext cx="68700" cy="71300"/>
            </a:xfrm>
            <a:custGeom>
              <a:avLst/>
              <a:gdLst/>
              <a:ahLst/>
              <a:cxnLst/>
              <a:rect l="l" t="t" r="r" b="b"/>
              <a:pathLst>
                <a:path w="2748" h="2852" extrusionOk="0">
                  <a:moveTo>
                    <a:pt x="1163" y="1"/>
                  </a:moveTo>
                  <a:cubicBezTo>
                    <a:pt x="705" y="1"/>
                    <a:pt x="307" y="264"/>
                    <a:pt x="151" y="779"/>
                  </a:cubicBezTo>
                  <a:cubicBezTo>
                    <a:pt x="0" y="1272"/>
                    <a:pt x="285" y="1896"/>
                    <a:pt x="438" y="2852"/>
                  </a:cubicBezTo>
                  <a:cubicBezTo>
                    <a:pt x="1301" y="2410"/>
                    <a:pt x="1973" y="2273"/>
                    <a:pt x="2281" y="1859"/>
                  </a:cubicBezTo>
                  <a:cubicBezTo>
                    <a:pt x="2747" y="1237"/>
                    <a:pt x="2499" y="513"/>
                    <a:pt x="1804" y="163"/>
                  </a:cubicBezTo>
                  <a:cubicBezTo>
                    <a:pt x="1589" y="54"/>
                    <a:pt x="1370" y="1"/>
                    <a:pt x="116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4" name="Google Shape;4444;p9"/>
            <p:cNvSpPr/>
            <p:nvPr/>
          </p:nvSpPr>
          <p:spPr>
            <a:xfrm>
              <a:off x="4745475" y="559600"/>
              <a:ext cx="63875" cy="60475"/>
            </a:xfrm>
            <a:custGeom>
              <a:avLst/>
              <a:gdLst/>
              <a:ahLst/>
              <a:cxnLst/>
              <a:rect l="l" t="t" r="r" b="b"/>
              <a:pathLst>
                <a:path w="2555" h="2419" extrusionOk="0">
                  <a:moveTo>
                    <a:pt x="1123" y="1"/>
                  </a:moveTo>
                  <a:cubicBezTo>
                    <a:pt x="701" y="1"/>
                    <a:pt x="305" y="262"/>
                    <a:pt x="152" y="731"/>
                  </a:cubicBezTo>
                  <a:cubicBezTo>
                    <a:pt x="1" y="1193"/>
                    <a:pt x="229" y="2094"/>
                    <a:pt x="587" y="2319"/>
                  </a:cubicBezTo>
                  <a:cubicBezTo>
                    <a:pt x="703" y="2392"/>
                    <a:pt x="848" y="2419"/>
                    <a:pt x="1010" y="2419"/>
                  </a:cubicBezTo>
                  <a:cubicBezTo>
                    <a:pt x="1403" y="2419"/>
                    <a:pt x="1897" y="2260"/>
                    <a:pt x="2316" y="2220"/>
                  </a:cubicBezTo>
                  <a:lnTo>
                    <a:pt x="2554" y="1762"/>
                  </a:lnTo>
                  <a:cubicBezTo>
                    <a:pt x="2316" y="1245"/>
                    <a:pt x="2208" y="564"/>
                    <a:pt x="1810" y="249"/>
                  </a:cubicBezTo>
                  <a:cubicBezTo>
                    <a:pt x="1597" y="80"/>
                    <a:pt x="1356" y="1"/>
                    <a:pt x="112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5" name="Google Shape;4445;p9"/>
            <p:cNvSpPr/>
            <p:nvPr/>
          </p:nvSpPr>
          <p:spPr>
            <a:xfrm>
              <a:off x="3637075" y="5245500"/>
              <a:ext cx="67525" cy="58350"/>
            </a:xfrm>
            <a:custGeom>
              <a:avLst/>
              <a:gdLst/>
              <a:ahLst/>
              <a:cxnLst/>
              <a:rect l="l" t="t" r="r" b="b"/>
              <a:pathLst>
                <a:path w="2701" h="2334" extrusionOk="0">
                  <a:moveTo>
                    <a:pt x="1366" y="1"/>
                  </a:moveTo>
                  <a:cubicBezTo>
                    <a:pt x="1002" y="1"/>
                    <a:pt x="645" y="232"/>
                    <a:pt x="396" y="637"/>
                  </a:cubicBezTo>
                  <a:cubicBezTo>
                    <a:pt x="1" y="1281"/>
                    <a:pt x="99" y="1978"/>
                    <a:pt x="774" y="2254"/>
                  </a:cubicBezTo>
                  <a:cubicBezTo>
                    <a:pt x="920" y="2313"/>
                    <a:pt x="1082" y="2334"/>
                    <a:pt x="1253" y="2334"/>
                  </a:cubicBezTo>
                  <a:cubicBezTo>
                    <a:pt x="1626" y="2334"/>
                    <a:pt x="2040" y="2234"/>
                    <a:pt x="2422" y="2216"/>
                  </a:cubicBezTo>
                  <a:cubicBezTo>
                    <a:pt x="2515" y="2064"/>
                    <a:pt x="2607" y="1914"/>
                    <a:pt x="2700" y="1763"/>
                  </a:cubicBezTo>
                  <a:cubicBezTo>
                    <a:pt x="2479" y="1252"/>
                    <a:pt x="2385" y="596"/>
                    <a:pt x="2009" y="263"/>
                  </a:cubicBezTo>
                  <a:cubicBezTo>
                    <a:pt x="1806" y="84"/>
                    <a:pt x="1585" y="1"/>
                    <a:pt x="13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6" name="Google Shape;4446;p9"/>
            <p:cNvSpPr/>
            <p:nvPr/>
          </p:nvSpPr>
          <p:spPr>
            <a:xfrm>
              <a:off x="5732200" y="4245250"/>
              <a:ext cx="68400" cy="51800"/>
            </a:xfrm>
            <a:custGeom>
              <a:avLst/>
              <a:gdLst/>
              <a:ahLst/>
              <a:cxnLst/>
              <a:rect l="l" t="t" r="r" b="b"/>
              <a:pathLst>
                <a:path w="2736" h="2072" extrusionOk="0">
                  <a:moveTo>
                    <a:pt x="1647" y="0"/>
                  </a:moveTo>
                  <a:cubicBezTo>
                    <a:pt x="1256" y="0"/>
                    <a:pt x="742" y="188"/>
                    <a:pt x="504" y="436"/>
                  </a:cubicBezTo>
                  <a:cubicBezTo>
                    <a:pt x="0" y="962"/>
                    <a:pt x="155" y="1725"/>
                    <a:pt x="840" y="1996"/>
                  </a:cubicBezTo>
                  <a:cubicBezTo>
                    <a:pt x="980" y="2052"/>
                    <a:pt x="1134" y="2071"/>
                    <a:pt x="1296" y="2071"/>
                  </a:cubicBezTo>
                  <a:cubicBezTo>
                    <a:pt x="1665" y="2071"/>
                    <a:pt x="2076" y="1968"/>
                    <a:pt x="2454" y="1948"/>
                  </a:cubicBezTo>
                  <a:lnTo>
                    <a:pt x="2735" y="1462"/>
                  </a:lnTo>
                  <a:cubicBezTo>
                    <a:pt x="2494" y="974"/>
                    <a:pt x="2364" y="261"/>
                    <a:pt x="1975" y="65"/>
                  </a:cubicBezTo>
                  <a:cubicBezTo>
                    <a:pt x="1888" y="20"/>
                    <a:pt x="1774" y="0"/>
                    <a:pt x="16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7" name="Google Shape;4447;p9"/>
            <p:cNvSpPr/>
            <p:nvPr/>
          </p:nvSpPr>
          <p:spPr>
            <a:xfrm>
              <a:off x="4093700" y="353725"/>
              <a:ext cx="65125" cy="55850"/>
            </a:xfrm>
            <a:custGeom>
              <a:avLst/>
              <a:gdLst/>
              <a:ahLst/>
              <a:cxnLst/>
              <a:rect l="l" t="t" r="r" b="b"/>
              <a:pathLst>
                <a:path w="2605" h="2234" extrusionOk="0">
                  <a:moveTo>
                    <a:pt x="1286" y="0"/>
                  </a:moveTo>
                  <a:cubicBezTo>
                    <a:pt x="918" y="0"/>
                    <a:pt x="573" y="248"/>
                    <a:pt x="340" y="682"/>
                  </a:cubicBezTo>
                  <a:cubicBezTo>
                    <a:pt x="1" y="1313"/>
                    <a:pt x="145" y="1948"/>
                    <a:pt x="792" y="2174"/>
                  </a:cubicBezTo>
                  <a:cubicBezTo>
                    <a:pt x="918" y="2217"/>
                    <a:pt x="1053" y="2234"/>
                    <a:pt x="1193" y="2234"/>
                  </a:cubicBezTo>
                  <a:cubicBezTo>
                    <a:pt x="1557" y="2234"/>
                    <a:pt x="1960" y="2125"/>
                    <a:pt x="2334" y="2097"/>
                  </a:cubicBezTo>
                  <a:cubicBezTo>
                    <a:pt x="2423" y="1942"/>
                    <a:pt x="2515" y="1786"/>
                    <a:pt x="2605" y="1631"/>
                  </a:cubicBezTo>
                  <a:cubicBezTo>
                    <a:pt x="2384" y="1160"/>
                    <a:pt x="2278" y="548"/>
                    <a:pt x="1917" y="249"/>
                  </a:cubicBezTo>
                  <a:cubicBezTo>
                    <a:pt x="1710" y="79"/>
                    <a:pt x="1494" y="0"/>
                    <a:pt x="12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8" name="Google Shape;4448;p9"/>
            <p:cNvSpPr/>
            <p:nvPr/>
          </p:nvSpPr>
          <p:spPr>
            <a:xfrm>
              <a:off x="1812950" y="1411450"/>
              <a:ext cx="68000" cy="58400"/>
            </a:xfrm>
            <a:custGeom>
              <a:avLst/>
              <a:gdLst/>
              <a:ahLst/>
              <a:cxnLst/>
              <a:rect l="l" t="t" r="r" b="b"/>
              <a:pathLst>
                <a:path w="2720" h="2336" extrusionOk="0">
                  <a:moveTo>
                    <a:pt x="1359" y="0"/>
                  </a:moveTo>
                  <a:cubicBezTo>
                    <a:pt x="985" y="0"/>
                    <a:pt x="625" y="246"/>
                    <a:pt x="381" y="667"/>
                  </a:cubicBezTo>
                  <a:cubicBezTo>
                    <a:pt x="1" y="1323"/>
                    <a:pt x="126" y="2015"/>
                    <a:pt x="807" y="2269"/>
                  </a:cubicBezTo>
                  <a:cubicBezTo>
                    <a:pt x="938" y="2318"/>
                    <a:pt x="1080" y="2336"/>
                    <a:pt x="1230" y="2336"/>
                  </a:cubicBezTo>
                  <a:cubicBezTo>
                    <a:pt x="1618" y="2336"/>
                    <a:pt x="2052" y="2213"/>
                    <a:pt x="2451" y="2182"/>
                  </a:cubicBezTo>
                  <a:lnTo>
                    <a:pt x="2719" y="1719"/>
                  </a:lnTo>
                  <a:cubicBezTo>
                    <a:pt x="2484" y="1217"/>
                    <a:pt x="2367" y="567"/>
                    <a:pt x="1983" y="244"/>
                  </a:cubicBezTo>
                  <a:cubicBezTo>
                    <a:pt x="1783" y="78"/>
                    <a:pt x="1569" y="0"/>
                    <a:pt x="135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9" name="Google Shape;4449;p9"/>
            <p:cNvSpPr/>
            <p:nvPr/>
          </p:nvSpPr>
          <p:spPr>
            <a:xfrm>
              <a:off x="1549850" y="1891325"/>
              <a:ext cx="67100" cy="51400"/>
            </a:xfrm>
            <a:custGeom>
              <a:avLst/>
              <a:gdLst/>
              <a:ahLst/>
              <a:cxnLst/>
              <a:rect l="l" t="t" r="r" b="b"/>
              <a:pathLst>
                <a:path w="2684" h="2056" extrusionOk="0">
                  <a:moveTo>
                    <a:pt x="1323" y="0"/>
                  </a:moveTo>
                  <a:cubicBezTo>
                    <a:pt x="1000" y="0"/>
                    <a:pt x="651" y="56"/>
                    <a:pt x="328" y="56"/>
                  </a:cubicBezTo>
                  <a:cubicBezTo>
                    <a:pt x="320" y="56"/>
                    <a:pt x="313" y="56"/>
                    <a:pt x="305" y="56"/>
                  </a:cubicBezTo>
                  <a:lnTo>
                    <a:pt x="0" y="515"/>
                  </a:lnTo>
                  <a:cubicBezTo>
                    <a:pt x="210" y="1021"/>
                    <a:pt x="289" y="1743"/>
                    <a:pt x="665" y="1968"/>
                  </a:cubicBezTo>
                  <a:cubicBezTo>
                    <a:pt x="766" y="2029"/>
                    <a:pt x="910" y="2056"/>
                    <a:pt x="1071" y="2056"/>
                  </a:cubicBezTo>
                  <a:cubicBezTo>
                    <a:pt x="1449" y="2056"/>
                    <a:pt x="1921" y="1907"/>
                    <a:pt x="2155" y="1690"/>
                  </a:cubicBezTo>
                  <a:cubicBezTo>
                    <a:pt x="2684" y="1201"/>
                    <a:pt x="2592" y="424"/>
                    <a:pt x="1922" y="109"/>
                  </a:cubicBezTo>
                  <a:cubicBezTo>
                    <a:pt x="1744" y="25"/>
                    <a:pt x="1539" y="0"/>
                    <a:pt x="132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0" name="Google Shape;4450;p9"/>
            <p:cNvSpPr/>
            <p:nvPr/>
          </p:nvSpPr>
          <p:spPr>
            <a:xfrm>
              <a:off x="5999800" y="3765250"/>
              <a:ext cx="68250" cy="58475"/>
            </a:xfrm>
            <a:custGeom>
              <a:avLst/>
              <a:gdLst/>
              <a:ahLst/>
              <a:cxnLst/>
              <a:rect l="l" t="t" r="r" b="b"/>
              <a:pathLst>
                <a:path w="2730" h="2339" extrusionOk="0">
                  <a:moveTo>
                    <a:pt x="1351" y="1"/>
                  </a:moveTo>
                  <a:cubicBezTo>
                    <a:pt x="970" y="1"/>
                    <a:pt x="607" y="256"/>
                    <a:pt x="368" y="688"/>
                  </a:cubicBezTo>
                  <a:cubicBezTo>
                    <a:pt x="1" y="1353"/>
                    <a:pt x="141" y="2041"/>
                    <a:pt x="827" y="2280"/>
                  </a:cubicBezTo>
                  <a:cubicBezTo>
                    <a:pt x="948" y="2322"/>
                    <a:pt x="1078" y="2339"/>
                    <a:pt x="1214" y="2339"/>
                  </a:cubicBezTo>
                  <a:cubicBezTo>
                    <a:pt x="1611" y="2339"/>
                    <a:pt x="2059" y="2198"/>
                    <a:pt x="2470" y="2158"/>
                  </a:cubicBezTo>
                  <a:lnTo>
                    <a:pt x="2730" y="1690"/>
                  </a:lnTo>
                  <a:cubicBezTo>
                    <a:pt x="2482" y="1194"/>
                    <a:pt x="2354" y="548"/>
                    <a:pt x="1962" y="233"/>
                  </a:cubicBezTo>
                  <a:cubicBezTo>
                    <a:pt x="1764" y="74"/>
                    <a:pt x="1555" y="1"/>
                    <a:pt x="13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1" name="Google Shape;4451;p9"/>
            <p:cNvSpPr/>
            <p:nvPr/>
          </p:nvSpPr>
          <p:spPr>
            <a:xfrm>
              <a:off x="5721625" y="1269000"/>
              <a:ext cx="65425" cy="56025"/>
            </a:xfrm>
            <a:custGeom>
              <a:avLst/>
              <a:gdLst/>
              <a:ahLst/>
              <a:cxnLst/>
              <a:rect l="l" t="t" r="r" b="b"/>
              <a:pathLst>
                <a:path w="2617" h="2241" extrusionOk="0">
                  <a:moveTo>
                    <a:pt x="1314" y="1"/>
                  </a:moveTo>
                  <a:cubicBezTo>
                    <a:pt x="975" y="1"/>
                    <a:pt x="644" y="212"/>
                    <a:pt x="409" y="587"/>
                  </a:cubicBezTo>
                  <a:cubicBezTo>
                    <a:pt x="1" y="1236"/>
                    <a:pt x="105" y="1908"/>
                    <a:pt x="804" y="2174"/>
                  </a:cubicBezTo>
                  <a:cubicBezTo>
                    <a:pt x="929" y="2223"/>
                    <a:pt x="1065" y="2240"/>
                    <a:pt x="1209" y="2240"/>
                  </a:cubicBezTo>
                  <a:cubicBezTo>
                    <a:pt x="1569" y="2240"/>
                    <a:pt x="1973" y="2128"/>
                    <a:pt x="2344" y="2102"/>
                  </a:cubicBezTo>
                  <a:cubicBezTo>
                    <a:pt x="2435" y="1947"/>
                    <a:pt x="2525" y="1793"/>
                    <a:pt x="2616" y="1638"/>
                  </a:cubicBezTo>
                  <a:cubicBezTo>
                    <a:pt x="2395" y="1166"/>
                    <a:pt x="2286" y="568"/>
                    <a:pt x="1929" y="253"/>
                  </a:cubicBezTo>
                  <a:cubicBezTo>
                    <a:pt x="1735" y="81"/>
                    <a:pt x="1523" y="1"/>
                    <a:pt x="13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2" name="Google Shape;4452;p9"/>
            <p:cNvSpPr/>
            <p:nvPr/>
          </p:nvSpPr>
          <p:spPr>
            <a:xfrm>
              <a:off x="1774575" y="4197450"/>
              <a:ext cx="65875" cy="64550"/>
            </a:xfrm>
            <a:custGeom>
              <a:avLst/>
              <a:gdLst/>
              <a:ahLst/>
              <a:cxnLst/>
              <a:rect l="l" t="t" r="r" b="b"/>
              <a:pathLst>
                <a:path w="2635" h="2582" extrusionOk="0">
                  <a:moveTo>
                    <a:pt x="1942" y="0"/>
                  </a:moveTo>
                  <a:cubicBezTo>
                    <a:pt x="1440" y="247"/>
                    <a:pt x="794" y="373"/>
                    <a:pt x="469" y="768"/>
                  </a:cubicBezTo>
                  <a:cubicBezTo>
                    <a:pt x="0" y="1338"/>
                    <a:pt x="217" y="2006"/>
                    <a:pt x="861" y="2379"/>
                  </a:cubicBezTo>
                  <a:cubicBezTo>
                    <a:pt x="1093" y="2513"/>
                    <a:pt x="1330" y="2582"/>
                    <a:pt x="1551" y="2582"/>
                  </a:cubicBezTo>
                  <a:cubicBezTo>
                    <a:pt x="1944" y="2582"/>
                    <a:pt x="2286" y="2365"/>
                    <a:pt x="2454" y="1922"/>
                  </a:cubicBezTo>
                  <a:cubicBezTo>
                    <a:pt x="2635" y="1443"/>
                    <a:pt x="2429" y="820"/>
                    <a:pt x="2395" y="263"/>
                  </a:cubicBezTo>
                  <a:lnTo>
                    <a:pt x="1942" y="0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3" name="Google Shape;4453;p9"/>
            <p:cNvSpPr/>
            <p:nvPr/>
          </p:nvSpPr>
          <p:spPr>
            <a:xfrm>
              <a:off x="2579850" y="4960075"/>
              <a:ext cx="56950" cy="64375"/>
            </a:xfrm>
            <a:custGeom>
              <a:avLst/>
              <a:gdLst/>
              <a:ahLst/>
              <a:cxnLst/>
              <a:rect l="l" t="t" r="r" b="b"/>
              <a:pathLst>
                <a:path w="2278" h="2575" extrusionOk="0">
                  <a:moveTo>
                    <a:pt x="1060" y="0"/>
                  </a:moveTo>
                  <a:cubicBezTo>
                    <a:pt x="685" y="0"/>
                    <a:pt x="329" y="247"/>
                    <a:pt x="170" y="689"/>
                  </a:cubicBezTo>
                  <a:cubicBezTo>
                    <a:pt x="0" y="1162"/>
                    <a:pt x="216" y="1769"/>
                    <a:pt x="260" y="2315"/>
                  </a:cubicBezTo>
                  <a:lnTo>
                    <a:pt x="745" y="2575"/>
                  </a:lnTo>
                  <a:cubicBezTo>
                    <a:pt x="1221" y="2302"/>
                    <a:pt x="1924" y="2133"/>
                    <a:pt x="2108" y="1727"/>
                  </a:cubicBezTo>
                  <a:cubicBezTo>
                    <a:pt x="2277" y="1361"/>
                    <a:pt x="2037" y="568"/>
                    <a:pt x="1704" y="266"/>
                  </a:cubicBezTo>
                  <a:cubicBezTo>
                    <a:pt x="1507" y="85"/>
                    <a:pt x="1280" y="0"/>
                    <a:pt x="10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4" name="Google Shape;4454;p9"/>
            <p:cNvSpPr/>
            <p:nvPr/>
          </p:nvSpPr>
          <p:spPr>
            <a:xfrm>
              <a:off x="6109850" y="1957600"/>
              <a:ext cx="58075" cy="49700"/>
            </a:xfrm>
            <a:custGeom>
              <a:avLst/>
              <a:gdLst/>
              <a:ahLst/>
              <a:cxnLst/>
              <a:rect l="l" t="t" r="r" b="b"/>
              <a:pathLst>
                <a:path w="2323" h="1988" extrusionOk="0">
                  <a:moveTo>
                    <a:pt x="1303" y="0"/>
                  </a:moveTo>
                  <a:cubicBezTo>
                    <a:pt x="886" y="0"/>
                    <a:pt x="341" y="191"/>
                    <a:pt x="192" y="442"/>
                  </a:cubicBezTo>
                  <a:cubicBezTo>
                    <a:pt x="0" y="767"/>
                    <a:pt x="223" y="1628"/>
                    <a:pt x="550" y="1884"/>
                  </a:cubicBezTo>
                  <a:cubicBezTo>
                    <a:pt x="648" y="1961"/>
                    <a:pt x="785" y="1988"/>
                    <a:pt x="943" y="1988"/>
                  </a:cubicBezTo>
                  <a:cubicBezTo>
                    <a:pt x="1277" y="1988"/>
                    <a:pt x="1705" y="1867"/>
                    <a:pt x="2056" y="1845"/>
                  </a:cubicBezTo>
                  <a:cubicBezTo>
                    <a:pt x="2146" y="1693"/>
                    <a:pt x="2234" y="1543"/>
                    <a:pt x="2323" y="1392"/>
                  </a:cubicBezTo>
                  <a:cubicBezTo>
                    <a:pt x="2100" y="924"/>
                    <a:pt x="1985" y="207"/>
                    <a:pt x="1627" y="54"/>
                  </a:cubicBezTo>
                  <a:cubicBezTo>
                    <a:pt x="1540" y="17"/>
                    <a:pt x="1427" y="0"/>
                    <a:pt x="13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5" name="Google Shape;4455;p9"/>
            <p:cNvSpPr/>
            <p:nvPr/>
          </p:nvSpPr>
          <p:spPr>
            <a:xfrm>
              <a:off x="3318925" y="380425"/>
              <a:ext cx="55575" cy="56725"/>
            </a:xfrm>
            <a:custGeom>
              <a:avLst/>
              <a:gdLst/>
              <a:ahLst/>
              <a:cxnLst/>
              <a:rect l="l" t="t" r="r" b="b"/>
              <a:pathLst>
                <a:path w="2223" h="2269" extrusionOk="0">
                  <a:moveTo>
                    <a:pt x="1442" y="1"/>
                  </a:moveTo>
                  <a:cubicBezTo>
                    <a:pt x="988" y="258"/>
                    <a:pt x="284" y="426"/>
                    <a:pt x="147" y="799"/>
                  </a:cubicBezTo>
                  <a:cubicBezTo>
                    <a:pt x="1" y="1196"/>
                    <a:pt x="257" y="2049"/>
                    <a:pt x="587" y="2218"/>
                  </a:cubicBezTo>
                  <a:cubicBezTo>
                    <a:pt x="654" y="2253"/>
                    <a:pt x="743" y="2268"/>
                    <a:pt x="843" y="2268"/>
                  </a:cubicBezTo>
                  <a:cubicBezTo>
                    <a:pt x="1235" y="2268"/>
                    <a:pt x="1809" y="2029"/>
                    <a:pt x="1999" y="1751"/>
                  </a:cubicBezTo>
                  <a:cubicBezTo>
                    <a:pt x="2223" y="1423"/>
                    <a:pt x="1952" y="754"/>
                    <a:pt x="1897" y="235"/>
                  </a:cubicBezTo>
                  <a:lnTo>
                    <a:pt x="1442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6" name="Google Shape;4456;p9"/>
            <p:cNvSpPr/>
            <p:nvPr/>
          </p:nvSpPr>
          <p:spPr>
            <a:xfrm>
              <a:off x="6227000" y="3114325"/>
              <a:ext cx="56425" cy="50050"/>
            </a:xfrm>
            <a:custGeom>
              <a:avLst/>
              <a:gdLst/>
              <a:ahLst/>
              <a:cxnLst/>
              <a:rect l="l" t="t" r="r" b="b"/>
              <a:pathLst>
                <a:path w="2257" h="2002" extrusionOk="0">
                  <a:moveTo>
                    <a:pt x="1305" y="1"/>
                  </a:moveTo>
                  <a:cubicBezTo>
                    <a:pt x="926" y="1"/>
                    <a:pt x="431" y="320"/>
                    <a:pt x="0" y="464"/>
                  </a:cubicBezTo>
                  <a:cubicBezTo>
                    <a:pt x="158" y="970"/>
                    <a:pt x="174" y="1685"/>
                    <a:pt x="516" y="1919"/>
                  </a:cubicBezTo>
                  <a:cubicBezTo>
                    <a:pt x="603" y="1978"/>
                    <a:pt x="714" y="2001"/>
                    <a:pt x="842" y="2001"/>
                  </a:cubicBezTo>
                  <a:cubicBezTo>
                    <a:pt x="1186" y="2001"/>
                    <a:pt x="1644" y="1835"/>
                    <a:pt x="2019" y="1788"/>
                  </a:cubicBezTo>
                  <a:cubicBezTo>
                    <a:pt x="2099" y="1633"/>
                    <a:pt x="2177" y="1478"/>
                    <a:pt x="2256" y="1323"/>
                  </a:cubicBezTo>
                  <a:cubicBezTo>
                    <a:pt x="2007" y="870"/>
                    <a:pt x="1851" y="161"/>
                    <a:pt x="1484" y="30"/>
                  </a:cubicBezTo>
                  <a:cubicBezTo>
                    <a:pt x="1428" y="10"/>
                    <a:pt x="1368" y="1"/>
                    <a:pt x="130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7" name="Google Shape;4457;p9"/>
            <p:cNvSpPr/>
            <p:nvPr/>
          </p:nvSpPr>
          <p:spPr>
            <a:xfrm>
              <a:off x="2272800" y="891275"/>
              <a:ext cx="56375" cy="50000"/>
            </a:xfrm>
            <a:custGeom>
              <a:avLst/>
              <a:gdLst/>
              <a:ahLst/>
              <a:cxnLst/>
              <a:rect l="l" t="t" r="r" b="b"/>
              <a:pathLst>
                <a:path w="2255" h="2000" extrusionOk="0">
                  <a:moveTo>
                    <a:pt x="1304" y="1"/>
                  </a:moveTo>
                  <a:cubicBezTo>
                    <a:pt x="926" y="1"/>
                    <a:pt x="431" y="318"/>
                    <a:pt x="0" y="461"/>
                  </a:cubicBezTo>
                  <a:cubicBezTo>
                    <a:pt x="156" y="966"/>
                    <a:pt x="170" y="1682"/>
                    <a:pt x="511" y="1917"/>
                  </a:cubicBezTo>
                  <a:cubicBezTo>
                    <a:pt x="598" y="1976"/>
                    <a:pt x="711" y="1999"/>
                    <a:pt x="839" y="1999"/>
                  </a:cubicBezTo>
                  <a:cubicBezTo>
                    <a:pt x="1183" y="1999"/>
                    <a:pt x="1640" y="1835"/>
                    <a:pt x="2016" y="1790"/>
                  </a:cubicBezTo>
                  <a:lnTo>
                    <a:pt x="2255" y="1326"/>
                  </a:lnTo>
                  <a:cubicBezTo>
                    <a:pt x="2006" y="872"/>
                    <a:pt x="1851" y="163"/>
                    <a:pt x="1484" y="30"/>
                  </a:cubicBezTo>
                  <a:cubicBezTo>
                    <a:pt x="1428" y="10"/>
                    <a:pt x="1367" y="1"/>
                    <a:pt x="13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8" name="Google Shape;4458;p9"/>
            <p:cNvSpPr/>
            <p:nvPr/>
          </p:nvSpPr>
          <p:spPr>
            <a:xfrm>
              <a:off x="5446425" y="952450"/>
              <a:ext cx="55450" cy="56925"/>
            </a:xfrm>
            <a:custGeom>
              <a:avLst/>
              <a:gdLst/>
              <a:ahLst/>
              <a:cxnLst/>
              <a:rect l="l" t="t" r="r" b="b"/>
              <a:pathLst>
                <a:path w="2218" h="2277" extrusionOk="0">
                  <a:moveTo>
                    <a:pt x="1460" y="0"/>
                  </a:moveTo>
                  <a:cubicBezTo>
                    <a:pt x="1001" y="251"/>
                    <a:pt x="295" y="408"/>
                    <a:pt x="153" y="778"/>
                  </a:cubicBezTo>
                  <a:cubicBezTo>
                    <a:pt x="1" y="1173"/>
                    <a:pt x="381" y="1770"/>
                    <a:pt x="530" y="2277"/>
                  </a:cubicBezTo>
                  <a:cubicBezTo>
                    <a:pt x="1035" y="2119"/>
                    <a:pt x="1743" y="2106"/>
                    <a:pt x="1987" y="1761"/>
                  </a:cubicBezTo>
                  <a:cubicBezTo>
                    <a:pt x="2217" y="1438"/>
                    <a:pt x="1958" y="763"/>
                    <a:pt x="1914" y="243"/>
                  </a:cubicBezTo>
                  <a:lnTo>
                    <a:pt x="1460" y="0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9" name="Google Shape;4459;p9"/>
            <p:cNvSpPr/>
            <p:nvPr/>
          </p:nvSpPr>
          <p:spPr>
            <a:xfrm>
              <a:off x="4513800" y="436125"/>
              <a:ext cx="55575" cy="57325"/>
            </a:xfrm>
            <a:custGeom>
              <a:avLst/>
              <a:gdLst/>
              <a:ahLst/>
              <a:cxnLst/>
              <a:rect l="l" t="t" r="r" b="b"/>
              <a:pathLst>
                <a:path w="2223" h="2293" extrusionOk="0">
                  <a:moveTo>
                    <a:pt x="1676" y="1"/>
                  </a:moveTo>
                  <a:cubicBezTo>
                    <a:pt x="1172" y="167"/>
                    <a:pt x="463" y="192"/>
                    <a:pt x="224" y="541"/>
                  </a:cubicBezTo>
                  <a:cubicBezTo>
                    <a:pt x="0" y="870"/>
                    <a:pt x="273" y="1539"/>
                    <a:pt x="326" y="2058"/>
                  </a:cubicBezTo>
                  <a:lnTo>
                    <a:pt x="781" y="2292"/>
                  </a:lnTo>
                  <a:cubicBezTo>
                    <a:pt x="1237" y="2034"/>
                    <a:pt x="1940" y="1866"/>
                    <a:pt x="2078" y="1493"/>
                  </a:cubicBezTo>
                  <a:cubicBezTo>
                    <a:pt x="2222" y="1095"/>
                    <a:pt x="1830" y="506"/>
                    <a:pt x="167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0" name="Google Shape;4460;p9"/>
            <p:cNvSpPr/>
            <p:nvPr/>
          </p:nvSpPr>
          <p:spPr>
            <a:xfrm>
              <a:off x="6209175" y="2325500"/>
              <a:ext cx="58025" cy="49675"/>
            </a:xfrm>
            <a:custGeom>
              <a:avLst/>
              <a:gdLst/>
              <a:ahLst/>
              <a:cxnLst/>
              <a:rect l="l" t="t" r="r" b="b"/>
              <a:pathLst>
                <a:path w="2321" h="1987" extrusionOk="0">
                  <a:moveTo>
                    <a:pt x="1300" y="1"/>
                  </a:moveTo>
                  <a:cubicBezTo>
                    <a:pt x="883" y="1"/>
                    <a:pt x="339" y="190"/>
                    <a:pt x="192" y="441"/>
                  </a:cubicBezTo>
                  <a:cubicBezTo>
                    <a:pt x="0" y="767"/>
                    <a:pt x="223" y="1629"/>
                    <a:pt x="550" y="1884"/>
                  </a:cubicBezTo>
                  <a:cubicBezTo>
                    <a:pt x="648" y="1960"/>
                    <a:pt x="784" y="1987"/>
                    <a:pt x="942" y="1987"/>
                  </a:cubicBezTo>
                  <a:cubicBezTo>
                    <a:pt x="1276" y="1987"/>
                    <a:pt x="1704" y="1866"/>
                    <a:pt x="2056" y="1844"/>
                  </a:cubicBezTo>
                  <a:lnTo>
                    <a:pt x="2321" y="1392"/>
                  </a:lnTo>
                  <a:cubicBezTo>
                    <a:pt x="2098" y="923"/>
                    <a:pt x="1984" y="207"/>
                    <a:pt x="1625" y="55"/>
                  </a:cubicBezTo>
                  <a:cubicBezTo>
                    <a:pt x="1538" y="18"/>
                    <a:pt x="1424" y="1"/>
                    <a:pt x="130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1" name="Google Shape;4461;p9"/>
            <p:cNvSpPr/>
            <p:nvPr/>
          </p:nvSpPr>
          <p:spPr>
            <a:xfrm>
              <a:off x="6157925" y="2141325"/>
              <a:ext cx="55100" cy="55950"/>
            </a:xfrm>
            <a:custGeom>
              <a:avLst/>
              <a:gdLst/>
              <a:ahLst/>
              <a:cxnLst/>
              <a:rect l="l" t="t" r="r" b="b"/>
              <a:pathLst>
                <a:path w="2204" h="2238" extrusionOk="0">
                  <a:moveTo>
                    <a:pt x="1364" y="1"/>
                  </a:moveTo>
                  <a:cubicBezTo>
                    <a:pt x="975" y="1"/>
                    <a:pt x="437" y="200"/>
                    <a:pt x="242" y="453"/>
                  </a:cubicBezTo>
                  <a:cubicBezTo>
                    <a:pt x="0" y="767"/>
                    <a:pt x="233" y="1452"/>
                    <a:pt x="257" y="1974"/>
                  </a:cubicBezTo>
                  <a:lnTo>
                    <a:pt x="696" y="2238"/>
                  </a:lnTo>
                  <a:cubicBezTo>
                    <a:pt x="1164" y="2004"/>
                    <a:pt x="1875" y="1875"/>
                    <a:pt x="2035" y="1510"/>
                  </a:cubicBezTo>
                  <a:cubicBezTo>
                    <a:pt x="2203" y="1124"/>
                    <a:pt x="1996" y="256"/>
                    <a:pt x="1676" y="67"/>
                  </a:cubicBezTo>
                  <a:cubicBezTo>
                    <a:pt x="1598" y="21"/>
                    <a:pt x="1489" y="1"/>
                    <a:pt x="136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2" name="Google Shape;4462;p9"/>
            <p:cNvSpPr/>
            <p:nvPr/>
          </p:nvSpPr>
          <p:spPr>
            <a:xfrm>
              <a:off x="2349150" y="4828550"/>
              <a:ext cx="55250" cy="56500"/>
            </a:xfrm>
            <a:custGeom>
              <a:avLst/>
              <a:gdLst/>
              <a:ahLst/>
              <a:cxnLst/>
              <a:rect l="l" t="t" r="r" b="b"/>
              <a:pathLst>
                <a:path w="2210" h="2260" extrusionOk="0">
                  <a:moveTo>
                    <a:pt x="1479" y="1"/>
                  </a:moveTo>
                  <a:cubicBezTo>
                    <a:pt x="1018" y="242"/>
                    <a:pt x="309" y="387"/>
                    <a:pt x="160" y="754"/>
                  </a:cubicBezTo>
                  <a:cubicBezTo>
                    <a:pt x="1" y="1146"/>
                    <a:pt x="369" y="1748"/>
                    <a:pt x="508" y="2260"/>
                  </a:cubicBezTo>
                  <a:cubicBezTo>
                    <a:pt x="1016" y="2112"/>
                    <a:pt x="1723" y="2112"/>
                    <a:pt x="1974" y="1773"/>
                  </a:cubicBezTo>
                  <a:cubicBezTo>
                    <a:pt x="2210" y="1454"/>
                    <a:pt x="1964" y="774"/>
                    <a:pt x="1930" y="254"/>
                  </a:cubicBezTo>
                  <a:lnTo>
                    <a:pt x="1479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3" name="Google Shape;4463;p9"/>
            <p:cNvSpPr/>
            <p:nvPr/>
          </p:nvSpPr>
          <p:spPr>
            <a:xfrm>
              <a:off x="3135400" y="441225"/>
              <a:ext cx="58925" cy="50275"/>
            </a:xfrm>
            <a:custGeom>
              <a:avLst/>
              <a:gdLst/>
              <a:ahLst/>
              <a:cxnLst/>
              <a:rect l="l" t="t" r="r" b="b"/>
              <a:pathLst>
                <a:path w="2357" h="2011" extrusionOk="0">
                  <a:moveTo>
                    <a:pt x="1330" y="1"/>
                  </a:moveTo>
                  <a:cubicBezTo>
                    <a:pt x="905" y="1"/>
                    <a:pt x="314" y="235"/>
                    <a:pt x="173" y="510"/>
                  </a:cubicBezTo>
                  <a:cubicBezTo>
                    <a:pt x="0" y="847"/>
                    <a:pt x="273" y="1693"/>
                    <a:pt x="616" y="1929"/>
                  </a:cubicBezTo>
                  <a:cubicBezTo>
                    <a:pt x="703" y="1988"/>
                    <a:pt x="814" y="2010"/>
                    <a:pt x="940" y="2010"/>
                  </a:cubicBezTo>
                  <a:cubicBezTo>
                    <a:pt x="1284" y="2010"/>
                    <a:pt x="1742" y="1844"/>
                    <a:pt x="2119" y="1798"/>
                  </a:cubicBezTo>
                  <a:cubicBezTo>
                    <a:pt x="2197" y="1642"/>
                    <a:pt x="2277" y="1488"/>
                    <a:pt x="2357" y="1334"/>
                  </a:cubicBezTo>
                  <a:cubicBezTo>
                    <a:pt x="2108" y="878"/>
                    <a:pt x="1950" y="169"/>
                    <a:pt x="1583" y="38"/>
                  </a:cubicBezTo>
                  <a:cubicBezTo>
                    <a:pt x="1512" y="13"/>
                    <a:pt x="1425" y="1"/>
                    <a:pt x="133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4" name="Google Shape;4464;p9"/>
            <p:cNvSpPr/>
            <p:nvPr/>
          </p:nvSpPr>
          <p:spPr>
            <a:xfrm>
              <a:off x="2814325" y="5090075"/>
              <a:ext cx="55300" cy="56200"/>
            </a:xfrm>
            <a:custGeom>
              <a:avLst/>
              <a:gdLst/>
              <a:ahLst/>
              <a:cxnLst/>
              <a:rect l="l" t="t" r="r" b="b"/>
              <a:pathLst>
                <a:path w="2212" h="2248" extrusionOk="0">
                  <a:moveTo>
                    <a:pt x="1482" y="1"/>
                  </a:moveTo>
                  <a:cubicBezTo>
                    <a:pt x="1019" y="242"/>
                    <a:pt x="312" y="385"/>
                    <a:pt x="162" y="754"/>
                  </a:cubicBezTo>
                  <a:cubicBezTo>
                    <a:pt x="1" y="1144"/>
                    <a:pt x="225" y="2006"/>
                    <a:pt x="548" y="2188"/>
                  </a:cubicBezTo>
                  <a:cubicBezTo>
                    <a:pt x="622" y="2229"/>
                    <a:pt x="724" y="2248"/>
                    <a:pt x="840" y="2248"/>
                  </a:cubicBezTo>
                  <a:cubicBezTo>
                    <a:pt x="1230" y="2248"/>
                    <a:pt x="1781" y="2036"/>
                    <a:pt x="1974" y="1775"/>
                  </a:cubicBezTo>
                  <a:cubicBezTo>
                    <a:pt x="2211" y="1455"/>
                    <a:pt x="1965" y="776"/>
                    <a:pt x="1933" y="256"/>
                  </a:cubicBezTo>
                  <a:lnTo>
                    <a:pt x="1482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5" name="Google Shape;4465;p9"/>
            <p:cNvSpPr/>
            <p:nvPr/>
          </p:nvSpPr>
          <p:spPr>
            <a:xfrm>
              <a:off x="1422150" y="2131175"/>
              <a:ext cx="58875" cy="47450"/>
            </a:xfrm>
            <a:custGeom>
              <a:avLst/>
              <a:gdLst/>
              <a:ahLst/>
              <a:cxnLst/>
              <a:rect l="l" t="t" r="r" b="b"/>
              <a:pathLst>
                <a:path w="2355" h="1898" extrusionOk="0">
                  <a:moveTo>
                    <a:pt x="1244" y="1"/>
                  </a:moveTo>
                  <a:cubicBezTo>
                    <a:pt x="847" y="1"/>
                    <a:pt x="328" y="181"/>
                    <a:pt x="186" y="419"/>
                  </a:cubicBezTo>
                  <a:cubicBezTo>
                    <a:pt x="1" y="731"/>
                    <a:pt x="210" y="1565"/>
                    <a:pt x="522" y="1804"/>
                  </a:cubicBezTo>
                  <a:cubicBezTo>
                    <a:pt x="612" y="1872"/>
                    <a:pt x="734" y="1898"/>
                    <a:pt x="885" y="1898"/>
                  </a:cubicBezTo>
                  <a:cubicBezTo>
                    <a:pt x="1235" y="1898"/>
                    <a:pt x="1740" y="1762"/>
                    <a:pt x="2354" y="1714"/>
                  </a:cubicBezTo>
                  <a:cubicBezTo>
                    <a:pt x="1998" y="907"/>
                    <a:pt x="1905" y="211"/>
                    <a:pt x="1563" y="56"/>
                  </a:cubicBezTo>
                  <a:cubicBezTo>
                    <a:pt x="1478" y="18"/>
                    <a:pt x="1367" y="1"/>
                    <a:pt x="124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6" name="Google Shape;4466;p9"/>
            <p:cNvSpPr/>
            <p:nvPr/>
          </p:nvSpPr>
          <p:spPr>
            <a:xfrm>
              <a:off x="5611300" y="4484975"/>
              <a:ext cx="57525" cy="47625"/>
            </a:xfrm>
            <a:custGeom>
              <a:avLst/>
              <a:gdLst/>
              <a:ahLst/>
              <a:cxnLst/>
              <a:rect l="l" t="t" r="r" b="b"/>
              <a:pathLst>
                <a:path w="2301" h="1905" extrusionOk="0">
                  <a:moveTo>
                    <a:pt x="1247" y="0"/>
                  </a:moveTo>
                  <a:cubicBezTo>
                    <a:pt x="889" y="0"/>
                    <a:pt x="411" y="296"/>
                    <a:pt x="0" y="427"/>
                  </a:cubicBezTo>
                  <a:cubicBezTo>
                    <a:pt x="145" y="913"/>
                    <a:pt x="147" y="1606"/>
                    <a:pt x="473" y="1828"/>
                  </a:cubicBezTo>
                  <a:cubicBezTo>
                    <a:pt x="553" y="1883"/>
                    <a:pt x="655" y="1905"/>
                    <a:pt x="779" y="1905"/>
                  </a:cubicBezTo>
                  <a:cubicBezTo>
                    <a:pt x="1130" y="1905"/>
                    <a:pt x="1652" y="1729"/>
                    <a:pt x="2300" y="1645"/>
                  </a:cubicBezTo>
                  <a:cubicBezTo>
                    <a:pt x="1904" y="857"/>
                    <a:pt x="1776" y="167"/>
                    <a:pt x="1428" y="32"/>
                  </a:cubicBezTo>
                  <a:cubicBezTo>
                    <a:pt x="1372" y="10"/>
                    <a:pt x="1312" y="0"/>
                    <a:pt x="12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7" name="Google Shape;4467;p9"/>
            <p:cNvSpPr/>
            <p:nvPr/>
          </p:nvSpPr>
          <p:spPr>
            <a:xfrm>
              <a:off x="5291125" y="4774400"/>
              <a:ext cx="53150" cy="58625"/>
            </a:xfrm>
            <a:custGeom>
              <a:avLst/>
              <a:gdLst/>
              <a:ahLst/>
              <a:cxnLst/>
              <a:rect l="l" t="t" r="r" b="b"/>
              <a:pathLst>
                <a:path w="2126" h="2345" extrusionOk="0">
                  <a:moveTo>
                    <a:pt x="1611" y="0"/>
                  </a:moveTo>
                  <a:cubicBezTo>
                    <a:pt x="1126" y="154"/>
                    <a:pt x="441" y="170"/>
                    <a:pt x="215" y="501"/>
                  </a:cubicBezTo>
                  <a:cubicBezTo>
                    <a:pt x="0" y="814"/>
                    <a:pt x="267" y="1459"/>
                    <a:pt x="366" y="2345"/>
                  </a:cubicBezTo>
                  <a:cubicBezTo>
                    <a:pt x="1154" y="1929"/>
                    <a:pt x="1838" y="1789"/>
                    <a:pt x="1978" y="1437"/>
                  </a:cubicBezTo>
                  <a:cubicBezTo>
                    <a:pt x="2125" y="1063"/>
                    <a:pt x="1755" y="488"/>
                    <a:pt x="16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8" name="Google Shape;4468;p9"/>
            <p:cNvSpPr/>
            <p:nvPr/>
          </p:nvSpPr>
          <p:spPr>
            <a:xfrm>
              <a:off x="3501075" y="335300"/>
              <a:ext cx="53175" cy="58675"/>
            </a:xfrm>
            <a:custGeom>
              <a:avLst/>
              <a:gdLst/>
              <a:ahLst/>
              <a:cxnLst/>
              <a:rect l="l" t="t" r="r" b="b"/>
              <a:pathLst>
                <a:path w="2127" h="2347" extrusionOk="0">
                  <a:moveTo>
                    <a:pt x="1609" y="0"/>
                  </a:moveTo>
                  <a:cubicBezTo>
                    <a:pt x="1125" y="155"/>
                    <a:pt x="439" y="171"/>
                    <a:pt x="214" y="504"/>
                  </a:cubicBezTo>
                  <a:cubicBezTo>
                    <a:pt x="0" y="818"/>
                    <a:pt x="270" y="1462"/>
                    <a:pt x="370" y="2346"/>
                  </a:cubicBezTo>
                  <a:cubicBezTo>
                    <a:pt x="1155" y="1931"/>
                    <a:pt x="1839" y="1789"/>
                    <a:pt x="1979" y="1434"/>
                  </a:cubicBezTo>
                  <a:cubicBezTo>
                    <a:pt x="2127" y="1061"/>
                    <a:pt x="1755" y="487"/>
                    <a:pt x="16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9" name="Google Shape;4469;p9"/>
            <p:cNvSpPr/>
            <p:nvPr/>
          </p:nvSpPr>
          <p:spPr>
            <a:xfrm>
              <a:off x="6059975" y="1774400"/>
              <a:ext cx="52725" cy="57000"/>
            </a:xfrm>
            <a:custGeom>
              <a:avLst/>
              <a:gdLst/>
              <a:ahLst/>
              <a:cxnLst/>
              <a:rect l="l" t="t" r="r" b="b"/>
              <a:pathLst>
                <a:path w="2109" h="2280" extrusionOk="0">
                  <a:moveTo>
                    <a:pt x="1647" y="1"/>
                  </a:moveTo>
                  <a:cubicBezTo>
                    <a:pt x="1157" y="129"/>
                    <a:pt x="473" y="110"/>
                    <a:pt x="230" y="430"/>
                  </a:cubicBezTo>
                  <a:cubicBezTo>
                    <a:pt x="0" y="732"/>
                    <a:pt x="233" y="1389"/>
                    <a:pt x="286" y="2279"/>
                  </a:cubicBezTo>
                  <a:cubicBezTo>
                    <a:pt x="1093" y="1905"/>
                    <a:pt x="1785" y="1800"/>
                    <a:pt x="1942" y="1454"/>
                  </a:cubicBezTo>
                  <a:cubicBezTo>
                    <a:pt x="2109" y="1090"/>
                    <a:pt x="1767" y="496"/>
                    <a:pt x="16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0" name="Google Shape;4470;p9"/>
            <p:cNvSpPr/>
            <p:nvPr/>
          </p:nvSpPr>
          <p:spPr>
            <a:xfrm>
              <a:off x="6137950" y="3534925"/>
              <a:ext cx="54400" cy="47750"/>
            </a:xfrm>
            <a:custGeom>
              <a:avLst/>
              <a:gdLst/>
              <a:ahLst/>
              <a:cxnLst/>
              <a:rect l="l" t="t" r="r" b="b"/>
              <a:pathLst>
                <a:path w="2176" h="1910" extrusionOk="0">
                  <a:moveTo>
                    <a:pt x="1357" y="1"/>
                  </a:moveTo>
                  <a:cubicBezTo>
                    <a:pt x="1011" y="1"/>
                    <a:pt x="580" y="137"/>
                    <a:pt x="213" y="170"/>
                  </a:cubicBezTo>
                  <a:lnTo>
                    <a:pt x="1" y="593"/>
                  </a:lnTo>
                  <a:cubicBezTo>
                    <a:pt x="213" y="1045"/>
                    <a:pt x="334" y="1772"/>
                    <a:pt x="661" y="1879"/>
                  </a:cubicBezTo>
                  <a:cubicBezTo>
                    <a:pt x="724" y="1900"/>
                    <a:pt x="792" y="1909"/>
                    <a:pt x="863" y="1909"/>
                  </a:cubicBezTo>
                  <a:cubicBezTo>
                    <a:pt x="1255" y="1909"/>
                    <a:pt x="1741" y="1626"/>
                    <a:pt x="2176" y="1499"/>
                  </a:cubicBezTo>
                  <a:cubicBezTo>
                    <a:pt x="2043" y="1010"/>
                    <a:pt x="2053" y="286"/>
                    <a:pt x="1738" y="90"/>
                  </a:cubicBezTo>
                  <a:cubicBezTo>
                    <a:pt x="1633" y="25"/>
                    <a:pt x="1502" y="1"/>
                    <a:pt x="13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1" name="Google Shape;4471;p9"/>
            <p:cNvSpPr/>
            <p:nvPr/>
          </p:nvSpPr>
          <p:spPr>
            <a:xfrm>
              <a:off x="1955600" y="1171200"/>
              <a:ext cx="53175" cy="58200"/>
            </a:xfrm>
            <a:custGeom>
              <a:avLst/>
              <a:gdLst/>
              <a:ahLst/>
              <a:cxnLst/>
              <a:rect l="l" t="t" r="r" b="b"/>
              <a:pathLst>
                <a:path w="2127" h="2328" extrusionOk="0">
                  <a:moveTo>
                    <a:pt x="1758" y="0"/>
                  </a:moveTo>
                  <a:cubicBezTo>
                    <a:pt x="973" y="417"/>
                    <a:pt x="289" y="559"/>
                    <a:pt x="148" y="914"/>
                  </a:cubicBezTo>
                  <a:cubicBezTo>
                    <a:pt x="0" y="1285"/>
                    <a:pt x="242" y="2110"/>
                    <a:pt x="556" y="2277"/>
                  </a:cubicBezTo>
                  <a:cubicBezTo>
                    <a:pt x="622" y="2312"/>
                    <a:pt x="710" y="2327"/>
                    <a:pt x="811" y="2327"/>
                  </a:cubicBezTo>
                  <a:cubicBezTo>
                    <a:pt x="1188" y="2327"/>
                    <a:pt x="1736" y="2105"/>
                    <a:pt x="1915" y="1842"/>
                  </a:cubicBezTo>
                  <a:cubicBezTo>
                    <a:pt x="2127" y="1528"/>
                    <a:pt x="1859" y="884"/>
                    <a:pt x="17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2" name="Google Shape;4472;p9"/>
            <p:cNvSpPr/>
            <p:nvPr/>
          </p:nvSpPr>
          <p:spPr>
            <a:xfrm>
              <a:off x="1338725" y="2540800"/>
              <a:ext cx="53175" cy="58675"/>
            </a:xfrm>
            <a:custGeom>
              <a:avLst/>
              <a:gdLst/>
              <a:ahLst/>
              <a:cxnLst/>
              <a:rect l="l" t="t" r="r" b="b"/>
              <a:pathLst>
                <a:path w="2127" h="2347" extrusionOk="0">
                  <a:moveTo>
                    <a:pt x="1758" y="0"/>
                  </a:moveTo>
                  <a:cubicBezTo>
                    <a:pt x="973" y="416"/>
                    <a:pt x="289" y="557"/>
                    <a:pt x="147" y="911"/>
                  </a:cubicBezTo>
                  <a:cubicBezTo>
                    <a:pt x="0" y="1284"/>
                    <a:pt x="373" y="1860"/>
                    <a:pt x="517" y="2346"/>
                  </a:cubicBezTo>
                  <a:cubicBezTo>
                    <a:pt x="1002" y="2191"/>
                    <a:pt x="1687" y="2175"/>
                    <a:pt x="1913" y="1842"/>
                  </a:cubicBezTo>
                  <a:cubicBezTo>
                    <a:pt x="2127" y="1528"/>
                    <a:pt x="1858" y="884"/>
                    <a:pt x="17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3" name="Google Shape;4473;p9"/>
            <p:cNvSpPr/>
            <p:nvPr/>
          </p:nvSpPr>
          <p:spPr>
            <a:xfrm>
              <a:off x="2955550" y="495875"/>
              <a:ext cx="57975" cy="48625"/>
            </a:xfrm>
            <a:custGeom>
              <a:avLst/>
              <a:gdLst/>
              <a:ahLst/>
              <a:cxnLst/>
              <a:rect l="l" t="t" r="r" b="b"/>
              <a:pathLst>
                <a:path w="2319" h="1945" extrusionOk="0">
                  <a:moveTo>
                    <a:pt x="1313" y="0"/>
                  </a:moveTo>
                  <a:cubicBezTo>
                    <a:pt x="922" y="0"/>
                    <a:pt x="434" y="281"/>
                    <a:pt x="0" y="406"/>
                  </a:cubicBezTo>
                  <a:cubicBezTo>
                    <a:pt x="164" y="916"/>
                    <a:pt x="189" y="1606"/>
                    <a:pt x="535" y="1874"/>
                  </a:cubicBezTo>
                  <a:cubicBezTo>
                    <a:pt x="600" y="1924"/>
                    <a:pt x="688" y="1944"/>
                    <a:pt x="796" y="1944"/>
                  </a:cubicBezTo>
                  <a:cubicBezTo>
                    <a:pt x="1139" y="1944"/>
                    <a:pt x="1680" y="1738"/>
                    <a:pt x="2318" y="1635"/>
                  </a:cubicBezTo>
                  <a:cubicBezTo>
                    <a:pt x="1962" y="867"/>
                    <a:pt x="1844" y="138"/>
                    <a:pt x="1515" y="30"/>
                  </a:cubicBezTo>
                  <a:cubicBezTo>
                    <a:pt x="1451" y="9"/>
                    <a:pt x="1384" y="0"/>
                    <a:pt x="13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4" name="Google Shape;4474;p9"/>
            <p:cNvSpPr/>
            <p:nvPr/>
          </p:nvSpPr>
          <p:spPr>
            <a:xfrm>
              <a:off x="4429875" y="5216100"/>
              <a:ext cx="49350" cy="55150"/>
            </a:xfrm>
            <a:custGeom>
              <a:avLst/>
              <a:gdLst/>
              <a:ahLst/>
              <a:cxnLst/>
              <a:rect l="l" t="t" r="r" b="b"/>
              <a:pathLst>
                <a:path w="1974" h="2206" extrusionOk="0">
                  <a:moveTo>
                    <a:pt x="1725" y="1"/>
                  </a:moveTo>
                  <a:cubicBezTo>
                    <a:pt x="935" y="355"/>
                    <a:pt x="251" y="456"/>
                    <a:pt x="142" y="761"/>
                  </a:cubicBezTo>
                  <a:cubicBezTo>
                    <a:pt x="0" y="1156"/>
                    <a:pt x="180" y="1862"/>
                    <a:pt x="485" y="2143"/>
                  </a:cubicBezTo>
                  <a:cubicBezTo>
                    <a:pt x="532" y="2186"/>
                    <a:pt x="620" y="2205"/>
                    <a:pt x="729" y="2205"/>
                  </a:cubicBezTo>
                  <a:cubicBezTo>
                    <a:pt x="1068" y="2205"/>
                    <a:pt x="1611" y="2023"/>
                    <a:pt x="1755" y="1800"/>
                  </a:cubicBezTo>
                  <a:cubicBezTo>
                    <a:pt x="1974" y="1464"/>
                    <a:pt x="1764" y="850"/>
                    <a:pt x="17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5" name="Google Shape;4475;p9"/>
            <p:cNvSpPr/>
            <p:nvPr/>
          </p:nvSpPr>
          <p:spPr>
            <a:xfrm>
              <a:off x="4612750" y="5163175"/>
              <a:ext cx="50600" cy="55175"/>
            </a:xfrm>
            <a:custGeom>
              <a:avLst/>
              <a:gdLst/>
              <a:ahLst/>
              <a:cxnLst/>
              <a:rect l="l" t="t" r="r" b="b"/>
              <a:pathLst>
                <a:path w="2024" h="2207" extrusionOk="0">
                  <a:moveTo>
                    <a:pt x="1604" y="0"/>
                  </a:moveTo>
                  <a:cubicBezTo>
                    <a:pt x="905" y="347"/>
                    <a:pt x="226" y="473"/>
                    <a:pt x="127" y="781"/>
                  </a:cubicBezTo>
                  <a:cubicBezTo>
                    <a:pt x="0" y="1182"/>
                    <a:pt x="335" y="1724"/>
                    <a:pt x="472" y="2206"/>
                  </a:cubicBezTo>
                  <a:cubicBezTo>
                    <a:pt x="942" y="2035"/>
                    <a:pt x="1582" y="1990"/>
                    <a:pt x="1831" y="1652"/>
                  </a:cubicBezTo>
                  <a:cubicBezTo>
                    <a:pt x="2024" y="1391"/>
                    <a:pt x="1730" y="767"/>
                    <a:pt x="16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6" name="Google Shape;4476;p9"/>
            <p:cNvSpPr/>
            <p:nvPr/>
          </p:nvSpPr>
          <p:spPr>
            <a:xfrm>
              <a:off x="1404250" y="3526725"/>
              <a:ext cx="56875" cy="44575"/>
            </a:xfrm>
            <a:custGeom>
              <a:avLst/>
              <a:gdLst/>
              <a:ahLst/>
              <a:cxnLst/>
              <a:rect l="l" t="t" r="r" b="b"/>
              <a:pathLst>
                <a:path w="2275" h="1783" extrusionOk="0">
                  <a:moveTo>
                    <a:pt x="1249" y="1"/>
                  </a:moveTo>
                  <a:cubicBezTo>
                    <a:pt x="868" y="1"/>
                    <a:pt x="399" y="168"/>
                    <a:pt x="179" y="409"/>
                  </a:cubicBezTo>
                  <a:cubicBezTo>
                    <a:pt x="1" y="604"/>
                    <a:pt x="204" y="1498"/>
                    <a:pt x="491" y="1688"/>
                  </a:cubicBezTo>
                  <a:cubicBezTo>
                    <a:pt x="596" y="1757"/>
                    <a:pt x="730" y="1782"/>
                    <a:pt x="891" y="1782"/>
                  </a:cubicBezTo>
                  <a:cubicBezTo>
                    <a:pt x="1234" y="1782"/>
                    <a:pt x="1701" y="1669"/>
                    <a:pt x="2274" y="1635"/>
                  </a:cubicBezTo>
                  <a:cubicBezTo>
                    <a:pt x="1941" y="843"/>
                    <a:pt x="1853" y="153"/>
                    <a:pt x="1555" y="47"/>
                  </a:cubicBezTo>
                  <a:cubicBezTo>
                    <a:pt x="1467" y="15"/>
                    <a:pt x="1362" y="1"/>
                    <a:pt x="124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7" name="Google Shape;4477;p9"/>
            <p:cNvSpPr/>
            <p:nvPr/>
          </p:nvSpPr>
          <p:spPr>
            <a:xfrm>
              <a:off x="2773375" y="540750"/>
              <a:ext cx="48825" cy="53475"/>
            </a:xfrm>
            <a:custGeom>
              <a:avLst/>
              <a:gdLst/>
              <a:ahLst/>
              <a:cxnLst/>
              <a:rect l="l" t="t" r="r" b="b"/>
              <a:pathLst>
                <a:path w="1953" h="2139" extrusionOk="0">
                  <a:moveTo>
                    <a:pt x="1774" y="1"/>
                  </a:moveTo>
                  <a:lnTo>
                    <a:pt x="1774" y="1"/>
                  </a:lnTo>
                  <a:cubicBezTo>
                    <a:pt x="971" y="317"/>
                    <a:pt x="286" y="388"/>
                    <a:pt x="161" y="689"/>
                  </a:cubicBezTo>
                  <a:cubicBezTo>
                    <a:pt x="0" y="1075"/>
                    <a:pt x="288" y="1647"/>
                    <a:pt x="383" y="2139"/>
                  </a:cubicBezTo>
                  <a:cubicBezTo>
                    <a:pt x="846" y="2040"/>
                    <a:pt x="1512" y="2089"/>
                    <a:pt x="1718" y="1801"/>
                  </a:cubicBezTo>
                  <a:cubicBezTo>
                    <a:pt x="1953" y="1479"/>
                    <a:pt x="1774" y="854"/>
                    <a:pt x="177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8" name="Google Shape;4478;p9"/>
            <p:cNvSpPr/>
            <p:nvPr/>
          </p:nvSpPr>
          <p:spPr>
            <a:xfrm>
              <a:off x="3466450" y="5308750"/>
              <a:ext cx="53700" cy="45450"/>
            </a:xfrm>
            <a:custGeom>
              <a:avLst/>
              <a:gdLst/>
              <a:ahLst/>
              <a:cxnLst/>
              <a:rect l="l" t="t" r="r" b="b"/>
              <a:pathLst>
                <a:path w="2148" h="1818" extrusionOk="0">
                  <a:moveTo>
                    <a:pt x="1230" y="1"/>
                  </a:moveTo>
                  <a:cubicBezTo>
                    <a:pt x="863" y="1"/>
                    <a:pt x="408" y="261"/>
                    <a:pt x="0" y="378"/>
                  </a:cubicBezTo>
                  <a:cubicBezTo>
                    <a:pt x="155" y="854"/>
                    <a:pt x="178" y="1500"/>
                    <a:pt x="504" y="1753"/>
                  </a:cubicBezTo>
                  <a:cubicBezTo>
                    <a:pt x="563" y="1799"/>
                    <a:pt x="642" y="1817"/>
                    <a:pt x="739" y="1817"/>
                  </a:cubicBezTo>
                  <a:cubicBezTo>
                    <a:pt x="1057" y="1817"/>
                    <a:pt x="1563" y="1619"/>
                    <a:pt x="2147" y="1519"/>
                  </a:cubicBezTo>
                  <a:cubicBezTo>
                    <a:pt x="1829" y="816"/>
                    <a:pt x="1724" y="129"/>
                    <a:pt x="1422" y="29"/>
                  </a:cubicBezTo>
                  <a:cubicBezTo>
                    <a:pt x="1362" y="9"/>
                    <a:pt x="1297" y="1"/>
                    <a:pt x="123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9" name="Google Shape;4479;p9"/>
            <p:cNvSpPr/>
            <p:nvPr/>
          </p:nvSpPr>
          <p:spPr>
            <a:xfrm>
              <a:off x="1837200" y="4382275"/>
              <a:ext cx="49450" cy="55675"/>
            </a:xfrm>
            <a:custGeom>
              <a:avLst/>
              <a:gdLst/>
              <a:ahLst/>
              <a:cxnLst/>
              <a:rect l="l" t="t" r="r" b="b"/>
              <a:pathLst>
                <a:path w="1978" h="2227" extrusionOk="0">
                  <a:moveTo>
                    <a:pt x="1699" y="0"/>
                  </a:moveTo>
                  <a:cubicBezTo>
                    <a:pt x="918" y="372"/>
                    <a:pt x="236" y="488"/>
                    <a:pt x="134" y="795"/>
                  </a:cubicBezTo>
                  <a:cubicBezTo>
                    <a:pt x="0" y="1193"/>
                    <a:pt x="193" y="1894"/>
                    <a:pt x="504" y="2170"/>
                  </a:cubicBezTo>
                  <a:cubicBezTo>
                    <a:pt x="549" y="2209"/>
                    <a:pt x="629" y="2226"/>
                    <a:pt x="729" y="2226"/>
                  </a:cubicBezTo>
                  <a:cubicBezTo>
                    <a:pt x="1066" y="2226"/>
                    <a:pt x="1624" y="2029"/>
                    <a:pt x="1767" y="1798"/>
                  </a:cubicBezTo>
                  <a:cubicBezTo>
                    <a:pt x="1978" y="1458"/>
                    <a:pt x="1757" y="849"/>
                    <a:pt x="169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0" name="Google Shape;4480;p9"/>
            <p:cNvSpPr/>
            <p:nvPr/>
          </p:nvSpPr>
          <p:spPr>
            <a:xfrm>
              <a:off x="6260250" y="2511850"/>
              <a:ext cx="57425" cy="44725"/>
            </a:xfrm>
            <a:custGeom>
              <a:avLst/>
              <a:gdLst/>
              <a:ahLst/>
              <a:cxnLst/>
              <a:rect l="l" t="t" r="r" b="b"/>
              <a:pathLst>
                <a:path w="2297" h="1789" extrusionOk="0">
                  <a:moveTo>
                    <a:pt x="1264" y="0"/>
                  </a:moveTo>
                  <a:cubicBezTo>
                    <a:pt x="878" y="0"/>
                    <a:pt x="394" y="181"/>
                    <a:pt x="173" y="433"/>
                  </a:cubicBezTo>
                  <a:cubicBezTo>
                    <a:pt x="1" y="629"/>
                    <a:pt x="223" y="1519"/>
                    <a:pt x="517" y="1703"/>
                  </a:cubicBezTo>
                  <a:cubicBezTo>
                    <a:pt x="615" y="1766"/>
                    <a:pt x="738" y="1789"/>
                    <a:pt x="885" y="1789"/>
                  </a:cubicBezTo>
                  <a:cubicBezTo>
                    <a:pt x="1231" y="1789"/>
                    <a:pt x="1707" y="1660"/>
                    <a:pt x="2297" y="1612"/>
                  </a:cubicBezTo>
                  <a:cubicBezTo>
                    <a:pt x="1946" y="827"/>
                    <a:pt x="1843" y="140"/>
                    <a:pt x="1542" y="40"/>
                  </a:cubicBezTo>
                  <a:cubicBezTo>
                    <a:pt x="1461" y="13"/>
                    <a:pt x="1366" y="0"/>
                    <a:pt x="12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1" name="Google Shape;4481;p9"/>
            <p:cNvSpPr/>
            <p:nvPr/>
          </p:nvSpPr>
          <p:spPr>
            <a:xfrm>
              <a:off x="1456425" y="3710625"/>
              <a:ext cx="54325" cy="45600"/>
            </a:xfrm>
            <a:custGeom>
              <a:avLst/>
              <a:gdLst/>
              <a:ahLst/>
              <a:cxnLst/>
              <a:rect l="l" t="t" r="r" b="b"/>
              <a:pathLst>
                <a:path w="2173" h="1824" extrusionOk="0">
                  <a:moveTo>
                    <a:pt x="1239" y="1"/>
                  </a:moveTo>
                  <a:cubicBezTo>
                    <a:pt x="868" y="1"/>
                    <a:pt x="410" y="277"/>
                    <a:pt x="0" y="405"/>
                  </a:cubicBezTo>
                  <a:cubicBezTo>
                    <a:pt x="165" y="877"/>
                    <a:pt x="205" y="1519"/>
                    <a:pt x="535" y="1764"/>
                  </a:cubicBezTo>
                  <a:cubicBezTo>
                    <a:pt x="592" y="1806"/>
                    <a:pt x="668" y="1824"/>
                    <a:pt x="759" y="1824"/>
                  </a:cubicBezTo>
                  <a:cubicBezTo>
                    <a:pt x="1076" y="1824"/>
                    <a:pt x="1583" y="1612"/>
                    <a:pt x="2172" y="1500"/>
                  </a:cubicBezTo>
                  <a:cubicBezTo>
                    <a:pt x="1838" y="800"/>
                    <a:pt x="1718" y="116"/>
                    <a:pt x="1415" y="25"/>
                  </a:cubicBezTo>
                  <a:cubicBezTo>
                    <a:pt x="1359" y="8"/>
                    <a:pt x="1300" y="1"/>
                    <a:pt x="123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2" name="Google Shape;4482;p9"/>
            <p:cNvSpPr/>
            <p:nvPr/>
          </p:nvSpPr>
          <p:spPr>
            <a:xfrm>
              <a:off x="4246900" y="5269825"/>
              <a:ext cx="50550" cy="54700"/>
            </a:xfrm>
            <a:custGeom>
              <a:avLst/>
              <a:gdLst/>
              <a:ahLst/>
              <a:cxnLst/>
              <a:rect l="l" t="t" r="r" b="b"/>
              <a:pathLst>
                <a:path w="2022" h="2188" extrusionOk="0">
                  <a:moveTo>
                    <a:pt x="1620" y="0"/>
                  </a:moveTo>
                  <a:cubicBezTo>
                    <a:pt x="918" y="333"/>
                    <a:pt x="236" y="450"/>
                    <a:pt x="133" y="756"/>
                  </a:cubicBezTo>
                  <a:cubicBezTo>
                    <a:pt x="0" y="1154"/>
                    <a:pt x="326" y="1702"/>
                    <a:pt x="454" y="2187"/>
                  </a:cubicBezTo>
                  <a:cubicBezTo>
                    <a:pt x="928" y="2024"/>
                    <a:pt x="1568" y="1988"/>
                    <a:pt x="1824" y="1657"/>
                  </a:cubicBezTo>
                  <a:cubicBezTo>
                    <a:pt x="2022" y="1400"/>
                    <a:pt x="1736" y="768"/>
                    <a:pt x="162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3" name="Google Shape;4483;p9"/>
            <p:cNvSpPr/>
            <p:nvPr/>
          </p:nvSpPr>
          <p:spPr>
            <a:xfrm>
              <a:off x="1356325" y="3332600"/>
              <a:ext cx="50600" cy="54900"/>
            </a:xfrm>
            <a:custGeom>
              <a:avLst/>
              <a:gdLst/>
              <a:ahLst/>
              <a:cxnLst/>
              <a:rect l="l" t="t" r="r" b="b"/>
              <a:pathLst>
                <a:path w="2024" h="2196" extrusionOk="0">
                  <a:moveTo>
                    <a:pt x="1614" y="0"/>
                  </a:moveTo>
                  <a:cubicBezTo>
                    <a:pt x="914" y="339"/>
                    <a:pt x="232" y="460"/>
                    <a:pt x="132" y="768"/>
                  </a:cubicBezTo>
                  <a:cubicBezTo>
                    <a:pt x="1" y="1166"/>
                    <a:pt x="331" y="1713"/>
                    <a:pt x="463" y="2196"/>
                  </a:cubicBezTo>
                  <a:cubicBezTo>
                    <a:pt x="936" y="2029"/>
                    <a:pt x="1574" y="1990"/>
                    <a:pt x="1828" y="1655"/>
                  </a:cubicBezTo>
                  <a:cubicBezTo>
                    <a:pt x="2024" y="1397"/>
                    <a:pt x="1736" y="768"/>
                    <a:pt x="16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4" name="Google Shape;4484;p9"/>
            <p:cNvSpPr/>
            <p:nvPr/>
          </p:nvSpPr>
          <p:spPr>
            <a:xfrm>
              <a:off x="4799925" y="5122125"/>
              <a:ext cx="48800" cy="41300"/>
            </a:xfrm>
            <a:custGeom>
              <a:avLst/>
              <a:gdLst/>
              <a:ahLst/>
              <a:cxnLst/>
              <a:rect l="l" t="t" r="r" b="b"/>
              <a:pathLst>
                <a:path w="1952" h="1652" extrusionOk="0">
                  <a:moveTo>
                    <a:pt x="1045" y="1"/>
                  </a:moveTo>
                  <a:cubicBezTo>
                    <a:pt x="740" y="1"/>
                    <a:pt x="343" y="210"/>
                    <a:pt x="1" y="294"/>
                  </a:cubicBezTo>
                  <a:cubicBezTo>
                    <a:pt x="116" y="738"/>
                    <a:pt x="105" y="1324"/>
                    <a:pt x="388" y="1580"/>
                  </a:cubicBezTo>
                  <a:cubicBezTo>
                    <a:pt x="445" y="1632"/>
                    <a:pt x="529" y="1652"/>
                    <a:pt x="638" y="1652"/>
                  </a:cubicBezTo>
                  <a:cubicBezTo>
                    <a:pt x="930" y="1652"/>
                    <a:pt x="1396" y="1507"/>
                    <a:pt x="1952" y="1443"/>
                  </a:cubicBezTo>
                  <a:cubicBezTo>
                    <a:pt x="1623" y="751"/>
                    <a:pt x="1532" y="169"/>
                    <a:pt x="1237" y="38"/>
                  </a:cubicBezTo>
                  <a:cubicBezTo>
                    <a:pt x="1179" y="12"/>
                    <a:pt x="1114" y="1"/>
                    <a:pt x="10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5" name="Google Shape;4485;p9"/>
            <p:cNvSpPr/>
            <p:nvPr/>
          </p:nvSpPr>
          <p:spPr>
            <a:xfrm>
              <a:off x="1310450" y="3160375"/>
              <a:ext cx="49925" cy="41725"/>
            </a:xfrm>
            <a:custGeom>
              <a:avLst/>
              <a:gdLst/>
              <a:ahLst/>
              <a:cxnLst/>
              <a:rect l="l" t="t" r="r" b="b"/>
              <a:pathLst>
                <a:path w="1997" h="1669" extrusionOk="0">
                  <a:moveTo>
                    <a:pt x="1058" y="1"/>
                  </a:moveTo>
                  <a:cubicBezTo>
                    <a:pt x="751" y="1"/>
                    <a:pt x="348" y="236"/>
                    <a:pt x="1" y="336"/>
                  </a:cubicBezTo>
                  <a:cubicBezTo>
                    <a:pt x="132" y="777"/>
                    <a:pt x="144" y="1362"/>
                    <a:pt x="436" y="1606"/>
                  </a:cubicBezTo>
                  <a:cubicBezTo>
                    <a:pt x="489" y="1650"/>
                    <a:pt x="563" y="1668"/>
                    <a:pt x="656" y="1668"/>
                  </a:cubicBezTo>
                  <a:cubicBezTo>
                    <a:pt x="947" y="1668"/>
                    <a:pt x="1420" y="1495"/>
                    <a:pt x="1996" y="1405"/>
                  </a:cubicBezTo>
                  <a:cubicBezTo>
                    <a:pt x="1641" y="727"/>
                    <a:pt x="1525" y="152"/>
                    <a:pt x="1224" y="30"/>
                  </a:cubicBezTo>
                  <a:cubicBezTo>
                    <a:pt x="1173" y="9"/>
                    <a:pt x="1117" y="1"/>
                    <a:pt x="105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6" name="Google Shape;4486;p9"/>
            <p:cNvSpPr/>
            <p:nvPr/>
          </p:nvSpPr>
          <p:spPr>
            <a:xfrm>
              <a:off x="4063200" y="5334250"/>
              <a:ext cx="46550" cy="51050"/>
            </a:xfrm>
            <a:custGeom>
              <a:avLst/>
              <a:gdLst/>
              <a:ahLst/>
              <a:cxnLst/>
              <a:rect l="l" t="t" r="r" b="b"/>
              <a:pathLst>
                <a:path w="1862" h="2042" extrusionOk="0">
                  <a:moveTo>
                    <a:pt x="1443" y="1"/>
                  </a:moveTo>
                  <a:cubicBezTo>
                    <a:pt x="1007" y="144"/>
                    <a:pt x="427" y="167"/>
                    <a:pt x="182" y="469"/>
                  </a:cubicBezTo>
                  <a:cubicBezTo>
                    <a:pt x="1" y="693"/>
                    <a:pt x="256" y="1275"/>
                    <a:pt x="368" y="2042"/>
                  </a:cubicBezTo>
                  <a:cubicBezTo>
                    <a:pt x="1043" y="1666"/>
                    <a:pt x="1614" y="1535"/>
                    <a:pt x="1735" y="1230"/>
                  </a:cubicBezTo>
                  <a:cubicBezTo>
                    <a:pt x="1862" y="907"/>
                    <a:pt x="1558" y="416"/>
                    <a:pt x="144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7" name="Google Shape;4487;p9"/>
            <p:cNvSpPr/>
            <p:nvPr/>
          </p:nvSpPr>
          <p:spPr>
            <a:xfrm>
              <a:off x="3051475" y="5231225"/>
              <a:ext cx="53025" cy="43225"/>
            </a:xfrm>
            <a:custGeom>
              <a:avLst/>
              <a:gdLst/>
              <a:ahLst/>
              <a:cxnLst/>
              <a:rect l="l" t="t" r="r" b="b"/>
              <a:pathLst>
                <a:path w="2121" h="1729" extrusionOk="0">
                  <a:moveTo>
                    <a:pt x="1051" y="0"/>
                  </a:moveTo>
                  <a:cubicBezTo>
                    <a:pt x="699" y="0"/>
                    <a:pt x="212" y="166"/>
                    <a:pt x="142" y="346"/>
                  </a:cubicBezTo>
                  <a:cubicBezTo>
                    <a:pt x="0" y="712"/>
                    <a:pt x="127" y="1409"/>
                    <a:pt x="406" y="1637"/>
                  </a:cubicBezTo>
                  <a:cubicBezTo>
                    <a:pt x="488" y="1704"/>
                    <a:pt x="605" y="1729"/>
                    <a:pt x="753" y="1729"/>
                  </a:cubicBezTo>
                  <a:cubicBezTo>
                    <a:pt x="1073" y="1729"/>
                    <a:pt x="1540" y="1616"/>
                    <a:pt x="2121" y="1580"/>
                  </a:cubicBezTo>
                  <a:cubicBezTo>
                    <a:pt x="1750" y="815"/>
                    <a:pt x="1646" y="226"/>
                    <a:pt x="1322" y="52"/>
                  </a:cubicBezTo>
                  <a:cubicBezTo>
                    <a:pt x="1255" y="16"/>
                    <a:pt x="1160" y="0"/>
                    <a:pt x="10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8" name="Google Shape;4488;p9"/>
            <p:cNvSpPr/>
            <p:nvPr/>
          </p:nvSpPr>
          <p:spPr>
            <a:xfrm>
              <a:off x="2120925" y="4707950"/>
              <a:ext cx="53825" cy="43550"/>
            </a:xfrm>
            <a:custGeom>
              <a:avLst/>
              <a:gdLst/>
              <a:ahLst/>
              <a:cxnLst/>
              <a:rect l="l" t="t" r="r" b="b"/>
              <a:pathLst>
                <a:path w="2153" h="1742" extrusionOk="0">
                  <a:moveTo>
                    <a:pt x="1067" y="1"/>
                  </a:moveTo>
                  <a:cubicBezTo>
                    <a:pt x="713" y="1"/>
                    <a:pt x="197" y="194"/>
                    <a:pt x="131" y="386"/>
                  </a:cubicBezTo>
                  <a:cubicBezTo>
                    <a:pt x="1" y="755"/>
                    <a:pt x="154" y="1447"/>
                    <a:pt x="442" y="1662"/>
                  </a:cubicBezTo>
                  <a:cubicBezTo>
                    <a:pt x="518" y="1720"/>
                    <a:pt x="620" y="1742"/>
                    <a:pt x="747" y="1742"/>
                  </a:cubicBezTo>
                  <a:cubicBezTo>
                    <a:pt x="1068" y="1742"/>
                    <a:pt x="1546" y="1601"/>
                    <a:pt x="2152" y="1540"/>
                  </a:cubicBezTo>
                  <a:cubicBezTo>
                    <a:pt x="1752" y="788"/>
                    <a:pt x="1628" y="203"/>
                    <a:pt x="1298" y="43"/>
                  </a:cubicBezTo>
                  <a:cubicBezTo>
                    <a:pt x="1238" y="14"/>
                    <a:pt x="1158" y="1"/>
                    <a:pt x="10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9" name="Google Shape;4489;p9"/>
            <p:cNvSpPr/>
            <p:nvPr/>
          </p:nvSpPr>
          <p:spPr>
            <a:xfrm>
              <a:off x="5170975" y="642625"/>
              <a:ext cx="41400" cy="46500"/>
            </a:xfrm>
            <a:custGeom>
              <a:avLst/>
              <a:gdLst/>
              <a:ahLst/>
              <a:cxnLst/>
              <a:rect l="l" t="t" r="r" b="b"/>
              <a:pathLst>
                <a:path w="1656" h="1860" extrusionOk="0">
                  <a:moveTo>
                    <a:pt x="1489" y="0"/>
                  </a:moveTo>
                  <a:lnTo>
                    <a:pt x="1489" y="0"/>
                  </a:lnTo>
                  <a:cubicBezTo>
                    <a:pt x="817" y="274"/>
                    <a:pt x="234" y="341"/>
                    <a:pt x="133" y="595"/>
                  </a:cubicBezTo>
                  <a:cubicBezTo>
                    <a:pt x="1" y="934"/>
                    <a:pt x="124" y="1531"/>
                    <a:pt x="372" y="1796"/>
                  </a:cubicBezTo>
                  <a:cubicBezTo>
                    <a:pt x="412" y="1840"/>
                    <a:pt x="502" y="1859"/>
                    <a:pt x="615" y="1859"/>
                  </a:cubicBezTo>
                  <a:cubicBezTo>
                    <a:pt x="904" y="1859"/>
                    <a:pt x="1342" y="1732"/>
                    <a:pt x="1460" y="1558"/>
                  </a:cubicBezTo>
                  <a:cubicBezTo>
                    <a:pt x="1656" y="1270"/>
                    <a:pt x="1496" y="741"/>
                    <a:pt x="148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0" name="Google Shape;4490;p9"/>
            <p:cNvSpPr/>
            <p:nvPr/>
          </p:nvSpPr>
          <p:spPr>
            <a:xfrm>
              <a:off x="6313825" y="2698175"/>
              <a:ext cx="49575" cy="39750"/>
            </a:xfrm>
            <a:custGeom>
              <a:avLst/>
              <a:gdLst/>
              <a:ahLst/>
              <a:cxnLst/>
              <a:rect l="l" t="t" r="r" b="b"/>
              <a:pathLst>
                <a:path w="1983" h="1590" extrusionOk="0">
                  <a:moveTo>
                    <a:pt x="1029" y="0"/>
                  </a:moveTo>
                  <a:cubicBezTo>
                    <a:pt x="700" y="0"/>
                    <a:pt x="284" y="136"/>
                    <a:pt x="163" y="328"/>
                  </a:cubicBezTo>
                  <a:cubicBezTo>
                    <a:pt x="1" y="585"/>
                    <a:pt x="157" y="1288"/>
                    <a:pt x="415" y="1499"/>
                  </a:cubicBezTo>
                  <a:cubicBezTo>
                    <a:pt x="497" y="1566"/>
                    <a:pt x="614" y="1589"/>
                    <a:pt x="764" y="1589"/>
                  </a:cubicBezTo>
                  <a:cubicBezTo>
                    <a:pt x="1057" y="1589"/>
                    <a:pt x="1472" y="1500"/>
                    <a:pt x="1983" y="1480"/>
                  </a:cubicBezTo>
                  <a:cubicBezTo>
                    <a:pt x="1680" y="771"/>
                    <a:pt x="1611" y="188"/>
                    <a:pt x="1327" y="53"/>
                  </a:cubicBezTo>
                  <a:cubicBezTo>
                    <a:pt x="1249" y="17"/>
                    <a:pt x="1145" y="0"/>
                    <a:pt x="10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1" name="Google Shape;4491;p9"/>
            <p:cNvSpPr/>
            <p:nvPr/>
          </p:nvSpPr>
          <p:spPr>
            <a:xfrm>
              <a:off x="3688650" y="286675"/>
              <a:ext cx="44250" cy="48200"/>
            </a:xfrm>
            <a:custGeom>
              <a:avLst/>
              <a:gdLst/>
              <a:ahLst/>
              <a:cxnLst/>
              <a:rect l="l" t="t" r="r" b="b"/>
              <a:pathLst>
                <a:path w="1770" h="1928" extrusionOk="0">
                  <a:moveTo>
                    <a:pt x="1393" y="0"/>
                  </a:moveTo>
                  <a:cubicBezTo>
                    <a:pt x="979" y="103"/>
                    <a:pt x="407" y="81"/>
                    <a:pt x="198" y="346"/>
                  </a:cubicBezTo>
                  <a:cubicBezTo>
                    <a:pt x="1" y="598"/>
                    <a:pt x="185" y="1153"/>
                    <a:pt x="214" y="1928"/>
                  </a:cubicBezTo>
                  <a:cubicBezTo>
                    <a:pt x="914" y="1603"/>
                    <a:pt x="1491" y="1515"/>
                    <a:pt x="1626" y="1223"/>
                  </a:cubicBezTo>
                  <a:cubicBezTo>
                    <a:pt x="1769" y="917"/>
                    <a:pt x="1489" y="416"/>
                    <a:pt x="13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2" name="Google Shape;4492;p9"/>
            <p:cNvSpPr/>
            <p:nvPr/>
          </p:nvSpPr>
          <p:spPr>
            <a:xfrm>
              <a:off x="2592225" y="595100"/>
              <a:ext cx="44850" cy="50625"/>
            </a:xfrm>
            <a:custGeom>
              <a:avLst/>
              <a:gdLst/>
              <a:ahLst/>
              <a:cxnLst/>
              <a:rect l="l" t="t" r="r" b="b"/>
              <a:pathLst>
                <a:path w="1794" h="2025" extrusionOk="0">
                  <a:moveTo>
                    <a:pt x="1465" y="0"/>
                  </a:moveTo>
                  <a:cubicBezTo>
                    <a:pt x="792" y="388"/>
                    <a:pt x="223" y="526"/>
                    <a:pt x="116" y="827"/>
                  </a:cubicBezTo>
                  <a:cubicBezTo>
                    <a:pt x="1" y="1145"/>
                    <a:pt x="325" y="1620"/>
                    <a:pt x="456" y="2025"/>
                  </a:cubicBezTo>
                  <a:cubicBezTo>
                    <a:pt x="860" y="1883"/>
                    <a:pt x="1433" y="1855"/>
                    <a:pt x="1619" y="1571"/>
                  </a:cubicBezTo>
                  <a:cubicBezTo>
                    <a:pt x="1794" y="1304"/>
                    <a:pt x="1563" y="769"/>
                    <a:pt x="14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3" name="Google Shape;4493;p9"/>
            <p:cNvSpPr/>
            <p:nvPr/>
          </p:nvSpPr>
          <p:spPr>
            <a:xfrm>
              <a:off x="4938375" y="511825"/>
              <a:ext cx="41400" cy="46500"/>
            </a:xfrm>
            <a:custGeom>
              <a:avLst/>
              <a:gdLst/>
              <a:ahLst/>
              <a:cxnLst/>
              <a:rect l="l" t="t" r="r" b="b"/>
              <a:pathLst>
                <a:path w="1656" h="1860" extrusionOk="0">
                  <a:moveTo>
                    <a:pt x="1489" y="1"/>
                  </a:moveTo>
                  <a:cubicBezTo>
                    <a:pt x="817" y="275"/>
                    <a:pt x="233" y="343"/>
                    <a:pt x="133" y="596"/>
                  </a:cubicBezTo>
                  <a:cubicBezTo>
                    <a:pt x="0" y="935"/>
                    <a:pt x="124" y="1533"/>
                    <a:pt x="372" y="1797"/>
                  </a:cubicBezTo>
                  <a:cubicBezTo>
                    <a:pt x="412" y="1841"/>
                    <a:pt x="502" y="1860"/>
                    <a:pt x="615" y="1860"/>
                  </a:cubicBezTo>
                  <a:cubicBezTo>
                    <a:pt x="904" y="1860"/>
                    <a:pt x="1342" y="1733"/>
                    <a:pt x="1459" y="1560"/>
                  </a:cubicBezTo>
                  <a:cubicBezTo>
                    <a:pt x="1655" y="1273"/>
                    <a:pt x="1496" y="742"/>
                    <a:pt x="14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4" name="Google Shape;4494;p9"/>
            <p:cNvSpPr/>
            <p:nvPr/>
          </p:nvSpPr>
          <p:spPr>
            <a:xfrm>
              <a:off x="5683950" y="1096825"/>
              <a:ext cx="49150" cy="37775"/>
            </a:xfrm>
            <a:custGeom>
              <a:avLst/>
              <a:gdLst/>
              <a:ahLst/>
              <a:cxnLst/>
              <a:rect l="l" t="t" r="r" b="b"/>
              <a:pathLst>
                <a:path w="1966" h="1511" extrusionOk="0">
                  <a:moveTo>
                    <a:pt x="1081" y="0"/>
                  </a:moveTo>
                  <a:cubicBezTo>
                    <a:pt x="751" y="0"/>
                    <a:pt x="346" y="148"/>
                    <a:pt x="147" y="360"/>
                  </a:cubicBezTo>
                  <a:cubicBezTo>
                    <a:pt x="0" y="514"/>
                    <a:pt x="181" y="1289"/>
                    <a:pt x="426" y="1438"/>
                  </a:cubicBezTo>
                  <a:cubicBezTo>
                    <a:pt x="513" y="1491"/>
                    <a:pt x="620" y="1511"/>
                    <a:pt x="747" y="1511"/>
                  </a:cubicBezTo>
                  <a:cubicBezTo>
                    <a:pt x="1045" y="1511"/>
                    <a:pt x="1453" y="1403"/>
                    <a:pt x="1966" y="1362"/>
                  </a:cubicBezTo>
                  <a:cubicBezTo>
                    <a:pt x="1667" y="700"/>
                    <a:pt x="1578" y="117"/>
                    <a:pt x="1325" y="34"/>
                  </a:cubicBezTo>
                  <a:cubicBezTo>
                    <a:pt x="1253" y="11"/>
                    <a:pt x="1169" y="0"/>
                    <a:pt x="108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5" name="Google Shape;4495;p9"/>
            <p:cNvSpPr/>
            <p:nvPr/>
          </p:nvSpPr>
          <p:spPr>
            <a:xfrm>
              <a:off x="4290225" y="303500"/>
              <a:ext cx="41375" cy="46500"/>
            </a:xfrm>
            <a:custGeom>
              <a:avLst/>
              <a:gdLst/>
              <a:ahLst/>
              <a:cxnLst/>
              <a:rect l="l" t="t" r="r" b="b"/>
              <a:pathLst>
                <a:path w="1655" h="1860" extrusionOk="0">
                  <a:moveTo>
                    <a:pt x="1488" y="1"/>
                  </a:moveTo>
                  <a:cubicBezTo>
                    <a:pt x="816" y="275"/>
                    <a:pt x="233" y="341"/>
                    <a:pt x="133" y="596"/>
                  </a:cubicBezTo>
                  <a:cubicBezTo>
                    <a:pt x="0" y="933"/>
                    <a:pt x="124" y="1532"/>
                    <a:pt x="371" y="1797"/>
                  </a:cubicBezTo>
                  <a:cubicBezTo>
                    <a:pt x="411" y="1840"/>
                    <a:pt x="501" y="1859"/>
                    <a:pt x="613" y="1859"/>
                  </a:cubicBezTo>
                  <a:cubicBezTo>
                    <a:pt x="902" y="1859"/>
                    <a:pt x="1341" y="1731"/>
                    <a:pt x="1459" y="1558"/>
                  </a:cubicBezTo>
                  <a:cubicBezTo>
                    <a:pt x="1655" y="1271"/>
                    <a:pt x="1496" y="742"/>
                    <a:pt x="14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6" name="Google Shape;4496;p9"/>
            <p:cNvSpPr/>
            <p:nvPr/>
          </p:nvSpPr>
          <p:spPr>
            <a:xfrm>
              <a:off x="1506075" y="3896725"/>
              <a:ext cx="44225" cy="48200"/>
            </a:xfrm>
            <a:custGeom>
              <a:avLst/>
              <a:gdLst/>
              <a:ahLst/>
              <a:cxnLst/>
              <a:rect l="l" t="t" r="r" b="b"/>
              <a:pathLst>
                <a:path w="1769" h="1928" extrusionOk="0">
                  <a:moveTo>
                    <a:pt x="1393" y="0"/>
                  </a:moveTo>
                  <a:cubicBezTo>
                    <a:pt x="979" y="104"/>
                    <a:pt x="407" y="82"/>
                    <a:pt x="198" y="347"/>
                  </a:cubicBezTo>
                  <a:cubicBezTo>
                    <a:pt x="1" y="597"/>
                    <a:pt x="185" y="1153"/>
                    <a:pt x="214" y="1928"/>
                  </a:cubicBezTo>
                  <a:cubicBezTo>
                    <a:pt x="914" y="1604"/>
                    <a:pt x="1490" y="1515"/>
                    <a:pt x="1626" y="1224"/>
                  </a:cubicBezTo>
                  <a:cubicBezTo>
                    <a:pt x="1769" y="917"/>
                    <a:pt x="1488" y="416"/>
                    <a:pt x="13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7" name="Google Shape;4497;p9"/>
            <p:cNvSpPr/>
            <p:nvPr/>
          </p:nvSpPr>
          <p:spPr>
            <a:xfrm>
              <a:off x="6016050" y="1584100"/>
              <a:ext cx="44675" cy="49500"/>
            </a:xfrm>
            <a:custGeom>
              <a:avLst/>
              <a:gdLst/>
              <a:ahLst/>
              <a:cxnLst/>
              <a:rect l="l" t="t" r="r" b="b"/>
              <a:pathLst>
                <a:path w="1787" h="1980" extrusionOk="0">
                  <a:moveTo>
                    <a:pt x="1493" y="0"/>
                  </a:moveTo>
                  <a:cubicBezTo>
                    <a:pt x="811" y="369"/>
                    <a:pt x="239" y="493"/>
                    <a:pt x="124" y="790"/>
                  </a:cubicBezTo>
                  <a:cubicBezTo>
                    <a:pt x="0" y="1106"/>
                    <a:pt x="199" y="1797"/>
                    <a:pt x="463" y="1937"/>
                  </a:cubicBezTo>
                  <a:cubicBezTo>
                    <a:pt x="519" y="1966"/>
                    <a:pt x="593" y="1980"/>
                    <a:pt x="678" y="1980"/>
                  </a:cubicBezTo>
                  <a:cubicBezTo>
                    <a:pt x="994" y="1980"/>
                    <a:pt x="1452" y="1794"/>
                    <a:pt x="1604" y="1576"/>
                  </a:cubicBezTo>
                  <a:cubicBezTo>
                    <a:pt x="1786" y="1313"/>
                    <a:pt x="1568" y="771"/>
                    <a:pt x="14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8" name="Google Shape;4498;p9"/>
            <p:cNvSpPr/>
            <p:nvPr/>
          </p:nvSpPr>
          <p:spPr>
            <a:xfrm>
              <a:off x="1646250" y="1470475"/>
              <a:ext cx="38925" cy="42950"/>
            </a:xfrm>
            <a:custGeom>
              <a:avLst/>
              <a:gdLst/>
              <a:ahLst/>
              <a:cxnLst/>
              <a:rect l="l" t="t" r="r" b="b"/>
              <a:pathLst>
                <a:path w="1557" h="1718" extrusionOk="0">
                  <a:moveTo>
                    <a:pt x="1272" y="1"/>
                  </a:moveTo>
                  <a:cubicBezTo>
                    <a:pt x="696" y="321"/>
                    <a:pt x="200" y="434"/>
                    <a:pt x="102" y="693"/>
                  </a:cubicBezTo>
                  <a:cubicBezTo>
                    <a:pt x="1" y="969"/>
                    <a:pt x="186" y="1567"/>
                    <a:pt x="418" y="1684"/>
                  </a:cubicBezTo>
                  <a:cubicBezTo>
                    <a:pt x="464" y="1707"/>
                    <a:pt x="524" y="1717"/>
                    <a:pt x="593" y="1717"/>
                  </a:cubicBezTo>
                  <a:cubicBezTo>
                    <a:pt x="869" y="1717"/>
                    <a:pt x="1275" y="1546"/>
                    <a:pt x="1405" y="1349"/>
                  </a:cubicBezTo>
                  <a:cubicBezTo>
                    <a:pt x="1557" y="1118"/>
                    <a:pt x="1355" y="651"/>
                    <a:pt x="12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9" name="Google Shape;4499;p9"/>
            <p:cNvSpPr/>
            <p:nvPr/>
          </p:nvSpPr>
          <p:spPr>
            <a:xfrm>
              <a:off x="6064425" y="3963300"/>
              <a:ext cx="38700" cy="42650"/>
            </a:xfrm>
            <a:custGeom>
              <a:avLst/>
              <a:gdLst/>
              <a:ahLst/>
              <a:cxnLst/>
              <a:rect l="l" t="t" r="r" b="b"/>
              <a:pathLst>
                <a:path w="1548" h="1706" extrusionOk="0">
                  <a:moveTo>
                    <a:pt x="1184" y="0"/>
                  </a:moveTo>
                  <a:cubicBezTo>
                    <a:pt x="828" y="108"/>
                    <a:pt x="330" y="112"/>
                    <a:pt x="161" y="352"/>
                  </a:cubicBezTo>
                  <a:cubicBezTo>
                    <a:pt x="0" y="576"/>
                    <a:pt x="186" y="1051"/>
                    <a:pt x="248" y="1705"/>
                  </a:cubicBezTo>
                  <a:cubicBezTo>
                    <a:pt x="833" y="1405"/>
                    <a:pt x="1332" y="1307"/>
                    <a:pt x="1437" y="1052"/>
                  </a:cubicBezTo>
                  <a:cubicBezTo>
                    <a:pt x="1548" y="780"/>
                    <a:pt x="1284" y="357"/>
                    <a:pt x="118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0" name="Google Shape;4500;p9"/>
            <p:cNvSpPr/>
            <p:nvPr/>
          </p:nvSpPr>
          <p:spPr>
            <a:xfrm>
              <a:off x="6280225" y="3305075"/>
              <a:ext cx="41800" cy="44200"/>
            </a:xfrm>
            <a:custGeom>
              <a:avLst/>
              <a:gdLst/>
              <a:ahLst/>
              <a:cxnLst/>
              <a:rect l="l" t="t" r="r" b="b"/>
              <a:pathLst>
                <a:path w="1672" h="1768" extrusionOk="0">
                  <a:moveTo>
                    <a:pt x="978" y="0"/>
                  </a:moveTo>
                  <a:cubicBezTo>
                    <a:pt x="678" y="0"/>
                    <a:pt x="338" y="98"/>
                    <a:pt x="194" y="267"/>
                  </a:cubicBezTo>
                  <a:cubicBezTo>
                    <a:pt x="1" y="494"/>
                    <a:pt x="172" y="1033"/>
                    <a:pt x="189" y="1767"/>
                  </a:cubicBezTo>
                  <a:cubicBezTo>
                    <a:pt x="849" y="1456"/>
                    <a:pt x="1359" y="1374"/>
                    <a:pt x="1529" y="1089"/>
                  </a:cubicBezTo>
                  <a:cubicBezTo>
                    <a:pt x="1672" y="849"/>
                    <a:pt x="1517" y="133"/>
                    <a:pt x="1322" y="56"/>
                  </a:cubicBezTo>
                  <a:cubicBezTo>
                    <a:pt x="1227" y="18"/>
                    <a:pt x="1106" y="0"/>
                    <a:pt x="97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1" name="Google Shape;4501;p9"/>
            <p:cNvSpPr/>
            <p:nvPr/>
          </p:nvSpPr>
          <p:spPr>
            <a:xfrm>
              <a:off x="2093900" y="941675"/>
              <a:ext cx="41975" cy="44550"/>
            </a:xfrm>
            <a:custGeom>
              <a:avLst/>
              <a:gdLst/>
              <a:ahLst/>
              <a:cxnLst/>
              <a:rect l="l" t="t" r="r" b="b"/>
              <a:pathLst>
                <a:path w="1679" h="1782" extrusionOk="0">
                  <a:moveTo>
                    <a:pt x="1467" y="1"/>
                  </a:moveTo>
                  <a:cubicBezTo>
                    <a:pt x="814" y="323"/>
                    <a:pt x="305" y="415"/>
                    <a:pt x="139" y="705"/>
                  </a:cubicBezTo>
                  <a:cubicBezTo>
                    <a:pt x="0" y="947"/>
                    <a:pt x="170" y="1662"/>
                    <a:pt x="364" y="1734"/>
                  </a:cubicBezTo>
                  <a:cubicBezTo>
                    <a:pt x="453" y="1766"/>
                    <a:pt x="563" y="1782"/>
                    <a:pt x="680" y="1782"/>
                  </a:cubicBezTo>
                  <a:cubicBezTo>
                    <a:pt x="988" y="1782"/>
                    <a:pt x="1344" y="1676"/>
                    <a:pt x="1490" y="1498"/>
                  </a:cubicBezTo>
                  <a:cubicBezTo>
                    <a:pt x="1679" y="1268"/>
                    <a:pt x="1499" y="733"/>
                    <a:pt x="14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2" name="Google Shape;4502;p9"/>
            <p:cNvSpPr/>
            <p:nvPr/>
          </p:nvSpPr>
          <p:spPr>
            <a:xfrm>
              <a:off x="1561200" y="4083150"/>
              <a:ext cx="42650" cy="34950"/>
            </a:xfrm>
            <a:custGeom>
              <a:avLst/>
              <a:gdLst/>
              <a:ahLst/>
              <a:cxnLst/>
              <a:rect l="l" t="t" r="r" b="b"/>
              <a:pathLst>
                <a:path w="1706" h="1398" extrusionOk="0">
                  <a:moveTo>
                    <a:pt x="914" y="0"/>
                  </a:moveTo>
                  <a:cubicBezTo>
                    <a:pt x="650" y="0"/>
                    <a:pt x="302" y="226"/>
                    <a:pt x="0" y="328"/>
                  </a:cubicBezTo>
                  <a:cubicBezTo>
                    <a:pt x="112" y="682"/>
                    <a:pt x="125" y="1186"/>
                    <a:pt x="366" y="1345"/>
                  </a:cubicBezTo>
                  <a:cubicBezTo>
                    <a:pt x="422" y="1383"/>
                    <a:pt x="493" y="1398"/>
                    <a:pt x="578" y="1398"/>
                  </a:cubicBezTo>
                  <a:cubicBezTo>
                    <a:pt x="835" y="1398"/>
                    <a:pt x="1219" y="1260"/>
                    <a:pt x="1705" y="1189"/>
                  </a:cubicBezTo>
                  <a:cubicBezTo>
                    <a:pt x="1397" y="613"/>
                    <a:pt x="1292" y="112"/>
                    <a:pt x="1038" y="20"/>
                  </a:cubicBezTo>
                  <a:cubicBezTo>
                    <a:pt x="999" y="6"/>
                    <a:pt x="957" y="0"/>
                    <a:pt x="9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3" name="Google Shape;4503;p9"/>
            <p:cNvSpPr/>
            <p:nvPr/>
          </p:nvSpPr>
          <p:spPr>
            <a:xfrm>
              <a:off x="3884425" y="5389925"/>
              <a:ext cx="39000" cy="43775"/>
            </a:xfrm>
            <a:custGeom>
              <a:avLst/>
              <a:gdLst/>
              <a:ahLst/>
              <a:cxnLst/>
              <a:rect l="l" t="t" r="r" b="b"/>
              <a:pathLst>
                <a:path w="1560" h="1751" extrusionOk="0">
                  <a:moveTo>
                    <a:pt x="1156" y="0"/>
                  </a:moveTo>
                  <a:cubicBezTo>
                    <a:pt x="805" y="126"/>
                    <a:pt x="305" y="157"/>
                    <a:pt x="149" y="406"/>
                  </a:cubicBezTo>
                  <a:cubicBezTo>
                    <a:pt x="0" y="640"/>
                    <a:pt x="211" y="1103"/>
                    <a:pt x="305" y="1751"/>
                  </a:cubicBezTo>
                  <a:cubicBezTo>
                    <a:pt x="876" y="1421"/>
                    <a:pt x="1372" y="1299"/>
                    <a:pt x="1462" y="1038"/>
                  </a:cubicBezTo>
                  <a:cubicBezTo>
                    <a:pt x="1559" y="759"/>
                    <a:pt x="1274" y="351"/>
                    <a:pt x="11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4" name="Google Shape;4504;p9"/>
            <p:cNvSpPr/>
            <p:nvPr/>
          </p:nvSpPr>
          <p:spPr>
            <a:xfrm>
              <a:off x="1296250" y="2367025"/>
              <a:ext cx="38325" cy="41325"/>
            </a:xfrm>
            <a:custGeom>
              <a:avLst/>
              <a:gdLst/>
              <a:ahLst/>
              <a:cxnLst/>
              <a:rect l="l" t="t" r="r" b="b"/>
              <a:pathLst>
                <a:path w="1533" h="1653" extrusionOk="0">
                  <a:moveTo>
                    <a:pt x="1348" y="0"/>
                  </a:moveTo>
                  <a:cubicBezTo>
                    <a:pt x="749" y="266"/>
                    <a:pt x="245" y="335"/>
                    <a:pt x="125" y="585"/>
                  </a:cubicBezTo>
                  <a:cubicBezTo>
                    <a:pt x="0" y="851"/>
                    <a:pt x="239" y="1290"/>
                    <a:pt x="318" y="1652"/>
                  </a:cubicBezTo>
                  <a:cubicBezTo>
                    <a:pt x="679" y="1565"/>
                    <a:pt x="1177" y="1589"/>
                    <a:pt x="1360" y="1359"/>
                  </a:cubicBezTo>
                  <a:cubicBezTo>
                    <a:pt x="1533" y="1142"/>
                    <a:pt x="1373" y="659"/>
                    <a:pt x="134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5" name="Google Shape;4505;p9"/>
            <p:cNvSpPr/>
            <p:nvPr/>
          </p:nvSpPr>
          <p:spPr>
            <a:xfrm>
              <a:off x="5485050" y="4728725"/>
              <a:ext cx="40500" cy="34250"/>
            </a:xfrm>
            <a:custGeom>
              <a:avLst/>
              <a:gdLst/>
              <a:ahLst/>
              <a:cxnLst/>
              <a:rect l="l" t="t" r="r" b="b"/>
              <a:pathLst>
                <a:path w="1620" h="1370" extrusionOk="0">
                  <a:moveTo>
                    <a:pt x="892" y="0"/>
                  </a:moveTo>
                  <a:cubicBezTo>
                    <a:pt x="635" y="0"/>
                    <a:pt x="292" y="177"/>
                    <a:pt x="0" y="248"/>
                  </a:cubicBezTo>
                  <a:cubicBezTo>
                    <a:pt x="81" y="610"/>
                    <a:pt x="49" y="1113"/>
                    <a:pt x="273" y="1294"/>
                  </a:cubicBezTo>
                  <a:cubicBezTo>
                    <a:pt x="342" y="1349"/>
                    <a:pt x="439" y="1369"/>
                    <a:pt x="561" y="1369"/>
                  </a:cubicBezTo>
                  <a:cubicBezTo>
                    <a:pt x="816" y="1369"/>
                    <a:pt x="1179" y="1284"/>
                    <a:pt x="1620" y="1260"/>
                  </a:cubicBezTo>
                  <a:cubicBezTo>
                    <a:pt x="1366" y="659"/>
                    <a:pt x="1306" y="150"/>
                    <a:pt x="1060" y="34"/>
                  </a:cubicBezTo>
                  <a:cubicBezTo>
                    <a:pt x="1010" y="10"/>
                    <a:pt x="954" y="0"/>
                    <a:pt x="89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6" name="Google Shape;4506;p9"/>
            <p:cNvSpPr/>
            <p:nvPr/>
          </p:nvSpPr>
          <p:spPr>
            <a:xfrm>
              <a:off x="1511525" y="1715550"/>
              <a:ext cx="38975" cy="43425"/>
            </a:xfrm>
            <a:custGeom>
              <a:avLst/>
              <a:gdLst/>
              <a:ahLst/>
              <a:cxnLst/>
              <a:rect l="l" t="t" r="r" b="b"/>
              <a:pathLst>
                <a:path w="1559" h="1737" extrusionOk="0">
                  <a:moveTo>
                    <a:pt x="1166" y="0"/>
                  </a:moveTo>
                  <a:cubicBezTo>
                    <a:pt x="816" y="120"/>
                    <a:pt x="316" y="140"/>
                    <a:pt x="154" y="386"/>
                  </a:cubicBezTo>
                  <a:cubicBezTo>
                    <a:pt x="1" y="618"/>
                    <a:pt x="204" y="1085"/>
                    <a:pt x="287" y="1736"/>
                  </a:cubicBezTo>
                  <a:cubicBezTo>
                    <a:pt x="863" y="1416"/>
                    <a:pt x="1359" y="1303"/>
                    <a:pt x="1455" y="1043"/>
                  </a:cubicBezTo>
                  <a:cubicBezTo>
                    <a:pt x="1558" y="766"/>
                    <a:pt x="1278" y="352"/>
                    <a:pt x="11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7" name="Google Shape;4507;p9"/>
            <p:cNvSpPr/>
            <p:nvPr/>
          </p:nvSpPr>
          <p:spPr>
            <a:xfrm>
              <a:off x="1259375" y="2977800"/>
              <a:ext cx="49125" cy="37675"/>
            </a:xfrm>
            <a:custGeom>
              <a:avLst/>
              <a:gdLst/>
              <a:ahLst/>
              <a:cxnLst/>
              <a:rect l="l" t="t" r="r" b="b"/>
              <a:pathLst>
                <a:path w="1965" h="1507" extrusionOk="0">
                  <a:moveTo>
                    <a:pt x="1049" y="1"/>
                  </a:moveTo>
                  <a:cubicBezTo>
                    <a:pt x="739" y="1"/>
                    <a:pt x="298" y="225"/>
                    <a:pt x="124" y="469"/>
                  </a:cubicBezTo>
                  <a:cubicBezTo>
                    <a:pt x="0" y="644"/>
                    <a:pt x="237" y="1332"/>
                    <a:pt x="482" y="1456"/>
                  </a:cubicBezTo>
                  <a:cubicBezTo>
                    <a:pt x="553" y="1492"/>
                    <a:pt x="634" y="1506"/>
                    <a:pt x="727" y="1506"/>
                  </a:cubicBezTo>
                  <a:cubicBezTo>
                    <a:pt x="1017" y="1506"/>
                    <a:pt x="1420" y="1365"/>
                    <a:pt x="1964" y="1286"/>
                  </a:cubicBezTo>
                  <a:cubicBezTo>
                    <a:pt x="1600" y="654"/>
                    <a:pt x="1466" y="105"/>
                    <a:pt x="1186" y="19"/>
                  </a:cubicBezTo>
                  <a:cubicBezTo>
                    <a:pt x="1145" y="7"/>
                    <a:pt x="1099" y="1"/>
                    <a:pt x="104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8" name="Google Shape;4508;p9"/>
            <p:cNvSpPr/>
            <p:nvPr/>
          </p:nvSpPr>
          <p:spPr>
            <a:xfrm>
              <a:off x="4981450" y="5060825"/>
              <a:ext cx="42450" cy="45650"/>
            </a:xfrm>
            <a:custGeom>
              <a:avLst/>
              <a:gdLst/>
              <a:ahLst/>
              <a:cxnLst/>
              <a:rect l="l" t="t" r="r" b="b"/>
              <a:pathLst>
                <a:path w="1698" h="1826" extrusionOk="0">
                  <a:moveTo>
                    <a:pt x="1412" y="1"/>
                  </a:moveTo>
                  <a:cubicBezTo>
                    <a:pt x="775" y="363"/>
                    <a:pt x="273" y="485"/>
                    <a:pt x="124" y="783"/>
                  </a:cubicBezTo>
                  <a:cubicBezTo>
                    <a:pt x="0" y="1032"/>
                    <a:pt x="214" y="1731"/>
                    <a:pt x="416" y="1794"/>
                  </a:cubicBezTo>
                  <a:cubicBezTo>
                    <a:pt x="485" y="1816"/>
                    <a:pt x="568" y="1826"/>
                    <a:pt x="656" y="1826"/>
                  </a:cubicBezTo>
                  <a:cubicBezTo>
                    <a:pt x="978" y="1826"/>
                    <a:pt x="1377" y="1692"/>
                    <a:pt x="1522" y="1490"/>
                  </a:cubicBezTo>
                  <a:cubicBezTo>
                    <a:pt x="1698" y="1247"/>
                    <a:pt x="1487" y="727"/>
                    <a:pt x="14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9" name="Google Shape;4509;p9"/>
            <p:cNvSpPr/>
            <p:nvPr/>
          </p:nvSpPr>
          <p:spPr>
            <a:xfrm>
              <a:off x="5932100" y="4200775"/>
              <a:ext cx="44050" cy="34950"/>
            </a:xfrm>
            <a:custGeom>
              <a:avLst/>
              <a:gdLst/>
              <a:ahLst/>
              <a:cxnLst/>
              <a:rect l="l" t="t" r="r" b="b"/>
              <a:pathLst>
                <a:path w="1762" h="1398" extrusionOk="0">
                  <a:moveTo>
                    <a:pt x="925" y="0"/>
                  </a:moveTo>
                  <a:cubicBezTo>
                    <a:pt x="630" y="0"/>
                    <a:pt x="224" y="156"/>
                    <a:pt x="124" y="345"/>
                  </a:cubicBezTo>
                  <a:cubicBezTo>
                    <a:pt x="0" y="579"/>
                    <a:pt x="183" y="1177"/>
                    <a:pt x="420" y="1341"/>
                  </a:cubicBezTo>
                  <a:cubicBezTo>
                    <a:pt x="479" y="1382"/>
                    <a:pt x="554" y="1398"/>
                    <a:pt x="645" y="1398"/>
                  </a:cubicBezTo>
                  <a:cubicBezTo>
                    <a:pt x="902" y="1398"/>
                    <a:pt x="1283" y="1271"/>
                    <a:pt x="1761" y="1210"/>
                  </a:cubicBezTo>
                  <a:cubicBezTo>
                    <a:pt x="1463" y="628"/>
                    <a:pt x="1368" y="127"/>
                    <a:pt x="1114" y="30"/>
                  </a:cubicBezTo>
                  <a:cubicBezTo>
                    <a:pt x="1062" y="9"/>
                    <a:pt x="997" y="0"/>
                    <a:pt x="92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0" name="Google Shape;4510;p9"/>
            <p:cNvSpPr/>
            <p:nvPr/>
          </p:nvSpPr>
          <p:spPr>
            <a:xfrm>
              <a:off x="6202750" y="3728475"/>
              <a:ext cx="36100" cy="30225"/>
            </a:xfrm>
            <a:custGeom>
              <a:avLst/>
              <a:gdLst/>
              <a:ahLst/>
              <a:cxnLst/>
              <a:rect l="l" t="t" r="r" b="b"/>
              <a:pathLst>
                <a:path w="1444" h="1209" extrusionOk="0">
                  <a:moveTo>
                    <a:pt x="714" y="0"/>
                  </a:moveTo>
                  <a:cubicBezTo>
                    <a:pt x="471" y="0"/>
                    <a:pt x="137" y="109"/>
                    <a:pt x="98" y="222"/>
                  </a:cubicBezTo>
                  <a:cubicBezTo>
                    <a:pt x="1" y="493"/>
                    <a:pt x="63" y="978"/>
                    <a:pt x="254" y="1141"/>
                  </a:cubicBezTo>
                  <a:cubicBezTo>
                    <a:pt x="312" y="1191"/>
                    <a:pt x="397" y="1209"/>
                    <a:pt x="506" y="1209"/>
                  </a:cubicBezTo>
                  <a:cubicBezTo>
                    <a:pt x="730" y="1209"/>
                    <a:pt x="1054" y="1134"/>
                    <a:pt x="1443" y="1115"/>
                  </a:cubicBezTo>
                  <a:cubicBezTo>
                    <a:pt x="1200" y="587"/>
                    <a:pt x="1138" y="180"/>
                    <a:pt x="911" y="40"/>
                  </a:cubicBezTo>
                  <a:cubicBezTo>
                    <a:pt x="865" y="12"/>
                    <a:pt x="795" y="0"/>
                    <a:pt x="7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1" name="Google Shape;4511;p9"/>
            <p:cNvSpPr/>
            <p:nvPr/>
          </p:nvSpPr>
          <p:spPr>
            <a:xfrm>
              <a:off x="1781225" y="1245050"/>
              <a:ext cx="33900" cy="35725"/>
            </a:xfrm>
            <a:custGeom>
              <a:avLst/>
              <a:gdLst/>
              <a:ahLst/>
              <a:cxnLst/>
              <a:rect l="l" t="t" r="r" b="b"/>
              <a:pathLst>
                <a:path w="1356" h="1429" extrusionOk="0">
                  <a:moveTo>
                    <a:pt x="808" y="0"/>
                  </a:moveTo>
                  <a:cubicBezTo>
                    <a:pt x="557" y="0"/>
                    <a:pt x="268" y="84"/>
                    <a:pt x="151" y="229"/>
                  </a:cubicBezTo>
                  <a:cubicBezTo>
                    <a:pt x="1" y="415"/>
                    <a:pt x="153" y="845"/>
                    <a:pt x="188" y="1429"/>
                  </a:cubicBezTo>
                  <a:cubicBezTo>
                    <a:pt x="707" y="1162"/>
                    <a:pt x="1109" y="1082"/>
                    <a:pt x="1246" y="848"/>
                  </a:cubicBezTo>
                  <a:cubicBezTo>
                    <a:pt x="1355" y="660"/>
                    <a:pt x="1209" y="83"/>
                    <a:pt x="1059" y="35"/>
                  </a:cubicBezTo>
                  <a:cubicBezTo>
                    <a:pt x="987" y="11"/>
                    <a:pt x="900" y="0"/>
                    <a:pt x="8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2" name="Google Shape;4512;p9"/>
            <p:cNvSpPr/>
            <p:nvPr/>
          </p:nvSpPr>
          <p:spPr>
            <a:xfrm>
              <a:off x="5171750" y="5022000"/>
              <a:ext cx="32700" cy="28025"/>
            </a:xfrm>
            <a:custGeom>
              <a:avLst/>
              <a:gdLst/>
              <a:ahLst/>
              <a:cxnLst/>
              <a:rect l="l" t="t" r="r" b="b"/>
              <a:pathLst>
                <a:path w="1308" h="1121" extrusionOk="0">
                  <a:moveTo>
                    <a:pt x="732" y="1"/>
                  </a:moveTo>
                  <a:cubicBezTo>
                    <a:pt x="522" y="1"/>
                    <a:pt x="240" y="147"/>
                    <a:pt x="1" y="204"/>
                  </a:cubicBezTo>
                  <a:cubicBezTo>
                    <a:pt x="67" y="502"/>
                    <a:pt x="42" y="916"/>
                    <a:pt x="226" y="1061"/>
                  </a:cubicBezTo>
                  <a:cubicBezTo>
                    <a:pt x="281" y="1105"/>
                    <a:pt x="358" y="1121"/>
                    <a:pt x="453" y="1121"/>
                  </a:cubicBezTo>
                  <a:cubicBezTo>
                    <a:pt x="660" y="1121"/>
                    <a:pt x="956" y="1046"/>
                    <a:pt x="1308" y="1023"/>
                  </a:cubicBezTo>
                  <a:cubicBezTo>
                    <a:pt x="1113" y="544"/>
                    <a:pt x="1068" y="126"/>
                    <a:pt x="867" y="28"/>
                  </a:cubicBezTo>
                  <a:cubicBezTo>
                    <a:pt x="827" y="9"/>
                    <a:pt x="781" y="1"/>
                    <a:pt x="73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3" name="Google Shape;4513;p9"/>
            <p:cNvSpPr/>
            <p:nvPr/>
          </p:nvSpPr>
          <p:spPr>
            <a:xfrm>
              <a:off x="6368125" y="2879125"/>
              <a:ext cx="35550" cy="37500"/>
            </a:xfrm>
            <a:custGeom>
              <a:avLst/>
              <a:gdLst/>
              <a:ahLst/>
              <a:cxnLst/>
              <a:rect l="l" t="t" r="r" b="b"/>
              <a:pathLst>
                <a:path w="1422" h="1500" extrusionOk="0">
                  <a:moveTo>
                    <a:pt x="1163" y="1"/>
                  </a:moveTo>
                  <a:cubicBezTo>
                    <a:pt x="658" y="245"/>
                    <a:pt x="216" y="321"/>
                    <a:pt x="111" y="549"/>
                  </a:cubicBezTo>
                  <a:cubicBezTo>
                    <a:pt x="1" y="789"/>
                    <a:pt x="214" y="1177"/>
                    <a:pt x="285" y="1499"/>
                  </a:cubicBezTo>
                  <a:cubicBezTo>
                    <a:pt x="628" y="1402"/>
                    <a:pt x="1072" y="1399"/>
                    <a:pt x="1280" y="1174"/>
                  </a:cubicBezTo>
                  <a:cubicBezTo>
                    <a:pt x="1421" y="1020"/>
                    <a:pt x="1234" y="558"/>
                    <a:pt x="116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4" name="Google Shape;4514;p9"/>
            <p:cNvSpPr/>
            <p:nvPr/>
          </p:nvSpPr>
          <p:spPr>
            <a:xfrm>
              <a:off x="2416575" y="663450"/>
              <a:ext cx="35275" cy="31275"/>
            </a:xfrm>
            <a:custGeom>
              <a:avLst/>
              <a:gdLst/>
              <a:ahLst/>
              <a:cxnLst/>
              <a:rect l="l" t="t" r="r" b="b"/>
              <a:pathLst>
                <a:path w="1411" h="1251" extrusionOk="0">
                  <a:moveTo>
                    <a:pt x="775" y="1"/>
                  </a:moveTo>
                  <a:cubicBezTo>
                    <a:pt x="547" y="1"/>
                    <a:pt x="252" y="126"/>
                    <a:pt x="1" y="169"/>
                  </a:cubicBezTo>
                  <a:cubicBezTo>
                    <a:pt x="70" y="520"/>
                    <a:pt x="37" y="968"/>
                    <a:pt x="244" y="1189"/>
                  </a:cubicBezTo>
                  <a:cubicBezTo>
                    <a:pt x="286" y="1234"/>
                    <a:pt x="358" y="1251"/>
                    <a:pt x="454" y="1251"/>
                  </a:cubicBezTo>
                  <a:cubicBezTo>
                    <a:pt x="676" y="1251"/>
                    <a:pt x="1024" y="1162"/>
                    <a:pt x="1411" y="1133"/>
                  </a:cubicBezTo>
                  <a:cubicBezTo>
                    <a:pt x="1213" y="611"/>
                    <a:pt x="1176" y="157"/>
                    <a:pt x="960" y="41"/>
                  </a:cubicBezTo>
                  <a:cubicBezTo>
                    <a:pt x="906" y="12"/>
                    <a:pt x="844" y="1"/>
                    <a:pt x="7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5" name="Google Shape;4515;p9"/>
            <p:cNvSpPr/>
            <p:nvPr/>
          </p:nvSpPr>
          <p:spPr>
            <a:xfrm>
              <a:off x="5802625" y="4439575"/>
              <a:ext cx="37275" cy="30675"/>
            </a:xfrm>
            <a:custGeom>
              <a:avLst/>
              <a:gdLst/>
              <a:ahLst/>
              <a:cxnLst/>
              <a:rect l="l" t="t" r="r" b="b"/>
              <a:pathLst>
                <a:path w="1491" h="1227" extrusionOk="0">
                  <a:moveTo>
                    <a:pt x="731" y="0"/>
                  </a:moveTo>
                  <a:cubicBezTo>
                    <a:pt x="490" y="0"/>
                    <a:pt x="113" y="151"/>
                    <a:pt x="78" y="280"/>
                  </a:cubicBezTo>
                  <a:cubicBezTo>
                    <a:pt x="1" y="553"/>
                    <a:pt x="104" y="1033"/>
                    <a:pt x="307" y="1177"/>
                  </a:cubicBezTo>
                  <a:cubicBezTo>
                    <a:pt x="356" y="1213"/>
                    <a:pt x="420" y="1227"/>
                    <a:pt x="498" y="1227"/>
                  </a:cubicBezTo>
                  <a:cubicBezTo>
                    <a:pt x="723" y="1227"/>
                    <a:pt x="1064" y="1110"/>
                    <a:pt x="1491" y="1051"/>
                  </a:cubicBezTo>
                  <a:cubicBezTo>
                    <a:pt x="1206" y="548"/>
                    <a:pt x="1111" y="149"/>
                    <a:pt x="870" y="26"/>
                  </a:cubicBezTo>
                  <a:cubicBezTo>
                    <a:pt x="835" y="8"/>
                    <a:pt x="787" y="0"/>
                    <a:pt x="73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6" name="Google Shape;4516;p9"/>
            <p:cNvSpPr/>
            <p:nvPr/>
          </p:nvSpPr>
          <p:spPr>
            <a:xfrm>
              <a:off x="4706900" y="392725"/>
              <a:ext cx="35775" cy="38050"/>
            </a:xfrm>
            <a:custGeom>
              <a:avLst/>
              <a:gdLst/>
              <a:ahLst/>
              <a:cxnLst/>
              <a:rect l="l" t="t" r="r" b="b"/>
              <a:pathLst>
                <a:path w="1431" h="1522" extrusionOk="0">
                  <a:moveTo>
                    <a:pt x="1125" y="1"/>
                  </a:moveTo>
                  <a:cubicBezTo>
                    <a:pt x="785" y="107"/>
                    <a:pt x="341" y="122"/>
                    <a:pt x="139" y="353"/>
                  </a:cubicBezTo>
                  <a:cubicBezTo>
                    <a:pt x="1" y="509"/>
                    <a:pt x="203" y="967"/>
                    <a:pt x="288" y="1521"/>
                  </a:cubicBezTo>
                  <a:cubicBezTo>
                    <a:pt x="786" y="1264"/>
                    <a:pt x="1227" y="1177"/>
                    <a:pt x="1326" y="947"/>
                  </a:cubicBezTo>
                  <a:cubicBezTo>
                    <a:pt x="1430" y="704"/>
                    <a:pt x="1206" y="322"/>
                    <a:pt x="11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7" name="Google Shape;4517;p9"/>
            <p:cNvSpPr/>
            <p:nvPr/>
          </p:nvSpPr>
          <p:spPr>
            <a:xfrm>
              <a:off x="1383450" y="1955325"/>
              <a:ext cx="35750" cy="30175"/>
            </a:xfrm>
            <a:custGeom>
              <a:avLst/>
              <a:gdLst/>
              <a:ahLst/>
              <a:cxnLst/>
              <a:rect l="l" t="t" r="r" b="b"/>
              <a:pathLst>
                <a:path w="1430" h="1207" extrusionOk="0">
                  <a:moveTo>
                    <a:pt x="706" y="0"/>
                  </a:moveTo>
                  <a:cubicBezTo>
                    <a:pt x="465" y="0"/>
                    <a:pt x="140" y="101"/>
                    <a:pt x="100" y="210"/>
                  </a:cubicBezTo>
                  <a:cubicBezTo>
                    <a:pt x="0" y="481"/>
                    <a:pt x="52" y="967"/>
                    <a:pt x="240" y="1135"/>
                  </a:cubicBezTo>
                  <a:cubicBezTo>
                    <a:pt x="300" y="1189"/>
                    <a:pt x="391" y="1207"/>
                    <a:pt x="508" y="1207"/>
                  </a:cubicBezTo>
                  <a:cubicBezTo>
                    <a:pt x="731" y="1207"/>
                    <a:pt x="1050" y="1140"/>
                    <a:pt x="1429" y="1127"/>
                  </a:cubicBezTo>
                  <a:cubicBezTo>
                    <a:pt x="1197" y="596"/>
                    <a:pt x="1141" y="186"/>
                    <a:pt x="917" y="44"/>
                  </a:cubicBezTo>
                  <a:cubicBezTo>
                    <a:pt x="869" y="13"/>
                    <a:pt x="793" y="0"/>
                    <a:pt x="7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8" name="Google Shape;4518;p9"/>
            <p:cNvSpPr/>
            <p:nvPr/>
          </p:nvSpPr>
          <p:spPr>
            <a:xfrm>
              <a:off x="1611800" y="4269550"/>
              <a:ext cx="31875" cy="35125"/>
            </a:xfrm>
            <a:custGeom>
              <a:avLst/>
              <a:gdLst/>
              <a:ahLst/>
              <a:cxnLst/>
              <a:rect l="l" t="t" r="r" b="b"/>
              <a:pathLst>
                <a:path w="1275" h="1405" extrusionOk="0">
                  <a:moveTo>
                    <a:pt x="951" y="0"/>
                  </a:moveTo>
                  <a:cubicBezTo>
                    <a:pt x="664" y="99"/>
                    <a:pt x="251" y="117"/>
                    <a:pt x="123" y="317"/>
                  </a:cubicBezTo>
                  <a:cubicBezTo>
                    <a:pt x="1" y="509"/>
                    <a:pt x="172" y="890"/>
                    <a:pt x="245" y="1405"/>
                  </a:cubicBezTo>
                  <a:cubicBezTo>
                    <a:pt x="699" y="1157"/>
                    <a:pt x="1109" y="1066"/>
                    <a:pt x="1189" y="853"/>
                  </a:cubicBezTo>
                  <a:cubicBezTo>
                    <a:pt x="1274" y="631"/>
                    <a:pt x="1044" y="291"/>
                    <a:pt x="9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9" name="Google Shape;4519;p9"/>
            <p:cNvSpPr/>
            <p:nvPr/>
          </p:nvSpPr>
          <p:spPr>
            <a:xfrm>
              <a:off x="3706275" y="5447200"/>
              <a:ext cx="34500" cy="28250"/>
            </a:xfrm>
            <a:custGeom>
              <a:avLst/>
              <a:gdLst/>
              <a:ahLst/>
              <a:cxnLst/>
              <a:rect l="l" t="t" r="r" b="b"/>
              <a:pathLst>
                <a:path w="1380" h="1130" extrusionOk="0">
                  <a:moveTo>
                    <a:pt x="735" y="0"/>
                  </a:moveTo>
                  <a:cubicBezTo>
                    <a:pt x="501" y="0"/>
                    <a:pt x="200" y="101"/>
                    <a:pt x="115" y="238"/>
                  </a:cubicBezTo>
                  <a:cubicBezTo>
                    <a:pt x="0" y="422"/>
                    <a:pt x="115" y="925"/>
                    <a:pt x="299" y="1071"/>
                  </a:cubicBezTo>
                  <a:cubicBezTo>
                    <a:pt x="354" y="1114"/>
                    <a:pt x="430" y="1130"/>
                    <a:pt x="525" y="1130"/>
                  </a:cubicBezTo>
                  <a:cubicBezTo>
                    <a:pt x="732" y="1130"/>
                    <a:pt x="1028" y="1055"/>
                    <a:pt x="1379" y="1032"/>
                  </a:cubicBezTo>
                  <a:cubicBezTo>
                    <a:pt x="1185" y="553"/>
                    <a:pt x="1142" y="135"/>
                    <a:pt x="940" y="38"/>
                  </a:cubicBezTo>
                  <a:cubicBezTo>
                    <a:pt x="887" y="12"/>
                    <a:pt x="815" y="0"/>
                    <a:pt x="7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0" name="Google Shape;4520;p9"/>
            <p:cNvSpPr/>
            <p:nvPr/>
          </p:nvSpPr>
          <p:spPr>
            <a:xfrm>
              <a:off x="5406525" y="778450"/>
              <a:ext cx="35400" cy="37000"/>
            </a:xfrm>
            <a:custGeom>
              <a:avLst/>
              <a:gdLst/>
              <a:ahLst/>
              <a:cxnLst/>
              <a:rect l="l" t="t" r="r" b="b"/>
              <a:pathLst>
                <a:path w="1416" h="1480" extrusionOk="0">
                  <a:moveTo>
                    <a:pt x="1181" y="0"/>
                  </a:moveTo>
                  <a:cubicBezTo>
                    <a:pt x="670" y="233"/>
                    <a:pt x="225" y="296"/>
                    <a:pt x="117" y="523"/>
                  </a:cubicBezTo>
                  <a:cubicBezTo>
                    <a:pt x="1" y="762"/>
                    <a:pt x="204" y="1154"/>
                    <a:pt x="269" y="1480"/>
                  </a:cubicBezTo>
                  <a:cubicBezTo>
                    <a:pt x="614" y="1390"/>
                    <a:pt x="1057" y="1396"/>
                    <a:pt x="1271" y="1175"/>
                  </a:cubicBezTo>
                  <a:cubicBezTo>
                    <a:pt x="1416" y="1026"/>
                    <a:pt x="1239" y="557"/>
                    <a:pt x="118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1" name="Google Shape;4521;p9"/>
            <p:cNvSpPr/>
            <p:nvPr/>
          </p:nvSpPr>
          <p:spPr>
            <a:xfrm>
              <a:off x="1217525" y="2798975"/>
              <a:ext cx="32725" cy="28025"/>
            </a:xfrm>
            <a:custGeom>
              <a:avLst/>
              <a:gdLst/>
              <a:ahLst/>
              <a:cxnLst/>
              <a:rect l="l" t="t" r="r" b="b"/>
              <a:pathLst>
                <a:path w="1309" h="1121" extrusionOk="0">
                  <a:moveTo>
                    <a:pt x="731" y="1"/>
                  </a:moveTo>
                  <a:cubicBezTo>
                    <a:pt x="520" y="1"/>
                    <a:pt x="238" y="147"/>
                    <a:pt x="0" y="205"/>
                  </a:cubicBezTo>
                  <a:cubicBezTo>
                    <a:pt x="66" y="501"/>
                    <a:pt x="41" y="917"/>
                    <a:pt x="225" y="1061"/>
                  </a:cubicBezTo>
                  <a:cubicBezTo>
                    <a:pt x="280" y="1105"/>
                    <a:pt x="357" y="1120"/>
                    <a:pt x="451" y="1120"/>
                  </a:cubicBezTo>
                  <a:cubicBezTo>
                    <a:pt x="659" y="1120"/>
                    <a:pt x="956" y="1045"/>
                    <a:pt x="1309" y="1021"/>
                  </a:cubicBezTo>
                  <a:cubicBezTo>
                    <a:pt x="1113" y="542"/>
                    <a:pt x="1067" y="124"/>
                    <a:pt x="866" y="28"/>
                  </a:cubicBezTo>
                  <a:cubicBezTo>
                    <a:pt x="826" y="9"/>
                    <a:pt x="780" y="1"/>
                    <a:pt x="73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2" name="Google Shape;4522;p9"/>
            <p:cNvSpPr/>
            <p:nvPr/>
          </p:nvSpPr>
          <p:spPr>
            <a:xfrm>
              <a:off x="3880475" y="238125"/>
              <a:ext cx="34650" cy="31150"/>
            </a:xfrm>
            <a:custGeom>
              <a:avLst/>
              <a:gdLst/>
              <a:ahLst/>
              <a:cxnLst/>
              <a:rect l="l" t="t" r="r" b="b"/>
              <a:pathLst>
                <a:path w="1386" h="1246" extrusionOk="0">
                  <a:moveTo>
                    <a:pt x="766" y="0"/>
                  </a:moveTo>
                  <a:cubicBezTo>
                    <a:pt x="540" y="0"/>
                    <a:pt x="248" y="115"/>
                    <a:pt x="1" y="152"/>
                  </a:cubicBezTo>
                  <a:cubicBezTo>
                    <a:pt x="61" y="505"/>
                    <a:pt x="20" y="952"/>
                    <a:pt x="219" y="1177"/>
                  </a:cubicBezTo>
                  <a:cubicBezTo>
                    <a:pt x="263" y="1227"/>
                    <a:pt x="343" y="1245"/>
                    <a:pt x="450" y="1245"/>
                  </a:cubicBezTo>
                  <a:cubicBezTo>
                    <a:pt x="673" y="1245"/>
                    <a:pt x="1012" y="1168"/>
                    <a:pt x="1386" y="1148"/>
                  </a:cubicBezTo>
                  <a:cubicBezTo>
                    <a:pt x="1202" y="622"/>
                    <a:pt x="1178" y="168"/>
                    <a:pt x="963" y="44"/>
                  </a:cubicBezTo>
                  <a:cubicBezTo>
                    <a:pt x="907" y="13"/>
                    <a:pt x="840" y="0"/>
                    <a:pt x="7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3" name="Google Shape;4523;p9"/>
            <p:cNvSpPr/>
            <p:nvPr/>
          </p:nvSpPr>
          <p:spPr>
            <a:xfrm>
              <a:off x="5972625" y="1414425"/>
              <a:ext cx="37775" cy="32175"/>
            </a:xfrm>
            <a:custGeom>
              <a:avLst/>
              <a:gdLst/>
              <a:ahLst/>
              <a:cxnLst/>
              <a:rect l="l" t="t" r="r" b="b"/>
              <a:pathLst>
                <a:path w="1511" h="1287" extrusionOk="0">
                  <a:moveTo>
                    <a:pt x="810" y="1"/>
                  </a:moveTo>
                  <a:cubicBezTo>
                    <a:pt x="575" y="1"/>
                    <a:pt x="267" y="183"/>
                    <a:pt x="0" y="262"/>
                  </a:cubicBezTo>
                  <a:cubicBezTo>
                    <a:pt x="108" y="603"/>
                    <a:pt x="124" y="1051"/>
                    <a:pt x="354" y="1245"/>
                  </a:cubicBezTo>
                  <a:cubicBezTo>
                    <a:pt x="388" y="1274"/>
                    <a:pt x="436" y="1286"/>
                    <a:pt x="496" y="1286"/>
                  </a:cubicBezTo>
                  <a:cubicBezTo>
                    <a:pt x="712" y="1286"/>
                    <a:pt x="1082" y="1131"/>
                    <a:pt x="1511" y="1046"/>
                  </a:cubicBezTo>
                  <a:cubicBezTo>
                    <a:pt x="1253" y="556"/>
                    <a:pt x="1164" y="113"/>
                    <a:pt x="934" y="22"/>
                  </a:cubicBezTo>
                  <a:cubicBezTo>
                    <a:pt x="896" y="7"/>
                    <a:pt x="854" y="1"/>
                    <a:pt x="81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4" name="Google Shape;4524;p9"/>
            <p:cNvSpPr/>
            <p:nvPr/>
          </p:nvSpPr>
          <p:spPr>
            <a:xfrm>
              <a:off x="1893700" y="4577375"/>
              <a:ext cx="35100" cy="36050"/>
            </a:xfrm>
            <a:custGeom>
              <a:avLst/>
              <a:gdLst/>
              <a:ahLst/>
              <a:cxnLst/>
              <a:rect l="l" t="t" r="r" b="b"/>
              <a:pathLst>
                <a:path w="1404" h="1442" extrusionOk="0">
                  <a:moveTo>
                    <a:pt x="1215" y="1"/>
                  </a:moveTo>
                  <a:cubicBezTo>
                    <a:pt x="695" y="210"/>
                    <a:pt x="247" y="253"/>
                    <a:pt x="128" y="474"/>
                  </a:cubicBezTo>
                  <a:cubicBezTo>
                    <a:pt x="1" y="708"/>
                    <a:pt x="188" y="1112"/>
                    <a:pt x="238" y="1442"/>
                  </a:cubicBezTo>
                  <a:cubicBezTo>
                    <a:pt x="586" y="1365"/>
                    <a:pt x="1029" y="1390"/>
                    <a:pt x="1252" y="1178"/>
                  </a:cubicBezTo>
                  <a:cubicBezTo>
                    <a:pt x="1404" y="1035"/>
                    <a:pt x="1247" y="559"/>
                    <a:pt x="12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5" name="Google Shape;4525;p9"/>
            <p:cNvSpPr/>
            <p:nvPr/>
          </p:nvSpPr>
          <p:spPr>
            <a:xfrm>
              <a:off x="3289100" y="5360825"/>
              <a:ext cx="35725" cy="37950"/>
            </a:xfrm>
            <a:custGeom>
              <a:avLst/>
              <a:gdLst/>
              <a:ahLst/>
              <a:cxnLst/>
              <a:rect l="l" t="t" r="r" b="b"/>
              <a:pathLst>
                <a:path w="1429" h="1518" extrusionOk="0">
                  <a:moveTo>
                    <a:pt x="1144" y="0"/>
                  </a:moveTo>
                  <a:cubicBezTo>
                    <a:pt x="647" y="257"/>
                    <a:pt x="205" y="342"/>
                    <a:pt x="105" y="573"/>
                  </a:cubicBezTo>
                  <a:cubicBezTo>
                    <a:pt x="0" y="815"/>
                    <a:pt x="223" y="1198"/>
                    <a:pt x="302" y="1518"/>
                  </a:cubicBezTo>
                  <a:cubicBezTo>
                    <a:pt x="643" y="1413"/>
                    <a:pt x="1086" y="1400"/>
                    <a:pt x="1290" y="1170"/>
                  </a:cubicBezTo>
                  <a:cubicBezTo>
                    <a:pt x="1428" y="1014"/>
                    <a:pt x="1228" y="556"/>
                    <a:pt x="114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6" name="Google Shape;4526;p9"/>
            <p:cNvSpPr/>
            <p:nvPr/>
          </p:nvSpPr>
          <p:spPr>
            <a:xfrm>
              <a:off x="2177375" y="4892950"/>
              <a:ext cx="31850" cy="34725"/>
            </a:xfrm>
            <a:custGeom>
              <a:avLst/>
              <a:gdLst/>
              <a:ahLst/>
              <a:cxnLst/>
              <a:rect l="l" t="t" r="r" b="b"/>
              <a:pathLst>
                <a:path w="1274" h="1389" extrusionOk="0">
                  <a:moveTo>
                    <a:pt x="1029" y="0"/>
                  </a:moveTo>
                  <a:cubicBezTo>
                    <a:pt x="574" y="248"/>
                    <a:pt x="166" y="338"/>
                    <a:pt x="86" y="550"/>
                  </a:cubicBezTo>
                  <a:cubicBezTo>
                    <a:pt x="0" y="774"/>
                    <a:pt x="154" y="1265"/>
                    <a:pt x="344" y="1361"/>
                  </a:cubicBezTo>
                  <a:cubicBezTo>
                    <a:pt x="381" y="1380"/>
                    <a:pt x="430" y="1388"/>
                    <a:pt x="486" y="1388"/>
                  </a:cubicBezTo>
                  <a:cubicBezTo>
                    <a:pt x="712" y="1388"/>
                    <a:pt x="1047" y="1247"/>
                    <a:pt x="1150" y="1087"/>
                  </a:cubicBezTo>
                  <a:cubicBezTo>
                    <a:pt x="1274" y="896"/>
                    <a:pt x="1101" y="513"/>
                    <a:pt x="10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7" name="Google Shape;4527;p9"/>
            <p:cNvSpPr/>
            <p:nvPr/>
          </p:nvSpPr>
          <p:spPr>
            <a:xfrm>
              <a:off x="2408400" y="5030375"/>
              <a:ext cx="33625" cy="35150"/>
            </a:xfrm>
            <a:custGeom>
              <a:avLst/>
              <a:gdLst/>
              <a:ahLst/>
              <a:cxnLst/>
              <a:rect l="l" t="t" r="r" b="b"/>
              <a:pathLst>
                <a:path w="1345" h="1406" extrusionOk="0">
                  <a:moveTo>
                    <a:pt x="777" y="1"/>
                  </a:moveTo>
                  <a:cubicBezTo>
                    <a:pt x="537" y="1"/>
                    <a:pt x="273" y="71"/>
                    <a:pt x="158" y="203"/>
                  </a:cubicBezTo>
                  <a:cubicBezTo>
                    <a:pt x="0" y="383"/>
                    <a:pt x="134" y="821"/>
                    <a:pt x="146" y="1406"/>
                  </a:cubicBezTo>
                  <a:cubicBezTo>
                    <a:pt x="674" y="1163"/>
                    <a:pt x="1079" y="1098"/>
                    <a:pt x="1226" y="868"/>
                  </a:cubicBezTo>
                  <a:cubicBezTo>
                    <a:pt x="1344" y="685"/>
                    <a:pt x="1222" y="100"/>
                    <a:pt x="1075" y="46"/>
                  </a:cubicBezTo>
                  <a:cubicBezTo>
                    <a:pt x="991" y="16"/>
                    <a:pt x="887" y="1"/>
                    <a:pt x="7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8" name="Google Shape;4528;p9"/>
            <p:cNvSpPr/>
            <p:nvPr/>
          </p:nvSpPr>
          <p:spPr>
            <a:xfrm>
              <a:off x="2642925" y="5159925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extrusionOk="0">
                  <a:moveTo>
                    <a:pt x="714" y="0"/>
                  </a:moveTo>
                  <a:cubicBezTo>
                    <a:pt x="472" y="0"/>
                    <a:pt x="137" y="109"/>
                    <a:pt x="98" y="222"/>
                  </a:cubicBezTo>
                  <a:cubicBezTo>
                    <a:pt x="0" y="493"/>
                    <a:pt x="62" y="978"/>
                    <a:pt x="254" y="1141"/>
                  </a:cubicBezTo>
                  <a:cubicBezTo>
                    <a:pt x="312" y="1191"/>
                    <a:pt x="397" y="1209"/>
                    <a:pt x="506" y="1209"/>
                  </a:cubicBezTo>
                  <a:cubicBezTo>
                    <a:pt x="730" y="1209"/>
                    <a:pt x="1053" y="1135"/>
                    <a:pt x="1443" y="1115"/>
                  </a:cubicBezTo>
                  <a:cubicBezTo>
                    <a:pt x="1200" y="587"/>
                    <a:pt x="1138" y="180"/>
                    <a:pt x="911" y="40"/>
                  </a:cubicBezTo>
                  <a:cubicBezTo>
                    <a:pt x="865" y="12"/>
                    <a:pt x="795" y="0"/>
                    <a:pt x="7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9" name="Google Shape;4529;p9"/>
            <p:cNvSpPr/>
            <p:nvPr/>
          </p:nvSpPr>
          <p:spPr>
            <a:xfrm>
              <a:off x="2877000" y="5292275"/>
              <a:ext cx="32700" cy="28025"/>
            </a:xfrm>
            <a:custGeom>
              <a:avLst/>
              <a:gdLst/>
              <a:ahLst/>
              <a:cxnLst/>
              <a:rect l="l" t="t" r="r" b="b"/>
              <a:pathLst>
                <a:path w="1308" h="1121" extrusionOk="0">
                  <a:moveTo>
                    <a:pt x="732" y="0"/>
                  </a:moveTo>
                  <a:cubicBezTo>
                    <a:pt x="522" y="0"/>
                    <a:pt x="240" y="146"/>
                    <a:pt x="1" y="203"/>
                  </a:cubicBezTo>
                  <a:cubicBezTo>
                    <a:pt x="67" y="501"/>
                    <a:pt x="40" y="915"/>
                    <a:pt x="224" y="1061"/>
                  </a:cubicBezTo>
                  <a:cubicBezTo>
                    <a:pt x="280" y="1104"/>
                    <a:pt x="357" y="1120"/>
                    <a:pt x="452" y="1120"/>
                  </a:cubicBezTo>
                  <a:cubicBezTo>
                    <a:pt x="660" y="1120"/>
                    <a:pt x="956" y="1046"/>
                    <a:pt x="1308" y="1022"/>
                  </a:cubicBezTo>
                  <a:cubicBezTo>
                    <a:pt x="1112" y="544"/>
                    <a:pt x="1067" y="125"/>
                    <a:pt x="868" y="28"/>
                  </a:cubicBezTo>
                  <a:cubicBezTo>
                    <a:pt x="828" y="8"/>
                    <a:pt x="782" y="0"/>
                    <a:pt x="73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30" name="Google Shape;4530;p9"/>
          <p:cNvGrpSpPr/>
          <p:nvPr/>
        </p:nvGrpSpPr>
        <p:grpSpPr>
          <a:xfrm>
            <a:off x="6502360" y="-1455398"/>
            <a:ext cx="4397855" cy="4441252"/>
            <a:chOff x="1217525" y="238125"/>
            <a:chExt cx="5186150" cy="5237325"/>
          </a:xfrm>
        </p:grpSpPr>
        <p:sp>
          <p:nvSpPr>
            <p:cNvPr id="4531" name="Google Shape;4531;p9"/>
            <p:cNvSpPr/>
            <p:nvPr/>
          </p:nvSpPr>
          <p:spPr>
            <a:xfrm>
              <a:off x="3064700" y="2105425"/>
              <a:ext cx="1488400" cy="1501400"/>
            </a:xfrm>
            <a:custGeom>
              <a:avLst/>
              <a:gdLst/>
              <a:ahLst/>
              <a:cxnLst/>
              <a:rect l="l" t="t" r="r" b="b"/>
              <a:pathLst>
                <a:path w="59536" h="60056" extrusionOk="0">
                  <a:moveTo>
                    <a:pt x="35171" y="5672"/>
                  </a:moveTo>
                  <a:cubicBezTo>
                    <a:pt x="35857" y="6721"/>
                    <a:pt x="36948" y="7490"/>
                    <a:pt x="38284" y="7490"/>
                  </a:cubicBezTo>
                  <a:cubicBezTo>
                    <a:pt x="38312" y="7490"/>
                    <a:pt x="38341" y="7490"/>
                    <a:pt x="38370" y="7489"/>
                  </a:cubicBezTo>
                  <a:lnTo>
                    <a:pt x="38370" y="7489"/>
                  </a:lnTo>
                  <a:lnTo>
                    <a:pt x="36351" y="10618"/>
                  </a:lnTo>
                  <a:lnTo>
                    <a:pt x="33545" y="9039"/>
                  </a:lnTo>
                  <a:cubicBezTo>
                    <a:pt x="34040" y="8015"/>
                    <a:pt x="34614" y="6827"/>
                    <a:pt x="35171" y="5672"/>
                  </a:cubicBezTo>
                  <a:close/>
                  <a:moveTo>
                    <a:pt x="27767" y="8151"/>
                  </a:moveTo>
                  <a:lnTo>
                    <a:pt x="30691" y="9794"/>
                  </a:lnTo>
                  <a:lnTo>
                    <a:pt x="28892" y="12601"/>
                  </a:lnTo>
                  <a:lnTo>
                    <a:pt x="26273" y="11127"/>
                  </a:lnTo>
                  <a:cubicBezTo>
                    <a:pt x="26765" y="10146"/>
                    <a:pt x="27303" y="9075"/>
                    <a:pt x="27767" y="8151"/>
                  </a:cubicBezTo>
                  <a:close/>
                  <a:moveTo>
                    <a:pt x="20447" y="10270"/>
                  </a:moveTo>
                  <a:cubicBezTo>
                    <a:pt x="21294" y="10808"/>
                    <a:pt x="22283" y="11438"/>
                    <a:pt x="23213" y="12029"/>
                  </a:cubicBezTo>
                  <a:lnTo>
                    <a:pt x="21695" y="14729"/>
                  </a:lnTo>
                  <a:lnTo>
                    <a:pt x="18758" y="13273"/>
                  </a:lnTo>
                  <a:cubicBezTo>
                    <a:pt x="19285" y="12336"/>
                    <a:pt x="19897" y="11248"/>
                    <a:pt x="20447" y="10270"/>
                  </a:cubicBezTo>
                  <a:close/>
                  <a:moveTo>
                    <a:pt x="44513" y="11007"/>
                  </a:moveTo>
                  <a:cubicBezTo>
                    <a:pt x="45226" y="11938"/>
                    <a:pt x="46252" y="12716"/>
                    <a:pt x="47536" y="12716"/>
                  </a:cubicBezTo>
                  <a:cubicBezTo>
                    <a:pt x="47615" y="12716"/>
                    <a:pt x="47694" y="12713"/>
                    <a:pt x="47774" y="12707"/>
                  </a:cubicBezTo>
                  <a:lnTo>
                    <a:pt x="47774" y="12707"/>
                  </a:lnTo>
                  <a:lnTo>
                    <a:pt x="45710" y="15877"/>
                  </a:lnTo>
                  <a:lnTo>
                    <a:pt x="42913" y="14304"/>
                  </a:lnTo>
                  <a:cubicBezTo>
                    <a:pt x="43401" y="13297"/>
                    <a:pt x="43956" y="12154"/>
                    <a:pt x="44513" y="11007"/>
                  </a:cubicBezTo>
                  <a:close/>
                  <a:moveTo>
                    <a:pt x="12830" y="11513"/>
                  </a:moveTo>
                  <a:lnTo>
                    <a:pt x="12830" y="11513"/>
                  </a:lnTo>
                  <a:cubicBezTo>
                    <a:pt x="13700" y="12980"/>
                    <a:pt x="14705" y="13874"/>
                    <a:pt x="16122" y="13917"/>
                  </a:cubicBezTo>
                  <a:lnTo>
                    <a:pt x="16123" y="13917"/>
                  </a:lnTo>
                  <a:lnTo>
                    <a:pt x="14378" y="17019"/>
                  </a:lnTo>
                  <a:lnTo>
                    <a:pt x="10974" y="15469"/>
                  </a:lnTo>
                  <a:cubicBezTo>
                    <a:pt x="12166" y="14729"/>
                    <a:pt x="12887" y="13457"/>
                    <a:pt x="12830" y="11513"/>
                  </a:cubicBezTo>
                  <a:close/>
                  <a:moveTo>
                    <a:pt x="37204" y="13597"/>
                  </a:moveTo>
                  <a:lnTo>
                    <a:pt x="39925" y="15127"/>
                  </a:lnTo>
                  <a:lnTo>
                    <a:pt x="38315" y="17574"/>
                  </a:lnTo>
                  <a:lnTo>
                    <a:pt x="35937" y="16238"/>
                  </a:lnTo>
                  <a:lnTo>
                    <a:pt x="37204" y="13597"/>
                  </a:lnTo>
                  <a:close/>
                  <a:moveTo>
                    <a:pt x="29867" y="15955"/>
                  </a:moveTo>
                  <a:lnTo>
                    <a:pt x="32225" y="17281"/>
                  </a:lnTo>
                  <a:cubicBezTo>
                    <a:pt x="31790" y="17960"/>
                    <a:pt x="31338" y="18669"/>
                    <a:pt x="30866" y="19406"/>
                  </a:cubicBezTo>
                  <a:lnTo>
                    <a:pt x="28780" y="18233"/>
                  </a:lnTo>
                  <a:lnTo>
                    <a:pt x="29867" y="15955"/>
                  </a:lnTo>
                  <a:close/>
                  <a:moveTo>
                    <a:pt x="22541" y="18031"/>
                  </a:moveTo>
                  <a:cubicBezTo>
                    <a:pt x="23224" y="18498"/>
                    <a:pt x="23938" y="18983"/>
                    <a:pt x="24624" y="19452"/>
                  </a:cubicBezTo>
                  <a:lnTo>
                    <a:pt x="23419" y="21596"/>
                  </a:lnTo>
                  <a:lnTo>
                    <a:pt x="21149" y="20504"/>
                  </a:lnTo>
                  <a:cubicBezTo>
                    <a:pt x="21593" y="19717"/>
                    <a:pt x="22054" y="18893"/>
                    <a:pt x="22541" y="18031"/>
                  </a:cubicBezTo>
                  <a:close/>
                  <a:moveTo>
                    <a:pt x="46568" y="18718"/>
                  </a:moveTo>
                  <a:lnTo>
                    <a:pt x="49498" y="20365"/>
                  </a:lnTo>
                  <a:lnTo>
                    <a:pt x="47698" y="23125"/>
                  </a:lnTo>
                  <a:lnTo>
                    <a:pt x="45107" y="21668"/>
                  </a:lnTo>
                  <a:cubicBezTo>
                    <a:pt x="45598" y="20678"/>
                    <a:pt x="46084" y="19695"/>
                    <a:pt x="46568" y="18718"/>
                  </a:cubicBezTo>
                  <a:close/>
                  <a:moveTo>
                    <a:pt x="15096" y="19957"/>
                  </a:moveTo>
                  <a:lnTo>
                    <a:pt x="17551" y="21599"/>
                  </a:lnTo>
                  <a:lnTo>
                    <a:pt x="16163" y="24067"/>
                  </a:lnTo>
                  <a:lnTo>
                    <a:pt x="13481" y="22829"/>
                  </a:lnTo>
                  <a:lnTo>
                    <a:pt x="15096" y="19957"/>
                  </a:lnTo>
                  <a:close/>
                  <a:moveTo>
                    <a:pt x="39356" y="21292"/>
                  </a:moveTo>
                  <a:lnTo>
                    <a:pt x="41706" y="22613"/>
                  </a:lnTo>
                  <a:lnTo>
                    <a:pt x="40334" y="24726"/>
                  </a:lnTo>
                  <a:lnTo>
                    <a:pt x="38265" y="23563"/>
                  </a:lnTo>
                  <a:cubicBezTo>
                    <a:pt x="38620" y="22823"/>
                    <a:pt x="38974" y="22088"/>
                    <a:pt x="39356" y="21292"/>
                  </a:cubicBezTo>
                  <a:close/>
                  <a:moveTo>
                    <a:pt x="32036" y="23833"/>
                  </a:moveTo>
                  <a:lnTo>
                    <a:pt x="33850" y="24852"/>
                  </a:lnTo>
                  <a:lnTo>
                    <a:pt x="32838" y="26400"/>
                  </a:lnTo>
                  <a:lnTo>
                    <a:pt x="31254" y="25508"/>
                  </a:lnTo>
                  <a:lnTo>
                    <a:pt x="32036" y="23833"/>
                  </a:lnTo>
                  <a:close/>
                  <a:moveTo>
                    <a:pt x="7495" y="21569"/>
                  </a:moveTo>
                  <a:lnTo>
                    <a:pt x="10643" y="23738"/>
                  </a:lnTo>
                  <a:lnTo>
                    <a:pt x="8883" y="26868"/>
                  </a:lnTo>
                  <a:cubicBezTo>
                    <a:pt x="8157" y="25803"/>
                    <a:pt x="7066" y="25308"/>
                    <a:pt x="5548" y="25308"/>
                  </a:cubicBezTo>
                  <a:cubicBezTo>
                    <a:pt x="5382" y="25308"/>
                    <a:pt x="5211" y="25314"/>
                    <a:pt x="5034" y="25325"/>
                  </a:cubicBezTo>
                  <a:cubicBezTo>
                    <a:pt x="6680" y="24337"/>
                    <a:pt x="7533" y="23106"/>
                    <a:pt x="7495" y="21569"/>
                  </a:cubicBezTo>
                  <a:close/>
                  <a:moveTo>
                    <a:pt x="24561" y="25944"/>
                  </a:moveTo>
                  <a:lnTo>
                    <a:pt x="26176" y="26994"/>
                  </a:lnTo>
                  <a:lnTo>
                    <a:pt x="25208" y="28718"/>
                  </a:lnTo>
                  <a:lnTo>
                    <a:pt x="23488" y="27851"/>
                  </a:lnTo>
                  <a:lnTo>
                    <a:pt x="24561" y="25944"/>
                  </a:lnTo>
                  <a:close/>
                  <a:moveTo>
                    <a:pt x="48560" y="26304"/>
                  </a:moveTo>
                  <a:lnTo>
                    <a:pt x="51478" y="27699"/>
                  </a:lnTo>
                  <a:lnTo>
                    <a:pt x="49773" y="30731"/>
                  </a:lnTo>
                  <a:lnTo>
                    <a:pt x="47063" y="28967"/>
                  </a:lnTo>
                  <a:lnTo>
                    <a:pt x="48560" y="26304"/>
                  </a:lnTo>
                  <a:close/>
                  <a:moveTo>
                    <a:pt x="17079" y="27695"/>
                  </a:moveTo>
                  <a:lnTo>
                    <a:pt x="19313" y="29098"/>
                  </a:lnTo>
                  <a:cubicBezTo>
                    <a:pt x="18895" y="29844"/>
                    <a:pt x="18479" y="30583"/>
                    <a:pt x="18065" y="31317"/>
                  </a:cubicBezTo>
                  <a:lnTo>
                    <a:pt x="15696" y="30157"/>
                  </a:lnTo>
                  <a:lnTo>
                    <a:pt x="17079" y="27695"/>
                  </a:lnTo>
                  <a:close/>
                  <a:moveTo>
                    <a:pt x="41457" y="28918"/>
                  </a:moveTo>
                  <a:lnTo>
                    <a:pt x="43731" y="29975"/>
                  </a:lnTo>
                  <a:lnTo>
                    <a:pt x="42356" y="32421"/>
                  </a:lnTo>
                  <a:lnTo>
                    <a:pt x="40250" y="31065"/>
                  </a:lnTo>
                  <a:lnTo>
                    <a:pt x="41457" y="28918"/>
                  </a:lnTo>
                  <a:close/>
                  <a:moveTo>
                    <a:pt x="9766" y="29422"/>
                  </a:moveTo>
                  <a:lnTo>
                    <a:pt x="12507" y="31154"/>
                  </a:lnTo>
                  <a:lnTo>
                    <a:pt x="10948" y="33930"/>
                  </a:lnTo>
                  <a:lnTo>
                    <a:pt x="7892" y="32439"/>
                  </a:lnTo>
                  <a:cubicBezTo>
                    <a:pt x="8447" y="31546"/>
                    <a:pt x="9147" y="30418"/>
                    <a:pt x="9766" y="29422"/>
                  </a:cubicBezTo>
                  <a:close/>
                  <a:moveTo>
                    <a:pt x="34175" y="31534"/>
                  </a:moveTo>
                  <a:lnTo>
                    <a:pt x="35962" y="32310"/>
                  </a:lnTo>
                  <a:lnTo>
                    <a:pt x="34894" y="34211"/>
                  </a:lnTo>
                  <a:lnTo>
                    <a:pt x="33203" y="33261"/>
                  </a:lnTo>
                  <a:lnTo>
                    <a:pt x="34175" y="31534"/>
                  </a:lnTo>
                  <a:close/>
                  <a:moveTo>
                    <a:pt x="26533" y="33625"/>
                  </a:moveTo>
                  <a:lnTo>
                    <a:pt x="28370" y="34658"/>
                  </a:lnTo>
                  <a:lnTo>
                    <a:pt x="27377" y="36425"/>
                  </a:lnTo>
                  <a:lnTo>
                    <a:pt x="25538" y="35392"/>
                  </a:lnTo>
                  <a:lnTo>
                    <a:pt x="26533" y="33625"/>
                  </a:lnTo>
                  <a:close/>
                  <a:moveTo>
                    <a:pt x="50598" y="33318"/>
                  </a:moveTo>
                  <a:cubicBezTo>
                    <a:pt x="51296" y="34276"/>
                    <a:pt x="52310" y="34826"/>
                    <a:pt x="53784" y="34826"/>
                  </a:cubicBezTo>
                  <a:cubicBezTo>
                    <a:pt x="53996" y="34826"/>
                    <a:pt x="54217" y="34815"/>
                    <a:pt x="54448" y="34792"/>
                  </a:cubicBezTo>
                  <a:lnTo>
                    <a:pt x="54448" y="34792"/>
                  </a:lnTo>
                  <a:cubicBezTo>
                    <a:pt x="52730" y="35837"/>
                    <a:pt x="51925" y="37060"/>
                    <a:pt x="51970" y="38530"/>
                  </a:cubicBezTo>
                  <a:lnTo>
                    <a:pt x="48869" y="36395"/>
                  </a:lnTo>
                  <a:lnTo>
                    <a:pt x="50598" y="33318"/>
                  </a:lnTo>
                  <a:close/>
                  <a:moveTo>
                    <a:pt x="19142" y="35281"/>
                  </a:moveTo>
                  <a:lnTo>
                    <a:pt x="21347" y="36520"/>
                  </a:lnTo>
                  <a:cubicBezTo>
                    <a:pt x="20917" y="37400"/>
                    <a:pt x="20544" y="38163"/>
                    <a:pt x="20155" y="38959"/>
                  </a:cubicBezTo>
                  <a:lnTo>
                    <a:pt x="17664" y="37559"/>
                  </a:lnTo>
                  <a:cubicBezTo>
                    <a:pt x="18112" y="36871"/>
                    <a:pt x="18625" y="36078"/>
                    <a:pt x="19142" y="35281"/>
                  </a:cubicBezTo>
                  <a:close/>
                  <a:moveTo>
                    <a:pt x="43302" y="36072"/>
                  </a:moveTo>
                  <a:lnTo>
                    <a:pt x="45978" y="37321"/>
                  </a:lnTo>
                  <a:lnTo>
                    <a:pt x="44362" y="40196"/>
                  </a:lnTo>
                  <a:lnTo>
                    <a:pt x="41914" y="38541"/>
                  </a:lnTo>
                  <a:lnTo>
                    <a:pt x="43302" y="36072"/>
                  </a:lnTo>
                  <a:close/>
                  <a:moveTo>
                    <a:pt x="11785" y="36908"/>
                  </a:moveTo>
                  <a:lnTo>
                    <a:pt x="14489" y="38427"/>
                  </a:lnTo>
                  <a:lnTo>
                    <a:pt x="12928" y="41537"/>
                  </a:lnTo>
                  <a:lnTo>
                    <a:pt x="9840" y="39799"/>
                  </a:lnTo>
                  <a:lnTo>
                    <a:pt x="11785" y="36908"/>
                  </a:lnTo>
                  <a:close/>
                  <a:moveTo>
                    <a:pt x="35983" y="38469"/>
                  </a:moveTo>
                  <a:lnTo>
                    <a:pt x="38342" y="39639"/>
                  </a:lnTo>
                  <a:lnTo>
                    <a:pt x="36949" y="42116"/>
                  </a:lnTo>
                  <a:lnTo>
                    <a:pt x="34733" y="40694"/>
                  </a:lnTo>
                  <a:cubicBezTo>
                    <a:pt x="35141" y="39966"/>
                    <a:pt x="35574" y="39196"/>
                    <a:pt x="35983" y="38469"/>
                  </a:cubicBezTo>
                  <a:close/>
                  <a:moveTo>
                    <a:pt x="28560" y="40610"/>
                  </a:moveTo>
                  <a:cubicBezTo>
                    <a:pt x="29266" y="41008"/>
                    <a:pt x="30043" y="41444"/>
                    <a:pt x="30775" y="41855"/>
                  </a:cubicBezTo>
                  <a:lnTo>
                    <a:pt x="29602" y="44270"/>
                  </a:lnTo>
                  <a:lnTo>
                    <a:pt x="27118" y="42875"/>
                  </a:lnTo>
                  <a:lnTo>
                    <a:pt x="28560" y="40610"/>
                  </a:lnTo>
                  <a:close/>
                  <a:moveTo>
                    <a:pt x="21139" y="42437"/>
                  </a:moveTo>
                  <a:lnTo>
                    <a:pt x="23637" y="43841"/>
                  </a:lnTo>
                  <a:lnTo>
                    <a:pt x="22308" y="46640"/>
                  </a:lnTo>
                  <a:lnTo>
                    <a:pt x="19436" y="45026"/>
                  </a:lnTo>
                  <a:lnTo>
                    <a:pt x="21139" y="42437"/>
                  </a:lnTo>
                  <a:close/>
                  <a:moveTo>
                    <a:pt x="45072" y="43062"/>
                  </a:moveTo>
                  <a:lnTo>
                    <a:pt x="48470" y="44659"/>
                  </a:lnTo>
                  <a:cubicBezTo>
                    <a:pt x="47334" y="45414"/>
                    <a:pt x="46517" y="46671"/>
                    <a:pt x="46688" y="48760"/>
                  </a:cubicBezTo>
                  <a:cubicBezTo>
                    <a:pt x="45770" y="47147"/>
                    <a:pt x="44730" y="46237"/>
                    <a:pt x="43292" y="46228"/>
                  </a:cubicBezTo>
                  <a:lnTo>
                    <a:pt x="45072" y="43062"/>
                  </a:lnTo>
                  <a:close/>
                  <a:moveTo>
                    <a:pt x="13507" y="44000"/>
                  </a:moveTo>
                  <a:lnTo>
                    <a:pt x="16851" y="45879"/>
                  </a:lnTo>
                  <a:cubicBezTo>
                    <a:pt x="15827" y="46762"/>
                    <a:pt x="15128" y="47967"/>
                    <a:pt x="15224" y="49565"/>
                  </a:cubicBezTo>
                  <a:cubicBezTo>
                    <a:pt x="14342" y="48171"/>
                    <a:pt x="13158" y="47461"/>
                    <a:pt x="11371" y="47461"/>
                  </a:cubicBezTo>
                  <a:cubicBezTo>
                    <a:pt x="11227" y="47461"/>
                    <a:pt x="11079" y="47466"/>
                    <a:pt x="10927" y="47475"/>
                  </a:cubicBezTo>
                  <a:cubicBezTo>
                    <a:pt x="12554" y="46556"/>
                    <a:pt x="13471" y="45462"/>
                    <a:pt x="13507" y="44000"/>
                  </a:cubicBezTo>
                  <a:close/>
                  <a:moveTo>
                    <a:pt x="37873" y="45409"/>
                  </a:moveTo>
                  <a:lnTo>
                    <a:pt x="40797" y="46856"/>
                  </a:lnTo>
                  <a:cubicBezTo>
                    <a:pt x="40246" y="47836"/>
                    <a:pt x="39599" y="48990"/>
                    <a:pt x="39052" y="49960"/>
                  </a:cubicBezTo>
                  <a:lnTo>
                    <a:pt x="36204" y="48079"/>
                  </a:lnTo>
                  <a:cubicBezTo>
                    <a:pt x="36665" y="47341"/>
                    <a:pt x="37279" y="46361"/>
                    <a:pt x="37873" y="45409"/>
                  </a:cubicBezTo>
                  <a:close/>
                  <a:moveTo>
                    <a:pt x="30517" y="47440"/>
                  </a:moveTo>
                  <a:lnTo>
                    <a:pt x="33226" y="48963"/>
                  </a:lnTo>
                  <a:lnTo>
                    <a:pt x="31712" y="52113"/>
                  </a:lnTo>
                  <a:lnTo>
                    <a:pt x="28762" y="50229"/>
                  </a:lnTo>
                  <a:lnTo>
                    <a:pt x="30517" y="47440"/>
                  </a:lnTo>
                  <a:close/>
                  <a:moveTo>
                    <a:pt x="23140" y="49413"/>
                  </a:moveTo>
                  <a:lnTo>
                    <a:pt x="26233" y="51153"/>
                  </a:lnTo>
                  <a:cubicBezTo>
                    <a:pt x="25155" y="52004"/>
                    <a:pt x="24495" y="53237"/>
                    <a:pt x="24693" y="55151"/>
                  </a:cubicBezTo>
                  <a:cubicBezTo>
                    <a:pt x="23725" y="53585"/>
                    <a:pt x="22615" y="52666"/>
                    <a:pt x="21236" y="52666"/>
                  </a:cubicBezTo>
                  <a:cubicBezTo>
                    <a:pt x="21137" y="52666"/>
                    <a:pt x="21038" y="52671"/>
                    <a:pt x="20937" y="52680"/>
                  </a:cubicBezTo>
                  <a:cubicBezTo>
                    <a:pt x="21653" y="51617"/>
                    <a:pt x="22415" y="50489"/>
                    <a:pt x="23140" y="49413"/>
                  </a:cubicBezTo>
                  <a:close/>
                  <a:moveTo>
                    <a:pt x="38465" y="1"/>
                  </a:moveTo>
                  <a:cubicBezTo>
                    <a:pt x="38343" y="1"/>
                    <a:pt x="38220" y="7"/>
                    <a:pt x="38097" y="19"/>
                  </a:cubicBezTo>
                  <a:cubicBezTo>
                    <a:pt x="36239" y="204"/>
                    <a:pt x="35219" y="1366"/>
                    <a:pt x="34547" y="4138"/>
                  </a:cubicBezTo>
                  <a:cubicBezTo>
                    <a:pt x="33728" y="2800"/>
                    <a:pt x="32640" y="2040"/>
                    <a:pt x="31269" y="2040"/>
                  </a:cubicBezTo>
                  <a:cubicBezTo>
                    <a:pt x="30935" y="2040"/>
                    <a:pt x="30584" y="2085"/>
                    <a:pt x="30217" y="2178"/>
                  </a:cubicBezTo>
                  <a:cubicBezTo>
                    <a:pt x="28338" y="2653"/>
                    <a:pt x="27470" y="4084"/>
                    <a:pt x="27200" y="6260"/>
                  </a:cubicBezTo>
                  <a:cubicBezTo>
                    <a:pt x="26092" y="4297"/>
                    <a:pt x="24455" y="4113"/>
                    <a:pt x="22744" y="4104"/>
                  </a:cubicBezTo>
                  <a:lnTo>
                    <a:pt x="22726" y="4109"/>
                  </a:lnTo>
                  <a:cubicBezTo>
                    <a:pt x="21231" y="5040"/>
                    <a:pt x="19932" y="6119"/>
                    <a:pt x="19968" y="8410"/>
                  </a:cubicBezTo>
                  <a:cubicBezTo>
                    <a:pt x="18961" y="7026"/>
                    <a:pt x="17879" y="6301"/>
                    <a:pt x="16602" y="6301"/>
                  </a:cubicBezTo>
                  <a:cubicBezTo>
                    <a:pt x="16245" y="6301"/>
                    <a:pt x="15873" y="6358"/>
                    <a:pt x="15484" y="6472"/>
                  </a:cubicBezTo>
                  <a:cubicBezTo>
                    <a:pt x="13471" y="7065"/>
                    <a:pt x="12676" y="8630"/>
                    <a:pt x="12634" y="10774"/>
                  </a:cubicBezTo>
                  <a:cubicBezTo>
                    <a:pt x="11614" y="9261"/>
                    <a:pt x="10437" y="8514"/>
                    <a:pt x="9182" y="8514"/>
                  </a:cubicBezTo>
                  <a:cubicBezTo>
                    <a:pt x="8759" y="8514"/>
                    <a:pt x="8328" y="8599"/>
                    <a:pt x="7890" y="8768"/>
                  </a:cubicBezTo>
                  <a:cubicBezTo>
                    <a:pt x="6350" y="9363"/>
                    <a:pt x="5348" y="10956"/>
                    <a:pt x="5478" y="12608"/>
                  </a:cubicBezTo>
                  <a:cubicBezTo>
                    <a:pt x="5630" y="14564"/>
                    <a:pt x="6906" y="15675"/>
                    <a:pt x="9554" y="16070"/>
                  </a:cubicBezTo>
                  <a:cubicBezTo>
                    <a:pt x="7971" y="16978"/>
                    <a:pt x="7265" y="18333"/>
                    <a:pt x="7271" y="20172"/>
                  </a:cubicBezTo>
                  <a:cubicBezTo>
                    <a:pt x="6205" y="18717"/>
                    <a:pt x="5061" y="18006"/>
                    <a:pt x="3850" y="18006"/>
                  </a:cubicBezTo>
                  <a:cubicBezTo>
                    <a:pt x="3408" y="18006"/>
                    <a:pt x="2956" y="18101"/>
                    <a:pt x="2497" y="18289"/>
                  </a:cubicBezTo>
                  <a:cubicBezTo>
                    <a:pt x="967" y="18915"/>
                    <a:pt x="0" y="20529"/>
                    <a:pt x="167" y="22176"/>
                  </a:cubicBezTo>
                  <a:cubicBezTo>
                    <a:pt x="364" y="24141"/>
                    <a:pt x="1590" y="25141"/>
                    <a:pt x="4396" y="25557"/>
                  </a:cubicBezTo>
                  <a:cubicBezTo>
                    <a:pt x="2637" y="26513"/>
                    <a:pt x="1764" y="27925"/>
                    <a:pt x="2136" y="29846"/>
                  </a:cubicBezTo>
                  <a:cubicBezTo>
                    <a:pt x="2539" y="31929"/>
                    <a:pt x="4003" y="32842"/>
                    <a:pt x="6225" y="32926"/>
                  </a:cubicBezTo>
                  <a:cubicBezTo>
                    <a:pt x="4445" y="34102"/>
                    <a:pt x="3659" y="35570"/>
                    <a:pt x="4153" y="37459"/>
                  </a:cubicBezTo>
                  <a:cubicBezTo>
                    <a:pt x="4658" y="39391"/>
                    <a:pt x="6081" y="40250"/>
                    <a:pt x="8281" y="40288"/>
                  </a:cubicBezTo>
                  <a:cubicBezTo>
                    <a:pt x="6359" y="41528"/>
                    <a:pt x="5612" y="43082"/>
                    <a:pt x="6241" y="45038"/>
                  </a:cubicBezTo>
                  <a:cubicBezTo>
                    <a:pt x="6822" y="46844"/>
                    <a:pt x="8189" y="47588"/>
                    <a:pt x="10013" y="47588"/>
                  </a:cubicBezTo>
                  <a:cubicBezTo>
                    <a:pt x="10124" y="47588"/>
                    <a:pt x="10236" y="47585"/>
                    <a:pt x="10350" y="47580"/>
                  </a:cubicBezTo>
                  <a:lnTo>
                    <a:pt x="10350" y="47580"/>
                  </a:lnTo>
                  <a:cubicBezTo>
                    <a:pt x="8158" y="49453"/>
                    <a:pt x="7615" y="50931"/>
                    <a:pt x="8419" y="52718"/>
                  </a:cubicBezTo>
                  <a:cubicBezTo>
                    <a:pt x="9008" y="54029"/>
                    <a:pt x="10307" y="54849"/>
                    <a:pt x="11711" y="54849"/>
                  </a:cubicBezTo>
                  <a:cubicBezTo>
                    <a:pt x="11884" y="54849"/>
                    <a:pt x="12059" y="54836"/>
                    <a:pt x="12234" y="54811"/>
                  </a:cubicBezTo>
                  <a:cubicBezTo>
                    <a:pt x="14113" y="54535"/>
                    <a:pt x="15130" y="53268"/>
                    <a:pt x="15500" y="50820"/>
                  </a:cubicBezTo>
                  <a:cubicBezTo>
                    <a:pt x="16046" y="51326"/>
                    <a:pt x="16559" y="51993"/>
                    <a:pt x="17236" y="52369"/>
                  </a:cubicBezTo>
                  <a:cubicBezTo>
                    <a:pt x="17903" y="52742"/>
                    <a:pt x="18736" y="52817"/>
                    <a:pt x="19492" y="53022"/>
                  </a:cubicBezTo>
                  <a:cubicBezTo>
                    <a:pt x="17701" y="54291"/>
                    <a:pt x="17038" y="55827"/>
                    <a:pt x="17555" y="57522"/>
                  </a:cubicBezTo>
                  <a:cubicBezTo>
                    <a:pt x="17981" y="58922"/>
                    <a:pt x="19262" y="60055"/>
                    <a:pt x="20674" y="60055"/>
                  </a:cubicBezTo>
                  <a:cubicBezTo>
                    <a:pt x="20807" y="60055"/>
                    <a:pt x="20941" y="60045"/>
                    <a:pt x="21076" y="60024"/>
                  </a:cubicBezTo>
                  <a:cubicBezTo>
                    <a:pt x="22031" y="59877"/>
                    <a:pt x="23124" y="59389"/>
                    <a:pt x="23768" y="58691"/>
                  </a:cubicBezTo>
                  <a:cubicBezTo>
                    <a:pt x="24425" y="57976"/>
                    <a:pt x="24609" y="56816"/>
                    <a:pt x="24971" y="55925"/>
                  </a:cubicBezTo>
                  <a:cubicBezTo>
                    <a:pt x="25853" y="57332"/>
                    <a:pt x="26854" y="58053"/>
                    <a:pt x="28151" y="58053"/>
                  </a:cubicBezTo>
                  <a:cubicBezTo>
                    <a:pt x="28355" y="58053"/>
                    <a:pt x="28565" y="58035"/>
                    <a:pt x="28784" y="58000"/>
                  </a:cubicBezTo>
                  <a:cubicBezTo>
                    <a:pt x="31024" y="57637"/>
                    <a:pt x="32014" y="56100"/>
                    <a:pt x="32212" y="53792"/>
                  </a:cubicBezTo>
                  <a:cubicBezTo>
                    <a:pt x="33079" y="55195"/>
                    <a:pt x="34155" y="55952"/>
                    <a:pt x="35514" y="55952"/>
                  </a:cubicBezTo>
                  <a:cubicBezTo>
                    <a:pt x="35786" y="55952"/>
                    <a:pt x="36069" y="55921"/>
                    <a:pt x="36364" y="55860"/>
                  </a:cubicBezTo>
                  <a:cubicBezTo>
                    <a:pt x="38470" y="55422"/>
                    <a:pt x="39394" y="53897"/>
                    <a:pt x="39553" y="51678"/>
                  </a:cubicBezTo>
                  <a:cubicBezTo>
                    <a:pt x="40446" y="53048"/>
                    <a:pt x="41517" y="53801"/>
                    <a:pt x="42829" y="53801"/>
                  </a:cubicBezTo>
                  <a:cubicBezTo>
                    <a:pt x="43212" y="53801"/>
                    <a:pt x="43616" y="53737"/>
                    <a:pt x="44042" y="53605"/>
                  </a:cubicBezTo>
                  <a:cubicBezTo>
                    <a:pt x="46018" y="52995"/>
                    <a:pt x="46815" y="51469"/>
                    <a:pt x="46778" y="49385"/>
                  </a:cubicBezTo>
                  <a:lnTo>
                    <a:pt x="46778" y="49385"/>
                  </a:lnTo>
                  <a:cubicBezTo>
                    <a:pt x="47978" y="50907"/>
                    <a:pt x="49082" y="51619"/>
                    <a:pt x="50275" y="51619"/>
                  </a:cubicBezTo>
                  <a:cubicBezTo>
                    <a:pt x="50691" y="51619"/>
                    <a:pt x="51117" y="51533"/>
                    <a:pt x="51562" y="51364"/>
                  </a:cubicBezTo>
                  <a:cubicBezTo>
                    <a:pt x="53026" y="50808"/>
                    <a:pt x="54161" y="49314"/>
                    <a:pt x="53952" y="47771"/>
                  </a:cubicBezTo>
                  <a:cubicBezTo>
                    <a:pt x="53823" y="46840"/>
                    <a:pt x="53389" y="45786"/>
                    <a:pt x="52742" y="45150"/>
                  </a:cubicBezTo>
                  <a:cubicBezTo>
                    <a:pt x="52080" y="44501"/>
                    <a:pt x="50991" y="44295"/>
                    <a:pt x="50132" y="43913"/>
                  </a:cubicBezTo>
                  <a:cubicBezTo>
                    <a:pt x="51538" y="43134"/>
                    <a:pt x="52186" y="41781"/>
                    <a:pt x="52198" y="39982"/>
                  </a:cubicBezTo>
                  <a:cubicBezTo>
                    <a:pt x="53282" y="41428"/>
                    <a:pt x="54416" y="42128"/>
                    <a:pt x="55621" y="42128"/>
                  </a:cubicBezTo>
                  <a:cubicBezTo>
                    <a:pt x="56033" y="42128"/>
                    <a:pt x="56453" y="42046"/>
                    <a:pt x="56883" y="41884"/>
                  </a:cubicBezTo>
                  <a:cubicBezTo>
                    <a:pt x="58386" y="41318"/>
                    <a:pt x="59535" y="39761"/>
                    <a:pt x="59283" y="38186"/>
                  </a:cubicBezTo>
                  <a:cubicBezTo>
                    <a:pt x="59136" y="37259"/>
                    <a:pt x="58661" y="36223"/>
                    <a:pt x="57995" y="35604"/>
                  </a:cubicBezTo>
                  <a:cubicBezTo>
                    <a:pt x="57317" y="34975"/>
                    <a:pt x="56225" y="34798"/>
                    <a:pt x="55375" y="34447"/>
                  </a:cubicBezTo>
                  <a:cubicBezTo>
                    <a:pt x="57065" y="33259"/>
                    <a:pt x="57754" y="31864"/>
                    <a:pt x="57351" y="30153"/>
                  </a:cubicBezTo>
                  <a:cubicBezTo>
                    <a:pt x="56896" y="28214"/>
                    <a:pt x="55486" y="27356"/>
                    <a:pt x="53303" y="27107"/>
                  </a:cubicBezTo>
                  <a:cubicBezTo>
                    <a:pt x="55278" y="26005"/>
                    <a:pt x="55475" y="24404"/>
                    <a:pt x="55559" y="22754"/>
                  </a:cubicBezTo>
                  <a:lnTo>
                    <a:pt x="55461" y="22389"/>
                  </a:lnTo>
                  <a:cubicBezTo>
                    <a:pt x="54599" y="20977"/>
                    <a:pt x="53549" y="19827"/>
                    <a:pt x="51419" y="19827"/>
                  </a:cubicBezTo>
                  <a:cubicBezTo>
                    <a:pt x="51390" y="19827"/>
                    <a:pt x="51360" y="19827"/>
                    <a:pt x="51330" y="19828"/>
                  </a:cubicBezTo>
                  <a:cubicBezTo>
                    <a:pt x="53209" y="18481"/>
                    <a:pt x="53860" y="16951"/>
                    <a:pt x="53290" y="15106"/>
                  </a:cubicBezTo>
                  <a:cubicBezTo>
                    <a:pt x="52720" y="13264"/>
                    <a:pt x="51274" y="12499"/>
                    <a:pt x="49320" y="12457"/>
                  </a:cubicBezTo>
                  <a:cubicBezTo>
                    <a:pt x="51289" y="10756"/>
                    <a:pt x="51830" y="9254"/>
                    <a:pt x="51170" y="7558"/>
                  </a:cubicBezTo>
                  <a:cubicBezTo>
                    <a:pt x="50632" y="6181"/>
                    <a:pt x="49334" y="5238"/>
                    <a:pt x="47877" y="5238"/>
                  </a:cubicBezTo>
                  <a:cubicBezTo>
                    <a:pt x="47782" y="5238"/>
                    <a:pt x="47685" y="5242"/>
                    <a:pt x="47589" y="5251"/>
                  </a:cubicBezTo>
                  <a:cubicBezTo>
                    <a:pt x="45250" y="5450"/>
                    <a:pt x="44208" y="6982"/>
                    <a:pt x="43964" y="8933"/>
                  </a:cubicBezTo>
                  <a:lnTo>
                    <a:pt x="40406" y="6934"/>
                  </a:lnTo>
                  <a:cubicBezTo>
                    <a:pt x="42077" y="5320"/>
                    <a:pt x="42543" y="3829"/>
                    <a:pt x="41790" y="2156"/>
                  </a:cubicBezTo>
                  <a:cubicBezTo>
                    <a:pt x="41198" y="836"/>
                    <a:pt x="39890" y="1"/>
                    <a:pt x="384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2" name="Google Shape;4532;p9"/>
            <p:cNvSpPr/>
            <p:nvPr/>
          </p:nvSpPr>
          <p:spPr>
            <a:xfrm>
              <a:off x="4444725" y="2552100"/>
              <a:ext cx="190550" cy="183550"/>
            </a:xfrm>
            <a:custGeom>
              <a:avLst/>
              <a:gdLst/>
              <a:ahLst/>
              <a:cxnLst/>
              <a:rect l="l" t="t" r="r" b="b"/>
              <a:pathLst>
                <a:path w="7622" h="7342" extrusionOk="0">
                  <a:moveTo>
                    <a:pt x="3875" y="0"/>
                  </a:moveTo>
                  <a:cubicBezTo>
                    <a:pt x="3254" y="0"/>
                    <a:pt x="2625" y="187"/>
                    <a:pt x="2004" y="566"/>
                  </a:cubicBezTo>
                  <a:cubicBezTo>
                    <a:pt x="537" y="1462"/>
                    <a:pt x="0" y="2836"/>
                    <a:pt x="260" y="4522"/>
                  </a:cubicBezTo>
                  <a:lnTo>
                    <a:pt x="358" y="4887"/>
                  </a:lnTo>
                  <a:cubicBezTo>
                    <a:pt x="1086" y="6485"/>
                    <a:pt x="2261" y="7342"/>
                    <a:pt x="3704" y="7342"/>
                  </a:cubicBezTo>
                  <a:cubicBezTo>
                    <a:pt x="3854" y="7342"/>
                    <a:pt x="4007" y="7333"/>
                    <a:pt x="4162" y="7314"/>
                  </a:cubicBezTo>
                  <a:cubicBezTo>
                    <a:pt x="5743" y="7124"/>
                    <a:pt x="7041" y="5952"/>
                    <a:pt x="7337" y="4395"/>
                  </a:cubicBezTo>
                  <a:cubicBezTo>
                    <a:pt x="7622" y="2896"/>
                    <a:pt x="7188" y="1638"/>
                    <a:pt x="5973" y="745"/>
                  </a:cubicBezTo>
                  <a:cubicBezTo>
                    <a:pt x="5301" y="251"/>
                    <a:pt x="4593" y="0"/>
                    <a:pt x="38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3" name="Google Shape;4533;p9"/>
            <p:cNvSpPr/>
            <p:nvPr/>
          </p:nvSpPr>
          <p:spPr>
            <a:xfrm>
              <a:off x="3510175" y="2029875"/>
              <a:ext cx="200650" cy="181350"/>
            </a:xfrm>
            <a:custGeom>
              <a:avLst/>
              <a:gdLst/>
              <a:ahLst/>
              <a:cxnLst/>
              <a:rect l="l" t="t" r="r" b="b"/>
              <a:pathLst>
                <a:path w="8026" h="7254" extrusionOk="0">
                  <a:moveTo>
                    <a:pt x="4030" y="0"/>
                  </a:moveTo>
                  <a:cubicBezTo>
                    <a:pt x="3696" y="0"/>
                    <a:pt x="3357" y="48"/>
                    <a:pt x="3021" y="147"/>
                  </a:cubicBezTo>
                  <a:cubicBezTo>
                    <a:pt x="1141" y="697"/>
                    <a:pt x="0" y="2660"/>
                    <a:pt x="457" y="4564"/>
                  </a:cubicBezTo>
                  <a:cubicBezTo>
                    <a:pt x="856" y="6230"/>
                    <a:pt x="2220" y="7253"/>
                    <a:pt x="3889" y="7253"/>
                  </a:cubicBezTo>
                  <a:cubicBezTo>
                    <a:pt x="4218" y="7253"/>
                    <a:pt x="4559" y="7213"/>
                    <a:pt x="4907" y="7131"/>
                  </a:cubicBezTo>
                  <a:lnTo>
                    <a:pt x="4925" y="7126"/>
                  </a:lnTo>
                  <a:cubicBezTo>
                    <a:pt x="6981" y="6407"/>
                    <a:pt x="8025" y="4487"/>
                    <a:pt x="7429" y="2526"/>
                  </a:cubicBezTo>
                  <a:cubicBezTo>
                    <a:pt x="6964" y="991"/>
                    <a:pt x="5555" y="0"/>
                    <a:pt x="403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4" name="Google Shape;4534;p9"/>
            <p:cNvSpPr/>
            <p:nvPr/>
          </p:nvSpPr>
          <p:spPr>
            <a:xfrm>
              <a:off x="3689650" y="1977200"/>
              <a:ext cx="205175" cy="181775"/>
            </a:xfrm>
            <a:custGeom>
              <a:avLst/>
              <a:gdLst/>
              <a:ahLst/>
              <a:cxnLst/>
              <a:rect l="l" t="t" r="r" b="b"/>
              <a:pathLst>
                <a:path w="8207" h="7271" extrusionOk="0">
                  <a:moveTo>
                    <a:pt x="4153" y="1"/>
                  </a:moveTo>
                  <a:cubicBezTo>
                    <a:pt x="2899" y="1"/>
                    <a:pt x="1685" y="671"/>
                    <a:pt x="1006" y="1873"/>
                  </a:cubicBezTo>
                  <a:cubicBezTo>
                    <a:pt x="1" y="3650"/>
                    <a:pt x="590" y="5838"/>
                    <a:pt x="2342" y="6814"/>
                  </a:cubicBezTo>
                  <a:cubicBezTo>
                    <a:pt x="2896" y="7123"/>
                    <a:pt x="3490" y="7270"/>
                    <a:pt x="4075" y="7270"/>
                  </a:cubicBezTo>
                  <a:cubicBezTo>
                    <a:pt x="5343" y="7270"/>
                    <a:pt x="6567" y="6578"/>
                    <a:pt x="7246" y="5346"/>
                  </a:cubicBezTo>
                  <a:cubicBezTo>
                    <a:pt x="8207" y="3601"/>
                    <a:pt x="7626" y="1453"/>
                    <a:pt x="5932" y="480"/>
                  </a:cubicBezTo>
                  <a:cubicBezTo>
                    <a:pt x="5366" y="155"/>
                    <a:pt x="4755" y="1"/>
                    <a:pt x="415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5" name="Google Shape;4535;p9"/>
            <p:cNvSpPr/>
            <p:nvPr/>
          </p:nvSpPr>
          <p:spPr>
            <a:xfrm>
              <a:off x="4486650" y="2737400"/>
              <a:ext cx="205300" cy="181675"/>
            </a:xfrm>
            <a:custGeom>
              <a:avLst/>
              <a:gdLst/>
              <a:ahLst/>
              <a:cxnLst/>
              <a:rect l="l" t="t" r="r" b="b"/>
              <a:pathLst>
                <a:path w="8212" h="7267" extrusionOk="0">
                  <a:moveTo>
                    <a:pt x="4158" y="0"/>
                  </a:moveTo>
                  <a:cubicBezTo>
                    <a:pt x="2904" y="0"/>
                    <a:pt x="1690" y="670"/>
                    <a:pt x="1011" y="1871"/>
                  </a:cubicBezTo>
                  <a:cubicBezTo>
                    <a:pt x="0" y="3655"/>
                    <a:pt x="585" y="5830"/>
                    <a:pt x="2343" y="6812"/>
                  </a:cubicBezTo>
                  <a:cubicBezTo>
                    <a:pt x="2895" y="7120"/>
                    <a:pt x="3488" y="7267"/>
                    <a:pt x="4073" y="7267"/>
                  </a:cubicBezTo>
                  <a:cubicBezTo>
                    <a:pt x="5342" y="7267"/>
                    <a:pt x="6572" y="6576"/>
                    <a:pt x="7249" y="5347"/>
                  </a:cubicBezTo>
                  <a:cubicBezTo>
                    <a:pt x="8211" y="3602"/>
                    <a:pt x="7632" y="1454"/>
                    <a:pt x="5937" y="480"/>
                  </a:cubicBezTo>
                  <a:cubicBezTo>
                    <a:pt x="5372" y="155"/>
                    <a:pt x="4760" y="0"/>
                    <a:pt x="41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6" name="Google Shape;4536;p9"/>
            <p:cNvSpPr/>
            <p:nvPr/>
          </p:nvSpPr>
          <p:spPr>
            <a:xfrm>
              <a:off x="3324450" y="2083775"/>
              <a:ext cx="204650" cy="181225"/>
            </a:xfrm>
            <a:custGeom>
              <a:avLst/>
              <a:gdLst/>
              <a:ahLst/>
              <a:cxnLst/>
              <a:rect l="l" t="t" r="r" b="b"/>
              <a:pathLst>
                <a:path w="8186" h="7249" extrusionOk="0">
                  <a:moveTo>
                    <a:pt x="4134" y="0"/>
                  </a:moveTo>
                  <a:cubicBezTo>
                    <a:pt x="2869" y="0"/>
                    <a:pt x="1639" y="683"/>
                    <a:pt x="965" y="1896"/>
                  </a:cubicBezTo>
                  <a:cubicBezTo>
                    <a:pt x="1" y="3629"/>
                    <a:pt x="571" y="5788"/>
                    <a:pt x="2248" y="6762"/>
                  </a:cubicBezTo>
                  <a:cubicBezTo>
                    <a:pt x="2815" y="7092"/>
                    <a:pt x="3431" y="7249"/>
                    <a:pt x="4038" y="7249"/>
                  </a:cubicBezTo>
                  <a:cubicBezTo>
                    <a:pt x="5285" y="7249"/>
                    <a:pt x="6495" y="6587"/>
                    <a:pt x="7173" y="5402"/>
                  </a:cubicBezTo>
                  <a:cubicBezTo>
                    <a:pt x="8185" y="3637"/>
                    <a:pt x="7605" y="1438"/>
                    <a:pt x="5870" y="460"/>
                  </a:cubicBezTo>
                  <a:cubicBezTo>
                    <a:pt x="5319" y="148"/>
                    <a:pt x="4723" y="0"/>
                    <a:pt x="413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7" name="Google Shape;4537;p9"/>
            <p:cNvSpPr/>
            <p:nvPr/>
          </p:nvSpPr>
          <p:spPr>
            <a:xfrm>
              <a:off x="4087475" y="3449425"/>
              <a:ext cx="204300" cy="180300"/>
            </a:xfrm>
            <a:custGeom>
              <a:avLst/>
              <a:gdLst/>
              <a:ahLst/>
              <a:cxnLst/>
              <a:rect l="l" t="t" r="r" b="b"/>
              <a:pathLst>
                <a:path w="8172" h="7212" extrusionOk="0">
                  <a:moveTo>
                    <a:pt x="4155" y="1"/>
                  </a:moveTo>
                  <a:cubicBezTo>
                    <a:pt x="2905" y="1"/>
                    <a:pt x="1678" y="662"/>
                    <a:pt x="1006" y="1832"/>
                  </a:cubicBezTo>
                  <a:cubicBezTo>
                    <a:pt x="1" y="3581"/>
                    <a:pt x="598" y="5815"/>
                    <a:pt x="2326" y="6776"/>
                  </a:cubicBezTo>
                  <a:cubicBezTo>
                    <a:pt x="2859" y="7072"/>
                    <a:pt x="3440" y="7212"/>
                    <a:pt x="4016" y="7212"/>
                  </a:cubicBezTo>
                  <a:cubicBezTo>
                    <a:pt x="5266" y="7212"/>
                    <a:pt x="6495" y="6550"/>
                    <a:pt x="7167" y="5382"/>
                  </a:cubicBezTo>
                  <a:cubicBezTo>
                    <a:pt x="8172" y="3632"/>
                    <a:pt x="7575" y="1398"/>
                    <a:pt x="5847" y="438"/>
                  </a:cubicBezTo>
                  <a:cubicBezTo>
                    <a:pt x="5313" y="141"/>
                    <a:pt x="4731" y="1"/>
                    <a:pt x="41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8" name="Google Shape;4538;p9"/>
            <p:cNvSpPr/>
            <p:nvPr/>
          </p:nvSpPr>
          <p:spPr>
            <a:xfrm>
              <a:off x="2924475" y="2795625"/>
              <a:ext cx="204325" cy="180275"/>
            </a:xfrm>
            <a:custGeom>
              <a:avLst/>
              <a:gdLst/>
              <a:ahLst/>
              <a:cxnLst/>
              <a:rect l="l" t="t" r="r" b="b"/>
              <a:pathLst>
                <a:path w="8173" h="7211" extrusionOk="0">
                  <a:moveTo>
                    <a:pt x="4156" y="0"/>
                  </a:moveTo>
                  <a:cubicBezTo>
                    <a:pt x="2906" y="0"/>
                    <a:pt x="1678" y="662"/>
                    <a:pt x="1006" y="1830"/>
                  </a:cubicBezTo>
                  <a:cubicBezTo>
                    <a:pt x="1" y="3579"/>
                    <a:pt x="598" y="5813"/>
                    <a:pt x="2326" y="6774"/>
                  </a:cubicBezTo>
                  <a:cubicBezTo>
                    <a:pt x="2859" y="7070"/>
                    <a:pt x="3439" y="7211"/>
                    <a:pt x="4015" y="7211"/>
                  </a:cubicBezTo>
                  <a:cubicBezTo>
                    <a:pt x="5266" y="7211"/>
                    <a:pt x="6495" y="6549"/>
                    <a:pt x="7167" y="5380"/>
                  </a:cubicBezTo>
                  <a:cubicBezTo>
                    <a:pt x="8172" y="3631"/>
                    <a:pt x="7575" y="1399"/>
                    <a:pt x="5845" y="438"/>
                  </a:cubicBezTo>
                  <a:cubicBezTo>
                    <a:pt x="5312" y="141"/>
                    <a:pt x="4732" y="0"/>
                    <a:pt x="41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9" name="Google Shape;4539;p9"/>
            <p:cNvSpPr/>
            <p:nvPr/>
          </p:nvSpPr>
          <p:spPr>
            <a:xfrm>
              <a:off x="3722100" y="3555800"/>
              <a:ext cx="203250" cy="180300"/>
            </a:xfrm>
            <a:custGeom>
              <a:avLst/>
              <a:gdLst/>
              <a:ahLst/>
              <a:cxnLst/>
              <a:rect l="l" t="t" r="r" b="b"/>
              <a:pathLst>
                <a:path w="8130" h="7212" extrusionOk="0">
                  <a:moveTo>
                    <a:pt x="4133" y="0"/>
                  </a:moveTo>
                  <a:cubicBezTo>
                    <a:pt x="2873" y="0"/>
                    <a:pt x="1638" y="671"/>
                    <a:pt x="967" y="1860"/>
                  </a:cubicBezTo>
                  <a:cubicBezTo>
                    <a:pt x="1" y="3579"/>
                    <a:pt x="570" y="5764"/>
                    <a:pt x="2239" y="6737"/>
                  </a:cubicBezTo>
                  <a:cubicBezTo>
                    <a:pt x="2791" y="7058"/>
                    <a:pt x="3397" y="7211"/>
                    <a:pt x="3998" y="7211"/>
                  </a:cubicBezTo>
                  <a:cubicBezTo>
                    <a:pt x="5257" y="7211"/>
                    <a:pt x="6493" y="6541"/>
                    <a:pt x="7162" y="5351"/>
                  </a:cubicBezTo>
                  <a:cubicBezTo>
                    <a:pt x="8129" y="3633"/>
                    <a:pt x="7560" y="1448"/>
                    <a:pt x="5892" y="475"/>
                  </a:cubicBezTo>
                  <a:cubicBezTo>
                    <a:pt x="5340" y="153"/>
                    <a:pt x="4733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0" name="Google Shape;4540;p9"/>
            <p:cNvSpPr/>
            <p:nvPr/>
          </p:nvSpPr>
          <p:spPr>
            <a:xfrm>
              <a:off x="4105650" y="2055275"/>
              <a:ext cx="204750" cy="180700"/>
            </a:xfrm>
            <a:custGeom>
              <a:avLst/>
              <a:gdLst/>
              <a:ahLst/>
              <a:cxnLst/>
              <a:rect l="l" t="t" r="r" b="b"/>
              <a:pathLst>
                <a:path w="8190" h="7228" extrusionOk="0">
                  <a:moveTo>
                    <a:pt x="4154" y="0"/>
                  </a:moveTo>
                  <a:cubicBezTo>
                    <a:pt x="2912" y="0"/>
                    <a:pt x="1696" y="654"/>
                    <a:pt x="1022" y="1818"/>
                  </a:cubicBezTo>
                  <a:cubicBezTo>
                    <a:pt x="0" y="3576"/>
                    <a:pt x="579" y="5798"/>
                    <a:pt x="2314" y="6775"/>
                  </a:cubicBezTo>
                  <a:cubicBezTo>
                    <a:pt x="2858" y="7082"/>
                    <a:pt x="3450" y="7227"/>
                    <a:pt x="4036" y="7227"/>
                  </a:cubicBezTo>
                  <a:cubicBezTo>
                    <a:pt x="5277" y="7227"/>
                    <a:pt x="6492" y="6573"/>
                    <a:pt x="7168" y="5410"/>
                  </a:cubicBezTo>
                  <a:cubicBezTo>
                    <a:pt x="8189" y="3651"/>
                    <a:pt x="7610" y="1429"/>
                    <a:pt x="5876" y="452"/>
                  </a:cubicBezTo>
                  <a:cubicBezTo>
                    <a:pt x="5332" y="146"/>
                    <a:pt x="4740" y="0"/>
                    <a:pt x="41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1" name="Google Shape;4541;p9"/>
            <p:cNvSpPr/>
            <p:nvPr/>
          </p:nvSpPr>
          <p:spPr>
            <a:xfrm>
              <a:off x="3024250" y="3163500"/>
              <a:ext cx="203375" cy="180325"/>
            </a:xfrm>
            <a:custGeom>
              <a:avLst/>
              <a:gdLst/>
              <a:ahLst/>
              <a:cxnLst/>
              <a:rect l="l" t="t" r="r" b="b"/>
              <a:pathLst>
                <a:path w="8135" h="7213" extrusionOk="0">
                  <a:moveTo>
                    <a:pt x="4134" y="1"/>
                  </a:moveTo>
                  <a:cubicBezTo>
                    <a:pt x="2857" y="1"/>
                    <a:pt x="1605" y="693"/>
                    <a:pt x="942" y="1910"/>
                  </a:cubicBezTo>
                  <a:cubicBezTo>
                    <a:pt x="0" y="3639"/>
                    <a:pt x="603" y="5815"/>
                    <a:pt x="2287" y="6763"/>
                  </a:cubicBezTo>
                  <a:cubicBezTo>
                    <a:pt x="2828" y="7068"/>
                    <a:pt x="3416" y="7212"/>
                    <a:pt x="3999" y="7212"/>
                  </a:cubicBezTo>
                  <a:cubicBezTo>
                    <a:pt x="5277" y="7212"/>
                    <a:pt x="6529" y="6519"/>
                    <a:pt x="7192" y="5302"/>
                  </a:cubicBezTo>
                  <a:cubicBezTo>
                    <a:pt x="8135" y="3572"/>
                    <a:pt x="7532" y="1399"/>
                    <a:pt x="5846" y="450"/>
                  </a:cubicBezTo>
                  <a:cubicBezTo>
                    <a:pt x="5306" y="145"/>
                    <a:pt x="4718" y="1"/>
                    <a:pt x="413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2" name="Google Shape;4542;p9"/>
            <p:cNvSpPr/>
            <p:nvPr/>
          </p:nvSpPr>
          <p:spPr>
            <a:xfrm>
              <a:off x="2973775" y="2979125"/>
              <a:ext cx="205125" cy="181175"/>
            </a:xfrm>
            <a:custGeom>
              <a:avLst/>
              <a:gdLst/>
              <a:ahLst/>
              <a:cxnLst/>
              <a:rect l="l" t="t" r="r" b="b"/>
              <a:pathLst>
                <a:path w="8205" h="7247" extrusionOk="0">
                  <a:moveTo>
                    <a:pt x="4153" y="0"/>
                  </a:moveTo>
                  <a:cubicBezTo>
                    <a:pt x="2911" y="0"/>
                    <a:pt x="1698" y="657"/>
                    <a:pt x="1022" y="1824"/>
                  </a:cubicBezTo>
                  <a:cubicBezTo>
                    <a:pt x="1" y="3585"/>
                    <a:pt x="566" y="5791"/>
                    <a:pt x="2292" y="6777"/>
                  </a:cubicBezTo>
                  <a:cubicBezTo>
                    <a:pt x="2849" y="7095"/>
                    <a:pt x="3452" y="7246"/>
                    <a:pt x="4048" y="7246"/>
                  </a:cubicBezTo>
                  <a:cubicBezTo>
                    <a:pt x="5306" y="7246"/>
                    <a:pt x="6531" y="6573"/>
                    <a:pt x="7207" y="5373"/>
                  </a:cubicBezTo>
                  <a:cubicBezTo>
                    <a:pt x="8204" y="3600"/>
                    <a:pt x="7606" y="1412"/>
                    <a:pt x="5860" y="444"/>
                  </a:cubicBezTo>
                  <a:cubicBezTo>
                    <a:pt x="5319" y="143"/>
                    <a:pt x="4733" y="0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3" name="Google Shape;4543;p9"/>
            <p:cNvSpPr/>
            <p:nvPr/>
          </p:nvSpPr>
          <p:spPr>
            <a:xfrm>
              <a:off x="3904175" y="3502150"/>
              <a:ext cx="204550" cy="181225"/>
            </a:xfrm>
            <a:custGeom>
              <a:avLst/>
              <a:gdLst/>
              <a:ahLst/>
              <a:cxnLst/>
              <a:rect l="l" t="t" r="r" b="b"/>
              <a:pathLst>
                <a:path w="8182" h="7249" extrusionOk="0">
                  <a:moveTo>
                    <a:pt x="4146" y="1"/>
                  </a:moveTo>
                  <a:cubicBezTo>
                    <a:pt x="2898" y="1"/>
                    <a:pt x="1686" y="663"/>
                    <a:pt x="1008" y="1851"/>
                  </a:cubicBezTo>
                  <a:cubicBezTo>
                    <a:pt x="0" y="3614"/>
                    <a:pt x="582" y="5815"/>
                    <a:pt x="2317" y="6792"/>
                  </a:cubicBezTo>
                  <a:cubicBezTo>
                    <a:pt x="2867" y="7101"/>
                    <a:pt x="3461" y="7248"/>
                    <a:pt x="4049" y="7248"/>
                  </a:cubicBezTo>
                  <a:cubicBezTo>
                    <a:pt x="5315" y="7248"/>
                    <a:pt x="6547" y="6564"/>
                    <a:pt x="7221" y="5349"/>
                  </a:cubicBezTo>
                  <a:cubicBezTo>
                    <a:pt x="8182" y="3616"/>
                    <a:pt x="7610" y="1457"/>
                    <a:pt x="5931" y="485"/>
                  </a:cubicBezTo>
                  <a:cubicBezTo>
                    <a:pt x="5366" y="157"/>
                    <a:pt x="4751" y="1"/>
                    <a:pt x="414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4" name="Google Shape;4544;p9"/>
            <p:cNvSpPr/>
            <p:nvPr/>
          </p:nvSpPr>
          <p:spPr>
            <a:xfrm>
              <a:off x="4387350" y="2369550"/>
              <a:ext cx="205225" cy="181600"/>
            </a:xfrm>
            <a:custGeom>
              <a:avLst/>
              <a:gdLst/>
              <a:ahLst/>
              <a:cxnLst/>
              <a:rect l="l" t="t" r="r" b="b"/>
              <a:pathLst>
                <a:path w="8209" h="7264" extrusionOk="0">
                  <a:moveTo>
                    <a:pt x="4160" y="0"/>
                  </a:moveTo>
                  <a:cubicBezTo>
                    <a:pt x="2912" y="0"/>
                    <a:pt x="1703" y="661"/>
                    <a:pt x="1024" y="1847"/>
                  </a:cubicBezTo>
                  <a:cubicBezTo>
                    <a:pt x="1" y="3630"/>
                    <a:pt x="573" y="5807"/>
                    <a:pt x="2322" y="6799"/>
                  </a:cubicBezTo>
                  <a:cubicBezTo>
                    <a:pt x="2879" y="7114"/>
                    <a:pt x="3480" y="7264"/>
                    <a:pt x="4072" y="7264"/>
                  </a:cubicBezTo>
                  <a:cubicBezTo>
                    <a:pt x="5335" y="7264"/>
                    <a:pt x="6560" y="6582"/>
                    <a:pt x="7238" y="5368"/>
                  </a:cubicBezTo>
                  <a:cubicBezTo>
                    <a:pt x="8209" y="3626"/>
                    <a:pt x="7643" y="1470"/>
                    <a:pt x="5960" y="490"/>
                  </a:cubicBezTo>
                  <a:cubicBezTo>
                    <a:pt x="5389" y="158"/>
                    <a:pt x="4770" y="0"/>
                    <a:pt x="41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5" name="Google Shape;4545;p9"/>
            <p:cNvSpPr/>
            <p:nvPr/>
          </p:nvSpPr>
          <p:spPr>
            <a:xfrm>
              <a:off x="4404375" y="3159375"/>
              <a:ext cx="203025" cy="179825"/>
            </a:xfrm>
            <a:custGeom>
              <a:avLst/>
              <a:gdLst/>
              <a:ahLst/>
              <a:cxnLst/>
              <a:rect l="l" t="t" r="r" b="b"/>
              <a:pathLst>
                <a:path w="8121" h="7193" extrusionOk="0">
                  <a:moveTo>
                    <a:pt x="4134" y="0"/>
                  </a:moveTo>
                  <a:cubicBezTo>
                    <a:pt x="2848" y="0"/>
                    <a:pt x="1584" y="701"/>
                    <a:pt x="929" y="1925"/>
                  </a:cubicBezTo>
                  <a:cubicBezTo>
                    <a:pt x="1" y="3664"/>
                    <a:pt x="631" y="5851"/>
                    <a:pt x="2330" y="6775"/>
                  </a:cubicBezTo>
                  <a:cubicBezTo>
                    <a:pt x="2853" y="7058"/>
                    <a:pt x="3422" y="7193"/>
                    <a:pt x="3986" y="7193"/>
                  </a:cubicBezTo>
                  <a:cubicBezTo>
                    <a:pt x="5255" y="7193"/>
                    <a:pt x="6503" y="6512"/>
                    <a:pt x="7165" y="5317"/>
                  </a:cubicBezTo>
                  <a:cubicBezTo>
                    <a:pt x="8120" y="3592"/>
                    <a:pt x="7525" y="1397"/>
                    <a:pt x="5839" y="447"/>
                  </a:cubicBezTo>
                  <a:cubicBezTo>
                    <a:pt x="5303" y="144"/>
                    <a:pt x="4716" y="0"/>
                    <a:pt x="413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6" name="Google Shape;4546;p9"/>
            <p:cNvSpPr/>
            <p:nvPr/>
          </p:nvSpPr>
          <p:spPr>
            <a:xfrm>
              <a:off x="3008750" y="2374775"/>
              <a:ext cx="203050" cy="179825"/>
            </a:xfrm>
            <a:custGeom>
              <a:avLst/>
              <a:gdLst/>
              <a:ahLst/>
              <a:cxnLst/>
              <a:rect l="l" t="t" r="r" b="b"/>
              <a:pathLst>
                <a:path w="8122" h="7193" extrusionOk="0">
                  <a:moveTo>
                    <a:pt x="4136" y="0"/>
                  </a:moveTo>
                  <a:cubicBezTo>
                    <a:pt x="2865" y="0"/>
                    <a:pt x="1613" y="684"/>
                    <a:pt x="951" y="1887"/>
                  </a:cubicBezTo>
                  <a:cubicBezTo>
                    <a:pt x="0" y="3616"/>
                    <a:pt x="606" y="5807"/>
                    <a:pt x="2294" y="6753"/>
                  </a:cubicBezTo>
                  <a:cubicBezTo>
                    <a:pt x="2827" y="7051"/>
                    <a:pt x="3410" y="7193"/>
                    <a:pt x="3988" y="7193"/>
                  </a:cubicBezTo>
                  <a:cubicBezTo>
                    <a:pt x="5241" y="7193"/>
                    <a:pt x="6475" y="6528"/>
                    <a:pt x="7144" y="5355"/>
                  </a:cubicBezTo>
                  <a:cubicBezTo>
                    <a:pt x="8121" y="3641"/>
                    <a:pt x="7549" y="1439"/>
                    <a:pt x="5877" y="467"/>
                  </a:cubicBezTo>
                  <a:cubicBezTo>
                    <a:pt x="5331" y="150"/>
                    <a:pt x="4731" y="0"/>
                    <a:pt x="413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7" name="Google Shape;4547;p9"/>
            <p:cNvSpPr/>
            <p:nvPr/>
          </p:nvSpPr>
          <p:spPr>
            <a:xfrm>
              <a:off x="4272025" y="3397550"/>
              <a:ext cx="201050" cy="177675"/>
            </a:xfrm>
            <a:custGeom>
              <a:avLst/>
              <a:gdLst/>
              <a:ahLst/>
              <a:cxnLst/>
              <a:rect l="l" t="t" r="r" b="b"/>
              <a:pathLst>
                <a:path w="8042" h="7107" extrusionOk="0">
                  <a:moveTo>
                    <a:pt x="4118" y="0"/>
                  </a:moveTo>
                  <a:cubicBezTo>
                    <a:pt x="2863" y="0"/>
                    <a:pt x="1619" y="663"/>
                    <a:pt x="962" y="1817"/>
                  </a:cubicBezTo>
                  <a:cubicBezTo>
                    <a:pt x="0" y="3507"/>
                    <a:pt x="609" y="5761"/>
                    <a:pt x="2275" y="6687"/>
                  </a:cubicBezTo>
                  <a:cubicBezTo>
                    <a:pt x="2787" y="6972"/>
                    <a:pt x="3353" y="7106"/>
                    <a:pt x="3919" y="7106"/>
                  </a:cubicBezTo>
                  <a:cubicBezTo>
                    <a:pt x="5196" y="7106"/>
                    <a:pt x="6470" y="6422"/>
                    <a:pt x="7110" y="5243"/>
                  </a:cubicBezTo>
                  <a:cubicBezTo>
                    <a:pt x="8041" y="3528"/>
                    <a:pt x="7398" y="1282"/>
                    <a:pt x="5721" y="394"/>
                  </a:cubicBezTo>
                  <a:cubicBezTo>
                    <a:pt x="5216" y="127"/>
                    <a:pt x="4666" y="0"/>
                    <a:pt x="411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8" name="Google Shape;4548;p9"/>
            <p:cNvSpPr/>
            <p:nvPr/>
          </p:nvSpPr>
          <p:spPr>
            <a:xfrm>
              <a:off x="3874375" y="1925425"/>
              <a:ext cx="202075" cy="178850"/>
            </a:xfrm>
            <a:custGeom>
              <a:avLst/>
              <a:gdLst/>
              <a:ahLst/>
              <a:cxnLst/>
              <a:rect l="l" t="t" r="r" b="b"/>
              <a:pathLst>
                <a:path w="8083" h="7154" extrusionOk="0">
                  <a:moveTo>
                    <a:pt x="4133" y="0"/>
                  </a:moveTo>
                  <a:cubicBezTo>
                    <a:pt x="2882" y="0"/>
                    <a:pt x="1639" y="660"/>
                    <a:pt x="974" y="1820"/>
                  </a:cubicBezTo>
                  <a:cubicBezTo>
                    <a:pt x="0" y="3516"/>
                    <a:pt x="584" y="5747"/>
                    <a:pt x="2252" y="6705"/>
                  </a:cubicBezTo>
                  <a:cubicBezTo>
                    <a:pt x="2782" y="7010"/>
                    <a:pt x="3367" y="7154"/>
                    <a:pt x="3952" y="7154"/>
                  </a:cubicBezTo>
                  <a:cubicBezTo>
                    <a:pt x="5202" y="7154"/>
                    <a:pt x="6444" y="6494"/>
                    <a:pt x="7110" y="5335"/>
                  </a:cubicBezTo>
                  <a:cubicBezTo>
                    <a:pt x="8083" y="3637"/>
                    <a:pt x="7501" y="1408"/>
                    <a:pt x="5833" y="448"/>
                  </a:cubicBezTo>
                  <a:cubicBezTo>
                    <a:pt x="5303" y="144"/>
                    <a:pt x="4717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9" name="Google Shape;4549;p9"/>
            <p:cNvSpPr/>
            <p:nvPr/>
          </p:nvSpPr>
          <p:spPr>
            <a:xfrm>
              <a:off x="3142775" y="2138425"/>
              <a:ext cx="201675" cy="178300"/>
            </a:xfrm>
            <a:custGeom>
              <a:avLst/>
              <a:gdLst/>
              <a:ahLst/>
              <a:cxnLst/>
              <a:rect l="l" t="t" r="r" b="b"/>
              <a:pathLst>
                <a:path w="8067" h="7132" extrusionOk="0">
                  <a:moveTo>
                    <a:pt x="4129" y="1"/>
                  </a:moveTo>
                  <a:cubicBezTo>
                    <a:pt x="2886" y="1"/>
                    <a:pt x="1650" y="651"/>
                    <a:pt x="983" y="1791"/>
                  </a:cubicBezTo>
                  <a:cubicBezTo>
                    <a:pt x="0" y="3469"/>
                    <a:pt x="587" y="5736"/>
                    <a:pt x="2249" y="6689"/>
                  </a:cubicBezTo>
                  <a:cubicBezTo>
                    <a:pt x="2772" y="6989"/>
                    <a:pt x="3354" y="7131"/>
                    <a:pt x="3934" y="7131"/>
                  </a:cubicBezTo>
                  <a:cubicBezTo>
                    <a:pt x="5196" y="7131"/>
                    <a:pt x="6455" y="6460"/>
                    <a:pt x="7110" y="5291"/>
                  </a:cubicBezTo>
                  <a:cubicBezTo>
                    <a:pt x="8066" y="3586"/>
                    <a:pt x="7448" y="1336"/>
                    <a:pt x="5768" y="415"/>
                  </a:cubicBezTo>
                  <a:cubicBezTo>
                    <a:pt x="5255" y="134"/>
                    <a:pt x="4691" y="1"/>
                    <a:pt x="412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0" name="Google Shape;4550;p9"/>
            <p:cNvSpPr/>
            <p:nvPr/>
          </p:nvSpPr>
          <p:spPr>
            <a:xfrm>
              <a:off x="2877150" y="2613250"/>
              <a:ext cx="199650" cy="177150"/>
            </a:xfrm>
            <a:custGeom>
              <a:avLst/>
              <a:gdLst/>
              <a:ahLst/>
              <a:cxnLst/>
              <a:rect l="l" t="t" r="r" b="b"/>
              <a:pathLst>
                <a:path w="7986" h="7086" extrusionOk="0">
                  <a:moveTo>
                    <a:pt x="4096" y="0"/>
                  </a:moveTo>
                  <a:cubicBezTo>
                    <a:pt x="2821" y="0"/>
                    <a:pt x="1546" y="685"/>
                    <a:pt x="910" y="1866"/>
                  </a:cubicBezTo>
                  <a:cubicBezTo>
                    <a:pt x="0" y="3554"/>
                    <a:pt x="603" y="5735"/>
                    <a:pt x="2234" y="6657"/>
                  </a:cubicBezTo>
                  <a:cubicBezTo>
                    <a:pt x="2748" y="6948"/>
                    <a:pt x="3319" y="7085"/>
                    <a:pt x="3890" y="7085"/>
                  </a:cubicBezTo>
                  <a:cubicBezTo>
                    <a:pt x="5165" y="7085"/>
                    <a:pt x="6439" y="6400"/>
                    <a:pt x="7077" y="5219"/>
                  </a:cubicBezTo>
                  <a:cubicBezTo>
                    <a:pt x="7986" y="3532"/>
                    <a:pt x="7383" y="1351"/>
                    <a:pt x="5752" y="428"/>
                  </a:cubicBezTo>
                  <a:cubicBezTo>
                    <a:pt x="5238" y="137"/>
                    <a:pt x="4667" y="0"/>
                    <a:pt x="409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1" name="Google Shape;4551;p9"/>
            <p:cNvSpPr/>
            <p:nvPr/>
          </p:nvSpPr>
          <p:spPr>
            <a:xfrm>
              <a:off x="3307150" y="3478950"/>
              <a:ext cx="202075" cy="178825"/>
            </a:xfrm>
            <a:custGeom>
              <a:avLst/>
              <a:gdLst/>
              <a:ahLst/>
              <a:cxnLst/>
              <a:rect l="l" t="t" r="r" b="b"/>
              <a:pathLst>
                <a:path w="8083" h="7153" extrusionOk="0">
                  <a:moveTo>
                    <a:pt x="4133" y="0"/>
                  </a:moveTo>
                  <a:cubicBezTo>
                    <a:pt x="2879" y="0"/>
                    <a:pt x="1633" y="664"/>
                    <a:pt x="970" y="1827"/>
                  </a:cubicBezTo>
                  <a:cubicBezTo>
                    <a:pt x="0" y="3524"/>
                    <a:pt x="588" y="5755"/>
                    <a:pt x="2258" y="6709"/>
                  </a:cubicBezTo>
                  <a:cubicBezTo>
                    <a:pt x="2786" y="7010"/>
                    <a:pt x="3369" y="7153"/>
                    <a:pt x="3950" y="7153"/>
                  </a:cubicBezTo>
                  <a:cubicBezTo>
                    <a:pt x="5204" y="7153"/>
                    <a:pt x="6450" y="6489"/>
                    <a:pt x="7113" y="5326"/>
                  </a:cubicBezTo>
                  <a:cubicBezTo>
                    <a:pt x="8083" y="3627"/>
                    <a:pt x="7493" y="1398"/>
                    <a:pt x="5825" y="444"/>
                  </a:cubicBezTo>
                  <a:cubicBezTo>
                    <a:pt x="5297" y="143"/>
                    <a:pt x="4714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2" name="Google Shape;4552;p9"/>
            <p:cNvSpPr/>
            <p:nvPr/>
          </p:nvSpPr>
          <p:spPr>
            <a:xfrm>
              <a:off x="4538325" y="2923050"/>
              <a:ext cx="201175" cy="178250"/>
            </a:xfrm>
            <a:custGeom>
              <a:avLst/>
              <a:gdLst/>
              <a:ahLst/>
              <a:cxnLst/>
              <a:rect l="l" t="t" r="r" b="b"/>
              <a:pathLst>
                <a:path w="8047" h="7130" extrusionOk="0">
                  <a:moveTo>
                    <a:pt x="4141" y="0"/>
                  </a:moveTo>
                  <a:cubicBezTo>
                    <a:pt x="2888" y="0"/>
                    <a:pt x="1634" y="660"/>
                    <a:pt x="972" y="1814"/>
                  </a:cubicBezTo>
                  <a:cubicBezTo>
                    <a:pt x="1" y="3510"/>
                    <a:pt x="602" y="5764"/>
                    <a:pt x="2276" y="6702"/>
                  </a:cubicBezTo>
                  <a:cubicBezTo>
                    <a:pt x="2794" y="6992"/>
                    <a:pt x="3366" y="7129"/>
                    <a:pt x="3937" y="7129"/>
                  </a:cubicBezTo>
                  <a:cubicBezTo>
                    <a:pt x="5210" y="7129"/>
                    <a:pt x="6478" y="6448"/>
                    <a:pt x="7127" y="5265"/>
                  </a:cubicBezTo>
                  <a:cubicBezTo>
                    <a:pt x="8047" y="3587"/>
                    <a:pt x="7464" y="1406"/>
                    <a:pt x="5843" y="454"/>
                  </a:cubicBezTo>
                  <a:cubicBezTo>
                    <a:pt x="5317" y="146"/>
                    <a:pt x="4729" y="0"/>
                    <a:pt x="41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3" name="Google Shape;4553;p9"/>
            <p:cNvSpPr/>
            <p:nvPr/>
          </p:nvSpPr>
          <p:spPr>
            <a:xfrm>
              <a:off x="4339575" y="2186975"/>
              <a:ext cx="202100" cy="178800"/>
            </a:xfrm>
            <a:custGeom>
              <a:avLst/>
              <a:gdLst/>
              <a:ahLst/>
              <a:cxnLst/>
              <a:rect l="l" t="t" r="r" b="b"/>
              <a:pathLst>
                <a:path w="8084" h="7152" extrusionOk="0">
                  <a:moveTo>
                    <a:pt x="4130" y="0"/>
                  </a:moveTo>
                  <a:cubicBezTo>
                    <a:pt x="2858" y="0"/>
                    <a:pt x="1599" y="682"/>
                    <a:pt x="947" y="1868"/>
                  </a:cubicBezTo>
                  <a:cubicBezTo>
                    <a:pt x="1" y="3586"/>
                    <a:pt x="618" y="5807"/>
                    <a:pt x="2299" y="6731"/>
                  </a:cubicBezTo>
                  <a:cubicBezTo>
                    <a:pt x="2818" y="7016"/>
                    <a:pt x="3387" y="7151"/>
                    <a:pt x="3953" y="7151"/>
                  </a:cubicBezTo>
                  <a:cubicBezTo>
                    <a:pt x="5225" y="7151"/>
                    <a:pt x="6485" y="6470"/>
                    <a:pt x="7137" y="5284"/>
                  </a:cubicBezTo>
                  <a:cubicBezTo>
                    <a:pt x="8083" y="3567"/>
                    <a:pt x="7466" y="1346"/>
                    <a:pt x="5785" y="421"/>
                  </a:cubicBezTo>
                  <a:cubicBezTo>
                    <a:pt x="5265" y="135"/>
                    <a:pt x="4697" y="0"/>
                    <a:pt x="413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4" name="Google Shape;4554;p9"/>
            <p:cNvSpPr/>
            <p:nvPr/>
          </p:nvSpPr>
          <p:spPr>
            <a:xfrm>
              <a:off x="3076000" y="3349125"/>
              <a:ext cx="199125" cy="176950"/>
            </a:xfrm>
            <a:custGeom>
              <a:avLst/>
              <a:gdLst/>
              <a:ahLst/>
              <a:cxnLst/>
              <a:rect l="l" t="t" r="r" b="b"/>
              <a:pathLst>
                <a:path w="7965" h="7078" extrusionOk="0">
                  <a:moveTo>
                    <a:pt x="4096" y="0"/>
                  </a:moveTo>
                  <a:cubicBezTo>
                    <a:pt x="2910" y="0"/>
                    <a:pt x="1709" y="604"/>
                    <a:pt x="1015" y="1690"/>
                  </a:cubicBezTo>
                  <a:cubicBezTo>
                    <a:pt x="1" y="3275"/>
                    <a:pt x="472" y="5472"/>
                    <a:pt x="2057" y="6536"/>
                  </a:cubicBezTo>
                  <a:cubicBezTo>
                    <a:pt x="2602" y="6903"/>
                    <a:pt x="3234" y="7077"/>
                    <a:pt x="3870" y="7077"/>
                  </a:cubicBezTo>
                  <a:cubicBezTo>
                    <a:pt x="5055" y="7077"/>
                    <a:pt x="6256" y="6473"/>
                    <a:pt x="6950" y="5388"/>
                  </a:cubicBezTo>
                  <a:cubicBezTo>
                    <a:pt x="7964" y="3803"/>
                    <a:pt x="7493" y="1606"/>
                    <a:pt x="5908" y="540"/>
                  </a:cubicBezTo>
                  <a:cubicBezTo>
                    <a:pt x="5363" y="174"/>
                    <a:pt x="4731" y="0"/>
                    <a:pt x="409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5" name="Google Shape;4555;p9"/>
            <p:cNvSpPr/>
            <p:nvPr/>
          </p:nvSpPr>
          <p:spPr>
            <a:xfrm>
              <a:off x="3540625" y="3610700"/>
              <a:ext cx="200300" cy="176875"/>
            </a:xfrm>
            <a:custGeom>
              <a:avLst/>
              <a:gdLst/>
              <a:ahLst/>
              <a:cxnLst/>
              <a:rect l="l" t="t" r="r" b="b"/>
              <a:pathLst>
                <a:path w="8012" h="7075" extrusionOk="0">
                  <a:moveTo>
                    <a:pt x="4108" y="0"/>
                  </a:moveTo>
                  <a:cubicBezTo>
                    <a:pt x="2902" y="0"/>
                    <a:pt x="1695" y="622"/>
                    <a:pt x="1013" y="1726"/>
                  </a:cubicBezTo>
                  <a:cubicBezTo>
                    <a:pt x="1" y="3365"/>
                    <a:pt x="556" y="5641"/>
                    <a:pt x="2210" y="6618"/>
                  </a:cubicBezTo>
                  <a:cubicBezTo>
                    <a:pt x="2733" y="6928"/>
                    <a:pt x="3318" y="7074"/>
                    <a:pt x="3903" y="7074"/>
                  </a:cubicBezTo>
                  <a:cubicBezTo>
                    <a:pt x="5109" y="7074"/>
                    <a:pt x="6317" y="6452"/>
                    <a:pt x="6999" y="5348"/>
                  </a:cubicBezTo>
                  <a:cubicBezTo>
                    <a:pt x="8011" y="3709"/>
                    <a:pt x="7456" y="1433"/>
                    <a:pt x="5801" y="456"/>
                  </a:cubicBezTo>
                  <a:cubicBezTo>
                    <a:pt x="5277" y="147"/>
                    <a:pt x="4693" y="0"/>
                    <a:pt x="41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6" name="Google Shape;4556;p9"/>
            <p:cNvSpPr/>
            <p:nvPr/>
          </p:nvSpPr>
          <p:spPr>
            <a:xfrm>
              <a:off x="4674675" y="2688875"/>
              <a:ext cx="195200" cy="172375"/>
            </a:xfrm>
            <a:custGeom>
              <a:avLst/>
              <a:gdLst/>
              <a:ahLst/>
              <a:cxnLst/>
              <a:rect l="l" t="t" r="r" b="b"/>
              <a:pathLst>
                <a:path w="7808" h="6895" extrusionOk="0">
                  <a:moveTo>
                    <a:pt x="3932" y="0"/>
                  </a:moveTo>
                  <a:cubicBezTo>
                    <a:pt x="2766" y="0"/>
                    <a:pt x="1646" y="618"/>
                    <a:pt x="998" y="1737"/>
                  </a:cubicBezTo>
                  <a:cubicBezTo>
                    <a:pt x="0" y="3458"/>
                    <a:pt x="544" y="5517"/>
                    <a:pt x="2245" y="6460"/>
                  </a:cubicBezTo>
                  <a:cubicBezTo>
                    <a:pt x="2774" y="6754"/>
                    <a:pt x="3339" y="6894"/>
                    <a:pt x="3893" y="6894"/>
                  </a:cubicBezTo>
                  <a:cubicBezTo>
                    <a:pt x="5074" y="6894"/>
                    <a:pt x="6209" y="6255"/>
                    <a:pt x="6856" y="5106"/>
                  </a:cubicBezTo>
                  <a:cubicBezTo>
                    <a:pt x="7808" y="3418"/>
                    <a:pt x="7276" y="1401"/>
                    <a:pt x="5630" y="459"/>
                  </a:cubicBezTo>
                  <a:cubicBezTo>
                    <a:pt x="5086" y="149"/>
                    <a:pt x="4504" y="0"/>
                    <a:pt x="393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7" name="Google Shape;4557;p9"/>
            <p:cNvSpPr/>
            <p:nvPr/>
          </p:nvSpPr>
          <p:spPr>
            <a:xfrm>
              <a:off x="4142400" y="3637900"/>
              <a:ext cx="193750" cy="171275"/>
            </a:xfrm>
            <a:custGeom>
              <a:avLst/>
              <a:gdLst/>
              <a:ahLst/>
              <a:cxnLst/>
              <a:rect l="l" t="t" r="r" b="b"/>
              <a:pathLst>
                <a:path w="7750" h="6851" extrusionOk="0">
                  <a:moveTo>
                    <a:pt x="3900" y="1"/>
                  </a:moveTo>
                  <a:cubicBezTo>
                    <a:pt x="2729" y="1"/>
                    <a:pt x="1603" y="626"/>
                    <a:pt x="959" y="1754"/>
                  </a:cubicBezTo>
                  <a:cubicBezTo>
                    <a:pt x="1" y="3433"/>
                    <a:pt x="531" y="5463"/>
                    <a:pt x="2172" y="6398"/>
                  </a:cubicBezTo>
                  <a:cubicBezTo>
                    <a:pt x="2708" y="6705"/>
                    <a:pt x="3284" y="6851"/>
                    <a:pt x="3850" y="6851"/>
                  </a:cubicBezTo>
                  <a:cubicBezTo>
                    <a:pt x="5021" y="6851"/>
                    <a:pt x="6147" y="6225"/>
                    <a:pt x="6791" y="5097"/>
                  </a:cubicBezTo>
                  <a:cubicBezTo>
                    <a:pt x="7749" y="3419"/>
                    <a:pt x="7219" y="1388"/>
                    <a:pt x="5579" y="452"/>
                  </a:cubicBezTo>
                  <a:cubicBezTo>
                    <a:pt x="5042" y="147"/>
                    <a:pt x="4466" y="1"/>
                    <a:pt x="390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8" name="Google Shape;4558;p9"/>
            <p:cNvSpPr/>
            <p:nvPr/>
          </p:nvSpPr>
          <p:spPr>
            <a:xfrm>
              <a:off x="3360900" y="3666625"/>
              <a:ext cx="193875" cy="171375"/>
            </a:xfrm>
            <a:custGeom>
              <a:avLst/>
              <a:gdLst/>
              <a:ahLst/>
              <a:cxnLst/>
              <a:rect l="l" t="t" r="r" b="b"/>
              <a:pathLst>
                <a:path w="7755" h="6855" extrusionOk="0">
                  <a:moveTo>
                    <a:pt x="3903" y="1"/>
                  </a:moveTo>
                  <a:cubicBezTo>
                    <a:pt x="2721" y="1"/>
                    <a:pt x="1583" y="641"/>
                    <a:pt x="942" y="1789"/>
                  </a:cubicBezTo>
                  <a:cubicBezTo>
                    <a:pt x="0" y="3472"/>
                    <a:pt x="553" y="5495"/>
                    <a:pt x="2206" y="6419"/>
                  </a:cubicBezTo>
                  <a:cubicBezTo>
                    <a:pt x="2734" y="6714"/>
                    <a:pt x="3297" y="6854"/>
                    <a:pt x="3851" y="6854"/>
                  </a:cubicBezTo>
                  <a:cubicBezTo>
                    <a:pt x="5033" y="6854"/>
                    <a:pt x="6170" y="6213"/>
                    <a:pt x="6811" y="5065"/>
                  </a:cubicBezTo>
                  <a:cubicBezTo>
                    <a:pt x="7754" y="3378"/>
                    <a:pt x="7200" y="1360"/>
                    <a:pt x="5547" y="435"/>
                  </a:cubicBezTo>
                  <a:cubicBezTo>
                    <a:pt x="5020" y="141"/>
                    <a:pt x="4457" y="1"/>
                    <a:pt x="39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9" name="Google Shape;4559;p9"/>
            <p:cNvSpPr/>
            <p:nvPr/>
          </p:nvSpPr>
          <p:spPr>
            <a:xfrm>
              <a:off x="3128350" y="3535900"/>
              <a:ext cx="193700" cy="171275"/>
            </a:xfrm>
            <a:custGeom>
              <a:avLst/>
              <a:gdLst/>
              <a:ahLst/>
              <a:cxnLst/>
              <a:rect l="l" t="t" r="r" b="b"/>
              <a:pathLst>
                <a:path w="7748" h="6851" extrusionOk="0">
                  <a:moveTo>
                    <a:pt x="3901" y="1"/>
                  </a:moveTo>
                  <a:cubicBezTo>
                    <a:pt x="2729" y="1"/>
                    <a:pt x="1602" y="627"/>
                    <a:pt x="959" y="1755"/>
                  </a:cubicBezTo>
                  <a:cubicBezTo>
                    <a:pt x="1" y="3433"/>
                    <a:pt x="531" y="5464"/>
                    <a:pt x="2171" y="6399"/>
                  </a:cubicBezTo>
                  <a:cubicBezTo>
                    <a:pt x="2708" y="6705"/>
                    <a:pt x="3283" y="6851"/>
                    <a:pt x="3849" y="6851"/>
                  </a:cubicBezTo>
                  <a:cubicBezTo>
                    <a:pt x="5020" y="6851"/>
                    <a:pt x="6147" y="6225"/>
                    <a:pt x="6791" y="5097"/>
                  </a:cubicBezTo>
                  <a:cubicBezTo>
                    <a:pt x="7748" y="3417"/>
                    <a:pt x="7219" y="1388"/>
                    <a:pt x="5577" y="452"/>
                  </a:cubicBezTo>
                  <a:cubicBezTo>
                    <a:pt x="5041" y="146"/>
                    <a:pt x="4466" y="1"/>
                    <a:pt x="390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0" name="Google Shape;4560;p9"/>
            <p:cNvSpPr/>
            <p:nvPr/>
          </p:nvSpPr>
          <p:spPr>
            <a:xfrm>
              <a:off x="3462050" y="1850575"/>
              <a:ext cx="195600" cy="173375"/>
            </a:xfrm>
            <a:custGeom>
              <a:avLst/>
              <a:gdLst/>
              <a:ahLst/>
              <a:cxnLst/>
              <a:rect l="l" t="t" r="r" b="b"/>
              <a:pathLst>
                <a:path w="7824" h="6935" extrusionOk="0">
                  <a:moveTo>
                    <a:pt x="3939" y="0"/>
                  </a:moveTo>
                  <a:cubicBezTo>
                    <a:pt x="2742" y="0"/>
                    <a:pt x="1590" y="648"/>
                    <a:pt x="941" y="1812"/>
                  </a:cubicBezTo>
                  <a:cubicBezTo>
                    <a:pt x="1" y="3498"/>
                    <a:pt x="539" y="5526"/>
                    <a:pt x="2176" y="6469"/>
                  </a:cubicBezTo>
                  <a:cubicBezTo>
                    <a:pt x="2722" y="6784"/>
                    <a:pt x="3310" y="6935"/>
                    <a:pt x="3886" y="6935"/>
                  </a:cubicBezTo>
                  <a:cubicBezTo>
                    <a:pt x="5083" y="6935"/>
                    <a:pt x="6234" y="6287"/>
                    <a:pt x="6884" y="5124"/>
                  </a:cubicBezTo>
                  <a:cubicBezTo>
                    <a:pt x="7824" y="3438"/>
                    <a:pt x="7286" y="1409"/>
                    <a:pt x="5649" y="466"/>
                  </a:cubicBezTo>
                  <a:cubicBezTo>
                    <a:pt x="5102" y="150"/>
                    <a:pt x="4515" y="0"/>
                    <a:pt x="393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1" name="Google Shape;4561;p9"/>
            <p:cNvSpPr/>
            <p:nvPr/>
          </p:nvSpPr>
          <p:spPr>
            <a:xfrm>
              <a:off x="2962950" y="2194300"/>
              <a:ext cx="195275" cy="172875"/>
            </a:xfrm>
            <a:custGeom>
              <a:avLst/>
              <a:gdLst/>
              <a:ahLst/>
              <a:cxnLst/>
              <a:rect l="l" t="t" r="r" b="b"/>
              <a:pathLst>
                <a:path w="7811" h="6915" extrusionOk="0">
                  <a:moveTo>
                    <a:pt x="3927" y="1"/>
                  </a:moveTo>
                  <a:cubicBezTo>
                    <a:pt x="2737" y="1"/>
                    <a:pt x="1596" y="644"/>
                    <a:pt x="946" y="1808"/>
                  </a:cubicBezTo>
                  <a:cubicBezTo>
                    <a:pt x="0" y="3502"/>
                    <a:pt x="546" y="5523"/>
                    <a:pt x="2202" y="6463"/>
                  </a:cubicBezTo>
                  <a:cubicBezTo>
                    <a:pt x="2741" y="6768"/>
                    <a:pt x="3318" y="6914"/>
                    <a:pt x="3885" y="6914"/>
                  </a:cubicBezTo>
                  <a:cubicBezTo>
                    <a:pt x="5060" y="6914"/>
                    <a:pt x="6190" y="6288"/>
                    <a:pt x="6841" y="5157"/>
                  </a:cubicBezTo>
                  <a:cubicBezTo>
                    <a:pt x="7810" y="3471"/>
                    <a:pt x="7296" y="1435"/>
                    <a:pt x="5662" y="480"/>
                  </a:cubicBezTo>
                  <a:cubicBezTo>
                    <a:pt x="5107" y="155"/>
                    <a:pt x="4511" y="1"/>
                    <a:pt x="392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2" name="Google Shape;4562;p9"/>
            <p:cNvSpPr/>
            <p:nvPr/>
          </p:nvSpPr>
          <p:spPr>
            <a:xfrm>
              <a:off x="4591150" y="3109650"/>
              <a:ext cx="195400" cy="172925"/>
            </a:xfrm>
            <a:custGeom>
              <a:avLst/>
              <a:gdLst/>
              <a:ahLst/>
              <a:cxnLst/>
              <a:rect l="l" t="t" r="r" b="b"/>
              <a:pathLst>
                <a:path w="7816" h="6917" extrusionOk="0">
                  <a:moveTo>
                    <a:pt x="3932" y="1"/>
                  </a:moveTo>
                  <a:cubicBezTo>
                    <a:pt x="2741" y="1"/>
                    <a:pt x="1597" y="647"/>
                    <a:pt x="948" y="1805"/>
                  </a:cubicBezTo>
                  <a:cubicBezTo>
                    <a:pt x="1" y="3500"/>
                    <a:pt x="545" y="5522"/>
                    <a:pt x="2198" y="6462"/>
                  </a:cubicBezTo>
                  <a:cubicBezTo>
                    <a:pt x="2740" y="6770"/>
                    <a:pt x="3319" y="6916"/>
                    <a:pt x="3886" y="6916"/>
                  </a:cubicBezTo>
                  <a:cubicBezTo>
                    <a:pt x="5093" y="6916"/>
                    <a:pt x="6249" y="6253"/>
                    <a:pt x="6896" y="5062"/>
                  </a:cubicBezTo>
                  <a:cubicBezTo>
                    <a:pt x="7815" y="3366"/>
                    <a:pt x="7239" y="1347"/>
                    <a:pt x="5570" y="429"/>
                  </a:cubicBezTo>
                  <a:cubicBezTo>
                    <a:pt x="5043" y="139"/>
                    <a:pt x="4482" y="1"/>
                    <a:pt x="393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3" name="Google Shape;4563;p9"/>
            <p:cNvSpPr/>
            <p:nvPr/>
          </p:nvSpPr>
          <p:spPr>
            <a:xfrm>
              <a:off x="4060075" y="1875000"/>
              <a:ext cx="196575" cy="173350"/>
            </a:xfrm>
            <a:custGeom>
              <a:avLst/>
              <a:gdLst/>
              <a:ahLst/>
              <a:cxnLst/>
              <a:rect l="l" t="t" r="r" b="b"/>
              <a:pathLst>
                <a:path w="7863" h="6934" extrusionOk="0">
                  <a:moveTo>
                    <a:pt x="3960" y="0"/>
                  </a:moveTo>
                  <a:cubicBezTo>
                    <a:pt x="2784" y="0"/>
                    <a:pt x="1648" y="625"/>
                    <a:pt x="995" y="1749"/>
                  </a:cubicBezTo>
                  <a:cubicBezTo>
                    <a:pt x="0" y="3460"/>
                    <a:pt x="543" y="5538"/>
                    <a:pt x="2230" y="6488"/>
                  </a:cubicBezTo>
                  <a:cubicBezTo>
                    <a:pt x="2765" y="6789"/>
                    <a:pt x="3339" y="6933"/>
                    <a:pt x="3904" y="6933"/>
                  </a:cubicBezTo>
                  <a:cubicBezTo>
                    <a:pt x="5080" y="6933"/>
                    <a:pt x="6216" y="6309"/>
                    <a:pt x="6869" y="5185"/>
                  </a:cubicBezTo>
                  <a:cubicBezTo>
                    <a:pt x="7862" y="3473"/>
                    <a:pt x="7321" y="1395"/>
                    <a:pt x="5633" y="445"/>
                  </a:cubicBezTo>
                  <a:cubicBezTo>
                    <a:pt x="5098" y="144"/>
                    <a:pt x="4524" y="0"/>
                    <a:pt x="39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4" name="Google Shape;4564;p9"/>
            <p:cNvSpPr/>
            <p:nvPr/>
          </p:nvSpPr>
          <p:spPr>
            <a:xfrm>
              <a:off x="3279075" y="1904300"/>
              <a:ext cx="195150" cy="172350"/>
            </a:xfrm>
            <a:custGeom>
              <a:avLst/>
              <a:gdLst/>
              <a:ahLst/>
              <a:cxnLst/>
              <a:rect l="l" t="t" r="r" b="b"/>
              <a:pathLst>
                <a:path w="7806" h="6894" extrusionOk="0">
                  <a:moveTo>
                    <a:pt x="3932" y="0"/>
                  </a:moveTo>
                  <a:cubicBezTo>
                    <a:pt x="2767" y="0"/>
                    <a:pt x="1648" y="617"/>
                    <a:pt x="999" y="1734"/>
                  </a:cubicBezTo>
                  <a:cubicBezTo>
                    <a:pt x="0" y="3455"/>
                    <a:pt x="543" y="5514"/>
                    <a:pt x="2243" y="6458"/>
                  </a:cubicBezTo>
                  <a:cubicBezTo>
                    <a:pt x="2773" y="6753"/>
                    <a:pt x="3338" y="6894"/>
                    <a:pt x="3893" y="6894"/>
                  </a:cubicBezTo>
                  <a:cubicBezTo>
                    <a:pt x="5074" y="6894"/>
                    <a:pt x="6208" y="6255"/>
                    <a:pt x="6855" y="5107"/>
                  </a:cubicBezTo>
                  <a:cubicBezTo>
                    <a:pt x="7806" y="3421"/>
                    <a:pt x="7275" y="1402"/>
                    <a:pt x="5631" y="461"/>
                  </a:cubicBezTo>
                  <a:cubicBezTo>
                    <a:pt x="5087" y="149"/>
                    <a:pt x="4504" y="0"/>
                    <a:pt x="393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5" name="Google Shape;4565;p9"/>
            <p:cNvSpPr/>
            <p:nvPr/>
          </p:nvSpPr>
          <p:spPr>
            <a:xfrm>
              <a:off x="4293225" y="2005750"/>
              <a:ext cx="195500" cy="173400"/>
            </a:xfrm>
            <a:custGeom>
              <a:avLst/>
              <a:gdLst/>
              <a:ahLst/>
              <a:cxnLst/>
              <a:rect l="l" t="t" r="r" b="b"/>
              <a:pathLst>
                <a:path w="7820" h="6936" extrusionOk="0">
                  <a:moveTo>
                    <a:pt x="3935" y="0"/>
                  </a:moveTo>
                  <a:cubicBezTo>
                    <a:pt x="2749" y="0"/>
                    <a:pt x="1607" y="635"/>
                    <a:pt x="954" y="1783"/>
                  </a:cubicBezTo>
                  <a:cubicBezTo>
                    <a:pt x="1" y="3460"/>
                    <a:pt x="521" y="5499"/>
                    <a:pt x="2145" y="6454"/>
                  </a:cubicBezTo>
                  <a:cubicBezTo>
                    <a:pt x="2700" y="6780"/>
                    <a:pt x="3297" y="6935"/>
                    <a:pt x="3884" y="6935"/>
                  </a:cubicBezTo>
                  <a:cubicBezTo>
                    <a:pt x="5070" y="6935"/>
                    <a:pt x="6212" y="6299"/>
                    <a:pt x="6865" y="5151"/>
                  </a:cubicBezTo>
                  <a:cubicBezTo>
                    <a:pt x="7820" y="3474"/>
                    <a:pt x="7300" y="1435"/>
                    <a:pt x="5674" y="482"/>
                  </a:cubicBezTo>
                  <a:cubicBezTo>
                    <a:pt x="5120" y="156"/>
                    <a:pt x="4522" y="0"/>
                    <a:pt x="39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6" name="Google Shape;4566;p9"/>
            <p:cNvSpPr/>
            <p:nvPr/>
          </p:nvSpPr>
          <p:spPr>
            <a:xfrm>
              <a:off x="3959175" y="3690800"/>
              <a:ext cx="194325" cy="171850"/>
            </a:xfrm>
            <a:custGeom>
              <a:avLst/>
              <a:gdLst/>
              <a:ahLst/>
              <a:cxnLst/>
              <a:rect l="l" t="t" r="r" b="b"/>
              <a:pathLst>
                <a:path w="7773" h="6874" extrusionOk="0">
                  <a:moveTo>
                    <a:pt x="3908" y="0"/>
                  </a:moveTo>
                  <a:cubicBezTo>
                    <a:pt x="2730" y="0"/>
                    <a:pt x="1599" y="635"/>
                    <a:pt x="954" y="1777"/>
                  </a:cubicBezTo>
                  <a:cubicBezTo>
                    <a:pt x="0" y="3466"/>
                    <a:pt x="540" y="5491"/>
                    <a:pt x="2196" y="6426"/>
                  </a:cubicBezTo>
                  <a:cubicBezTo>
                    <a:pt x="2731" y="6729"/>
                    <a:pt x="3303" y="6873"/>
                    <a:pt x="3864" y="6873"/>
                  </a:cubicBezTo>
                  <a:cubicBezTo>
                    <a:pt x="5042" y="6873"/>
                    <a:pt x="6173" y="6239"/>
                    <a:pt x="6819" y="5096"/>
                  </a:cubicBezTo>
                  <a:cubicBezTo>
                    <a:pt x="7772" y="3407"/>
                    <a:pt x="7233" y="1382"/>
                    <a:pt x="5576" y="447"/>
                  </a:cubicBezTo>
                  <a:cubicBezTo>
                    <a:pt x="5041" y="144"/>
                    <a:pt x="4469" y="0"/>
                    <a:pt x="39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7" name="Google Shape;4567;p9"/>
            <p:cNvSpPr/>
            <p:nvPr/>
          </p:nvSpPr>
          <p:spPr>
            <a:xfrm>
              <a:off x="4624575" y="2504400"/>
              <a:ext cx="196600" cy="173400"/>
            </a:xfrm>
            <a:custGeom>
              <a:avLst/>
              <a:gdLst/>
              <a:ahLst/>
              <a:cxnLst/>
              <a:rect l="l" t="t" r="r" b="b"/>
              <a:pathLst>
                <a:path w="7864" h="6936" extrusionOk="0">
                  <a:moveTo>
                    <a:pt x="3960" y="0"/>
                  </a:moveTo>
                  <a:cubicBezTo>
                    <a:pt x="2772" y="0"/>
                    <a:pt x="1627" y="639"/>
                    <a:pt x="976" y="1783"/>
                  </a:cubicBezTo>
                  <a:cubicBezTo>
                    <a:pt x="0" y="3500"/>
                    <a:pt x="565" y="5573"/>
                    <a:pt x="2264" y="6508"/>
                  </a:cubicBezTo>
                  <a:cubicBezTo>
                    <a:pt x="2790" y="6797"/>
                    <a:pt x="3351" y="6935"/>
                    <a:pt x="3904" y="6935"/>
                  </a:cubicBezTo>
                  <a:cubicBezTo>
                    <a:pt x="5092" y="6935"/>
                    <a:pt x="6237" y="6297"/>
                    <a:pt x="6888" y="5152"/>
                  </a:cubicBezTo>
                  <a:cubicBezTo>
                    <a:pt x="7863" y="3435"/>
                    <a:pt x="7299" y="1362"/>
                    <a:pt x="5600" y="428"/>
                  </a:cubicBezTo>
                  <a:cubicBezTo>
                    <a:pt x="5074" y="138"/>
                    <a:pt x="4512" y="0"/>
                    <a:pt x="39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8" name="Google Shape;4568;p9"/>
            <p:cNvSpPr/>
            <p:nvPr/>
          </p:nvSpPr>
          <p:spPr>
            <a:xfrm>
              <a:off x="2829925" y="2431675"/>
              <a:ext cx="194725" cy="172375"/>
            </a:xfrm>
            <a:custGeom>
              <a:avLst/>
              <a:gdLst/>
              <a:ahLst/>
              <a:cxnLst/>
              <a:rect l="l" t="t" r="r" b="b"/>
              <a:pathLst>
                <a:path w="7789" h="6895" extrusionOk="0">
                  <a:moveTo>
                    <a:pt x="3913" y="1"/>
                  </a:moveTo>
                  <a:cubicBezTo>
                    <a:pt x="2724" y="1"/>
                    <a:pt x="1585" y="647"/>
                    <a:pt x="937" y="1814"/>
                  </a:cubicBezTo>
                  <a:cubicBezTo>
                    <a:pt x="0" y="3506"/>
                    <a:pt x="550" y="5518"/>
                    <a:pt x="2206" y="6449"/>
                  </a:cubicBezTo>
                  <a:cubicBezTo>
                    <a:pt x="2742" y="6751"/>
                    <a:pt x="3315" y="6895"/>
                    <a:pt x="3877" y="6895"/>
                  </a:cubicBezTo>
                  <a:cubicBezTo>
                    <a:pt x="5051" y="6895"/>
                    <a:pt x="6178" y="6265"/>
                    <a:pt x="6826" y="5130"/>
                  </a:cubicBezTo>
                  <a:cubicBezTo>
                    <a:pt x="7788" y="3446"/>
                    <a:pt x="7269" y="1421"/>
                    <a:pt x="5634" y="473"/>
                  </a:cubicBezTo>
                  <a:cubicBezTo>
                    <a:pt x="5082" y="153"/>
                    <a:pt x="4492" y="1"/>
                    <a:pt x="39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9" name="Google Shape;4569;p9"/>
            <p:cNvSpPr/>
            <p:nvPr/>
          </p:nvSpPr>
          <p:spPr>
            <a:xfrm>
              <a:off x="4575350" y="2320950"/>
              <a:ext cx="195275" cy="172425"/>
            </a:xfrm>
            <a:custGeom>
              <a:avLst/>
              <a:gdLst/>
              <a:ahLst/>
              <a:cxnLst/>
              <a:rect l="l" t="t" r="r" b="b"/>
              <a:pathLst>
                <a:path w="7811" h="6897" extrusionOk="0">
                  <a:moveTo>
                    <a:pt x="3934" y="1"/>
                  </a:moveTo>
                  <a:cubicBezTo>
                    <a:pt x="2761" y="1"/>
                    <a:pt x="1635" y="629"/>
                    <a:pt x="986" y="1762"/>
                  </a:cubicBezTo>
                  <a:cubicBezTo>
                    <a:pt x="1" y="3485"/>
                    <a:pt x="561" y="5539"/>
                    <a:pt x="2270" y="6475"/>
                  </a:cubicBezTo>
                  <a:cubicBezTo>
                    <a:pt x="2791" y="6760"/>
                    <a:pt x="3346" y="6896"/>
                    <a:pt x="3891" y="6896"/>
                  </a:cubicBezTo>
                  <a:cubicBezTo>
                    <a:pt x="5082" y="6896"/>
                    <a:pt x="6226" y="6246"/>
                    <a:pt x="6872" y="5084"/>
                  </a:cubicBezTo>
                  <a:cubicBezTo>
                    <a:pt x="7811" y="3392"/>
                    <a:pt x="7263" y="1381"/>
                    <a:pt x="5608" y="448"/>
                  </a:cubicBezTo>
                  <a:cubicBezTo>
                    <a:pt x="5071" y="145"/>
                    <a:pt x="4497" y="1"/>
                    <a:pt x="393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0" name="Google Shape;4570;p9"/>
            <p:cNvSpPr/>
            <p:nvPr/>
          </p:nvSpPr>
          <p:spPr>
            <a:xfrm>
              <a:off x="2796075" y="3036950"/>
              <a:ext cx="194500" cy="171925"/>
            </a:xfrm>
            <a:custGeom>
              <a:avLst/>
              <a:gdLst/>
              <a:ahLst/>
              <a:cxnLst/>
              <a:rect l="l" t="t" r="r" b="b"/>
              <a:pathLst>
                <a:path w="7780" h="6877" extrusionOk="0">
                  <a:moveTo>
                    <a:pt x="3915" y="0"/>
                  </a:moveTo>
                  <a:cubicBezTo>
                    <a:pt x="2725" y="0"/>
                    <a:pt x="1583" y="649"/>
                    <a:pt x="939" y="1812"/>
                  </a:cubicBezTo>
                  <a:cubicBezTo>
                    <a:pt x="0" y="3503"/>
                    <a:pt x="563" y="5522"/>
                    <a:pt x="2230" y="6446"/>
                  </a:cubicBezTo>
                  <a:cubicBezTo>
                    <a:pt x="2755" y="6737"/>
                    <a:pt x="3315" y="6876"/>
                    <a:pt x="3865" y="6876"/>
                  </a:cubicBezTo>
                  <a:cubicBezTo>
                    <a:pt x="5054" y="6876"/>
                    <a:pt x="6197" y="6227"/>
                    <a:pt x="6840" y="5064"/>
                  </a:cubicBezTo>
                  <a:cubicBezTo>
                    <a:pt x="7779" y="3371"/>
                    <a:pt x="7216" y="1353"/>
                    <a:pt x="5550" y="429"/>
                  </a:cubicBezTo>
                  <a:cubicBezTo>
                    <a:pt x="5024" y="139"/>
                    <a:pt x="4465" y="0"/>
                    <a:pt x="39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1" name="Google Shape;4571;p9"/>
            <p:cNvSpPr/>
            <p:nvPr/>
          </p:nvSpPr>
          <p:spPr>
            <a:xfrm>
              <a:off x="3645375" y="1797875"/>
              <a:ext cx="194825" cy="172425"/>
            </a:xfrm>
            <a:custGeom>
              <a:avLst/>
              <a:gdLst/>
              <a:ahLst/>
              <a:cxnLst/>
              <a:rect l="l" t="t" r="r" b="b"/>
              <a:pathLst>
                <a:path w="7793" h="6897" extrusionOk="0">
                  <a:moveTo>
                    <a:pt x="3918" y="0"/>
                  </a:moveTo>
                  <a:cubicBezTo>
                    <a:pt x="2714" y="0"/>
                    <a:pt x="1563" y="664"/>
                    <a:pt x="917" y="1854"/>
                  </a:cubicBezTo>
                  <a:cubicBezTo>
                    <a:pt x="0" y="3548"/>
                    <a:pt x="578" y="5555"/>
                    <a:pt x="2246" y="6471"/>
                  </a:cubicBezTo>
                  <a:cubicBezTo>
                    <a:pt x="2770" y="6759"/>
                    <a:pt x="3328" y="6897"/>
                    <a:pt x="3876" y="6897"/>
                  </a:cubicBezTo>
                  <a:cubicBezTo>
                    <a:pt x="5064" y="6897"/>
                    <a:pt x="6204" y="6250"/>
                    <a:pt x="6850" y="5090"/>
                  </a:cubicBezTo>
                  <a:cubicBezTo>
                    <a:pt x="7793" y="3400"/>
                    <a:pt x="7249" y="1387"/>
                    <a:pt x="5597" y="452"/>
                  </a:cubicBezTo>
                  <a:cubicBezTo>
                    <a:pt x="5057" y="146"/>
                    <a:pt x="4482" y="0"/>
                    <a:pt x="391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2" name="Google Shape;4572;p9"/>
            <p:cNvSpPr/>
            <p:nvPr/>
          </p:nvSpPr>
          <p:spPr>
            <a:xfrm>
              <a:off x="4457675" y="3347050"/>
              <a:ext cx="195300" cy="172400"/>
            </a:xfrm>
            <a:custGeom>
              <a:avLst/>
              <a:gdLst/>
              <a:ahLst/>
              <a:cxnLst/>
              <a:rect l="l" t="t" r="r" b="b"/>
              <a:pathLst>
                <a:path w="7812" h="6896" extrusionOk="0">
                  <a:moveTo>
                    <a:pt x="3935" y="1"/>
                  </a:moveTo>
                  <a:cubicBezTo>
                    <a:pt x="2765" y="1"/>
                    <a:pt x="1642" y="624"/>
                    <a:pt x="993" y="1751"/>
                  </a:cubicBezTo>
                  <a:cubicBezTo>
                    <a:pt x="1" y="3472"/>
                    <a:pt x="554" y="5527"/>
                    <a:pt x="2259" y="6468"/>
                  </a:cubicBezTo>
                  <a:cubicBezTo>
                    <a:pt x="2784" y="6757"/>
                    <a:pt x="3343" y="6895"/>
                    <a:pt x="3892" y="6895"/>
                  </a:cubicBezTo>
                  <a:cubicBezTo>
                    <a:pt x="5079" y="6895"/>
                    <a:pt x="6218" y="6251"/>
                    <a:pt x="6865" y="5096"/>
                  </a:cubicBezTo>
                  <a:cubicBezTo>
                    <a:pt x="7811" y="3404"/>
                    <a:pt x="7270" y="1391"/>
                    <a:pt x="5620" y="454"/>
                  </a:cubicBezTo>
                  <a:cubicBezTo>
                    <a:pt x="5080" y="147"/>
                    <a:pt x="4502" y="1"/>
                    <a:pt x="393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3" name="Google Shape;4573;p9"/>
            <p:cNvSpPr/>
            <p:nvPr/>
          </p:nvSpPr>
          <p:spPr>
            <a:xfrm>
              <a:off x="2746950" y="2853475"/>
              <a:ext cx="193525" cy="170900"/>
            </a:xfrm>
            <a:custGeom>
              <a:avLst/>
              <a:gdLst/>
              <a:ahLst/>
              <a:cxnLst/>
              <a:rect l="l" t="t" r="r" b="b"/>
              <a:pathLst>
                <a:path w="7741" h="6836" extrusionOk="0">
                  <a:moveTo>
                    <a:pt x="3904" y="1"/>
                  </a:moveTo>
                  <a:cubicBezTo>
                    <a:pt x="2732" y="1"/>
                    <a:pt x="1596" y="631"/>
                    <a:pt x="957" y="1756"/>
                  </a:cubicBezTo>
                  <a:cubicBezTo>
                    <a:pt x="1" y="3438"/>
                    <a:pt x="546" y="5476"/>
                    <a:pt x="2199" y="6401"/>
                  </a:cubicBezTo>
                  <a:cubicBezTo>
                    <a:pt x="2724" y="6695"/>
                    <a:pt x="3287" y="6836"/>
                    <a:pt x="3839" y="6836"/>
                  </a:cubicBezTo>
                  <a:cubicBezTo>
                    <a:pt x="5027" y="6836"/>
                    <a:pt x="6170" y="6188"/>
                    <a:pt x="6809" y="5032"/>
                  </a:cubicBezTo>
                  <a:cubicBezTo>
                    <a:pt x="7740" y="3346"/>
                    <a:pt x="7161" y="1317"/>
                    <a:pt x="5490" y="408"/>
                  </a:cubicBezTo>
                  <a:cubicBezTo>
                    <a:pt x="4983" y="132"/>
                    <a:pt x="4440" y="1"/>
                    <a:pt x="39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4" name="Google Shape;4574;p9"/>
            <p:cNvSpPr/>
            <p:nvPr/>
          </p:nvSpPr>
          <p:spPr>
            <a:xfrm>
              <a:off x="3776750" y="3744500"/>
              <a:ext cx="193325" cy="170775"/>
            </a:xfrm>
            <a:custGeom>
              <a:avLst/>
              <a:gdLst/>
              <a:ahLst/>
              <a:cxnLst/>
              <a:rect l="l" t="t" r="r" b="b"/>
              <a:pathLst>
                <a:path w="7733" h="6831" extrusionOk="0">
                  <a:moveTo>
                    <a:pt x="3895" y="1"/>
                  </a:moveTo>
                  <a:cubicBezTo>
                    <a:pt x="2737" y="1"/>
                    <a:pt x="1616" y="612"/>
                    <a:pt x="977" y="1711"/>
                  </a:cubicBezTo>
                  <a:cubicBezTo>
                    <a:pt x="0" y="3388"/>
                    <a:pt x="516" y="5434"/>
                    <a:pt x="2153" y="6375"/>
                  </a:cubicBezTo>
                  <a:cubicBezTo>
                    <a:pt x="2690" y="6684"/>
                    <a:pt x="3268" y="6831"/>
                    <a:pt x="3836" y="6831"/>
                  </a:cubicBezTo>
                  <a:cubicBezTo>
                    <a:pt x="5009" y="6831"/>
                    <a:pt x="6140" y="6202"/>
                    <a:pt x="6782" y="5071"/>
                  </a:cubicBezTo>
                  <a:cubicBezTo>
                    <a:pt x="7732" y="3391"/>
                    <a:pt x="7184" y="1353"/>
                    <a:pt x="5528" y="429"/>
                  </a:cubicBezTo>
                  <a:cubicBezTo>
                    <a:pt x="5007" y="139"/>
                    <a:pt x="4447" y="1"/>
                    <a:pt x="38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5" name="Google Shape;4575;p9"/>
            <p:cNvSpPr/>
            <p:nvPr/>
          </p:nvSpPr>
          <p:spPr>
            <a:xfrm>
              <a:off x="2846275" y="3221400"/>
              <a:ext cx="193475" cy="170825"/>
            </a:xfrm>
            <a:custGeom>
              <a:avLst/>
              <a:gdLst/>
              <a:ahLst/>
              <a:cxnLst/>
              <a:rect l="l" t="t" r="r" b="b"/>
              <a:pathLst>
                <a:path w="7739" h="6833" extrusionOk="0">
                  <a:moveTo>
                    <a:pt x="3899" y="1"/>
                  </a:moveTo>
                  <a:cubicBezTo>
                    <a:pt x="2735" y="1"/>
                    <a:pt x="1609" y="621"/>
                    <a:pt x="969" y="1731"/>
                  </a:cubicBezTo>
                  <a:cubicBezTo>
                    <a:pt x="1" y="3409"/>
                    <a:pt x="530" y="5452"/>
                    <a:pt x="2174" y="6386"/>
                  </a:cubicBezTo>
                  <a:cubicBezTo>
                    <a:pt x="2706" y="6689"/>
                    <a:pt x="3277" y="6833"/>
                    <a:pt x="3838" y="6833"/>
                  </a:cubicBezTo>
                  <a:cubicBezTo>
                    <a:pt x="5017" y="6833"/>
                    <a:pt x="6154" y="6196"/>
                    <a:pt x="6794" y="5054"/>
                  </a:cubicBezTo>
                  <a:cubicBezTo>
                    <a:pt x="7738" y="3368"/>
                    <a:pt x="7175" y="1339"/>
                    <a:pt x="5512" y="421"/>
                  </a:cubicBezTo>
                  <a:cubicBezTo>
                    <a:pt x="4997" y="136"/>
                    <a:pt x="4444" y="1"/>
                    <a:pt x="389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6" name="Google Shape;4576;p9"/>
            <p:cNvSpPr/>
            <p:nvPr/>
          </p:nvSpPr>
          <p:spPr>
            <a:xfrm>
              <a:off x="3829575" y="1746025"/>
              <a:ext cx="192350" cy="169750"/>
            </a:xfrm>
            <a:custGeom>
              <a:avLst/>
              <a:gdLst/>
              <a:ahLst/>
              <a:cxnLst/>
              <a:rect l="l" t="t" r="r" b="b"/>
              <a:pathLst>
                <a:path w="7694" h="6790" extrusionOk="0">
                  <a:moveTo>
                    <a:pt x="3893" y="0"/>
                  </a:moveTo>
                  <a:cubicBezTo>
                    <a:pt x="2742" y="0"/>
                    <a:pt x="1620" y="600"/>
                    <a:pt x="982" y="1675"/>
                  </a:cubicBezTo>
                  <a:cubicBezTo>
                    <a:pt x="0" y="3330"/>
                    <a:pt x="519" y="5409"/>
                    <a:pt x="2146" y="6345"/>
                  </a:cubicBezTo>
                  <a:cubicBezTo>
                    <a:pt x="2669" y="6646"/>
                    <a:pt x="3239" y="6790"/>
                    <a:pt x="3802" y="6790"/>
                  </a:cubicBezTo>
                  <a:cubicBezTo>
                    <a:pt x="4953" y="6790"/>
                    <a:pt x="6076" y="6190"/>
                    <a:pt x="6714" y="5115"/>
                  </a:cubicBezTo>
                  <a:cubicBezTo>
                    <a:pt x="7694" y="3460"/>
                    <a:pt x="7177" y="1381"/>
                    <a:pt x="5550" y="445"/>
                  </a:cubicBezTo>
                  <a:cubicBezTo>
                    <a:pt x="5026" y="144"/>
                    <a:pt x="4456" y="0"/>
                    <a:pt x="38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7" name="Google Shape;4577;p9"/>
            <p:cNvSpPr/>
            <p:nvPr/>
          </p:nvSpPr>
          <p:spPr>
            <a:xfrm>
              <a:off x="3098375" y="1958950"/>
              <a:ext cx="191150" cy="169325"/>
            </a:xfrm>
            <a:custGeom>
              <a:avLst/>
              <a:gdLst/>
              <a:ahLst/>
              <a:cxnLst/>
              <a:rect l="l" t="t" r="r" b="b"/>
              <a:pathLst>
                <a:path w="7646" h="6773" extrusionOk="0">
                  <a:moveTo>
                    <a:pt x="3875" y="1"/>
                  </a:moveTo>
                  <a:cubicBezTo>
                    <a:pt x="2701" y="1"/>
                    <a:pt x="1555" y="629"/>
                    <a:pt x="923" y="1743"/>
                  </a:cubicBezTo>
                  <a:cubicBezTo>
                    <a:pt x="0" y="3373"/>
                    <a:pt x="537" y="5416"/>
                    <a:pt x="2122" y="6329"/>
                  </a:cubicBezTo>
                  <a:cubicBezTo>
                    <a:pt x="2644" y="6630"/>
                    <a:pt x="3210" y="6773"/>
                    <a:pt x="3771" y="6773"/>
                  </a:cubicBezTo>
                  <a:cubicBezTo>
                    <a:pt x="4962" y="6773"/>
                    <a:pt x="6123" y="6127"/>
                    <a:pt x="6751" y="4982"/>
                  </a:cubicBezTo>
                  <a:cubicBezTo>
                    <a:pt x="7645" y="3345"/>
                    <a:pt x="7077" y="1309"/>
                    <a:pt x="5475" y="417"/>
                  </a:cubicBezTo>
                  <a:cubicBezTo>
                    <a:pt x="4967" y="135"/>
                    <a:pt x="4418" y="1"/>
                    <a:pt x="38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8" name="Google Shape;4578;p9"/>
            <p:cNvSpPr/>
            <p:nvPr/>
          </p:nvSpPr>
          <p:spPr>
            <a:xfrm>
              <a:off x="4726650" y="2874375"/>
              <a:ext cx="191050" cy="169250"/>
            </a:xfrm>
            <a:custGeom>
              <a:avLst/>
              <a:gdLst/>
              <a:ahLst/>
              <a:cxnLst/>
              <a:rect l="l" t="t" r="r" b="b"/>
              <a:pathLst>
                <a:path w="7642" h="6770" extrusionOk="0">
                  <a:moveTo>
                    <a:pt x="3874" y="0"/>
                  </a:moveTo>
                  <a:cubicBezTo>
                    <a:pt x="2716" y="0"/>
                    <a:pt x="1585" y="606"/>
                    <a:pt x="950" y="1688"/>
                  </a:cubicBezTo>
                  <a:cubicBezTo>
                    <a:pt x="1" y="3306"/>
                    <a:pt x="500" y="5360"/>
                    <a:pt x="2070" y="6299"/>
                  </a:cubicBezTo>
                  <a:cubicBezTo>
                    <a:pt x="2604" y="6618"/>
                    <a:pt x="3190" y="6770"/>
                    <a:pt x="3769" y="6770"/>
                  </a:cubicBezTo>
                  <a:cubicBezTo>
                    <a:pt x="4942" y="6770"/>
                    <a:pt x="6086" y="6147"/>
                    <a:pt x="6719" y="5032"/>
                  </a:cubicBezTo>
                  <a:cubicBezTo>
                    <a:pt x="7641" y="3405"/>
                    <a:pt x="7108" y="1358"/>
                    <a:pt x="5522" y="443"/>
                  </a:cubicBezTo>
                  <a:cubicBezTo>
                    <a:pt x="5003" y="143"/>
                    <a:pt x="4435" y="0"/>
                    <a:pt x="387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9" name="Google Shape;4579;p9"/>
            <p:cNvSpPr/>
            <p:nvPr/>
          </p:nvSpPr>
          <p:spPr>
            <a:xfrm>
              <a:off x="4527400" y="2138325"/>
              <a:ext cx="192400" cy="169750"/>
            </a:xfrm>
            <a:custGeom>
              <a:avLst/>
              <a:gdLst/>
              <a:ahLst/>
              <a:cxnLst/>
              <a:rect l="l" t="t" r="r" b="b"/>
              <a:pathLst>
                <a:path w="7696" h="6790" extrusionOk="0">
                  <a:moveTo>
                    <a:pt x="3893" y="1"/>
                  </a:moveTo>
                  <a:cubicBezTo>
                    <a:pt x="2740" y="1"/>
                    <a:pt x="1617" y="602"/>
                    <a:pt x="979" y="1680"/>
                  </a:cubicBezTo>
                  <a:cubicBezTo>
                    <a:pt x="0" y="3336"/>
                    <a:pt x="522" y="5414"/>
                    <a:pt x="2150" y="6348"/>
                  </a:cubicBezTo>
                  <a:cubicBezTo>
                    <a:pt x="2672" y="6648"/>
                    <a:pt x="3240" y="6790"/>
                    <a:pt x="3801" y="6790"/>
                  </a:cubicBezTo>
                  <a:cubicBezTo>
                    <a:pt x="4954" y="6790"/>
                    <a:pt x="6078" y="6189"/>
                    <a:pt x="6715" y="5111"/>
                  </a:cubicBezTo>
                  <a:cubicBezTo>
                    <a:pt x="7695" y="3454"/>
                    <a:pt x="7173" y="1377"/>
                    <a:pt x="5544" y="442"/>
                  </a:cubicBezTo>
                  <a:cubicBezTo>
                    <a:pt x="5022" y="143"/>
                    <a:pt x="4454" y="1"/>
                    <a:pt x="389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0" name="Google Shape;4580;p9"/>
            <p:cNvSpPr/>
            <p:nvPr/>
          </p:nvSpPr>
          <p:spPr>
            <a:xfrm>
              <a:off x="3595375" y="3798975"/>
              <a:ext cx="190075" cy="168150"/>
            </a:xfrm>
            <a:custGeom>
              <a:avLst/>
              <a:gdLst/>
              <a:ahLst/>
              <a:cxnLst/>
              <a:rect l="l" t="t" r="r" b="b"/>
              <a:pathLst>
                <a:path w="7603" h="6726" extrusionOk="0">
                  <a:moveTo>
                    <a:pt x="3880" y="1"/>
                  </a:moveTo>
                  <a:cubicBezTo>
                    <a:pt x="2685" y="1"/>
                    <a:pt x="1505" y="643"/>
                    <a:pt x="889" y="1763"/>
                  </a:cubicBezTo>
                  <a:cubicBezTo>
                    <a:pt x="1" y="3381"/>
                    <a:pt x="581" y="5461"/>
                    <a:pt x="2168" y="6332"/>
                  </a:cubicBezTo>
                  <a:cubicBezTo>
                    <a:pt x="2656" y="6599"/>
                    <a:pt x="3190" y="6726"/>
                    <a:pt x="3721" y="6726"/>
                  </a:cubicBezTo>
                  <a:cubicBezTo>
                    <a:pt x="4917" y="6726"/>
                    <a:pt x="6098" y="6084"/>
                    <a:pt x="6714" y="4964"/>
                  </a:cubicBezTo>
                  <a:cubicBezTo>
                    <a:pt x="7603" y="3346"/>
                    <a:pt x="7022" y="1267"/>
                    <a:pt x="5435" y="396"/>
                  </a:cubicBezTo>
                  <a:cubicBezTo>
                    <a:pt x="4946" y="128"/>
                    <a:pt x="4412" y="1"/>
                    <a:pt x="388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1" name="Google Shape;4581;p9"/>
            <p:cNvSpPr/>
            <p:nvPr/>
          </p:nvSpPr>
          <p:spPr>
            <a:xfrm>
              <a:off x="2698950" y="2670900"/>
              <a:ext cx="190150" cy="168200"/>
            </a:xfrm>
            <a:custGeom>
              <a:avLst/>
              <a:gdLst/>
              <a:ahLst/>
              <a:cxnLst/>
              <a:rect l="l" t="t" r="r" b="b"/>
              <a:pathLst>
                <a:path w="7606" h="6728" extrusionOk="0">
                  <a:moveTo>
                    <a:pt x="3882" y="0"/>
                  </a:moveTo>
                  <a:cubicBezTo>
                    <a:pt x="2705" y="0"/>
                    <a:pt x="1541" y="623"/>
                    <a:pt x="916" y="1718"/>
                  </a:cubicBezTo>
                  <a:cubicBezTo>
                    <a:pt x="1" y="3322"/>
                    <a:pt x="552" y="5408"/>
                    <a:pt x="2126" y="6306"/>
                  </a:cubicBezTo>
                  <a:cubicBezTo>
                    <a:pt x="2626" y="6592"/>
                    <a:pt x="3177" y="6727"/>
                    <a:pt x="3725" y="6727"/>
                  </a:cubicBezTo>
                  <a:cubicBezTo>
                    <a:pt x="4901" y="6727"/>
                    <a:pt x="6065" y="6104"/>
                    <a:pt x="6689" y="5010"/>
                  </a:cubicBezTo>
                  <a:cubicBezTo>
                    <a:pt x="7606" y="3405"/>
                    <a:pt x="7055" y="1318"/>
                    <a:pt x="5481" y="421"/>
                  </a:cubicBezTo>
                  <a:cubicBezTo>
                    <a:pt x="4981" y="135"/>
                    <a:pt x="4430" y="0"/>
                    <a:pt x="388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2" name="Google Shape;4582;p9"/>
            <p:cNvSpPr/>
            <p:nvPr/>
          </p:nvSpPr>
          <p:spPr>
            <a:xfrm>
              <a:off x="4326475" y="3586000"/>
              <a:ext cx="191025" cy="168750"/>
            </a:xfrm>
            <a:custGeom>
              <a:avLst/>
              <a:gdLst/>
              <a:ahLst/>
              <a:cxnLst/>
              <a:rect l="l" t="t" r="r" b="b"/>
              <a:pathLst>
                <a:path w="7641" h="6750" extrusionOk="0">
                  <a:moveTo>
                    <a:pt x="3902" y="0"/>
                  </a:moveTo>
                  <a:cubicBezTo>
                    <a:pt x="2718" y="0"/>
                    <a:pt x="1553" y="633"/>
                    <a:pt x="928" y="1743"/>
                  </a:cubicBezTo>
                  <a:cubicBezTo>
                    <a:pt x="0" y="3392"/>
                    <a:pt x="598" y="5504"/>
                    <a:pt x="2240" y="6373"/>
                  </a:cubicBezTo>
                  <a:cubicBezTo>
                    <a:pt x="2722" y="6629"/>
                    <a:pt x="3243" y="6750"/>
                    <a:pt x="3760" y="6750"/>
                  </a:cubicBezTo>
                  <a:cubicBezTo>
                    <a:pt x="4963" y="6750"/>
                    <a:pt x="6144" y="6095"/>
                    <a:pt x="6759" y="4957"/>
                  </a:cubicBezTo>
                  <a:cubicBezTo>
                    <a:pt x="7641" y="3330"/>
                    <a:pt x="7060" y="1279"/>
                    <a:pt x="5470" y="402"/>
                  </a:cubicBezTo>
                  <a:cubicBezTo>
                    <a:pt x="4976" y="130"/>
                    <a:pt x="4437" y="0"/>
                    <a:pt x="390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3" name="Google Shape;4583;p9"/>
            <p:cNvSpPr/>
            <p:nvPr/>
          </p:nvSpPr>
          <p:spPr>
            <a:xfrm>
              <a:off x="2897700" y="3406925"/>
              <a:ext cx="189800" cy="167650"/>
            </a:xfrm>
            <a:custGeom>
              <a:avLst/>
              <a:gdLst/>
              <a:ahLst/>
              <a:cxnLst/>
              <a:rect l="l" t="t" r="r" b="b"/>
              <a:pathLst>
                <a:path w="7592" h="6706" extrusionOk="0">
                  <a:moveTo>
                    <a:pt x="3881" y="1"/>
                  </a:moveTo>
                  <a:cubicBezTo>
                    <a:pt x="2699" y="1"/>
                    <a:pt x="1529" y="628"/>
                    <a:pt x="910" y="1721"/>
                  </a:cubicBezTo>
                  <a:cubicBezTo>
                    <a:pt x="1" y="3328"/>
                    <a:pt x="572" y="5433"/>
                    <a:pt x="2157" y="6309"/>
                  </a:cubicBezTo>
                  <a:cubicBezTo>
                    <a:pt x="2643" y="6579"/>
                    <a:pt x="3177" y="6706"/>
                    <a:pt x="3710" y="6706"/>
                  </a:cubicBezTo>
                  <a:cubicBezTo>
                    <a:pt x="4911" y="6706"/>
                    <a:pt x="6102" y="6059"/>
                    <a:pt x="6710" y="4938"/>
                  </a:cubicBezTo>
                  <a:cubicBezTo>
                    <a:pt x="7591" y="3312"/>
                    <a:pt x="6984" y="1215"/>
                    <a:pt x="5388" y="371"/>
                  </a:cubicBezTo>
                  <a:cubicBezTo>
                    <a:pt x="4913" y="120"/>
                    <a:pt x="4396" y="1"/>
                    <a:pt x="388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4" name="Google Shape;4584;p9"/>
            <p:cNvSpPr/>
            <p:nvPr/>
          </p:nvSpPr>
          <p:spPr>
            <a:xfrm>
              <a:off x="2784125" y="2250825"/>
              <a:ext cx="187125" cy="166175"/>
            </a:xfrm>
            <a:custGeom>
              <a:avLst/>
              <a:gdLst/>
              <a:ahLst/>
              <a:cxnLst/>
              <a:rect l="l" t="t" r="r" b="b"/>
              <a:pathLst>
                <a:path w="7485" h="6647" extrusionOk="0">
                  <a:moveTo>
                    <a:pt x="3847" y="1"/>
                  </a:moveTo>
                  <a:cubicBezTo>
                    <a:pt x="2692" y="1"/>
                    <a:pt x="1528" y="604"/>
                    <a:pt x="902" y="1666"/>
                  </a:cubicBezTo>
                  <a:cubicBezTo>
                    <a:pt x="1" y="3197"/>
                    <a:pt x="503" y="5260"/>
                    <a:pt x="2006" y="6191"/>
                  </a:cubicBezTo>
                  <a:cubicBezTo>
                    <a:pt x="2504" y="6500"/>
                    <a:pt x="3070" y="6646"/>
                    <a:pt x="3638" y="6646"/>
                  </a:cubicBezTo>
                  <a:cubicBezTo>
                    <a:pt x="4793" y="6646"/>
                    <a:pt x="5956" y="6043"/>
                    <a:pt x="6582" y="4983"/>
                  </a:cubicBezTo>
                  <a:cubicBezTo>
                    <a:pt x="7485" y="3450"/>
                    <a:pt x="6982" y="1387"/>
                    <a:pt x="5479" y="456"/>
                  </a:cubicBezTo>
                  <a:cubicBezTo>
                    <a:pt x="4981" y="147"/>
                    <a:pt x="4415" y="1"/>
                    <a:pt x="38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5" name="Google Shape;4585;p9"/>
            <p:cNvSpPr/>
            <p:nvPr/>
          </p:nvSpPr>
          <p:spPr>
            <a:xfrm>
              <a:off x="4644675" y="3296775"/>
              <a:ext cx="187625" cy="166550"/>
            </a:xfrm>
            <a:custGeom>
              <a:avLst/>
              <a:gdLst/>
              <a:ahLst/>
              <a:cxnLst/>
              <a:rect l="l" t="t" r="r" b="b"/>
              <a:pathLst>
                <a:path w="7505" h="6662" extrusionOk="0">
                  <a:moveTo>
                    <a:pt x="3850" y="1"/>
                  </a:moveTo>
                  <a:cubicBezTo>
                    <a:pt x="2649" y="1"/>
                    <a:pt x="1450" y="647"/>
                    <a:pt x="851" y="1760"/>
                  </a:cubicBezTo>
                  <a:cubicBezTo>
                    <a:pt x="1" y="3345"/>
                    <a:pt x="571" y="5399"/>
                    <a:pt x="2102" y="6261"/>
                  </a:cubicBezTo>
                  <a:cubicBezTo>
                    <a:pt x="2586" y="6533"/>
                    <a:pt x="3121" y="6662"/>
                    <a:pt x="3657" y="6662"/>
                  </a:cubicBezTo>
                  <a:cubicBezTo>
                    <a:pt x="4858" y="6662"/>
                    <a:pt x="6057" y="6015"/>
                    <a:pt x="6654" y="4902"/>
                  </a:cubicBezTo>
                  <a:cubicBezTo>
                    <a:pt x="7504" y="3317"/>
                    <a:pt x="6934" y="1265"/>
                    <a:pt x="5405" y="402"/>
                  </a:cubicBezTo>
                  <a:cubicBezTo>
                    <a:pt x="4921" y="129"/>
                    <a:pt x="4386" y="1"/>
                    <a:pt x="385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6" name="Google Shape;4586;p9"/>
            <p:cNvSpPr/>
            <p:nvPr/>
          </p:nvSpPr>
          <p:spPr>
            <a:xfrm>
              <a:off x="4246750" y="1824900"/>
              <a:ext cx="189125" cy="167175"/>
            </a:xfrm>
            <a:custGeom>
              <a:avLst/>
              <a:gdLst/>
              <a:ahLst/>
              <a:cxnLst/>
              <a:rect l="l" t="t" r="r" b="b"/>
              <a:pathLst>
                <a:path w="7565" h="6687" extrusionOk="0">
                  <a:moveTo>
                    <a:pt x="3882" y="1"/>
                  </a:moveTo>
                  <a:cubicBezTo>
                    <a:pt x="2718" y="1"/>
                    <a:pt x="1550" y="609"/>
                    <a:pt x="924" y="1678"/>
                  </a:cubicBezTo>
                  <a:cubicBezTo>
                    <a:pt x="0" y="3255"/>
                    <a:pt x="550" y="5378"/>
                    <a:pt x="2112" y="6273"/>
                  </a:cubicBezTo>
                  <a:cubicBezTo>
                    <a:pt x="2601" y="6553"/>
                    <a:pt x="3145" y="6686"/>
                    <a:pt x="3688" y="6686"/>
                  </a:cubicBezTo>
                  <a:cubicBezTo>
                    <a:pt x="4833" y="6686"/>
                    <a:pt x="5977" y="6097"/>
                    <a:pt x="6614" y="5057"/>
                  </a:cubicBezTo>
                  <a:cubicBezTo>
                    <a:pt x="7564" y="3504"/>
                    <a:pt x="7051" y="1370"/>
                    <a:pt x="5503" y="442"/>
                  </a:cubicBezTo>
                  <a:cubicBezTo>
                    <a:pt x="5004" y="142"/>
                    <a:pt x="4443" y="1"/>
                    <a:pt x="388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7" name="Google Shape;4587;p9"/>
            <p:cNvSpPr/>
            <p:nvPr/>
          </p:nvSpPr>
          <p:spPr>
            <a:xfrm>
              <a:off x="4479975" y="1956475"/>
              <a:ext cx="187325" cy="165550"/>
            </a:xfrm>
            <a:custGeom>
              <a:avLst/>
              <a:gdLst/>
              <a:ahLst/>
              <a:cxnLst/>
              <a:rect l="l" t="t" r="r" b="b"/>
              <a:pathLst>
                <a:path w="7493" h="6622" extrusionOk="0">
                  <a:moveTo>
                    <a:pt x="3856" y="0"/>
                  </a:moveTo>
                  <a:cubicBezTo>
                    <a:pt x="2715" y="0"/>
                    <a:pt x="1569" y="593"/>
                    <a:pt x="941" y="1638"/>
                  </a:cubicBezTo>
                  <a:cubicBezTo>
                    <a:pt x="1" y="3198"/>
                    <a:pt x="556" y="5348"/>
                    <a:pt x="2127" y="6226"/>
                  </a:cubicBezTo>
                  <a:cubicBezTo>
                    <a:pt x="2607" y="6494"/>
                    <a:pt x="3137" y="6621"/>
                    <a:pt x="3666" y="6621"/>
                  </a:cubicBezTo>
                  <a:cubicBezTo>
                    <a:pt x="4830" y="6621"/>
                    <a:pt x="5989" y="6008"/>
                    <a:pt x="6602" y="4937"/>
                  </a:cubicBezTo>
                  <a:cubicBezTo>
                    <a:pt x="7492" y="3384"/>
                    <a:pt x="6959" y="1319"/>
                    <a:pt x="5438" y="423"/>
                  </a:cubicBezTo>
                  <a:cubicBezTo>
                    <a:pt x="4950" y="136"/>
                    <a:pt x="4404" y="0"/>
                    <a:pt x="38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8" name="Google Shape;4588;p9"/>
            <p:cNvSpPr/>
            <p:nvPr/>
          </p:nvSpPr>
          <p:spPr>
            <a:xfrm>
              <a:off x="3181625" y="3723025"/>
              <a:ext cx="186475" cy="164975"/>
            </a:xfrm>
            <a:custGeom>
              <a:avLst/>
              <a:gdLst/>
              <a:ahLst/>
              <a:cxnLst/>
              <a:rect l="l" t="t" r="r" b="b"/>
              <a:pathLst>
                <a:path w="7459" h="6599" extrusionOk="0">
                  <a:moveTo>
                    <a:pt x="3819" y="0"/>
                  </a:moveTo>
                  <a:cubicBezTo>
                    <a:pt x="2664" y="0"/>
                    <a:pt x="1512" y="610"/>
                    <a:pt x="897" y="1679"/>
                  </a:cubicBezTo>
                  <a:cubicBezTo>
                    <a:pt x="1" y="3236"/>
                    <a:pt x="541" y="5302"/>
                    <a:pt x="2077" y="6187"/>
                  </a:cubicBezTo>
                  <a:cubicBezTo>
                    <a:pt x="2563" y="6466"/>
                    <a:pt x="3102" y="6598"/>
                    <a:pt x="3641" y="6598"/>
                  </a:cubicBezTo>
                  <a:cubicBezTo>
                    <a:pt x="4796" y="6598"/>
                    <a:pt x="5947" y="5989"/>
                    <a:pt x="6561" y="4921"/>
                  </a:cubicBezTo>
                  <a:cubicBezTo>
                    <a:pt x="7459" y="3360"/>
                    <a:pt x="6918" y="1296"/>
                    <a:pt x="5381" y="412"/>
                  </a:cubicBezTo>
                  <a:cubicBezTo>
                    <a:pt x="4895" y="132"/>
                    <a:pt x="4357" y="0"/>
                    <a:pt x="38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9" name="Google Shape;4589;p9"/>
            <p:cNvSpPr/>
            <p:nvPr/>
          </p:nvSpPr>
          <p:spPr>
            <a:xfrm>
              <a:off x="2651475" y="2488875"/>
              <a:ext cx="185800" cy="164350"/>
            </a:xfrm>
            <a:custGeom>
              <a:avLst/>
              <a:gdLst/>
              <a:ahLst/>
              <a:cxnLst/>
              <a:rect l="l" t="t" r="r" b="b"/>
              <a:pathLst>
                <a:path w="7432" h="6574" extrusionOk="0">
                  <a:moveTo>
                    <a:pt x="3788" y="1"/>
                  </a:moveTo>
                  <a:cubicBezTo>
                    <a:pt x="2616" y="1"/>
                    <a:pt x="1464" y="632"/>
                    <a:pt x="867" y="1731"/>
                  </a:cubicBezTo>
                  <a:cubicBezTo>
                    <a:pt x="0" y="3324"/>
                    <a:pt x="573" y="5349"/>
                    <a:pt x="2128" y="6192"/>
                  </a:cubicBezTo>
                  <a:cubicBezTo>
                    <a:pt x="2606" y="6451"/>
                    <a:pt x="3127" y="6573"/>
                    <a:pt x="3644" y="6573"/>
                  </a:cubicBezTo>
                  <a:cubicBezTo>
                    <a:pt x="4816" y="6573"/>
                    <a:pt x="5969" y="5943"/>
                    <a:pt x="6565" y="4843"/>
                  </a:cubicBezTo>
                  <a:cubicBezTo>
                    <a:pt x="7431" y="3249"/>
                    <a:pt x="6858" y="1225"/>
                    <a:pt x="5304" y="383"/>
                  </a:cubicBezTo>
                  <a:cubicBezTo>
                    <a:pt x="4825" y="123"/>
                    <a:pt x="4305" y="1"/>
                    <a:pt x="37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0" name="Google Shape;4590;p9"/>
            <p:cNvSpPr/>
            <p:nvPr/>
          </p:nvSpPr>
          <p:spPr>
            <a:xfrm>
              <a:off x="4512325" y="3535000"/>
              <a:ext cx="185775" cy="164350"/>
            </a:xfrm>
            <a:custGeom>
              <a:avLst/>
              <a:gdLst/>
              <a:ahLst/>
              <a:cxnLst/>
              <a:rect l="l" t="t" r="r" b="b"/>
              <a:pathLst>
                <a:path w="7431" h="6574" extrusionOk="0">
                  <a:moveTo>
                    <a:pt x="3788" y="1"/>
                  </a:moveTo>
                  <a:cubicBezTo>
                    <a:pt x="2622" y="1"/>
                    <a:pt x="1473" y="626"/>
                    <a:pt x="873" y="1718"/>
                  </a:cubicBezTo>
                  <a:cubicBezTo>
                    <a:pt x="0" y="3304"/>
                    <a:pt x="563" y="5332"/>
                    <a:pt x="2113" y="6183"/>
                  </a:cubicBezTo>
                  <a:cubicBezTo>
                    <a:pt x="2595" y="6448"/>
                    <a:pt x="3121" y="6573"/>
                    <a:pt x="3642" y="6573"/>
                  </a:cubicBezTo>
                  <a:cubicBezTo>
                    <a:pt x="4808" y="6573"/>
                    <a:pt x="5956" y="5948"/>
                    <a:pt x="6556" y="4857"/>
                  </a:cubicBezTo>
                  <a:cubicBezTo>
                    <a:pt x="7430" y="3270"/>
                    <a:pt x="6866" y="1242"/>
                    <a:pt x="5316" y="391"/>
                  </a:cubicBezTo>
                  <a:cubicBezTo>
                    <a:pt x="4834" y="126"/>
                    <a:pt x="4309" y="1"/>
                    <a:pt x="37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1" name="Google Shape;4591;p9"/>
            <p:cNvSpPr/>
            <p:nvPr/>
          </p:nvSpPr>
          <p:spPr>
            <a:xfrm>
              <a:off x="4014750" y="1694925"/>
              <a:ext cx="187375" cy="165525"/>
            </a:xfrm>
            <a:custGeom>
              <a:avLst/>
              <a:gdLst/>
              <a:ahLst/>
              <a:cxnLst/>
              <a:rect l="l" t="t" r="r" b="b"/>
              <a:pathLst>
                <a:path w="7495" h="6621" extrusionOk="0">
                  <a:moveTo>
                    <a:pt x="3858" y="1"/>
                  </a:moveTo>
                  <a:cubicBezTo>
                    <a:pt x="2715" y="1"/>
                    <a:pt x="1569" y="594"/>
                    <a:pt x="940" y="1639"/>
                  </a:cubicBezTo>
                  <a:cubicBezTo>
                    <a:pt x="1" y="3201"/>
                    <a:pt x="558" y="5351"/>
                    <a:pt x="2129" y="6227"/>
                  </a:cubicBezTo>
                  <a:cubicBezTo>
                    <a:pt x="2608" y="6494"/>
                    <a:pt x="3137" y="6621"/>
                    <a:pt x="3666" y="6621"/>
                  </a:cubicBezTo>
                  <a:cubicBezTo>
                    <a:pt x="4831" y="6621"/>
                    <a:pt x="5991" y="6007"/>
                    <a:pt x="6606" y="4935"/>
                  </a:cubicBezTo>
                  <a:cubicBezTo>
                    <a:pt x="7494" y="3383"/>
                    <a:pt x="6959" y="1319"/>
                    <a:pt x="5437" y="423"/>
                  </a:cubicBezTo>
                  <a:cubicBezTo>
                    <a:pt x="4949" y="136"/>
                    <a:pt x="4404" y="1"/>
                    <a:pt x="385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2" name="Google Shape;4592;p9"/>
            <p:cNvSpPr/>
            <p:nvPr/>
          </p:nvSpPr>
          <p:spPr>
            <a:xfrm>
              <a:off x="2917825" y="2014350"/>
              <a:ext cx="186350" cy="164900"/>
            </a:xfrm>
            <a:custGeom>
              <a:avLst/>
              <a:gdLst/>
              <a:ahLst/>
              <a:cxnLst/>
              <a:rect l="l" t="t" r="r" b="b"/>
              <a:pathLst>
                <a:path w="7454" h="6596" extrusionOk="0">
                  <a:moveTo>
                    <a:pt x="3810" y="0"/>
                  </a:moveTo>
                  <a:cubicBezTo>
                    <a:pt x="2628" y="0"/>
                    <a:pt x="1458" y="635"/>
                    <a:pt x="862" y="1733"/>
                  </a:cubicBezTo>
                  <a:cubicBezTo>
                    <a:pt x="0" y="3323"/>
                    <a:pt x="581" y="5378"/>
                    <a:pt x="2130" y="6216"/>
                  </a:cubicBezTo>
                  <a:cubicBezTo>
                    <a:pt x="2605" y="6474"/>
                    <a:pt x="3125" y="6595"/>
                    <a:pt x="3642" y="6595"/>
                  </a:cubicBezTo>
                  <a:cubicBezTo>
                    <a:pt x="4825" y="6595"/>
                    <a:pt x="5995" y="5961"/>
                    <a:pt x="6590" y="4862"/>
                  </a:cubicBezTo>
                  <a:cubicBezTo>
                    <a:pt x="7454" y="3272"/>
                    <a:pt x="6872" y="1218"/>
                    <a:pt x="5323" y="379"/>
                  </a:cubicBezTo>
                  <a:cubicBezTo>
                    <a:pt x="4848" y="122"/>
                    <a:pt x="4328" y="0"/>
                    <a:pt x="38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3" name="Google Shape;4593;p9"/>
            <p:cNvSpPr/>
            <p:nvPr/>
          </p:nvSpPr>
          <p:spPr>
            <a:xfrm>
              <a:off x="4778625" y="3060475"/>
              <a:ext cx="186375" cy="164900"/>
            </a:xfrm>
            <a:custGeom>
              <a:avLst/>
              <a:gdLst/>
              <a:ahLst/>
              <a:cxnLst/>
              <a:rect l="l" t="t" r="r" b="b"/>
              <a:pathLst>
                <a:path w="7455" h="6596" extrusionOk="0">
                  <a:moveTo>
                    <a:pt x="3812" y="1"/>
                  </a:moveTo>
                  <a:cubicBezTo>
                    <a:pt x="2634" y="1"/>
                    <a:pt x="1467" y="631"/>
                    <a:pt x="869" y="1725"/>
                  </a:cubicBezTo>
                  <a:cubicBezTo>
                    <a:pt x="1" y="3311"/>
                    <a:pt x="576" y="5367"/>
                    <a:pt x="2123" y="6212"/>
                  </a:cubicBezTo>
                  <a:cubicBezTo>
                    <a:pt x="2599" y="6473"/>
                    <a:pt x="3121" y="6596"/>
                    <a:pt x="3642" y="6596"/>
                  </a:cubicBezTo>
                  <a:cubicBezTo>
                    <a:pt x="4820" y="6596"/>
                    <a:pt x="5987" y="5965"/>
                    <a:pt x="6586" y="4872"/>
                  </a:cubicBezTo>
                  <a:cubicBezTo>
                    <a:pt x="7454" y="3286"/>
                    <a:pt x="6880" y="1230"/>
                    <a:pt x="5332" y="384"/>
                  </a:cubicBezTo>
                  <a:cubicBezTo>
                    <a:pt x="4855" y="124"/>
                    <a:pt x="4332" y="1"/>
                    <a:pt x="38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4" name="Google Shape;4594;p9"/>
            <p:cNvSpPr/>
            <p:nvPr/>
          </p:nvSpPr>
          <p:spPr>
            <a:xfrm>
              <a:off x="4813125" y="2456000"/>
              <a:ext cx="185425" cy="163850"/>
            </a:xfrm>
            <a:custGeom>
              <a:avLst/>
              <a:gdLst/>
              <a:ahLst/>
              <a:cxnLst/>
              <a:rect l="l" t="t" r="r" b="b"/>
              <a:pathLst>
                <a:path w="7417" h="6554" extrusionOk="0">
                  <a:moveTo>
                    <a:pt x="3765" y="0"/>
                  </a:moveTo>
                  <a:cubicBezTo>
                    <a:pt x="2657" y="0"/>
                    <a:pt x="1570" y="577"/>
                    <a:pt x="943" y="1609"/>
                  </a:cubicBezTo>
                  <a:cubicBezTo>
                    <a:pt x="0" y="3165"/>
                    <a:pt x="492" y="5193"/>
                    <a:pt x="2035" y="6111"/>
                  </a:cubicBezTo>
                  <a:cubicBezTo>
                    <a:pt x="2539" y="6411"/>
                    <a:pt x="3095" y="6553"/>
                    <a:pt x="3646" y="6553"/>
                  </a:cubicBezTo>
                  <a:cubicBezTo>
                    <a:pt x="4773" y="6553"/>
                    <a:pt x="5883" y="5957"/>
                    <a:pt x="6500" y="4895"/>
                  </a:cubicBezTo>
                  <a:cubicBezTo>
                    <a:pt x="7417" y="3317"/>
                    <a:pt x="6891" y="1303"/>
                    <a:pt x="5332" y="416"/>
                  </a:cubicBezTo>
                  <a:cubicBezTo>
                    <a:pt x="4838" y="134"/>
                    <a:pt x="4299" y="0"/>
                    <a:pt x="37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5" name="Google Shape;4595;p9"/>
            <p:cNvSpPr/>
            <p:nvPr/>
          </p:nvSpPr>
          <p:spPr>
            <a:xfrm>
              <a:off x="3417475" y="1671425"/>
              <a:ext cx="185450" cy="163775"/>
            </a:xfrm>
            <a:custGeom>
              <a:avLst/>
              <a:gdLst/>
              <a:ahLst/>
              <a:cxnLst/>
              <a:rect l="l" t="t" r="r" b="b"/>
              <a:pathLst>
                <a:path w="7418" h="6551" extrusionOk="0">
                  <a:moveTo>
                    <a:pt x="3765" y="1"/>
                  </a:moveTo>
                  <a:cubicBezTo>
                    <a:pt x="2636" y="1"/>
                    <a:pt x="1533" y="598"/>
                    <a:pt x="917" y="1658"/>
                  </a:cubicBezTo>
                  <a:cubicBezTo>
                    <a:pt x="1" y="3234"/>
                    <a:pt x="527" y="5249"/>
                    <a:pt x="2084" y="6137"/>
                  </a:cubicBezTo>
                  <a:cubicBezTo>
                    <a:pt x="2578" y="6418"/>
                    <a:pt x="3117" y="6551"/>
                    <a:pt x="3650" y="6551"/>
                  </a:cubicBezTo>
                  <a:cubicBezTo>
                    <a:pt x="4799" y="6551"/>
                    <a:pt x="5924" y="5935"/>
                    <a:pt x="6530" y="4845"/>
                  </a:cubicBezTo>
                  <a:cubicBezTo>
                    <a:pt x="7417" y="3246"/>
                    <a:pt x="6859" y="1241"/>
                    <a:pt x="5285" y="387"/>
                  </a:cubicBezTo>
                  <a:cubicBezTo>
                    <a:pt x="4802" y="125"/>
                    <a:pt x="4281" y="1"/>
                    <a:pt x="37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6" name="Google Shape;4596;p9"/>
            <p:cNvSpPr/>
            <p:nvPr/>
          </p:nvSpPr>
          <p:spPr>
            <a:xfrm>
              <a:off x="4863250" y="2640575"/>
              <a:ext cx="184425" cy="162575"/>
            </a:xfrm>
            <a:custGeom>
              <a:avLst/>
              <a:gdLst/>
              <a:ahLst/>
              <a:cxnLst/>
              <a:rect l="l" t="t" r="r" b="b"/>
              <a:pathLst>
                <a:path w="7377" h="6503" extrusionOk="0">
                  <a:moveTo>
                    <a:pt x="3715" y="0"/>
                  </a:moveTo>
                  <a:cubicBezTo>
                    <a:pt x="2600" y="0"/>
                    <a:pt x="1526" y="600"/>
                    <a:pt x="916" y="1675"/>
                  </a:cubicBezTo>
                  <a:cubicBezTo>
                    <a:pt x="1" y="3286"/>
                    <a:pt x="534" y="5232"/>
                    <a:pt x="2130" y="6105"/>
                  </a:cubicBezTo>
                  <a:cubicBezTo>
                    <a:pt x="2622" y="6374"/>
                    <a:pt x="3146" y="6502"/>
                    <a:pt x="3662" y="6502"/>
                  </a:cubicBezTo>
                  <a:cubicBezTo>
                    <a:pt x="4777" y="6502"/>
                    <a:pt x="5850" y="5903"/>
                    <a:pt x="6461" y="4829"/>
                  </a:cubicBezTo>
                  <a:cubicBezTo>
                    <a:pt x="7376" y="3217"/>
                    <a:pt x="6843" y="1270"/>
                    <a:pt x="5247" y="398"/>
                  </a:cubicBezTo>
                  <a:cubicBezTo>
                    <a:pt x="4755" y="129"/>
                    <a:pt x="4231" y="0"/>
                    <a:pt x="37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7" name="Google Shape;4597;p9"/>
            <p:cNvSpPr/>
            <p:nvPr/>
          </p:nvSpPr>
          <p:spPr>
            <a:xfrm>
              <a:off x="3414925" y="3854675"/>
              <a:ext cx="185050" cy="163150"/>
            </a:xfrm>
            <a:custGeom>
              <a:avLst/>
              <a:gdLst/>
              <a:ahLst/>
              <a:cxnLst/>
              <a:rect l="l" t="t" r="r" b="b"/>
              <a:pathLst>
                <a:path w="7402" h="6526" extrusionOk="0">
                  <a:moveTo>
                    <a:pt x="3737" y="0"/>
                  </a:moveTo>
                  <a:cubicBezTo>
                    <a:pt x="2628" y="0"/>
                    <a:pt x="1552" y="587"/>
                    <a:pt x="935" y="1641"/>
                  </a:cubicBezTo>
                  <a:cubicBezTo>
                    <a:pt x="1" y="3239"/>
                    <a:pt x="517" y="5221"/>
                    <a:pt x="2099" y="6111"/>
                  </a:cubicBezTo>
                  <a:cubicBezTo>
                    <a:pt x="2599" y="6392"/>
                    <a:pt x="3137" y="6526"/>
                    <a:pt x="3667" y="6526"/>
                  </a:cubicBezTo>
                  <a:cubicBezTo>
                    <a:pt x="4776" y="6526"/>
                    <a:pt x="5850" y="5939"/>
                    <a:pt x="6467" y="4885"/>
                  </a:cubicBezTo>
                  <a:cubicBezTo>
                    <a:pt x="7401" y="3287"/>
                    <a:pt x="6886" y="1305"/>
                    <a:pt x="5304" y="415"/>
                  </a:cubicBezTo>
                  <a:cubicBezTo>
                    <a:pt x="4805" y="134"/>
                    <a:pt x="4267" y="0"/>
                    <a:pt x="373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8" name="Google Shape;4598;p9"/>
            <p:cNvSpPr/>
            <p:nvPr/>
          </p:nvSpPr>
          <p:spPr>
            <a:xfrm>
              <a:off x="2949800" y="3593125"/>
              <a:ext cx="184925" cy="163175"/>
            </a:xfrm>
            <a:custGeom>
              <a:avLst/>
              <a:gdLst/>
              <a:ahLst/>
              <a:cxnLst/>
              <a:rect l="l" t="t" r="r" b="b"/>
              <a:pathLst>
                <a:path w="7397" h="6527" extrusionOk="0">
                  <a:moveTo>
                    <a:pt x="3736" y="1"/>
                  </a:moveTo>
                  <a:cubicBezTo>
                    <a:pt x="2644" y="1"/>
                    <a:pt x="1583" y="568"/>
                    <a:pt x="960" y="1596"/>
                  </a:cubicBezTo>
                  <a:cubicBezTo>
                    <a:pt x="0" y="3179"/>
                    <a:pt x="484" y="5170"/>
                    <a:pt x="2050" y="6085"/>
                  </a:cubicBezTo>
                  <a:cubicBezTo>
                    <a:pt x="2561" y="6384"/>
                    <a:pt x="3115" y="6526"/>
                    <a:pt x="3662" y="6526"/>
                  </a:cubicBezTo>
                  <a:cubicBezTo>
                    <a:pt x="4753" y="6526"/>
                    <a:pt x="5814" y="5959"/>
                    <a:pt x="6437" y="4931"/>
                  </a:cubicBezTo>
                  <a:cubicBezTo>
                    <a:pt x="7396" y="3349"/>
                    <a:pt x="6913" y="1358"/>
                    <a:pt x="5347" y="441"/>
                  </a:cubicBezTo>
                  <a:cubicBezTo>
                    <a:pt x="4836" y="143"/>
                    <a:pt x="4282" y="1"/>
                    <a:pt x="373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9" name="Google Shape;4599;p9"/>
            <p:cNvSpPr/>
            <p:nvPr/>
          </p:nvSpPr>
          <p:spPr>
            <a:xfrm>
              <a:off x="3601025" y="1618875"/>
              <a:ext cx="184275" cy="162525"/>
            </a:xfrm>
            <a:custGeom>
              <a:avLst/>
              <a:gdLst/>
              <a:ahLst/>
              <a:cxnLst/>
              <a:rect l="l" t="t" r="r" b="b"/>
              <a:pathLst>
                <a:path w="7371" h="6501" extrusionOk="0">
                  <a:moveTo>
                    <a:pt x="3710" y="0"/>
                  </a:moveTo>
                  <a:cubicBezTo>
                    <a:pt x="2616" y="0"/>
                    <a:pt x="1560" y="576"/>
                    <a:pt x="945" y="1617"/>
                  </a:cubicBezTo>
                  <a:cubicBezTo>
                    <a:pt x="0" y="3216"/>
                    <a:pt x="495" y="5173"/>
                    <a:pt x="2072" y="6073"/>
                  </a:cubicBezTo>
                  <a:cubicBezTo>
                    <a:pt x="2579" y="6362"/>
                    <a:pt x="3124" y="6501"/>
                    <a:pt x="3661" y="6501"/>
                  </a:cubicBezTo>
                  <a:cubicBezTo>
                    <a:pt x="4755" y="6501"/>
                    <a:pt x="5811" y="5925"/>
                    <a:pt x="6426" y="4884"/>
                  </a:cubicBezTo>
                  <a:cubicBezTo>
                    <a:pt x="7371" y="3285"/>
                    <a:pt x="6876" y="1328"/>
                    <a:pt x="5299" y="428"/>
                  </a:cubicBezTo>
                  <a:cubicBezTo>
                    <a:pt x="4792" y="138"/>
                    <a:pt x="4247" y="0"/>
                    <a:pt x="37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0" name="Google Shape;4600;p9"/>
            <p:cNvSpPr/>
            <p:nvPr/>
          </p:nvSpPr>
          <p:spPr>
            <a:xfrm>
              <a:off x="4197825" y="3826825"/>
              <a:ext cx="182225" cy="161300"/>
            </a:xfrm>
            <a:custGeom>
              <a:avLst/>
              <a:gdLst/>
              <a:ahLst/>
              <a:cxnLst/>
              <a:rect l="l" t="t" r="r" b="b"/>
              <a:pathLst>
                <a:path w="7289" h="6452" extrusionOk="0">
                  <a:moveTo>
                    <a:pt x="3659" y="1"/>
                  </a:moveTo>
                  <a:cubicBezTo>
                    <a:pt x="2580" y="1"/>
                    <a:pt x="1544" y="564"/>
                    <a:pt x="935" y="1593"/>
                  </a:cubicBezTo>
                  <a:cubicBezTo>
                    <a:pt x="0" y="3171"/>
                    <a:pt x="456" y="5083"/>
                    <a:pt x="1982" y="5990"/>
                  </a:cubicBezTo>
                  <a:cubicBezTo>
                    <a:pt x="2508" y="6302"/>
                    <a:pt x="3075" y="6452"/>
                    <a:pt x="3630" y="6452"/>
                  </a:cubicBezTo>
                  <a:cubicBezTo>
                    <a:pt x="4709" y="6452"/>
                    <a:pt x="5744" y="5888"/>
                    <a:pt x="6354" y="4859"/>
                  </a:cubicBezTo>
                  <a:cubicBezTo>
                    <a:pt x="7289" y="3283"/>
                    <a:pt x="6833" y="1369"/>
                    <a:pt x="5307" y="462"/>
                  </a:cubicBezTo>
                  <a:cubicBezTo>
                    <a:pt x="4781" y="150"/>
                    <a:pt x="4214" y="1"/>
                    <a:pt x="365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1" name="Google Shape;4601;p9"/>
            <p:cNvSpPr/>
            <p:nvPr/>
          </p:nvSpPr>
          <p:spPr>
            <a:xfrm>
              <a:off x="4014550" y="3879675"/>
              <a:ext cx="182825" cy="161950"/>
            </a:xfrm>
            <a:custGeom>
              <a:avLst/>
              <a:gdLst/>
              <a:ahLst/>
              <a:cxnLst/>
              <a:rect l="l" t="t" r="r" b="b"/>
              <a:pathLst>
                <a:path w="7313" h="6478" extrusionOk="0">
                  <a:moveTo>
                    <a:pt x="3675" y="1"/>
                  </a:moveTo>
                  <a:cubicBezTo>
                    <a:pt x="2572" y="1"/>
                    <a:pt x="1514" y="590"/>
                    <a:pt x="902" y="1661"/>
                  </a:cubicBezTo>
                  <a:cubicBezTo>
                    <a:pt x="0" y="3244"/>
                    <a:pt x="486" y="5142"/>
                    <a:pt x="2025" y="6035"/>
                  </a:cubicBezTo>
                  <a:cubicBezTo>
                    <a:pt x="2541" y="6335"/>
                    <a:pt x="3096" y="6478"/>
                    <a:pt x="3640" y="6478"/>
                  </a:cubicBezTo>
                  <a:cubicBezTo>
                    <a:pt x="4727" y="6478"/>
                    <a:pt x="5771" y="5906"/>
                    <a:pt x="6384" y="4867"/>
                  </a:cubicBezTo>
                  <a:cubicBezTo>
                    <a:pt x="7312" y="3294"/>
                    <a:pt x="6857" y="1385"/>
                    <a:pt x="5337" y="472"/>
                  </a:cubicBezTo>
                  <a:cubicBezTo>
                    <a:pt x="4807" y="153"/>
                    <a:pt x="4235" y="1"/>
                    <a:pt x="36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2" name="Google Shape;4602;p9"/>
            <p:cNvSpPr/>
            <p:nvPr/>
          </p:nvSpPr>
          <p:spPr>
            <a:xfrm>
              <a:off x="3235525" y="1725225"/>
              <a:ext cx="183900" cy="162550"/>
            </a:xfrm>
            <a:custGeom>
              <a:avLst/>
              <a:gdLst/>
              <a:ahLst/>
              <a:cxnLst/>
              <a:rect l="l" t="t" r="r" b="b"/>
              <a:pathLst>
                <a:path w="7356" h="6502" extrusionOk="0">
                  <a:moveTo>
                    <a:pt x="3695" y="0"/>
                  </a:moveTo>
                  <a:cubicBezTo>
                    <a:pt x="2553" y="0"/>
                    <a:pt x="1456" y="629"/>
                    <a:pt x="855" y="1750"/>
                  </a:cubicBezTo>
                  <a:cubicBezTo>
                    <a:pt x="1" y="3337"/>
                    <a:pt x="537" y="5229"/>
                    <a:pt x="2087" y="6091"/>
                  </a:cubicBezTo>
                  <a:cubicBezTo>
                    <a:pt x="2586" y="6369"/>
                    <a:pt x="3119" y="6501"/>
                    <a:pt x="3644" y="6501"/>
                  </a:cubicBezTo>
                  <a:cubicBezTo>
                    <a:pt x="4750" y="6501"/>
                    <a:pt x="5816" y="5912"/>
                    <a:pt x="6428" y="4850"/>
                  </a:cubicBezTo>
                  <a:cubicBezTo>
                    <a:pt x="7355" y="3246"/>
                    <a:pt x="6838" y="1295"/>
                    <a:pt x="5251" y="410"/>
                  </a:cubicBezTo>
                  <a:cubicBezTo>
                    <a:pt x="4752" y="132"/>
                    <a:pt x="4219" y="0"/>
                    <a:pt x="369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3" name="Google Shape;4603;p9"/>
            <p:cNvSpPr/>
            <p:nvPr/>
          </p:nvSpPr>
          <p:spPr>
            <a:xfrm>
              <a:off x="2618975" y="3095100"/>
              <a:ext cx="182675" cy="161925"/>
            </a:xfrm>
            <a:custGeom>
              <a:avLst/>
              <a:gdLst/>
              <a:ahLst/>
              <a:cxnLst/>
              <a:rect l="l" t="t" r="r" b="b"/>
              <a:pathLst>
                <a:path w="7307" h="6477" extrusionOk="0">
                  <a:moveTo>
                    <a:pt x="3668" y="0"/>
                  </a:moveTo>
                  <a:cubicBezTo>
                    <a:pt x="2580" y="0"/>
                    <a:pt x="1535" y="574"/>
                    <a:pt x="921" y="1622"/>
                  </a:cubicBezTo>
                  <a:cubicBezTo>
                    <a:pt x="0" y="3198"/>
                    <a:pt x="463" y="5105"/>
                    <a:pt x="1987" y="6014"/>
                  </a:cubicBezTo>
                  <a:cubicBezTo>
                    <a:pt x="2513" y="6327"/>
                    <a:pt x="3080" y="6477"/>
                    <a:pt x="3637" y="6477"/>
                  </a:cubicBezTo>
                  <a:cubicBezTo>
                    <a:pt x="4711" y="6477"/>
                    <a:pt x="5744" y="5920"/>
                    <a:pt x="6360" y="4903"/>
                  </a:cubicBezTo>
                  <a:cubicBezTo>
                    <a:pt x="7307" y="3336"/>
                    <a:pt x="6878" y="1422"/>
                    <a:pt x="5370" y="494"/>
                  </a:cubicBezTo>
                  <a:cubicBezTo>
                    <a:pt x="4829" y="160"/>
                    <a:pt x="4242" y="0"/>
                    <a:pt x="36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4" name="Google Shape;4604;p9"/>
            <p:cNvSpPr/>
            <p:nvPr/>
          </p:nvSpPr>
          <p:spPr>
            <a:xfrm>
              <a:off x="4764000" y="2272700"/>
              <a:ext cx="184350" cy="162550"/>
            </a:xfrm>
            <a:custGeom>
              <a:avLst/>
              <a:gdLst/>
              <a:ahLst/>
              <a:cxnLst/>
              <a:rect l="l" t="t" r="r" b="b"/>
              <a:pathLst>
                <a:path w="7374" h="6502" extrusionOk="0">
                  <a:moveTo>
                    <a:pt x="3712" y="0"/>
                  </a:moveTo>
                  <a:cubicBezTo>
                    <a:pt x="2611" y="0"/>
                    <a:pt x="1549" y="584"/>
                    <a:pt x="935" y="1637"/>
                  </a:cubicBezTo>
                  <a:cubicBezTo>
                    <a:pt x="1" y="3240"/>
                    <a:pt x="509" y="5194"/>
                    <a:pt x="2092" y="6084"/>
                  </a:cubicBezTo>
                  <a:cubicBezTo>
                    <a:pt x="2594" y="6366"/>
                    <a:pt x="3132" y="6501"/>
                    <a:pt x="3661" y="6501"/>
                  </a:cubicBezTo>
                  <a:cubicBezTo>
                    <a:pt x="4762" y="6501"/>
                    <a:pt x="5825" y="5917"/>
                    <a:pt x="6439" y="4864"/>
                  </a:cubicBezTo>
                  <a:cubicBezTo>
                    <a:pt x="7373" y="3262"/>
                    <a:pt x="6865" y="1308"/>
                    <a:pt x="5282" y="418"/>
                  </a:cubicBezTo>
                  <a:cubicBezTo>
                    <a:pt x="4780" y="135"/>
                    <a:pt x="4242" y="0"/>
                    <a:pt x="37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5" name="Google Shape;4605;p9"/>
            <p:cNvSpPr/>
            <p:nvPr/>
          </p:nvSpPr>
          <p:spPr>
            <a:xfrm>
              <a:off x="4715775" y="2089925"/>
              <a:ext cx="181075" cy="160250"/>
            </a:xfrm>
            <a:custGeom>
              <a:avLst/>
              <a:gdLst/>
              <a:ahLst/>
              <a:cxnLst/>
              <a:rect l="l" t="t" r="r" b="b"/>
              <a:pathLst>
                <a:path w="7243" h="6410" extrusionOk="0">
                  <a:moveTo>
                    <a:pt x="3654" y="1"/>
                  </a:moveTo>
                  <a:cubicBezTo>
                    <a:pt x="2551" y="1"/>
                    <a:pt x="1491" y="595"/>
                    <a:pt x="890" y="1665"/>
                  </a:cubicBezTo>
                  <a:cubicBezTo>
                    <a:pt x="1" y="3249"/>
                    <a:pt x="523" y="5147"/>
                    <a:pt x="2086" y="6011"/>
                  </a:cubicBezTo>
                  <a:cubicBezTo>
                    <a:pt x="2574" y="6281"/>
                    <a:pt x="3094" y="6409"/>
                    <a:pt x="3605" y="6409"/>
                  </a:cubicBezTo>
                  <a:cubicBezTo>
                    <a:pt x="4724" y="6409"/>
                    <a:pt x="5799" y="5793"/>
                    <a:pt x="6398" y="4693"/>
                  </a:cubicBezTo>
                  <a:cubicBezTo>
                    <a:pt x="7242" y="3145"/>
                    <a:pt x="6729" y="1285"/>
                    <a:pt x="5223" y="424"/>
                  </a:cubicBezTo>
                  <a:cubicBezTo>
                    <a:pt x="4721" y="138"/>
                    <a:pt x="4182" y="1"/>
                    <a:pt x="365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6" name="Google Shape;4606;p9"/>
            <p:cNvSpPr/>
            <p:nvPr/>
          </p:nvSpPr>
          <p:spPr>
            <a:xfrm>
              <a:off x="2569800" y="2911725"/>
              <a:ext cx="181825" cy="160775"/>
            </a:xfrm>
            <a:custGeom>
              <a:avLst/>
              <a:gdLst/>
              <a:ahLst/>
              <a:cxnLst/>
              <a:rect l="l" t="t" r="r" b="b"/>
              <a:pathLst>
                <a:path w="7273" h="6431" extrusionOk="0">
                  <a:moveTo>
                    <a:pt x="3655" y="0"/>
                  </a:moveTo>
                  <a:cubicBezTo>
                    <a:pt x="2557" y="0"/>
                    <a:pt x="1504" y="589"/>
                    <a:pt x="899" y="1653"/>
                  </a:cubicBezTo>
                  <a:cubicBezTo>
                    <a:pt x="0" y="3234"/>
                    <a:pt x="498" y="5128"/>
                    <a:pt x="2044" y="6007"/>
                  </a:cubicBezTo>
                  <a:cubicBezTo>
                    <a:pt x="2548" y="6294"/>
                    <a:pt x="3087" y="6431"/>
                    <a:pt x="3617" y="6431"/>
                  </a:cubicBezTo>
                  <a:cubicBezTo>
                    <a:pt x="4715" y="6431"/>
                    <a:pt x="5769" y="5841"/>
                    <a:pt x="6375" y="4778"/>
                  </a:cubicBezTo>
                  <a:cubicBezTo>
                    <a:pt x="7272" y="3197"/>
                    <a:pt x="6774" y="1304"/>
                    <a:pt x="5229" y="424"/>
                  </a:cubicBezTo>
                  <a:cubicBezTo>
                    <a:pt x="4724" y="137"/>
                    <a:pt x="4185" y="0"/>
                    <a:pt x="36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7" name="Google Shape;4607;p9"/>
            <p:cNvSpPr/>
            <p:nvPr/>
          </p:nvSpPr>
          <p:spPr>
            <a:xfrm>
              <a:off x="3785400" y="1566850"/>
              <a:ext cx="181025" cy="160250"/>
            </a:xfrm>
            <a:custGeom>
              <a:avLst/>
              <a:gdLst/>
              <a:ahLst/>
              <a:cxnLst/>
              <a:rect l="l" t="t" r="r" b="b"/>
              <a:pathLst>
                <a:path w="7241" h="6410" extrusionOk="0">
                  <a:moveTo>
                    <a:pt x="3650" y="1"/>
                  </a:moveTo>
                  <a:cubicBezTo>
                    <a:pt x="2551" y="1"/>
                    <a:pt x="1495" y="592"/>
                    <a:pt x="893" y="1657"/>
                  </a:cubicBezTo>
                  <a:cubicBezTo>
                    <a:pt x="0" y="3238"/>
                    <a:pt x="518" y="5141"/>
                    <a:pt x="2077" y="6007"/>
                  </a:cubicBezTo>
                  <a:cubicBezTo>
                    <a:pt x="2567" y="6279"/>
                    <a:pt x="3091" y="6409"/>
                    <a:pt x="3605" y="6409"/>
                  </a:cubicBezTo>
                  <a:cubicBezTo>
                    <a:pt x="4720" y="6409"/>
                    <a:pt x="5792" y="5797"/>
                    <a:pt x="6391" y="4701"/>
                  </a:cubicBezTo>
                  <a:cubicBezTo>
                    <a:pt x="7240" y="3153"/>
                    <a:pt x="6733" y="1292"/>
                    <a:pt x="5230" y="430"/>
                  </a:cubicBezTo>
                  <a:cubicBezTo>
                    <a:pt x="4724" y="139"/>
                    <a:pt x="4182" y="1"/>
                    <a:pt x="365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8" name="Google Shape;4608;p9"/>
            <p:cNvSpPr/>
            <p:nvPr/>
          </p:nvSpPr>
          <p:spPr>
            <a:xfrm>
              <a:off x="3832025" y="3933400"/>
              <a:ext cx="182000" cy="160875"/>
            </a:xfrm>
            <a:custGeom>
              <a:avLst/>
              <a:gdLst/>
              <a:ahLst/>
              <a:cxnLst/>
              <a:rect l="l" t="t" r="r" b="b"/>
              <a:pathLst>
                <a:path w="7280" h="6435" extrusionOk="0">
                  <a:moveTo>
                    <a:pt x="3660" y="0"/>
                  </a:moveTo>
                  <a:cubicBezTo>
                    <a:pt x="2547" y="0"/>
                    <a:pt x="1479" y="609"/>
                    <a:pt x="876" y="1700"/>
                  </a:cubicBezTo>
                  <a:cubicBezTo>
                    <a:pt x="1" y="3287"/>
                    <a:pt x="529" y="5171"/>
                    <a:pt x="2092" y="6034"/>
                  </a:cubicBezTo>
                  <a:cubicBezTo>
                    <a:pt x="2583" y="6305"/>
                    <a:pt x="3106" y="6434"/>
                    <a:pt x="3619" y="6434"/>
                  </a:cubicBezTo>
                  <a:cubicBezTo>
                    <a:pt x="4733" y="6434"/>
                    <a:pt x="5800" y="5826"/>
                    <a:pt x="6402" y="4734"/>
                  </a:cubicBezTo>
                  <a:cubicBezTo>
                    <a:pt x="7279" y="3147"/>
                    <a:pt x="6751" y="1264"/>
                    <a:pt x="5187" y="401"/>
                  </a:cubicBezTo>
                  <a:cubicBezTo>
                    <a:pt x="4696" y="129"/>
                    <a:pt x="4173" y="0"/>
                    <a:pt x="36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9" name="Google Shape;4609;p9"/>
            <p:cNvSpPr/>
            <p:nvPr/>
          </p:nvSpPr>
          <p:spPr>
            <a:xfrm>
              <a:off x="2669075" y="3279600"/>
              <a:ext cx="181875" cy="160800"/>
            </a:xfrm>
            <a:custGeom>
              <a:avLst/>
              <a:gdLst/>
              <a:ahLst/>
              <a:cxnLst/>
              <a:rect l="l" t="t" r="r" b="b"/>
              <a:pathLst>
                <a:path w="7275" h="6432" extrusionOk="0">
                  <a:moveTo>
                    <a:pt x="3655" y="1"/>
                  </a:moveTo>
                  <a:cubicBezTo>
                    <a:pt x="2559" y="1"/>
                    <a:pt x="1507" y="588"/>
                    <a:pt x="902" y="1649"/>
                  </a:cubicBezTo>
                  <a:cubicBezTo>
                    <a:pt x="1" y="3230"/>
                    <a:pt x="496" y="5123"/>
                    <a:pt x="2040" y="6005"/>
                  </a:cubicBezTo>
                  <a:cubicBezTo>
                    <a:pt x="2546" y="6293"/>
                    <a:pt x="3088" y="6431"/>
                    <a:pt x="3619" y="6431"/>
                  </a:cubicBezTo>
                  <a:cubicBezTo>
                    <a:pt x="4715" y="6431"/>
                    <a:pt x="5768" y="5844"/>
                    <a:pt x="6372" y="4783"/>
                  </a:cubicBezTo>
                  <a:cubicBezTo>
                    <a:pt x="7274" y="3203"/>
                    <a:pt x="6779" y="1308"/>
                    <a:pt x="5235" y="427"/>
                  </a:cubicBezTo>
                  <a:cubicBezTo>
                    <a:pt x="4728" y="138"/>
                    <a:pt x="4186" y="1"/>
                    <a:pt x="36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0" name="Google Shape;4610;p9"/>
            <p:cNvSpPr/>
            <p:nvPr/>
          </p:nvSpPr>
          <p:spPr>
            <a:xfrm>
              <a:off x="4434375" y="1775500"/>
              <a:ext cx="180275" cy="159625"/>
            </a:xfrm>
            <a:custGeom>
              <a:avLst/>
              <a:gdLst/>
              <a:ahLst/>
              <a:cxnLst/>
              <a:rect l="l" t="t" r="r" b="b"/>
              <a:pathLst>
                <a:path w="7211" h="6385" extrusionOk="0">
                  <a:moveTo>
                    <a:pt x="3626" y="1"/>
                  </a:moveTo>
                  <a:cubicBezTo>
                    <a:pt x="2519" y="1"/>
                    <a:pt x="1452" y="599"/>
                    <a:pt x="855" y="1672"/>
                  </a:cubicBezTo>
                  <a:cubicBezTo>
                    <a:pt x="0" y="3209"/>
                    <a:pt x="489" y="5081"/>
                    <a:pt x="1973" y="5946"/>
                  </a:cubicBezTo>
                  <a:cubicBezTo>
                    <a:pt x="2482" y="6243"/>
                    <a:pt x="3031" y="6385"/>
                    <a:pt x="3571" y="6385"/>
                  </a:cubicBezTo>
                  <a:cubicBezTo>
                    <a:pt x="4660" y="6385"/>
                    <a:pt x="5710" y="5806"/>
                    <a:pt x="6310" y="4762"/>
                  </a:cubicBezTo>
                  <a:cubicBezTo>
                    <a:pt x="7211" y="3193"/>
                    <a:pt x="6709" y="1283"/>
                    <a:pt x="5170" y="412"/>
                  </a:cubicBezTo>
                  <a:cubicBezTo>
                    <a:pt x="4676" y="133"/>
                    <a:pt x="4147" y="1"/>
                    <a:pt x="362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1" name="Google Shape;4611;p9"/>
            <p:cNvSpPr/>
            <p:nvPr/>
          </p:nvSpPr>
          <p:spPr>
            <a:xfrm>
              <a:off x="3053950" y="1779850"/>
              <a:ext cx="180275" cy="159625"/>
            </a:xfrm>
            <a:custGeom>
              <a:avLst/>
              <a:gdLst/>
              <a:ahLst/>
              <a:cxnLst/>
              <a:rect l="l" t="t" r="r" b="b"/>
              <a:pathLst>
                <a:path w="7211" h="6385" extrusionOk="0">
                  <a:moveTo>
                    <a:pt x="3638" y="1"/>
                  </a:moveTo>
                  <a:cubicBezTo>
                    <a:pt x="2549" y="1"/>
                    <a:pt x="1500" y="579"/>
                    <a:pt x="901" y="1623"/>
                  </a:cubicBezTo>
                  <a:cubicBezTo>
                    <a:pt x="0" y="3193"/>
                    <a:pt x="500" y="5103"/>
                    <a:pt x="2040" y="5974"/>
                  </a:cubicBezTo>
                  <a:cubicBezTo>
                    <a:pt x="2532" y="6252"/>
                    <a:pt x="3062" y="6385"/>
                    <a:pt x="3583" y="6385"/>
                  </a:cubicBezTo>
                  <a:cubicBezTo>
                    <a:pt x="4690" y="6385"/>
                    <a:pt x="5758" y="5785"/>
                    <a:pt x="6354" y="4712"/>
                  </a:cubicBezTo>
                  <a:cubicBezTo>
                    <a:pt x="7210" y="3177"/>
                    <a:pt x="6720" y="1305"/>
                    <a:pt x="5236" y="440"/>
                  </a:cubicBezTo>
                  <a:cubicBezTo>
                    <a:pt x="4727" y="143"/>
                    <a:pt x="4177" y="1"/>
                    <a:pt x="363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2" name="Google Shape;4612;p9"/>
            <p:cNvSpPr/>
            <p:nvPr/>
          </p:nvSpPr>
          <p:spPr>
            <a:xfrm>
              <a:off x="4914750" y="2825975"/>
              <a:ext cx="180800" cy="159625"/>
            </a:xfrm>
            <a:custGeom>
              <a:avLst/>
              <a:gdLst/>
              <a:ahLst/>
              <a:cxnLst/>
              <a:rect l="l" t="t" r="r" b="b"/>
              <a:pathLst>
                <a:path w="7232" h="6385" extrusionOk="0">
                  <a:moveTo>
                    <a:pt x="3647" y="1"/>
                  </a:moveTo>
                  <a:cubicBezTo>
                    <a:pt x="2558" y="1"/>
                    <a:pt x="1503" y="580"/>
                    <a:pt x="906" y="1617"/>
                  </a:cubicBezTo>
                  <a:cubicBezTo>
                    <a:pt x="1" y="3186"/>
                    <a:pt x="496" y="5096"/>
                    <a:pt x="2034" y="5970"/>
                  </a:cubicBezTo>
                  <a:cubicBezTo>
                    <a:pt x="2529" y="6251"/>
                    <a:pt x="3061" y="6385"/>
                    <a:pt x="3584" y="6385"/>
                  </a:cubicBezTo>
                  <a:cubicBezTo>
                    <a:pt x="4688" y="6385"/>
                    <a:pt x="5754" y="5789"/>
                    <a:pt x="6352" y="4720"/>
                  </a:cubicBezTo>
                  <a:cubicBezTo>
                    <a:pt x="7232" y="3144"/>
                    <a:pt x="6703" y="1244"/>
                    <a:pt x="5147" y="389"/>
                  </a:cubicBezTo>
                  <a:cubicBezTo>
                    <a:pt x="4668" y="126"/>
                    <a:pt x="4154" y="1"/>
                    <a:pt x="36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3" name="Google Shape;4613;p9"/>
            <p:cNvSpPr/>
            <p:nvPr/>
          </p:nvSpPr>
          <p:spPr>
            <a:xfrm>
              <a:off x="4201350" y="1644725"/>
              <a:ext cx="180700" cy="159625"/>
            </a:xfrm>
            <a:custGeom>
              <a:avLst/>
              <a:gdLst/>
              <a:ahLst/>
              <a:cxnLst/>
              <a:rect l="l" t="t" r="r" b="b"/>
              <a:pathLst>
                <a:path w="7228" h="6385" extrusionOk="0">
                  <a:moveTo>
                    <a:pt x="3644" y="1"/>
                  </a:moveTo>
                  <a:cubicBezTo>
                    <a:pt x="2561" y="1"/>
                    <a:pt x="1513" y="572"/>
                    <a:pt x="914" y="1597"/>
                  </a:cubicBezTo>
                  <a:cubicBezTo>
                    <a:pt x="1" y="3163"/>
                    <a:pt x="481" y="5077"/>
                    <a:pt x="2011" y="5957"/>
                  </a:cubicBezTo>
                  <a:cubicBezTo>
                    <a:pt x="2513" y="6247"/>
                    <a:pt x="3054" y="6385"/>
                    <a:pt x="3586" y="6385"/>
                  </a:cubicBezTo>
                  <a:cubicBezTo>
                    <a:pt x="4683" y="6385"/>
                    <a:pt x="5740" y="5797"/>
                    <a:pt x="6339" y="4740"/>
                  </a:cubicBezTo>
                  <a:cubicBezTo>
                    <a:pt x="7227" y="3172"/>
                    <a:pt x="6713" y="1262"/>
                    <a:pt x="5166" y="400"/>
                  </a:cubicBezTo>
                  <a:cubicBezTo>
                    <a:pt x="4681" y="130"/>
                    <a:pt x="4158" y="1"/>
                    <a:pt x="364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4" name="Google Shape;4614;p9"/>
            <p:cNvSpPr/>
            <p:nvPr/>
          </p:nvSpPr>
          <p:spPr>
            <a:xfrm>
              <a:off x="2738125" y="2070750"/>
              <a:ext cx="179350" cy="158475"/>
            </a:xfrm>
            <a:custGeom>
              <a:avLst/>
              <a:gdLst/>
              <a:ahLst/>
              <a:cxnLst/>
              <a:rect l="l" t="t" r="r" b="b"/>
              <a:pathLst>
                <a:path w="7174" h="6339" extrusionOk="0">
                  <a:moveTo>
                    <a:pt x="3640" y="0"/>
                  </a:moveTo>
                  <a:cubicBezTo>
                    <a:pt x="2564" y="0"/>
                    <a:pt x="1514" y="560"/>
                    <a:pt x="920" y="1566"/>
                  </a:cubicBezTo>
                  <a:cubicBezTo>
                    <a:pt x="0" y="3119"/>
                    <a:pt x="500" y="5076"/>
                    <a:pt x="2037" y="5941"/>
                  </a:cubicBezTo>
                  <a:cubicBezTo>
                    <a:pt x="2516" y="6210"/>
                    <a:pt x="3036" y="6339"/>
                    <a:pt x="3549" y="6339"/>
                  </a:cubicBezTo>
                  <a:cubicBezTo>
                    <a:pt x="4643" y="6339"/>
                    <a:pt x="5710" y="5757"/>
                    <a:pt x="6301" y="4723"/>
                  </a:cubicBezTo>
                  <a:cubicBezTo>
                    <a:pt x="7174" y="3200"/>
                    <a:pt x="6686" y="1289"/>
                    <a:pt x="5205" y="425"/>
                  </a:cubicBezTo>
                  <a:cubicBezTo>
                    <a:pt x="4711" y="137"/>
                    <a:pt x="4172" y="0"/>
                    <a:pt x="364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5" name="Google Shape;4615;p9"/>
            <p:cNvSpPr/>
            <p:nvPr/>
          </p:nvSpPr>
          <p:spPr>
            <a:xfrm>
              <a:off x="4832050" y="3247650"/>
              <a:ext cx="178875" cy="158450"/>
            </a:xfrm>
            <a:custGeom>
              <a:avLst/>
              <a:gdLst/>
              <a:ahLst/>
              <a:cxnLst/>
              <a:rect l="l" t="t" r="r" b="b"/>
              <a:pathLst>
                <a:path w="7155" h="6338" extrusionOk="0">
                  <a:moveTo>
                    <a:pt x="3621" y="1"/>
                  </a:moveTo>
                  <a:cubicBezTo>
                    <a:pt x="2537" y="1"/>
                    <a:pt x="1479" y="570"/>
                    <a:pt x="886" y="1587"/>
                  </a:cubicBezTo>
                  <a:cubicBezTo>
                    <a:pt x="1" y="3108"/>
                    <a:pt x="469" y="5025"/>
                    <a:pt x="1941" y="5897"/>
                  </a:cubicBezTo>
                  <a:cubicBezTo>
                    <a:pt x="2443" y="6196"/>
                    <a:pt x="2991" y="6337"/>
                    <a:pt x="3532" y="6337"/>
                  </a:cubicBezTo>
                  <a:cubicBezTo>
                    <a:pt x="4632" y="6337"/>
                    <a:pt x="5702" y="5750"/>
                    <a:pt x="6294" y="4701"/>
                  </a:cubicBezTo>
                  <a:cubicBezTo>
                    <a:pt x="7155" y="3173"/>
                    <a:pt x="6652" y="1267"/>
                    <a:pt x="5163" y="413"/>
                  </a:cubicBezTo>
                  <a:cubicBezTo>
                    <a:pt x="4675" y="133"/>
                    <a:pt x="4145" y="1"/>
                    <a:pt x="36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6" name="Google Shape;4616;p9"/>
            <p:cNvSpPr/>
            <p:nvPr/>
          </p:nvSpPr>
          <p:spPr>
            <a:xfrm>
              <a:off x="4698225" y="3484775"/>
              <a:ext cx="179350" cy="158500"/>
            </a:xfrm>
            <a:custGeom>
              <a:avLst/>
              <a:gdLst/>
              <a:ahLst/>
              <a:cxnLst/>
              <a:rect l="l" t="t" r="r" b="b"/>
              <a:pathLst>
                <a:path w="7174" h="6340" extrusionOk="0">
                  <a:moveTo>
                    <a:pt x="3642" y="1"/>
                  </a:moveTo>
                  <a:cubicBezTo>
                    <a:pt x="2560" y="1"/>
                    <a:pt x="1505" y="567"/>
                    <a:pt x="911" y="1582"/>
                  </a:cubicBezTo>
                  <a:cubicBezTo>
                    <a:pt x="0" y="3138"/>
                    <a:pt x="510" y="5092"/>
                    <a:pt x="2053" y="5950"/>
                  </a:cubicBezTo>
                  <a:cubicBezTo>
                    <a:pt x="2528" y="6214"/>
                    <a:pt x="3042" y="6339"/>
                    <a:pt x="3550" y="6339"/>
                  </a:cubicBezTo>
                  <a:cubicBezTo>
                    <a:pt x="4648" y="6339"/>
                    <a:pt x="5719" y="5751"/>
                    <a:pt x="6310" y="4707"/>
                  </a:cubicBezTo>
                  <a:cubicBezTo>
                    <a:pt x="7174" y="3181"/>
                    <a:pt x="6677" y="1272"/>
                    <a:pt x="5189" y="416"/>
                  </a:cubicBezTo>
                  <a:cubicBezTo>
                    <a:pt x="4700" y="135"/>
                    <a:pt x="4168" y="1"/>
                    <a:pt x="36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7" name="Google Shape;4617;p9"/>
            <p:cNvSpPr/>
            <p:nvPr/>
          </p:nvSpPr>
          <p:spPr>
            <a:xfrm>
              <a:off x="2605150" y="2308150"/>
              <a:ext cx="178675" cy="157925"/>
            </a:xfrm>
            <a:custGeom>
              <a:avLst/>
              <a:gdLst/>
              <a:ahLst/>
              <a:cxnLst/>
              <a:rect l="l" t="t" r="r" b="b"/>
              <a:pathLst>
                <a:path w="7147" h="6317" extrusionOk="0">
                  <a:moveTo>
                    <a:pt x="3639" y="0"/>
                  </a:moveTo>
                  <a:cubicBezTo>
                    <a:pt x="2571" y="0"/>
                    <a:pt x="1521" y="549"/>
                    <a:pt x="925" y="1534"/>
                  </a:cubicBezTo>
                  <a:cubicBezTo>
                    <a:pt x="1" y="3063"/>
                    <a:pt x="489" y="5043"/>
                    <a:pt x="2003" y="5911"/>
                  </a:cubicBezTo>
                  <a:cubicBezTo>
                    <a:pt x="2483" y="6186"/>
                    <a:pt x="3007" y="6316"/>
                    <a:pt x="3526" y="6316"/>
                  </a:cubicBezTo>
                  <a:cubicBezTo>
                    <a:pt x="4613" y="6316"/>
                    <a:pt x="5678" y="5746"/>
                    <a:pt x="6270" y="4732"/>
                  </a:cubicBezTo>
                  <a:cubicBezTo>
                    <a:pt x="7146" y="3229"/>
                    <a:pt x="6672" y="1300"/>
                    <a:pt x="5210" y="432"/>
                  </a:cubicBezTo>
                  <a:cubicBezTo>
                    <a:pt x="4719" y="140"/>
                    <a:pt x="4177" y="0"/>
                    <a:pt x="363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8" name="Google Shape;4618;p9"/>
            <p:cNvSpPr/>
            <p:nvPr/>
          </p:nvSpPr>
          <p:spPr>
            <a:xfrm>
              <a:off x="3235525" y="3910725"/>
              <a:ext cx="177950" cy="157425"/>
            </a:xfrm>
            <a:custGeom>
              <a:avLst/>
              <a:gdLst/>
              <a:ahLst/>
              <a:cxnLst/>
              <a:rect l="l" t="t" r="r" b="b"/>
              <a:pathLst>
                <a:path w="7118" h="6297" extrusionOk="0">
                  <a:moveTo>
                    <a:pt x="3627" y="0"/>
                  </a:moveTo>
                  <a:cubicBezTo>
                    <a:pt x="2529" y="0"/>
                    <a:pt x="1446" y="582"/>
                    <a:pt x="860" y="1607"/>
                  </a:cubicBezTo>
                  <a:cubicBezTo>
                    <a:pt x="1" y="3113"/>
                    <a:pt x="512" y="5056"/>
                    <a:pt x="1988" y="5901"/>
                  </a:cubicBezTo>
                  <a:cubicBezTo>
                    <a:pt x="2460" y="6169"/>
                    <a:pt x="2977" y="6297"/>
                    <a:pt x="3491" y="6297"/>
                  </a:cubicBezTo>
                  <a:cubicBezTo>
                    <a:pt x="4589" y="6297"/>
                    <a:pt x="5672" y="5715"/>
                    <a:pt x="6257" y="4689"/>
                  </a:cubicBezTo>
                  <a:cubicBezTo>
                    <a:pt x="7118" y="3183"/>
                    <a:pt x="6607" y="1240"/>
                    <a:pt x="5130" y="397"/>
                  </a:cubicBezTo>
                  <a:cubicBezTo>
                    <a:pt x="4659" y="128"/>
                    <a:pt x="4141" y="0"/>
                    <a:pt x="362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9" name="Google Shape;4619;p9"/>
            <p:cNvSpPr/>
            <p:nvPr/>
          </p:nvSpPr>
          <p:spPr>
            <a:xfrm>
              <a:off x="3002875" y="3779925"/>
              <a:ext cx="178050" cy="157475"/>
            </a:xfrm>
            <a:custGeom>
              <a:avLst/>
              <a:gdLst/>
              <a:ahLst/>
              <a:cxnLst/>
              <a:rect l="l" t="t" r="r" b="b"/>
              <a:pathLst>
                <a:path w="7122" h="6299" extrusionOk="0">
                  <a:moveTo>
                    <a:pt x="3629" y="0"/>
                  </a:moveTo>
                  <a:cubicBezTo>
                    <a:pt x="2506" y="0"/>
                    <a:pt x="1400" y="611"/>
                    <a:pt x="826" y="1674"/>
                  </a:cubicBezTo>
                  <a:cubicBezTo>
                    <a:pt x="1" y="3199"/>
                    <a:pt x="558" y="5129"/>
                    <a:pt x="2053" y="5937"/>
                  </a:cubicBezTo>
                  <a:cubicBezTo>
                    <a:pt x="2508" y="6183"/>
                    <a:pt x="3003" y="6299"/>
                    <a:pt x="3493" y="6299"/>
                  </a:cubicBezTo>
                  <a:cubicBezTo>
                    <a:pt x="4617" y="6299"/>
                    <a:pt x="5723" y="5689"/>
                    <a:pt x="6296" y="4627"/>
                  </a:cubicBezTo>
                  <a:cubicBezTo>
                    <a:pt x="7121" y="3100"/>
                    <a:pt x="6564" y="1170"/>
                    <a:pt x="5068" y="362"/>
                  </a:cubicBezTo>
                  <a:cubicBezTo>
                    <a:pt x="4614" y="116"/>
                    <a:pt x="4120" y="0"/>
                    <a:pt x="36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0" name="Google Shape;4620;p9"/>
            <p:cNvSpPr/>
            <p:nvPr/>
          </p:nvSpPr>
          <p:spPr>
            <a:xfrm>
              <a:off x="3651075" y="3988075"/>
              <a:ext cx="178075" cy="157900"/>
            </a:xfrm>
            <a:custGeom>
              <a:avLst/>
              <a:gdLst/>
              <a:ahLst/>
              <a:cxnLst/>
              <a:rect l="l" t="t" r="r" b="b"/>
              <a:pathLst>
                <a:path w="7123" h="6316" extrusionOk="0">
                  <a:moveTo>
                    <a:pt x="3615" y="0"/>
                  </a:moveTo>
                  <a:cubicBezTo>
                    <a:pt x="2550" y="0"/>
                    <a:pt x="1502" y="546"/>
                    <a:pt x="905" y="1526"/>
                  </a:cubicBezTo>
                  <a:cubicBezTo>
                    <a:pt x="1" y="3014"/>
                    <a:pt x="438" y="4957"/>
                    <a:pt x="1878" y="5851"/>
                  </a:cubicBezTo>
                  <a:cubicBezTo>
                    <a:pt x="2384" y="6166"/>
                    <a:pt x="2946" y="6315"/>
                    <a:pt x="3503" y="6315"/>
                  </a:cubicBezTo>
                  <a:cubicBezTo>
                    <a:pt x="4585" y="6315"/>
                    <a:pt x="5648" y="5752"/>
                    <a:pt x="6241" y="4740"/>
                  </a:cubicBezTo>
                  <a:cubicBezTo>
                    <a:pt x="7123" y="3238"/>
                    <a:pt x="6652" y="1308"/>
                    <a:pt x="5194" y="436"/>
                  </a:cubicBezTo>
                  <a:cubicBezTo>
                    <a:pt x="4701" y="141"/>
                    <a:pt x="4156" y="0"/>
                    <a:pt x="36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1" name="Google Shape;4621;p9"/>
            <p:cNvSpPr/>
            <p:nvPr/>
          </p:nvSpPr>
          <p:spPr>
            <a:xfrm>
              <a:off x="2720000" y="3465000"/>
              <a:ext cx="178825" cy="157975"/>
            </a:xfrm>
            <a:custGeom>
              <a:avLst/>
              <a:gdLst/>
              <a:ahLst/>
              <a:cxnLst/>
              <a:rect l="l" t="t" r="r" b="b"/>
              <a:pathLst>
                <a:path w="7153" h="6319" extrusionOk="0">
                  <a:moveTo>
                    <a:pt x="3642" y="1"/>
                  </a:moveTo>
                  <a:cubicBezTo>
                    <a:pt x="2552" y="1"/>
                    <a:pt x="1482" y="576"/>
                    <a:pt x="893" y="1596"/>
                  </a:cubicBezTo>
                  <a:cubicBezTo>
                    <a:pt x="0" y="3142"/>
                    <a:pt x="529" y="5106"/>
                    <a:pt x="2066" y="5946"/>
                  </a:cubicBezTo>
                  <a:cubicBezTo>
                    <a:pt x="2528" y="6199"/>
                    <a:pt x="3030" y="6319"/>
                    <a:pt x="3527" y="6319"/>
                  </a:cubicBezTo>
                  <a:cubicBezTo>
                    <a:pt x="4636" y="6319"/>
                    <a:pt x="5723" y="5722"/>
                    <a:pt x="6307" y="4673"/>
                  </a:cubicBezTo>
                  <a:cubicBezTo>
                    <a:pt x="7153" y="3154"/>
                    <a:pt x="6637" y="1240"/>
                    <a:pt x="5153" y="400"/>
                  </a:cubicBezTo>
                  <a:cubicBezTo>
                    <a:pt x="4677" y="129"/>
                    <a:pt x="4158" y="1"/>
                    <a:pt x="36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2" name="Google Shape;4622;p9"/>
            <p:cNvSpPr/>
            <p:nvPr/>
          </p:nvSpPr>
          <p:spPr>
            <a:xfrm>
              <a:off x="2521050" y="2728900"/>
              <a:ext cx="179550" cy="158525"/>
            </a:xfrm>
            <a:custGeom>
              <a:avLst/>
              <a:gdLst/>
              <a:ahLst/>
              <a:cxnLst/>
              <a:rect l="l" t="t" r="r" b="b"/>
              <a:pathLst>
                <a:path w="7182" h="6341" extrusionOk="0">
                  <a:moveTo>
                    <a:pt x="3647" y="0"/>
                  </a:moveTo>
                  <a:cubicBezTo>
                    <a:pt x="2549" y="0"/>
                    <a:pt x="1479" y="587"/>
                    <a:pt x="888" y="1629"/>
                  </a:cubicBezTo>
                  <a:cubicBezTo>
                    <a:pt x="1" y="3194"/>
                    <a:pt x="544" y="5139"/>
                    <a:pt x="2102" y="5976"/>
                  </a:cubicBezTo>
                  <a:cubicBezTo>
                    <a:pt x="2563" y="6223"/>
                    <a:pt x="3059" y="6341"/>
                    <a:pt x="3549" y="6341"/>
                  </a:cubicBezTo>
                  <a:cubicBezTo>
                    <a:pt x="4666" y="6341"/>
                    <a:pt x="5755" y="5733"/>
                    <a:pt x="6340" y="4663"/>
                  </a:cubicBezTo>
                  <a:cubicBezTo>
                    <a:pt x="7181" y="3127"/>
                    <a:pt x="6651" y="1229"/>
                    <a:pt x="5148" y="392"/>
                  </a:cubicBezTo>
                  <a:cubicBezTo>
                    <a:pt x="4672" y="127"/>
                    <a:pt x="4156" y="0"/>
                    <a:pt x="36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3" name="Google Shape;4623;p9"/>
            <p:cNvSpPr/>
            <p:nvPr/>
          </p:nvSpPr>
          <p:spPr>
            <a:xfrm>
              <a:off x="4382375" y="3775050"/>
              <a:ext cx="178925" cy="158500"/>
            </a:xfrm>
            <a:custGeom>
              <a:avLst/>
              <a:gdLst/>
              <a:ahLst/>
              <a:cxnLst/>
              <a:rect l="l" t="t" r="r" b="b"/>
              <a:pathLst>
                <a:path w="7157" h="6340" extrusionOk="0">
                  <a:moveTo>
                    <a:pt x="3625" y="1"/>
                  </a:moveTo>
                  <a:cubicBezTo>
                    <a:pt x="2519" y="1"/>
                    <a:pt x="1444" y="594"/>
                    <a:pt x="854" y="1654"/>
                  </a:cubicBezTo>
                  <a:cubicBezTo>
                    <a:pt x="1" y="3186"/>
                    <a:pt x="514" y="5087"/>
                    <a:pt x="2009" y="5936"/>
                  </a:cubicBezTo>
                  <a:cubicBezTo>
                    <a:pt x="2492" y="6209"/>
                    <a:pt x="3016" y="6339"/>
                    <a:pt x="3534" y="6339"/>
                  </a:cubicBezTo>
                  <a:cubicBezTo>
                    <a:pt x="4624" y="6339"/>
                    <a:pt x="5686" y="5764"/>
                    <a:pt x="6278" y="4736"/>
                  </a:cubicBezTo>
                  <a:cubicBezTo>
                    <a:pt x="7157" y="3214"/>
                    <a:pt x="6676" y="1300"/>
                    <a:pt x="5200" y="432"/>
                  </a:cubicBezTo>
                  <a:cubicBezTo>
                    <a:pt x="4702" y="140"/>
                    <a:pt x="4160" y="1"/>
                    <a:pt x="36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4" name="Google Shape;4624;p9"/>
            <p:cNvSpPr/>
            <p:nvPr/>
          </p:nvSpPr>
          <p:spPr>
            <a:xfrm>
              <a:off x="4567400" y="3723500"/>
              <a:ext cx="174875" cy="155225"/>
            </a:xfrm>
            <a:custGeom>
              <a:avLst/>
              <a:gdLst/>
              <a:ahLst/>
              <a:cxnLst/>
              <a:rect l="l" t="t" r="r" b="b"/>
              <a:pathLst>
                <a:path w="6995" h="6209" extrusionOk="0">
                  <a:moveTo>
                    <a:pt x="3589" y="1"/>
                  </a:moveTo>
                  <a:cubicBezTo>
                    <a:pt x="2470" y="1"/>
                    <a:pt x="1352" y="602"/>
                    <a:pt x="795" y="1639"/>
                  </a:cubicBezTo>
                  <a:cubicBezTo>
                    <a:pt x="0" y="3113"/>
                    <a:pt x="528" y="5024"/>
                    <a:pt x="1953" y="5832"/>
                  </a:cubicBezTo>
                  <a:cubicBezTo>
                    <a:pt x="2404" y="6088"/>
                    <a:pt x="2905" y="6209"/>
                    <a:pt x="3406" y="6209"/>
                  </a:cubicBezTo>
                  <a:cubicBezTo>
                    <a:pt x="4524" y="6209"/>
                    <a:pt x="5642" y="5608"/>
                    <a:pt x="6200" y="4572"/>
                  </a:cubicBezTo>
                  <a:cubicBezTo>
                    <a:pt x="6994" y="3097"/>
                    <a:pt x="6466" y="1187"/>
                    <a:pt x="5042" y="378"/>
                  </a:cubicBezTo>
                  <a:cubicBezTo>
                    <a:pt x="4591" y="122"/>
                    <a:pt x="4090" y="1"/>
                    <a:pt x="35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5" name="Google Shape;4625;p9"/>
            <p:cNvSpPr/>
            <p:nvPr/>
          </p:nvSpPr>
          <p:spPr>
            <a:xfrm>
              <a:off x="4966400" y="3011825"/>
              <a:ext cx="176725" cy="155825"/>
            </a:xfrm>
            <a:custGeom>
              <a:avLst/>
              <a:gdLst/>
              <a:ahLst/>
              <a:cxnLst/>
              <a:rect l="l" t="t" r="r" b="b"/>
              <a:pathLst>
                <a:path w="7069" h="6233" extrusionOk="0">
                  <a:moveTo>
                    <a:pt x="3619" y="0"/>
                  </a:moveTo>
                  <a:cubicBezTo>
                    <a:pt x="2514" y="0"/>
                    <a:pt x="1418" y="587"/>
                    <a:pt x="845" y="1605"/>
                  </a:cubicBezTo>
                  <a:cubicBezTo>
                    <a:pt x="1" y="3107"/>
                    <a:pt x="556" y="5092"/>
                    <a:pt x="2042" y="5885"/>
                  </a:cubicBezTo>
                  <a:cubicBezTo>
                    <a:pt x="2484" y="6121"/>
                    <a:pt x="2968" y="6233"/>
                    <a:pt x="3451" y="6233"/>
                  </a:cubicBezTo>
                  <a:cubicBezTo>
                    <a:pt x="4555" y="6233"/>
                    <a:pt x="5651" y="5647"/>
                    <a:pt x="6224" y="4629"/>
                  </a:cubicBezTo>
                  <a:cubicBezTo>
                    <a:pt x="7068" y="3128"/>
                    <a:pt x="6513" y="1141"/>
                    <a:pt x="5027" y="348"/>
                  </a:cubicBezTo>
                  <a:cubicBezTo>
                    <a:pt x="4585" y="112"/>
                    <a:pt x="4101" y="0"/>
                    <a:pt x="36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6" name="Google Shape;4626;p9"/>
            <p:cNvSpPr/>
            <p:nvPr/>
          </p:nvSpPr>
          <p:spPr>
            <a:xfrm>
              <a:off x="3971075" y="1515550"/>
              <a:ext cx="176525" cy="156475"/>
            </a:xfrm>
            <a:custGeom>
              <a:avLst/>
              <a:gdLst/>
              <a:ahLst/>
              <a:cxnLst/>
              <a:rect l="l" t="t" r="r" b="b"/>
              <a:pathLst>
                <a:path w="7061" h="6259" extrusionOk="0">
                  <a:moveTo>
                    <a:pt x="3600" y="0"/>
                  </a:moveTo>
                  <a:cubicBezTo>
                    <a:pt x="2497" y="0"/>
                    <a:pt x="1402" y="586"/>
                    <a:pt x="824" y="1612"/>
                  </a:cubicBezTo>
                  <a:cubicBezTo>
                    <a:pt x="0" y="3075"/>
                    <a:pt x="485" y="4981"/>
                    <a:pt x="1901" y="5835"/>
                  </a:cubicBezTo>
                  <a:cubicBezTo>
                    <a:pt x="2376" y="6123"/>
                    <a:pt x="2907" y="6259"/>
                    <a:pt x="3438" y="6259"/>
                  </a:cubicBezTo>
                  <a:cubicBezTo>
                    <a:pt x="4520" y="6259"/>
                    <a:pt x="5599" y="5694"/>
                    <a:pt x="6188" y="4695"/>
                  </a:cubicBezTo>
                  <a:cubicBezTo>
                    <a:pt x="7060" y="3214"/>
                    <a:pt x="6558" y="1241"/>
                    <a:pt x="5092" y="395"/>
                  </a:cubicBezTo>
                  <a:cubicBezTo>
                    <a:pt x="4627" y="127"/>
                    <a:pt x="4112" y="0"/>
                    <a:pt x="360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7" name="Google Shape;4627;p9"/>
            <p:cNvSpPr/>
            <p:nvPr/>
          </p:nvSpPr>
          <p:spPr>
            <a:xfrm>
              <a:off x="2873575" y="1834875"/>
              <a:ext cx="175525" cy="155950"/>
            </a:xfrm>
            <a:custGeom>
              <a:avLst/>
              <a:gdLst/>
              <a:ahLst/>
              <a:cxnLst/>
              <a:rect l="l" t="t" r="r" b="b"/>
              <a:pathLst>
                <a:path w="7021" h="6238" extrusionOk="0">
                  <a:moveTo>
                    <a:pt x="3605" y="1"/>
                  </a:moveTo>
                  <a:cubicBezTo>
                    <a:pt x="2537" y="1"/>
                    <a:pt x="1460" y="551"/>
                    <a:pt x="865" y="1528"/>
                  </a:cubicBezTo>
                  <a:cubicBezTo>
                    <a:pt x="0" y="2953"/>
                    <a:pt x="445" y="4891"/>
                    <a:pt x="1845" y="5787"/>
                  </a:cubicBezTo>
                  <a:cubicBezTo>
                    <a:pt x="2323" y="6093"/>
                    <a:pt x="2868" y="6237"/>
                    <a:pt x="3416" y="6237"/>
                  </a:cubicBezTo>
                  <a:cubicBezTo>
                    <a:pt x="4485" y="6237"/>
                    <a:pt x="5561" y="5687"/>
                    <a:pt x="6156" y="4710"/>
                  </a:cubicBezTo>
                  <a:cubicBezTo>
                    <a:pt x="7021" y="3285"/>
                    <a:pt x="6576" y="1347"/>
                    <a:pt x="5176" y="451"/>
                  </a:cubicBezTo>
                  <a:cubicBezTo>
                    <a:pt x="4698" y="145"/>
                    <a:pt x="4153" y="1"/>
                    <a:pt x="360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8" name="Google Shape;4628;p9"/>
            <p:cNvSpPr/>
            <p:nvPr/>
          </p:nvSpPr>
          <p:spPr>
            <a:xfrm>
              <a:off x="4668350" y="1907825"/>
              <a:ext cx="177075" cy="156475"/>
            </a:xfrm>
            <a:custGeom>
              <a:avLst/>
              <a:gdLst/>
              <a:ahLst/>
              <a:cxnLst/>
              <a:rect l="l" t="t" r="r" b="b"/>
              <a:pathLst>
                <a:path w="7083" h="6259" extrusionOk="0">
                  <a:moveTo>
                    <a:pt x="3618" y="1"/>
                  </a:moveTo>
                  <a:cubicBezTo>
                    <a:pt x="2518" y="1"/>
                    <a:pt x="1431" y="584"/>
                    <a:pt x="852" y="1602"/>
                  </a:cubicBezTo>
                  <a:cubicBezTo>
                    <a:pt x="0" y="3100"/>
                    <a:pt x="530" y="5065"/>
                    <a:pt x="2009" y="5885"/>
                  </a:cubicBezTo>
                  <a:cubicBezTo>
                    <a:pt x="2464" y="6138"/>
                    <a:pt x="2965" y="6258"/>
                    <a:pt x="3463" y="6258"/>
                  </a:cubicBezTo>
                  <a:cubicBezTo>
                    <a:pt x="4581" y="6258"/>
                    <a:pt x="5690" y="5656"/>
                    <a:pt x="6258" y="4609"/>
                  </a:cubicBezTo>
                  <a:cubicBezTo>
                    <a:pt x="7082" y="3091"/>
                    <a:pt x="6516" y="1136"/>
                    <a:pt x="5026" y="348"/>
                  </a:cubicBezTo>
                  <a:cubicBezTo>
                    <a:pt x="4582" y="112"/>
                    <a:pt x="4099" y="1"/>
                    <a:pt x="361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9" name="Google Shape;4629;p9"/>
            <p:cNvSpPr/>
            <p:nvPr/>
          </p:nvSpPr>
          <p:spPr>
            <a:xfrm>
              <a:off x="3470150" y="4043250"/>
              <a:ext cx="173925" cy="153925"/>
            </a:xfrm>
            <a:custGeom>
              <a:avLst/>
              <a:gdLst/>
              <a:ahLst/>
              <a:cxnLst/>
              <a:rect l="l" t="t" r="r" b="b"/>
              <a:pathLst>
                <a:path w="6957" h="6157" extrusionOk="0">
                  <a:moveTo>
                    <a:pt x="3566" y="0"/>
                  </a:moveTo>
                  <a:cubicBezTo>
                    <a:pt x="2458" y="0"/>
                    <a:pt x="1355" y="594"/>
                    <a:pt x="801" y="1618"/>
                  </a:cubicBezTo>
                  <a:cubicBezTo>
                    <a:pt x="1" y="3096"/>
                    <a:pt x="549" y="5029"/>
                    <a:pt x="1989" y="5807"/>
                  </a:cubicBezTo>
                  <a:cubicBezTo>
                    <a:pt x="2427" y="6045"/>
                    <a:pt x="2910" y="6156"/>
                    <a:pt x="3391" y="6156"/>
                  </a:cubicBezTo>
                  <a:cubicBezTo>
                    <a:pt x="4499" y="6156"/>
                    <a:pt x="5602" y="5562"/>
                    <a:pt x="6156" y="4539"/>
                  </a:cubicBezTo>
                  <a:cubicBezTo>
                    <a:pt x="6956" y="3061"/>
                    <a:pt x="6408" y="1127"/>
                    <a:pt x="4968" y="349"/>
                  </a:cubicBezTo>
                  <a:cubicBezTo>
                    <a:pt x="4530" y="112"/>
                    <a:pt x="4047" y="0"/>
                    <a:pt x="35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0" name="Google Shape;4630;p9"/>
            <p:cNvSpPr/>
            <p:nvPr/>
          </p:nvSpPr>
          <p:spPr>
            <a:xfrm>
              <a:off x="2772350" y="3650925"/>
              <a:ext cx="173900" cy="153925"/>
            </a:xfrm>
            <a:custGeom>
              <a:avLst/>
              <a:gdLst/>
              <a:ahLst/>
              <a:cxnLst/>
              <a:rect l="l" t="t" r="r" b="b"/>
              <a:pathLst>
                <a:path w="6956" h="6157" extrusionOk="0">
                  <a:moveTo>
                    <a:pt x="3568" y="0"/>
                  </a:moveTo>
                  <a:cubicBezTo>
                    <a:pt x="2472" y="0"/>
                    <a:pt x="1379" y="582"/>
                    <a:pt x="816" y="1592"/>
                  </a:cubicBezTo>
                  <a:cubicBezTo>
                    <a:pt x="0" y="3054"/>
                    <a:pt x="528" y="4993"/>
                    <a:pt x="1961" y="5793"/>
                  </a:cubicBezTo>
                  <a:cubicBezTo>
                    <a:pt x="2405" y="6040"/>
                    <a:pt x="2896" y="6157"/>
                    <a:pt x="3387" y="6157"/>
                  </a:cubicBezTo>
                  <a:cubicBezTo>
                    <a:pt x="4483" y="6157"/>
                    <a:pt x="5578" y="5575"/>
                    <a:pt x="6140" y="4566"/>
                  </a:cubicBezTo>
                  <a:cubicBezTo>
                    <a:pt x="6955" y="3104"/>
                    <a:pt x="6428" y="1165"/>
                    <a:pt x="4994" y="365"/>
                  </a:cubicBezTo>
                  <a:cubicBezTo>
                    <a:pt x="4550" y="117"/>
                    <a:pt x="4058" y="0"/>
                    <a:pt x="35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1" name="Google Shape;4631;p9"/>
            <p:cNvSpPr/>
            <p:nvPr/>
          </p:nvSpPr>
          <p:spPr>
            <a:xfrm>
              <a:off x="2474200" y="2546925"/>
              <a:ext cx="174425" cy="154625"/>
            </a:xfrm>
            <a:custGeom>
              <a:avLst/>
              <a:gdLst/>
              <a:ahLst/>
              <a:cxnLst/>
              <a:rect l="l" t="t" r="r" b="b"/>
              <a:pathLst>
                <a:path w="6977" h="6185" extrusionOk="0">
                  <a:moveTo>
                    <a:pt x="3580" y="1"/>
                  </a:moveTo>
                  <a:cubicBezTo>
                    <a:pt x="2488" y="1"/>
                    <a:pt x="1398" y="577"/>
                    <a:pt x="825" y="1580"/>
                  </a:cubicBezTo>
                  <a:cubicBezTo>
                    <a:pt x="0" y="3028"/>
                    <a:pt x="504" y="4963"/>
                    <a:pt x="1922" y="5794"/>
                  </a:cubicBezTo>
                  <a:cubicBezTo>
                    <a:pt x="2375" y="6059"/>
                    <a:pt x="2883" y="6184"/>
                    <a:pt x="3392" y="6184"/>
                  </a:cubicBezTo>
                  <a:cubicBezTo>
                    <a:pt x="4505" y="6184"/>
                    <a:pt x="5622" y="5587"/>
                    <a:pt x="6179" y="4556"/>
                  </a:cubicBezTo>
                  <a:cubicBezTo>
                    <a:pt x="6976" y="3083"/>
                    <a:pt x="6437" y="1157"/>
                    <a:pt x="5008" y="364"/>
                  </a:cubicBezTo>
                  <a:cubicBezTo>
                    <a:pt x="4562" y="117"/>
                    <a:pt x="4071" y="1"/>
                    <a:pt x="358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2" name="Google Shape;4632;p9"/>
            <p:cNvSpPr/>
            <p:nvPr/>
          </p:nvSpPr>
          <p:spPr>
            <a:xfrm>
              <a:off x="3557275" y="1440125"/>
              <a:ext cx="172525" cy="152125"/>
            </a:xfrm>
            <a:custGeom>
              <a:avLst/>
              <a:gdLst/>
              <a:ahLst/>
              <a:cxnLst/>
              <a:rect l="l" t="t" r="r" b="b"/>
              <a:pathLst>
                <a:path w="6901" h="6085" extrusionOk="0">
                  <a:moveTo>
                    <a:pt x="3499" y="1"/>
                  </a:moveTo>
                  <a:cubicBezTo>
                    <a:pt x="2463" y="1"/>
                    <a:pt x="1449" y="544"/>
                    <a:pt x="873" y="1515"/>
                  </a:cubicBezTo>
                  <a:cubicBezTo>
                    <a:pt x="1" y="2989"/>
                    <a:pt x="481" y="4868"/>
                    <a:pt x="1943" y="5697"/>
                  </a:cubicBezTo>
                  <a:cubicBezTo>
                    <a:pt x="2404" y="5960"/>
                    <a:pt x="2906" y="6084"/>
                    <a:pt x="3402" y="6084"/>
                  </a:cubicBezTo>
                  <a:cubicBezTo>
                    <a:pt x="4438" y="6084"/>
                    <a:pt x="5451" y="5541"/>
                    <a:pt x="6026" y="4570"/>
                  </a:cubicBezTo>
                  <a:cubicBezTo>
                    <a:pt x="6900" y="3097"/>
                    <a:pt x="6418" y="1218"/>
                    <a:pt x="4957" y="387"/>
                  </a:cubicBezTo>
                  <a:cubicBezTo>
                    <a:pt x="4496" y="125"/>
                    <a:pt x="3995" y="1"/>
                    <a:pt x="349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3" name="Google Shape;4633;p9"/>
            <p:cNvSpPr/>
            <p:nvPr/>
          </p:nvSpPr>
          <p:spPr>
            <a:xfrm>
              <a:off x="4953400" y="222472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9" y="1"/>
                  </a:moveTo>
                  <a:cubicBezTo>
                    <a:pt x="2418" y="1"/>
                    <a:pt x="1381" y="570"/>
                    <a:pt x="816" y="1582"/>
                  </a:cubicBezTo>
                  <a:cubicBezTo>
                    <a:pt x="1" y="3040"/>
                    <a:pt x="477" y="4852"/>
                    <a:pt x="1891" y="5680"/>
                  </a:cubicBezTo>
                  <a:cubicBezTo>
                    <a:pt x="2360" y="5954"/>
                    <a:pt x="2873" y="6085"/>
                    <a:pt x="3380" y="6085"/>
                  </a:cubicBezTo>
                  <a:cubicBezTo>
                    <a:pt x="4440" y="6085"/>
                    <a:pt x="5478" y="5515"/>
                    <a:pt x="6044" y="4503"/>
                  </a:cubicBezTo>
                  <a:cubicBezTo>
                    <a:pt x="6859" y="3044"/>
                    <a:pt x="6383" y="1233"/>
                    <a:pt x="4967" y="405"/>
                  </a:cubicBezTo>
                  <a:cubicBezTo>
                    <a:pt x="4498" y="131"/>
                    <a:pt x="3986" y="1"/>
                    <a:pt x="347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4" name="Google Shape;4634;p9"/>
            <p:cNvSpPr/>
            <p:nvPr/>
          </p:nvSpPr>
          <p:spPr>
            <a:xfrm>
              <a:off x="3374075" y="1492950"/>
              <a:ext cx="173000" cy="152850"/>
            </a:xfrm>
            <a:custGeom>
              <a:avLst/>
              <a:gdLst/>
              <a:ahLst/>
              <a:cxnLst/>
              <a:rect l="l" t="t" r="r" b="b"/>
              <a:pathLst>
                <a:path w="6920" h="6114" extrusionOk="0">
                  <a:moveTo>
                    <a:pt x="3529" y="1"/>
                  </a:moveTo>
                  <a:cubicBezTo>
                    <a:pt x="2495" y="1"/>
                    <a:pt x="1471" y="534"/>
                    <a:pt x="883" y="1486"/>
                  </a:cubicBezTo>
                  <a:cubicBezTo>
                    <a:pt x="1" y="2920"/>
                    <a:pt x="458" y="4837"/>
                    <a:pt x="1885" y="5699"/>
                  </a:cubicBezTo>
                  <a:cubicBezTo>
                    <a:pt x="2351" y="5981"/>
                    <a:pt x="2870" y="6114"/>
                    <a:pt x="3387" y="6114"/>
                  </a:cubicBezTo>
                  <a:cubicBezTo>
                    <a:pt x="4441" y="6114"/>
                    <a:pt x="5487" y="5561"/>
                    <a:pt x="6065" y="4579"/>
                  </a:cubicBezTo>
                  <a:cubicBezTo>
                    <a:pt x="6919" y="3123"/>
                    <a:pt x="6427" y="1215"/>
                    <a:pt x="4986" y="387"/>
                  </a:cubicBezTo>
                  <a:cubicBezTo>
                    <a:pt x="4530" y="125"/>
                    <a:pt x="4028" y="1"/>
                    <a:pt x="352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5" name="Google Shape;4635;p9"/>
            <p:cNvSpPr/>
            <p:nvPr/>
          </p:nvSpPr>
          <p:spPr>
            <a:xfrm>
              <a:off x="4388125" y="1594975"/>
              <a:ext cx="173025" cy="152800"/>
            </a:xfrm>
            <a:custGeom>
              <a:avLst/>
              <a:gdLst/>
              <a:ahLst/>
              <a:cxnLst/>
              <a:rect l="l" t="t" r="r" b="b"/>
              <a:pathLst>
                <a:path w="6921" h="6112" extrusionOk="0">
                  <a:moveTo>
                    <a:pt x="3525" y="0"/>
                  </a:moveTo>
                  <a:cubicBezTo>
                    <a:pt x="2479" y="0"/>
                    <a:pt x="1447" y="545"/>
                    <a:pt x="867" y="1513"/>
                  </a:cubicBezTo>
                  <a:cubicBezTo>
                    <a:pt x="1" y="2959"/>
                    <a:pt x="478" y="4873"/>
                    <a:pt x="1915" y="5715"/>
                  </a:cubicBezTo>
                  <a:cubicBezTo>
                    <a:pt x="2375" y="5984"/>
                    <a:pt x="2883" y="6112"/>
                    <a:pt x="3390" y="6112"/>
                  </a:cubicBezTo>
                  <a:cubicBezTo>
                    <a:pt x="4456" y="6112"/>
                    <a:pt x="5513" y="5546"/>
                    <a:pt x="6082" y="4548"/>
                  </a:cubicBezTo>
                  <a:cubicBezTo>
                    <a:pt x="6921" y="3077"/>
                    <a:pt x="6408" y="1176"/>
                    <a:pt x="4958" y="370"/>
                  </a:cubicBezTo>
                  <a:cubicBezTo>
                    <a:pt x="4507" y="119"/>
                    <a:pt x="4015" y="0"/>
                    <a:pt x="352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6" name="Google Shape;4636;p9"/>
            <p:cNvSpPr/>
            <p:nvPr/>
          </p:nvSpPr>
          <p:spPr>
            <a:xfrm>
              <a:off x="3191875" y="154647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8" y="1"/>
                  </a:moveTo>
                  <a:cubicBezTo>
                    <a:pt x="2420" y="1"/>
                    <a:pt x="1386" y="566"/>
                    <a:pt x="820" y="1573"/>
                  </a:cubicBezTo>
                  <a:cubicBezTo>
                    <a:pt x="0" y="3029"/>
                    <a:pt x="472" y="4845"/>
                    <a:pt x="1884" y="5676"/>
                  </a:cubicBezTo>
                  <a:cubicBezTo>
                    <a:pt x="2354" y="5953"/>
                    <a:pt x="2870" y="6085"/>
                    <a:pt x="3380" y="6085"/>
                  </a:cubicBezTo>
                  <a:cubicBezTo>
                    <a:pt x="4438" y="6085"/>
                    <a:pt x="5472" y="5519"/>
                    <a:pt x="6039" y="4512"/>
                  </a:cubicBezTo>
                  <a:cubicBezTo>
                    <a:pt x="6858" y="3057"/>
                    <a:pt x="6387" y="1242"/>
                    <a:pt x="4975" y="410"/>
                  </a:cubicBezTo>
                  <a:cubicBezTo>
                    <a:pt x="4504" y="133"/>
                    <a:pt x="3988" y="1"/>
                    <a:pt x="347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7" name="Google Shape;4637;p9"/>
            <p:cNvSpPr/>
            <p:nvPr/>
          </p:nvSpPr>
          <p:spPr>
            <a:xfrm>
              <a:off x="5052700" y="259262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8" y="0"/>
                  </a:moveTo>
                  <a:cubicBezTo>
                    <a:pt x="2420" y="0"/>
                    <a:pt x="1384" y="567"/>
                    <a:pt x="818" y="1576"/>
                  </a:cubicBezTo>
                  <a:cubicBezTo>
                    <a:pt x="0" y="3030"/>
                    <a:pt x="473" y="4846"/>
                    <a:pt x="1885" y="5677"/>
                  </a:cubicBezTo>
                  <a:cubicBezTo>
                    <a:pt x="2355" y="5953"/>
                    <a:pt x="2870" y="6084"/>
                    <a:pt x="3379" y="6084"/>
                  </a:cubicBezTo>
                  <a:cubicBezTo>
                    <a:pt x="4438" y="6084"/>
                    <a:pt x="5473" y="5517"/>
                    <a:pt x="6040" y="4508"/>
                  </a:cubicBezTo>
                  <a:cubicBezTo>
                    <a:pt x="6858" y="3054"/>
                    <a:pt x="6387" y="1238"/>
                    <a:pt x="4972" y="407"/>
                  </a:cubicBezTo>
                  <a:cubicBezTo>
                    <a:pt x="4502" y="131"/>
                    <a:pt x="3988" y="0"/>
                    <a:pt x="347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8" name="Google Shape;4638;p9"/>
            <p:cNvSpPr/>
            <p:nvPr/>
          </p:nvSpPr>
          <p:spPr>
            <a:xfrm>
              <a:off x="5002850" y="2408375"/>
              <a:ext cx="172400" cy="152725"/>
            </a:xfrm>
            <a:custGeom>
              <a:avLst/>
              <a:gdLst/>
              <a:ahLst/>
              <a:cxnLst/>
              <a:rect l="l" t="t" r="r" b="b"/>
              <a:pathLst>
                <a:path w="6896" h="6109" extrusionOk="0">
                  <a:moveTo>
                    <a:pt x="3504" y="1"/>
                  </a:moveTo>
                  <a:cubicBezTo>
                    <a:pt x="2399" y="1"/>
                    <a:pt x="1313" y="604"/>
                    <a:pt x="768" y="1649"/>
                  </a:cubicBezTo>
                  <a:cubicBezTo>
                    <a:pt x="0" y="3118"/>
                    <a:pt x="519" y="4939"/>
                    <a:pt x="1929" y="5733"/>
                  </a:cubicBezTo>
                  <a:cubicBezTo>
                    <a:pt x="2381" y="5988"/>
                    <a:pt x="2877" y="6109"/>
                    <a:pt x="3370" y="6109"/>
                  </a:cubicBezTo>
                  <a:cubicBezTo>
                    <a:pt x="4453" y="6109"/>
                    <a:pt x="5521" y="5527"/>
                    <a:pt x="6079" y="4510"/>
                  </a:cubicBezTo>
                  <a:cubicBezTo>
                    <a:pt x="6895" y="3025"/>
                    <a:pt x="6357" y="1128"/>
                    <a:pt x="4898" y="347"/>
                  </a:cubicBezTo>
                  <a:cubicBezTo>
                    <a:pt x="4458" y="112"/>
                    <a:pt x="3979" y="1"/>
                    <a:pt x="35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9" name="Google Shape;4639;p9"/>
            <p:cNvSpPr/>
            <p:nvPr/>
          </p:nvSpPr>
          <p:spPr>
            <a:xfrm>
              <a:off x="4885150" y="3435125"/>
              <a:ext cx="171350" cy="151400"/>
            </a:xfrm>
            <a:custGeom>
              <a:avLst/>
              <a:gdLst/>
              <a:ahLst/>
              <a:cxnLst/>
              <a:rect l="l" t="t" r="r" b="b"/>
              <a:pathLst>
                <a:path w="6854" h="6056" extrusionOk="0">
                  <a:moveTo>
                    <a:pt x="3469" y="1"/>
                  </a:moveTo>
                  <a:cubicBezTo>
                    <a:pt x="2453" y="1"/>
                    <a:pt x="1467" y="531"/>
                    <a:pt x="892" y="1490"/>
                  </a:cubicBezTo>
                  <a:cubicBezTo>
                    <a:pt x="0" y="2977"/>
                    <a:pt x="469" y="4829"/>
                    <a:pt x="1945" y="5666"/>
                  </a:cubicBezTo>
                  <a:cubicBezTo>
                    <a:pt x="2411" y="5930"/>
                    <a:pt x="2913" y="6055"/>
                    <a:pt x="3407" y="6055"/>
                  </a:cubicBezTo>
                  <a:cubicBezTo>
                    <a:pt x="4441" y="6055"/>
                    <a:pt x="5442" y="5505"/>
                    <a:pt x="6011" y="4517"/>
                  </a:cubicBezTo>
                  <a:cubicBezTo>
                    <a:pt x="6854" y="3057"/>
                    <a:pt x="6401" y="1256"/>
                    <a:pt x="4979" y="417"/>
                  </a:cubicBezTo>
                  <a:cubicBezTo>
                    <a:pt x="4501" y="135"/>
                    <a:pt x="3981" y="1"/>
                    <a:pt x="346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0" name="Google Shape;4640;p9"/>
            <p:cNvSpPr/>
            <p:nvPr/>
          </p:nvSpPr>
          <p:spPr>
            <a:xfrm>
              <a:off x="4753075" y="3673125"/>
              <a:ext cx="169525" cy="149600"/>
            </a:xfrm>
            <a:custGeom>
              <a:avLst/>
              <a:gdLst/>
              <a:ahLst/>
              <a:cxnLst/>
              <a:rect l="l" t="t" r="r" b="b"/>
              <a:pathLst>
                <a:path w="6781" h="5984" extrusionOk="0">
                  <a:moveTo>
                    <a:pt x="3404" y="0"/>
                  </a:moveTo>
                  <a:cubicBezTo>
                    <a:pt x="2391" y="0"/>
                    <a:pt x="1418" y="541"/>
                    <a:pt x="855" y="1518"/>
                  </a:cubicBezTo>
                  <a:cubicBezTo>
                    <a:pt x="0" y="2998"/>
                    <a:pt x="459" y="4765"/>
                    <a:pt x="1912" y="5591"/>
                  </a:cubicBezTo>
                  <a:cubicBezTo>
                    <a:pt x="2381" y="5857"/>
                    <a:pt x="2882" y="5984"/>
                    <a:pt x="3373" y="5984"/>
                  </a:cubicBezTo>
                  <a:cubicBezTo>
                    <a:pt x="4402" y="5984"/>
                    <a:pt x="5388" y="5426"/>
                    <a:pt x="5951" y="4418"/>
                  </a:cubicBezTo>
                  <a:cubicBezTo>
                    <a:pt x="6780" y="2929"/>
                    <a:pt x="6290" y="1174"/>
                    <a:pt x="4817" y="368"/>
                  </a:cubicBezTo>
                  <a:cubicBezTo>
                    <a:pt x="4363" y="119"/>
                    <a:pt x="3879" y="0"/>
                    <a:pt x="34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1" name="Google Shape;4641;p9"/>
            <p:cNvSpPr/>
            <p:nvPr/>
          </p:nvSpPr>
          <p:spPr>
            <a:xfrm>
              <a:off x="4156850" y="1465225"/>
              <a:ext cx="170300" cy="150750"/>
            </a:xfrm>
            <a:custGeom>
              <a:avLst/>
              <a:gdLst/>
              <a:ahLst/>
              <a:cxnLst/>
              <a:rect l="l" t="t" r="r" b="b"/>
              <a:pathLst>
                <a:path w="6812" h="6030" extrusionOk="0">
                  <a:moveTo>
                    <a:pt x="3430" y="1"/>
                  </a:moveTo>
                  <a:cubicBezTo>
                    <a:pt x="2376" y="1"/>
                    <a:pt x="1364" y="579"/>
                    <a:pt x="802" y="1615"/>
                  </a:cubicBezTo>
                  <a:cubicBezTo>
                    <a:pt x="1" y="3095"/>
                    <a:pt x="503" y="4856"/>
                    <a:pt x="1955" y="5656"/>
                  </a:cubicBezTo>
                  <a:cubicBezTo>
                    <a:pt x="2414" y="5909"/>
                    <a:pt x="2903" y="6029"/>
                    <a:pt x="3384" y="6029"/>
                  </a:cubicBezTo>
                  <a:cubicBezTo>
                    <a:pt x="4421" y="6029"/>
                    <a:pt x="5419" y="5468"/>
                    <a:pt x="5985" y="4464"/>
                  </a:cubicBezTo>
                  <a:cubicBezTo>
                    <a:pt x="6812" y="2993"/>
                    <a:pt x="6343" y="1223"/>
                    <a:pt x="4908" y="401"/>
                  </a:cubicBezTo>
                  <a:cubicBezTo>
                    <a:pt x="4435" y="130"/>
                    <a:pt x="3928" y="1"/>
                    <a:pt x="343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2" name="Google Shape;4642;p9"/>
            <p:cNvSpPr/>
            <p:nvPr/>
          </p:nvSpPr>
          <p:spPr>
            <a:xfrm>
              <a:off x="4622150" y="1726775"/>
              <a:ext cx="170100" cy="150675"/>
            </a:xfrm>
            <a:custGeom>
              <a:avLst/>
              <a:gdLst/>
              <a:ahLst/>
              <a:cxnLst/>
              <a:rect l="l" t="t" r="r" b="b"/>
              <a:pathLst>
                <a:path w="6804" h="6027" extrusionOk="0">
                  <a:moveTo>
                    <a:pt x="3424" y="0"/>
                  </a:moveTo>
                  <a:cubicBezTo>
                    <a:pt x="2394" y="0"/>
                    <a:pt x="1403" y="552"/>
                    <a:pt x="834" y="1551"/>
                  </a:cubicBezTo>
                  <a:cubicBezTo>
                    <a:pt x="0" y="3019"/>
                    <a:pt x="460" y="4793"/>
                    <a:pt x="1888" y="5619"/>
                  </a:cubicBezTo>
                  <a:cubicBezTo>
                    <a:pt x="2364" y="5895"/>
                    <a:pt x="2877" y="6027"/>
                    <a:pt x="3381" y="6027"/>
                  </a:cubicBezTo>
                  <a:cubicBezTo>
                    <a:pt x="4396" y="6027"/>
                    <a:pt x="5376" y="5493"/>
                    <a:pt x="5945" y="4528"/>
                  </a:cubicBezTo>
                  <a:cubicBezTo>
                    <a:pt x="6804" y="3069"/>
                    <a:pt x="6376" y="1284"/>
                    <a:pt x="4968" y="437"/>
                  </a:cubicBezTo>
                  <a:cubicBezTo>
                    <a:pt x="4476" y="141"/>
                    <a:pt x="3945" y="0"/>
                    <a:pt x="342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3" name="Google Shape;4643;p9"/>
            <p:cNvSpPr/>
            <p:nvPr/>
          </p:nvSpPr>
          <p:spPr>
            <a:xfrm>
              <a:off x="4904550" y="2041775"/>
              <a:ext cx="169825" cy="150150"/>
            </a:xfrm>
            <a:custGeom>
              <a:avLst/>
              <a:gdLst/>
              <a:ahLst/>
              <a:cxnLst/>
              <a:rect l="l" t="t" r="r" b="b"/>
              <a:pathLst>
                <a:path w="6793" h="6006" extrusionOk="0">
                  <a:moveTo>
                    <a:pt x="3412" y="0"/>
                  </a:moveTo>
                  <a:cubicBezTo>
                    <a:pt x="2392" y="0"/>
                    <a:pt x="1415" y="545"/>
                    <a:pt x="848" y="1532"/>
                  </a:cubicBezTo>
                  <a:cubicBezTo>
                    <a:pt x="1" y="3007"/>
                    <a:pt x="458" y="4774"/>
                    <a:pt x="1899" y="5601"/>
                  </a:cubicBezTo>
                  <a:cubicBezTo>
                    <a:pt x="2374" y="5875"/>
                    <a:pt x="2883" y="6005"/>
                    <a:pt x="3382" y="6005"/>
                  </a:cubicBezTo>
                  <a:cubicBezTo>
                    <a:pt x="4402" y="6005"/>
                    <a:pt x="5379" y="5460"/>
                    <a:pt x="5945" y="4474"/>
                  </a:cubicBezTo>
                  <a:cubicBezTo>
                    <a:pt x="6792" y="2997"/>
                    <a:pt x="6337" y="1232"/>
                    <a:pt x="4896" y="404"/>
                  </a:cubicBezTo>
                  <a:cubicBezTo>
                    <a:pt x="4420" y="131"/>
                    <a:pt x="3911" y="0"/>
                    <a:pt x="34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4" name="Google Shape;4644;p9"/>
            <p:cNvSpPr/>
            <p:nvPr/>
          </p:nvSpPr>
          <p:spPr>
            <a:xfrm>
              <a:off x="4070475" y="4069250"/>
              <a:ext cx="170250" cy="150725"/>
            </a:xfrm>
            <a:custGeom>
              <a:avLst/>
              <a:gdLst/>
              <a:ahLst/>
              <a:cxnLst/>
              <a:rect l="l" t="t" r="r" b="b"/>
              <a:pathLst>
                <a:path w="6810" h="6029" extrusionOk="0">
                  <a:moveTo>
                    <a:pt x="3428" y="0"/>
                  </a:moveTo>
                  <a:cubicBezTo>
                    <a:pt x="2379" y="0"/>
                    <a:pt x="1371" y="574"/>
                    <a:pt x="808" y="1602"/>
                  </a:cubicBezTo>
                  <a:cubicBezTo>
                    <a:pt x="0" y="3079"/>
                    <a:pt x="495" y="4844"/>
                    <a:pt x="1941" y="5649"/>
                  </a:cubicBezTo>
                  <a:cubicBezTo>
                    <a:pt x="2404" y="5906"/>
                    <a:pt x="2898" y="6029"/>
                    <a:pt x="3384" y="6029"/>
                  </a:cubicBezTo>
                  <a:cubicBezTo>
                    <a:pt x="4416" y="6029"/>
                    <a:pt x="5409" y="5474"/>
                    <a:pt x="5975" y="4476"/>
                  </a:cubicBezTo>
                  <a:cubicBezTo>
                    <a:pt x="6810" y="3006"/>
                    <a:pt x="6348" y="1234"/>
                    <a:pt x="4919" y="407"/>
                  </a:cubicBezTo>
                  <a:cubicBezTo>
                    <a:pt x="4442" y="131"/>
                    <a:pt x="3930" y="0"/>
                    <a:pt x="342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5" name="Google Shape;4645;p9"/>
            <p:cNvSpPr/>
            <p:nvPr/>
          </p:nvSpPr>
          <p:spPr>
            <a:xfrm>
              <a:off x="2441850" y="3153925"/>
              <a:ext cx="170625" cy="150700"/>
            </a:xfrm>
            <a:custGeom>
              <a:avLst/>
              <a:gdLst/>
              <a:ahLst/>
              <a:cxnLst/>
              <a:rect l="l" t="t" r="r" b="b"/>
              <a:pathLst>
                <a:path w="6825" h="6028" extrusionOk="0">
                  <a:moveTo>
                    <a:pt x="3446" y="0"/>
                  </a:moveTo>
                  <a:cubicBezTo>
                    <a:pt x="2432" y="0"/>
                    <a:pt x="1454" y="531"/>
                    <a:pt x="885" y="1495"/>
                  </a:cubicBezTo>
                  <a:cubicBezTo>
                    <a:pt x="0" y="2989"/>
                    <a:pt x="468" y="4812"/>
                    <a:pt x="1949" y="5643"/>
                  </a:cubicBezTo>
                  <a:cubicBezTo>
                    <a:pt x="2414" y="5903"/>
                    <a:pt x="2911" y="6027"/>
                    <a:pt x="3400" y="6027"/>
                  </a:cubicBezTo>
                  <a:cubicBezTo>
                    <a:pt x="4430" y="6027"/>
                    <a:pt x="5421" y="5475"/>
                    <a:pt x="5988" y="4482"/>
                  </a:cubicBezTo>
                  <a:cubicBezTo>
                    <a:pt x="6825" y="3017"/>
                    <a:pt x="6371" y="1240"/>
                    <a:pt x="4943" y="410"/>
                  </a:cubicBezTo>
                  <a:cubicBezTo>
                    <a:pt x="4466" y="133"/>
                    <a:pt x="3952" y="0"/>
                    <a:pt x="344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6" name="Google Shape;4646;p9"/>
            <p:cNvSpPr/>
            <p:nvPr/>
          </p:nvSpPr>
          <p:spPr>
            <a:xfrm>
              <a:off x="3056825" y="3967775"/>
              <a:ext cx="169525" cy="149650"/>
            </a:xfrm>
            <a:custGeom>
              <a:avLst/>
              <a:gdLst/>
              <a:ahLst/>
              <a:cxnLst/>
              <a:rect l="l" t="t" r="r" b="b"/>
              <a:pathLst>
                <a:path w="6781" h="5986" extrusionOk="0">
                  <a:moveTo>
                    <a:pt x="3408" y="1"/>
                  </a:moveTo>
                  <a:cubicBezTo>
                    <a:pt x="2390" y="1"/>
                    <a:pt x="1411" y="548"/>
                    <a:pt x="849" y="1531"/>
                  </a:cubicBezTo>
                  <a:cubicBezTo>
                    <a:pt x="0" y="3012"/>
                    <a:pt x="467" y="4777"/>
                    <a:pt x="1923" y="5598"/>
                  </a:cubicBezTo>
                  <a:cubicBezTo>
                    <a:pt x="2389" y="5860"/>
                    <a:pt x="2886" y="5986"/>
                    <a:pt x="3372" y="5986"/>
                  </a:cubicBezTo>
                  <a:cubicBezTo>
                    <a:pt x="4405" y="5986"/>
                    <a:pt x="5395" y="5422"/>
                    <a:pt x="5956" y="4407"/>
                  </a:cubicBezTo>
                  <a:cubicBezTo>
                    <a:pt x="6780" y="2919"/>
                    <a:pt x="6282" y="1164"/>
                    <a:pt x="4807" y="362"/>
                  </a:cubicBezTo>
                  <a:cubicBezTo>
                    <a:pt x="4357" y="118"/>
                    <a:pt x="3879" y="1"/>
                    <a:pt x="340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7" name="Google Shape;4647;p9"/>
            <p:cNvSpPr/>
            <p:nvPr/>
          </p:nvSpPr>
          <p:spPr>
            <a:xfrm>
              <a:off x="3887800" y="4122725"/>
              <a:ext cx="169725" cy="150100"/>
            </a:xfrm>
            <a:custGeom>
              <a:avLst/>
              <a:gdLst/>
              <a:ahLst/>
              <a:cxnLst/>
              <a:rect l="l" t="t" r="r" b="b"/>
              <a:pathLst>
                <a:path w="6789" h="6004" extrusionOk="0">
                  <a:moveTo>
                    <a:pt x="3411" y="1"/>
                  </a:moveTo>
                  <a:cubicBezTo>
                    <a:pt x="2396" y="1"/>
                    <a:pt x="1421" y="539"/>
                    <a:pt x="854" y="1516"/>
                  </a:cubicBezTo>
                  <a:cubicBezTo>
                    <a:pt x="1" y="2986"/>
                    <a:pt x="447" y="4759"/>
                    <a:pt x="1880" y="5592"/>
                  </a:cubicBezTo>
                  <a:cubicBezTo>
                    <a:pt x="2360" y="5870"/>
                    <a:pt x="2874" y="6004"/>
                    <a:pt x="3379" y="6004"/>
                  </a:cubicBezTo>
                  <a:cubicBezTo>
                    <a:pt x="4393" y="6004"/>
                    <a:pt x="5367" y="5466"/>
                    <a:pt x="5934" y="4490"/>
                  </a:cubicBezTo>
                  <a:cubicBezTo>
                    <a:pt x="6788" y="3017"/>
                    <a:pt x="6343" y="1245"/>
                    <a:pt x="4908" y="412"/>
                  </a:cubicBezTo>
                  <a:cubicBezTo>
                    <a:pt x="4429" y="134"/>
                    <a:pt x="3915" y="1"/>
                    <a:pt x="341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8" name="Google Shape;4648;p9"/>
            <p:cNvSpPr/>
            <p:nvPr/>
          </p:nvSpPr>
          <p:spPr>
            <a:xfrm>
              <a:off x="5019725" y="3198900"/>
              <a:ext cx="169475" cy="149600"/>
            </a:xfrm>
            <a:custGeom>
              <a:avLst/>
              <a:gdLst/>
              <a:ahLst/>
              <a:cxnLst/>
              <a:rect l="l" t="t" r="r" b="b"/>
              <a:pathLst>
                <a:path w="6779" h="5984" extrusionOk="0">
                  <a:moveTo>
                    <a:pt x="3406" y="0"/>
                  </a:moveTo>
                  <a:cubicBezTo>
                    <a:pt x="2388" y="0"/>
                    <a:pt x="1410" y="546"/>
                    <a:pt x="847" y="1529"/>
                  </a:cubicBezTo>
                  <a:cubicBezTo>
                    <a:pt x="0" y="3010"/>
                    <a:pt x="466" y="4777"/>
                    <a:pt x="1922" y="5596"/>
                  </a:cubicBezTo>
                  <a:cubicBezTo>
                    <a:pt x="2388" y="5858"/>
                    <a:pt x="2885" y="5984"/>
                    <a:pt x="3373" y="5984"/>
                  </a:cubicBezTo>
                  <a:cubicBezTo>
                    <a:pt x="4405" y="5984"/>
                    <a:pt x="5393" y="5420"/>
                    <a:pt x="5955" y="4405"/>
                  </a:cubicBezTo>
                  <a:cubicBezTo>
                    <a:pt x="6779" y="2918"/>
                    <a:pt x="6281" y="1162"/>
                    <a:pt x="4806" y="362"/>
                  </a:cubicBezTo>
                  <a:cubicBezTo>
                    <a:pt x="4355" y="117"/>
                    <a:pt x="3876" y="0"/>
                    <a:pt x="34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9" name="Google Shape;4649;p9"/>
            <p:cNvSpPr/>
            <p:nvPr/>
          </p:nvSpPr>
          <p:spPr>
            <a:xfrm>
              <a:off x="2492050" y="3338075"/>
              <a:ext cx="169975" cy="150200"/>
            </a:xfrm>
            <a:custGeom>
              <a:avLst/>
              <a:gdLst/>
              <a:ahLst/>
              <a:cxnLst/>
              <a:rect l="l" t="t" r="r" b="b"/>
              <a:pathLst>
                <a:path w="6799" h="6008" extrusionOk="0">
                  <a:moveTo>
                    <a:pt x="3419" y="1"/>
                  </a:moveTo>
                  <a:cubicBezTo>
                    <a:pt x="2374" y="1"/>
                    <a:pt x="1372" y="577"/>
                    <a:pt x="811" y="1606"/>
                  </a:cubicBezTo>
                  <a:cubicBezTo>
                    <a:pt x="1" y="3089"/>
                    <a:pt x="506" y="4845"/>
                    <a:pt x="1971" y="5643"/>
                  </a:cubicBezTo>
                  <a:cubicBezTo>
                    <a:pt x="2424" y="5890"/>
                    <a:pt x="2906" y="6008"/>
                    <a:pt x="3379" y="6008"/>
                  </a:cubicBezTo>
                  <a:cubicBezTo>
                    <a:pt x="4424" y="6008"/>
                    <a:pt x="5427" y="5432"/>
                    <a:pt x="5988" y="4404"/>
                  </a:cubicBezTo>
                  <a:cubicBezTo>
                    <a:pt x="6799" y="2920"/>
                    <a:pt x="6293" y="1165"/>
                    <a:pt x="4828" y="366"/>
                  </a:cubicBezTo>
                  <a:cubicBezTo>
                    <a:pt x="4374" y="119"/>
                    <a:pt x="3892" y="1"/>
                    <a:pt x="341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0" name="Google Shape;4650;p9"/>
            <p:cNvSpPr/>
            <p:nvPr/>
          </p:nvSpPr>
          <p:spPr>
            <a:xfrm>
              <a:off x="2392775" y="2970200"/>
              <a:ext cx="169975" cy="150175"/>
            </a:xfrm>
            <a:custGeom>
              <a:avLst/>
              <a:gdLst/>
              <a:ahLst/>
              <a:cxnLst/>
              <a:rect l="l" t="t" r="r" b="b"/>
              <a:pathLst>
                <a:path w="6799" h="6007" extrusionOk="0">
                  <a:moveTo>
                    <a:pt x="3414" y="0"/>
                  </a:moveTo>
                  <a:cubicBezTo>
                    <a:pt x="2379" y="0"/>
                    <a:pt x="1388" y="564"/>
                    <a:pt x="826" y="1577"/>
                  </a:cubicBezTo>
                  <a:cubicBezTo>
                    <a:pt x="1" y="3061"/>
                    <a:pt x="487" y="4816"/>
                    <a:pt x="1946" y="5627"/>
                  </a:cubicBezTo>
                  <a:cubicBezTo>
                    <a:pt x="2409" y="5884"/>
                    <a:pt x="2901" y="6007"/>
                    <a:pt x="3384" y="6007"/>
                  </a:cubicBezTo>
                  <a:cubicBezTo>
                    <a:pt x="4418" y="6007"/>
                    <a:pt x="5409" y="5443"/>
                    <a:pt x="5973" y="4430"/>
                  </a:cubicBezTo>
                  <a:cubicBezTo>
                    <a:pt x="6798" y="2946"/>
                    <a:pt x="6312" y="1190"/>
                    <a:pt x="4853" y="381"/>
                  </a:cubicBezTo>
                  <a:cubicBezTo>
                    <a:pt x="4390" y="123"/>
                    <a:pt x="3897" y="0"/>
                    <a:pt x="34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1" name="Google Shape;4651;p9"/>
            <p:cNvSpPr/>
            <p:nvPr/>
          </p:nvSpPr>
          <p:spPr>
            <a:xfrm>
              <a:off x="3742175" y="1388175"/>
              <a:ext cx="169125" cy="149650"/>
            </a:xfrm>
            <a:custGeom>
              <a:avLst/>
              <a:gdLst/>
              <a:ahLst/>
              <a:cxnLst/>
              <a:rect l="l" t="t" r="r" b="b"/>
              <a:pathLst>
                <a:path w="6765" h="5986" extrusionOk="0">
                  <a:moveTo>
                    <a:pt x="3391" y="1"/>
                  </a:moveTo>
                  <a:cubicBezTo>
                    <a:pt x="2344" y="1"/>
                    <a:pt x="1341" y="582"/>
                    <a:pt x="782" y="1620"/>
                  </a:cubicBezTo>
                  <a:cubicBezTo>
                    <a:pt x="1" y="3072"/>
                    <a:pt x="484" y="4791"/>
                    <a:pt x="1897" y="5593"/>
                  </a:cubicBezTo>
                  <a:cubicBezTo>
                    <a:pt x="2367" y="5859"/>
                    <a:pt x="2867" y="5986"/>
                    <a:pt x="3358" y="5986"/>
                  </a:cubicBezTo>
                  <a:cubicBezTo>
                    <a:pt x="4387" y="5986"/>
                    <a:pt x="5373" y="5426"/>
                    <a:pt x="5935" y="4417"/>
                  </a:cubicBezTo>
                  <a:cubicBezTo>
                    <a:pt x="6765" y="2927"/>
                    <a:pt x="6271" y="1172"/>
                    <a:pt x="4800" y="368"/>
                  </a:cubicBezTo>
                  <a:cubicBezTo>
                    <a:pt x="4346" y="119"/>
                    <a:pt x="3864" y="1"/>
                    <a:pt x="339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2" name="Google Shape;4652;p9"/>
            <p:cNvSpPr/>
            <p:nvPr/>
          </p:nvSpPr>
          <p:spPr>
            <a:xfrm>
              <a:off x="2559950" y="2127775"/>
              <a:ext cx="170225" cy="150750"/>
            </a:xfrm>
            <a:custGeom>
              <a:avLst/>
              <a:gdLst/>
              <a:ahLst/>
              <a:cxnLst/>
              <a:rect l="l" t="t" r="r" b="b"/>
              <a:pathLst>
                <a:path w="6809" h="6030" extrusionOk="0">
                  <a:moveTo>
                    <a:pt x="3427" y="1"/>
                  </a:moveTo>
                  <a:cubicBezTo>
                    <a:pt x="2378" y="1"/>
                    <a:pt x="1370" y="574"/>
                    <a:pt x="807" y="1603"/>
                  </a:cubicBezTo>
                  <a:cubicBezTo>
                    <a:pt x="1" y="3079"/>
                    <a:pt x="494" y="4844"/>
                    <a:pt x="1940" y="5649"/>
                  </a:cubicBezTo>
                  <a:cubicBezTo>
                    <a:pt x="2403" y="5907"/>
                    <a:pt x="2897" y="6030"/>
                    <a:pt x="3383" y="6030"/>
                  </a:cubicBezTo>
                  <a:cubicBezTo>
                    <a:pt x="4416" y="6030"/>
                    <a:pt x="5409" y="5475"/>
                    <a:pt x="5975" y="4476"/>
                  </a:cubicBezTo>
                  <a:cubicBezTo>
                    <a:pt x="6809" y="3008"/>
                    <a:pt x="6348" y="1236"/>
                    <a:pt x="4918" y="409"/>
                  </a:cubicBezTo>
                  <a:cubicBezTo>
                    <a:pt x="4441" y="133"/>
                    <a:pt x="3929" y="1"/>
                    <a:pt x="342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3" name="Google Shape;4653;p9"/>
            <p:cNvSpPr/>
            <p:nvPr/>
          </p:nvSpPr>
          <p:spPr>
            <a:xfrm>
              <a:off x="4253600" y="4016325"/>
              <a:ext cx="169925" cy="150200"/>
            </a:xfrm>
            <a:custGeom>
              <a:avLst/>
              <a:gdLst/>
              <a:ahLst/>
              <a:cxnLst/>
              <a:rect l="l" t="t" r="r" b="b"/>
              <a:pathLst>
                <a:path w="6797" h="6008" extrusionOk="0">
                  <a:moveTo>
                    <a:pt x="3416" y="1"/>
                  </a:moveTo>
                  <a:cubicBezTo>
                    <a:pt x="2379" y="1"/>
                    <a:pt x="1385" y="567"/>
                    <a:pt x="821" y="1584"/>
                  </a:cubicBezTo>
                  <a:cubicBezTo>
                    <a:pt x="0" y="3068"/>
                    <a:pt x="490" y="4823"/>
                    <a:pt x="1950" y="5630"/>
                  </a:cubicBezTo>
                  <a:cubicBezTo>
                    <a:pt x="2411" y="5886"/>
                    <a:pt x="2902" y="6008"/>
                    <a:pt x="3383" y="6008"/>
                  </a:cubicBezTo>
                  <a:cubicBezTo>
                    <a:pt x="4420" y="6008"/>
                    <a:pt x="5413" y="5441"/>
                    <a:pt x="5976" y="4423"/>
                  </a:cubicBezTo>
                  <a:cubicBezTo>
                    <a:pt x="6797" y="2941"/>
                    <a:pt x="6307" y="1185"/>
                    <a:pt x="4848" y="377"/>
                  </a:cubicBezTo>
                  <a:cubicBezTo>
                    <a:pt x="4387" y="122"/>
                    <a:pt x="3897" y="1"/>
                    <a:pt x="341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4" name="Google Shape;4654;p9"/>
            <p:cNvSpPr/>
            <p:nvPr/>
          </p:nvSpPr>
          <p:spPr>
            <a:xfrm>
              <a:off x="3009950" y="1600925"/>
              <a:ext cx="169450" cy="149600"/>
            </a:xfrm>
            <a:custGeom>
              <a:avLst/>
              <a:gdLst/>
              <a:ahLst/>
              <a:cxnLst/>
              <a:rect l="l" t="t" r="r" b="b"/>
              <a:pathLst>
                <a:path w="6778" h="5984" extrusionOk="0">
                  <a:moveTo>
                    <a:pt x="3403" y="0"/>
                  </a:moveTo>
                  <a:cubicBezTo>
                    <a:pt x="2394" y="0"/>
                    <a:pt x="1425" y="536"/>
                    <a:pt x="861" y="1504"/>
                  </a:cubicBezTo>
                  <a:cubicBezTo>
                    <a:pt x="1" y="2983"/>
                    <a:pt x="450" y="4753"/>
                    <a:pt x="1897" y="5583"/>
                  </a:cubicBezTo>
                  <a:cubicBezTo>
                    <a:pt x="2371" y="5854"/>
                    <a:pt x="2877" y="5983"/>
                    <a:pt x="3373" y="5983"/>
                  </a:cubicBezTo>
                  <a:cubicBezTo>
                    <a:pt x="4398" y="5983"/>
                    <a:pt x="5379" y="5430"/>
                    <a:pt x="5942" y="4430"/>
                  </a:cubicBezTo>
                  <a:cubicBezTo>
                    <a:pt x="6778" y="2948"/>
                    <a:pt x="6294" y="1186"/>
                    <a:pt x="4830" y="375"/>
                  </a:cubicBezTo>
                  <a:cubicBezTo>
                    <a:pt x="4371" y="121"/>
                    <a:pt x="3883" y="0"/>
                    <a:pt x="34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5" name="Google Shape;4655;p9"/>
            <p:cNvSpPr/>
            <p:nvPr/>
          </p:nvSpPr>
          <p:spPr>
            <a:xfrm>
              <a:off x="5103300" y="2777825"/>
              <a:ext cx="169050" cy="149625"/>
            </a:xfrm>
            <a:custGeom>
              <a:avLst/>
              <a:gdLst/>
              <a:ahLst/>
              <a:cxnLst/>
              <a:rect l="l" t="t" r="r" b="b"/>
              <a:pathLst>
                <a:path w="6762" h="5985" extrusionOk="0">
                  <a:moveTo>
                    <a:pt x="3403" y="1"/>
                  </a:moveTo>
                  <a:cubicBezTo>
                    <a:pt x="2385" y="1"/>
                    <a:pt x="1410" y="547"/>
                    <a:pt x="845" y="1537"/>
                  </a:cubicBezTo>
                  <a:cubicBezTo>
                    <a:pt x="1" y="3020"/>
                    <a:pt x="472" y="4784"/>
                    <a:pt x="1933" y="5600"/>
                  </a:cubicBezTo>
                  <a:cubicBezTo>
                    <a:pt x="2398" y="5860"/>
                    <a:pt x="2892" y="5985"/>
                    <a:pt x="3377" y="5985"/>
                  </a:cubicBezTo>
                  <a:cubicBezTo>
                    <a:pt x="4412" y="5985"/>
                    <a:pt x="5402" y="5417"/>
                    <a:pt x="5963" y="4398"/>
                  </a:cubicBezTo>
                  <a:cubicBezTo>
                    <a:pt x="6762" y="2948"/>
                    <a:pt x="6300" y="1225"/>
                    <a:pt x="4897" y="411"/>
                  </a:cubicBezTo>
                  <a:cubicBezTo>
                    <a:pt x="4418" y="134"/>
                    <a:pt x="3906" y="1"/>
                    <a:pt x="34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6" name="Google Shape;4656;p9"/>
            <p:cNvSpPr/>
            <p:nvPr/>
          </p:nvSpPr>
          <p:spPr>
            <a:xfrm>
              <a:off x="2694125" y="1891225"/>
              <a:ext cx="168975" cy="149600"/>
            </a:xfrm>
            <a:custGeom>
              <a:avLst/>
              <a:gdLst/>
              <a:ahLst/>
              <a:cxnLst/>
              <a:rect l="l" t="t" r="r" b="b"/>
              <a:pathLst>
                <a:path w="6759" h="5984" extrusionOk="0">
                  <a:moveTo>
                    <a:pt x="3386" y="0"/>
                  </a:moveTo>
                  <a:cubicBezTo>
                    <a:pt x="2353" y="0"/>
                    <a:pt x="1365" y="563"/>
                    <a:pt x="804" y="1577"/>
                  </a:cubicBezTo>
                  <a:cubicBezTo>
                    <a:pt x="1" y="3026"/>
                    <a:pt x="456" y="4753"/>
                    <a:pt x="1856" y="5568"/>
                  </a:cubicBezTo>
                  <a:cubicBezTo>
                    <a:pt x="2338" y="5849"/>
                    <a:pt x="2853" y="5983"/>
                    <a:pt x="3358" y="5983"/>
                  </a:cubicBezTo>
                  <a:cubicBezTo>
                    <a:pt x="4374" y="5983"/>
                    <a:pt x="5346" y="5441"/>
                    <a:pt x="5911" y="4455"/>
                  </a:cubicBezTo>
                  <a:cubicBezTo>
                    <a:pt x="6758" y="2974"/>
                    <a:pt x="6293" y="1209"/>
                    <a:pt x="4837" y="388"/>
                  </a:cubicBezTo>
                  <a:cubicBezTo>
                    <a:pt x="4370" y="126"/>
                    <a:pt x="3873" y="0"/>
                    <a:pt x="33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7" name="Google Shape;4657;p9"/>
            <p:cNvSpPr/>
            <p:nvPr/>
          </p:nvSpPr>
          <p:spPr>
            <a:xfrm>
              <a:off x="2427850" y="2365750"/>
              <a:ext cx="168300" cy="149025"/>
            </a:xfrm>
            <a:custGeom>
              <a:avLst/>
              <a:gdLst/>
              <a:ahLst/>
              <a:cxnLst/>
              <a:rect l="l" t="t" r="r" b="b"/>
              <a:pathLst>
                <a:path w="6732" h="5961" extrusionOk="0">
                  <a:moveTo>
                    <a:pt x="3375" y="0"/>
                  </a:moveTo>
                  <a:cubicBezTo>
                    <a:pt x="2344" y="0"/>
                    <a:pt x="1356" y="563"/>
                    <a:pt x="796" y="1575"/>
                  </a:cubicBezTo>
                  <a:cubicBezTo>
                    <a:pt x="0" y="3016"/>
                    <a:pt x="457" y="4740"/>
                    <a:pt x="1851" y="5551"/>
                  </a:cubicBezTo>
                  <a:cubicBezTo>
                    <a:pt x="2328" y="5828"/>
                    <a:pt x="2840" y="5960"/>
                    <a:pt x="3341" y="5960"/>
                  </a:cubicBezTo>
                  <a:cubicBezTo>
                    <a:pt x="4356" y="5960"/>
                    <a:pt x="5329" y="5418"/>
                    <a:pt x="5890" y="4435"/>
                  </a:cubicBezTo>
                  <a:cubicBezTo>
                    <a:pt x="6732" y="2962"/>
                    <a:pt x="6265" y="1199"/>
                    <a:pt x="4815" y="384"/>
                  </a:cubicBezTo>
                  <a:cubicBezTo>
                    <a:pt x="4352" y="124"/>
                    <a:pt x="3859" y="0"/>
                    <a:pt x="33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8" name="Google Shape;4658;p9"/>
            <p:cNvSpPr/>
            <p:nvPr/>
          </p:nvSpPr>
          <p:spPr>
            <a:xfrm>
              <a:off x="2824900" y="3837650"/>
              <a:ext cx="168100" cy="148375"/>
            </a:xfrm>
            <a:custGeom>
              <a:avLst/>
              <a:gdLst/>
              <a:ahLst/>
              <a:cxnLst/>
              <a:rect l="l" t="t" r="r" b="b"/>
              <a:pathLst>
                <a:path w="6724" h="5935" extrusionOk="0">
                  <a:moveTo>
                    <a:pt x="3384" y="1"/>
                  </a:moveTo>
                  <a:cubicBezTo>
                    <a:pt x="2390" y="1"/>
                    <a:pt x="1430" y="519"/>
                    <a:pt x="872" y="1457"/>
                  </a:cubicBezTo>
                  <a:cubicBezTo>
                    <a:pt x="1" y="2920"/>
                    <a:pt x="440" y="4709"/>
                    <a:pt x="1874" y="5536"/>
                  </a:cubicBezTo>
                  <a:cubicBezTo>
                    <a:pt x="2341" y="5806"/>
                    <a:pt x="2845" y="5934"/>
                    <a:pt x="3341" y="5934"/>
                  </a:cubicBezTo>
                  <a:cubicBezTo>
                    <a:pt x="4334" y="5934"/>
                    <a:pt x="5294" y="5417"/>
                    <a:pt x="5852" y="4480"/>
                  </a:cubicBezTo>
                  <a:cubicBezTo>
                    <a:pt x="6723" y="3015"/>
                    <a:pt x="6284" y="1226"/>
                    <a:pt x="4850" y="399"/>
                  </a:cubicBezTo>
                  <a:cubicBezTo>
                    <a:pt x="4383" y="130"/>
                    <a:pt x="3879" y="1"/>
                    <a:pt x="338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9" name="Google Shape;4659;p9"/>
            <p:cNvSpPr/>
            <p:nvPr/>
          </p:nvSpPr>
          <p:spPr>
            <a:xfrm>
              <a:off x="3705825" y="4177100"/>
              <a:ext cx="167275" cy="147750"/>
            </a:xfrm>
            <a:custGeom>
              <a:avLst/>
              <a:gdLst/>
              <a:ahLst/>
              <a:cxnLst/>
              <a:rect l="l" t="t" r="r" b="b"/>
              <a:pathLst>
                <a:path w="6691" h="5910" extrusionOk="0">
                  <a:moveTo>
                    <a:pt x="3385" y="0"/>
                  </a:moveTo>
                  <a:cubicBezTo>
                    <a:pt x="2392" y="0"/>
                    <a:pt x="1428" y="515"/>
                    <a:pt x="871" y="1447"/>
                  </a:cubicBezTo>
                  <a:cubicBezTo>
                    <a:pt x="0" y="2904"/>
                    <a:pt x="453" y="4712"/>
                    <a:pt x="1894" y="5528"/>
                  </a:cubicBezTo>
                  <a:cubicBezTo>
                    <a:pt x="2349" y="5787"/>
                    <a:pt x="2840" y="5910"/>
                    <a:pt x="3324" y="5910"/>
                  </a:cubicBezTo>
                  <a:cubicBezTo>
                    <a:pt x="4334" y="5910"/>
                    <a:pt x="5312" y="5375"/>
                    <a:pt x="5867" y="4414"/>
                  </a:cubicBezTo>
                  <a:cubicBezTo>
                    <a:pt x="6691" y="2985"/>
                    <a:pt x="6250" y="1221"/>
                    <a:pt x="4866" y="408"/>
                  </a:cubicBezTo>
                  <a:cubicBezTo>
                    <a:pt x="4398" y="132"/>
                    <a:pt x="3888" y="0"/>
                    <a:pt x="338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0" name="Google Shape;4660;p9"/>
            <p:cNvSpPr/>
            <p:nvPr/>
          </p:nvSpPr>
          <p:spPr>
            <a:xfrm>
              <a:off x="2543275" y="3523225"/>
              <a:ext cx="166950" cy="147825"/>
            </a:xfrm>
            <a:custGeom>
              <a:avLst/>
              <a:gdLst/>
              <a:ahLst/>
              <a:cxnLst/>
              <a:rect l="l" t="t" r="r" b="b"/>
              <a:pathLst>
                <a:path w="6678" h="5913" extrusionOk="0">
                  <a:moveTo>
                    <a:pt x="3370" y="0"/>
                  </a:moveTo>
                  <a:cubicBezTo>
                    <a:pt x="2348" y="0"/>
                    <a:pt x="1359" y="550"/>
                    <a:pt x="806" y="1531"/>
                  </a:cubicBezTo>
                  <a:cubicBezTo>
                    <a:pt x="0" y="2963"/>
                    <a:pt x="461" y="4720"/>
                    <a:pt x="1860" y="5521"/>
                  </a:cubicBezTo>
                  <a:cubicBezTo>
                    <a:pt x="2321" y="5786"/>
                    <a:pt x="2818" y="5912"/>
                    <a:pt x="3306" y="5912"/>
                  </a:cubicBezTo>
                  <a:cubicBezTo>
                    <a:pt x="4343" y="5912"/>
                    <a:pt x="5345" y="5345"/>
                    <a:pt x="5895" y="4332"/>
                  </a:cubicBezTo>
                  <a:cubicBezTo>
                    <a:pt x="6677" y="2892"/>
                    <a:pt x="6180" y="1146"/>
                    <a:pt x="4766" y="364"/>
                  </a:cubicBezTo>
                  <a:cubicBezTo>
                    <a:pt x="4320" y="117"/>
                    <a:pt x="3842" y="0"/>
                    <a:pt x="337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1" name="Google Shape;4661;p9"/>
            <p:cNvSpPr/>
            <p:nvPr/>
          </p:nvSpPr>
          <p:spPr>
            <a:xfrm>
              <a:off x="2344000" y="2787175"/>
              <a:ext cx="168225" cy="148350"/>
            </a:xfrm>
            <a:custGeom>
              <a:avLst/>
              <a:gdLst/>
              <a:ahLst/>
              <a:cxnLst/>
              <a:rect l="l" t="t" r="r" b="b"/>
              <a:pathLst>
                <a:path w="6729" h="5934" extrusionOk="0">
                  <a:moveTo>
                    <a:pt x="3388" y="0"/>
                  </a:moveTo>
                  <a:cubicBezTo>
                    <a:pt x="2388" y="0"/>
                    <a:pt x="1422" y="525"/>
                    <a:pt x="864" y="1473"/>
                  </a:cubicBezTo>
                  <a:cubicBezTo>
                    <a:pt x="1" y="2939"/>
                    <a:pt x="450" y="4724"/>
                    <a:pt x="1891" y="5544"/>
                  </a:cubicBezTo>
                  <a:cubicBezTo>
                    <a:pt x="2354" y="5808"/>
                    <a:pt x="2852" y="5934"/>
                    <a:pt x="3341" y="5934"/>
                  </a:cubicBezTo>
                  <a:cubicBezTo>
                    <a:pt x="4341" y="5934"/>
                    <a:pt x="5306" y="5409"/>
                    <a:pt x="5864" y="4461"/>
                  </a:cubicBezTo>
                  <a:cubicBezTo>
                    <a:pt x="6729" y="2995"/>
                    <a:pt x="6278" y="1210"/>
                    <a:pt x="4837" y="390"/>
                  </a:cubicBezTo>
                  <a:cubicBezTo>
                    <a:pt x="4375" y="126"/>
                    <a:pt x="3877" y="0"/>
                    <a:pt x="338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2" name="Google Shape;4662;p9"/>
            <p:cNvSpPr/>
            <p:nvPr/>
          </p:nvSpPr>
          <p:spPr>
            <a:xfrm>
              <a:off x="4437900" y="3964050"/>
              <a:ext cx="167250" cy="148375"/>
            </a:xfrm>
            <a:custGeom>
              <a:avLst/>
              <a:gdLst/>
              <a:ahLst/>
              <a:cxnLst/>
              <a:rect l="l" t="t" r="r" b="b"/>
              <a:pathLst>
                <a:path w="6690" h="5935" extrusionOk="0">
                  <a:moveTo>
                    <a:pt x="3366" y="1"/>
                  </a:moveTo>
                  <a:cubicBezTo>
                    <a:pt x="2354" y="1"/>
                    <a:pt x="1382" y="539"/>
                    <a:pt x="823" y="1513"/>
                  </a:cubicBezTo>
                  <a:cubicBezTo>
                    <a:pt x="1" y="2948"/>
                    <a:pt x="434" y="4693"/>
                    <a:pt x="1816" y="5512"/>
                  </a:cubicBezTo>
                  <a:cubicBezTo>
                    <a:pt x="2297" y="5798"/>
                    <a:pt x="2817" y="5935"/>
                    <a:pt x="3326" y="5935"/>
                  </a:cubicBezTo>
                  <a:cubicBezTo>
                    <a:pt x="4338" y="5935"/>
                    <a:pt x="5310" y="5397"/>
                    <a:pt x="5869" y="4422"/>
                  </a:cubicBezTo>
                  <a:cubicBezTo>
                    <a:pt x="6689" y="2988"/>
                    <a:pt x="6256" y="1243"/>
                    <a:pt x="4875" y="423"/>
                  </a:cubicBezTo>
                  <a:cubicBezTo>
                    <a:pt x="4394" y="137"/>
                    <a:pt x="3875" y="1"/>
                    <a:pt x="33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3" name="Google Shape;4663;p9"/>
            <p:cNvSpPr/>
            <p:nvPr/>
          </p:nvSpPr>
          <p:spPr>
            <a:xfrm>
              <a:off x="3290525" y="4099175"/>
              <a:ext cx="167250" cy="148400"/>
            </a:xfrm>
            <a:custGeom>
              <a:avLst/>
              <a:gdLst/>
              <a:ahLst/>
              <a:cxnLst/>
              <a:rect l="l" t="t" r="r" b="b"/>
              <a:pathLst>
                <a:path w="6690" h="5936" extrusionOk="0">
                  <a:moveTo>
                    <a:pt x="3365" y="0"/>
                  </a:moveTo>
                  <a:cubicBezTo>
                    <a:pt x="2348" y="0"/>
                    <a:pt x="1369" y="546"/>
                    <a:pt x="811" y="1532"/>
                  </a:cubicBezTo>
                  <a:cubicBezTo>
                    <a:pt x="1" y="2968"/>
                    <a:pt x="447" y="4711"/>
                    <a:pt x="1834" y="5524"/>
                  </a:cubicBezTo>
                  <a:cubicBezTo>
                    <a:pt x="2309" y="5803"/>
                    <a:pt x="2821" y="5936"/>
                    <a:pt x="3323" y="5936"/>
                  </a:cubicBezTo>
                  <a:cubicBezTo>
                    <a:pt x="4342" y="5936"/>
                    <a:pt x="5320" y="5390"/>
                    <a:pt x="5879" y="4403"/>
                  </a:cubicBezTo>
                  <a:cubicBezTo>
                    <a:pt x="6689" y="2969"/>
                    <a:pt x="6243" y="1226"/>
                    <a:pt x="4856" y="412"/>
                  </a:cubicBezTo>
                  <a:cubicBezTo>
                    <a:pt x="4380" y="133"/>
                    <a:pt x="3868" y="0"/>
                    <a:pt x="33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4" name="Google Shape;4664;p9"/>
            <p:cNvSpPr/>
            <p:nvPr/>
          </p:nvSpPr>
          <p:spPr>
            <a:xfrm>
              <a:off x="4856850" y="1859525"/>
              <a:ext cx="165975" cy="146775"/>
            </a:xfrm>
            <a:custGeom>
              <a:avLst/>
              <a:gdLst/>
              <a:ahLst/>
              <a:cxnLst/>
              <a:rect l="l" t="t" r="r" b="b"/>
              <a:pathLst>
                <a:path w="6639" h="5871" extrusionOk="0">
                  <a:moveTo>
                    <a:pt x="3365" y="0"/>
                  </a:moveTo>
                  <a:cubicBezTo>
                    <a:pt x="2337" y="0"/>
                    <a:pt x="1335" y="555"/>
                    <a:pt x="792" y="1537"/>
                  </a:cubicBezTo>
                  <a:cubicBezTo>
                    <a:pt x="0" y="2966"/>
                    <a:pt x="491" y="4736"/>
                    <a:pt x="1894" y="5513"/>
                  </a:cubicBezTo>
                  <a:cubicBezTo>
                    <a:pt x="2332" y="5755"/>
                    <a:pt x="2806" y="5870"/>
                    <a:pt x="3274" y="5870"/>
                  </a:cubicBezTo>
                  <a:cubicBezTo>
                    <a:pt x="4302" y="5870"/>
                    <a:pt x="5304" y="5315"/>
                    <a:pt x="5848" y="4334"/>
                  </a:cubicBezTo>
                  <a:cubicBezTo>
                    <a:pt x="6639" y="2904"/>
                    <a:pt x="6147" y="1135"/>
                    <a:pt x="4745" y="358"/>
                  </a:cubicBezTo>
                  <a:cubicBezTo>
                    <a:pt x="4307" y="115"/>
                    <a:pt x="3833" y="0"/>
                    <a:pt x="33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5" name="Google Shape;4665;p9"/>
            <p:cNvSpPr/>
            <p:nvPr/>
          </p:nvSpPr>
          <p:spPr>
            <a:xfrm>
              <a:off x="2829325" y="1656150"/>
              <a:ext cx="164675" cy="145500"/>
            </a:xfrm>
            <a:custGeom>
              <a:avLst/>
              <a:gdLst/>
              <a:ahLst/>
              <a:cxnLst/>
              <a:rect l="l" t="t" r="r" b="b"/>
              <a:pathLst>
                <a:path w="6587" h="5820" extrusionOk="0">
                  <a:moveTo>
                    <a:pt x="3365" y="1"/>
                  </a:moveTo>
                  <a:cubicBezTo>
                    <a:pt x="2343" y="1"/>
                    <a:pt x="1332" y="544"/>
                    <a:pt x="793" y="1491"/>
                  </a:cubicBezTo>
                  <a:cubicBezTo>
                    <a:pt x="1" y="2886"/>
                    <a:pt x="494" y="4710"/>
                    <a:pt x="1872" y="5474"/>
                  </a:cubicBezTo>
                  <a:cubicBezTo>
                    <a:pt x="2296" y="5708"/>
                    <a:pt x="2760" y="5819"/>
                    <a:pt x="3223" y="5819"/>
                  </a:cubicBezTo>
                  <a:cubicBezTo>
                    <a:pt x="4265" y="5819"/>
                    <a:pt x="5295" y="5257"/>
                    <a:pt x="5823" y="4282"/>
                  </a:cubicBezTo>
                  <a:cubicBezTo>
                    <a:pt x="6586" y="2871"/>
                    <a:pt x="6059" y="1051"/>
                    <a:pt x="4669" y="320"/>
                  </a:cubicBezTo>
                  <a:cubicBezTo>
                    <a:pt x="4258" y="103"/>
                    <a:pt x="3810" y="1"/>
                    <a:pt x="33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6" name="Google Shape;4666;p9"/>
            <p:cNvSpPr/>
            <p:nvPr/>
          </p:nvSpPr>
          <p:spPr>
            <a:xfrm>
              <a:off x="5155925" y="2963825"/>
              <a:ext cx="164175" cy="145475"/>
            </a:xfrm>
            <a:custGeom>
              <a:avLst/>
              <a:gdLst/>
              <a:ahLst/>
              <a:cxnLst/>
              <a:rect l="l" t="t" r="r" b="b"/>
              <a:pathLst>
                <a:path w="6567" h="5819" extrusionOk="0">
                  <a:moveTo>
                    <a:pt x="3344" y="0"/>
                  </a:moveTo>
                  <a:cubicBezTo>
                    <a:pt x="2310" y="0"/>
                    <a:pt x="1285" y="555"/>
                    <a:pt x="753" y="1523"/>
                  </a:cubicBezTo>
                  <a:cubicBezTo>
                    <a:pt x="0" y="2892"/>
                    <a:pt x="464" y="4656"/>
                    <a:pt x="1785" y="5437"/>
                  </a:cubicBezTo>
                  <a:cubicBezTo>
                    <a:pt x="2223" y="5696"/>
                    <a:pt x="2711" y="5819"/>
                    <a:pt x="3198" y="5819"/>
                  </a:cubicBezTo>
                  <a:cubicBezTo>
                    <a:pt x="4212" y="5819"/>
                    <a:pt x="5221" y="5286"/>
                    <a:pt x="5763" y="4346"/>
                  </a:cubicBezTo>
                  <a:cubicBezTo>
                    <a:pt x="6566" y="2955"/>
                    <a:pt x="6083" y="1129"/>
                    <a:pt x="4711" y="356"/>
                  </a:cubicBezTo>
                  <a:cubicBezTo>
                    <a:pt x="4283" y="114"/>
                    <a:pt x="3813" y="0"/>
                    <a:pt x="334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7" name="Google Shape;4667;p9"/>
            <p:cNvSpPr/>
            <p:nvPr/>
          </p:nvSpPr>
          <p:spPr>
            <a:xfrm>
              <a:off x="3926725" y="1336750"/>
              <a:ext cx="165275" cy="146150"/>
            </a:xfrm>
            <a:custGeom>
              <a:avLst/>
              <a:gdLst/>
              <a:ahLst/>
              <a:cxnLst/>
              <a:rect l="l" t="t" r="r" b="b"/>
              <a:pathLst>
                <a:path w="6611" h="5846" extrusionOk="0">
                  <a:moveTo>
                    <a:pt x="3370" y="1"/>
                  </a:moveTo>
                  <a:cubicBezTo>
                    <a:pt x="2377" y="1"/>
                    <a:pt x="1394" y="513"/>
                    <a:pt x="840" y="1431"/>
                  </a:cubicBezTo>
                  <a:cubicBezTo>
                    <a:pt x="0" y="2820"/>
                    <a:pt x="444" y="4644"/>
                    <a:pt x="1814" y="5456"/>
                  </a:cubicBezTo>
                  <a:cubicBezTo>
                    <a:pt x="2261" y="5720"/>
                    <a:pt x="2756" y="5846"/>
                    <a:pt x="3248" y="5846"/>
                  </a:cubicBezTo>
                  <a:cubicBezTo>
                    <a:pt x="4223" y="5846"/>
                    <a:pt x="5187" y="5352"/>
                    <a:pt x="5747" y="4464"/>
                  </a:cubicBezTo>
                  <a:cubicBezTo>
                    <a:pt x="6611" y="3094"/>
                    <a:pt x="6204" y="1258"/>
                    <a:pt x="4850" y="419"/>
                  </a:cubicBezTo>
                  <a:cubicBezTo>
                    <a:pt x="4392" y="135"/>
                    <a:pt x="3880" y="1"/>
                    <a:pt x="33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8" name="Google Shape;4668;p9"/>
            <p:cNvSpPr/>
            <p:nvPr/>
          </p:nvSpPr>
          <p:spPr>
            <a:xfrm>
              <a:off x="4622950" y="3912650"/>
              <a:ext cx="163075" cy="144850"/>
            </a:xfrm>
            <a:custGeom>
              <a:avLst/>
              <a:gdLst/>
              <a:ahLst/>
              <a:cxnLst/>
              <a:rect l="l" t="t" r="r" b="b"/>
              <a:pathLst>
                <a:path w="6523" h="5794" extrusionOk="0">
                  <a:moveTo>
                    <a:pt x="3348" y="1"/>
                  </a:moveTo>
                  <a:cubicBezTo>
                    <a:pt x="2325" y="1"/>
                    <a:pt x="1301" y="541"/>
                    <a:pt x="767" y="1485"/>
                  </a:cubicBezTo>
                  <a:cubicBezTo>
                    <a:pt x="1" y="2838"/>
                    <a:pt x="459" y="4629"/>
                    <a:pt x="1773" y="5414"/>
                  </a:cubicBezTo>
                  <a:cubicBezTo>
                    <a:pt x="2205" y="5672"/>
                    <a:pt x="2690" y="5794"/>
                    <a:pt x="3176" y="5794"/>
                  </a:cubicBezTo>
                  <a:cubicBezTo>
                    <a:pt x="4198" y="5794"/>
                    <a:pt x="5222" y="5254"/>
                    <a:pt x="5756" y="4310"/>
                  </a:cubicBezTo>
                  <a:cubicBezTo>
                    <a:pt x="6523" y="2956"/>
                    <a:pt x="6064" y="1166"/>
                    <a:pt x="4750" y="380"/>
                  </a:cubicBezTo>
                  <a:cubicBezTo>
                    <a:pt x="4318" y="122"/>
                    <a:pt x="3833" y="1"/>
                    <a:pt x="334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9" name="Google Shape;4669;p9"/>
            <p:cNvSpPr/>
            <p:nvPr/>
          </p:nvSpPr>
          <p:spPr>
            <a:xfrm>
              <a:off x="3525450" y="4232075"/>
              <a:ext cx="162600" cy="144125"/>
            </a:xfrm>
            <a:custGeom>
              <a:avLst/>
              <a:gdLst/>
              <a:ahLst/>
              <a:cxnLst/>
              <a:rect l="l" t="t" r="r" b="b"/>
              <a:pathLst>
                <a:path w="6504" h="5765" extrusionOk="0">
                  <a:moveTo>
                    <a:pt x="3346" y="0"/>
                  </a:moveTo>
                  <a:cubicBezTo>
                    <a:pt x="2312" y="0"/>
                    <a:pt x="1270" y="552"/>
                    <a:pt x="748" y="1507"/>
                  </a:cubicBezTo>
                  <a:cubicBezTo>
                    <a:pt x="1" y="2871"/>
                    <a:pt x="496" y="4675"/>
                    <a:pt x="1824" y="5421"/>
                  </a:cubicBezTo>
                  <a:cubicBezTo>
                    <a:pt x="2239" y="5654"/>
                    <a:pt x="2701" y="5765"/>
                    <a:pt x="3163" y="5765"/>
                  </a:cubicBezTo>
                  <a:cubicBezTo>
                    <a:pt x="4177" y="5765"/>
                    <a:pt x="5193" y="5234"/>
                    <a:pt x="5729" y="4309"/>
                  </a:cubicBezTo>
                  <a:cubicBezTo>
                    <a:pt x="6504" y="2968"/>
                    <a:pt x="6042" y="1153"/>
                    <a:pt x="4729" y="372"/>
                  </a:cubicBezTo>
                  <a:cubicBezTo>
                    <a:pt x="4305" y="119"/>
                    <a:pt x="3826" y="0"/>
                    <a:pt x="334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0" name="Google Shape;4670;p9"/>
            <p:cNvSpPr/>
            <p:nvPr/>
          </p:nvSpPr>
          <p:spPr>
            <a:xfrm>
              <a:off x="2595100" y="3709000"/>
              <a:ext cx="162575" cy="144125"/>
            </a:xfrm>
            <a:custGeom>
              <a:avLst/>
              <a:gdLst/>
              <a:ahLst/>
              <a:cxnLst/>
              <a:rect l="l" t="t" r="r" b="b"/>
              <a:pathLst>
                <a:path w="6503" h="5765" extrusionOk="0">
                  <a:moveTo>
                    <a:pt x="3341" y="1"/>
                  </a:moveTo>
                  <a:cubicBezTo>
                    <a:pt x="2290" y="1"/>
                    <a:pt x="1236" y="570"/>
                    <a:pt x="724" y="1544"/>
                  </a:cubicBezTo>
                  <a:cubicBezTo>
                    <a:pt x="1" y="2925"/>
                    <a:pt x="524" y="4723"/>
                    <a:pt x="1859" y="5442"/>
                  </a:cubicBezTo>
                  <a:cubicBezTo>
                    <a:pt x="2265" y="5661"/>
                    <a:pt x="2713" y="5764"/>
                    <a:pt x="3161" y="5764"/>
                  </a:cubicBezTo>
                  <a:cubicBezTo>
                    <a:pt x="4192" y="5764"/>
                    <a:pt x="5224" y="5216"/>
                    <a:pt x="5748" y="4270"/>
                  </a:cubicBezTo>
                  <a:cubicBezTo>
                    <a:pt x="6502" y="2912"/>
                    <a:pt x="6014" y="1107"/>
                    <a:pt x="4690" y="351"/>
                  </a:cubicBezTo>
                  <a:cubicBezTo>
                    <a:pt x="4272" y="113"/>
                    <a:pt x="3807" y="1"/>
                    <a:pt x="334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1" name="Google Shape;4671;p9"/>
            <p:cNvSpPr/>
            <p:nvPr/>
          </p:nvSpPr>
          <p:spPr>
            <a:xfrm>
              <a:off x="4343750" y="1415375"/>
              <a:ext cx="162550" cy="144100"/>
            </a:xfrm>
            <a:custGeom>
              <a:avLst/>
              <a:gdLst/>
              <a:ahLst/>
              <a:cxnLst/>
              <a:rect l="l" t="t" r="r" b="b"/>
              <a:pathLst>
                <a:path w="6502" h="5764" extrusionOk="0">
                  <a:moveTo>
                    <a:pt x="3341" y="0"/>
                  </a:moveTo>
                  <a:cubicBezTo>
                    <a:pt x="2290" y="0"/>
                    <a:pt x="1235" y="569"/>
                    <a:pt x="724" y="1543"/>
                  </a:cubicBezTo>
                  <a:cubicBezTo>
                    <a:pt x="0" y="2925"/>
                    <a:pt x="523" y="4722"/>
                    <a:pt x="1858" y="5441"/>
                  </a:cubicBezTo>
                  <a:cubicBezTo>
                    <a:pt x="2265" y="5660"/>
                    <a:pt x="2713" y="5763"/>
                    <a:pt x="3161" y="5763"/>
                  </a:cubicBezTo>
                  <a:cubicBezTo>
                    <a:pt x="4192" y="5763"/>
                    <a:pt x="5223" y="5215"/>
                    <a:pt x="5747" y="4269"/>
                  </a:cubicBezTo>
                  <a:cubicBezTo>
                    <a:pt x="6502" y="2911"/>
                    <a:pt x="6014" y="1105"/>
                    <a:pt x="4689" y="350"/>
                  </a:cubicBezTo>
                  <a:cubicBezTo>
                    <a:pt x="4272" y="112"/>
                    <a:pt x="3807" y="0"/>
                    <a:pt x="33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2" name="Google Shape;4672;p9"/>
            <p:cNvSpPr/>
            <p:nvPr/>
          </p:nvSpPr>
          <p:spPr>
            <a:xfrm>
              <a:off x="4575750" y="1546125"/>
              <a:ext cx="163125" cy="144125"/>
            </a:xfrm>
            <a:custGeom>
              <a:avLst/>
              <a:gdLst/>
              <a:ahLst/>
              <a:cxnLst/>
              <a:rect l="l" t="t" r="r" b="b"/>
              <a:pathLst>
                <a:path w="6525" h="5765" extrusionOk="0">
                  <a:moveTo>
                    <a:pt x="3364" y="0"/>
                  </a:moveTo>
                  <a:cubicBezTo>
                    <a:pt x="2350" y="0"/>
                    <a:pt x="1332" y="531"/>
                    <a:pt x="797" y="1456"/>
                  </a:cubicBezTo>
                  <a:cubicBezTo>
                    <a:pt x="1" y="2834"/>
                    <a:pt x="517" y="4717"/>
                    <a:pt x="1893" y="5448"/>
                  </a:cubicBezTo>
                  <a:cubicBezTo>
                    <a:pt x="2297" y="5663"/>
                    <a:pt x="2741" y="5764"/>
                    <a:pt x="3185" y="5764"/>
                  </a:cubicBezTo>
                  <a:cubicBezTo>
                    <a:pt x="4222" y="5764"/>
                    <a:pt x="5256" y="5210"/>
                    <a:pt x="5777" y="4259"/>
                  </a:cubicBezTo>
                  <a:cubicBezTo>
                    <a:pt x="6524" y="2894"/>
                    <a:pt x="6029" y="1091"/>
                    <a:pt x="4702" y="343"/>
                  </a:cubicBezTo>
                  <a:cubicBezTo>
                    <a:pt x="4287" y="110"/>
                    <a:pt x="3826" y="0"/>
                    <a:pt x="33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3" name="Google Shape;4673;p9"/>
            <p:cNvSpPr/>
            <p:nvPr/>
          </p:nvSpPr>
          <p:spPr>
            <a:xfrm>
              <a:off x="2296925" y="2604975"/>
              <a:ext cx="163075" cy="144825"/>
            </a:xfrm>
            <a:custGeom>
              <a:avLst/>
              <a:gdLst/>
              <a:ahLst/>
              <a:cxnLst/>
              <a:rect l="l" t="t" r="r" b="b"/>
              <a:pathLst>
                <a:path w="6523" h="5793" extrusionOk="0">
                  <a:moveTo>
                    <a:pt x="3347" y="1"/>
                  </a:moveTo>
                  <a:cubicBezTo>
                    <a:pt x="2326" y="1"/>
                    <a:pt x="1304" y="539"/>
                    <a:pt x="768" y="1481"/>
                  </a:cubicBezTo>
                  <a:cubicBezTo>
                    <a:pt x="0" y="2832"/>
                    <a:pt x="456" y="4624"/>
                    <a:pt x="1769" y="5411"/>
                  </a:cubicBezTo>
                  <a:cubicBezTo>
                    <a:pt x="2201" y="5671"/>
                    <a:pt x="2687" y="5793"/>
                    <a:pt x="3174" y="5793"/>
                  </a:cubicBezTo>
                  <a:cubicBezTo>
                    <a:pt x="4195" y="5793"/>
                    <a:pt x="5218" y="5255"/>
                    <a:pt x="5753" y="4313"/>
                  </a:cubicBezTo>
                  <a:cubicBezTo>
                    <a:pt x="6522" y="2962"/>
                    <a:pt x="6067" y="1170"/>
                    <a:pt x="4753" y="383"/>
                  </a:cubicBezTo>
                  <a:cubicBezTo>
                    <a:pt x="4320" y="123"/>
                    <a:pt x="3834" y="1"/>
                    <a:pt x="33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4" name="Google Shape;4674;p9"/>
            <p:cNvSpPr/>
            <p:nvPr/>
          </p:nvSpPr>
          <p:spPr>
            <a:xfrm>
              <a:off x="2514750" y="1947825"/>
              <a:ext cx="161350" cy="142775"/>
            </a:xfrm>
            <a:custGeom>
              <a:avLst/>
              <a:gdLst/>
              <a:ahLst/>
              <a:cxnLst/>
              <a:rect l="l" t="t" r="r" b="b"/>
              <a:pathLst>
                <a:path w="6454" h="5711" extrusionOk="0">
                  <a:moveTo>
                    <a:pt x="3313" y="0"/>
                  </a:moveTo>
                  <a:cubicBezTo>
                    <a:pt x="2277" y="0"/>
                    <a:pt x="1245" y="557"/>
                    <a:pt x="735" y="1511"/>
                  </a:cubicBezTo>
                  <a:cubicBezTo>
                    <a:pt x="1" y="2884"/>
                    <a:pt x="519" y="4682"/>
                    <a:pt x="1854" y="5395"/>
                  </a:cubicBezTo>
                  <a:cubicBezTo>
                    <a:pt x="2257" y="5609"/>
                    <a:pt x="2699" y="5710"/>
                    <a:pt x="3141" y="5710"/>
                  </a:cubicBezTo>
                  <a:cubicBezTo>
                    <a:pt x="4177" y="5710"/>
                    <a:pt x="5209" y="5154"/>
                    <a:pt x="5720" y="4200"/>
                  </a:cubicBezTo>
                  <a:cubicBezTo>
                    <a:pt x="6454" y="2827"/>
                    <a:pt x="5935" y="1029"/>
                    <a:pt x="4600" y="316"/>
                  </a:cubicBezTo>
                  <a:cubicBezTo>
                    <a:pt x="4197" y="101"/>
                    <a:pt x="3755" y="0"/>
                    <a:pt x="33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5" name="Google Shape;4675;p9"/>
            <p:cNvSpPr/>
            <p:nvPr/>
          </p:nvSpPr>
          <p:spPr>
            <a:xfrm>
              <a:off x="2381425" y="2184900"/>
              <a:ext cx="161400" cy="142850"/>
            </a:xfrm>
            <a:custGeom>
              <a:avLst/>
              <a:gdLst/>
              <a:ahLst/>
              <a:cxnLst/>
              <a:rect l="l" t="t" r="r" b="b"/>
              <a:pathLst>
                <a:path w="6456" h="5714" extrusionOk="0">
                  <a:moveTo>
                    <a:pt x="3314" y="1"/>
                  </a:moveTo>
                  <a:cubicBezTo>
                    <a:pt x="2294" y="1"/>
                    <a:pt x="1274" y="543"/>
                    <a:pt x="754" y="1481"/>
                  </a:cubicBezTo>
                  <a:cubicBezTo>
                    <a:pt x="1" y="2838"/>
                    <a:pt x="496" y="4642"/>
                    <a:pt x="1824" y="5378"/>
                  </a:cubicBezTo>
                  <a:cubicBezTo>
                    <a:pt x="2234" y="5606"/>
                    <a:pt x="2688" y="5713"/>
                    <a:pt x="3141" y="5713"/>
                  </a:cubicBezTo>
                  <a:cubicBezTo>
                    <a:pt x="4162" y="5713"/>
                    <a:pt x="5182" y="5171"/>
                    <a:pt x="5702" y="4233"/>
                  </a:cubicBezTo>
                  <a:cubicBezTo>
                    <a:pt x="6455" y="2876"/>
                    <a:pt x="5960" y="1073"/>
                    <a:pt x="4632" y="336"/>
                  </a:cubicBezTo>
                  <a:cubicBezTo>
                    <a:pt x="4222" y="108"/>
                    <a:pt x="3768" y="1"/>
                    <a:pt x="33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6" name="Google Shape;4676;p9"/>
            <p:cNvSpPr/>
            <p:nvPr/>
          </p:nvSpPr>
          <p:spPr>
            <a:xfrm>
              <a:off x="4940075" y="3623350"/>
              <a:ext cx="161350" cy="142825"/>
            </a:xfrm>
            <a:custGeom>
              <a:avLst/>
              <a:gdLst/>
              <a:ahLst/>
              <a:cxnLst/>
              <a:rect l="l" t="t" r="r" b="b"/>
              <a:pathLst>
                <a:path w="6454" h="5713" extrusionOk="0">
                  <a:moveTo>
                    <a:pt x="3313" y="1"/>
                  </a:moveTo>
                  <a:cubicBezTo>
                    <a:pt x="2277" y="1"/>
                    <a:pt x="1245" y="558"/>
                    <a:pt x="734" y="1512"/>
                  </a:cubicBezTo>
                  <a:cubicBezTo>
                    <a:pt x="0" y="2885"/>
                    <a:pt x="519" y="4683"/>
                    <a:pt x="1855" y="5396"/>
                  </a:cubicBezTo>
                  <a:cubicBezTo>
                    <a:pt x="2258" y="5611"/>
                    <a:pt x="2700" y="5713"/>
                    <a:pt x="3142" y="5713"/>
                  </a:cubicBezTo>
                  <a:cubicBezTo>
                    <a:pt x="4177" y="5713"/>
                    <a:pt x="5209" y="5156"/>
                    <a:pt x="5719" y="4201"/>
                  </a:cubicBezTo>
                  <a:cubicBezTo>
                    <a:pt x="6453" y="2828"/>
                    <a:pt x="5936" y="1030"/>
                    <a:pt x="4599" y="317"/>
                  </a:cubicBezTo>
                  <a:cubicBezTo>
                    <a:pt x="4196" y="102"/>
                    <a:pt x="3754" y="1"/>
                    <a:pt x="33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7" name="Google Shape;4677;p9"/>
            <p:cNvSpPr/>
            <p:nvPr/>
          </p:nvSpPr>
          <p:spPr>
            <a:xfrm>
              <a:off x="5073350" y="3386225"/>
              <a:ext cx="161425" cy="142850"/>
            </a:xfrm>
            <a:custGeom>
              <a:avLst/>
              <a:gdLst/>
              <a:ahLst/>
              <a:cxnLst/>
              <a:rect l="l" t="t" r="r" b="b"/>
              <a:pathLst>
                <a:path w="6457" h="5714" extrusionOk="0">
                  <a:moveTo>
                    <a:pt x="3314" y="0"/>
                  </a:moveTo>
                  <a:cubicBezTo>
                    <a:pt x="2294" y="0"/>
                    <a:pt x="1274" y="543"/>
                    <a:pt x="754" y="1480"/>
                  </a:cubicBezTo>
                  <a:cubicBezTo>
                    <a:pt x="1" y="2837"/>
                    <a:pt x="496" y="4641"/>
                    <a:pt x="1825" y="5378"/>
                  </a:cubicBezTo>
                  <a:cubicBezTo>
                    <a:pt x="2235" y="5606"/>
                    <a:pt x="2689" y="5713"/>
                    <a:pt x="3143" y="5713"/>
                  </a:cubicBezTo>
                  <a:cubicBezTo>
                    <a:pt x="4163" y="5713"/>
                    <a:pt x="5182" y="5170"/>
                    <a:pt x="5702" y="4233"/>
                  </a:cubicBezTo>
                  <a:cubicBezTo>
                    <a:pt x="6457" y="2876"/>
                    <a:pt x="5960" y="1072"/>
                    <a:pt x="4632" y="335"/>
                  </a:cubicBezTo>
                  <a:cubicBezTo>
                    <a:pt x="4222" y="108"/>
                    <a:pt x="3768" y="0"/>
                    <a:pt x="33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8" name="Google Shape;4678;p9"/>
            <p:cNvSpPr/>
            <p:nvPr/>
          </p:nvSpPr>
          <p:spPr>
            <a:xfrm>
              <a:off x="3331200" y="1314625"/>
              <a:ext cx="159475" cy="141575"/>
            </a:xfrm>
            <a:custGeom>
              <a:avLst/>
              <a:gdLst/>
              <a:ahLst/>
              <a:cxnLst/>
              <a:rect l="l" t="t" r="r" b="b"/>
              <a:pathLst>
                <a:path w="6379" h="5663" extrusionOk="0">
                  <a:moveTo>
                    <a:pt x="3257" y="1"/>
                  </a:moveTo>
                  <a:cubicBezTo>
                    <a:pt x="2260" y="1"/>
                    <a:pt x="1269" y="533"/>
                    <a:pt x="748" y="1466"/>
                  </a:cubicBezTo>
                  <a:cubicBezTo>
                    <a:pt x="0" y="2806"/>
                    <a:pt x="450" y="4527"/>
                    <a:pt x="1748" y="5293"/>
                  </a:cubicBezTo>
                  <a:cubicBezTo>
                    <a:pt x="2174" y="5544"/>
                    <a:pt x="2647" y="5663"/>
                    <a:pt x="3118" y="5663"/>
                  </a:cubicBezTo>
                  <a:cubicBezTo>
                    <a:pt x="4117" y="5663"/>
                    <a:pt x="5108" y="5131"/>
                    <a:pt x="5630" y="4197"/>
                  </a:cubicBezTo>
                  <a:cubicBezTo>
                    <a:pt x="6378" y="2859"/>
                    <a:pt x="5927" y="1138"/>
                    <a:pt x="4629" y="371"/>
                  </a:cubicBezTo>
                  <a:cubicBezTo>
                    <a:pt x="4203" y="120"/>
                    <a:pt x="3729" y="1"/>
                    <a:pt x="32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9" name="Google Shape;4679;p9"/>
            <p:cNvSpPr/>
            <p:nvPr/>
          </p:nvSpPr>
          <p:spPr>
            <a:xfrm>
              <a:off x="5191675" y="2360725"/>
              <a:ext cx="160100" cy="141700"/>
            </a:xfrm>
            <a:custGeom>
              <a:avLst/>
              <a:gdLst/>
              <a:ahLst/>
              <a:cxnLst/>
              <a:rect l="l" t="t" r="r" b="b"/>
              <a:pathLst>
                <a:path w="6404" h="5668" extrusionOk="0">
                  <a:moveTo>
                    <a:pt x="3269" y="0"/>
                  </a:moveTo>
                  <a:cubicBezTo>
                    <a:pt x="2359" y="0"/>
                    <a:pt x="1450" y="451"/>
                    <a:pt x="887" y="1276"/>
                  </a:cubicBezTo>
                  <a:cubicBezTo>
                    <a:pt x="1" y="2573"/>
                    <a:pt x="356" y="4371"/>
                    <a:pt x="1668" y="5232"/>
                  </a:cubicBezTo>
                  <a:cubicBezTo>
                    <a:pt x="2117" y="5526"/>
                    <a:pt x="2626" y="5667"/>
                    <a:pt x="3135" y="5667"/>
                  </a:cubicBezTo>
                  <a:cubicBezTo>
                    <a:pt x="4045" y="5667"/>
                    <a:pt x="4955" y="5217"/>
                    <a:pt x="5518" y="4392"/>
                  </a:cubicBezTo>
                  <a:cubicBezTo>
                    <a:pt x="6404" y="3093"/>
                    <a:pt x="6049" y="1296"/>
                    <a:pt x="4737" y="436"/>
                  </a:cubicBezTo>
                  <a:cubicBezTo>
                    <a:pt x="4288" y="141"/>
                    <a:pt x="3778" y="0"/>
                    <a:pt x="32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0" name="Google Shape;4680;p9"/>
            <p:cNvSpPr/>
            <p:nvPr/>
          </p:nvSpPr>
          <p:spPr>
            <a:xfrm>
              <a:off x="5142100" y="2177175"/>
              <a:ext cx="159500" cy="140875"/>
            </a:xfrm>
            <a:custGeom>
              <a:avLst/>
              <a:gdLst/>
              <a:ahLst/>
              <a:cxnLst/>
              <a:rect l="l" t="t" r="r" b="b"/>
              <a:pathLst>
                <a:path w="6380" h="5635" extrusionOk="0">
                  <a:moveTo>
                    <a:pt x="3245" y="0"/>
                  </a:moveTo>
                  <a:cubicBezTo>
                    <a:pt x="2297" y="0"/>
                    <a:pt x="1367" y="491"/>
                    <a:pt x="830" y="1376"/>
                  </a:cubicBezTo>
                  <a:cubicBezTo>
                    <a:pt x="0" y="2743"/>
                    <a:pt x="440" y="4501"/>
                    <a:pt x="1807" y="5276"/>
                  </a:cubicBezTo>
                  <a:cubicBezTo>
                    <a:pt x="2235" y="5519"/>
                    <a:pt x="2699" y="5634"/>
                    <a:pt x="3158" y="5634"/>
                  </a:cubicBezTo>
                  <a:cubicBezTo>
                    <a:pt x="4124" y="5634"/>
                    <a:pt x="5068" y="5123"/>
                    <a:pt x="5597" y="4209"/>
                  </a:cubicBezTo>
                  <a:cubicBezTo>
                    <a:pt x="6380" y="2863"/>
                    <a:pt x="5954" y="1168"/>
                    <a:pt x="4642" y="385"/>
                  </a:cubicBezTo>
                  <a:cubicBezTo>
                    <a:pt x="4203" y="125"/>
                    <a:pt x="3722" y="0"/>
                    <a:pt x="324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1" name="Google Shape;4681;p9"/>
            <p:cNvSpPr/>
            <p:nvPr/>
          </p:nvSpPr>
          <p:spPr>
            <a:xfrm>
              <a:off x="3110900" y="4155750"/>
              <a:ext cx="160575" cy="141575"/>
            </a:xfrm>
            <a:custGeom>
              <a:avLst/>
              <a:gdLst/>
              <a:ahLst/>
              <a:cxnLst/>
              <a:rect l="l" t="t" r="r" b="b"/>
              <a:pathLst>
                <a:path w="6423" h="5663" extrusionOk="0">
                  <a:moveTo>
                    <a:pt x="3277" y="1"/>
                  </a:moveTo>
                  <a:cubicBezTo>
                    <a:pt x="2300" y="1"/>
                    <a:pt x="1333" y="512"/>
                    <a:pt x="801" y="1415"/>
                  </a:cubicBezTo>
                  <a:cubicBezTo>
                    <a:pt x="0" y="2769"/>
                    <a:pt x="469" y="4564"/>
                    <a:pt x="1817" y="5319"/>
                  </a:cubicBezTo>
                  <a:cubicBezTo>
                    <a:pt x="2234" y="5552"/>
                    <a:pt x="2692" y="5663"/>
                    <a:pt x="3147" y="5663"/>
                  </a:cubicBezTo>
                  <a:cubicBezTo>
                    <a:pt x="4124" y="5663"/>
                    <a:pt x="5091" y="5152"/>
                    <a:pt x="5624" y="4249"/>
                  </a:cubicBezTo>
                  <a:cubicBezTo>
                    <a:pt x="6422" y="2896"/>
                    <a:pt x="5955" y="1101"/>
                    <a:pt x="4605" y="345"/>
                  </a:cubicBezTo>
                  <a:cubicBezTo>
                    <a:pt x="4189" y="112"/>
                    <a:pt x="3732" y="1"/>
                    <a:pt x="32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2" name="Google Shape;4682;p9"/>
            <p:cNvSpPr/>
            <p:nvPr/>
          </p:nvSpPr>
          <p:spPr>
            <a:xfrm>
              <a:off x="3148425" y="1368150"/>
              <a:ext cx="159000" cy="140875"/>
            </a:xfrm>
            <a:custGeom>
              <a:avLst/>
              <a:gdLst/>
              <a:ahLst/>
              <a:cxnLst/>
              <a:rect l="l" t="t" r="r" b="b"/>
              <a:pathLst>
                <a:path w="6360" h="5635" extrusionOk="0">
                  <a:moveTo>
                    <a:pt x="3227" y="1"/>
                  </a:moveTo>
                  <a:cubicBezTo>
                    <a:pt x="2242" y="1"/>
                    <a:pt x="1278" y="532"/>
                    <a:pt x="755" y="1475"/>
                  </a:cubicBezTo>
                  <a:cubicBezTo>
                    <a:pt x="1" y="2837"/>
                    <a:pt x="459" y="4523"/>
                    <a:pt x="1787" y="5276"/>
                  </a:cubicBezTo>
                  <a:cubicBezTo>
                    <a:pt x="2215" y="5519"/>
                    <a:pt x="2680" y="5634"/>
                    <a:pt x="3140" y="5634"/>
                  </a:cubicBezTo>
                  <a:cubicBezTo>
                    <a:pt x="4106" y="5634"/>
                    <a:pt x="5048" y="5123"/>
                    <a:pt x="5579" y="4210"/>
                  </a:cubicBezTo>
                  <a:cubicBezTo>
                    <a:pt x="6360" y="2863"/>
                    <a:pt x="5937" y="1169"/>
                    <a:pt x="4624" y="386"/>
                  </a:cubicBezTo>
                  <a:cubicBezTo>
                    <a:pt x="4185" y="125"/>
                    <a:pt x="3703" y="1"/>
                    <a:pt x="322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3" name="Google Shape;4683;p9"/>
            <p:cNvSpPr/>
            <p:nvPr/>
          </p:nvSpPr>
          <p:spPr>
            <a:xfrm>
              <a:off x="4810725" y="1678525"/>
              <a:ext cx="158950" cy="140850"/>
            </a:xfrm>
            <a:custGeom>
              <a:avLst/>
              <a:gdLst/>
              <a:ahLst/>
              <a:cxnLst/>
              <a:rect l="l" t="t" r="r" b="b"/>
              <a:pathLst>
                <a:path w="6358" h="5634" extrusionOk="0">
                  <a:moveTo>
                    <a:pt x="3223" y="0"/>
                  </a:moveTo>
                  <a:cubicBezTo>
                    <a:pt x="2270" y="0"/>
                    <a:pt x="1337" y="497"/>
                    <a:pt x="802" y="1390"/>
                  </a:cubicBezTo>
                  <a:cubicBezTo>
                    <a:pt x="0" y="2725"/>
                    <a:pt x="403" y="4427"/>
                    <a:pt x="1704" y="5227"/>
                  </a:cubicBezTo>
                  <a:cubicBezTo>
                    <a:pt x="2152" y="5503"/>
                    <a:pt x="2646" y="5634"/>
                    <a:pt x="3135" y="5634"/>
                  </a:cubicBezTo>
                  <a:cubicBezTo>
                    <a:pt x="4105" y="5634"/>
                    <a:pt x="5055" y="5119"/>
                    <a:pt x="5584" y="4196"/>
                  </a:cubicBezTo>
                  <a:cubicBezTo>
                    <a:pt x="6358" y="2846"/>
                    <a:pt x="5924" y="1153"/>
                    <a:pt x="4608" y="379"/>
                  </a:cubicBezTo>
                  <a:cubicBezTo>
                    <a:pt x="4172" y="123"/>
                    <a:pt x="3695" y="0"/>
                    <a:pt x="322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4" name="Google Shape;4684;p9"/>
            <p:cNvSpPr/>
            <p:nvPr/>
          </p:nvSpPr>
          <p:spPr>
            <a:xfrm>
              <a:off x="4112900" y="1286225"/>
              <a:ext cx="159000" cy="140850"/>
            </a:xfrm>
            <a:custGeom>
              <a:avLst/>
              <a:gdLst/>
              <a:ahLst/>
              <a:cxnLst/>
              <a:rect l="l" t="t" r="r" b="b"/>
              <a:pathLst>
                <a:path w="6360" h="5634" extrusionOk="0">
                  <a:moveTo>
                    <a:pt x="3222" y="0"/>
                  </a:moveTo>
                  <a:cubicBezTo>
                    <a:pt x="2248" y="0"/>
                    <a:pt x="1298" y="520"/>
                    <a:pt x="771" y="1444"/>
                  </a:cubicBezTo>
                  <a:cubicBezTo>
                    <a:pt x="1" y="2797"/>
                    <a:pt x="437" y="4488"/>
                    <a:pt x="1756" y="5259"/>
                  </a:cubicBezTo>
                  <a:cubicBezTo>
                    <a:pt x="2191" y="5513"/>
                    <a:pt x="2666" y="5634"/>
                    <a:pt x="3135" y="5634"/>
                  </a:cubicBezTo>
                  <a:cubicBezTo>
                    <a:pt x="4128" y="5634"/>
                    <a:pt x="5096" y="5095"/>
                    <a:pt x="5615" y="4141"/>
                  </a:cubicBezTo>
                  <a:cubicBezTo>
                    <a:pt x="6359" y="2773"/>
                    <a:pt x="5889" y="1090"/>
                    <a:pt x="4554" y="348"/>
                  </a:cubicBezTo>
                  <a:cubicBezTo>
                    <a:pt x="4131" y="112"/>
                    <a:pt x="3674" y="0"/>
                    <a:pt x="322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5" name="Google Shape;4685;p9"/>
            <p:cNvSpPr/>
            <p:nvPr/>
          </p:nvSpPr>
          <p:spPr>
            <a:xfrm>
              <a:off x="5241900" y="2545075"/>
              <a:ext cx="158975" cy="140850"/>
            </a:xfrm>
            <a:custGeom>
              <a:avLst/>
              <a:gdLst/>
              <a:ahLst/>
              <a:cxnLst/>
              <a:rect l="l" t="t" r="r" b="b"/>
              <a:pathLst>
                <a:path w="6359" h="5634" extrusionOk="0">
                  <a:moveTo>
                    <a:pt x="3223" y="0"/>
                  </a:moveTo>
                  <a:cubicBezTo>
                    <a:pt x="2268" y="0"/>
                    <a:pt x="1334" y="500"/>
                    <a:pt x="799" y="1396"/>
                  </a:cubicBezTo>
                  <a:cubicBezTo>
                    <a:pt x="0" y="2732"/>
                    <a:pt x="407" y="4436"/>
                    <a:pt x="1710" y="5231"/>
                  </a:cubicBezTo>
                  <a:cubicBezTo>
                    <a:pt x="2156" y="5504"/>
                    <a:pt x="2648" y="5634"/>
                    <a:pt x="3135" y="5634"/>
                  </a:cubicBezTo>
                  <a:cubicBezTo>
                    <a:pt x="4108" y="5634"/>
                    <a:pt x="5060" y="5117"/>
                    <a:pt x="5588" y="4190"/>
                  </a:cubicBezTo>
                  <a:cubicBezTo>
                    <a:pt x="6359" y="2837"/>
                    <a:pt x="5921" y="1145"/>
                    <a:pt x="4602" y="374"/>
                  </a:cubicBezTo>
                  <a:cubicBezTo>
                    <a:pt x="4168" y="121"/>
                    <a:pt x="3693" y="0"/>
                    <a:pt x="322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6" name="Google Shape;4686;p9"/>
            <p:cNvSpPr/>
            <p:nvPr/>
          </p:nvSpPr>
          <p:spPr>
            <a:xfrm>
              <a:off x="2878325" y="4025025"/>
              <a:ext cx="160525" cy="141550"/>
            </a:xfrm>
            <a:custGeom>
              <a:avLst/>
              <a:gdLst/>
              <a:ahLst/>
              <a:cxnLst/>
              <a:rect l="l" t="t" r="r" b="b"/>
              <a:pathLst>
                <a:path w="6421" h="5662" extrusionOk="0">
                  <a:moveTo>
                    <a:pt x="3275" y="0"/>
                  </a:moveTo>
                  <a:cubicBezTo>
                    <a:pt x="2279" y="0"/>
                    <a:pt x="1298" y="530"/>
                    <a:pt x="776" y="1457"/>
                  </a:cubicBezTo>
                  <a:cubicBezTo>
                    <a:pt x="1" y="2829"/>
                    <a:pt x="499" y="4615"/>
                    <a:pt x="1859" y="5341"/>
                  </a:cubicBezTo>
                  <a:cubicBezTo>
                    <a:pt x="2265" y="5559"/>
                    <a:pt x="2707" y="5662"/>
                    <a:pt x="3146" y="5662"/>
                  </a:cubicBezTo>
                  <a:cubicBezTo>
                    <a:pt x="4142" y="5662"/>
                    <a:pt x="5123" y="5132"/>
                    <a:pt x="5646" y="4205"/>
                  </a:cubicBezTo>
                  <a:cubicBezTo>
                    <a:pt x="6421" y="2832"/>
                    <a:pt x="5923" y="1046"/>
                    <a:pt x="4563" y="321"/>
                  </a:cubicBezTo>
                  <a:cubicBezTo>
                    <a:pt x="4156" y="103"/>
                    <a:pt x="3714" y="0"/>
                    <a:pt x="32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7" name="Google Shape;4687;p9"/>
            <p:cNvSpPr/>
            <p:nvPr/>
          </p:nvSpPr>
          <p:spPr>
            <a:xfrm>
              <a:off x="3514375" y="1261825"/>
              <a:ext cx="159025" cy="140850"/>
            </a:xfrm>
            <a:custGeom>
              <a:avLst/>
              <a:gdLst/>
              <a:ahLst/>
              <a:cxnLst/>
              <a:rect l="l" t="t" r="r" b="b"/>
              <a:pathLst>
                <a:path w="6361" h="5634" extrusionOk="0">
                  <a:moveTo>
                    <a:pt x="3222" y="1"/>
                  </a:moveTo>
                  <a:cubicBezTo>
                    <a:pt x="2247" y="1"/>
                    <a:pt x="1297" y="521"/>
                    <a:pt x="771" y="1446"/>
                  </a:cubicBezTo>
                  <a:cubicBezTo>
                    <a:pt x="0" y="2799"/>
                    <a:pt x="439" y="4490"/>
                    <a:pt x="1758" y="5260"/>
                  </a:cubicBezTo>
                  <a:cubicBezTo>
                    <a:pt x="2193" y="5513"/>
                    <a:pt x="2667" y="5634"/>
                    <a:pt x="3136" y="5634"/>
                  </a:cubicBezTo>
                  <a:cubicBezTo>
                    <a:pt x="4129" y="5634"/>
                    <a:pt x="5099" y="5093"/>
                    <a:pt x="5617" y="4138"/>
                  </a:cubicBezTo>
                  <a:cubicBezTo>
                    <a:pt x="6360" y="2769"/>
                    <a:pt x="5887" y="1088"/>
                    <a:pt x="4552" y="347"/>
                  </a:cubicBezTo>
                  <a:cubicBezTo>
                    <a:pt x="4130" y="112"/>
                    <a:pt x="3673" y="1"/>
                    <a:pt x="322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8" name="Google Shape;4688;p9"/>
            <p:cNvSpPr/>
            <p:nvPr/>
          </p:nvSpPr>
          <p:spPr>
            <a:xfrm>
              <a:off x="4126425" y="4258800"/>
              <a:ext cx="157700" cy="139500"/>
            </a:xfrm>
            <a:custGeom>
              <a:avLst/>
              <a:gdLst/>
              <a:ahLst/>
              <a:cxnLst/>
              <a:rect l="l" t="t" r="r" b="b"/>
              <a:pathLst>
                <a:path w="6308" h="5580" extrusionOk="0">
                  <a:moveTo>
                    <a:pt x="3166" y="0"/>
                  </a:moveTo>
                  <a:cubicBezTo>
                    <a:pt x="2226" y="0"/>
                    <a:pt x="1325" y="500"/>
                    <a:pt x="796" y="1407"/>
                  </a:cubicBezTo>
                  <a:cubicBezTo>
                    <a:pt x="0" y="2775"/>
                    <a:pt x="412" y="4416"/>
                    <a:pt x="1745" y="5194"/>
                  </a:cubicBezTo>
                  <a:cubicBezTo>
                    <a:pt x="2193" y="5455"/>
                    <a:pt x="2672" y="5580"/>
                    <a:pt x="3142" y="5580"/>
                  </a:cubicBezTo>
                  <a:cubicBezTo>
                    <a:pt x="4082" y="5580"/>
                    <a:pt x="4983" y="5081"/>
                    <a:pt x="5512" y="4173"/>
                  </a:cubicBezTo>
                  <a:cubicBezTo>
                    <a:pt x="6307" y="2806"/>
                    <a:pt x="5898" y="1164"/>
                    <a:pt x="4563" y="386"/>
                  </a:cubicBezTo>
                  <a:cubicBezTo>
                    <a:pt x="4115" y="125"/>
                    <a:pt x="3636" y="0"/>
                    <a:pt x="31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9" name="Google Shape;4689;p9"/>
            <p:cNvSpPr/>
            <p:nvPr/>
          </p:nvSpPr>
          <p:spPr>
            <a:xfrm>
              <a:off x="2649600" y="1712000"/>
              <a:ext cx="158325" cy="140175"/>
            </a:xfrm>
            <a:custGeom>
              <a:avLst/>
              <a:gdLst/>
              <a:ahLst/>
              <a:cxnLst/>
              <a:rect l="l" t="t" r="r" b="b"/>
              <a:pathLst>
                <a:path w="6333" h="5607" extrusionOk="0">
                  <a:moveTo>
                    <a:pt x="3187" y="0"/>
                  </a:moveTo>
                  <a:cubicBezTo>
                    <a:pt x="2228" y="0"/>
                    <a:pt x="1304" y="515"/>
                    <a:pt x="777" y="1440"/>
                  </a:cubicBezTo>
                  <a:cubicBezTo>
                    <a:pt x="0" y="2802"/>
                    <a:pt x="427" y="4454"/>
                    <a:pt x="1754" y="5226"/>
                  </a:cubicBezTo>
                  <a:cubicBezTo>
                    <a:pt x="2196" y="5484"/>
                    <a:pt x="2673" y="5606"/>
                    <a:pt x="3141" y="5606"/>
                  </a:cubicBezTo>
                  <a:cubicBezTo>
                    <a:pt x="4119" y="5606"/>
                    <a:pt x="5061" y="5073"/>
                    <a:pt x="5582" y="4118"/>
                  </a:cubicBezTo>
                  <a:cubicBezTo>
                    <a:pt x="6332" y="2743"/>
                    <a:pt x="5872" y="1101"/>
                    <a:pt x="4530" y="354"/>
                  </a:cubicBezTo>
                  <a:cubicBezTo>
                    <a:pt x="4100" y="115"/>
                    <a:pt x="3640" y="0"/>
                    <a:pt x="318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0" name="Google Shape;4690;p9"/>
            <p:cNvSpPr/>
            <p:nvPr/>
          </p:nvSpPr>
          <p:spPr>
            <a:xfrm>
              <a:off x="2249900" y="2423675"/>
              <a:ext cx="157825" cy="139550"/>
            </a:xfrm>
            <a:custGeom>
              <a:avLst/>
              <a:gdLst/>
              <a:ahLst/>
              <a:cxnLst/>
              <a:rect l="l" t="t" r="r" b="b"/>
              <a:pathLst>
                <a:path w="6313" h="5582" extrusionOk="0">
                  <a:moveTo>
                    <a:pt x="3167" y="1"/>
                  </a:moveTo>
                  <a:cubicBezTo>
                    <a:pt x="2216" y="1"/>
                    <a:pt x="1307" y="514"/>
                    <a:pt x="781" y="1442"/>
                  </a:cubicBezTo>
                  <a:cubicBezTo>
                    <a:pt x="1" y="2817"/>
                    <a:pt x="433" y="4449"/>
                    <a:pt x="1781" y="5214"/>
                  </a:cubicBezTo>
                  <a:cubicBezTo>
                    <a:pt x="2219" y="5463"/>
                    <a:pt x="2687" y="5582"/>
                    <a:pt x="3145" y="5582"/>
                  </a:cubicBezTo>
                  <a:cubicBezTo>
                    <a:pt x="4096" y="5582"/>
                    <a:pt x="5007" y="5069"/>
                    <a:pt x="5533" y="4141"/>
                  </a:cubicBezTo>
                  <a:cubicBezTo>
                    <a:pt x="6312" y="2765"/>
                    <a:pt x="5881" y="1134"/>
                    <a:pt x="4532" y="369"/>
                  </a:cubicBezTo>
                  <a:cubicBezTo>
                    <a:pt x="4093" y="120"/>
                    <a:pt x="3625" y="1"/>
                    <a:pt x="31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1" name="Google Shape;4691;p9"/>
            <p:cNvSpPr/>
            <p:nvPr/>
          </p:nvSpPr>
          <p:spPr>
            <a:xfrm>
              <a:off x="5208225" y="3150425"/>
              <a:ext cx="158300" cy="140175"/>
            </a:xfrm>
            <a:custGeom>
              <a:avLst/>
              <a:gdLst/>
              <a:ahLst/>
              <a:cxnLst/>
              <a:rect l="l" t="t" r="r" b="b"/>
              <a:pathLst>
                <a:path w="6332" h="5607" extrusionOk="0">
                  <a:moveTo>
                    <a:pt x="3188" y="1"/>
                  </a:moveTo>
                  <a:cubicBezTo>
                    <a:pt x="2225" y="1"/>
                    <a:pt x="1299" y="519"/>
                    <a:pt x="773" y="1447"/>
                  </a:cubicBezTo>
                  <a:cubicBezTo>
                    <a:pt x="1" y="2810"/>
                    <a:pt x="431" y="4459"/>
                    <a:pt x="1759" y="5229"/>
                  </a:cubicBezTo>
                  <a:cubicBezTo>
                    <a:pt x="2200" y="5484"/>
                    <a:pt x="2675" y="5606"/>
                    <a:pt x="3142" y="5606"/>
                  </a:cubicBezTo>
                  <a:cubicBezTo>
                    <a:pt x="4122" y="5606"/>
                    <a:pt x="5065" y="5070"/>
                    <a:pt x="5585" y="4112"/>
                  </a:cubicBezTo>
                  <a:cubicBezTo>
                    <a:pt x="6331" y="2737"/>
                    <a:pt x="5867" y="1095"/>
                    <a:pt x="4524" y="351"/>
                  </a:cubicBezTo>
                  <a:cubicBezTo>
                    <a:pt x="4096" y="114"/>
                    <a:pt x="3638" y="1"/>
                    <a:pt x="31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2" name="Google Shape;4692;p9"/>
            <p:cNvSpPr/>
            <p:nvPr/>
          </p:nvSpPr>
          <p:spPr>
            <a:xfrm>
              <a:off x="4808475" y="3862100"/>
              <a:ext cx="157925" cy="139550"/>
            </a:xfrm>
            <a:custGeom>
              <a:avLst/>
              <a:gdLst/>
              <a:ahLst/>
              <a:cxnLst/>
              <a:rect l="l" t="t" r="r" b="b"/>
              <a:pathLst>
                <a:path w="6317" h="5582" extrusionOk="0">
                  <a:moveTo>
                    <a:pt x="3171" y="1"/>
                  </a:moveTo>
                  <a:cubicBezTo>
                    <a:pt x="2208" y="1"/>
                    <a:pt x="1287" y="527"/>
                    <a:pt x="764" y="1474"/>
                  </a:cubicBezTo>
                  <a:cubicBezTo>
                    <a:pt x="1" y="2855"/>
                    <a:pt x="456" y="4481"/>
                    <a:pt x="1815" y="5232"/>
                  </a:cubicBezTo>
                  <a:cubicBezTo>
                    <a:pt x="2244" y="5469"/>
                    <a:pt x="2700" y="5582"/>
                    <a:pt x="3146" y="5582"/>
                  </a:cubicBezTo>
                  <a:cubicBezTo>
                    <a:pt x="4110" y="5582"/>
                    <a:pt x="5031" y="5055"/>
                    <a:pt x="5553" y="4109"/>
                  </a:cubicBezTo>
                  <a:cubicBezTo>
                    <a:pt x="6316" y="2728"/>
                    <a:pt x="5863" y="1101"/>
                    <a:pt x="4502" y="351"/>
                  </a:cubicBezTo>
                  <a:cubicBezTo>
                    <a:pt x="4073" y="114"/>
                    <a:pt x="3617" y="1"/>
                    <a:pt x="317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3" name="Google Shape;4693;p9"/>
            <p:cNvSpPr/>
            <p:nvPr/>
          </p:nvSpPr>
          <p:spPr>
            <a:xfrm>
              <a:off x="2265450" y="3212625"/>
              <a:ext cx="157975" cy="139600"/>
            </a:xfrm>
            <a:custGeom>
              <a:avLst/>
              <a:gdLst/>
              <a:ahLst/>
              <a:cxnLst/>
              <a:rect l="l" t="t" r="r" b="b"/>
              <a:pathLst>
                <a:path w="6319" h="5584" extrusionOk="0">
                  <a:moveTo>
                    <a:pt x="3171" y="1"/>
                  </a:moveTo>
                  <a:cubicBezTo>
                    <a:pt x="2212" y="1"/>
                    <a:pt x="1296" y="523"/>
                    <a:pt x="772" y="1463"/>
                  </a:cubicBezTo>
                  <a:cubicBezTo>
                    <a:pt x="1" y="2844"/>
                    <a:pt x="449" y="4471"/>
                    <a:pt x="1805" y="5227"/>
                  </a:cubicBezTo>
                  <a:cubicBezTo>
                    <a:pt x="2238" y="5468"/>
                    <a:pt x="2698" y="5583"/>
                    <a:pt x="3149" y="5583"/>
                  </a:cubicBezTo>
                  <a:cubicBezTo>
                    <a:pt x="4108" y="5583"/>
                    <a:pt x="5023" y="5062"/>
                    <a:pt x="5547" y="4121"/>
                  </a:cubicBezTo>
                  <a:cubicBezTo>
                    <a:pt x="6318" y="2738"/>
                    <a:pt x="5872" y="1114"/>
                    <a:pt x="4514" y="358"/>
                  </a:cubicBezTo>
                  <a:cubicBezTo>
                    <a:pt x="4081" y="116"/>
                    <a:pt x="3621" y="1"/>
                    <a:pt x="317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4" name="Google Shape;4694;p9"/>
            <p:cNvSpPr/>
            <p:nvPr/>
          </p:nvSpPr>
          <p:spPr>
            <a:xfrm>
              <a:off x="3698675" y="1209650"/>
              <a:ext cx="156775" cy="138850"/>
            </a:xfrm>
            <a:custGeom>
              <a:avLst/>
              <a:gdLst/>
              <a:ahLst/>
              <a:cxnLst/>
              <a:rect l="l" t="t" r="r" b="b"/>
              <a:pathLst>
                <a:path w="6271" h="5554" extrusionOk="0">
                  <a:moveTo>
                    <a:pt x="3133" y="1"/>
                  </a:moveTo>
                  <a:cubicBezTo>
                    <a:pt x="2184" y="1"/>
                    <a:pt x="1277" y="516"/>
                    <a:pt x="755" y="1449"/>
                  </a:cubicBezTo>
                  <a:cubicBezTo>
                    <a:pt x="1" y="2793"/>
                    <a:pt x="407" y="4388"/>
                    <a:pt x="1700" y="5154"/>
                  </a:cubicBezTo>
                  <a:cubicBezTo>
                    <a:pt x="2154" y="5424"/>
                    <a:pt x="2642" y="5553"/>
                    <a:pt x="3119" y="5553"/>
                  </a:cubicBezTo>
                  <a:cubicBezTo>
                    <a:pt x="4052" y="5553"/>
                    <a:pt x="4944" y="5059"/>
                    <a:pt x="5469" y="4155"/>
                  </a:cubicBezTo>
                  <a:cubicBezTo>
                    <a:pt x="6271" y="2778"/>
                    <a:pt x="5854" y="1144"/>
                    <a:pt x="4504" y="374"/>
                  </a:cubicBezTo>
                  <a:cubicBezTo>
                    <a:pt x="4063" y="121"/>
                    <a:pt x="3593" y="1"/>
                    <a:pt x="313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5" name="Google Shape;4695;p9"/>
            <p:cNvSpPr/>
            <p:nvPr/>
          </p:nvSpPr>
          <p:spPr>
            <a:xfrm>
              <a:off x="3762375" y="4366800"/>
              <a:ext cx="153975" cy="136225"/>
            </a:xfrm>
            <a:custGeom>
              <a:avLst/>
              <a:gdLst/>
              <a:ahLst/>
              <a:cxnLst/>
              <a:rect l="l" t="t" r="r" b="b"/>
              <a:pathLst>
                <a:path w="6159" h="5449" extrusionOk="0">
                  <a:moveTo>
                    <a:pt x="3113" y="1"/>
                  </a:moveTo>
                  <a:cubicBezTo>
                    <a:pt x="2178" y="1"/>
                    <a:pt x="1269" y="498"/>
                    <a:pt x="758" y="1389"/>
                  </a:cubicBezTo>
                  <a:cubicBezTo>
                    <a:pt x="0" y="2712"/>
                    <a:pt x="425" y="4349"/>
                    <a:pt x="1719" y="5092"/>
                  </a:cubicBezTo>
                  <a:cubicBezTo>
                    <a:pt x="2140" y="5334"/>
                    <a:pt x="2596" y="5449"/>
                    <a:pt x="3046" y="5449"/>
                  </a:cubicBezTo>
                  <a:cubicBezTo>
                    <a:pt x="3981" y="5449"/>
                    <a:pt x="4889" y="4952"/>
                    <a:pt x="5400" y="4060"/>
                  </a:cubicBezTo>
                  <a:cubicBezTo>
                    <a:pt x="6159" y="2737"/>
                    <a:pt x="5734" y="1100"/>
                    <a:pt x="4440" y="357"/>
                  </a:cubicBezTo>
                  <a:cubicBezTo>
                    <a:pt x="4019" y="116"/>
                    <a:pt x="3563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6" name="Google Shape;4696;p9"/>
            <p:cNvSpPr/>
            <p:nvPr/>
          </p:nvSpPr>
          <p:spPr>
            <a:xfrm>
              <a:off x="2167900" y="2846100"/>
              <a:ext cx="154575" cy="136875"/>
            </a:xfrm>
            <a:custGeom>
              <a:avLst/>
              <a:gdLst/>
              <a:ahLst/>
              <a:cxnLst/>
              <a:rect l="l" t="t" r="r" b="b"/>
              <a:pathLst>
                <a:path w="6183" h="5475" extrusionOk="0">
                  <a:moveTo>
                    <a:pt x="3113" y="0"/>
                  </a:moveTo>
                  <a:cubicBezTo>
                    <a:pt x="2176" y="0"/>
                    <a:pt x="1272" y="502"/>
                    <a:pt x="760" y="1403"/>
                  </a:cubicBezTo>
                  <a:cubicBezTo>
                    <a:pt x="1" y="2733"/>
                    <a:pt x="413" y="4349"/>
                    <a:pt x="1707" y="5100"/>
                  </a:cubicBezTo>
                  <a:cubicBezTo>
                    <a:pt x="2143" y="5354"/>
                    <a:pt x="2610" y="5475"/>
                    <a:pt x="3070" y="5475"/>
                  </a:cubicBezTo>
                  <a:cubicBezTo>
                    <a:pt x="4022" y="5475"/>
                    <a:pt x="4938" y="4955"/>
                    <a:pt x="5449" y="4021"/>
                  </a:cubicBezTo>
                  <a:cubicBezTo>
                    <a:pt x="6183" y="2683"/>
                    <a:pt x="5736" y="1080"/>
                    <a:pt x="4425" y="346"/>
                  </a:cubicBezTo>
                  <a:cubicBezTo>
                    <a:pt x="4005" y="112"/>
                    <a:pt x="3555" y="0"/>
                    <a:pt x="31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7" name="Google Shape;4697;p9"/>
            <p:cNvSpPr/>
            <p:nvPr/>
          </p:nvSpPr>
          <p:spPr>
            <a:xfrm>
              <a:off x="4309675" y="4205975"/>
              <a:ext cx="157200" cy="138825"/>
            </a:xfrm>
            <a:custGeom>
              <a:avLst/>
              <a:gdLst/>
              <a:ahLst/>
              <a:cxnLst/>
              <a:rect l="l" t="t" r="r" b="b"/>
              <a:pathLst>
                <a:path w="6288" h="5553" extrusionOk="0">
                  <a:moveTo>
                    <a:pt x="3151" y="0"/>
                  </a:moveTo>
                  <a:cubicBezTo>
                    <a:pt x="2228" y="0"/>
                    <a:pt x="1343" y="484"/>
                    <a:pt x="818" y="1364"/>
                  </a:cubicBezTo>
                  <a:cubicBezTo>
                    <a:pt x="0" y="2733"/>
                    <a:pt x="395" y="4378"/>
                    <a:pt x="1730" y="5160"/>
                  </a:cubicBezTo>
                  <a:cubicBezTo>
                    <a:pt x="2181" y="5425"/>
                    <a:pt x="2664" y="5552"/>
                    <a:pt x="3136" y="5552"/>
                  </a:cubicBezTo>
                  <a:cubicBezTo>
                    <a:pt x="4073" y="5552"/>
                    <a:pt x="4969" y="5052"/>
                    <a:pt x="5494" y="4139"/>
                  </a:cubicBezTo>
                  <a:cubicBezTo>
                    <a:pt x="6288" y="2760"/>
                    <a:pt x="5861" y="1129"/>
                    <a:pt x="4506" y="364"/>
                  </a:cubicBezTo>
                  <a:cubicBezTo>
                    <a:pt x="4071" y="118"/>
                    <a:pt x="3606" y="0"/>
                    <a:pt x="31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8" name="Google Shape;4698;p9"/>
            <p:cNvSpPr/>
            <p:nvPr/>
          </p:nvSpPr>
          <p:spPr>
            <a:xfrm>
              <a:off x="2966850" y="1422700"/>
              <a:ext cx="156375" cy="138150"/>
            </a:xfrm>
            <a:custGeom>
              <a:avLst/>
              <a:gdLst/>
              <a:ahLst/>
              <a:cxnLst/>
              <a:rect l="l" t="t" r="r" b="b"/>
              <a:pathLst>
                <a:path w="6255" h="5526" extrusionOk="0">
                  <a:moveTo>
                    <a:pt x="3135" y="0"/>
                  </a:moveTo>
                  <a:cubicBezTo>
                    <a:pt x="2223" y="0"/>
                    <a:pt x="1346" y="474"/>
                    <a:pt x="823" y="1339"/>
                  </a:cubicBezTo>
                  <a:cubicBezTo>
                    <a:pt x="1" y="2700"/>
                    <a:pt x="382" y="4342"/>
                    <a:pt x="1701" y="5127"/>
                  </a:cubicBezTo>
                  <a:cubicBezTo>
                    <a:pt x="2155" y="5397"/>
                    <a:pt x="2641" y="5526"/>
                    <a:pt x="3117" y="5526"/>
                  </a:cubicBezTo>
                  <a:cubicBezTo>
                    <a:pt x="4046" y="5526"/>
                    <a:pt x="4935" y="5035"/>
                    <a:pt x="5457" y="4138"/>
                  </a:cubicBezTo>
                  <a:cubicBezTo>
                    <a:pt x="6255" y="2769"/>
                    <a:pt x="5842" y="1140"/>
                    <a:pt x="4502" y="372"/>
                  </a:cubicBezTo>
                  <a:cubicBezTo>
                    <a:pt x="4065" y="121"/>
                    <a:pt x="3595" y="0"/>
                    <a:pt x="31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9" name="Google Shape;4699;p9"/>
            <p:cNvSpPr/>
            <p:nvPr/>
          </p:nvSpPr>
          <p:spPr>
            <a:xfrm>
              <a:off x="4493450" y="4153800"/>
              <a:ext cx="154950" cy="136825"/>
            </a:xfrm>
            <a:custGeom>
              <a:avLst/>
              <a:gdLst/>
              <a:ahLst/>
              <a:cxnLst/>
              <a:rect l="l" t="t" r="r" b="b"/>
              <a:pathLst>
                <a:path w="6198" h="5473" extrusionOk="0">
                  <a:moveTo>
                    <a:pt x="3130" y="0"/>
                  </a:moveTo>
                  <a:cubicBezTo>
                    <a:pt x="2214" y="0"/>
                    <a:pt x="1330" y="476"/>
                    <a:pt x="814" y="1338"/>
                  </a:cubicBezTo>
                  <a:cubicBezTo>
                    <a:pt x="1" y="2697"/>
                    <a:pt x="418" y="4359"/>
                    <a:pt x="1760" y="5118"/>
                  </a:cubicBezTo>
                  <a:cubicBezTo>
                    <a:pt x="2184" y="5358"/>
                    <a:pt x="2640" y="5473"/>
                    <a:pt x="3088" y="5473"/>
                  </a:cubicBezTo>
                  <a:cubicBezTo>
                    <a:pt x="4019" y="5473"/>
                    <a:pt x="4918" y="4976"/>
                    <a:pt x="5433" y="4084"/>
                  </a:cubicBezTo>
                  <a:cubicBezTo>
                    <a:pt x="6197" y="2756"/>
                    <a:pt x="5794" y="1138"/>
                    <a:pt x="4506" y="380"/>
                  </a:cubicBezTo>
                  <a:cubicBezTo>
                    <a:pt x="4069" y="123"/>
                    <a:pt x="3595" y="0"/>
                    <a:pt x="313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0" name="Google Shape;4700;p9"/>
            <p:cNvSpPr/>
            <p:nvPr/>
          </p:nvSpPr>
          <p:spPr>
            <a:xfrm>
              <a:off x="5292725" y="2730300"/>
              <a:ext cx="156675" cy="138275"/>
            </a:xfrm>
            <a:custGeom>
              <a:avLst/>
              <a:gdLst/>
              <a:ahLst/>
              <a:cxnLst/>
              <a:rect l="l" t="t" r="r" b="b"/>
              <a:pathLst>
                <a:path w="6267" h="5531" extrusionOk="0">
                  <a:moveTo>
                    <a:pt x="3148" y="1"/>
                  </a:moveTo>
                  <a:cubicBezTo>
                    <a:pt x="2202" y="1"/>
                    <a:pt x="1295" y="515"/>
                    <a:pt x="775" y="1436"/>
                  </a:cubicBezTo>
                  <a:cubicBezTo>
                    <a:pt x="1" y="2811"/>
                    <a:pt x="443" y="4432"/>
                    <a:pt x="1800" y="5182"/>
                  </a:cubicBezTo>
                  <a:cubicBezTo>
                    <a:pt x="2226" y="5418"/>
                    <a:pt x="2678" y="5530"/>
                    <a:pt x="3121" y="5530"/>
                  </a:cubicBezTo>
                  <a:cubicBezTo>
                    <a:pt x="4082" y="5530"/>
                    <a:pt x="4999" y="4999"/>
                    <a:pt x="5517" y="4047"/>
                  </a:cubicBezTo>
                  <a:cubicBezTo>
                    <a:pt x="6267" y="2668"/>
                    <a:pt x="5789" y="1054"/>
                    <a:pt x="4416" y="323"/>
                  </a:cubicBezTo>
                  <a:cubicBezTo>
                    <a:pt x="4006" y="105"/>
                    <a:pt x="3573" y="1"/>
                    <a:pt x="314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1" name="Google Shape;4701;p9"/>
            <p:cNvSpPr/>
            <p:nvPr/>
          </p:nvSpPr>
          <p:spPr>
            <a:xfrm>
              <a:off x="2216125" y="3029075"/>
              <a:ext cx="156850" cy="138850"/>
            </a:xfrm>
            <a:custGeom>
              <a:avLst/>
              <a:gdLst/>
              <a:ahLst/>
              <a:cxnLst/>
              <a:rect l="l" t="t" r="r" b="b"/>
              <a:pathLst>
                <a:path w="6274" h="5554" extrusionOk="0">
                  <a:moveTo>
                    <a:pt x="3154" y="0"/>
                  </a:moveTo>
                  <a:cubicBezTo>
                    <a:pt x="2212" y="0"/>
                    <a:pt x="1313" y="505"/>
                    <a:pt x="789" y="1424"/>
                  </a:cubicBezTo>
                  <a:cubicBezTo>
                    <a:pt x="1" y="2805"/>
                    <a:pt x="434" y="4433"/>
                    <a:pt x="1793" y="5195"/>
                  </a:cubicBezTo>
                  <a:cubicBezTo>
                    <a:pt x="2227" y="5438"/>
                    <a:pt x="2687" y="5554"/>
                    <a:pt x="3138" y="5554"/>
                  </a:cubicBezTo>
                  <a:cubicBezTo>
                    <a:pt x="4097" y="5554"/>
                    <a:pt x="5011" y="5028"/>
                    <a:pt x="5533" y="4081"/>
                  </a:cubicBezTo>
                  <a:cubicBezTo>
                    <a:pt x="6274" y="2732"/>
                    <a:pt x="5851" y="1144"/>
                    <a:pt x="4550" y="386"/>
                  </a:cubicBezTo>
                  <a:cubicBezTo>
                    <a:pt x="4101" y="125"/>
                    <a:pt x="3622" y="0"/>
                    <a:pt x="31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2" name="Google Shape;4702;p9"/>
            <p:cNvSpPr/>
            <p:nvPr/>
          </p:nvSpPr>
          <p:spPr>
            <a:xfrm>
              <a:off x="3943775" y="4312325"/>
              <a:ext cx="157175" cy="138825"/>
            </a:xfrm>
            <a:custGeom>
              <a:avLst/>
              <a:gdLst/>
              <a:ahLst/>
              <a:cxnLst/>
              <a:rect l="l" t="t" r="r" b="b"/>
              <a:pathLst>
                <a:path w="6287" h="5553" extrusionOk="0">
                  <a:moveTo>
                    <a:pt x="3150" y="0"/>
                  </a:moveTo>
                  <a:cubicBezTo>
                    <a:pt x="2230" y="0"/>
                    <a:pt x="1348" y="480"/>
                    <a:pt x="823" y="1356"/>
                  </a:cubicBezTo>
                  <a:cubicBezTo>
                    <a:pt x="0" y="2723"/>
                    <a:pt x="389" y="4369"/>
                    <a:pt x="1720" y="5156"/>
                  </a:cubicBezTo>
                  <a:cubicBezTo>
                    <a:pt x="2174" y="5424"/>
                    <a:pt x="2659" y="5553"/>
                    <a:pt x="3134" y="5553"/>
                  </a:cubicBezTo>
                  <a:cubicBezTo>
                    <a:pt x="4070" y="5553"/>
                    <a:pt x="4963" y="5055"/>
                    <a:pt x="5488" y="4148"/>
                  </a:cubicBezTo>
                  <a:cubicBezTo>
                    <a:pt x="6287" y="2770"/>
                    <a:pt x="5865" y="1138"/>
                    <a:pt x="4514" y="369"/>
                  </a:cubicBezTo>
                  <a:cubicBezTo>
                    <a:pt x="4076" y="120"/>
                    <a:pt x="3609" y="0"/>
                    <a:pt x="31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3" name="Google Shape;4703;p9"/>
            <p:cNvSpPr/>
            <p:nvPr/>
          </p:nvSpPr>
          <p:spPr>
            <a:xfrm>
              <a:off x="3345500" y="4288225"/>
              <a:ext cx="156150" cy="138200"/>
            </a:xfrm>
            <a:custGeom>
              <a:avLst/>
              <a:gdLst/>
              <a:ahLst/>
              <a:cxnLst/>
              <a:rect l="l" t="t" r="r" b="b"/>
              <a:pathLst>
                <a:path w="6246" h="5528" extrusionOk="0">
                  <a:moveTo>
                    <a:pt x="3140" y="0"/>
                  </a:moveTo>
                  <a:cubicBezTo>
                    <a:pt x="2195" y="0"/>
                    <a:pt x="1291" y="513"/>
                    <a:pt x="771" y="1440"/>
                  </a:cubicBezTo>
                  <a:cubicBezTo>
                    <a:pt x="0" y="2815"/>
                    <a:pt x="448" y="4434"/>
                    <a:pt x="1807" y="5183"/>
                  </a:cubicBezTo>
                  <a:cubicBezTo>
                    <a:pt x="2231" y="5417"/>
                    <a:pt x="2680" y="5528"/>
                    <a:pt x="3120" y="5528"/>
                  </a:cubicBezTo>
                  <a:cubicBezTo>
                    <a:pt x="4083" y="5528"/>
                    <a:pt x="5003" y="4995"/>
                    <a:pt x="5520" y="4038"/>
                  </a:cubicBezTo>
                  <a:cubicBezTo>
                    <a:pt x="6245" y="2696"/>
                    <a:pt x="5809" y="1117"/>
                    <a:pt x="4505" y="372"/>
                  </a:cubicBezTo>
                  <a:cubicBezTo>
                    <a:pt x="4066" y="120"/>
                    <a:pt x="3598" y="0"/>
                    <a:pt x="314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4" name="Google Shape;4704;p9"/>
            <p:cNvSpPr/>
            <p:nvPr/>
          </p:nvSpPr>
          <p:spPr>
            <a:xfrm>
              <a:off x="2315900" y="3396925"/>
              <a:ext cx="156850" cy="138850"/>
            </a:xfrm>
            <a:custGeom>
              <a:avLst/>
              <a:gdLst/>
              <a:ahLst/>
              <a:cxnLst/>
              <a:rect l="l" t="t" r="r" b="b"/>
              <a:pathLst>
                <a:path w="6274" h="5554" extrusionOk="0">
                  <a:moveTo>
                    <a:pt x="3136" y="1"/>
                  </a:moveTo>
                  <a:cubicBezTo>
                    <a:pt x="2179" y="1"/>
                    <a:pt x="1266" y="525"/>
                    <a:pt x="744" y="1471"/>
                  </a:cubicBezTo>
                  <a:cubicBezTo>
                    <a:pt x="0" y="2818"/>
                    <a:pt x="420" y="4406"/>
                    <a:pt x="1721" y="5165"/>
                  </a:cubicBezTo>
                  <a:cubicBezTo>
                    <a:pt x="2171" y="5428"/>
                    <a:pt x="2652" y="5554"/>
                    <a:pt x="3121" y="5554"/>
                  </a:cubicBezTo>
                  <a:cubicBezTo>
                    <a:pt x="4061" y="5554"/>
                    <a:pt x="4959" y="5050"/>
                    <a:pt x="5483" y="4134"/>
                  </a:cubicBezTo>
                  <a:cubicBezTo>
                    <a:pt x="6273" y="2754"/>
                    <a:pt x="5843" y="1125"/>
                    <a:pt x="4486" y="363"/>
                  </a:cubicBezTo>
                  <a:cubicBezTo>
                    <a:pt x="4050" y="118"/>
                    <a:pt x="3588" y="1"/>
                    <a:pt x="313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5" name="Google Shape;4705;p9"/>
            <p:cNvSpPr/>
            <p:nvPr/>
          </p:nvSpPr>
          <p:spPr>
            <a:xfrm>
              <a:off x="5093875" y="1994275"/>
              <a:ext cx="156675" cy="138825"/>
            </a:xfrm>
            <a:custGeom>
              <a:avLst/>
              <a:gdLst/>
              <a:ahLst/>
              <a:cxnLst/>
              <a:rect l="l" t="t" r="r" b="b"/>
              <a:pathLst>
                <a:path w="6267" h="5553" extrusionOk="0">
                  <a:moveTo>
                    <a:pt x="3148" y="0"/>
                  </a:moveTo>
                  <a:cubicBezTo>
                    <a:pt x="2225" y="0"/>
                    <a:pt x="1342" y="483"/>
                    <a:pt x="815" y="1369"/>
                  </a:cubicBezTo>
                  <a:cubicBezTo>
                    <a:pt x="0" y="2740"/>
                    <a:pt x="400" y="4383"/>
                    <a:pt x="1736" y="5164"/>
                  </a:cubicBezTo>
                  <a:cubicBezTo>
                    <a:pt x="2185" y="5426"/>
                    <a:pt x="2665" y="5552"/>
                    <a:pt x="3135" y="5552"/>
                  </a:cubicBezTo>
                  <a:cubicBezTo>
                    <a:pt x="4074" y="5552"/>
                    <a:pt x="4972" y="5048"/>
                    <a:pt x="5497" y="4132"/>
                  </a:cubicBezTo>
                  <a:cubicBezTo>
                    <a:pt x="6266" y="2791"/>
                    <a:pt x="5879" y="1194"/>
                    <a:pt x="4597" y="416"/>
                  </a:cubicBezTo>
                  <a:cubicBezTo>
                    <a:pt x="4134" y="135"/>
                    <a:pt x="3635" y="0"/>
                    <a:pt x="314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6" name="Google Shape;4706;p9"/>
            <p:cNvSpPr/>
            <p:nvPr/>
          </p:nvSpPr>
          <p:spPr>
            <a:xfrm>
              <a:off x="4530925" y="1366150"/>
              <a:ext cx="154025" cy="136200"/>
            </a:xfrm>
            <a:custGeom>
              <a:avLst/>
              <a:gdLst/>
              <a:ahLst/>
              <a:cxnLst/>
              <a:rect l="l" t="t" r="r" b="b"/>
              <a:pathLst>
                <a:path w="6161" h="5448" extrusionOk="0">
                  <a:moveTo>
                    <a:pt x="3111" y="0"/>
                  </a:moveTo>
                  <a:cubicBezTo>
                    <a:pt x="2181" y="0"/>
                    <a:pt x="1278" y="492"/>
                    <a:pt x="767" y="1375"/>
                  </a:cubicBezTo>
                  <a:cubicBezTo>
                    <a:pt x="0" y="2697"/>
                    <a:pt x="416" y="4334"/>
                    <a:pt x="1707" y="5083"/>
                  </a:cubicBezTo>
                  <a:cubicBezTo>
                    <a:pt x="2133" y="5330"/>
                    <a:pt x="2595" y="5447"/>
                    <a:pt x="3050" y="5447"/>
                  </a:cubicBezTo>
                  <a:cubicBezTo>
                    <a:pt x="3980" y="5447"/>
                    <a:pt x="4882" y="4956"/>
                    <a:pt x="5394" y="4072"/>
                  </a:cubicBezTo>
                  <a:cubicBezTo>
                    <a:pt x="6160" y="2750"/>
                    <a:pt x="5745" y="1112"/>
                    <a:pt x="4454" y="365"/>
                  </a:cubicBezTo>
                  <a:cubicBezTo>
                    <a:pt x="4028" y="118"/>
                    <a:pt x="3566" y="0"/>
                    <a:pt x="31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7" name="Google Shape;4707;p9"/>
            <p:cNvSpPr/>
            <p:nvPr/>
          </p:nvSpPr>
          <p:spPr>
            <a:xfrm>
              <a:off x="2647825" y="3895925"/>
              <a:ext cx="156450" cy="138175"/>
            </a:xfrm>
            <a:custGeom>
              <a:avLst/>
              <a:gdLst/>
              <a:ahLst/>
              <a:cxnLst/>
              <a:rect l="l" t="t" r="r" b="b"/>
              <a:pathLst>
                <a:path w="6258" h="5527" extrusionOk="0">
                  <a:moveTo>
                    <a:pt x="3135" y="1"/>
                  </a:moveTo>
                  <a:cubicBezTo>
                    <a:pt x="2217" y="1"/>
                    <a:pt x="1337" y="480"/>
                    <a:pt x="815" y="1353"/>
                  </a:cubicBezTo>
                  <a:cubicBezTo>
                    <a:pt x="0" y="2716"/>
                    <a:pt x="391" y="4356"/>
                    <a:pt x="1716" y="5136"/>
                  </a:cubicBezTo>
                  <a:cubicBezTo>
                    <a:pt x="2165" y="5400"/>
                    <a:pt x="2646" y="5526"/>
                    <a:pt x="3118" y="5526"/>
                  </a:cubicBezTo>
                  <a:cubicBezTo>
                    <a:pt x="4051" y="5526"/>
                    <a:pt x="4944" y="5030"/>
                    <a:pt x="5466" y="4126"/>
                  </a:cubicBezTo>
                  <a:cubicBezTo>
                    <a:pt x="6257" y="2756"/>
                    <a:pt x="5834" y="1127"/>
                    <a:pt x="4489" y="365"/>
                  </a:cubicBezTo>
                  <a:cubicBezTo>
                    <a:pt x="4054" y="119"/>
                    <a:pt x="3590" y="1"/>
                    <a:pt x="313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8" name="Google Shape;4708;p9"/>
            <p:cNvSpPr/>
            <p:nvPr/>
          </p:nvSpPr>
          <p:spPr>
            <a:xfrm>
              <a:off x="2366725" y="3582175"/>
              <a:ext cx="154025" cy="136250"/>
            </a:xfrm>
            <a:custGeom>
              <a:avLst/>
              <a:gdLst/>
              <a:ahLst/>
              <a:cxnLst/>
              <a:rect l="l" t="t" r="r" b="b"/>
              <a:pathLst>
                <a:path w="6161" h="5450" extrusionOk="0">
                  <a:moveTo>
                    <a:pt x="3113" y="1"/>
                  </a:moveTo>
                  <a:cubicBezTo>
                    <a:pt x="2172" y="1"/>
                    <a:pt x="1260" y="505"/>
                    <a:pt x="751" y="1405"/>
                  </a:cubicBezTo>
                  <a:cubicBezTo>
                    <a:pt x="1" y="2730"/>
                    <a:pt x="435" y="4364"/>
                    <a:pt x="1735" y="5101"/>
                  </a:cubicBezTo>
                  <a:cubicBezTo>
                    <a:pt x="2152" y="5337"/>
                    <a:pt x="2603" y="5449"/>
                    <a:pt x="3047" y="5449"/>
                  </a:cubicBezTo>
                  <a:cubicBezTo>
                    <a:pt x="3988" y="5449"/>
                    <a:pt x="4901" y="4946"/>
                    <a:pt x="5410" y="4046"/>
                  </a:cubicBezTo>
                  <a:cubicBezTo>
                    <a:pt x="6160" y="2721"/>
                    <a:pt x="5727" y="1087"/>
                    <a:pt x="4426" y="350"/>
                  </a:cubicBezTo>
                  <a:cubicBezTo>
                    <a:pt x="4008" y="114"/>
                    <a:pt x="3557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9" name="Google Shape;4709;p9"/>
            <p:cNvSpPr/>
            <p:nvPr/>
          </p:nvSpPr>
          <p:spPr>
            <a:xfrm>
              <a:off x="2933025" y="4212925"/>
              <a:ext cx="150450" cy="133625"/>
            </a:xfrm>
            <a:custGeom>
              <a:avLst/>
              <a:gdLst/>
              <a:ahLst/>
              <a:cxnLst/>
              <a:rect l="l" t="t" r="r" b="b"/>
              <a:pathLst>
                <a:path w="6018" h="5345" extrusionOk="0">
                  <a:moveTo>
                    <a:pt x="3086" y="1"/>
                  </a:moveTo>
                  <a:cubicBezTo>
                    <a:pt x="2123" y="1"/>
                    <a:pt x="1162" y="520"/>
                    <a:pt x="680" y="1416"/>
                  </a:cubicBezTo>
                  <a:cubicBezTo>
                    <a:pt x="1" y="2681"/>
                    <a:pt x="456" y="4325"/>
                    <a:pt x="1678" y="5019"/>
                  </a:cubicBezTo>
                  <a:cubicBezTo>
                    <a:pt x="2067" y="5240"/>
                    <a:pt x="2499" y="5344"/>
                    <a:pt x="2931" y="5344"/>
                  </a:cubicBezTo>
                  <a:cubicBezTo>
                    <a:pt x="3895" y="5344"/>
                    <a:pt x="4857" y="4825"/>
                    <a:pt x="5338" y="3929"/>
                  </a:cubicBezTo>
                  <a:cubicBezTo>
                    <a:pt x="6018" y="2665"/>
                    <a:pt x="5561" y="1020"/>
                    <a:pt x="4339" y="326"/>
                  </a:cubicBezTo>
                  <a:cubicBezTo>
                    <a:pt x="3950" y="105"/>
                    <a:pt x="3518" y="1"/>
                    <a:pt x="308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0" name="Google Shape;4710;p9"/>
            <p:cNvSpPr/>
            <p:nvPr/>
          </p:nvSpPr>
          <p:spPr>
            <a:xfrm>
              <a:off x="5046975" y="1812275"/>
              <a:ext cx="152175" cy="134900"/>
            </a:xfrm>
            <a:custGeom>
              <a:avLst/>
              <a:gdLst/>
              <a:ahLst/>
              <a:cxnLst/>
              <a:rect l="l" t="t" r="r" b="b"/>
              <a:pathLst>
                <a:path w="6087" h="5396" extrusionOk="0">
                  <a:moveTo>
                    <a:pt x="3095" y="1"/>
                  </a:moveTo>
                  <a:cubicBezTo>
                    <a:pt x="2145" y="1"/>
                    <a:pt x="1206" y="507"/>
                    <a:pt x="708" y="1396"/>
                  </a:cubicBezTo>
                  <a:cubicBezTo>
                    <a:pt x="1" y="2661"/>
                    <a:pt x="418" y="4293"/>
                    <a:pt x="1633" y="5027"/>
                  </a:cubicBezTo>
                  <a:cubicBezTo>
                    <a:pt x="2049" y="5277"/>
                    <a:pt x="2511" y="5395"/>
                    <a:pt x="2971" y="5395"/>
                  </a:cubicBezTo>
                  <a:cubicBezTo>
                    <a:pt x="3901" y="5395"/>
                    <a:pt x="4823" y="4911"/>
                    <a:pt x="5329" y="4049"/>
                  </a:cubicBezTo>
                  <a:cubicBezTo>
                    <a:pt x="6087" y="2759"/>
                    <a:pt x="5655" y="1072"/>
                    <a:pt x="4383" y="341"/>
                  </a:cubicBezTo>
                  <a:cubicBezTo>
                    <a:pt x="3980" y="110"/>
                    <a:pt x="3536" y="1"/>
                    <a:pt x="30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1" name="Google Shape;4711;p9"/>
            <p:cNvSpPr/>
            <p:nvPr/>
          </p:nvSpPr>
          <p:spPr>
            <a:xfrm>
              <a:off x="3883550" y="1158450"/>
              <a:ext cx="152575" cy="134875"/>
            </a:xfrm>
            <a:custGeom>
              <a:avLst/>
              <a:gdLst/>
              <a:ahLst/>
              <a:cxnLst/>
              <a:rect l="l" t="t" r="r" b="b"/>
              <a:pathLst>
                <a:path w="6103" h="5395" extrusionOk="0">
                  <a:moveTo>
                    <a:pt x="3109" y="0"/>
                  </a:moveTo>
                  <a:cubicBezTo>
                    <a:pt x="2198" y="0"/>
                    <a:pt x="1295" y="465"/>
                    <a:pt x="783" y="1294"/>
                  </a:cubicBezTo>
                  <a:cubicBezTo>
                    <a:pt x="0" y="2563"/>
                    <a:pt x="393" y="4266"/>
                    <a:pt x="1646" y="5024"/>
                  </a:cubicBezTo>
                  <a:cubicBezTo>
                    <a:pt x="2062" y="5275"/>
                    <a:pt x="2526" y="5395"/>
                    <a:pt x="2987" y="5395"/>
                  </a:cubicBezTo>
                  <a:cubicBezTo>
                    <a:pt x="3916" y="5395"/>
                    <a:pt x="4837" y="4912"/>
                    <a:pt x="5343" y="4051"/>
                  </a:cubicBezTo>
                  <a:cubicBezTo>
                    <a:pt x="6102" y="2763"/>
                    <a:pt x="5675" y="1076"/>
                    <a:pt x="4403" y="344"/>
                  </a:cubicBezTo>
                  <a:cubicBezTo>
                    <a:pt x="4000" y="111"/>
                    <a:pt x="3554" y="0"/>
                    <a:pt x="31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2" name="Google Shape;4712;p9"/>
            <p:cNvSpPr/>
            <p:nvPr/>
          </p:nvSpPr>
          <p:spPr>
            <a:xfrm>
              <a:off x="4764350" y="1497600"/>
              <a:ext cx="152500" cy="134850"/>
            </a:xfrm>
            <a:custGeom>
              <a:avLst/>
              <a:gdLst/>
              <a:ahLst/>
              <a:cxnLst/>
              <a:rect l="l" t="t" r="r" b="b"/>
              <a:pathLst>
                <a:path w="6100" h="5394" extrusionOk="0">
                  <a:moveTo>
                    <a:pt x="3109" y="0"/>
                  </a:moveTo>
                  <a:cubicBezTo>
                    <a:pt x="2209" y="0"/>
                    <a:pt x="1316" y="452"/>
                    <a:pt x="800" y="1263"/>
                  </a:cubicBezTo>
                  <a:cubicBezTo>
                    <a:pt x="0" y="2522"/>
                    <a:pt x="373" y="4231"/>
                    <a:pt x="1615" y="5005"/>
                  </a:cubicBezTo>
                  <a:cubicBezTo>
                    <a:pt x="2038" y="5268"/>
                    <a:pt x="2513" y="5393"/>
                    <a:pt x="2986" y="5393"/>
                  </a:cubicBezTo>
                  <a:cubicBezTo>
                    <a:pt x="3904" y="5393"/>
                    <a:pt x="4814" y="4923"/>
                    <a:pt x="5326" y="4081"/>
                  </a:cubicBezTo>
                  <a:cubicBezTo>
                    <a:pt x="6099" y="2805"/>
                    <a:pt x="5691" y="1107"/>
                    <a:pt x="4433" y="360"/>
                  </a:cubicBezTo>
                  <a:cubicBezTo>
                    <a:pt x="4022" y="116"/>
                    <a:pt x="3565" y="0"/>
                    <a:pt x="31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3" name="Google Shape;4713;p9"/>
            <p:cNvSpPr/>
            <p:nvPr/>
          </p:nvSpPr>
          <p:spPr>
            <a:xfrm>
              <a:off x="5261300" y="3337650"/>
              <a:ext cx="151400" cy="133625"/>
            </a:xfrm>
            <a:custGeom>
              <a:avLst/>
              <a:gdLst/>
              <a:ahLst/>
              <a:cxnLst/>
              <a:rect l="l" t="t" r="r" b="b"/>
              <a:pathLst>
                <a:path w="6056" h="5345" extrusionOk="0">
                  <a:moveTo>
                    <a:pt x="3107" y="1"/>
                  </a:moveTo>
                  <a:cubicBezTo>
                    <a:pt x="2199" y="1"/>
                    <a:pt x="1288" y="462"/>
                    <a:pt x="778" y="1279"/>
                  </a:cubicBezTo>
                  <a:cubicBezTo>
                    <a:pt x="1" y="2523"/>
                    <a:pt x="412" y="4256"/>
                    <a:pt x="1659" y="4997"/>
                  </a:cubicBezTo>
                  <a:cubicBezTo>
                    <a:pt x="2056" y="5233"/>
                    <a:pt x="2502" y="5344"/>
                    <a:pt x="2949" y="5344"/>
                  </a:cubicBezTo>
                  <a:cubicBezTo>
                    <a:pt x="3857" y="5344"/>
                    <a:pt x="4768" y="4884"/>
                    <a:pt x="5279" y="4066"/>
                  </a:cubicBezTo>
                  <a:cubicBezTo>
                    <a:pt x="6056" y="2822"/>
                    <a:pt x="5645" y="1089"/>
                    <a:pt x="4397" y="348"/>
                  </a:cubicBezTo>
                  <a:cubicBezTo>
                    <a:pt x="4000" y="112"/>
                    <a:pt x="3554" y="1"/>
                    <a:pt x="310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4" name="Google Shape;4714;p9"/>
            <p:cNvSpPr/>
            <p:nvPr/>
          </p:nvSpPr>
          <p:spPr>
            <a:xfrm>
              <a:off x="2336200" y="2004950"/>
              <a:ext cx="152100" cy="134900"/>
            </a:xfrm>
            <a:custGeom>
              <a:avLst/>
              <a:gdLst/>
              <a:ahLst/>
              <a:cxnLst/>
              <a:rect l="l" t="t" r="r" b="b"/>
              <a:pathLst>
                <a:path w="6084" h="5396" extrusionOk="0">
                  <a:moveTo>
                    <a:pt x="3113" y="1"/>
                  </a:moveTo>
                  <a:cubicBezTo>
                    <a:pt x="2193" y="1"/>
                    <a:pt x="1281" y="473"/>
                    <a:pt x="771" y="1318"/>
                  </a:cubicBezTo>
                  <a:cubicBezTo>
                    <a:pt x="0" y="2596"/>
                    <a:pt x="410" y="4292"/>
                    <a:pt x="1673" y="5038"/>
                  </a:cubicBezTo>
                  <a:cubicBezTo>
                    <a:pt x="2084" y="5280"/>
                    <a:pt x="2539" y="5395"/>
                    <a:pt x="2991" y="5395"/>
                  </a:cubicBezTo>
                  <a:cubicBezTo>
                    <a:pt x="3929" y="5395"/>
                    <a:pt x="4857" y="4901"/>
                    <a:pt x="5360" y="4027"/>
                  </a:cubicBezTo>
                  <a:cubicBezTo>
                    <a:pt x="6083" y="2771"/>
                    <a:pt x="5687" y="1134"/>
                    <a:pt x="4477" y="385"/>
                  </a:cubicBezTo>
                  <a:cubicBezTo>
                    <a:pt x="4056" y="124"/>
                    <a:pt x="3583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5" name="Google Shape;4715;p9"/>
            <p:cNvSpPr/>
            <p:nvPr/>
          </p:nvSpPr>
          <p:spPr>
            <a:xfrm>
              <a:off x="5127350" y="3574125"/>
              <a:ext cx="152750" cy="134900"/>
            </a:xfrm>
            <a:custGeom>
              <a:avLst/>
              <a:gdLst/>
              <a:ahLst/>
              <a:cxnLst/>
              <a:rect l="l" t="t" r="r" b="b"/>
              <a:pathLst>
                <a:path w="6110" h="5396" extrusionOk="0">
                  <a:moveTo>
                    <a:pt x="3115" y="1"/>
                  </a:moveTo>
                  <a:cubicBezTo>
                    <a:pt x="2183" y="1"/>
                    <a:pt x="1262" y="489"/>
                    <a:pt x="757" y="1349"/>
                  </a:cubicBezTo>
                  <a:cubicBezTo>
                    <a:pt x="1" y="2638"/>
                    <a:pt x="431" y="4325"/>
                    <a:pt x="1703" y="5055"/>
                  </a:cubicBezTo>
                  <a:cubicBezTo>
                    <a:pt x="2107" y="5286"/>
                    <a:pt x="2551" y="5396"/>
                    <a:pt x="2993" y="5396"/>
                  </a:cubicBezTo>
                  <a:cubicBezTo>
                    <a:pt x="3943" y="5396"/>
                    <a:pt x="4880" y="4890"/>
                    <a:pt x="5378" y="4000"/>
                  </a:cubicBezTo>
                  <a:cubicBezTo>
                    <a:pt x="6109" y="2697"/>
                    <a:pt x="5642" y="1017"/>
                    <a:pt x="4357" y="316"/>
                  </a:cubicBezTo>
                  <a:cubicBezTo>
                    <a:pt x="3966" y="102"/>
                    <a:pt x="3539" y="1"/>
                    <a:pt x="31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6" name="Google Shape;4716;p9"/>
            <p:cNvSpPr/>
            <p:nvPr/>
          </p:nvSpPr>
          <p:spPr>
            <a:xfrm>
              <a:off x="4678400" y="4102200"/>
              <a:ext cx="151475" cy="133625"/>
            </a:xfrm>
            <a:custGeom>
              <a:avLst/>
              <a:gdLst/>
              <a:ahLst/>
              <a:cxnLst/>
              <a:rect l="l" t="t" r="r" b="b"/>
              <a:pathLst>
                <a:path w="6059" h="5345" extrusionOk="0">
                  <a:moveTo>
                    <a:pt x="3107" y="1"/>
                  </a:moveTo>
                  <a:cubicBezTo>
                    <a:pt x="2184" y="1"/>
                    <a:pt x="1260" y="478"/>
                    <a:pt x="756" y="1316"/>
                  </a:cubicBezTo>
                  <a:cubicBezTo>
                    <a:pt x="0" y="2577"/>
                    <a:pt x="438" y="4301"/>
                    <a:pt x="1696" y="5019"/>
                  </a:cubicBezTo>
                  <a:cubicBezTo>
                    <a:pt x="2086" y="5240"/>
                    <a:pt x="2518" y="5345"/>
                    <a:pt x="2951" y="5345"/>
                  </a:cubicBezTo>
                  <a:cubicBezTo>
                    <a:pt x="3875" y="5345"/>
                    <a:pt x="4799" y="4868"/>
                    <a:pt x="5302" y="4030"/>
                  </a:cubicBezTo>
                  <a:cubicBezTo>
                    <a:pt x="6058" y="2769"/>
                    <a:pt x="5621" y="1043"/>
                    <a:pt x="4362" y="327"/>
                  </a:cubicBezTo>
                  <a:cubicBezTo>
                    <a:pt x="3973" y="105"/>
                    <a:pt x="3540" y="1"/>
                    <a:pt x="310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7" name="Google Shape;4717;p9"/>
            <p:cNvSpPr/>
            <p:nvPr/>
          </p:nvSpPr>
          <p:spPr>
            <a:xfrm>
              <a:off x="4299750" y="1236325"/>
              <a:ext cx="151175" cy="134300"/>
            </a:xfrm>
            <a:custGeom>
              <a:avLst/>
              <a:gdLst/>
              <a:ahLst/>
              <a:cxnLst/>
              <a:rect l="l" t="t" r="r" b="b"/>
              <a:pathLst>
                <a:path w="6047" h="5372" extrusionOk="0">
                  <a:moveTo>
                    <a:pt x="3095" y="1"/>
                  </a:moveTo>
                  <a:cubicBezTo>
                    <a:pt x="2155" y="1"/>
                    <a:pt x="1219" y="495"/>
                    <a:pt x="720" y="1365"/>
                  </a:cubicBezTo>
                  <a:cubicBezTo>
                    <a:pt x="1" y="2621"/>
                    <a:pt x="413" y="4273"/>
                    <a:pt x="1629" y="5008"/>
                  </a:cubicBezTo>
                  <a:cubicBezTo>
                    <a:pt x="2037" y="5255"/>
                    <a:pt x="2494" y="5371"/>
                    <a:pt x="2951" y="5371"/>
                  </a:cubicBezTo>
                  <a:cubicBezTo>
                    <a:pt x="3890" y="5371"/>
                    <a:pt x="4827" y="4877"/>
                    <a:pt x="5326" y="4006"/>
                  </a:cubicBezTo>
                  <a:cubicBezTo>
                    <a:pt x="6047" y="2752"/>
                    <a:pt x="5634" y="1100"/>
                    <a:pt x="4417" y="365"/>
                  </a:cubicBezTo>
                  <a:cubicBezTo>
                    <a:pt x="4009" y="117"/>
                    <a:pt x="3552" y="1"/>
                    <a:pt x="30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8" name="Google Shape;4718;p9"/>
            <p:cNvSpPr/>
            <p:nvPr/>
          </p:nvSpPr>
          <p:spPr>
            <a:xfrm>
              <a:off x="2120300" y="2663775"/>
              <a:ext cx="150425" cy="133625"/>
            </a:xfrm>
            <a:custGeom>
              <a:avLst/>
              <a:gdLst/>
              <a:ahLst/>
              <a:cxnLst/>
              <a:rect l="l" t="t" r="r" b="b"/>
              <a:pathLst>
                <a:path w="6017" h="5345" extrusionOk="0">
                  <a:moveTo>
                    <a:pt x="3086" y="0"/>
                  </a:moveTo>
                  <a:cubicBezTo>
                    <a:pt x="2123" y="0"/>
                    <a:pt x="1162" y="520"/>
                    <a:pt x="680" y="1416"/>
                  </a:cubicBezTo>
                  <a:cubicBezTo>
                    <a:pt x="1" y="2679"/>
                    <a:pt x="456" y="4324"/>
                    <a:pt x="1678" y="5019"/>
                  </a:cubicBezTo>
                  <a:cubicBezTo>
                    <a:pt x="2067" y="5240"/>
                    <a:pt x="2499" y="5344"/>
                    <a:pt x="2931" y="5344"/>
                  </a:cubicBezTo>
                  <a:cubicBezTo>
                    <a:pt x="3894" y="5344"/>
                    <a:pt x="4855" y="4825"/>
                    <a:pt x="5337" y="3929"/>
                  </a:cubicBezTo>
                  <a:cubicBezTo>
                    <a:pt x="6016" y="2664"/>
                    <a:pt x="5561" y="1020"/>
                    <a:pt x="4339" y="326"/>
                  </a:cubicBezTo>
                  <a:cubicBezTo>
                    <a:pt x="3950" y="105"/>
                    <a:pt x="3518" y="0"/>
                    <a:pt x="30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9" name="Google Shape;4719;p9"/>
            <p:cNvSpPr/>
            <p:nvPr/>
          </p:nvSpPr>
          <p:spPr>
            <a:xfrm>
              <a:off x="5345075" y="2916250"/>
              <a:ext cx="151200" cy="134275"/>
            </a:xfrm>
            <a:custGeom>
              <a:avLst/>
              <a:gdLst/>
              <a:ahLst/>
              <a:cxnLst/>
              <a:rect l="l" t="t" r="r" b="b"/>
              <a:pathLst>
                <a:path w="6048" h="5371" extrusionOk="0">
                  <a:moveTo>
                    <a:pt x="3093" y="1"/>
                  </a:moveTo>
                  <a:cubicBezTo>
                    <a:pt x="2131" y="1"/>
                    <a:pt x="1176" y="520"/>
                    <a:pt x="689" y="1423"/>
                  </a:cubicBezTo>
                  <a:cubicBezTo>
                    <a:pt x="1" y="2698"/>
                    <a:pt x="455" y="4338"/>
                    <a:pt x="1688" y="5039"/>
                  </a:cubicBezTo>
                  <a:cubicBezTo>
                    <a:pt x="2084" y="5265"/>
                    <a:pt x="2520" y="5371"/>
                    <a:pt x="2955" y="5371"/>
                  </a:cubicBezTo>
                  <a:cubicBezTo>
                    <a:pt x="3918" y="5371"/>
                    <a:pt x="4873" y="4851"/>
                    <a:pt x="5360" y="3947"/>
                  </a:cubicBezTo>
                  <a:cubicBezTo>
                    <a:pt x="6047" y="2674"/>
                    <a:pt x="5595" y="1034"/>
                    <a:pt x="4361" y="333"/>
                  </a:cubicBezTo>
                  <a:cubicBezTo>
                    <a:pt x="3965" y="107"/>
                    <a:pt x="3529" y="1"/>
                    <a:pt x="309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0" name="Google Shape;4720;p9"/>
            <p:cNvSpPr/>
            <p:nvPr/>
          </p:nvSpPr>
          <p:spPr>
            <a:xfrm>
              <a:off x="2785975" y="1477825"/>
              <a:ext cx="152175" cy="134275"/>
            </a:xfrm>
            <a:custGeom>
              <a:avLst/>
              <a:gdLst/>
              <a:ahLst/>
              <a:cxnLst/>
              <a:rect l="l" t="t" r="r" b="b"/>
              <a:pathLst>
                <a:path w="6087" h="5371" extrusionOk="0">
                  <a:moveTo>
                    <a:pt x="3112" y="1"/>
                  </a:moveTo>
                  <a:cubicBezTo>
                    <a:pt x="2196" y="1"/>
                    <a:pt x="1283" y="470"/>
                    <a:pt x="774" y="1304"/>
                  </a:cubicBezTo>
                  <a:cubicBezTo>
                    <a:pt x="0" y="2571"/>
                    <a:pt x="422" y="4293"/>
                    <a:pt x="1686" y="5028"/>
                  </a:cubicBezTo>
                  <a:cubicBezTo>
                    <a:pt x="2086" y="5260"/>
                    <a:pt x="2530" y="5370"/>
                    <a:pt x="2974" y="5370"/>
                  </a:cubicBezTo>
                  <a:cubicBezTo>
                    <a:pt x="3890" y="5370"/>
                    <a:pt x="4803" y="4900"/>
                    <a:pt x="5313" y="4067"/>
                  </a:cubicBezTo>
                  <a:cubicBezTo>
                    <a:pt x="6086" y="2798"/>
                    <a:pt x="5665" y="1079"/>
                    <a:pt x="4400" y="343"/>
                  </a:cubicBezTo>
                  <a:cubicBezTo>
                    <a:pt x="4000" y="111"/>
                    <a:pt x="3556" y="1"/>
                    <a:pt x="31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1" name="Google Shape;4721;p9"/>
            <p:cNvSpPr/>
            <p:nvPr/>
          </p:nvSpPr>
          <p:spPr>
            <a:xfrm>
              <a:off x="2470575" y="1768450"/>
              <a:ext cx="150425" cy="133625"/>
            </a:xfrm>
            <a:custGeom>
              <a:avLst/>
              <a:gdLst/>
              <a:ahLst/>
              <a:cxnLst/>
              <a:rect l="l" t="t" r="r" b="b"/>
              <a:pathLst>
                <a:path w="6017" h="5345" extrusionOk="0">
                  <a:moveTo>
                    <a:pt x="3089" y="1"/>
                  </a:moveTo>
                  <a:cubicBezTo>
                    <a:pt x="2146" y="1"/>
                    <a:pt x="1200" y="497"/>
                    <a:pt x="707" y="1366"/>
                  </a:cubicBezTo>
                  <a:cubicBezTo>
                    <a:pt x="1" y="2611"/>
                    <a:pt x="422" y="4266"/>
                    <a:pt x="1629" y="4991"/>
                  </a:cubicBezTo>
                  <a:cubicBezTo>
                    <a:pt x="2029" y="5231"/>
                    <a:pt x="2478" y="5345"/>
                    <a:pt x="2928" y="5345"/>
                  </a:cubicBezTo>
                  <a:cubicBezTo>
                    <a:pt x="3871" y="5345"/>
                    <a:pt x="4816" y="4848"/>
                    <a:pt x="5310" y="3979"/>
                  </a:cubicBezTo>
                  <a:cubicBezTo>
                    <a:pt x="6016" y="2734"/>
                    <a:pt x="5595" y="1079"/>
                    <a:pt x="4388" y="354"/>
                  </a:cubicBezTo>
                  <a:cubicBezTo>
                    <a:pt x="3988" y="114"/>
                    <a:pt x="3539" y="1"/>
                    <a:pt x="30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2" name="Google Shape;4722;p9"/>
            <p:cNvSpPr/>
            <p:nvPr/>
          </p:nvSpPr>
          <p:spPr>
            <a:xfrm>
              <a:off x="4994875" y="3812225"/>
              <a:ext cx="150500" cy="132950"/>
            </a:xfrm>
            <a:custGeom>
              <a:avLst/>
              <a:gdLst/>
              <a:ahLst/>
              <a:cxnLst/>
              <a:rect l="l" t="t" r="r" b="b"/>
              <a:pathLst>
                <a:path w="6020" h="5318" extrusionOk="0">
                  <a:moveTo>
                    <a:pt x="3106" y="1"/>
                  </a:moveTo>
                  <a:cubicBezTo>
                    <a:pt x="2176" y="1"/>
                    <a:pt x="1242" y="485"/>
                    <a:pt x="745" y="1329"/>
                  </a:cubicBezTo>
                  <a:cubicBezTo>
                    <a:pt x="1" y="2595"/>
                    <a:pt x="471" y="4338"/>
                    <a:pt x="1740" y="5021"/>
                  </a:cubicBezTo>
                  <a:cubicBezTo>
                    <a:pt x="2115" y="5223"/>
                    <a:pt x="2528" y="5318"/>
                    <a:pt x="2940" y="5318"/>
                  </a:cubicBezTo>
                  <a:cubicBezTo>
                    <a:pt x="3891" y="5318"/>
                    <a:pt x="4841" y="4812"/>
                    <a:pt x="5325" y="3940"/>
                  </a:cubicBezTo>
                  <a:cubicBezTo>
                    <a:pt x="6019" y="2688"/>
                    <a:pt x="5573" y="1024"/>
                    <a:pt x="4352" y="326"/>
                  </a:cubicBezTo>
                  <a:cubicBezTo>
                    <a:pt x="3967" y="105"/>
                    <a:pt x="3537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3" name="Google Shape;4723;p9"/>
            <p:cNvSpPr/>
            <p:nvPr/>
          </p:nvSpPr>
          <p:spPr>
            <a:xfrm>
              <a:off x="2203800" y="2243025"/>
              <a:ext cx="150325" cy="132975"/>
            </a:xfrm>
            <a:custGeom>
              <a:avLst/>
              <a:gdLst/>
              <a:ahLst/>
              <a:cxnLst/>
              <a:rect l="l" t="t" r="r" b="b"/>
              <a:pathLst>
                <a:path w="6013" h="5319" extrusionOk="0">
                  <a:moveTo>
                    <a:pt x="3106" y="1"/>
                  </a:moveTo>
                  <a:cubicBezTo>
                    <a:pt x="2214" y="1"/>
                    <a:pt x="1309" y="446"/>
                    <a:pt x="791" y="1242"/>
                  </a:cubicBezTo>
                  <a:cubicBezTo>
                    <a:pt x="0" y="2464"/>
                    <a:pt x="404" y="4226"/>
                    <a:pt x="1646" y="4972"/>
                  </a:cubicBezTo>
                  <a:cubicBezTo>
                    <a:pt x="2039" y="5207"/>
                    <a:pt x="2482" y="5319"/>
                    <a:pt x="2928" y="5319"/>
                  </a:cubicBezTo>
                  <a:cubicBezTo>
                    <a:pt x="3841" y="5319"/>
                    <a:pt x="4762" y="4852"/>
                    <a:pt x="5268" y="4029"/>
                  </a:cubicBezTo>
                  <a:cubicBezTo>
                    <a:pt x="6012" y="2819"/>
                    <a:pt x="5626" y="1135"/>
                    <a:pt x="4431" y="376"/>
                  </a:cubicBezTo>
                  <a:cubicBezTo>
                    <a:pt x="4030" y="121"/>
                    <a:pt x="3570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4" name="Google Shape;4724;p9"/>
            <p:cNvSpPr/>
            <p:nvPr/>
          </p:nvSpPr>
          <p:spPr>
            <a:xfrm>
              <a:off x="3580900" y="4421600"/>
              <a:ext cx="150475" cy="132975"/>
            </a:xfrm>
            <a:custGeom>
              <a:avLst/>
              <a:gdLst/>
              <a:ahLst/>
              <a:cxnLst/>
              <a:rect l="l" t="t" r="r" b="b"/>
              <a:pathLst>
                <a:path w="6019" h="5319" extrusionOk="0">
                  <a:moveTo>
                    <a:pt x="3106" y="1"/>
                  </a:moveTo>
                  <a:cubicBezTo>
                    <a:pt x="2184" y="1"/>
                    <a:pt x="1255" y="477"/>
                    <a:pt x="753" y="1313"/>
                  </a:cubicBezTo>
                  <a:cubicBezTo>
                    <a:pt x="0" y="2568"/>
                    <a:pt x="457" y="4317"/>
                    <a:pt x="1722" y="5012"/>
                  </a:cubicBezTo>
                  <a:cubicBezTo>
                    <a:pt x="2101" y="5220"/>
                    <a:pt x="2521" y="5319"/>
                    <a:pt x="2940" y="5319"/>
                  </a:cubicBezTo>
                  <a:cubicBezTo>
                    <a:pt x="3882" y="5319"/>
                    <a:pt x="4824" y="4821"/>
                    <a:pt x="5313" y="3958"/>
                  </a:cubicBezTo>
                  <a:cubicBezTo>
                    <a:pt x="6019" y="2711"/>
                    <a:pt x="5584" y="1045"/>
                    <a:pt x="4367" y="334"/>
                  </a:cubicBezTo>
                  <a:cubicBezTo>
                    <a:pt x="3979" y="108"/>
                    <a:pt x="3543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5" name="Google Shape;4725;p9"/>
            <p:cNvSpPr/>
            <p:nvPr/>
          </p:nvSpPr>
          <p:spPr>
            <a:xfrm>
              <a:off x="2417875" y="3767775"/>
              <a:ext cx="150475" cy="132975"/>
            </a:xfrm>
            <a:custGeom>
              <a:avLst/>
              <a:gdLst/>
              <a:ahLst/>
              <a:cxnLst/>
              <a:rect l="l" t="t" r="r" b="b"/>
              <a:pathLst>
                <a:path w="6019" h="5319" extrusionOk="0">
                  <a:moveTo>
                    <a:pt x="3106" y="1"/>
                  </a:moveTo>
                  <a:cubicBezTo>
                    <a:pt x="2178" y="1"/>
                    <a:pt x="1243" y="483"/>
                    <a:pt x="746" y="1326"/>
                  </a:cubicBezTo>
                  <a:cubicBezTo>
                    <a:pt x="0" y="2590"/>
                    <a:pt x="467" y="4333"/>
                    <a:pt x="1735" y="5018"/>
                  </a:cubicBezTo>
                  <a:cubicBezTo>
                    <a:pt x="2111" y="5222"/>
                    <a:pt x="2526" y="5318"/>
                    <a:pt x="2940" y="5318"/>
                  </a:cubicBezTo>
                  <a:cubicBezTo>
                    <a:pt x="3890" y="5318"/>
                    <a:pt x="4837" y="4814"/>
                    <a:pt x="5321" y="3944"/>
                  </a:cubicBezTo>
                  <a:cubicBezTo>
                    <a:pt x="6018" y="2695"/>
                    <a:pt x="5575" y="1028"/>
                    <a:pt x="4355" y="327"/>
                  </a:cubicBezTo>
                  <a:cubicBezTo>
                    <a:pt x="3969" y="105"/>
                    <a:pt x="3538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6" name="Google Shape;4726;p9"/>
            <p:cNvSpPr/>
            <p:nvPr/>
          </p:nvSpPr>
          <p:spPr>
            <a:xfrm>
              <a:off x="3166375" y="4344650"/>
              <a:ext cx="148925" cy="131675"/>
            </a:xfrm>
            <a:custGeom>
              <a:avLst/>
              <a:gdLst/>
              <a:ahLst/>
              <a:cxnLst/>
              <a:rect l="l" t="t" r="r" b="b"/>
              <a:pathLst>
                <a:path w="5957" h="5267" extrusionOk="0">
                  <a:moveTo>
                    <a:pt x="3056" y="0"/>
                  </a:moveTo>
                  <a:cubicBezTo>
                    <a:pt x="2159" y="0"/>
                    <a:pt x="1261" y="458"/>
                    <a:pt x="755" y="1270"/>
                  </a:cubicBezTo>
                  <a:cubicBezTo>
                    <a:pt x="1" y="2482"/>
                    <a:pt x="400" y="4179"/>
                    <a:pt x="1616" y="4917"/>
                  </a:cubicBezTo>
                  <a:cubicBezTo>
                    <a:pt x="2007" y="5154"/>
                    <a:pt x="2450" y="5267"/>
                    <a:pt x="2894" y="5267"/>
                  </a:cubicBezTo>
                  <a:cubicBezTo>
                    <a:pt x="3812" y="5267"/>
                    <a:pt x="4737" y="4789"/>
                    <a:pt x="5230" y="3950"/>
                  </a:cubicBezTo>
                  <a:cubicBezTo>
                    <a:pt x="5957" y="2714"/>
                    <a:pt x="5521" y="1025"/>
                    <a:pt x="4295" y="324"/>
                  </a:cubicBezTo>
                  <a:cubicBezTo>
                    <a:pt x="3910" y="104"/>
                    <a:pt x="3483" y="0"/>
                    <a:pt x="30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7" name="Google Shape;4727;p9"/>
            <p:cNvSpPr/>
            <p:nvPr/>
          </p:nvSpPr>
          <p:spPr>
            <a:xfrm>
              <a:off x="2701125" y="4083150"/>
              <a:ext cx="148450" cy="131550"/>
            </a:xfrm>
            <a:custGeom>
              <a:avLst/>
              <a:gdLst/>
              <a:ahLst/>
              <a:cxnLst/>
              <a:rect l="l" t="t" r="r" b="b"/>
              <a:pathLst>
                <a:path w="5938" h="5262" extrusionOk="0">
                  <a:moveTo>
                    <a:pt x="3061" y="1"/>
                  </a:moveTo>
                  <a:cubicBezTo>
                    <a:pt x="2127" y="1"/>
                    <a:pt x="1191" y="496"/>
                    <a:pt x="708" y="1356"/>
                  </a:cubicBezTo>
                  <a:cubicBezTo>
                    <a:pt x="1" y="2611"/>
                    <a:pt x="463" y="4288"/>
                    <a:pt x="1703" y="4963"/>
                  </a:cubicBezTo>
                  <a:cubicBezTo>
                    <a:pt x="2075" y="5166"/>
                    <a:pt x="2487" y="5261"/>
                    <a:pt x="2899" y="5261"/>
                  </a:cubicBezTo>
                  <a:cubicBezTo>
                    <a:pt x="3856" y="5261"/>
                    <a:pt x="4814" y="4745"/>
                    <a:pt x="5282" y="3861"/>
                  </a:cubicBezTo>
                  <a:cubicBezTo>
                    <a:pt x="5938" y="2620"/>
                    <a:pt x="5496" y="1020"/>
                    <a:pt x="4308" y="330"/>
                  </a:cubicBezTo>
                  <a:cubicBezTo>
                    <a:pt x="3922" y="106"/>
                    <a:pt x="3492" y="1"/>
                    <a:pt x="306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8" name="Google Shape;4728;p9"/>
            <p:cNvSpPr/>
            <p:nvPr/>
          </p:nvSpPr>
          <p:spPr>
            <a:xfrm>
              <a:off x="4999150" y="1630675"/>
              <a:ext cx="147475" cy="130175"/>
            </a:xfrm>
            <a:custGeom>
              <a:avLst/>
              <a:gdLst/>
              <a:ahLst/>
              <a:cxnLst/>
              <a:rect l="l" t="t" r="r" b="b"/>
              <a:pathLst>
                <a:path w="5899" h="5207" extrusionOk="0">
                  <a:moveTo>
                    <a:pt x="3013" y="1"/>
                  </a:moveTo>
                  <a:cubicBezTo>
                    <a:pt x="2126" y="1"/>
                    <a:pt x="1250" y="462"/>
                    <a:pt x="755" y="1286"/>
                  </a:cubicBezTo>
                  <a:cubicBezTo>
                    <a:pt x="1" y="2542"/>
                    <a:pt x="431" y="4198"/>
                    <a:pt x="1691" y="4894"/>
                  </a:cubicBezTo>
                  <a:cubicBezTo>
                    <a:pt x="2075" y="5106"/>
                    <a:pt x="2493" y="5207"/>
                    <a:pt x="2908" y="5207"/>
                  </a:cubicBezTo>
                  <a:cubicBezTo>
                    <a:pt x="3817" y="5207"/>
                    <a:pt x="4709" y="4724"/>
                    <a:pt x="5192" y="3873"/>
                  </a:cubicBezTo>
                  <a:cubicBezTo>
                    <a:pt x="5898" y="2632"/>
                    <a:pt x="5486" y="1049"/>
                    <a:pt x="4277" y="342"/>
                  </a:cubicBezTo>
                  <a:cubicBezTo>
                    <a:pt x="3882" y="110"/>
                    <a:pt x="3446" y="1"/>
                    <a:pt x="30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9" name="Google Shape;4729;p9"/>
            <p:cNvSpPr/>
            <p:nvPr/>
          </p:nvSpPr>
          <p:spPr>
            <a:xfrm>
              <a:off x="4068775" y="1107625"/>
              <a:ext cx="147425" cy="130150"/>
            </a:xfrm>
            <a:custGeom>
              <a:avLst/>
              <a:gdLst/>
              <a:ahLst/>
              <a:cxnLst/>
              <a:rect l="l" t="t" r="r" b="b"/>
              <a:pathLst>
                <a:path w="5897" h="5206" extrusionOk="0">
                  <a:moveTo>
                    <a:pt x="3011" y="1"/>
                  </a:moveTo>
                  <a:cubicBezTo>
                    <a:pt x="2103" y="1"/>
                    <a:pt x="1212" y="483"/>
                    <a:pt x="727" y="1332"/>
                  </a:cubicBezTo>
                  <a:cubicBezTo>
                    <a:pt x="0" y="2608"/>
                    <a:pt x="463" y="4254"/>
                    <a:pt x="1736" y="4919"/>
                  </a:cubicBezTo>
                  <a:cubicBezTo>
                    <a:pt x="2109" y="5113"/>
                    <a:pt x="2510" y="5206"/>
                    <a:pt x="2907" y="5206"/>
                  </a:cubicBezTo>
                  <a:cubicBezTo>
                    <a:pt x="3836" y="5206"/>
                    <a:pt x="4744" y="4701"/>
                    <a:pt x="5218" y="3824"/>
                  </a:cubicBezTo>
                  <a:cubicBezTo>
                    <a:pt x="5896" y="2567"/>
                    <a:pt x="5451" y="992"/>
                    <a:pt x="4229" y="315"/>
                  </a:cubicBezTo>
                  <a:cubicBezTo>
                    <a:pt x="3845" y="102"/>
                    <a:pt x="3426" y="1"/>
                    <a:pt x="301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0" name="Google Shape;4730;p9"/>
            <p:cNvSpPr/>
            <p:nvPr/>
          </p:nvSpPr>
          <p:spPr>
            <a:xfrm>
              <a:off x="5397325" y="3102675"/>
              <a:ext cx="146025" cy="129325"/>
            </a:xfrm>
            <a:custGeom>
              <a:avLst/>
              <a:gdLst/>
              <a:ahLst/>
              <a:cxnLst/>
              <a:rect l="l" t="t" r="r" b="b"/>
              <a:pathLst>
                <a:path w="5841" h="5173" extrusionOk="0">
                  <a:moveTo>
                    <a:pt x="2950" y="0"/>
                  </a:moveTo>
                  <a:cubicBezTo>
                    <a:pt x="2050" y="0"/>
                    <a:pt x="1179" y="487"/>
                    <a:pt x="699" y="1350"/>
                  </a:cubicBezTo>
                  <a:cubicBezTo>
                    <a:pt x="0" y="2606"/>
                    <a:pt x="412" y="4138"/>
                    <a:pt x="1636" y="4837"/>
                  </a:cubicBezTo>
                  <a:cubicBezTo>
                    <a:pt x="2034" y="5064"/>
                    <a:pt x="2464" y="5172"/>
                    <a:pt x="2888" y="5172"/>
                  </a:cubicBezTo>
                  <a:cubicBezTo>
                    <a:pt x="3806" y="5172"/>
                    <a:pt x="4696" y="4667"/>
                    <a:pt x="5168" y="3773"/>
                  </a:cubicBezTo>
                  <a:cubicBezTo>
                    <a:pt x="5840" y="2506"/>
                    <a:pt x="5394" y="979"/>
                    <a:pt x="4156" y="309"/>
                  </a:cubicBezTo>
                  <a:cubicBezTo>
                    <a:pt x="3770" y="100"/>
                    <a:pt x="3357" y="0"/>
                    <a:pt x="29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1" name="Google Shape;4731;p9"/>
            <p:cNvSpPr/>
            <p:nvPr/>
          </p:nvSpPr>
          <p:spPr>
            <a:xfrm>
              <a:off x="4864350" y="4051550"/>
              <a:ext cx="145450" cy="128550"/>
            </a:xfrm>
            <a:custGeom>
              <a:avLst/>
              <a:gdLst/>
              <a:ahLst/>
              <a:cxnLst/>
              <a:rect l="l" t="t" r="r" b="b"/>
              <a:pathLst>
                <a:path w="5818" h="5142" extrusionOk="0">
                  <a:moveTo>
                    <a:pt x="2928" y="1"/>
                  </a:moveTo>
                  <a:cubicBezTo>
                    <a:pt x="2028" y="1"/>
                    <a:pt x="1165" y="498"/>
                    <a:pt x="688" y="1382"/>
                  </a:cubicBezTo>
                  <a:cubicBezTo>
                    <a:pt x="1" y="2655"/>
                    <a:pt x="440" y="4161"/>
                    <a:pt x="1696" y="4836"/>
                  </a:cubicBezTo>
                  <a:cubicBezTo>
                    <a:pt x="2080" y="5043"/>
                    <a:pt x="2489" y="5142"/>
                    <a:pt x="2891" y="5142"/>
                  </a:cubicBezTo>
                  <a:cubicBezTo>
                    <a:pt x="3791" y="5142"/>
                    <a:pt x="4655" y="4645"/>
                    <a:pt x="5132" y="3760"/>
                  </a:cubicBezTo>
                  <a:cubicBezTo>
                    <a:pt x="5817" y="2488"/>
                    <a:pt x="5378" y="982"/>
                    <a:pt x="4124" y="307"/>
                  </a:cubicBezTo>
                  <a:cubicBezTo>
                    <a:pt x="3739" y="100"/>
                    <a:pt x="3330" y="1"/>
                    <a:pt x="292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2" name="Google Shape;4732;p9"/>
            <p:cNvSpPr/>
            <p:nvPr/>
          </p:nvSpPr>
          <p:spPr>
            <a:xfrm>
              <a:off x="5381675" y="2313700"/>
              <a:ext cx="146025" cy="129350"/>
            </a:xfrm>
            <a:custGeom>
              <a:avLst/>
              <a:gdLst/>
              <a:ahLst/>
              <a:cxnLst/>
              <a:rect l="l" t="t" r="r" b="b"/>
              <a:pathLst>
                <a:path w="5841" h="5174" extrusionOk="0">
                  <a:moveTo>
                    <a:pt x="2951" y="1"/>
                  </a:moveTo>
                  <a:cubicBezTo>
                    <a:pt x="2058" y="1"/>
                    <a:pt x="1195" y="478"/>
                    <a:pt x="710" y="1332"/>
                  </a:cubicBezTo>
                  <a:cubicBezTo>
                    <a:pt x="0" y="2581"/>
                    <a:pt x="400" y="4118"/>
                    <a:pt x="1617" y="4827"/>
                  </a:cubicBezTo>
                  <a:cubicBezTo>
                    <a:pt x="2019" y="5062"/>
                    <a:pt x="2457" y="5174"/>
                    <a:pt x="2888" y="5174"/>
                  </a:cubicBezTo>
                  <a:cubicBezTo>
                    <a:pt x="3799" y="5174"/>
                    <a:pt x="4682" y="4677"/>
                    <a:pt x="5159" y="3794"/>
                  </a:cubicBezTo>
                  <a:cubicBezTo>
                    <a:pt x="5840" y="2530"/>
                    <a:pt x="5408" y="1002"/>
                    <a:pt x="4176" y="319"/>
                  </a:cubicBezTo>
                  <a:cubicBezTo>
                    <a:pt x="3785" y="103"/>
                    <a:pt x="3365" y="1"/>
                    <a:pt x="29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3" name="Google Shape;4733;p9"/>
            <p:cNvSpPr/>
            <p:nvPr/>
          </p:nvSpPr>
          <p:spPr>
            <a:xfrm>
              <a:off x="5332425" y="2130175"/>
              <a:ext cx="145225" cy="128500"/>
            </a:xfrm>
            <a:custGeom>
              <a:avLst/>
              <a:gdLst/>
              <a:ahLst/>
              <a:cxnLst/>
              <a:rect l="l" t="t" r="r" b="b"/>
              <a:pathLst>
                <a:path w="5809" h="5140" extrusionOk="0">
                  <a:moveTo>
                    <a:pt x="2922" y="0"/>
                  </a:moveTo>
                  <a:cubicBezTo>
                    <a:pt x="2046" y="0"/>
                    <a:pt x="1204" y="469"/>
                    <a:pt x="719" y="1315"/>
                  </a:cubicBezTo>
                  <a:cubicBezTo>
                    <a:pt x="0" y="2572"/>
                    <a:pt x="392" y="4091"/>
                    <a:pt x="1625" y="4799"/>
                  </a:cubicBezTo>
                  <a:cubicBezTo>
                    <a:pt x="2029" y="5029"/>
                    <a:pt x="2461" y="5140"/>
                    <a:pt x="2887" y="5140"/>
                  </a:cubicBezTo>
                  <a:cubicBezTo>
                    <a:pt x="3762" y="5140"/>
                    <a:pt x="4605" y="4672"/>
                    <a:pt x="5090" y="3826"/>
                  </a:cubicBezTo>
                  <a:cubicBezTo>
                    <a:pt x="5809" y="2569"/>
                    <a:pt x="5417" y="1050"/>
                    <a:pt x="4184" y="342"/>
                  </a:cubicBezTo>
                  <a:cubicBezTo>
                    <a:pt x="3780" y="111"/>
                    <a:pt x="3347" y="0"/>
                    <a:pt x="292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4" name="Google Shape;4734;p9"/>
            <p:cNvSpPr/>
            <p:nvPr/>
          </p:nvSpPr>
          <p:spPr>
            <a:xfrm>
              <a:off x="3471600" y="1084025"/>
              <a:ext cx="145275" cy="128525"/>
            </a:xfrm>
            <a:custGeom>
              <a:avLst/>
              <a:gdLst/>
              <a:ahLst/>
              <a:cxnLst/>
              <a:rect l="l" t="t" r="r" b="b"/>
              <a:pathLst>
                <a:path w="5811" h="5141" extrusionOk="0">
                  <a:moveTo>
                    <a:pt x="2921" y="1"/>
                  </a:moveTo>
                  <a:cubicBezTo>
                    <a:pt x="2055" y="1"/>
                    <a:pt x="1220" y="459"/>
                    <a:pt x="734" y="1290"/>
                  </a:cubicBezTo>
                  <a:cubicBezTo>
                    <a:pt x="0" y="2544"/>
                    <a:pt x="378" y="4066"/>
                    <a:pt x="1601" y="4786"/>
                  </a:cubicBezTo>
                  <a:cubicBezTo>
                    <a:pt x="2011" y="5026"/>
                    <a:pt x="2453" y="5141"/>
                    <a:pt x="2887" y="5141"/>
                  </a:cubicBezTo>
                  <a:cubicBezTo>
                    <a:pt x="3754" y="5141"/>
                    <a:pt x="4589" y="4683"/>
                    <a:pt x="5075" y="3851"/>
                  </a:cubicBezTo>
                  <a:cubicBezTo>
                    <a:pt x="5811" y="2599"/>
                    <a:pt x="5432" y="1075"/>
                    <a:pt x="4209" y="357"/>
                  </a:cubicBezTo>
                  <a:cubicBezTo>
                    <a:pt x="3798" y="116"/>
                    <a:pt x="3356" y="1"/>
                    <a:pt x="29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5" name="Google Shape;4735;p9"/>
            <p:cNvSpPr/>
            <p:nvPr/>
          </p:nvSpPr>
          <p:spPr>
            <a:xfrm>
              <a:off x="5431575" y="2498050"/>
              <a:ext cx="145525" cy="128550"/>
            </a:xfrm>
            <a:custGeom>
              <a:avLst/>
              <a:gdLst/>
              <a:ahLst/>
              <a:cxnLst/>
              <a:rect l="l" t="t" r="r" b="b"/>
              <a:pathLst>
                <a:path w="5821" h="5142" extrusionOk="0">
                  <a:moveTo>
                    <a:pt x="2927" y="0"/>
                  </a:moveTo>
                  <a:cubicBezTo>
                    <a:pt x="2038" y="0"/>
                    <a:pt x="1185" y="485"/>
                    <a:pt x="704" y="1354"/>
                  </a:cubicBezTo>
                  <a:cubicBezTo>
                    <a:pt x="1" y="2624"/>
                    <a:pt x="422" y="4130"/>
                    <a:pt x="1669" y="4820"/>
                  </a:cubicBezTo>
                  <a:cubicBezTo>
                    <a:pt x="2063" y="5037"/>
                    <a:pt x="2483" y="5141"/>
                    <a:pt x="2894" y="5141"/>
                  </a:cubicBezTo>
                  <a:cubicBezTo>
                    <a:pt x="3784" y="5141"/>
                    <a:pt x="4637" y="4656"/>
                    <a:pt x="5117" y="3788"/>
                  </a:cubicBezTo>
                  <a:cubicBezTo>
                    <a:pt x="5820" y="2516"/>
                    <a:pt x="5399" y="1012"/>
                    <a:pt x="4152" y="322"/>
                  </a:cubicBezTo>
                  <a:cubicBezTo>
                    <a:pt x="3758" y="104"/>
                    <a:pt x="3339" y="0"/>
                    <a:pt x="292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6" name="Google Shape;4736;p9"/>
            <p:cNvSpPr/>
            <p:nvPr/>
          </p:nvSpPr>
          <p:spPr>
            <a:xfrm>
              <a:off x="3288250" y="1136800"/>
              <a:ext cx="146050" cy="129350"/>
            </a:xfrm>
            <a:custGeom>
              <a:avLst/>
              <a:gdLst/>
              <a:ahLst/>
              <a:cxnLst/>
              <a:rect l="l" t="t" r="r" b="b"/>
              <a:pathLst>
                <a:path w="5842" h="5174" extrusionOk="0">
                  <a:moveTo>
                    <a:pt x="2955" y="1"/>
                  </a:moveTo>
                  <a:cubicBezTo>
                    <a:pt x="2049" y="1"/>
                    <a:pt x="1169" y="492"/>
                    <a:pt x="690" y="1367"/>
                  </a:cubicBezTo>
                  <a:cubicBezTo>
                    <a:pt x="0" y="2627"/>
                    <a:pt x="423" y="4157"/>
                    <a:pt x="1652" y="4847"/>
                  </a:cubicBezTo>
                  <a:cubicBezTo>
                    <a:pt x="2047" y="5068"/>
                    <a:pt x="2472" y="5174"/>
                    <a:pt x="2891" y="5174"/>
                  </a:cubicBezTo>
                  <a:cubicBezTo>
                    <a:pt x="3777" y="5174"/>
                    <a:pt x="4637" y="4702"/>
                    <a:pt x="5124" y="3856"/>
                  </a:cubicBezTo>
                  <a:cubicBezTo>
                    <a:pt x="5842" y="2610"/>
                    <a:pt x="5450" y="1070"/>
                    <a:pt x="4237" y="354"/>
                  </a:cubicBezTo>
                  <a:cubicBezTo>
                    <a:pt x="3831" y="114"/>
                    <a:pt x="3390" y="1"/>
                    <a:pt x="29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7" name="Google Shape;4737;p9"/>
            <p:cNvSpPr/>
            <p:nvPr/>
          </p:nvSpPr>
          <p:spPr>
            <a:xfrm>
              <a:off x="2605575" y="1533450"/>
              <a:ext cx="146575" cy="129350"/>
            </a:xfrm>
            <a:custGeom>
              <a:avLst/>
              <a:gdLst/>
              <a:ahLst/>
              <a:cxnLst/>
              <a:rect l="l" t="t" r="r" b="b"/>
              <a:pathLst>
                <a:path w="5863" h="5174" extrusionOk="0">
                  <a:moveTo>
                    <a:pt x="2972" y="1"/>
                  </a:moveTo>
                  <a:cubicBezTo>
                    <a:pt x="2096" y="1"/>
                    <a:pt x="1244" y="461"/>
                    <a:pt x="753" y="1291"/>
                  </a:cubicBezTo>
                  <a:cubicBezTo>
                    <a:pt x="0" y="2564"/>
                    <a:pt x="422" y="4162"/>
                    <a:pt x="1693" y="4859"/>
                  </a:cubicBezTo>
                  <a:cubicBezTo>
                    <a:pt x="2083" y="5072"/>
                    <a:pt x="2500" y="5174"/>
                    <a:pt x="2912" y="5174"/>
                  </a:cubicBezTo>
                  <a:cubicBezTo>
                    <a:pt x="3807" y="5174"/>
                    <a:pt x="4673" y="4693"/>
                    <a:pt x="5156" y="3834"/>
                  </a:cubicBezTo>
                  <a:cubicBezTo>
                    <a:pt x="5862" y="2583"/>
                    <a:pt x="5457" y="1048"/>
                    <a:pt x="4237" y="344"/>
                  </a:cubicBezTo>
                  <a:cubicBezTo>
                    <a:pt x="3836" y="111"/>
                    <a:pt x="3401" y="1"/>
                    <a:pt x="29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8" name="Google Shape;4738;p9"/>
            <p:cNvSpPr/>
            <p:nvPr/>
          </p:nvSpPr>
          <p:spPr>
            <a:xfrm>
              <a:off x="3106025" y="1190775"/>
              <a:ext cx="144700" cy="127750"/>
            </a:xfrm>
            <a:custGeom>
              <a:avLst/>
              <a:gdLst/>
              <a:ahLst/>
              <a:cxnLst/>
              <a:rect l="l" t="t" r="r" b="b"/>
              <a:pathLst>
                <a:path w="5788" h="5110" extrusionOk="0">
                  <a:moveTo>
                    <a:pt x="2903" y="1"/>
                  </a:moveTo>
                  <a:cubicBezTo>
                    <a:pt x="2049" y="1"/>
                    <a:pt x="1229" y="450"/>
                    <a:pt x="745" y="1264"/>
                  </a:cubicBezTo>
                  <a:cubicBezTo>
                    <a:pt x="1" y="2523"/>
                    <a:pt x="374" y="4042"/>
                    <a:pt x="1603" y="4758"/>
                  </a:cubicBezTo>
                  <a:cubicBezTo>
                    <a:pt x="2012" y="4996"/>
                    <a:pt x="2450" y="5110"/>
                    <a:pt x="2879" y="5110"/>
                  </a:cubicBezTo>
                  <a:cubicBezTo>
                    <a:pt x="3750" y="5110"/>
                    <a:pt x="4583" y="4642"/>
                    <a:pt x="5066" y="3796"/>
                  </a:cubicBezTo>
                  <a:cubicBezTo>
                    <a:pt x="5788" y="2527"/>
                    <a:pt x="5382" y="1021"/>
                    <a:pt x="4131" y="325"/>
                  </a:cubicBezTo>
                  <a:cubicBezTo>
                    <a:pt x="3737" y="106"/>
                    <a:pt x="3316" y="1"/>
                    <a:pt x="29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9" name="Google Shape;4739;p9"/>
            <p:cNvSpPr/>
            <p:nvPr/>
          </p:nvSpPr>
          <p:spPr>
            <a:xfrm>
              <a:off x="2073525" y="2482750"/>
              <a:ext cx="144725" cy="127775"/>
            </a:xfrm>
            <a:custGeom>
              <a:avLst/>
              <a:gdLst/>
              <a:ahLst/>
              <a:cxnLst/>
              <a:rect l="l" t="t" r="r" b="b"/>
              <a:pathLst>
                <a:path w="5789" h="5111" extrusionOk="0">
                  <a:moveTo>
                    <a:pt x="2906" y="0"/>
                  </a:moveTo>
                  <a:cubicBezTo>
                    <a:pt x="2049" y="0"/>
                    <a:pt x="1226" y="453"/>
                    <a:pt x="743" y="1272"/>
                  </a:cubicBezTo>
                  <a:cubicBezTo>
                    <a:pt x="0" y="2531"/>
                    <a:pt x="378" y="4048"/>
                    <a:pt x="1611" y="4762"/>
                  </a:cubicBezTo>
                  <a:cubicBezTo>
                    <a:pt x="2019" y="4998"/>
                    <a:pt x="2455" y="5111"/>
                    <a:pt x="2882" y="5111"/>
                  </a:cubicBezTo>
                  <a:cubicBezTo>
                    <a:pt x="3754" y="5111"/>
                    <a:pt x="4589" y="4641"/>
                    <a:pt x="5071" y="3790"/>
                  </a:cubicBezTo>
                  <a:cubicBezTo>
                    <a:pt x="5789" y="2521"/>
                    <a:pt x="5381" y="1015"/>
                    <a:pt x="4126" y="321"/>
                  </a:cubicBezTo>
                  <a:cubicBezTo>
                    <a:pt x="3734" y="104"/>
                    <a:pt x="3316" y="0"/>
                    <a:pt x="29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0" name="Google Shape;4740;p9"/>
            <p:cNvSpPr/>
            <p:nvPr/>
          </p:nvSpPr>
          <p:spPr>
            <a:xfrm>
              <a:off x="4000100" y="4502500"/>
              <a:ext cx="143300" cy="126400"/>
            </a:xfrm>
            <a:custGeom>
              <a:avLst/>
              <a:gdLst/>
              <a:ahLst/>
              <a:cxnLst/>
              <a:rect l="l" t="t" r="r" b="b"/>
              <a:pathLst>
                <a:path w="5732" h="5056" extrusionOk="0">
                  <a:moveTo>
                    <a:pt x="2888" y="1"/>
                  </a:moveTo>
                  <a:cubicBezTo>
                    <a:pt x="2024" y="1"/>
                    <a:pt x="1197" y="466"/>
                    <a:pt x="723" y="1304"/>
                  </a:cubicBezTo>
                  <a:cubicBezTo>
                    <a:pt x="0" y="2577"/>
                    <a:pt x="428" y="4086"/>
                    <a:pt x="1701" y="4762"/>
                  </a:cubicBezTo>
                  <a:cubicBezTo>
                    <a:pt x="2075" y="4961"/>
                    <a:pt x="2470" y="5055"/>
                    <a:pt x="2858" y="5055"/>
                  </a:cubicBezTo>
                  <a:cubicBezTo>
                    <a:pt x="3739" y="5055"/>
                    <a:pt x="4582" y="4568"/>
                    <a:pt x="5055" y="3700"/>
                  </a:cubicBezTo>
                  <a:cubicBezTo>
                    <a:pt x="5731" y="2458"/>
                    <a:pt x="5317" y="996"/>
                    <a:pt x="4097" y="320"/>
                  </a:cubicBezTo>
                  <a:cubicBezTo>
                    <a:pt x="3708" y="104"/>
                    <a:pt x="3294" y="1"/>
                    <a:pt x="28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1" name="Google Shape;4741;p9"/>
            <p:cNvSpPr/>
            <p:nvPr/>
          </p:nvSpPr>
          <p:spPr>
            <a:xfrm>
              <a:off x="2158850" y="2063075"/>
              <a:ext cx="141325" cy="125000"/>
            </a:xfrm>
            <a:custGeom>
              <a:avLst/>
              <a:gdLst/>
              <a:ahLst/>
              <a:cxnLst/>
              <a:rect l="l" t="t" r="r" b="b"/>
              <a:pathLst>
                <a:path w="5653" h="5000" extrusionOk="0">
                  <a:moveTo>
                    <a:pt x="2855" y="0"/>
                  </a:moveTo>
                  <a:cubicBezTo>
                    <a:pt x="1993" y="0"/>
                    <a:pt x="1157" y="463"/>
                    <a:pt x="690" y="1290"/>
                  </a:cubicBezTo>
                  <a:cubicBezTo>
                    <a:pt x="0" y="2508"/>
                    <a:pt x="400" y="4003"/>
                    <a:pt x="1593" y="4680"/>
                  </a:cubicBezTo>
                  <a:cubicBezTo>
                    <a:pt x="1976" y="4896"/>
                    <a:pt x="2390" y="4999"/>
                    <a:pt x="2797" y="4999"/>
                  </a:cubicBezTo>
                  <a:cubicBezTo>
                    <a:pt x="3661" y="4999"/>
                    <a:pt x="4497" y="4537"/>
                    <a:pt x="4965" y="3709"/>
                  </a:cubicBezTo>
                  <a:cubicBezTo>
                    <a:pt x="5653" y="2491"/>
                    <a:pt x="5255" y="996"/>
                    <a:pt x="4060" y="321"/>
                  </a:cubicBezTo>
                  <a:cubicBezTo>
                    <a:pt x="3676" y="104"/>
                    <a:pt x="3263" y="0"/>
                    <a:pt x="28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2" name="Google Shape;4742;p9"/>
            <p:cNvSpPr/>
            <p:nvPr/>
          </p:nvSpPr>
          <p:spPr>
            <a:xfrm>
              <a:off x="5182725" y="3763050"/>
              <a:ext cx="141250" cy="124950"/>
            </a:xfrm>
            <a:custGeom>
              <a:avLst/>
              <a:gdLst/>
              <a:ahLst/>
              <a:cxnLst/>
              <a:rect l="l" t="t" r="r" b="b"/>
              <a:pathLst>
                <a:path w="5650" h="4998" extrusionOk="0">
                  <a:moveTo>
                    <a:pt x="2854" y="1"/>
                  </a:moveTo>
                  <a:cubicBezTo>
                    <a:pt x="2001" y="1"/>
                    <a:pt x="1171" y="452"/>
                    <a:pt x="702" y="1263"/>
                  </a:cubicBezTo>
                  <a:cubicBezTo>
                    <a:pt x="1" y="2474"/>
                    <a:pt x="382" y="3978"/>
                    <a:pt x="1566" y="4664"/>
                  </a:cubicBezTo>
                  <a:cubicBezTo>
                    <a:pt x="1956" y="4890"/>
                    <a:pt x="2378" y="4998"/>
                    <a:pt x="2796" y="4998"/>
                  </a:cubicBezTo>
                  <a:cubicBezTo>
                    <a:pt x="3649" y="4998"/>
                    <a:pt x="4478" y="4546"/>
                    <a:pt x="4948" y="3735"/>
                  </a:cubicBezTo>
                  <a:cubicBezTo>
                    <a:pt x="5649" y="2524"/>
                    <a:pt x="5267" y="1021"/>
                    <a:pt x="4084" y="334"/>
                  </a:cubicBezTo>
                  <a:cubicBezTo>
                    <a:pt x="3694" y="108"/>
                    <a:pt x="3271" y="1"/>
                    <a:pt x="285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3" name="Google Shape;4743;p9"/>
            <p:cNvSpPr/>
            <p:nvPr/>
          </p:nvSpPr>
          <p:spPr>
            <a:xfrm>
              <a:off x="5315975" y="3525925"/>
              <a:ext cx="141375" cy="124975"/>
            </a:xfrm>
            <a:custGeom>
              <a:avLst/>
              <a:gdLst/>
              <a:ahLst/>
              <a:cxnLst/>
              <a:rect l="l" t="t" r="r" b="b"/>
              <a:pathLst>
                <a:path w="5655" h="4999" extrusionOk="0">
                  <a:moveTo>
                    <a:pt x="2860" y="0"/>
                  </a:moveTo>
                  <a:cubicBezTo>
                    <a:pt x="1980" y="0"/>
                    <a:pt x="1129" y="482"/>
                    <a:pt x="667" y="1333"/>
                  </a:cubicBezTo>
                  <a:cubicBezTo>
                    <a:pt x="1" y="2557"/>
                    <a:pt x="430" y="4047"/>
                    <a:pt x="1636" y="4701"/>
                  </a:cubicBezTo>
                  <a:cubicBezTo>
                    <a:pt x="2008" y="4903"/>
                    <a:pt x="2405" y="4999"/>
                    <a:pt x="2797" y="4999"/>
                  </a:cubicBezTo>
                  <a:cubicBezTo>
                    <a:pt x="3676" y="4999"/>
                    <a:pt x="4527" y="4518"/>
                    <a:pt x="4989" y="3667"/>
                  </a:cubicBezTo>
                  <a:cubicBezTo>
                    <a:pt x="5655" y="2441"/>
                    <a:pt x="5226" y="951"/>
                    <a:pt x="4019" y="297"/>
                  </a:cubicBezTo>
                  <a:cubicBezTo>
                    <a:pt x="3649" y="96"/>
                    <a:pt x="3251" y="0"/>
                    <a:pt x="28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4" name="Google Shape;4744;p9"/>
            <p:cNvSpPr/>
            <p:nvPr/>
          </p:nvSpPr>
          <p:spPr>
            <a:xfrm>
              <a:off x="2292175" y="1825950"/>
              <a:ext cx="141325" cy="124975"/>
            </a:xfrm>
            <a:custGeom>
              <a:avLst/>
              <a:gdLst/>
              <a:ahLst/>
              <a:cxnLst/>
              <a:rect l="l" t="t" r="r" b="b"/>
              <a:pathLst>
                <a:path w="5653" h="4999" extrusionOk="0">
                  <a:moveTo>
                    <a:pt x="2855" y="0"/>
                  </a:moveTo>
                  <a:cubicBezTo>
                    <a:pt x="1992" y="0"/>
                    <a:pt x="1156" y="463"/>
                    <a:pt x="688" y="1290"/>
                  </a:cubicBezTo>
                  <a:cubicBezTo>
                    <a:pt x="0" y="2507"/>
                    <a:pt x="398" y="4004"/>
                    <a:pt x="1593" y="4679"/>
                  </a:cubicBezTo>
                  <a:cubicBezTo>
                    <a:pt x="1976" y="4896"/>
                    <a:pt x="2389" y="4999"/>
                    <a:pt x="2796" y="4999"/>
                  </a:cubicBezTo>
                  <a:cubicBezTo>
                    <a:pt x="3659" y="4999"/>
                    <a:pt x="4496" y="4536"/>
                    <a:pt x="4963" y="3710"/>
                  </a:cubicBezTo>
                  <a:cubicBezTo>
                    <a:pt x="5653" y="2491"/>
                    <a:pt x="5254" y="995"/>
                    <a:pt x="4060" y="320"/>
                  </a:cubicBezTo>
                  <a:cubicBezTo>
                    <a:pt x="3676" y="103"/>
                    <a:pt x="3263" y="0"/>
                    <a:pt x="28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5" name="Google Shape;4745;p9"/>
            <p:cNvSpPr/>
            <p:nvPr/>
          </p:nvSpPr>
          <p:spPr>
            <a:xfrm>
              <a:off x="2139275" y="3456375"/>
              <a:ext cx="143300" cy="126400"/>
            </a:xfrm>
            <a:custGeom>
              <a:avLst/>
              <a:gdLst/>
              <a:ahLst/>
              <a:cxnLst/>
              <a:rect l="l" t="t" r="r" b="b"/>
              <a:pathLst>
                <a:path w="5732" h="5056" extrusionOk="0">
                  <a:moveTo>
                    <a:pt x="2888" y="0"/>
                  </a:moveTo>
                  <a:cubicBezTo>
                    <a:pt x="2025" y="0"/>
                    <a:pt x="1196" y="466"/>
                    <a:pt x="721" y="1305"/>
                  </a:cubicBezTo>
                  <a:cubicBezTo>
                    <a:pt x="1" y="2576"/>
                    <a:pt x="428" y="4087"/>
                    <a:pt x="1701" y="4762"/>
                  </a:cubicBezTo>
                  <a:cubicBezTo>
                    <a:pt x="2075" y="4961"/>
                    <a:pt x="2470" y="5055"/>
                    <a:pt x="2859" y="5055"/>
                  </a:cubicBezTo>
                  <a:cubicBezTo>
                    <a:pt x="3739" y="5055"/>
                    <a:pt x="4583" y="4568"/>
                    <a:pt x="5055" y="3699"/>
                  </a:cubicBezTo>
                  <a:cubicBezTo>
                    <a:pt x="5732" y="2457"/>
                    <a:pt x="5316" y="995"/>
                    <a:pt x="4096" y="319"/>
                  </a:cubicBezTo>
                  <a:cubicBezTo>
                    <a:pt x="3707" y="103"/>
                    <a:pt x="3294" y="0"/>
                    <a:pt x="288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6" name="Google Shape;4746;p9"/>
            <p:cNvSpPr/>
            <p:nvPr/>
          </p:nvSpPr>
          <p:spPr>
            <a:xfrm>
              <a:off x="4719650" y="1317900"/>
              <a:ext cx="142600" cy="126325"/>
            </a:xfrm>
            <a:custGeom>
              <a:avLst/>
              <a:gdLst/>
              <a:ahLst/>
              <a:cxnLst/>
              <a:rect l="l" t="t" r="r" b="b"/>
              <a:pathLst>
                <a:path w="5704" h="5053" extrusionOk="0">
                  <a:moveTo>
                    <a:pt x="2860" y="0"/>
                  </a:moveTo>
                  <a:cubicBezTo>
                    <a:pt x="2015" y="0"/>
                    <a:pt x="1205" y="443"/>
                    <a:pt x="727" y="1250"/>
                  </a:cubicBezTo>
                  <a:cubicBezTo>
                    <a:pt x="1" y="2476"/>
                    <a:pt x="347" y="3963"/>
                    <a:pt x="1526" y="4677"/>
                  </a:cubicBezTo>
                  <a:cubicBezTo>
                    <a:pt x="1945" y="4931"/>
                    <a:pt x="2396" y="5053"/>
                    <a:pt x="2837" y="5053"/>
                  </a:cubicBezTo>
                  <a:cubicBezTo>
                    <a:pt x="3698" y="5053"/>
                    <a:pt x="4522" y="4592"/>
                    <a:pt x="4999" y="3753"/>
                  </a:cubicBezTo>
                  <a:cubicBezTo>
                    <a:pt x="5704" y="2519"/>
                    <a:pt x="5325" y="1046"/>
                    <a:pt x="4125" y="348"/>
                  </a:cubicBezTo>
                  <a:cubicBezTo>
                    <a:pt x="3720" y="113"/>
                    <a:pt x="3286" y="0"/>
                    <a:pt x="28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7" name="Google Shape;4747;p9"/>
            <p:cNvSpPr/>
            <p:nvPr/>
          </p:nvSpPr>
          <p:spPr>
            <a:xfrm>
              <a:off x="3656225" y="1032000"/>
              <a:ext cx="142100" cy="126275"/>
            </a:xfrm>
            <a:custGeom>
              <a:avLst/>
              <a:gdLst/>
              <a:ahLst/>
              <a:cxnLst/>
              <a:rect l="l" t="t" r="r" b="b"/>
              <a:pathLst>
                <a:path w="5684" h="5051" extrusionOk="0">
                  <a:moveTo>
                    <a:pt x="2845" y="1"/>
                  </a:moveTo>
                  <a:cubicBezTo>
                    <a:pt x="2038" y="1"/>
                    <a:pt x="1260" y="402"/>
                    <a:pt x="779" y="1146"/>
                  </a:cubicBezTo>
                  <a:cubicBezTo>
                    <a:pt x="1" y="2353"/>
                    <a:pt x="277" y="3857"/>
                    <a:pt x="1416" y="4612"/>
                  </a:cubicBezTo>
                  <a:cubicBezTo>
                    <a:pt x="1862" y="4908"/>
                    <a:pt x="2353" y="5050"/>
                    <a:pt x="2832" y="5050"/>
                  </a:cubicBezTo>
                  <a:cubicBezTo>
                    <a:pt x="3655" y="5050"/>
                    <a:pt x="4445" y="4632"/>
                    <a:pt x="4927" y="3856"/>
                  </a:cubicBezTo>
                  <a:cubicBezTo>
                    <a:pt x="5683" y="2639"/>
                    <a:pt x="5374" y="1145"/>
                    <a:pt x="4214" y="408"/>
                  </a:cubicBezTo>
                  <a:cubicBezTo>
                    <a:pt x="3781" y="133"/>
                    <a:pt x="3308" y="1"/>
                    <a:pt x="28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8" name="Google Shape;4748;p9"/>
            <p:cNvSpPr/>
            <p:nvPr/>
          </p:nvSpPr>
          <p:spPr>
            <a:xfrm>
              <a:off x="2924000" y="1245025"/>
              <a:ext cx="142200" cy="125600"/>
            </a:xfrm>
            <a:custGeom>
              <a:avLst/>
              <a:gdLst/>
              <a:ahLst/>
              <a:cxnLst/>
              <a:rect l="l" t="t" r="r" b="b"/>
              <a:pathLst>
                <a:path w="5688" h="5024" extrusionOk="0">
                  <a:moveTo>
                    <a:pt x="2874" y="0"/>
                  </a:moveTo>
                  <a:cubicBezTo>
                    <a:pt x="2040" y="0"/>
                    <a:pt x="1234" y="430"/>
                    <a:pt x="758" y="1212"/>
                  </a:cubicBezTo>
                  <a:cubicBezTo>
                    <a:pt x="1" y="2455"/>
                    <a:pt x="374" y="3988"/>
                    <a:pt x="1604" y="4692"/>
                  </a:cubicBezTo>
                  <a:cubicBezTo>
                    <a:pt x="1996" y="4917"/>
                    <a:pt x="2419" y="5024"/>
                    <a:pt x="2834" y="5024"/>
                  </a:cubicBezTo>
                  <a:cubicBezTo>
                    <a:pt x="3684" y="5024"/>
                    <a:pt x="4505" y="4575"/>
                    <a:pt x="4979" y="3764"/>
                  </a:cubicBezTo>
                  <a:cubicBezTo>
                    <a:pt x="5687" y="2550"/>
                    <a:pt x="5326" y="1060"/>
                    <a:pt x="4153" y="358"/>
                  </a:cubicBezTo>
                  <a:cubicBezTo>
                    <a:pt x="3747" y="116"/>
                    <a:pt x="3307" y="0"/>
                    <a:pt x="287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9" name="Google Shape;4749;p9"/>
            <p:cNvSpPr/>
            <p:nvPr/>
          </p:nvSpPr>
          <p:spPr>
            <a:xfrm>
              <a:off x="5482575" y="2683450"/>
              <a:ext cx="142400" cy="125675"/>
            </a:xfrm>
            <a:custGeom>
              <a:avLst/>
              <a:gdLst/>
              <a:ahLst/>
              <a:cxnLst/>
              <a:rect l="l" t="t" r="r" b="b"/>
              <a:pathLst>
                <a:path w="5696" h="5027" extrusionOk="0">
                  <a:moveTo>
                    <a:pt x="2876" y="0"/>
                  </a:moveTo>
                  <a:cubicBezTo>
                    <a:pt x="2024" y="0"/>
                    <a:pt x="1202" y="452"/>
                    <a:pt x="730" y="1266"/>
                  </a:cubicBezTo>
                  <a:cubicBezTo>
                    <a:pt x="0" y="2518"/>
                    <a:pt x="410" y="4042"/>
                    <a:pt x="1658" y="4723"/>
                  </a:cubicBezTo>
                  <a:cubicBezTo>
                    <a:pt x="2035" y="4929"/>
                    <a:pt x="2438" y="5027"/>
                    <a:pt x="2834" y="5027"/>
                  </a:cubicBezTo>
                  <a:cubicBezTo>
                    <a:pt x="3703" y="5027"/>
                    <a:pt x="4541" y="4554"/>
                    <a:pt x="5011" y="3711"/>
                  </a:cubicBezTo>
                  <a:cubicBezTo>
                    <a:pt x="5696" y="2484"/>
                    <a:pt x="5298" y="1011"/>
                    <a:pt x="4103" y="330"/>
                  </a:cubicBezTo>
                  <a:cubicBezTo>
                    <a:pt x="3711" y="107"/>
                    <a:pt x="3290" y="0"/>
                    <a:pt x="287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0" name="Google Shape;4750;p9"/>
            <p:cNvSpPr/>
            <p:nvPr/>
          </p:nvSpPr>
          <p:spPr>
            <a:xfrm>
              <a:off x="4366100" y="4396150"/>
              <a:ext cx="143050" cy="126375"/>
            </a:xfrm>
            <a:custGeom>
              <a:avLst/>
              <a:gdLst/>
              <a:ahLst/>
              <a:cxnLst/>
              <a:rect l="l" t="t" r="r" b="b"/>
              <a:pathLst>
                <a:path w="5722" h="5055" extrusionOk="0">
                  <a:moveTo>
                    <a:pt x="2881" y="1"/>
                  </a:moveTo>
                  <a:cubicBezTo>
                    <a:pt x="2047" y="1"/>
                    <a:pt x="1246" y="431"/>
                    <a:pt x="767" y="1218"/>
                  </a:cubicBezTo>
                  <a:cubicBezTo>
                    <a:pt x="1" y="2478"/>
                    <a:pt x="371" y="4002"/>
                    <a:pt x="1613" y="4715"/>
                  </a:cubicBezTo>
                  <a:cubicBezTo>
                    <a:pt x="2013" y="4945"/>
                    <a:pt x="2441" y="5054"/>
                    <a:pt x="2861" y="5054"/>
                  </a:cubicBezTo>
                  <a:cubicBezTo>
                    <a:pt x="3711" y="5054"/>
                    <a:pt x="4525" y="4604"/>
                    <a:pt x="5002" y="3787"/>
                  </a:cubicBezTo>
                  <a:cubicBezTo>
                    <a:pt x="5721" y="2558"/>
                    <a:pt x="5363" y="1074"/>
                    <a:pt x="4177" y="366"/>
                  </a:cubicBezTo>
                  <a:cubicBezTo>
                    <a:pt x="3764" y="119"/>
                    <a:pt x="3318" y="1"/>
                    <a:pt x="288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1" name="Google Shape;4751;p9"/>
            <p:cNvSpPr/>
            <p:nvPr/>
          </p:nvSpPr>
          <p:spPr>
            <a:xfrm>
              <a:off x="2471025" y="3954725"/>
              <a:ext cx="144025" cy="126950"/>
            </a:xfrm>
            <a:custGeom>
              <a:avLst/>
              <a:gdLst/>
              <a:ahLst/>
              <a:cxnLst/>
              <a:rect l="l" t="t" r="r" b="b"/>
              <a:pathLst>
                <a:path w="5761" h="5078" extrusionOk="0">
                  <a:moveTo>
                    <a:pt x="2889" y="0"/>
                  </a:moveTo>
                  <a:cubicBezTo>
                    <a:pt x="2048" y="0"/>
                    <a:pt x="1241" y="436"/>
                    <a:pt x="761" y="1233"/>
                  </a:cubicBezTo>
                  <a:cubicBezTo>
                    <a:pt x="1" y="2493"/>
                    <a:pt x="366" y="4013"/>
                    <a:pt x="1601" y="4729"/>
                  </a:cubicBezTo>
                  <a:cubicBezTo>
                    <a:pt x="2008" y="4965"/>
                    <a:pt x="2445" y="5078"/>
                    <a:pt x="2873" y="5078"/>
                  </a:cubicBezTo>
                  <a:cubicBezTo>
                    <a:pt x="3713" y="5078"/>
                    <a:pt x="4520" y="4641"/>
                    <a:pt x="5000" y="3845"/>
                  </a:cubicBezTo>
                  <a:cubicBezTo>
                    <a:pt x="5761" y="2585"/>
                    <a:pt x="5397" y="1065"/>
                    <a:pt x="4160" y="349"/>
                  </a:cubicBezTo>
                  <a:cubicBezTo>
                    <a:pt x="3753" y="113"/>
                    <a:pt x="3317" y="0"/>
                    <a:pt x="288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2" name="Google Shape;4752;p9"/>
            <p:cNvSpPr/>
            <p:nvPr/>
          </p:nvSpPr>
          <p:spPr>
            <a:xfrm>
              <a:off x="4183375" y="4449000"/>
              <a:ext cx="143050" cy="127025"/>
            </a:xfrm>
            <a:custGeom>
              <a:avLst/>
              <a:gdLst/>
              <a:ahLst/>
              <a:cxnLst/>
              <a:rect l="l" t="t" r="r" b="b"/>
              <a:pathLst>
                <a:path w="5722" h="5081" extrusionOk="0">
                  <a:moveTo>
                    <a:pt x="2869" y="0"/>
                  </a:moveTo>
                  <a:cubicBezTo>
                    <a:pt x="2015" y="0"/>
                    <a:pt x="1197" y="453"/>
                    <a:pt x="715" y="1281"/>
                  </a:cubicBezTo>
                  <a:cubicBezTo>
                    <a:pt x="1" y="2511"/>
                    <a:pt x="354" y="3988"/>
                    <a:pt x="1532" y="4701"/>
                  </a:cubicBezTo>
                  <a:cubicBezTo>
                    <a:pt x="1955" y="4957"/>
                    <a:pt x="2410" y="5080"/>
                    <a:pt x="2855" y="5080"/>
                  </a:cubicBezTo>
                  <a:cubicBezTo>
                    <a:pt x="3709" y="5080"/>
                    <a:pt x="4526" y="4628"/>
                    <a:pt x="5008" y="3799"/>
                  </a:cubicBezTo>
                  <a:cubicBezTo>
                    <a:pt x="5721" y="2570"/>
                    <a:pt x="5369" y="1092"/>
                    <a:pt x="4192" y="379"/>
                  </a:cubicBezTo>
                  <a:cubicBezTo>
                    <a:pt x="3769" y="123"/>
                    <a:pt x="3314" y="0"/>
                    <a:pt x="28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3" name="Google Shape;4753;p9"/>
            <p:cNvSpPr/>
            <p:nvPr/>
          </p:nvSpPr>
          <p:spPr>
            <a:xfrm>
              <a:off x="2089875" y="3272050"/>
              <a:ext cx="143225" cy="127100"/>
            </a:xfrm>
            <a:custGeom>
              <a:avLst/>
              <a:gdLst/>
              <a:ahLst/>
              <a:cxnLst/>
              <a:rect l="l" t="t" r="r" b="b"/>
              <a:pathLst>
                <a:path w="5729" h="5084" extrusionOk="0">
                  <a:moveTo>
                    <a:pt x="2872" y="0"/>
                  </a:moveTo>
                  <a:cubicBezTo>
                    <a:pt x="2003" y="0"/>
                    <a:pt x="1174" y="471"/>
                    <a:pt x="695" y="1326"/>
                  </a:cubicBezTo>
                  <a:cubicBezTo>
                    <a:pt x="1" y="2564"/>
                    <a:pt x="381" y="4028"/>
                    <a:pt x="1576" y="4727"/>
                  </a:cubicBezTo>
                  <a:cubicBezTo>
                    <a:pt x="1988" y="4968"/>
                    <a:pt x="2428" y="5083"/>
                    <a:pt x="2857" y="5083"/>
                  </a:cubicBezTo>
                  <a:cubicBezTo>
                    <a:pt x="3727" y="5083"/>
                    <a:pt x="4555" y="4612"/>
                    <a:pt x="5034" y="3757"/>
                  </a:cubicBezTo>
                  <a:cubicBezTo>
                    <a:pt x="5729" y="2521"/>
                    <a:pt x="5348" y="1056"/>
                    <a:pt x="4153" y="356"/>
                  </a:cubicBezTo>
                  <a:cubicBezTo>
                    <a:pt x="3741" y="115"/>
                    <a:pt x="3302" y="0"/>
                    <a:pt x="287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4" name="Google Shape;4754;p9"/>
            <p:cNvSpPr/>
            <p:nvPr/>
          </p:nvSpPr>
          <p:spPr>
            <a:xfrm>
              <a:off x="2040525" y="3088475"/>
              <a:ext cx="142575" cy="126375"/>
            </a:xfrm>
            <a:custGeom>
              <a:avLst/>
              <a:gdLst/>
              <a:ahLst/>
              <a:cxnLst/>
              <a:rect l="l" t="t" r="r" b="b"/>
              <a:pathLst>
                <a:path w="5703" h="5055" extrusionOk="0">
                  <a:moveTo>
                    <a:pt x="2864" y="1"/>
                  </a:moveTo>
                  <a:cubicBezTo>
                    <a:pt x="2000" y="1"/>
                    <a:pt x="1172" y="466"/>
                    <a:pt x="696" y="1311"/>
                  </a:cubicBezTo>
                  <a:cubicBezTo>
                    <a:pt x="0" y="2548"/>
                    <a:pt x="386" y="4020"/>
                    <a:pt x="1590" y="4712"/>
                  </a:cubicBezTo>
                  <a:cubicBezTo>
                    <a:pt x="1992" y="4944"/>
                    <a:pt x="2422" y="5054"/>
                    <a:pt x="2843" y="5054"/>
                  </a:cubicBezTo>
                  <a:cubicBezTo>
                    <a:pt x="3691" y="5054"/>
                    <a:pt x="4504" y="4607"/>
                    <a:pt x="4982" y="3793"/>
                  </a:cubicBezTo>
                  <a:cubicBezTo>
                    <a:pt x="5703" y="2564"/>
                    <a:pt x="5348" y="1080"/>
                    <a:pt x="4164" y="370"/>
                  </a:cubicBezTo>
                  <a:cubicBezTo>
                    <a:pt x="3749" y="120"/>
                    <a:pt x="3302" y="1"/>
                    <a:pt x="286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5" name="Google Shape;4755;p9"/>
            <p:cNvSpPr/>
            <p:nvPr/>
          </p:nvSpPr>
          <p:spPr>
            <a:xfrm>
              <a:off x="5283925" y="1947300"/>
              <a:ext cx="142850" cy="126400"/>
            </a:xfrm>
            <a:custGeom>
              <a:avLst/>
              <a:gdLst/>
              <a:ahLst/>
              <a:cxnLst/>
              <a:rect l="l" t="t" r="r" b="b"/>
              <a:pathLst>
                <a:path w="5714" h="5056" extrusionOk="0">
                  <a:moveTo>
                    <a:pt x="2869" y="0"/>
                  </a:moveTo>
                  <a:cubicBezTo>
                    <a:pt x="1986" y="0"/>
                    <a:pt x="1143" y="489"/>
                    <a:pt x="671" y="1368"/>
                  </a:cubicBezTo>
                  <a:cubicBezTo>
                    <a:pt x="1" y="2615"/>
                    <a:pt x="424" y="4071"/>
                    <a:pt x="1650" y="4744"/>
                  </a:cubicBezTo>
                  <a:cubicBezTo>
                    <a:pt x="2035" y="4955"/>
                    <a:pt x="2444" y="5056"/>
                    <a:pt x="2845" y="5056"/>
                  </a:cubicBezTo>
                  <a:cubicBezTo>
                    <a:pt x="3713" y="5056"/>
                    <a:pt x="4545" y="4584"/>
                    <a:pt x="5020" y="3738"/>
                  </a:cubicBezTo>
                  <a:cubicBezTo>
                    <a:pt x="5714" y="2498"/>
                    <a:pt x="5322" y="1029"/>
                    <a:pt x="4117" y="339"/>
                  </a:cubicBezTo>
                  <a:cubicBezTo>
                    <a:pt x="3715" y="110"/>
                    <a:pt x="3287" y="0"/>
                    <a:pt x="28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6" name="Google Shape;4756;p9"/>
            <p:cNvSpPr/>
            <p:nvPr/>
          </p:nvSpPr>
          <p:spPr>
            <a:xfrm>
              <a:off x="4486975" y="1187125"/>
              <a:ext cx="142750" cy="126375"/>
            </a:xfrm>
            <a:custGeom>
              <a:avLst/>
              <a:gdLst/>
              <a:ahLst/>
              <a:cxnLst/>
              <a:rect l="l" t="t" r="r" b="b"/>
              <a:pathLst>
                <a:path w="5710" h="5055" extrusionOk="0">
                  <a:moveTo>
                    <a:pt x="2867" y="0"/>
                  </a:moveTo>
                  <a:cubicBezTo>
                    <a:pt x="2001" y="0"/>
                    <a:pt x="1171" y="468"/>
                    <a:pt x="696" y="1310"/>
                  </a:cubicBezTo>
                  <a:cubicBezTo>
                    <a:pt x="1" y="2543"/>
                    <a:pt x="385" y="4017"/>
                    <a:pt x="1589" y="4711"/>
                  </a:cubicBezTo>
                  <a:cubicBezTo>
                    <a:pt x="1993" y="4944"/>
                    <a:pt x="2424" y="5055"/>
                    <a:pt x="2844" y="5055"/>
                  </a:cubicBezTo>
                  <a:cubicBezTo>
                    <a:pt x="3724" y="5055"/>
                    <a:pt x="4563" y="4569"/>
                    <a:pt x="5037" y="3693"/>
                  </a:cubicBezTo>
                  <a:cubicBezTo>
                    <a:pt x="5709" y="2449"/>
                    <a:pt x="5291" y="990"/>
                    <a:pt x="4069" y="315"/>
                  </a:cubicBezTo>
                  <a:cubicBezTo>
                    <a:pt x="3682" y="102"/>
                    <a:pt x="3271" y="0"/>
                    <a:pt x="286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7" name="Google Shape;4757;p9"/>
            <p:cNvSpPr/>
            <p:nvPr/>
          </p:nvSpPr>
          <p:spPr>
            <a:xfrm>
              <a:off x="3401775" y="4477700"/>
              <a:ext cx="143300" cy="127125"/>
            </a:xfrm>
            <a:custGeom>
              <a:avLst/>
              <a:gdLst/>
              <a:ahLst/>
              <a:cxnLst/>
              <a:rect l="l" t="t" r="r" b="b"/>
              <a:pathLst>
                <a:path w="5732" h="5085" extrusionOk="0">
                  <a:moveTo>
                    <a:pt x="2872" y="1"/>
                  </a:moveTo>
                  <a:cubicBezTo>
                    <a:pt x="1999" y="1"/>
                    <a:pt x="1166" y="478"/>
                    <a:pt x="688" y="1341"/>
                  </a:cubicBezTo>
                  <a:cubicBezTo>
                    <a:pt x="1" y="2580"/>
                    <a:pt x="390" y="4042"/>
                    <a:pt x="1592" y="4736"/>
                  </a:cubicBezTo>
                  <a:cubicBezTo>
                    <a:pt x="2001" y="4972"/>
                    <a:pt x="2435" y="5085"/>
                    <a:pt x="2860" y="5085"/>
                  </a:cubicBezTo>
                  <a:cubicBezTo>
                    <a:pt x="3734" y="5085"/>
                    <a:pt x="4566" y="4608"/>
                    <a:pt x="5045" y="3745"/>
                  </a:cubicBezTo>
                  <a:cubicBezTo>
                    <a:pt x="5732" y="2505"/>
                    <a:pt x="5343" y="1043"/>
                    <a:pt x="4140" y="349"/>
                  </a:cubicBezTo>
                  <a:cubicBezTo>
                    <a:pt x="3732" y="114"/>
                    <a:pt x="3297" y="1"/>
                    <a:pt x="28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8" name="Google Shape;4758;p9"/>
            <p:cNvSpPr/>
            <p:nvPr/>
          </p:nvSpPr>
          <p:spPr>
            <a:xfrm>
              <a:off x="3818775" y="4557000"/>
              <a:ext cx="140425" cy="123700"/>
            </a:xfrm>
            <a:custGeom>
              <a:avLst/>
              <a:gdLst/>
              <a:ahLst/>
              <a:cxnLst/>
              <a:rect l="l" t="t" r="r" b="b"/>
              <a:pathLst>
                <a:path w="5617" h="4948" extrusionOk="0">
                  <a:moveTo>
                    <a:pt x="2860" y="1"/>
                  </a:moveTo>
                  <a:cubicBezTo>
                    <a:pt x="1992" y="1"/>
                    <a:pt x="1140" y="464"/>
                    <a:pt x="683" y="1277"/>
                  </a:cubicBezTo>
                  <a:cubicBezTo>
                    <a:pt x="0" y="2487"/>
                    <a:pt x="437" y="4030"/>
                    <a:pt x="1638" y="4669"/>
                  </a:cubicBezTo>
                  <a:cubicBezTo>
                    <a:pt x="1993" y="4858"/>
                    <a:pt x="2377" y="4948"/>
                    <a:pt x="2759" y="4948"/>
                  </a:cubicBezTo>
                  <a:cubicBezTo>
                    <a:pt x="3626" y="4948"/>
                    <a:pt x="4478" y="4484"/>
                    <a:pt x="4936" y="3671"/>
                  </a:cubicBezTo>
                  <a:cubicBezTo>
                    <a:pt x="5616" y="2462"/>
                    <a:pt x="5182" y="919"/>
                    <a:pt x="3981" y="279"/>
                  </a:cubicBezTo>
                  <a:cubicBezTo>
                    <a:pt x="3626" y="90"/>
                    <a:pt x="3241" y="1"/>
                    <a:pt x="286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9" name="Google Shape;4759;p9"/>
            <p:cNvSpPr/>
            <p:nvPr/>
          </p:nvSpPr>
          <p:spPr>
            <a:xfrm>
              <a:off x="2190625" y="3641650"/>
              <a:ext cx="140325" cy="123675"/>
            </a:xfrm>
            <a:custGeom>
              <a:avLst/>
              <a:gdLst/>
              <a:ahLst/>
              <a:cxnLst/>
              <a:rect l="l" t="t" r="r" b="b"/>
              <a:pathLst>
                <a:path w="5613" h="4947" extrusionOk="0">
                  <a:moveTo>
                    <a:pt x="2856" y="0"/>
                  </a:moveTo>
                  <a:cubicBezTo>
                    <a:pt x="2010" y="0"/>
                    <a:pt x="1176" y="440"/>
                    <a:pt x="710" y="1223"/>
                  </a:cubicBezTo>
                  <a:cubicBezTo>
                    <a:pt x="1" y="2414"/>
                    <a:pt x="397" y="3970"/>
                    <a:pt x="1584" y="4639"/>
                  </a:cubicBezTo>
                  <a:cubicBezTo>
                    <a:pt x="1953" y="4848"/>
                    <a:pt x="2357" y="4947"/>
                    <a:pt x="2758" y="4947"/>
                  </a:cubicBezTo>
                  <a:cubicBezTo>
                    <a:pt x="3604" y="4947"/>
                    <a:pt x="4438" y="4507"/>
                    <a:pt x="4904" y="3724"/>
                  </a:cubicBezTo>
                  <a:cubicBezTo>
                    <a:pt x="5612" y="2532"/>
                    <a:pt x="5216" y="977"/>
                    <a:pt x="4031" y="308"/>
                  </a:cubicBezTo>
                  <a:cubicBezTo>
                    <a:pt x="3662" y="99"/>
                    <a:pt x="3258" y="0"/>
                    <a:pt x="28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0" name="Google Shape;4760;p9"/>
            <p:cNvSpPr/>
            <p:nvPr/>
          </p:nvSpPr>
          <p:spPr>
            <a:xfrm>
              <a:off x="4256075" y="1057675"/>
              <a:ext cx="139225" cy="123700"/>
            </a:xfrm>
            <a:custGeom>
              <a:avLst/>
              <a:gdLst/>
              <a:ahLst/>
              <a:cxnLst/>
              <a:rect l="l" t="t" r="r" b="b"/>
              <a:pathLst>
                <a:path w="5569" h="4948" extrusionOk="0">
                  <a:moveTo>
                    <a:pt x="2839" y="1"/>
                  </a:moveTo>
                  <a:cubicBezTo>
                    <a:pt x="1980" y="1"/>
                    <a:pt x="1131" y="454"/>
                    <a:pt x="669" y="1258"/>
                  </a:cubicBezTo>
                  <a:cubicBezTo>
                    <a:pt x="0" y="2422"/>
                    <a:pt x="371" y="3922"/>
                    <a:pt x="1497" y="4605"/>
                  </a:cubicBezTo>
                  <a:cubicBezTo>
                    <a:pt x="1881" y="4837"/>
                    <a:pt x="2307" y="4948"/>
                    <a:pt x="2731" y="4948"/>
                  </a:cubicBezTo>
                  <a:cubicBezTo>
                    <a:pt x="3590" y="4948"/>
                    <a:pt x="4438" y="4495"/>
                    <a:pt x="4901" y="3690"/>
                  </a:cubicBezTo>
                  <a:cubicBezTo>
                    <a:pt x="5569" y="2527"/>
                    <a:pt x="5197" y="1027"/>
                    <a:pt x="4072" y="343"/>
                  </a:cubicBezTo>
                  <a:cubicBezTo>
                    <a:pt x="3689" y="111"/>
                    <a:pt x="3263" y="1"/>
                    <a:pt x="283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1" name="Google Shape;4761;p9"/>
            <p:cNvSpPr/>
            <p:nvPr/>
          </p:nvSpPr>
          <p:spPr>
            <a:xfrm>
              <a:off x="4953850" y="1449975"/>
              <a:ext cx="139300" cy="123700"/>
            </a:xfrm>
            <a:custGeom>
              <a:avLst/>
              <a:gdLst/>
              <a:ahLst/>
              <a:cxnLst/>
              <a:rect l="l" t="t" r="r" b="b"/>
              <a:pathLst>
                <a:path w="5572" h="4948" extrusionOk="0">
                  <a:moveTo>
                    <a:pt x="2838" y="0"/>
                  </a:moveTo>
                  <a:cubicBezTo>
                    <a:pt x="1972" y="0"/>
                    <a:pt x="1119" y="461"/>
                    <a:pt x="659" y="1276"/>
                  </a:cubicBezTo>
                  <a:cubicBezTo>
                    <a:pt x="0" y="2446"/>
                    <a:pt x="385" y="3942"/>
                    <a:pt x="1517" y="4615"/>
                  </a:cubicBezTo>
                  <a:cubicBezTo>
                    <a:pt x="1897" y="4841"/>
                    <a:pt x="2317" y="4948"/>
                    <a:pt x="2734" y="4948"/>
                  </a:cubicBezTo>
                  <a:cubicBezTo>
                    <a:pt x="3599" y="4948"/>
                    <a:pt x="4452" y="4488"/>
                    <a:pt x="4912" y="3672"/>
                  </a:cubicBezTo>
                  <a:cubicBezTo>
                    <a:pt x="5572" y="2502"/>
                    <a:pt x="5187" y="1006"/>
                    <a:pt x="4056" y="333"/>
                  </a:cubicBezTo>
                  <a:cubicBezTo>
                    <a:pt x="3675" y="107"/>
                    <a:pt x="3255" y="0"/>
                    <a:pt x="283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2" name="Google Shape;4762;p9"/>
            <p:cNvSpPr/>
            <p:nvPr/>
          </p:nvSpPr>
          <p:spPr>
            <a:xfrm>
              <a:off x="4550425" y="4343950"/>
              <a:ext cx="140900" cy="124350"/>
            </a:xfrm>
            <a:custGeom>
              <a:avLst/>
              <a:gdLst/>
              <a:ahLst/>
              <a:cxnLst/>
              <a:rect l="l" t="t" r="r" b="b"/>
              <a:pathLst>
                <a:path w="5636" h="4974" extrusionOk="0">
                  <a:moveTo>
                    <a:pt x="2858" y="0"/>
                  </a:moveTo>
                  <a:cubicBezTo>
                    <a:pt x="1994" y="0"/>
                    <a:pt x="1150" y="463"/>
                    <a:pt x="687" y="1279"/>
                  </a:cubicBezTo>
                  <a:cubicBezTo>
                    <a:pt x="0" y="2490"/>
                    <a:pt x="413" y="4009"/>
                    <a:pt x="1608" y="4671"/>
                  </a:cubicBezTo>
                  <a:cubicBezTo>
                    <a:pt x="1979" y="4876"/>
                    <a:pt x="2380" y="4973"/>
                    <a:pt x="2776" y="4973"/>
                  </a:cubicBezTo>
                  <a:cubicBezTo>
                    <a:pt x="3657" y="4973"/>
                    <a:pt x="4516" y="4492"/>
                    <a:pt x="4972" y="3647"/>
                  </a:cubicBezTo>
                  <a:cubicBezTo>
                    <a:pt x="5635" y="2419"/>
                    <a:pt x="5187" y="913"/>
                    <a:pt x="3976" y="276"/>
                  </a:cubicBezTo>
                  <a:cubicBezTo>
                    <a:pt x="3620" y="89"/>
                    <a:pt x="3237" y="0"/>
                    <a:pt x="28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3" name="Google Shape;4763;p9"/>
            <p:cNvSpPr/>
            <p:nvPr/>
          </p:nvSpPr>
          <p:spPr>
            <a:xfrm>
              <a:off x="2755050" y="4271050"/>
              <a:ext cx="140425" cy="123725"/>
            </a:xfrm>
            <a:custGeom>
              <a:avLst/>
              <a:gdLst/>
              <a:ahLst/>
              <a:cxnLst/>
              <a:rect l="l" t="t" r="r" b="b"/>
              <a:pathLst>
                <a:path w="5617" h="4949" extrusionOk="0">
                  <a:moveTo>
                    <a:pt x="2861" y="1"/>
                  </a:moveTo>
                  <a:cubicBezTo>
                    <a:pt x="1993" y="1"/>
                    <a:pt x="1141" y="464"/>
                    <a:pt x="683" y="1277"/>
                  </a:cubicBezTo>
                  <a:cubicBezTo>
                    <a:pt x="1" y="2485"/>
                    <a:pt x="436" y="4030"/>
                    <a:pt x="1637" y="4669"/>
                  </a:cubicBezTo>
                  <a:cubicBezTo>
                    <a:pt x="1992" y="4859"/>
                    <a:pt x="2377" y="4949"/>
                    <a:pt x="2759" y="4949"/>
                  </a:cubicBezTo>
                  <a:cubicBezTo>
                    <a:pt x="3627" y="4949"/>
                    <a:pt x="4479" y="4485"/>
                    <a:pt x="4936" y="3673"/>
                  </a:cubicBezTo>
                  <a:cubicBezTo>
                    <a:pt x="5617" y="2463"/>
                    <a:pt x="5184" y="919"/>
                    <a:pt x="3983" y="279"/>
                  </a:cubicBezTo>
                  <a:cubicBezTo>
                    <a:pt x="3627" y="90"/>
                    <a:pt x="3243" y="1"/>
                    <a:pt x="286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4" name="Google Shape;4764;p9"/>
            <p:cNvSpPr/>
            <p:nvPr/>
          </p:nvSpPr>
          <p:spPr>
            <a:xfrm>
              <a:off x="1991850" y="2905575"/>
              <a:ext cx="140750" cy="124300"/>
            </a:xfrm>
            <a:custGeom>
              <a:avLst/>
              <a:gdLst/>
              <a:ahLst/>
              <a:cxnLst/>
              <a:rect l="l" t="t" r="r" b="b"/>
              <a:pathLst>
                <a:path w="5630" h="4972" extrusionOk="0">
                  <a:moveTo>
                    <a:pt x="2854" y="0"/>
                  </a:moveTo>
                  <a:cubicBezTo>
                    <a:pt x="2010" y="0"/>
                    <a:pt x="1184" y="440"/>
                    <a:pt x="715" y="1225"/>
                  </a:cubicBezTo>
                  <a:cubicBezTo>
                    <a:pt x="0" y="2422"/>
                    <a:pt x="376" y="3953"/>
                    <a:pt x="1555" y="4641"/>
                  </a:cubicBezTo>
                  <a:cubicBezTo>
                    <a:pt x="1939" y="4865"/>
                    <a:pt x="2358" y="4972"/>
                    <a:pt x="2773" y="4972"/>
                  </a:cubicBezTo>
                  <a:cubicBezTo>
                    <a:pt x="3634" y="4972"/>
                    <a:pt x="4476" y="4514"/>
                    <a:pt x="4941" y="3698"/>
                  </a:cubicBezTo>
                  <a:cubicBezTo>
                    <a:pt x="5630" y="2488"/>
                    <a:pt x="5220" y="967"/>
                    <a:pt x="4025" y="304"/>
                  </a:cubicBezTo>
                  <a:cubicBezTo>
                    <a:pt x="3654" y="98"/>
                    <a:pt x="3252" y="0"/>
                    <a:pt x="28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5" name="Google Shape;4765;p9"/>
            <p:cNvSpPr/>
            <p:nvPr/>
          </p:nvSpPr>
          <p:spPr>
            <a:xfrm>
              <a:off x="2988225" y="4401825"/>
              <a:ext cx="139300" cy="123700"/>
            </a:xfrm>
            <a:custGeom>
              <a:avLst/>
              <a:gdLst/>
              <a:ahLst/>
              <a:cxnLst/>
              <a:rect l="l" t="t" r="r" b="b"/>
              <a:pathLst>
                <a:path w="5572" h="4948" extrusionOk="0">
                  <a:moveTo>
                    <a:pt x="2836" y="1"/>
                  </a:moveTo>
                  <a:cubicBezTo>
                    <a:pt x="1955" y="1"/>
                    <a:pt x="1089" y="479"/>
                    <a:pt x="637" y="1317"/>
                  </a:cubicBezTo>
                  <a:cubicBezTo>
                    <a:pt x="0" y="2499"/>
                    <a:pt x="413" y="3986"/>
                    <a:pt x="1556" y="4637"/>
                  </a:cubicBezTo>
                  <a:cubicBezTo>
                    <a:pt x="1927" y="4848"/>
                    <a:pt x="2333" y="4948"/>
                    <a:pt x="2736" y="4948"/>
                  </a:cubicBezTo>
                  <a:cubicBezTo>
                    <a:pt x="3617" y="4948"/>
                    <a:pt x="4483" y="4469"/>
                    <a:pt x="4935" y="3632"/>
                  </a:cubicBezTo>
                  <a:cubicBezTo>
                    <a:pt x="5572" y="2450"/>
                    <a:pt x="5161" y="963"/>
                    <a:pt x="4016" y="312"/>
                  </a:cubicBezTo>
                  <a:cubicBezTo>
                    <a:pt x="3645" y="101"/>
                    <a:pt x="3239" y="1"/>
                    <a:pt x="283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6" name="Google Shape;4766;p9"/>
            <p:cNvSpPr/>
            <p:nvPr/>
          </p:nvSpPr>
          <p:spPr>
            <a:xfrm>
              <a:off x="5534175" y="2869125"/>
              <a:ext cx="138375" cy="122250"/>
            </a:xfrm>
            <a:custGeom>
              <a:avLst/>
              <a:gdLst/>
              <a:ahLst/>
              <a:cxnLst/>
              <a:rect l="l" t="t" r="r" b="b"/>
              <a:pathLst>
                <a:path w="5535" h="4890" extrusionOk="0">
                  <a:moveTo>
                    <a:pt x="2854" y="0"/>
                  </a:moveTo>
                  <a:cubicBezTo>
                    <a:pt x="2009" y="0"/>
                    <a:pt x="1160" y="436"/>
                    <a:pt x="699" y="1202"/>
                  </a:cubicBezTo>
                  <a:cubicBezTo>
                    <a:pt x="1" y="2362"/>
                    <a:pt x="418" y="3962"/>
                    <a:pt x="1586" y="4605"/>
                  </a:cubicBezTo>
                  <a:cubicBezTo>
                    <a:pt x="1938" y="4798"/>
                    <a:pt x="2325" y="4889"/>
                    <a:pt x="2711" y="4889"/>
                  </a:cubicBezTo>
                  <a:cubicBezTo>
                    <a:pt x="3575" y="4889"/>
                    <a:pt x="4434" y="4432"/>
                    <a:pt x="4884" y="3637"/>
                  </a:cubicBezTo>
                  <a:cubicBezTo>
                    <a:pt x="5534" y="2489"/>
                    <a:pt x="5138" y="964"/>
                    <a:pt x="4018" y="309"/>
                  </a:cubicBezTo>
                  <a:cubicBezTo>
                    <a:pt x="3659" y="99"/>
                    <a:pt x="3257" y="0"/>
                    <a:pt x="28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7" name="Google Shape;4767;p9"/>
            <p:cNvSpPr/>
            <p:nvPr/>
          </p:nvSpPr>
          <p:spPr>
            <a:xfrm>
              <a:off x="2742950" y="1299900"/>
              <a:ext cx="138350" cy="122250"/>
            </a:xfrm>
            <a:custGeom>
              <a:avLst/>
              <a:gdLst/>
              <a:ahLst/>
              <a:cxnLst/>
              <a:rect l="l" t="t" r="r" b="b"/>
              <a:pathLst>
                <a:path w="5534" h="4890" extrusionOk="0">
                  <a:moveTo>
                    <a:pt x="2855" y="1"/>
                  </a:moveTo>
                  <a:cubicBezTo>
                    <a:pt x="2017" y="1"/>
                    <a:pt x="1173" y="429"/>
                    <a:pt x="709" y="1186"/>
                  </a:cubicBezTo>
                  <a:cubicBezTo>
                    <a:pt x="0" y="2340"/>
                    <a:pt x="405" y="3943"/>
                    <a:pt x="1569" y="4596"/>
                  </a:cubicBezTo>
                  <a:cubicBezTo>
                    <a:pt x="1924" y="4795"/>
                    <a:pt x="2317" y="4889"/>
                    <a:pt x="2709" y="4889"/>
                  </a:cubicBezTo>
                  <a:cubicBezTo>
                    <a:pt x="3565" y="4889"/>
                    <a:pt x="4420" y="4440"/>
                    <a:pt x="4875" y="3654"/>
                  </a:cubicBezTo>
                  <a:cubicBezTo>
                    <a:pt x="5533" y="2518"/>
                    <a:pt x="5146" y="984"/>
                    <a:pt x="4035" y="319"/>
                  </a:cubicBezTo>
                  <a:cubicBezTo>
                    <a:pt x="3673" y="103"/>
                    <a:pt x="3264" y="1"/>
                    <a:pt x="28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8" name="Google Shape;4768;p9"/>
            <p:cNvSpPr/>
            <p:nvPr/>
          </p:nvSpPr>
          <p:spPr>
            <a:xfrm>
              <a:off x="5235975" y="1765050"/>
              <a:ext cx="139575" cy="122975"/>
            </a:xfrm>
            <a:custGeom>
              <a:avLst/>
              <a:gdLst/>
              <a:ahLst/>
              <a:cxnLst/>
              <a:rect l="l" t="t" r="r" b="b"/>
              <a:pathLst>
                <a:path w="5583" h="4919" extrusionOk="0">
                  <a:moveTo>
                    <a:pt x="2852" y="0"/>
                  </a:moveTo>
                  <a:cubicBezTo>
                    <a:pt x="1988" y="0"/>
                    <a:pt x="1133" y="458"/>
                    <a:pt x="678" y="1258"/>
                  </a:cubicBezTo>
                  <a:cubicBezTo>
                    <a:pt x="0" y="2448"/>
                    <a:pt x="432" y="4007"/>
                    <a:pt x="1614" y="4641"/>
                  </a:cubicBezTo>
                  <a:cubicBezTo>
                    <a:pt x="1965" y="4830"/>
                    <a:pt x="2348" y="4919"/>
                    <a:pt x="2729" y="4919"/>
                  </a:cubicBezTo>
                  <a:cubicBezTo>
                    <a:pt x="3594" y="4919"/>
                    <a:pt x="4449" y="4461"/>
                    <a:pt x="4904" y="3661"/>
                  </a:cubicBezTo>
                  <a:cubicBezTo>
                    <a:pt x="5582" y="2472"/>
                    <a:pt x="5150" y="913"/>
                    <a:pt x="3967" y="278"/>
                  </a:cubicBezTo>
                  <a:cubicBezTo>
                    <a:pt x="3616" y="90"/>
                    <a:pt x="3233" y="0"/>
                    <a:pt x="285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9" name="Google Shape;4769;p9"/>
            <p:cNvSpPr/>
            <p:nvPr/>
          </p:nvSpPr>
          <p:spPr>
            <a:xfrm>
              <a:off x="5051100" y="4001525"/>
              <a:ext cx="137800" cy="122200"/>
            </a:xfrm>
            <a:custGeom>
              <a:avLst/>
              <a:gdLst/>
              <a:ahLst/>
              <a:cxnLst/>
              <a:rect l="l" t="t" r="r" b="b"/>
              <a:pathLst>
                <a:path w="5512" h="4888" extrusionOk="0">
                  <a:moveTo>
                    <a:pt x="2835" y="1"/>
                  </a:moveTo>
                  <a:cubicBezTo>
                    <a:pt x="1968" y="1"/>
                    <a:pt x="1096" y="459"/>
                    <a:pt x="646" y="1261"/>
                  </a:cubicBezTo>
                  <a:cubicBezTo>
                    <a:pt x="1" y="2413"/>
                    <a:pt x="401" y="3932"/>
                    <a:pt x="1526" y="4584"/>
                  </a:cubicBezTo>
                  <a:cubicBezTo>
                    <a:pt x="1883" y="4790"/>
                    <a:pt x="2283" y="4888"/>
                    <a:pt x="2683" y="4888"/>
                  </a:cubicBezTo>
                  <a:cubicBezTo>
                    <a:pt x="3531" y="4888"/>
                    <a:pt x="4382" y="4450"/>
                    <a:pt x="4841" y="3679"/>
                  </a:cubicBezTo>
                  <a:cubicBezTo>
                    <a:pt x="5512" y="2553"/>
                    <a:pt x="5142" y="1013"/>
                    <a:pt x="4038" y="334"/>
                  </a:cubicBezTo>
                  <a:cubicBezTo>
                    <a:pt x="3670" y="108"/>
                    <a:pt x="3253" y="1"/>
                    <a:pt x="283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0" name="Google Shape;4770;p9"/>
            <p:cNvSpPr/>
            <p:nvPr/>
          </p:nvSpPr>
          <p:spPr>
            <a:xfrm>
              <a:off x="3840350" y="980450"/>
              <a:ext cx="139550" cy="123000"/>
            </a:xfrm>
            <a:custGeom>
              <a:avLst/>
              <a:gdLst/>
              <a:ahLst/>
              <a:cxnLst/>
              <a:rect l="l" t="t" r="r" b="b"/>
              <a:pathLst>
                <a:path w="5582" h="4920" extrusionOk="0">
                  <a:moveTo>
                    <a:pt x="2853" y="0"/>
                  </a:moveTo>
                  <a:cubicBezTo>
                    <a:pt x="1993" y="0"/>
                    <a:pt x="1141" y="453"/>
                    <a:pt x="685" y="1247"/>
                  </a:cubicBezTo>
                  <a:cubicBezTo>
                    <a:pt x="1" y="2433"/>
                    <a:pt x="424" y="3993"/>
                    <a:pt x="1603" y="4636"/>
                  </a:cubicBezTo>
                  <a:cubicBezTo>
                    <a:pt x="1957" y="4829"/>
                    <a:pt x="2344" y="4920"/>
                    <a:pt x="2730" y="4920"/>
                  </a:cubicBezTo>
                  <a:cubicBezTo>
                    <a:pt x="3589" y="4920"/>
                    <a:pt x="4441" y="4467"/>
                    <a:pt x="4898" y="3674"/>
                  </a:cubicBezTo>
                  <a:cubicBezTo>
                    <a:pt x="5581" y="2487"/>
                    <a:pt x="5159" y="925"/>
                    <a:pt x="3980" y="284"/>
                  </a:cubicBezTo>
                  <a:cubicBezTo>
                    <a:pt x="3626" y="92"/>
                    <a:pt x="3239" y="0"/>
                    <a:pt x="285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1" name="Google Shape;4771;p9"/>
            <p:cNvSpPr/>
            <p:nvPr/>
          </p:nvSpPr>
          <p:spPr>
            <a:xfrm>
              <a:off x="2426400" y="1589825"/>
              <a:ext cx="139475" cy="122975"/>
            </a:xfrm>
            <a:custGeom>
              <a:avLst/>
              <a:gdLst/>
              <a:ahLst/>
              <a:cxnLst/>
              <a:rect l="l" t="t" r="r" b="b"/>
              <a:pathLst>
                <a:path w="5579" h="4919" extrusionOk="0">
                  <a:moveTo>
                    <a:pt x="2850" y="0"/>
                  </a:moveTo>
                  <a:cubicBezTo>
                    <a:pt x="2009" y="0"/>
                    <a:pt x="1172" y="433"/>
                    <a:pt x="707" y="1202"/>
                  </a:cubicBezTo>
                  <a:cubicBezTo>
                    <a:pt x="1" y="2371"/>
                    <a:pt x="394" y="3943"/>
                    <a:pt x="1559" y="4611"/>
                  </a:cubicBezTo>
                  <a:cubicBezTo>
                    <a:pt x="1923" y="4819"/>
                    <a:pt x="2326" y="4918"/>
                    <a:pt x="2728" y="4918"/>
                  </a:cubicBezTo>
                  <a:cubicBezTo>
                    <a:pt x="3570" y="4918"/>
                    <a:pt x="4407" y="4484"/>
                    <a:pt x="4873" y="3716"/>
                  </a:cubicBezTo>
                  <a:cubicBezTo>
                    <a:pt x="5579" y="2549"/>
                    <a:pt x="5185" y="977"/>
                    <a:pt x="4019" y="308"/>
                  </a:cubicBezTo>
                  <a:cubicBezTo>
                    <a:pt x="3655" y="99"/>
                    <a:pt x="3252" y="0"/>
                    <a:pt x="28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2" name="Google Shape;4772;p9"/>
            <p:cNvSpPr/>
            <p:nvPr/>
          </p:nvSpPr>
          <p:spPr>
            <a:xfrm>
              <a:off x="2027250" y="2301575"/>
              <a:ext cx="137800" cy="122200"/>
            </a:xfrm>
            <a:custGeom>
              <a:avLst/>
              <a:gdLst/>
              <a:ahLst/>
              <a:cxnLst/>
              <a:rect l="l" t="t" r="r" b="b"/>
              <a:pathLst>
                <a:path w="5512" h="4888" extrusionOk="0">
                  <a:moveTo>
                    <a:pt x="2835" y="0"/>
                  </a:moveTo>
                  <a:cubicBezTo>
                    <a:pt x="1968" y="0"/>
                    <a:pt x="1097" y="459"/>
                    <a:pt x="648" y="1260"/>
                  </a:cubicBezTo>
                  <a:cubicBezTo>
                    <a:pt x="1" y="2412"/>
                    <a:pt x="403" y="3933"/>
                    <a:pt x="1526" y="4583"/>
                  </a:cubicBezTo>
                  <a:cubicBezTo>
                    <a:pt x="1884" y="4790"/>
                    <a:pt x="2284" y="4888"/>
                    <a:pt x="2684" y="4888"/>
                  </a:cubicBezTo>
                  <a:cubicBezTo>
                    <a:pt x="3532" y="4888"/>
                    <a:pt x="4383" y="4449"/>
                    <a:pt x="4841" y="3679"/>
                  </a:cubicBezTo>
                  <a:cubicBezTo>
                    <a:pt x="5512" y="2553"/>
                    <a:pt x="5143" y="1014"/>
                    <a:pt x="4040" y="334"/>
                  </a:cubicBezTo>
                  <a:cubicBezTo>
                    <a:pt x="3671" y="107"/>
                    <a:pt x="3253" y="0"/>
                    <a:pt x="28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3" name="Google Shape;4773;p9"/>
            <p:cNvSpPr/>
            <p:nvPr/>
          </p:nvSpPr>
          <p:spPr>
            <a:xfrm>
              <a:off x="5450200" y="3289775"/>
              <a:ext cx="139525" cy="123025"/>
            </a:xfrm>
            <a:custGeom>
              <a:avLst/>
              <a:gdLst/>
              <a:ahLst/>
              <a:cxnLst/>
              <a:rect l="l" t="t" r="r" b="b"/>
              <a:pathLst>
                <a:path w="5581" h="4921" extrusionOk="0">
                  <a:moveTo>
                    <a:pt x="2852" y="1"/>
                  </a:moveTo>
                  <a:cubicBezTo>
                    <a:pt x="1996" y="1"/>
                    <a:pt x="1147" y="451"/>
                    <a:pt x="688" y="1240"/>
                  </a:cubicBezTo>
                  <a:cubicBezTo>
                    <a:pt x="0" y="2424"/>
                    <a:pt x="419" y="3986"/>
                    <a:pt x="1596" y="4632"/>
                  </a:cubicBezTo>
                  <a:cubicBezTo>
                    <a:pt x="1952" y="4828"/>
                    <a:pt x="2341" y="4920"/>
                    <a:pt x="2729" y="4920"/>
                  </a:cubicBezTo>
                  <a:cubicBezTo>
                    <a:pt x="3586" y="4920"/>
                    <a:pt x="4435" y="4470"/>
                    <a:pt x="4894" y="3681"/>
                  </a:cubicBezTo>
                  <a:cubicBezTo>
                    <a:pt x="5581" y="2497"/>
                    <a:pt x="5162" y="935"/>
                    <a:pt x="3985" y="288"/>
                  </a:cubicBezTo>
                  <a:cubicBezTo>
                    <a:pt x="3630" y="93"/>
                    <a:pt x="3240" y="1"/>
                    <a:pt x="285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4" name="Google Shape;4774;p9"/>
            <p:cNvSpPr/>
            <p:nvPr/>
          </p:nvSpPr>
          <p:spPr>
            <a:xfrm>
              <a:off x="4735525" y="4292625"/>
              <a:ext cx="135975" cy="120625"/>
            </a:xfrm>
            <a:custGeom>
              <a:avLst/>
              <a:gdLst/>
              <a:ahLst/>
              <a:cxnLst/>
              <a:rect l="l" t="t" r="r" b="b"/>
              <a:pathLst>
                <a:path w="5439" h="4825" extrusionOk="0">
                  <a:moveTo>
                    <a:pt x="2814" y="1"/>
                  </a:moveTo>
                  <a:cubicBezTo>
                    <a:pt x="1950" y="1"/>
                    <a:pt x="1079" y="458"/>
                    <a:pt x="640" y="1246"/>
                  </a:cubicBezTo>
                  <a:cubicBezTo>
                    <a:pt x="1" y="2391"/>
                    <a:pt x="434" y="3949"/>
                    <a:pt x="1564" y="4558"/>
                  </a:cubicBezTo>
                  <a:cubicBezTo>
                    <a:pt x="1901" y="4739"/>
                    <a:pt x="2274" y="4825"/>
                    <a:pt x="2648" y="4825"/>
                  </a:cubicBezTo>
                  <a:cubicBezTo>
                    <a:pt x="3534" y="4825"/>
                    <a:pt x="4424" y="4345"/>
                    <a:pt x="4849" y="3532"/>
                  </a:cubicBezTo>
                  <a:cubicBezTo>
                    <a:pt x="5438" y="2400"/>
                    <a:pt x="5026" y="919"/>
                    <a:pt x="3944" y="296"/>
                  </a:cubicBezTo>
                  <a:cubicBezTo>
                    <a:pt x="3597" y="95"/>
                    <a:pt x="3206" y="1"/>
                    <a:pt x="28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5" name="Google Shape;4775;p9"/>
            <p:cNvSpPr/>
            <p:nvPr/>
          </p:nvSpPr>
          <p:spPr>
            <a:xfrm>
              <a:off x="2524450" y="4141850"/>
              <a:ext cx="135950" cy="120600"/>
            </a:xfrm>
            <a:custGeom>
              <a:avLst/>
              <a:gdLst/>
              <a:ahLst/>
              <a:cxnLst/>
              <a:rect l="l" t="t" r="r" b="b"/>
              <a:pathLst>
                <a:path w="5438" h="4824" extrusionOk="0">
                  <a:moveTo>
                    <a:pt x="2812" y="0"/>
                  </a:moveTo>
                  <a:cubicBezTo>
                    <a:pt x="1941" y="0"/>
                    <a:pt x="1064" y="465"/>
                    <a:pt x="629" y="1262"/>
                  </a:cubicBezTo>
                  <a:cubicBezTo>
                    <a:pt x="0" y="2417"/>
                    <a:pt x="447" y="3971"/>
                    <a:pt x="1581" y="4566"/>
                  </a:cubicBezTo>
                  <a:cubicBezTo>
                    <a:pt x="1915" y="4741"/>
                    <a:pt x="2282" y="4824"/>
                    <a:pt x="2649" y="4824"/>
                  </a:cubicBezTo>
                  <a:cubicBezTo>
                    <a:pt x="3543" y="4824"/>
                    <a:pt x="4438" y="4335"/>
                    <a:pt x="4857" y="3512"/>
                  </a:cubicBezTo>
                  <a:cubicBezTo>
                    <a:pt x="5438" y="2373"/>
                    <a:pt x="5012" y="895"/>
                    <a:pt x="3926" y="285"/>
                  </a:cubicBezTo>
                  <a:cubicBezTo>
                    <a:pt x="3582" y="91"/>
                    <a:pt x="3198" y="0"/>
                    <a:pt x="28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6" name="Google Shape;4776;p9"/>
            <p:cNvSpPr/>
            <p:nvPr/>
          </p:nvSpPr>
          <p:spPr>
            <a:xfrm>
              <a:off x="3222325" y="4534075"/>
              <a:ext cx="136450" cy="120675"/>
            </a:xfrm>
            <a:custGeom>
              <a:avLst/>
              <a:gdLst/>
              <a:ahLst/>
              <a:cxnLst/>
              <a:rect l="l" t="t" r="r" b="b"/>
              <a:pathLst>
                <a:path w="5458" h="4827" extrusionOk="0">
                  <a:moveTo>
                    <a:pt x="2813" y="1"/>
                  </a:moveTo>
                  <a:cubicBezTo>
                    <a:pt x="2005" y="1"/>
                    <a:pt x="1186" y="403"/>
                    <a:pt x="714" y="1118"/>
                  </a:cubicBezTo>
                  <a:cubicBezTo>
                    <a:pt x="1" y="2203"/>
                    <a:pt x="337" y="3779"/>
                    <a:pt x="1433" y="4484"/>
                  </a:cubicBezTo>
                  <a:cubicBezTo>
                    <a:pt x="1796" y="4717"/>
                    <a:pt x="2215" y="4827"/>
                    <a:pt x="2638" y="4827"/>
                  </a:cubicBezTo>
                  <a:cubicBezTo>
                    <a:pt x="3467" y="4827"/>
                    <a:pt x="4310" y="4406"/>
                    <a:pt x="4771" y="3663"/>
                  </a:cubicBezTo>
                  <a:cubicBezTo>
                    <a:pt x="5458" y="2558"/>
                    <a:pt x="5083" y="984"/>
                    <a:pt x="3974" y="315"/>
                  </a:cubicBezTo>
                  <a:cubicBezTo>
                    <a:pt x="3620" y="102"/>
                    <a:pt x="3218" y="1"/>
                    <a:pt x="28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7" name="Google Shape;4777;p9"/>
            <p:cNvSpPr/>
            <p:nvPr/>
          </p:nvSpPr>
          <p:spPr>
            <a:xfrm>
              <a:off x="1944300" y="2723400"/>
              <a:ext cx="136550" cy="120700"/>
            </a:xfrm>
            <a:custGeom>
              <a:avLst/>
              <a:gdLst/>
              <a:ahLst/>
              <a:cxnLst/>
              <a:rect l="l" t="t" r="r" b="b"/>
              <a:pathLst>
                <a:path w="5462" h="4828" extrusionOk="0">
                  <a:moveTo>
                    <a:pt x="2810" y="1"/>
                  </a:moveTo>
                  <a:cubicBezTo>
                    <a:pt x="1987" y="1"/>
                    <a:pt x="1157" y="418"/>
                    <a:pt x="694" y="1153"/>
                  </a:cubicBezTo>
                  <a:cubicBezTo>
                    <a:pt x="0" y="2254"/>
                    <a:pt x="366" y="3829"/>
                    <a:pt x="1471" y="4507"/>
                  </a:cubicBezTo>
                  <a:cubicBezTo>
                    <a:pt x="1826" y="4725"/>
                    <a:pt x="2232" y="4828"/>
                    <a:pt x="2641" y="4828"/>
                  </a:cubicBezTo>
                  <a:cubicBezTo>
                    <a:pt x="3485" y="4828"/>
                    <a:pt x="4343" y="4391"/>
                    <a:pt x="4795" y="3627"/>
                  </a:cubicBezTo>
                  <a:cubicBezTo>
                    <a:pt x="5461" y="2502"/>
                    <a:pt x="5062" y="938"/>
                    <a:pt x="3940" y="296"/>
                  </a:cubicBezTo>
                  <a:cubicBezTo>
                    <a:pt x="3592" y="95"/>
                    <a:pt x="3202" y="1"/>
                    <a:pt x="281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8" name="Google Shape;4778;p9"/>
            <p:cNvSpPr/>
            <p:nvPr/>
          </p:nvSpPr>
          <p:spPr>
            <a:xfrm>
              <a:off x="2242400" y="3827500"/>
              <a:ext cx="136075" cy="119875"/>
            </a:xfrm>
            <a:custGeom>
              <a:avLst/>
              <a:gdLst/>
              <a:ahLst/>
              <a:cxnLst/>
              <a:rect l="l" t="t" r="r" b="b"/>
              <a:pathLst>
                <a:path w="5443" h="4795" extrusionOk="0">
                  <a:moveTo>
                    <a:pt x="2792" y="0"/>
                  </a:moveTo>
                  <a:cubicBezTo>
                    <a:pt x="1957" y="0"/>
                    <a:pt x="1121" y="435"/>
                    <a:pt x="672" y="1196"/>
                  </a:cubicBezTo>
                  <a:cubicBezTo>
                    <a:pt x="0" y="2332"/>
                    <a:pt x="410" y="3886"/>
                    <a:pt x="1546" y="4514"/>
                  </a:cubicBezTo>
                  <a:cubicBezTo>
                    <a:pt x="1890" y="4705"/>
                    <a:pt x="2270" y="4795"/>
                    <a:pt x="2650" y="4795"/>
                  </a:cubicBezTo>
                  <a:cubicBezTo>
                    <a:pt x="3486" y="4795"/>
                    <a:pt x="4322" y="4360"/>
                    <a:pt x="4770" y="3599"/>
                  </a:cubicBezTo>
                  <a:cubicBezTo>
                    <a:pt x="5442" y="2463"/>
                    <a:pt x="5033" y="908"/>
                    <a:pt x="3897" y="281"/>
                  </a:cubicBezTo>
                  <a:cubicBezTo>
                    <a:pt x="3553" y="90"/>
                    <a:pt x="3173" y="0"/>
                    <a:pt x="279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9" name="Google Shape;4779;p9"/>
            <p:cNvSpPr/>
            <p:nvPr/>
          </p:nvSpPr>
          <p:spPr>
            <a:xfrm>
              <a:off x="3638050" y="4612075"/>
              <a:ext cx="136000" cy="119925"/>
            </a:xfrm>
            <a:custGeom>
              <a:avLst/>
              <a:gdLst/>
              <a:ahLst/>
              <a:cxnLst/>
              <a:rect l="l" t="t" r="r" b="b"/>
              <a:pathLst>
                <a:path w="5440" h="4797" extrusionOk="0">
                  <a:moveTo>
                    <a:pt x="2792" y="1"/>
                  </a:moveTo>
                  <a:cubicBezTo>
                    <a:pt x="1966" y="1"/>
                    <a:pt x="1137" y="425"/>
                    <a:pt x="682" y="1172"/>
                  </a:cubicBezTo>
                  <a:cubicBezTo>
                    <a:pt x="0" y="2297"/>
                    <a:pt x="393" y="3859"/>
                    <a:pt x="1521" y="4503"/>
                  </a:cubicBezTo>
                  <a:cubicBezTo>
                    <a:pt x="1870" y="4702"/>
                    <a:pt x="2258" y="4796"/>
                    <a:pt x="2647" y="4796"/>
                  </a:cubicBezTo>
                  <a:cubicBezTo>
                    <a:pt x="3473" y="4796"/>
                    <a:pt x="4301" y="4372"/>
                    <a:pt x="4755" y="3624"/>
                  </a:cubicBezTo>
                  <a:cubicBezTo>
                    <a:pt x="5439" y="2500"/>
                    <a:pt x="5046" y="938"/>
                    <a:pt x="3918" y="294"/>
                  </a:cubicBezTo>
                  <a:cubicBezTo>
                    <a:pt x="3569" y="95"/>
                    <a:pt x="3181" y="1"/>
                    <a:pt x="279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0" name="Google Shape;4780;p9"/>
            <p:cNvSpPr/>
            <p:nvPr/>
          </p:nvSpPr>
          <p:spPr>
            <a:xfrm>
              <a:off x="4026300" y="929675"/>
              <a:ext cx="133600" cy="118175"/>
            </a:xfrm>
            <a:custGeom>
              <a:avLst/>
              <a:gdLst/>
              <a:ahLst/>
              <a:cxnLst/>
              <a:rect l="l" t="t" r="r" b="b"/>
              <a:pathLst>
                <a:path w="5344" h="4727" extrusionOk="0">
                  <a:moveTo>
                    <a:pt x="2712" y="1"/>
                  </a:moveTo>
                  <a:cubicBezTo>
                    <a:pt x="1897" y="1"/>
                    <a:pt x="1099" y="432"/>
                    <a:pt x="656" y="1200"/>
                  </a:cubicBezTo>
                  <a:cubicBezTo>
                    <a:pt x="0" y="2335"/>
                    <a:pt x="372" y="3776"/>
                    <a:pt x="1486" y="4420"/>
                  </a:cubicBezTo>
                  <a:cubicBezTo>
                    <a:pt x="1846" y="4628"/>
                    <a:pt x="2240" y="4727"/>
                    <a:pt x="2631" y="4727"/>
                  </a:cubicBezTo>
                  <a:cubicBezTo>
                    <a:pt x="3446" y="4727"/>
                    <a:pt x="4244" y="4295"/>
                    <a:pt x="4688" y="3528"/>
                  </a:cubicBezTo>
                  <a:cubicBezTo>
                    <a:pt x="5343" y="2392"/>
                    <a:pt x="4971" y="951"/>
                    <a:pt x="3858" y="308"/>
                  </a:cubicBezTo>
                  <a:cubicBezTo>
                    <a:pt x="3497" y="100"/>
                    <a:pt x="3103" y="1"/>
                    <a:pt x="27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1" name="Google Shape;4781;p9"/>
            <p:cNvSpPr/>
            <p:nvPr/>
          </p:nvSpPr>
          <p:spPr>
            <a:xfrm>
              <a:off x="5189300" y="1583500"/>
              <a:ext cx="133600" cy="118175"/>
            </a:xfrm>
            <a:custGeom>
              <a:avLst/>
              <a:gdLst/>
              <a:ahLst/>
              <a:cxnLst/>
              <a:rect l="l" t="t" r="r" b="b"/>
              <a:pathLst>
                <a:path w="5344" h="4727" extrusionOk="0">
                  <a:moveTo>
                    <a:pt x="2713" y="1"/>
                  </a:moveTo>
                  <a:cubicBezTo>
                    <a:pt x="1899" y="1"/>
                    <a:pt x="1101" y="431"/>
                    <a:pt x="657" y="1197"/>
                  </a:cubicBezTo>
                  <a:cubicBezTo>
                    <a:pt x="0" y="2332"/>
                    <a:pt x="371" y="3773"/>
                    <a:pt x="1484" y="4419"/>
                  </a:cubicBezTo>
                  <a:cubicBezTo>
                    <a:pt x="1845" y="4628"/>
                    <a:pt x="2240" y="4727"/>
                    <a:pt x="2631" y="4727"/>
                  </a:cubicBezTo>
                  <a:cubicBezTo>
                    <a:pt x="3445" y="4727"/>
                    <a:pt x="4244" y="4297"/>
                    <a:pt x="4688" y="3530"/>
                  </a:cubicBezTo>
                  <a:cubicBezTo>
                    <a:pt x="5343" y="2395"/>
                    <a:pt x="4973" y="954"/>
                    <a:pt x="3859" y="309"/>
                  </a:cubicBezTo>
                  <a:cubicBezTo>
                    <a:pt x="3498" y="100"/>
                    <a:pt x="3104" y="1"/>
                    <a:pt x="27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2" name="Google Shape;4782;p9"/>
            <p:cNvSpPr/>
            <p:nvPr/>
          </p:nvSpPr>
          <p:spPr>
            <a:xfrm>
              <a:off x="2295075" y="4013825"/>
              <a:ext cx="130025" cy="115100"/>
            </a:xfrm>
            <a:custGeom>
              <a:avLst/>
              <a:gdLst/>
              <a:ahLst/>
              <a:cxnLst/>
              <a:rect l="l" t="t" r="r" b="b"/>
              <a:pathLst>
                <a:path w="5201" h="4604" extrusionOk="0">
                  <a:moveTo>
                    <a:pt x="2605" y="0"/>
                  </a:moveTo>
                  <a:cubicBezTo>
                    <a:pt x="1823" y="0"/>
                    <a:pt x="1077" y="422"/>
                    <a:pt x="643" y="1187"/>
                  </a:cubicBezTo>
                  <a:cubicBezTo>
                    <a:pt x="1" y="2318"/>
                    <a:pt x="342" y="3645"/>
                    <a:pt x="1440" y="4283"/>
                  </a:cubicBezTo>
                  <a:cubicBezTo>
                    <a:pt x="1813" y="4500"/>
                    <a:pt x="2209" y="4603"/>
                    <a:pt x="2596" y="4603"/>
                  </a:cubicBezTo>
                  <a:cubicBezTo>
                    <a:pt x="3394" y="4603"/>
                    <a:pt x="4154" y="4163"/>
                    <a:pt x="4585" y="3367"/>
                  </a:cubicBezTo>
                  <a:cubicBezTo>
                    <a:pt x="5201" y="2231"/>
                    <a:pt x="4827" y="910"/>
                    <a:pt x="3711" y="293"/>
                  </a:cubicBezTo>
                  <a:cubicBezTo>
                    <a:pt x="3354" y="95"/>
                    <a:pt x="2976" y="0"/>
                    <a:pt x="260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3" name="Google Shape;4783;p9"/>
            <p:cNvSpPr/>
            <p:nvPr/>
          </p:nvSpPr>
          <p:spPr>
            <a:xfrm>
              <a:off x="3457600" y="4667650"/>
              <a:ext cx="130500" cy="115125"/>
            </a:xfrm>
            <a:custGeom>
              <a:avLst/>
              <a:gdLst/>
              <a:ahLst/>
              <a:cxnLst/>
              <a:rect l="l" t="t" r="r" b="b"/>
              <a:pathLst>
                <a:path w="5220" h="4605" extrusionOk="0">
                  <a:moveTo>
                    <a:pt x="2623" y="1"/>
                  </a:moveTo>
                  <a:cubicBezTo>
                    <a:pt x="1857" y="1"/>
                    <a:pt x="1124" y="405"/>
                    <a:pt x="689" y="1142"/>
                  </a:cubicBezTo>
                  <a:cubicBezTo>
                    <a:pt x="0" y="2303"/>
                    <a:pt x="358" y="3677"/>
                    <a:pt x="1511" y="4313"/>
                  </a:cubicBezTo>
                  <a:cubicBezTo>
                    <a:pt x="1867" y="4510"/>
                    <a:pt x="2244" y="4604"/>
                    <a:pt x="2614" y="4604"/>
                  </a:cubicBezTo>
                  <a:cubicBezTo>
                    <a:pt x="3398" y="4604"/>
                    <a:pt x="4145" y="4180"/>
                    <a:pt x="4579" y="3413"/>
                  </a:cubicBezTo>
                  <a:cubicBezTo>
                    <a:pt x="5220" y="2283"/>
                    <a:pt x="4875" y="956"/>
                    <a:pt x="3776" y="318"/>
                  </a:cubicBezTo>
                  <a:cubicBezTo>
                    <a:pt x="3406" y="104"/>
                    <a:pt x="3010" y="1"/>
                    <a:pt x="262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4" name="Google Shape;4784;p9"/>
            <p:cNvSpPr/>
            <p:nvPr/>
          </p:nvSpPr>
          <p:spPr>
            <a:xfrm>
              <a:off x="2810275" y="4459675"/>
              <a:ext cx="129300" cy="114350"/>
            </a:xfrm>
            <a:custGeom>
              <a:avLst/>
              <a:gdLst/>
              <a:ahLst/>
              <a:cxnLst/>
              <a:rect l="l" t="t" r="r" b="b"/>
              <a:pathLst>
                <a:path w="5172" h="4574" extrusionOk="0">
                  <a:moveTo>
                    <a:pt x="2599" y="0"/>
                  </a:moveTo>
                  <a:cubicBezTo>
                    <a:pt x="1827" y="0"/>
                    <a:pt x="1085" y="410"/>
                    <a:pt x="652" y="1154"/>
                  </a:cubicBezTo>
                  <a:cubicBezTo>
                    <a:pt x="1" y="2274"/>
                    <a:pt x="340" y="3623"/>
                    <a:pt x="1433" y="4259"/>
                  </a:cubicBezTo>
                  <a:cubicBezTo>
                    <a:pt x="1798" y="4472"/>
                    <a:pt x="2190" y="4574"/>
                    <a:pt x="2575" y="4574"/>
                  </a:cubicBezTo>
                  <a:cubicBezTo>
                    <a:pt x="3346" y="4574"/>
                    <a:pt x="4088" y="4164"/>
                    <a:pt x="4520" y="3421"/>
                  </a:cubicBezTo>
                  <a:cubicBezTo>
                    <a:pt x="5172" y="2299"/>
                    <a:pt x="4833" y="952"/>
                    <a:pt x="3739" y="314"/>
                  </a:cubicBezTo>
                  <a:cubicBezTo>
                    <a:pt x="3375" y="102"/>
                    <a:pt x="2983" y="0"/>
                    <a:pt x="259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5" name="Google Shape;4785;p9"/>
            <p:cNvSpPr/>
            <p:nvPr/>
          </p:nvSpPr>
          <p:spPr>
            <a:xfrm>
              <a:off x="4443325" y="1008375"/>
              <a:ext cx="130650" cy="115975"/>
            </a:xfrm>
            <a:custGeom>
              <a:avLst/>
              <a:gdLst/>
              <a:ahLst/>
              <a:cxnLst/>
              <a:rect l="l" t="t" r="r" b="b"/>
              <a:pathLst>
                <a:path w="5226" h="4639" extrusionOk="0">
                  <a:moveTo>
                    <a:pt x="2613" y="0"/>
                  </a:moveTo>
                  <a:cubicBezTo>
                    <a:pt x="1812" y="0"/>
                    <a:pt x="1054" y="443"/>
                    <a:pt x="618" y="1245"/>
                  </a:cubicBezTo>
                  <a:cubicBezTo>
                    <a:pt x="0" y="2381"/>
                    <a:pt x="366" y="3697"/>
                    <a:pt x="1469" y="4326"/>
                  </a:cubicBezTo>
                  <a:cubicBezTo>
                    <a:pt x="1840" y="4537"/>
                    <a:pt x="2232" y="4638"/>
                    <a:pt x="2614" y="4638"/>
                  </a:cubicBezTo>
                  <a:cubicBezTo>
                    <a:pt x="3415" y="4638"/>
                    <a:pt x="4174" y="4195"/>
                    <a:pt x="4610" y="3392"/>
                  </a:cubicBezTo>
                  <a:cubicBezTo>
                    <a:pt x="5226" y="2258"/>
                    <a:pt x="4862" y="940"/>
                    <a:pt x="3758" y="312"/>
                  </a:cubicBezTo>
                  <a:cubicBezTo>
                    <a:pt x="3387" y="101"/>
                    <a:pt x="2995" y="0"/>
                    <a:pt x="26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6" name="Google Shape;4786;p9"/>
            <p:cNvSpPr/>
            <p:nvPr/>
          </p:nvSpPr>
          <p:spPr>
            <a:xfrm>
              <a:off x="4675225" y="1138450"/>
              <a:ext cx="132550" cy="117350"/>
            </a:xfrm>
            <a:custGeom>
              <a:avLst/>
              <a:gdLst/>
              <a:ahLst/>
              <a:cxnLst/>
              <a:rect l="l" t="t" r="r" b="b"/>
              <a:pathLst>
                <a:path w="5302" h="4694" extrusionOk="0">
                  <a:moveTo>
                    <a:pt x="2661" y="0"/>
                  </a:moveTo>
                  <a:cubicBezTo>
                    <a:pt x="1827" y="0"/>
                    <a:pt x="1026" y="465"/>
                    <a:pt x="596" y="1287"/>
                  </a:cubicBezTo>
                  <a:cubicBezTo>
                    <a:pt x="1" y="2424"/>
                    <a:pt x="385" y="3767"/>
                    <a:pt x="1486" y="4389"/>
                  </a:cubicBezTo>
                  <a:cubicBezTo>
                    <a:pt x="1851" y="4595"/>
                    <a:pt x="2241" y="4694"/>
                    <a:pt x="2625" y="4694"/>
                  </a:cubicBezTo>
                  <a:cubicBezTo>
                    <a:pt x="3439" y="4694"/>
                    <a:pt x="4221" y="4250"/>
                    <a:pt x="4659" y="3456"/>
                  </a:cubicBezTo>
                  <a:cubicBezTo>
                    <a:pt x="5301" y="2290"/>
                    <a:pt x="4902" y="896"/>
                    <a:pt x="3748" y="277"/>
                  </a:cubicBezTo>
                  <a:cubicBezTo>
                    <a:pt x="3398" y="90"/>
                    <a:pt x="3026" y="0"/>
                    <a:pt x="266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7" name="Google Shape;4787;p9"/>
            <p:cNvSpPr/>
            <p:nvPr/>
          </p:nvSpPr>
          <p:spPr>
            <a:xfrm>
              <a:off x="4908725" y="1269975"/>
              <a:ext cx="130250" cy="115825"/>
            </a:xfrm>
            <a:custGeom>
              <a:avLst/>
              <a:gdLst/>
              <a:ahLst/>
              <a:cxnLst/>
              <a:rect l="l" t="t" r="r" b="b"/>
              <a:pathLst>
                <a:path w="5210" h="4633" extrusionOk="0">
                  <a:moveTo>
                    <a:pt x="2604" y="0"/>
                  </a:moveTo>
                  <a:cubicBezTo>
                    <a:pt x="1844" y="0"/>
                    <a:pt x="1118" y="395"/>
                    <a:pt x="677" y="1124"/>
                  </a:cubicBezTo>
                  <a:cubicBezTo>
                    <a:pt x="0" y="2240"/>
                    <a:pt x="288" y="3581"/>
                    <a:pt x="1347" y="4254"/>
                  </a:cubicBezTo>
                  <a:cubicBezTo>
                    <a:pt x="1749" y="4510"/>
                    <a:pt x="2183" y="4632"/>
                    <a:pt x="2607" y="4632"/>
                  </a:cubicBezTo>
                  <a:cubicBezTo>
                    <a:pt x="3367" y="4632"/>
                    <a:pt x="4093" y="4238"/>
                    <a:pt x="4534" y="3509"/>
                  </a:cubicBezTo>
                  <a:cubicBezTo>
                    <a:pt x="5209" y="2392"/>
                    <a:pt x="4922" y="1052"/>
                    <a:pt x="3862" y="377"/>
                  </a:cubicBezTo>
                  <a:cubicBezTo>
                    <a:pt x="3461" y="123"/>
                    <a:pt x="3027" y="0"/>
                    <a:pt x="26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8" name="Google Shape;4788;p9"/>
            <p:cNvSpPr/>
            <p:nvPr/>
          </p:nvSpPr>
          <p:spPr>
            <a:xfrm>
              <a:off x="3429850" y="907175"/>
              <a:ext cx="129450" cy="114350"/>
            </a:xfrm>
            <a:custGeom>
              <a:avLst/>
              <a:gdLst/>
              <a:ahLst/>
              <a:cxnLst/>
              <a:rect l="l" t="t" r="r" b="b"/>
              <a:pathLst>
                <a:path w="5178" h="4574" extrusionOk="0">
                  <a:moveTo>
                    <a:pt x="2602" y="0"/>
                  </a:moveTo>
                  <a:cubicBezTo>
                    <a:pt x="1810" y="0"/>
                    <a:pt x="1052" y="434"/>
                    <a:pt x="624" y="1210"/>
                  </a:cubicBezTo>
                  <a:cubicBezTo>
                    <a:pt x="1" y="2340"/>
                    <a:pt x="378" y="3678"/>
                    <a:pt x="1489" y="4290"/>
                  </a:cubicBezTo>
                  <a:cubicBezTo>
                    <a:pt x="1839" y="4482"/>
                    <a:pt x="2211" y="4574"/>
                    <a:pt x="2576" y="4574"/>
                  </a:cubicBezTo>
                  <a:cubicBezTo>
                    <a:pt x="3368" y="4574"/>
                    <a:pt x="4126" y="4141"/>
                    <a:pt x="4554" y="3364"/>
                  </a:cubicBezTo>
                  <a:cubicBezTo>
                    <a:pt x="5177" y="2234"/>
                    <a:pt x="4800" y="896"/>
                    <a:pt x="3688" y="284"/>
                  </a:cubicBezTo>
                  <a:cubicBezTo>
                    <a:pt x="3338" y="92"/>
                    <a:pt x="2967" y="0"/>
                    <a:pt x="260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9" name="Google Shape;4789;p9"/>
            <p:cNvSpPr/>
            <p:nvPr/>
          </p:nvSpPr>
          <p:spPr>
            <a:xfrm>
              <a:off x="5522950" y="2083700"/>
              <a:ext cx="130025" cy="115075"/>
            </a:xfrm>
            <a:custGeom>
              <a:avLst/>
              <a:gdLst/>
              <a:ahLst/>
              <a:cxnLst/>
              <a:rect l="l" t="t" r="r" b="b"/>
              <a:pathLst>
                <a:path w="5201" h="4603" extrusionOk="0">
                  <a:moveTo>
                    <a:pt x="2607" y="0"/>
                  </a:moveTo>
                  <a:cubicBezTo>
                    <a:pt x="1811" y="0"/>
                    <a:pt x="1053" y="438"/>
                    <a:pt x="621" y="1232"/>
                  </a:cubicBezTo>
                  <a:cubicBezTo>
                    <a:pt x="0" y="2369"/>
                    <a:pt x="372" y="3688"/>
                    <a:pt x="1486" y="4307"/>
                  </a:cubicBezTo>
                  <a:cubicBezTo>
                    <a:pt x="1845" y="4507"/>
                    <a:pt x="2225" y="4603"/>
                    <a:pt x="2598" y="4603"/>
                  </a:cubicBezTo>
                  <a:cubicBezTo>
                    <a:pt x="3378" y="4603"/>
                    <a:pt x="4122" y="4183"/>
                    <a:pt x="4557" y="3422"/>
                  </a:cubicBezTo>
                  <a:cubicBezTo>
                    <a:pt x="5201" y="2293"/>
                    <a:pt x="4862" y="962"/>
                    <a:pt x="3767" y="323"/>
                  </a:cubicBezTo>
                  <a:cubicBezTo>
                    <a:pt x="3394" y="105"/>
                    <a:pt x="2996" y="0"/>
                    <a:pt x="260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0" name="Google Shape;4790;p9"/>
            <p:cNvSpPr/>
            <p:nvPr/>
          </p:nvSpPr>
          <p:spPr>
            <a:xfrm>
              <a:off x="3246200" y="960000"/>
              <a:ext cx="130375" cy="115100"/>
            </a:xfrm>
            <a:custGeom>
              <a:avLst/>
              <a:gdLst/>
              <a:ahLst/>
              <a:cxnLst/>
              <a:rect l="l" t="t" r="r" b="b"/>
              <a:pathLst>
                <a:path w="5215" h="4604" extrusionOk="0">
                  <a:moveTo>
                    <a:pt x="2621" y="0"/>
                  </a:moveTo>
                  <a:cubicBezTo>
                    <a:pt x="1861" y="0"/>
                    <a:pt x="1133" y="396"/>
                    <a:pt x="696" y="1123"/>
                  </a:cubicBezTo>
                  <a:cubicBezTo>
                    <a:pt x="1" y="2280"/>
                    <a:pt x="346" y="3658"/>
                    <a:pt x="1492" y="4303"/>
                  </a:cubicBezTo>
                  <a:cubicBezTo>
                    <a:pt x="1854" y="4506"/>
                    <a:pt x="2237" y="4603"/>
                    <a:pt x="2613" y="4603"/>
                  </a:cubicBezTo>
                  <a:cubicBezTo>
                    <a:pt x="3390" y="4603"/>
                    <a:pt x="4131" y="4187"/>
                    <a:pt x="4568" y="3431"/>
                  </a:cubicBezTo>
                  <a:cubicBezTo>
                    <a:pt x="5214" y="2305"/>
                    <a:pt x="4881" y="970"/>
                    <a:pt x="3791" y="327"/>
                  </a:cubicBezTo>
                  <a:cubicBezTo>
                    <a:pt x="3416" y="106"/>
                    <a:pt x="3014" y="0"/>
                    <a:pt x="262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1" name="Google Shape;4791;p9"/>
            <p:cNvSpPr/>
            <p:nvPr/>
          </p:nvSpPr>
          <p:spPr>
            <a:xfrm>
              <a:off x="5572125" y="2267625"/>
              <a:ext cx="130550" cy="115175"/>
            </a:xfrm>
            <a:custGeom>
              <a:avLst/>
              <a:gdLst/>
              <a:ahLst/>
              <a:cxnLst/>
              <a:rect l="l" t="t" r="r" b="b"/>
              <a:pathLst>
                <a:path w="5222" h="4607" extrusionOk="0">
                  <a:moveTo>
                    <a:pt x="2626" y="0"/>
                  </a:moveTo>
                  <a:cubicBezTo>
                    <a:pt x="1841" y="0"/>
                    <a:pt x="1092" y="427"/>
                    <a:pt x="658" y="1199"/>
                  </a:cubicBezTo>
                  <a:cubicBezTo>
                    <a:pt x="1" y="2369"/>
                    <a:pt x="394" y="3732"/>
                    <a:pt x="1567" y="4345"/>
                  </a:cubicBezTo>
                  <a:cubicBezTo>
                    <a:pt x="1906" y="4522"/>
                    <a:pt x="2262" y="4606"/>
                    <a:pt x="2611" y="4606"/>
                  </a:cubicBezTo>
                  <a:cubicBezTo>
                    <a:pt x="3415" y="4606"/>
                    <a:pt x="4182" y="4158"/>
                    <a:pt x="4612" y="3357"/>
                  </a:cubicBezTo>
                  <a:cubicBezTo>
                    <a:pt x="5222" y="2221"/>
                    <a:pt x="4840" y="902"/>
                    <a:pt x="3723" y="288"/>
                  </a:cubicBezTo>
                  <a:cubicBezTo>
                    <a:pt x="3368" y="93"/>
                    <a:pt x="2993" y="0"/>
                    <a:pt x="262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2" name="Google Shape;4792;p9"/>
            <p:cNvSpPr/>
            <p:nvPr/>
          </p:nvSpPr>
          <p:spPr>
            <a:xfrm>
              <a:off x="3063950" y="1013525"/>
              <a:ext cx="129425" cy="114375"/>
            </a:xfrm>
            <a:custGeom>
              <a:avLst/>
              <a:gdLst/>
              <a:ahLst/>
              <a:cxnLst/>
              <a:rect l="l" t="t" r="r" b="b"/>
              <a:pathLst>
                <a:path w="5177" h="4575" extrusionOk="0">
                  <a:moveTo>
                    <a:pt x="2604" y="0"/>
                  </a:moveTo>
                  <a:cubicBezTo>
                    <a:pt x="1801" y="0"/>
                    <a:pt x="1033" y="445"/>
                    <a:pt x="608" y="1237"/>
                  </a:cubicBezTo>
                  <a:cubicBezTo>
                    <a:pt x="1" y="2370"/>
                    <a:pt x="396" y="3705"/>
                    <a:pt x="1516" y="4305"/>
                  </a:cubicBezTo>
                  <a:cubicBezTo>
                    <a:pt x="1857" y="4487"/>
                    <a:pt x="2219" y="4574"/>
                    <a:pt x="2574" y="4574"/>
                  </a:cubicBezTo>
                  <a:cubicBezTo>
                    <a:pt x="3376" y="4574"/>
                    <a:pt x="4144" y="4130"/>
                    <a:pt x="4569" y="3338"/>
                  </a:cubicBezTo>
                  <a:cubicBezTo>
                    <a:pt x="5176" y="2205"/>
                    <a:pt x="4783" y="870"/>
                    <a:pt x="3661" y="270"/>
                  </a:cubicBezTo>
                  <a:cubicBezTo>
                    <a:pt x="3320" y="87"/>
                    <a:pt x="2959" y="0"/>
                    <a:pt x="26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3" name="Google Shape;4793;p9"/>
            <p:cNvSpPr/>
            <p:nvPr/>
          </p:nvSpPr>
          <p:spPr>
            <a:xfrm>
              <a:off x="5622625" y="2451975"/>
              <a:ext cx="129350" cy="114350"/>
            </a:xfrm>
            <a:custGeom>
              <a:avLst/>
              <a:gdLst/>
              <a:ahLst/>
              <a:cxnLst/>
              <a:rect l="l" t="t" r="r" b="b"/>
              <a:pathLst>
                <a:path w="5174" h="4574" extrusionOk="0">
                  <a:moveTo>
                    <a:pt x="2599" y="0"/>
                  </a:moveTo>
                  <a:cubicBezTo>
                    <a:pt x="1822" y="0"/>
                    <a:pt x="1076" y="415"/>
                    <a:pt x="645" y="1167"/>
                  </a:cubicBezTo>
                  <a:cubicBezTo>
                    <a:pt x="1" y="2290"/>
                    <a:pt x="349" y="3636"/>
                    <a:pt x="1447" y="4266"/>
                  </a:cubicBezTo>
                  <a:cubicBezTo>
                    <a:pt x="1808" y="4474"/>
                    <a:pt x="2195" y="4573"/>
                    <a:pt x="2575" y="4573"/>
                  </a:cubicBezTo>
                  <a:cubicBezTo>
                    <a:pt x="3351" y="4573"/>
                    <a:pt x="4096" y="4158"/>
                    <a:pt x="4528" y="3406"/>
                  </a:cubicBezTo>
                  <a:cubicBezTo>
                    <a:pt x="5173" y="2283"/>
                    <a:pt x="4824" y="938"/>
                    <a:pt x="3728" y="307"/>
                  </a:cubicBezTo>
                  <a:cubicBezTo>
                    <a:pt x="3366" y="99"/>
                    <a:pt x="2978" y="0"/>
                    <a:pt x="259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4" name="Google Shape;4794;p9"/>
            <p:cNvSpPr/>
            <p:nvPr/>
          </p:nvSpPr>
          <p:spPr>
            <a:xfrm>
              <a:off x="2563275" y="1355900"/>
              <a:ext cx="132350" cy="116600"/>
            </a:xfrm>
            <a:custGeom>
              <a:avLst/>
              <a:gdLst/>
              <a:ahLst/>
              <a:cxnLst/>
              <a:rect l="l" t="t" r="r" b="b"/>
              <a:pathLst>
                <a:path w="5294" h="4664" extrusionOk="0">
                  <a:moveTo>
                    <a:pt x="2653" y="0"/>
                  </a:moveTo>
                  <a:cubicBezTo>
                    <a:pt x="1875" y="0"/>
                    <a:pt x="1131" y="411"/>
                    <a:pt x="689" y="1159"/>
                  </a:cubicBezTo>
                  <a:cubicBezTo>
                    <a:pt x="0" y="2322"/>
                    <a:pt x="354" y="3708"/>
                    <a:pt x="1502" y="4357"/>
                  </a:cubicBezTo>
                  <a:cubicBezTo>
                    <a:pt x="1869" y="4564"/>
                    <a:pt x="2260" y="4664"/>
                    <a:pt x="2642" y="4664"/>
                  </a:cubicBezTo>
                  <a:cubicBezTo>
                    <a:pt x="3419" y="4664"/>
                    <a:pt x="4163" y="4253"/>
                    <a:pt x="4605" y="3504"/>
                  </a:cubicBezTo>
                  <a:cubicBezTo>
                    <a:pt x="5294" y="2342"/>
                    <a:pt x="4940" y="956"/>
                    <a:pt x="3792" y="306"/>
                  </a:cubicBezTo>
                  <a:cubicBezTo>
                    <a:pt x="3425" y="99"/>
                    <a:pt x="3035" y="0"/>
                    <a:pt x="265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5" name="Google Shape;4795;p9"/>
            <p:cNvSpPr/>
            <p:nvPr/>
          </p:nvSpPr>
          <p:spPr>
            <a:xfrm>
              <a:off x="5587575" y="3055875"/>
              <a:ext cx="131375" cy="116575"/>
            </a:xfrm>
            <a:custGeom>
              <a:avLst/>
              <a:gdLst/>
              <a:ahLst/>
              <a:cxnLst/>
              <a:rect l="l" t="t" r="r" b="b"/>
              <a:pathLst>
                <a:path w="5255" h="4663" extrusionOk="0">
                  <a:moveTo>
                    <a:pt x="2635" y="0"/>
                  </a:moveTo>
                  <a:cubicBezTo>
                    <a:pt x="1842" y="0"/>
                    <a:pt x="1085" y="427"/>
                    <a:pt x="644" y="1205"/>
                  </a:cubicBezTo>
                  <a:cubicBezTo>
                    <a:pt x="0" y="2338"/>
                    <a:pt x="338" y="3676"/>
                    <a:pt x="1431" y="4328"/>
                  </a:cubicBezTo>
                  <a:cubicBezTo>
                    <a:pt x="1812" y="4554"/>
                    <a:pt x="2221" y="4663"/>
                    <a:pt x="2621" y="4663"/>
                  </a:cubicBezTo>
                  <a:cubicBezTo>
                    <a:pt x="3414" y="4663"/>
                    <a:pt x="4172" y="4236"/>
                    <a:pt x="4612" y="3458"/>
                  </a:cubicBezTo>
                  <a:cubicBezTo>
                    <a:pt x="5255" y="2323"/>
                    <a:pt x="4919" y="985"/>
                    <a:pt x="3826" y="336"/>
                  </a:cubicBezTo>
                  <a:cubicBezTo>
                    <a:pt x="3444" y="109"/>
                    <a:pt x="3035" y="0"/>
                    <a:pt x="26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6" name="Google Shape;4796;p9"/>
            <p:cNvSpPr/>
            <p:nvPr/>
          </p:nvSpPr>
          <p:spPr>
            <a:xfrm>
              <a:off x="2248575" y="1647350"/>
              <a:ext cx="129225" cy="114325"/>
            </a:xfrm>
            <a:custGeom>
              <a:avLst/>
              <a:gdLst/>
              <a:ahLst/>
              <a:cxnLst/>
              <a:rect l="l" t="t" r="r" b="b"/>
              <a:pathLst>
                <a:path w="5169" h="4573" extrusionOk="0">
                  <a:moveTo>
                    <a:pt x="2597" y="0"/>
                  </a:moveTo>
                  <a:cubicBezTo>
                    <a:pt x="1829" y="0"/>
                    <a:pt x="1091" y="404"/>
                    <a:pt x="658" y="1140"/>
                  </a:cubicBezTo>
                  <a:cubicBezTo>
                    <a:pt x="1" y="2255"/>
                    <a:pt x="331" y="3609"/>
                    <a:pt x="1417" y="4250"/>
                  </a:cubicBezTo>
                  <a:cubicBezTo>
                    <a:pt x="1786" y="4468"/>
                    <a:pt x="2182" y="4572"/>
                    <a:pt x="2572" y="4572"/>
                  </a:cubicBezTo>
                  <a:cubicBezTo>
                    <a:pt x="3339" y="4572"/>
                    <a:pt x="4077" y="4168"/>
                    <a:pt x="4510" y="3433"/>
                  </a:cubicBezTo>
                  <a:cubicBezTo>
                    <a:pt x="5169" y="2316"/>
                    <a:pt x="4837" y="963"/>
                    <a:pt x="3751" y="322"/>
                  </a:cubicBezTo>
                  <a:cubicBezTo>
                    <a:pt x="3383" y="104"/>
                    <a:pt x="2986" y="0"/>
                    <a:pt x="259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7" name="Google Shape;4797;p9"/>
            <p:cNvSpPr/>
            <p:nvPr/>
          </p:nvSpPr>
          <p:spPr>
            <a:xfrm>
              <a:off x="5505200" y="3478075"/>
              <a:ext cx="128800" cy="114300"/>
            </a:xfrm>
            <a:custGeom>
              <a:avLst/>
              <a:gdLst/>
              <a:ahLst/>
              <a:cxnLst/>
              <a:rect l="l" t="t" r="r" b="b"/>
              <a:pathLst>
                <a:path w="5152" h="4572" extrusionOk="0">
                  <a:moveTo>
                    <a:pt x="2586" y="1"/>
                  </a:moveTo>
                  <a:cubicBezTo>
                    <a:pt x="1852" y="1"/>
                    <a:pt x="1143" y="368"/>
                    <a:pt x="705" y="1048"/>
                  </a:cubicBezTo>
                  <a:cubicBezTo>
                    <a:pt x="0" y="2145"/>
                    <a:pt x="268" y="3517"/>
                    <a:pt x="1320" y="4197"/>
                  </a:cubicBezTo>
                  <a:cubicBezTo>
                    <a:pt x="1712" y="4450"/>
                    <a:pt x="2143" y="4572"/>
                    <a:pt x="2565" y="4572"/>
                  </a:cubicBezTo>
                  <a:cubicBezTo>
                    <a:pt x="3299" y="4572"/>
                    <a:pt x="4009" y="4205"/>
                    <a:pt x="4447" y="3524"/>
                  </a:cubicBezTo>
                  <a:cubicBezTo>
                    <a:pt x="5152" y="2428"/>
                    <a:pt x="4884" y="1056"/>
                    <a:pt x="3833" y="376"/>
                  </a:cubicBezTo>
                  <a:cubicBezTo>
                    <a:pt x="3440" y="123"/>
                    <a:pt x="3009" y="1"/>
                    <a:pt x="258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8" name="Google Shape;4798;p9"/>
            <p:cNvSpPr/>
            <p:nvPr/>
          </p:nvSpPr>
          <p:spPr>
            <a:xfrm>
              <a:off x="2114525" y="1883625"/>
              <a:ext cx="130700" cy="116000"/>
            </a:xfrm>
            <a:custGeom>
              <a:avLst/>
              <a:gdLst/>
              <a:ahLst/>
              <a:cxnLst/>
              <a:rect l="l" t="t" r="r" b="b"/>
              <a:pathLst>
                <a:path w="5228" h="4640" extrusionOk="0">
                  <a:moveTo>
                    <a:pt x="2612" y="0"/>
                  </a:moveTo>
                  <a:cubicBezTo>
                    <a:pt x="1811" y="0"/>
                    <a:pt x="1052" y="445"/>
                    <a:pt x="616" y="1251"/>
                  </a:cubicBezTo>
                  <a:cubicBezTo>
                    <a:pt x="1" y="2387"/>
                    <a:pt x="367" y="3703"/>
                    <a:pt x="1473" y="4329"/>
                  </a:cubicBezTo>
                  <a:cubicBezTo>
                    <a:pt x="1843" y="4539"/>
                    <a:pt x="2234" y="4640"/>
                    <a:pt x="2615" y="4640"/>
                  </a:cubicBezTo>
                  <a:cubicBezTo>
                    <a:pt x="3417" y="4640"/>
                    <a:pt x="4176" y="4195"/>
                    <a:pt x="4611" y="3390"/>
                  </a:cubicBezTo>
                  <a:cubicBezTo>
                    <a:pt x="5227" y="2254"/>
                    <a:pt x="4860" y="938"/>
                    <a:pt x="3754" y="311"/>
                  </a:cubicBezTo>
                  <a:cubicBezTo>
                    <a:pt x="3384" y="101"/>
                    <a:pt x="2993" y="0"/>
                    <a:pt x="26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9" name="Google Shape;4799;p9"/>
            <p:cNvSpPr/>
            <p:nvPr/>
          </p:nvSpPr>
          <p:spPr>
            <a:xfrm>
              <a:off x="5370725" y="3714450"/>
              <a:ext cx="131175" cy="115800"/>
            </a:xfrm>
            <a:custGeom>
              <a:avLst/>
              <a:gdLst/>
              <a:ahLst/>
              <a:cxnLst/>
              <a:rect l="l" t="t" r="r" b="b"/>
              <a:pathLst>
                <a:path w="5247" h="4632" extrusionOk="0">
                  <a:moveTo>
                    <a:pt x="2625" y="1"/>
                  </a:moveTo>
                  <a:cubicBezTo>
                    <a:pt x="1881" y="1"/>
                    <a:pt x="1167" y="378"/>
                    <a:pt x="724" y="1077"/>
                  </a:cubicBezTo>
                  <a:cubicBezTo>
                    <a:pt x="1" y="2222"/>
                    <a:pt x="297" y="3607"/>
                    <a:pt x="1412" y="4285"/>
                  </a:cubicBezTo>
                  <a:cubicBezTo>
                    <a:pt x="1798" y="4519"/>
                    <a:pt x="2214" y="4632"/>
                    <a:pt x="2621" y="4632"/>
                  </a:cubicBezTo>
                  <a:cubicBezTo>
                    <a:pt x="3365" y="4632"/>
                    <a:pt x="4079" y="4254"/>
                    <a:pt x="4522" y="3554"/>
                  </a:cubicBezTo>
                  <a:cubicBezTo>
                    <a:pt x="5247" y="2411"/>
                    <a:pt x="4949" y="1024"/>
                    <a:pt x="3835" y="348"/>
                  </a:cubicBezTo>
                  <a:cubicBezTo>
                    <a:pt x="3448" y="113"/>
                    <a:pt x="3032" y="1"/>
                    <a:pt x="26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0" name="Google Shape;4800;p9"/>
            <p:cNvSpPr/>
            <p:nvPr/>
          </p:nvSpPr>
          <p:spPr>
            <a:xfrm>
              <a:off x="5238275" y="3952275"/>
              <a:ext cx="129450" cy="114400"/>
            </a:xfrm>
            <a:custGeom>
              <a:avLst/>
              <a:gdLst/>
              <a:ahLst/>
              <a:cxnLst/>
              <a:rect l="l" t="t" r="r" b="b"/>
              <a:pathLst>
                <a:path w="5178" h="4576" extrusionOk="0">
                  <a:moveTo>
                    <a:pt x="2604" y="1"/>
                  </a:moveTo>
                  <a:cubicBezTo>
                    <a:pt x="1804" y="1"/>
                    <a:pt x="1037" y="444"/>
                    <a:pt x="611" y="1233"/>
                  </a:cubicBezTo>
                  <a:cubicBezTo>
                    <a:pt x="1" y="2366"/>
                    <a:pt x="391" y="3701"/>
                    <a:pt x="1511" y="4304"/>
                  </a:cubicBezTo>
                  <a:cubicBezTo>
                    <a:pt x="1854" y="4488"/>
                    <a:pt x="2218" y="4576"/>
                    <a:pt x="2575" y="4576"/>
                  </a:cubicBezTo>
                  <a:cubicBezTo>
                    <a:pt x="3375" y="4576"/>
                    <a:pt x="4141" y="4133"/>
                    <a:pt x="4566" y="3344"/>
                  </a:cubicBezTo>
                  <a:cubicBezTo>
                    <a:pt x="5178" y="2211"/>
                    <a:pt x="4786" y="876"/>
                    <a:pt x="3667" y="273"/>
                  </a:cubicBezTo>
                  <a:cubicBezTo>
                    <a:pt x="3324" y="89"/>
                    <a:pt x="2961" y="1"/>
                    <a:pt x="26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1" name="Google Shape;4801;p9"/>
            <p:cNvSpPr/>
            <p:nvPr/>
          </p:nvSpPr>
          <p:spPr>
            <a:xfrm>
              <a:off x="1897650" y="2541900"/>
              <a:ext cx="130500" cy="115825"/>
            </a:xfrm>
            <a:custGeom>
              <a:avLst/>
              <a:gdLst/>
              <a:ahLst/>
              <a:cxnLst/>
              <a:rect l="l" t="t" r="r" b="b"/>
              <a:pathLst>
                <a:path w="5220" h="4633" extrusionOk="0">
                  <a:moveTo>
                    <a:pt x="2614" y="0"/>
                  </a:moveTo>
                  <a:cubicBezTo>
                    <a:pt x="1833" y="0"/>
                    <a:pt x="1089" y="417"/>
                    <a:pt x="649" y="1181"/>
                  </a:cubicBezTo>
                  <a:cubicBezTo>
                    <a:pt x="0" y="2308"/>
                    <a:pt x="323" y="3636"/>
                    <a:pt x="1405" y="4289"/>
                  </a:cubicBezTo>
                  <a:cubicBezTo>
                    <a:pt x="1790" y="4521"/>
                    <a:pt x="2203" y="4632"/>
                    <a:pt x="2607" y="4632"/>
                  </a:cubicBezTo>
                  <a:cubicBezTo>
                    <a:pt x="3387" y="4632"/>
                    <a:pt x="4131" y="4216"/>
                    <a:pt x="4570" y="3453"/>
                  </a:cubicBezTo>
                  <a:cubicBezTo>
                    <a:pt x="5220" y="2326"/>
                    <a:pt x="4897" y="997"/>
                    <a:pt x="3816" y="344"/>
                  </a:cubicBezTo>
                  <a:cubicBezTo>
                    <a:pt x="3430" y="111"/>
                    <a:pt x="3017" y="0"/>
                    <a:pt x="26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2" name="Google Shape;4802;p9"/>
            <p:cNvSpPr/>
            <p:nvPr/>
          </p:nvSpPr>
          <p:spPr>
            <a:xfrm>
              <a:off x="4921425" y="4241825"/>
              <a:ext cx="130625" cy="115925"/>
            </a:xfrm>
            <a:custGeom>
              <a:avLst/>
              <a:gdLst/>
              <a:ahLst/>
              <a:cxnLst/>
              <a:rect l="l" t="t" r="r" b="b"/>
              <a:pathLst>
                <a:path w="5225" h="4637" extrusionOk="0">
                  <a:moveTo>
                    <a:pt x="2612" y="0"/>
                  </a:moveTo>
                  <a:cubicBezTo>
                    <a:pt x="1815" y="0"/>
                    <a:pt x="1059" y="438"/>
                    <a:pt x="622" y="1233"/>
                  </a:cubicBezTo>
                  <a:cubicBezTo>
                    <a:pt x="1" y="2368"/>
                    <a:pt x="357" y="3687"/>
                    <a:pt x="1458" y="4319"/>
                  </a:cubicBezTo>
                  <a:cubicBezTo>
                    <a:pt x="1831" y="4534"/>
                    <a:pt x="2227" y="4637"/>
                    <a:pt x="2613" y="4637"/>
                  </a:cubicBezTo>
                  <a:cubicBezTo>
                    <a:pt x="3410" y="4637"/>
                    <a:pt x="4166" y="4199"/>
                    <a:pt x="4603" y="3404"/>
                  </a:cubicBezTo>
                  <a:cubicBezTo>
                    <a:pt x="5224" y="2269"/>
                    <a:pt x="4868" y="950"/>
                    <a:pt x="3767" y="318"/>
                  </a:cubicBezTo>
                  <a:cubicBezTo>
                    <a:pt x="3394" y="103"/>
                    <a:pt x="2998" y="0"/>
                    <a:pt x="26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3" name="Google Shape;4803;p9"/>
            <p:cNvSpPr/>
            <p:nvPr/>
          </p:nvSpPr>
          <p:spPr>
            <a:xfrm>
              <a:off x="3044100" y="4591225"/>
              <a:ext cx="126875" cy="112800"/>
            </a:xfrm>
            <a:custGeom>
              <a:avLst/>
              <a:gdLst/>
              <a:ahLst/>
              <a:cxnLst/>
              <a:rect l="l" t="t" r="r" b="b"/>
              <a:pathLst>
                <a:path w="5075" h="4512" extrusionOk="0">
                  <a:moveTo>
                    <a:pt x="2576" y="0"/>
                  </a:moveTo>
                  <a:cubicBezTo>
                    <a:pt x="1804" y="0"/>
                    <a:pt x="1047" y="404"/>
                    <a:pt x="623" y="1129"/>
                  </a:cubicBezTo>
                  <a:cubicBezTo>
                    <a:pt x="1" y="2190"/>
                    <a:pt x="320" y="3548"/>
                    <a:pt x="1343" y="4181"/>
                  </a:cubicBezTo>
                  <a:cubicBezTo>
                    <a:pt x="1704" y="4405"/>
                    <a:pt x="2103" y="4512"/>
                    <a:pt x="2499" y="4512"/>
                  </a:cubicBezTo>
                  <a:cubicBezTo>
                    <a:pt x="3271" y="4512"/>
                    <a:pt x="4028" y="4108"/>
                    <a:pt x="4452" y="3383"/>
                  </a:cubicBezTo>
                  <a:cubicBezTo>
                    <a:pt x="5074" y="2322"/>
                    <a:pt x="4755" y="964"/>
                    <a:pt x="3732" y="331"/>
                  </a:cubicBezTo>
                  <a:cubicBezTo>
                    <a:pt x="3371" y="107"/>
                    <a:pt x="2972" y="0"/>
                    <a:pt x="257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4" name="Google Shape;4804;p9"/>
            <p:cNvSpPr/>
            <p:nvPr/>
          </p:nvSpPr>
          <p:spPr>
            <a:xfrm>
              <a:off x="4424025" y="4586875"/>
              <a:ext cx="126975" cy="112775"/>
            </a:xfrm>
            <a:custGeom>
              <a:avLst/>
              <a:gdLst/>
              <a:ahLst/>
              <a:cxnLst/>
              <a:rect l="l" t="t" r="r" b="b"/>
              <a:pathLst>
                <a:path w="5079" h="4511" extrusionOk="0">
                  <a:moveTo>
                    <a:pt x="2578" y="0"/>
                  </a:moveTo>
                  <a:cubicBezTo>
                    <a:pt x="1791" y="0"/>
                    <a:pt x="1021" y="421"/>
                    <a:pt x="601" y="1169"/>
                  </a:cubicBezTo>
                  <a:cubicBezTo>
                    <a:pt x="0" y="2241"/>
                    <a:pt x="348" y="3589"/>
                    <a:pt x="1384" y="4204"/>
                  </a:cubicBezTo>
                  <a:cubicBezTo>
                    <a:pt x="1735" y="4412"/>
                    <a:pt x="2119" y="4511"/>
                    <a:pt x="2501" y="4511"/>
                  </a:cubicBezTo>
                  <a:cubicBezTo>
                    <a:pt x="3287" y="4511"/>
                    <a:pt x="4057" y="4090"/>
                    <a:pt x="4477" y="3341"/>
                  </a:cubicBezTo>
                  <a:cubicBezTo>
                    <a:pt x="5078" y="2270"/>
                    <a:pt x="4730" y="922"/>
                    <a:pt x="3696" y="307"/>
                  </a:cubicBezTo>
                  <a:cubicBezTo>
                    <a:pt x="3345" y="99"/>
                    <a:pt x="2960" y="0"/>
                    <a:pt x="257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5" name="Google Shape;4805;p9"/>
            <p:cNvSpPr/>
            <p:nvPr/>
          </p:nvSpPr>
          <p:spPr>
            <a:xfrm>
              <a:off x="4057900" y="4693650"/>
              <a:ext cx="126825" cy="111950"/>
            </a:xfrm>
            <a:custGeom>
              <a:avLst/>
              <a:gdLst/>
              <a:ahLst/>
              <a:cxnLst/>
              <a:rect l="l" t="t" r="r" b="b"/>
              <a:pathLst>
                <a:path w="5073" h="4478" extrusionOk="0">
                  <a:moveTo>
                    <a:pt x="2603" y="0"/>
                  </a:moveTo>
                  <a:cubicBezTo>
                    <a:pt x="1826" y="0"/>
                    <a:pt x="1054" y="407"/>
                    <a:pt x="636" y="1123"/>
                  </a:cubicBezTo>
                  <a:cubicBezTo>
                    <a:pt x="1" y="2211"/>
                    <a:pt x="394" y="3649"/>
                    <a:pt x="1484" y="4230"/>
                  </a:cubicBezTo>
                  <a:cubicBezTo>
                    <a:pt x="1802" y="4398"/>
                    <a:pt x="2148" y="4478"/>
                    <a:pt x="2492" y="4478"/>
                  </a:cubicBezTo>
                  <a:cubicBezTo>
                    <a:pt x="3290" y="4478"/>
                    <a:pt x="4079" y="4049"/>
                    <a:pt x="4488" y="3306"/>
                  </a:cubicBezTo>
                  <a:cubicBezTo>
                    <a:pt x="5073" y="2240"/>
                    <a:pt x="4698" y="864"/>
                    <a:pt x="3661" y="276"/>
                  </a:cubicBezTo>
                  <a:cubicBezTo>
                    <a:pt x="3331" y="89"/>
                    <a:pt x="2967" y="0"/>
                    <a:pt x="26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6" name="Google Shape;4806;p9"/>
            <p:cNvSpPr/>
            <p:nvPr/>
          </p:nvSpPr>
          <p:spPr>
            <a:xfrm>
              <a:off x="1965000" y="3516725"/>
              <a:ext cx="126350" cy="112000"/>
            </a:xfrm>
            <a:custGeom>
              <a:avLst/>
              <a:gdLst/>
              <a:ahLst/>
              <a:cxnLst/>
              <a:rect l="l" t="t" r="r" b="b"/>
              <a:pathLst>
                <a:path w="5054" h="4480" extrusionOk="0">
                  <a:moveTo>
                    <a:pt x="2582" y="0"/>
                  </a:moveTo>
                  <a:cubicBezTo>
                    <a:pt x="1800" y="0"/>
                    <a:pt x="1025" y="411"/>
                    <a:pt x="609" y="1133"/>
                  </a:cubicBezTo>
                  <a:cubicBezTo>
                    <a:pt x="0" y="2189"/>
                    <a:pt x="351" y="3571"/>
                    <a:pt x="1377" y="4182"/>
                  </a:cubicBezTo>
                  <a:cubicBezTo>
                    <a:pt x="1716" y="4384"/>
                    <a:pt x="2094" y="4479"/>
                    <a:pt x="2470" y="4479"/>
                  </a:cubicBezTo>
                  <a:cubicBezTo>
                    <a:pt x="3270" y="4479"/>
                    <a:pt x="4064" y="4049"/>
                    <a:pt x="4473" y="3297"/>
                  </a:cubicBezTo>
                  <a:cubicBezTo>
                    <a:pt x="5053" y="2227"/>
                    <a:pt x="4670" y="852"/>
                    <a:pt x="3630" y="270"/>
                  </a:cubicBezTo>
                  <a:cubicBezTo>
                    <a:pt x="3302" y="87"/>
                    <a:pt x="2941" y="0"/>
                    <a:pt x="258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7" name="Google Shape;4807;p9"/>
            <p:cNvSpPr/>
            <p:nvPr/>
          </p:nvSpPr>
          <p:spPr>
            <a:xfrm>
              <a:off x="1915100" y="3332375"/>
              <a:ext cx="126875" cy="112800"/>
            </a:xfrm>
            <a:custGeom>
              <a:avLst/>
              <a:gdLst/>
              <a:ahLst/>
              <a:cxnLst/>
              <a:rect l="l" t="t" r="r" b="b"/>
              <a:pathLst>
                <a:path w="5075" h="4512" extrusionOk="0">
                  <a:moveTo>
                    <a:pt x="2576" y="0"/>
                  </a:moveTo>
                  <a:cubicBezTo>
                    <a:pt x="1804" y="0"/>
                    <a:pt x="1047" y="404"/>
                    <a:pt x="623" y="1129"/>
                  </a:cubicBezTo>
                  <a:cubicBezTo>
                    <a:pt x="1" y="2192"/>
                    <a:pt x="321" y="3547"/>
                    <a:pt x="1343" y="4182"/>
                  </a:cubicBezTo>
                  <a:cubicBezTo>
                    <a:pt x="1703" y="4406"/>
                    <a:pt x="2103" y="4512"/>
                    <a:pt x="2498" y="4512"/>
                  </a:cubicBezTo>
                  <a:cubicBezTo>
                    <a:pt x="3270" y="4512"/>
                    <a:pt x="4027" y="4108"/>
                    <a:pt x="4453" y="3382"/>
                  </a:cubicBezTo>
                  <a:cubicBezTo>
                    <a:pt x="5075" y="2321"/>
                    <a:pt x="4755" y="964"/>
                    <a:pt x="3732" y="331"/>
                  </a:cubicBezTo>
                  <a:cubicBezTo>
                    <a:pt x="3372" y="107"/>
                    <a:pt x="2972" y="0"/>
                    <a:pt x="257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8" name="Google Shape;4808;p9"/>
            <p:cNvSpPr/>
            <p:nvPr/>
          </p:nvSpPr>
          <p:spPr>
            <a:xfrm>
              <a:off x="1865050" y="3148450"/>
              <a:ext cx="127700" cy="112750"/>
            </a:xfrm>
            <a:custGeom>
              <a:avLst/>
              <a:gdLst/>
              <a:ahLst/>
              <a:cxnLst/>
              <a:rect l="l" t="t" r="r" b="b"/>
              <a:pathLst>
                <a:path w="5108" h="4510" extrusionOk="0">
                  <a:moveTo>
                    <a:pt x="2593" y="0"/>
                  </a:moveTo>
                  <a:cubicBezTo>
                    <a:pt x="1854" y="0"/>
                    <a:pt x="1125" y="369"/>
                    <a:pt x="691" y="1040"/>
                  </a:cubicBezTo>
                  <a:cubicBezTo>
                    <a:pt x="0" y="2110"/>
                    <a:pt x="305" y="3533"/>
                    <a:pt x="1366" y="4186"/>
                  </a:cubicBezTo>
                  <a:cubicBezTo>
                    <a:pt x="1723" y="4405"/>
                    <a:pt x="2120" y="4510"/>
                    <a:pt x="2514" y="4510"/>
                  </a:cubicBezTo>
                  <a:cubicBezTo>
                    <a:pt x="3253" y="4510"/>
                    <a:pt x="3982" y="4141"/>
                    <a:pt x="4415" y="3470"/>
                  </a:cubicBezTo>
                  <a:cubicBezTo>
                    <a:pt x="5108" y="2400"/>
                    <a:pt x="4801" y="978"/>
                    <a:pt x="3740" y="324"/>
                  </a:cubicBezTo>
                  <a:cubicBezTo>
                    <a:pt x="3383" y="105"/>
                    <a:pt x="2987" y="0"/>
                    <a:pt x="25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9" name="Google Shape;4809;p9"/>
            <p:cNvSpPr/>
            <p:nvPr/>
          </p:nvSpPr>
          <p:spPr>
            <a:xfrm>
              <a:off x="1982300" y="2121950"/>
              <a:ext cx="128600" cy="113575"/>
            </a:xfrm>
            <a:custGeom>
              <a:avLst/>
              <a:gdLst/>
              <a:ahLst/>
              <a:cxnLst/>
              <a:rect l="l" t="t" r="r" b="b"/>
              <a:pathLst>
                <a:path w="5144" h="4543" extrusionOk="0">
                  <a:moveTo>
                    <a:pt x="2594" y="1"/>
                  </a:moveTo>
                  <a:cubicBezTo>
                    <a:pt x="1836" y="1"/>
                    <a:pt x="1100" y="393"/>
                    <a:pt x="670" y="1100"/>
                  </a:cubicBezTo>
                  <a:cubicBezTo>
                    <a:pt x="1" y="2199"/>
                    <a:pt x="325" y="3583"/>
                    <a:pt x="1404" y="4226"/>
                  </a:cubicBezTo>
                  <a:cubicBezTo>
                    <a:pt x="1765" y="4440"/>
                    <a:pt x="2158" y="4543"/>
                    <a:pt x="2545" y="4543"/>
                  </a:cubicBezTo>
                  <a:cubicBezTo>
                    <a:pt x="3320" y="4543"/>
                    <a:pt x="4071" y="4133"/>
                    <a:pt x="4500" y="3395"/>
                  </a:cubicBezTo>
                  <a:cubicBezTo>
                    <a:pt x="5144" y="2282"/>
                    <a:pt x="4786" y="910"/>
                    <a:pt x="3689" y="291"/>
                  </a:cubicBezTo>
                  <a:cubicBezTo>
                    <a:pt x="3341" y="95"/>
                    <a:pt x="2965" y="1"/>
                    <a:pt x="259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0" name="Google Shape;4810;p9"/>
            <p:cNvSpPr/>
            <p:nvPr/>
          </p:nvSpPr>
          <p:spPr>
            <a:xfrm>
              <a:off x="5673250" y="2637100"/>
              <a:ext cx="126875" cy="111975"/>
            </a:xfrm>
            <a:custGeom>
              <a:avLst/>
              <a:gdLst/>
              <a:ahLst/>
              <a:cxnLst/>
              <a:rect l="l" t="t" r="r" b="b"/>
              <a:pathLst>
                <a:path w="5075" h="4479" extrusionOk="0">
                  <a:moveTo>
                    <a:pt x="2606" y="1"/>
                  </a:moveTo>
                  <a:cubicBezTo>
                    <a:pt x="1845" y="1"/>
                    <a:pt x="1086" y="388"/>
                    <a:pt x="661" y="1079"/>
                  </a:cubicBezTo>
                  <a:cubicBezTo>
                    <a:pt x="1" y="2149"/>
                    <a:pt x="362" y="3597"/>
                    <a:pt x="1439" y="4206"/>
                  </a:cubicBezTo>
                  <a:cubicBezTo>
                    <a:pt x="1768" y="4391"/>
                    <a:pt x="2130" y="4479"/>
                    <a:pt x="2492" y="4479"/>
                  </a:cubicBezTo>
                  <a:cubicBezTo>
                    <a:pt x="3271" y="4479"/>
                    <a:pt x="4045" y="4070"/>
                    <a:pt x="4463" y="3351"/>
                  </a:cubicBezTo>
                  <a:cubicBezTo>
                    <a:pt x="5074" y="2300"/>
                    <a:pt x="4728" y="915"/>
                    <a:pt x="3705" y="301"/>
                  </a:cubicBezTo>
                  <a:cubicBezTo>
                    <a:pt x="3366" y="97"/>
                    <a:pt x="2985" y="1"/>
                    <a:pt x="26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1" name="Google Shape;4811;p9"/>
            <p:cNvSpPr/>
            <p:nvPr/>
          </p:nvSpPr>
          <p:spPr>
            <a:xfrm>
              <a:off x="2578825" y="4329700"/>
              <a:ext cx="127050" cy="112775"/>
            </a:xfrm>
            <a:custGeom>
              <a:avLst/>
              <a:gdLst/>
              <a:ahLst/>
              <a:cxnLst/>
              <a:rect l="l" t="t" r="r" b="b"/>
              <a:pathLst>
                <a:path w="5082" h="4511" extrusionOk="0">
                  <a:moveTo>
                    <a:pt x="2577" y="0"/>
                  </a:moveTo>
                  <a:cubicBezTo>
                    <a:pt x="1776" y="0"/>
                    <a:pt x="994" y="437"/>
                    <a:pt x="581" y="1208"/>
                  </a:cubicBezTo>
                  <a:cubicBezTo>
                    <a:pt x="0" y="2289"/>
                    <a:pt x="373" y="3629"/>
                    <a:pt x="1422" y="4224"/>
                  </a:cubicBezTo>
                  <a:cubicBezTo>
                    <a:pt x="1764" y="4418"/>
                    <a:pt x="2136" y="4510"/>
                    <a:pt x="2503" y="4510"/>
                  </a:cubicBezTo>
                  <a:cubicBezTo>
                    <a:pt x="3304" y="4510"/>
                    <a:pt x="4086" y="4073"/>
                    <a:pt x="4499" y="3303"/>
                  </a:cubicBezTo>
                  <a:cubicBezTo>
                    <a:pt x="5081" y="2221"/>
                    <a:pt x="4707" y="883"/>
                    <a:pt x="3659" y="287"/>
                  </a:cubicBezTo>
                  <a:cubicBezTo>
                    <a:pt x="3317" y="92"/>
                    <a:pt x="2945" y="0"/>
                    <a:pt x="25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2" name="Google Shape;4812;p9"/>
            <p:cNvSpPr/>
            <p:nvPr/>
          </p:nvSpPr>
          <p:spPr>
            <a:xfrm>
              <a:off x="2882625" y="1067900"/>
              <a:ext cx="126250" cy="112000"/>
            </a:xfrm>
            <a:custGeom>
              <a:avLst/>
              <a:gdLst/>
              <a:ahLst/>
              <a:cxnLst/>
              <a:rect l="l" t="t" r="r" b="b"/>
              <a:pathLst>
                <a:path w="5050" h="4480" extrusionOk="0">
                  <a:moveTo>
                    <a:pt x="2579" y="0"/>
                  </a:moveTo>
                  <a:cubicBezTo>
                    <a:pt x="1810" y="0"/>
                    <a:pt x="1045" y="398"/>
                    <a:pt x="623" y="1103"/>
                  </a:cubicBezTo>
                  <a:cubicBezTo>
                    <a:pt x="1" y="2143"/>
                    <a:pt x="328" y="3537"/>
                    <a:pt x="1342" y="4165"/>
                  </a:cubicBezTo>
                  <a:cubicBezTo>
                    <a:pt x="1689" y="4379"/>
                    <a:pt x="2078" y="4480"/>
                    <a:pt x="2466" y="4480"/>
                  </a:cubicBezTo>
                  <a:cubicBezTo>
                    <a:pt x="3253" y="4480"/>
                    <a:pt x="4037" y="4063"/>
                    <a:pt x="4451" y="3326"/>
                  </a:cubicBezTo>
                  <a:cubicBezTo>
                    <a:pt x="5049" y="2268"/>
                    <a:pt x="4687" y="887"/>
                    <a:pt x="3655" y="288"/>
                  </a:cubicBezTo>
                  <a:cubicBezTo>
                    <a:pt x="3321" y="93"/>
                    <a:pt x="2950" y="0"/>
                    <a:pt x="257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3" name="Google Shape;4813;p9"/>
            <p:cNvSpPr/>
            <p:nvPr/>
          </p:nvSpPr>
          <p:spPr>
            <a:xfrm>
              <a:off x="3614025" y="854775"/>
              <a:ext cx="127050" cy="112800"/>
            </a:xfrm>
            <a:custGeom>
              <a:avLst/>
              <a:gdLst/>
              <a:ahLst/>
              <a:cxnLst/>
              <a:rect l="l" t="t" r="r" b="b"/>
              <a:pathLst>
                <a:path w="5082" h="4512" extrusionOk="0">
                  <a:moveTo>
                    <a:pt x="2577" y="0"/>
                  </a:moveTo>
                  <a:cubicBezTo>
                    <a:pt x="1783" y="0"/>
                    <a:pt x="1008" y="430"/>
                    <a:pt x="591" y="1190"/>
                  </a:cubicBezTo>
                  <a:cubicBezTo>
                    <a:pt x="0" y="2268"/>
                    <a:pt x="360" y="3609"/>
                    <a:pt x="1405" y="4215"/>
                  </a:cubicBezTo>
                  <a:cubicBezTo>
                    <a:pt x="1751" y="4416"/>
                    <a:pt x="2129" y="4512"/>
                    <a:pt x="2503" y="4512"/>
                  </a:cubicBezTo>
                  <a:cubicBezTo>
                    <a:pt x="3297" y="4512"/>
                    <a:pt x="4072" y="4082"/>
                    <a:pt x="4489" y="3322"/>
                  </a:cubicBezTo>
                  <a:cubicBezTo>
                    <a:pt x="5081" y="2243"/>
                    <a:pt x="4720" y="902"/>
                    <a:pt x="3677" y="297"/>
                  </a:cubicBezTo>
                  <a:cubicBezTo>
                    <a:pt x="3330" y="96"/>
                    <a:pt x="2951" y="0"/>
                    <a:pt x="25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4" name="Google Shape;4814;p9"/>
            <p:cNvSpPr/>
            <p:nvPr/>
          </p:nvSpPr>
          <p:spPr>
            <a:xfrm>
              <a:off x="5474800" y="1900875"/>
              <a:ext cx="127075" cy="112850"/>
            </a:xfrm>
            <a:custGeom>
              <a:avLst/>
              <a:gdLst/>
              <a:ahLst/>
              <a:cxnLst/>
              <a:rect l="l" t="t" r="r" b="b"/>
              <a:pathLst>
                <a:path w="5083" h="4514" extrusionOk="0">
                  <a:moveTo>
                    <a:pt x="2578" y="1"/>
                  </a:moveTo>
                  <a:cubicBezTo>
                    <a:pt x="1783" y="1"/>
                    <a:pt x="1006" y="432"/>
                    <a:pt x="590" y="1196"/>
                  </a:cubicBezTo>
                  <a:cubicBezTo>
                    <a:pt x="0" y="2275"/>
                    <a:pt x="364" y="3616"/>
                    <a:pt x="1411" y="4220"/>
                  </a:cubicBezTo>
                  <a:cubicBezTo>
                    <a:pt x="1756" y="4419"/>
                    <a:pt x="2133" y="4513"/>
                    <a:pt x="2505" y="4513"/>
                  </a:cubicBezTo>
                  <a:cubicBezTo>
                    <a:pt x="3301" y="4513"/>
                    <a:pt x="4078" y="4082"/>
                    <a:pt x="4493" y="3319"/>
                  </a:cubicBezTo>
                  <a:cubicBezTo>
                    <a:pt x="5083" y="2239"/>
                    <a:pt x="4719" y="898"/>
                    <a:pt x="3674" y="296"/>
                  </a:cubicBezTo>
                  <a:cubicBezTo>
                    <a:pt x="3328" y="96"/>
                    <a:pt x="2951" y="1"/>
                    <a:pt x="257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5" name="Google Shape;4815;p9"/>
            <p:cNvSpPr/>
            <p:nvPr/>
          </p:nvSpPr>
          <p:spPr>
            <a:xfrm>
              <a:off x="4241025" y="4640050"/>
              <a:ext cx="127050" cy="112800"/>
            </a:xfrm>
            <a:custGeom>
              <a:avLst/>
              <a:gdLst/>
              <a:ahLst/>
              <a:cxnLst/>
              <a:rect l="l" t="t" r="r" b="b"/>
              <a:pathLst>
                <a:path w="5082" h="4512" extrusionOk="0">
                  <a:moveTo>
                    <a:pt x="2579" y="1"/>
                  </a:moveTo>
                  <a:cubicBezTo>
                    <a:pt x="1776" y="1"/>
                    <a:pt x="991" y="440"/>
                    <a:pt x="578" y="1213"/>
                  </a:cubicBezTo>
                  <a:cubicBezTo>
                    <a:pt x="1" y="2296"/>
                    <a:pt x="380" y="3636"/>
                    <a:pt x="1429" y="4228"/>
                  </a:cubicBezTo>
                  <a:cubicBezTo>
                    <a:pt x="1769" y="4420"/>
                    <a:pt x="2139" y="4511"/>
                    <a:pt x="2504" y="4511"/>
                  </a:cubicBezTo>
                  <a:cubicBezTo>
                    <a:pt x="3308" y="4511"/>
                    <a:pt x="4092" y="4071"/>
                    <a:pt x="4504" y="3298"/>
                  </a:cubicBezTo>
                  <a:cubicBezTo>
                    <a:pt x="5082" y="2215"/>
                    <a:pt x="4703" y="876"/>
                    <a:pt x="3654" y="283"/>
                  </a:cubicBezTo>
                  <a:cubicBezTo>
                    <a:pt x="3314" y="92"/>
                    <a:pt x="2945" y="1"/>
                    <a:pt x="257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6" name="Google Shape;4816;p9"/>
            <p:cNvSpPr/>
            <p:nvPr/>
          </p:nvSpPr>
          <p:spPr>
            <a:xfrm>
              <a:off x="5143250" y="1403075"/>
              <a:ext cx="125850" cy="111175"/>
            </a:xfrm>
            <a:custGeom>
              <a:avLst/>
              <a:gdLst/>
              <a:ahLst/>
              <a:cxnLst/>
              <a:rect l="l" t="t" r="r" b="b"/>
              <a:pathLst>
                <a:path w="5034" h="4447" extrusionOk="0">
                  <a:moveTo>
                    <a:pt x="2596" y="0"/>
                  </a:moveTo>
                  <a:cubicBezTo>
                    <a:pt x="1827" y="0"/>
                    <a:pt x="1054" y="396"/>
                    <a:pt x="637" y="1092"/>
                  </a:cubicBezTo>
                  <a:cubicBezTo>
                    <a:pt x="0" y="2152"/>
                    <a:pt x="383" y="3613"/>
                    <a:pt x="1450" y="4194"/>
                  </a:cubicBezTo>
                  <a:cubicBezTo>
                    <a:pt x="1765" y="4365"/>
                    <a:pt x="2112" y="4446"/>
                    <a:pt x="2460" y="4446"/>
                  </a:cubicBezTo>
                  <a:cubicBezTo>
                    <a:pt x="3250" y="4446"/>
                    <a:pt x="4040" y="4028"/>
                    <a:pt x="4447" y="3304"/>
                  </a:cubicBezTo>
                  <a:cubicBezTo>
                    <a:pt x="5034" y="2264"/>
                    <a:pt x="4668" y="871"/>
                    <a:pt x="3655" y="280"/>
                  </a:cubicBezTo>
                  <a:cubicBezTo>
                    <a:pt x="3329" y="90"/>
                    <a:pt x="2963" y="0"/>
                    <a:pt x="259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7" name="Google Shape;4817;p9"/>
            <p:cNvSpPr/>
            <p:nvPr/>
          </p:nvSpPr>
          <p:spPr>
            <a:xfrm>
              <a:off x="4212850" y="880000"/>
              <a:ext cx="125875" cy="111150"/>
            </a:xfrm>
            <a:custGeom>
              <a:avLst/>
              <a:gdLst/>
              <a:ahLst/>
              <a:cxnLst/>
              <a:rect l="l" t="t" r="r" b="b"/>
              <a:pathLst>
                <a:path w="5035" h="4446" extrusionOk="0">
                  <a:moveTo>
                    <a:pt x="2595" y="1"/>
                  </a:moveTo>
                  <a:cubicBezTo>
                    <a:pt x="1821" y="1"/>
                    <a:pt x="1044" y="402"/>
                    <a:pt x="630" y="1105"/>
                  </a:cubicBezTo>
                  <a:cubicBezTo>
                    <a:pt x="0" y="2169"/>
                    <a:pt x="392" y="3629"/>
                    <a:pt x="1461" y="4199"/>
                  </a:cubicBezTo>
                  <a:cubicBezTo>
                    <a:pt x="1773" y="4367"/>
                    <a:pt x="2116" y="4446"/>
                    <a:pt x="2459" y="4446"/>
                  </a:cubicBezTo>
                  <a:cubicBezTo>
                    <a:pt x="3255" y="4446"/>
                    <a:pt x="4049" y="4021"/>
                    <a:pt x="4454" y="3292"/>
                  </a:cubicBezTo>
                  <a:cubicBezTo>
                    <a:pt x="5034" y="2248"/>
                    <a:pt x="4660" y="857"/>
                    <a:pt x="3642" y="274"/>
                  </a:cubicBezTo>
                  <a:cubicBezTo>
                    <a:pt x="3318" y="88"/>
                    <a:pt x="2957" y="1"/>
                    <a:pt x="25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8" name="Google Shape;4818;p9"/>
            <p:cNvSpPr/>
            <p:nvPr/>
          </p:nvSpPr>
          <p:spPr>
            <a:xfrm>
              <a:off x="5725450" y="2822650"/>
              <a:ext cx="122275" cy="108750"/>
            </a:xfrm>
            <a:custGeom>
              <a:avLst/>
              <a:gdLst/>
              <a:ahLst/>
              <a:cxnLst/>
              <a:rect l="l" t="t" r="r" b="b"/>
              <a:pathLst>
                <a:path w="4891" h="4350" extrusionOk="0">
                  <a:moveTo>
                    <a:pt x="2519" y="1"/>
                  </a:moveTo>
                  <a:cubicBezTo>
                    <a:pt x="1748" y="1"/>
                    <a:pt x="970" y="406"/>
                    <a:pt x="570" y="1112"/>
                  </a:cubicBezTo>
                  <a:cubicBezTo>
                    <a:pt x="1" y="2114"/>
                    <a:pt x="344" y="3470"/>
                    <a:pt x="1314" y="4060"/>
                  </a:cubicBezTo>
                  <a:cubicBezTo>
                    <a:pt x="1637" y="4257"/>
                    <a:pt x="2003" y="4350"/>
                    <a:pt x="2372" y="4350"/>
                  </a:cubicBezTo>
                  <a:cubicBezTo>
                    <a:pt x="3142" y="4350"/>
                    <a:pt x="3921" y="3944"/>
                    <a:pt x="4321" y="3238"/>
                  </a:cubicBezTo>
                  <a:cubicBezTo>
                    <a:pt x="4890" y="2236"/>
                    <a:pt x="4547" y="882"/>
                    <a:pt x="3577" y="290"/>
                  </a:cubicBezTo>
                  <a:cubicBezTo>
                    <a:pt x="3254" y="93"/>
                    <a:pt x="2888" y="1"/>
                    <a:pt x="251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9" name="Google Shape;4819;p9"/>
            <p:cNvSpPr/>
            <p:nvPr/>
          </p:nvSpPr>
          <p:spPr>
            <a:xfrm>
              <a:off x="5426725" y="1718575"/>
              <a:ext cx="123425" cy="109550"/>
            </a:xfrm>
            <a:custGeom>
              <a:avLst/>
              <a:gdLst/>
              <a:ahLst/>
              <a:cxnLst/>
              <a:rect l="l" t="t" r="r" b="b"/>
              <a:pathLst>
                <a:path w="4937" h="4382" extrusionOk="0">
                  <a:moveTo>
                    <a:pt x="2557" y="1"/>
                  </a:moveTo>
                  <a:cubicBezTo>
                    <a:pt x="1772" y="1"/>
                    <a:pt x="979" y="417"/>
                    <a:pt x="580" y="1132"/>
                  </a:cubicBezTo>
                  <a:cubicBezTo>
                    <a:pt x="0" y="2171"/>
                    <a:pt x="395" y="3590"/>
                    <a:pt x="1422" y="4141"/>
                  </a:cubicBezTo>
                  <a:cubicBezTo>
                    <a:pt x="1727" y="4304"/>
                    <a:pt x="2064" y="4381"/>
                    <a:pt x="2402" y="4381"/>
                  </a:cubicBezTo>
                  <a:cubicBezTo>
                    <a:pt x="3209" y="4381"/>
                    <a:pt x="4022" y="3943"/>
                    <a:pt x="4406" y="3202"/>
                  </a:cubicBezTo>
                  <a:cubicBezTo>
                    <a:pt x="4937" y="2179"/>
                    <a:pt x="4560" y="834"/>
                    <a:pt x="3584" y="270"/>
                  </a:cubicBezTo>
                  <a:cubicBezTo>
                    <a:pt x="3269" y="87"/>
                    <a:pt x="2914" y="1"/>
                    <a:pt x="25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0" name="Google Shape;4820;p9"/>
            <p:cNvSpPr/>
            <p:nvPr/>
          </p:nvSpPr>
          <p:spPr>
            <a:xfrm>
              <a:off x="3798475" y="803225"/>
              <a:ext cx="123475" cy="109550"/>
            </a:xfrm>
            <a:custGeom>
              <a:avLst/>
              <a:gdLst/>
              <a:ahLst/>
              <a:cxnLst/>
              <a:rect l="l" t="t" r="r" b="b"/>
              <a:pathLst>
                <a:path w="4939" h="4382" extrusionOk="0">
                  <a:moveTo>
                    <a:pt x="2564" y="0"/>
                  </a:moveTo>
                  <a:cubicBezTo>
                    <a:pt x="1802" y="0"/>
                    <a:pt x="1026" y="390"/>
                    <a:pt x="614" y="1074"/>
                  </a:cubicBezTo>
                  <a:cubicBezTo>
                    <a:pt x="1" y="2086"/>
                    <a:pt x="357" y="3518"/>
                    <a:pt x="1368" y="4109"/>
                  </a:cubicBezTo>
                  <a:cubicBezTo>
                    <a:pt x="1685" y="4295"/>
                    <a:pt x="2043" y="4382"/>
                    <a:pt x="2402" y="4382"/>
                  </a:cubicBezTo>
                  <a:cubicBezTo>
                    <a:pt x="3184" y="4382"/>
                    <a:pt x="3975" y="3970"/>
                    <a:pt x="4376" y="3259"/>
                  </a:cubicBezTo>
                  <a:cubicBezTo>
                    <a:pt x="4939" y="2260"/>
                    <a:pt x="4601" y="901"/>
                    <a:pt x="3642" y="300"/>
                  </a:cubicBezTo>
                  <a:cubicBezTo>
                    <a:pt x="3317" y="96"/>
                    <a:pt x="2942" y="0"/>
                    <a:pt x="25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1" name="Google Shape;4821;p9"/>
            <p:cNvSpPr/>
            <p:nvPr/>
          </p:nvSpPr>
          <p:spPr>
            <a:xfrm>
              <a:off x="2016375" y="3701900"/>
              <a:ext cx="123450" cy="109550"/>
            </a:xfrm>
            <a:custGeom>
              <a:avLst/>
              <a:gdLst/>
              <a:ahLst/>
              <a:cxnLst/>
              <a:rect l="l" t="t" r="r" b="b"/>
              <a:pathLst>
                <a:path w="4938" h="4382" extrusionOk="0">
                  <a:moveTo>
                    <a:pt x="2537" y="0"/>
                  </a:moveTo>
                  <a:cubicBezTo>
                    <a:pt x="1760" y="0"/>
                    <a:pt x="972" y="408"/>
                    <a:pt x="568" y="1114"/>
                  </a:cubicBezTo>
                  <a:cubicBezTo>
                    <a:pt x="1" y="2108"/>
                    <a:pt x="331" y="3467"/>
                    <a:pt x="1289" y="4076"/>
                  </a:cubicBezTo>
                  <a:cubicBezTo>
                    <a:pt x="1616" y="4283"/>
                    <a:pt x="1994" y="4381"/>
                    <a:pt x="2375" y="4381"/>
                  </a:cubicBezTo>
                  <a:cubicBezTo>
                    <a:pt x="3133" y="4381"/>
                    <a:pt x="3905" y="3996"/>
                    <a:pt x="4320" y="3317"/>
                  </a:cubicBezTo>
                  <a:cubicBezTo>
                    <a:pt x="4937" y="2309"/>
                    <a:pt x="4588" y="875"/>
                    <a:pt x="3580" y="278"/>
                  </a:cubicBezTo>
                  <a:cubicBezTo>
                    <a:pt x="3262" y="89"/>
                    <a:pt x="2901" y="0"/>
                    <a:pt x="253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2" name="Google Shape;4822;p9"/>
            <p:cNvSpPr/>
            <p:nvPr/>
          </p:nvSpPr>
          <p:spPr>
            <a:xfrm>
              <a:off x="2384150" y="1412200"/>
              <a:ext cx="124650" cy="110350"/>
            </a:xfrm>
            <a:custGeom>
              <a:avLst/>
              <a:gdLst/>
              <a:ahLst/>
              <a:cxnLst/>
              <a:rect l="l" t="t" r="r" b="b"/>
              <a:pathLst>
                <a:path w="4986" h="4414" extrusionOk="0">
                  <a:moveTo>
                    <a:pt x="2570" y="1"/>
                  </a:moveTo>
                  <a:cubicBezTo>
                    <a:pt x="1767" y="1"/>
                    <a:pt x="960" y="432"/>
                    <a:pt x="565" y="1168"/>
                  </a:cubicBezTo>
                  <a:cubicBezTo>
                    <a:pt x="1" y="2220"/>
                    <a:pt x="406" y="3623"/>
                    <a:pt x="1433" y="4172"/>
                  </a:cubicBezTo>
                  <a:cubicBezTo>
                    <a:pt x="1739" y="4336"/>
                    <a:pt x="2078" y="4414"/>
                    <a:pt x="2417" y="4414"/>
                  </a:cubicBezTo>
                  <a:cubicBezTo>
                    <a:pt x="3221" y="4414"/>
                    <a:pt x="4028" y="3981"/>
                    <a:pt x="4422" y="3247"/>
                  </a:cubicBezTo>
                  <a:cubicBezTo>
                    <a:pt x="4986" y="2195"/>
                    <a:pt x="4581" y="790"/>
                    <a:pt x="3555" y="242"/>
                  </a:cubicBezTo>
                  <a:cubicBezTo>
                    <a:pt x="3248" y="78"/>
                    <a:pt x="2909" y="1"/>
                    <a:pt x="25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3" name="Google Shape;4823;p9"/>
            <p:cNvSpPr/>
            <p:nvPr/>
          </p:nvSpPr>
          <p:spPr>
            <a:xfrm>
              <a:off x="5107700" y="4191850"/>
              <a:ext cx="123900" cy="109550"/>
            </a:xfrm>
            <a:custGeom>
              <a:avLst/>
              <a:gdLst/>
              <a:ahLst/>
              <a:cxnLst/>
              <a:rect l="l" t="t" r="r" b="b"/>
              <a:pathLst>
                <a:path w="4956" h="4382" extrusionOk="0">
                  <a:moveTo>
                    <a:pt x="2556" y="0"/>
                  </a:moveTo>
                  <a:cubicBezTo>
                    <a:pt x="1789" y="0"/>
                    <a:pt x="1016" y="397"/>
                    <a:pt x="607" y="1084"/>
                  </a:cubicBezTo>
                  <a:cubicBezTo>
                    <a:pt x="0" y="2102"/>
                    <a:pt x="363" y="3530"/>
                    <a:pt x="1376" y="4115"/>
                  </a:cubicBezTo>
                  <a:cubicBezTo>
                    <a:pt x="1691" y="4296"/>
                    <a:pt x="2045" y="4381"/>
                    <a:pt x="2401" y="4381"/>
                  </a:cubicBezTo>
                  <a:cubicBezTo>
                    <a:pt x="3187" y="4381"/>
                    <a:pt x="3982" y="3965"/>
                    <a:pt x="4380" y="3248"/>
                  </a:cubicBezTo>
                  <a:cubicBezTo>
                    <a:pt x="4956" y="2208"/>
                    <a:pt x="4561" y="789"/>
                    <a:pt x="3534" y="239"/>
                  </a:cubicBezTo>
                  <a:cubicBezTo>
                    <a:pt x="3230" y="77"/>
                    <a:pt x="2894" y="0"/>
                    <a:pt x="25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4" name="Google Shape;4824;p9"/>
            <p:cNvSpPr/>
            <p:nvPr/>
          </p:nvSpPr>
          <p:spPr>
            <a:xfrm>
              <a:off x="3876350" y="4747650"/>
              <a:ext cx="124625" cy="110325"/>
            </a:xfrm>
            <a:custGeom>
              <a:avLst/>
              <a:gdLst/>
              <a:ahLst/>
              <a:cxnLst/>
              <a:rect l="l" t="t" r="r" b="b"/>
              <a:pathLst>
                <a:path w="4985" h="4413" extrusionOk="0">
                  <a:moveTo>
                    <a:pt x="2568" y="0"/>
                  </a:moveTo>
                  <a:cubicBezTo>
                    <a:pt x="1760" y="0"/>
                    <a:pt x="948" y="437"/>
                    <a:pt x="558" y="1178"/>
                  </a:cubicBezTo>
                  <a:cubicBezTo>
                    <a:pt x="1" y="2235"/>
                    <a:pt x="415" y="3636"/>
                    <a:pt x="1443" y="4178"/>
                  </a:cubicBezTo>
                  <a:cubicBezTo>
                    <a:pt x="1747" y="4338"/>
                    <a:pt x="2081" y="4413"/>
                    <a:pt x="2416" y="4413"/>
                  </a:cubicBezTo>
                  <a:cubicBezTo>
                    <a:pt x="3225" y="4413"/>
                    <a:pt x="4036" y="3975"/>
                    <a:pt x="4427" y="3234"/>
                  </a:cubicBezTo>
                  <a:cubicBezTo>
                    <a:pt x="4984" y="2177"/>
                    <a:pt x="4570" y="776"/>
                    <a:pt x="3542" y="235"/>
                  </a:cubicBezTo>
                  <a:cubicBezTo>
                    <a:pt x="3238" y="75"/>
                    <a:pt x="2903" y="0"/>
                    <a:pt x="25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5" name="Google Shape;4825;p9"/>
            <p:cNvSpPr/>
            <p:nvPr/>
          </p:nvSpPr>
          <p:spPr>
            <a:xfrm>
              <a:off x="5640625" y="3242900"/>
              <a:ext cx="124600" cy="110375"/>
            </a:xfrm>
            <a:custGeom>
              <a:avLst/>
              <a:gdLst/>
              <a:ahLst/>
              <a:cxnLst/>
              <a:rect l="l" t="t" r="r" b="b"/>
              <a:pathLst>
                <a:path w="4984" h="4415" extrusionOk="0">
                  <a:moveTo>
                    <a:pt x="2568" y="1"/>
                  </a:moveTo>
                  <a:cubicBezTo>
                    <a:pt x="1791" y="1"/>
                    <a:pt x="1007" y="405"/>
                    <a:pt x="597" y="1108"/>
                  </a:cubicBezTo>
                  <a:cubicBezTo>
                    <a:pt x="0" y="2134"/>
                    <a:pt x="361" y="3548"/>
                    <a:pt x="1372" y="4139"/>
                  </a:cubicBezTo>
                  <a:cubicBezTo>
                    <a:pt x="1692" y="4327"/>
                    <a:pt x="2053" y="4415"/>
                    <a:pt x="2416" y="4415"/>
                  </a:cubicBezTo>
                  <a:cubicBezTo>
                    <a:pt x="3193" y="4415"/>
                    <a:pt x="3977" y="4010"/>
                    <a:pt x="4387" y="3307"/>
                  </a:cubicBezTo>
                  <a:cubicBezTo>
                    <a:pt x="4984" y="2281"/>
                    <a:pt x="4623" y="867"/>
                    <a:pt x="3612" y="276"/>
                  </a:cubicBezTo>
                  <a:cubicBezTo>
                    <a:pt x="3292" y="89"/>
                    <a:pt x="2931" y="1"/>
                    <a:pt x="256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6" name="Google Shape;4826;p9"/>
            <p:cNvSpPr/>
            <p:nvPr/>
          </p:nvSpPr>
          <p:spPr>
            <a:xfrm>
              <a:off x="1851300" y="2361100"/>
              <a:ext cx="123950" cy="109550"/>
            </a:xfrm>
            <a:custGeom>
              <a:avLst/>
              <a:gdLst/>
              <a:ahLst/>
              <a:cxnLst/>
              <a:rect l="l" t="t" r="r" b="b"/>
              <a:pathLst>
                <a:path w="4958" h="4382" extrusionOk="0">
                  <a:moveTo>
                    <a:pt x="2555" y="0"/>
                  </a:moveTo>
                  <a:cubicBezTo>
                    <a:pt x="1813" y="0"/>
                    <a:pt x="1060" y="372"/>
                    <a:pt x="639" y="1030"/>
                  </a:cubicBezTo>
                  <a:cubicBezTo>
                    <a:pt x="1" y="2022"/>
                    <a:pt x="322" y="3461"/>
                    <a:pt x="1320" y="4083"/>
                  </a:cubicBezTo>
                  <a:cubicBezTo>
                    <a:pt x="1644" y="4286"/>
                    <a:pt x="2017" y="4381"/>
                    <a:pt x="2394" y="4381"/>
                  </a:cubicBezTo>
                  <a:cubicBezTo>
                    <a:pt x="3157" y="4381"/>
                    <a:pt x="3934" y="3990"/>
                    <a:pt x="4346" y="3304"/>
                  </a:cubicBezTo>
                  <a:cubicBezTo>
                    <a:pt x="4958" y="2289"/>
                    <a:pt x="4600" y="859"/>
                    <a:pt x="3587" y="271"/>
                  </a:cubicBezTo>
                  <a:cubicBezTo>
                    <a:pt x="3271" y="87"/>
                    <a:pt x="2915" y="0"/>
                    <a:pt x="25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7" name="Google Shape;4827;p9"/>
            <p:cNvSpPr/>
            <p:nvPr/>
          </p:nvSpPr>
          <p:spPr>
            <a:xfrm>
              <a:off x="1816975" y="2965750"/>
              <a:ext cx="124550" cy="110325"/>
            </a:xfrm>
            <a:custGeom>
              <a:avLst/>
              <a:gdLst/>
              <a:ahLst/>
              <a:cxnLst/>
              <a:rect l="l" t="t" r="r" b="b"/>
              <a:pathLst>
                <a:path w="4982" h="4413" extrusionOk="0">
                  <a:moveTo>
                    <a:pt x="2566" y="1"/>
                  </a:moveTo>
                  <a:cubicBezTo>
                    <a:pt x="1774" y="1"/>
                    <a:pt x="976" y="421"/>
                    <a:pt x="576" y="1142"/>
                  </a:cubicBezTo>
                  <a:cubicBezTo>
                    <a:pt x="0" y="2183"/>
                    <a:pt x="386" y="3593"/>
                    <a:pt x="1406" y="4157"/>
                  </a:cubicBezTo>
                  <a:cubicBezTo>
                    <a:pt x="1719" y="4331"/>
                    <a:pt x="2067" y="4412"/>
                    <a:pt x="2416" y="4412"/>
                  </a:cubicBezTo>
                  <a:cubicBezTo>
                    <a:pt x="3208" y="4412"/>
                    <a:pt x="4006" y="3991"/>
                    <a:pt x="4405" y="3270"/>
                  </a:cubicBezTo>
                  <a:cubicBezTo>
                    <a:pt x="4981" y="2230"/>
                    <a:pt x="4595" y="818"/>
                    <a:pt x="3575" y="255"/>
                  </a:cubicBezTo>
                  <a:cubicBezTo>
                    <a:pt x="3263" y="82"/>
                    <a:pt x="2915" y="1"/>
                    <a:pt x="25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8" name="Google Shape;4828;p9"/>
            <p:cNvSpPr/>
            <p:nvPr/>
          </p:nvSpPr>
          <p:spPr>
            <a:xfrm>
              <a:off x="4608175" y="4534925"/>
              <a:ext cx="124575" cy="110325"/>
            </a:xfrm>
            <a:custGeom>
              <a:avLst/>
              <a:gdLst/>
              <a:ahLst/>
              <a:cxnLst/>
              <a:rect l="l" t="t" r="r" b="b"/>
              <a:pathLst>
                <a:path w="4983" h="4413" extrusionOk="0">
                  <a:moveTo>
                    <a:pt x="2569" y="0"/>
                  </a:moveTo>
                  <a:cubicBezTo>
                    <a:pt x="1776" y="0"/>
                    <a:pt x="977" y="421"/>
                    <a:pt x="577" y="1143"/>
                  </a:cubicBezTo>
                  <a:cubicBezTo>
                    <a:pt x="1" y="2182"/>
                    <a:pt x="388" y="3592"/>
                    <a:pt x="1408" y="4158"/>
                  </a:cubicBezTo>
                  <a:cubicBezTo>
                    <a:pt x="1720" y="4331"/>
                    <a:pt x="2067" y="4412"/>
                    <a:pt x="2416" y="4412"/>
                  </a:cubicBezTo>
                  <a:cubicBezTo>
                    <a:pt x="3208" y="4412"/>
                    <a:pt x="4007" y="3992"/>
                    <a:pt x="4407" y="3270"/>
                  </a:cubicBezTo>
                  <a:cubicBezTo>
                    <a:pt x="4983" y="2231"/>
                    <a:pt x="4595" y="819"/>
                    <a:pt x="3577" y="255"/>
                  </a:cubicBezTo>
                  <a:cubicBezTo>
                    <a:pt x="3265" y="82"/>
                    <a:pt x="2917" y="0"/>
                    <a:pt x="25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9" name="Google Shape;4829;p9"/>
            <p:cNvSpPr/>
            <p:nvPr/>
          </p:nvSpPr>
          <p:spPr>
            <a:xfrm>
              <a:off x="2701675" y="1122675"/>
              <a:ext cx="122150" cy="108800"/>
            </a:xfrm>
            <a:custGeom>
              <a:avLst/>
              <a:gdLst/>
              <a:ahLst/>
              <a:cxnLst/>
              <a:rect l="l" t="t" r="r" b="b"/>
              <a:pathLst>
                <a:path w="4886" h="4352" extrusionOk="0">
                  <a:moveTo>
                    <a:pt x="2519" y="1"/>
                  </a:moveTo>
                  <a:cubicBezTo>
                    <a:pt x="1755" y="1"/>
                    <a:pt x="980" y="400"/>
                    <a:pt x="575" y="1098"/>
                  </a:cubicBezTo>
                  <a:cubicBezTo>
                    <a:pt x="1" y="2092"/>
                    <a:pt x="332" y="3453"/>
                    <a:pt x="1297" y="4053"/>
                  </a:cubicBezTo>
                  <a:cubicBezTo>
                    <a:pt x="1623" y="4256"/>
                    <a:pt x="1994" y="4351"/>
                    <a:pt x="2368" y="4351"/>
                  </a:cubicBezTo>
                  <a:cubicBezTo>
                    <a:pt x="3132" y="4351"/>
                    <a:pt x="3906" y="3952"/>
                    <a:pt x="4311" y="3253"/>
                  </a:cubicBezTo>
                  <a:cubicBezTo>
                    <a:pt x="4886" y="2260"/>
                    <a:pt x="4554" y="899"/>
                    <a:pt x="3589" y="298"/>
                  </a:cubicBezTo>
                  <a:cubicBezTo>
                    <a:pt x="3264" y="96"/>
                    <a:pt x="2893" y="1"/>
                    <a:pt x="251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0" name="Google Shape;4830;p9"/>
            <p:cNvSpPr/>
            <p:nvPr/>
          </p:nvSpPr>
          <p:spPr>
            <a:xfrm>
              <a:off x="2348350" y="4201375"/>
              <a:ext cx="122225" cy="107900"/>
            </a:xfrm>
            <a:custGeom>
              <a:avLst/>
              <a:gdLst/>
              <a:ahLst/>
              <a:cxnLst/>
              <a:rect l="l" t="t" r="r" b="b"/>
              <a:pathLst>
                <a:path w="4889" h="4316" extrusionOk="0">
                  <a:moveTo>
                    <a:pt x="2508" y="1"/>
                  </a:moveTo>
                  <a:cubicBezTo>
                    <a:pt x="1773" y="1"/>
                    <a:pt x="1042" y="379"/>
                    <a:pt x="631" y="1053"/>
                  </a:cubicBezTo>
                  <a:cubicBezTo>
                    <a:pt x="0" y="2088"/>
                    <a:pt x="359" y="3482"/>
                    <a:pt x="1403" y="4059"/>
                  </a:cubicBezTo>
                  <a:cubicBezTo>
                    <a:pt x="1718" y="4233"/>
                    <a:pt x="2063" y="4315"/>
                    <a:pt x="2405" y="4315"/>
                  </a:cubicBezTo>
                  <a:cubicBezTo>
                    <a:pt x="3160" y="4315"/>
                    <a:pt x="3905" y="3916"/>
                    <a:pt x="4306" y="3214"/>
                  </a:cubicBezTo>
                  <a:cubicBezTo>
                    <a:pt x="4888" y="2194"/>
                    <a:pt x="4548" y="872"/>
                    <a:pt x="3555" y="284"/>
                  </a:cubicBezTo>
                  <a:cubicBezTo>
                    <a:pt x="3230" y="92"/>
                    <a:pt x="2868" y="1"/>
                    <a:pt x="250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1" name="Google Shape;4831;p9"/>
            <p:cNvSpPr/>
            <p:nvPr/>
          </p:nvSpPr>
          <p:spPr>
            <a:xfrm>
              <a:off x="4792975" y="4483425"/>
              <a:ext cx="120925" cy="106975"/>
            </a:xfrm>
            <a:custGeom>
              <a:avLst/>
              <a:gdLst/>
              <a:ahLst/>
              <a:cxnLst/>
              <a:rect l="l" t="t" r="r" b="b"/>
              <a:pathLst>
                <a:path w="4837" h="4279" extrusionOk="0">
                  <a:moveTo>
                    <a:pt x="2442" y="0"/>
                  </a:moveTo>
                  <a:cubicBezTo>
                    <a:pt x="1712" y="0"/>
                    <a:pt x="1003" y="388"/>
                    <a:pt x="600" y="1086"/>
                  </a:cubicBezTo>
                  <a:cubicBezTo>
                    <a:pt x="0" y="2121"/>
                    <a:pt x="327" y="3404"/>
                    <a:pt x="1344" y="3993"/>
                  </a:cubicBezTo>
                  <a:cubicBezTo>
                    <a:pt x="1677" y="4186"/>
                    <a:pt x="2038" y="4278"/>
                    <a:pt x="2394" y="4278"/>
                  </a:cubicBezTo>
                  <a:cubicBezTo>
                    <a:pt x="3125" y="4278"/>
                    <a:pt x="3834" y="3891"/>
                    <a:pt x="4237" y="3194"/>
                  </a:cubicBezTo>
                  <a:cubicBezTo>
                    <a:pt x="4837" y="2157"/>
                    <a:pt x="4509" y="875"/>
                    <a:pt x="3493" y="285"/>
                  </a:cubicBezTo>
                  <a:cubicBezTo>
                    <a:pt x="3159" y="92"/>
                    <a:pt x="2798" y="0"/>
                    <a:pt x="244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2" name="Google Shape;4832;p9"/>
            <p:cNvSpPr/>
            <p:nvPr/>
          </p:nvSpPr>
          <p:spPr>
            <a:xfrm>
              <a:off x="3278800" y="4724450"/>
              <a:ext cx="122150" cy="107875"/>
            </a:xfrm>
            <a:custGeom>
              <a:avLst/>
              <a:gdLst/>
              <a:ahLst/>
              <a:cxnLst/>
              <a:rect l="l" t="t" r="r" b="b"/>
              <a:pathLst>
                <a:path w="4886" h="4315" extrusionOk="0">
                  <a:moveTo>
                    <a:pt x="2504" y="1"/>
                  </a:moveTo>
                  <a:cubicBezTo>
                    <a:pt x="1761" y="1"/>
                    <a:pt x="1025" y="388"/>
                    <a:pt x="618" y="1075"/>
                  </a:cubicBezTo>
                  <a:cubicBezTo>
                    <a:pt x="1" y="2118"/>
                    <a:pt x="374" y="3509"/>
                    <a:pt x="1423" y="4070"/>
                  </a:cubicBezTo>
                  <a:cubicBezTo>
                    <a:pt x="1733" y="4236"/>
                    <a:pt x="2070" y="4314"/>
                    <a:pt x="2405" y="4314"/>
                  </a:cubicBezTo>
                  <a:cubicBezTo>
                    <a:pt x="3169" y="4314"/>
                    <a:pt x="3922" y="3905"/>
                    <a:pt x="4317" y="3192"/>
                  </a:cubicBezTo>
                  <a:cubicBezTo>
                    <a:pt x="4886" y="2166"/>
                    <a:pt x="4532" y="846"/>
                    <a:pt x="3533" y="273"/>
                  </a:cubicBezTo>
                  <a:cubicBezTo>
                    <a:pt x="3212" y="88"/>
                    <a:pt x="2857" y="1"/>
                    <a:pt x="25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3" name="Google Shape;4833;p9"/>
            <p:cNvSpPr/>
            <p:nvPr/>
          </p:nvSpPr>
          <p:spPr>
            <a:xfrm>
              <a:off x="1769150" y="2783450"/>
              <a:ext cx="120900" cy="106975"/>
            </a:xfrm>
            <a:custGeom>
              <a:avLst/>
              <a:gdLst/>
              <a:ahLst/>
              <a:cxnLst/>
              <a:rect l="l" t="t" r="r" b="b"/>
              <a:pathLst>
                <a:path w="4836" h="4279" extrusionOk="0">
                  <a:moveTo>
                    <a:pt x="2443" y="0"/>
                  </a:moveTo>
                  <a:cubicBezTo>
                    <a:pt x="1713" y="0"/>
                    <a:pt x="1005" y="387"/>
                    <a:pt x="600" y="1084"/>
                  </a:cubicBezTo>
                  <a:cubicBezTo>
                    <a:pt x="1" y="2121"/>
                    <a:pt x="328" y="3403"/>
                    <a:pt x="1343" y="3993"/>
                  </a:cubicBezTo>
                  <a:cubicBezTo>
                    <a:pt x="1677" y="4187"/>
                    <a:pt x="2038" y="4279"/>
                    <a:pt x="2394" y="4279"/>
                  </a:cubicBezTo>
                  <a:cubicBezTo>
                    <a:pt x="3124" y="4279"/>
                    <a:pt x="3833" y="3891"/>
                    <a:pt x="4236" y="3194"/>
                  </a:cubicBezTo>
                  <a:cubicBezTo>
                    <a:pt x="4835" y="2158"/>
                    <a:pt x="4510" y="876"/>
                    <a:pt x="3493" y="285"/>
                  </a:cubicBezTo>
                  <a:cubicBezTo>
                    <a:pt x="3160" y="92"/>
                    <a:pt x="2799" y="0"/>
                    <a:pt x="244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4" name="Google Shape;4834;p9"/>
            <p:cNvSpPr/>
            <p:nvPr/>
          </p:nvSpPr>
          <p:spPr>
            <a:xfrm>
              <a:off x="5559675" y="3666675"/>
              <a:ext cx="119175" cy="105000"/>
            </a:xfrm>
            <a:custGeom>
              <a:avLst/>
              <a:gdLst/>
              <a:ahLst/>
              <a:cxnLst/>
              <a:rect l="l" t="t" r="r" b="b"/>
              <a:pathLst>
                <a:path w="4767" h="4200" extrusionOk="0">
                  <a:moveTo>
                    <a:pt x="2383" y="0"/>
                  </a:moveTo>
                  <a:cubicBezTo>
                    <a:pt x="1696" y="0"/>
                    <a:pt x="1039" y="357"/>
                    <a:pt x="639" y="1014"/>
                  </a:cubicBezTo>
                  <a:cubicBezTo>
                    <a:pt x="1" y="2060"/>
                    <a:pt x="297" y="3310"/>
                    <a:pt x="1327" y="3908"/>
                  </a:cubicBezTo>
                  <a:cubicBezTo>
                    <a:pt x="1666" y="4105"/>
                    <a:pt x="2029" y="4200"/>
                    <a:pt x="2383" y="4200"/>
                  </a:cubicBezTo>
                  <a:cubicBezTo>
                    <a:pt x="3070" y="4200"/>
                    <a:pt x="3727" y="3843"/>
                    <a:pt x="4128" y="3187"/>
                  </a:cubicBezTo>
                  <a:cubicBezTo>
                    <a:pt x="4766" y="2141"/>
                    <a:pt x="4470" y="891"/>
                    <a:pt x="3440" y="293"/>
                  </a:cubicBezTo>
                  <a:cubicBezTo>
                    <a:pt x="3100" y="95"/>
                    <a:pt x="2737" y="0"/>
                    <a:pt x="238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5" name="Google Shape;4835;p9"/>
            <p:cNvSpPr/>
            <p:nvPr/>
          </p:nvSpPr>
          <p:spPr>
            <a:xfrm>
              <a:off x="4632025" y="960175"/>
              <a:ext cx="119700" cy="106025"/>
            </a:xfrm>
            <a:custGeom>
              <a:avLst/>
              <a:gdLst/>
              <a:ahLst/>
              <a:cxnLst/>
              <a:rect l="l" t="t" r="r" b="b"/>
              <a:pathLst>
                <a:path w="4788" h="4241" extrusionOk="0">
                  <a:moveTo>
                    <a:pt x="2391" y="1"/>
                  </a:moveTo>
                  <a:cubicBezTo>
                    <a:pt x="1644" y="1"/>
                    <a:pt x="932" y="418"/>
                    <a:pt x="541" y="1162"/>
                  </a:cubicBezTo>
                  <a:cubicBezTo>
                    <a:pt x="0" y="2192"/>
                    <a:pt x="337" y="3387"/>
                    <a:pt x="1332" y="3956"/>
                  </a:cubicBezTo>
                  <a:cubicBezTo>
                    <a:pt x="1668" y="4148"/>
                    <a:pt x="2026" y="4240"/>
                    <a:pt x="2377" y="4240"/>
                  </a:cubicBezTo>
                  <a:cubicBezTo>
                    <a:pt x="3105" y="4240"/>
                    <a:pt x="3799" y="3844"/>
                    <a:pt x="4198" y="3127"/>
                  </a:cubicBezTo>
                  <a:cubicBezTo>
                    <a:pt x="4788" y="2066"/>
                    <a:pt x="4434" y="823"/>
                    <a:pt x="3386" y="257"/>
                  </a:cubicBezTo>
                  <a:cubicBezTo>
                    <a:pt x="3064" y="83"/>
                    <a:pt x="2724" y="1"/>
                    <a:pt x="239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6" name="Google Shape;4836;p9"/>
            <p:cNvSpPr/>
            <p:nvPr/>
          </p:nvSpPr>
          <p:spPr>
            <a:xfrm>
              <a:off x="3695575" y="4802975"/>
              <a:ext cx="120200" cy="106000"/>
            </a:xfrm>
            <a:custGeom>
              <a:avLst/>
              <a:gdLst/>
              <a:ahLst/>
              <a:cxnLst/>
              <a:rect l="l" t="t" r="r" b="b"/>
              <a:pathLst>
                <a:path w="4808" h="4240" extrusionOk="0">
                  <a:moveTo>
                    <a:pt x="2414" y="1"/>
                  </a:moveTo>
                  <a:cubicBezTo>
                    <a:pt x="1696" y="1"/>
                    <a:pt x="1010" y="386"/>
                    <a:pt x="609" y="1080"/>
                  </a:cubicBezTo>
                  <a:cubicBezTo>
                    <a:pt x="1" y="2132"/>
                    <a:pt x="331" y="3383"/>
                    <a:pt x="1370" y="3965"/>
                  </a:cubicBezTo>
                  <a:cubicBezTo>
                    <a:pt x="1701" y="4151"/>
                    <a:pt x="2053" y="4240"/>
                    <a:pt x="2398" y="4240"/>
                  </a:cubicBezTo>
                  <a:cubicBezTo>
                    <a:pt x="3132" y="4240"/>
                    <a:pt x="3832" y="3837"/>
                    <a:pt x="4227" y="3112"/>
                  </a:cubicBezTo>
                  <a:cubicBezTo>
                    <a:pt x="4808" y="2049"/>
                    <a:pt x="4445" y="807"/>
                    <a:pt x="3393" y="249"/>
                  </a:cubicBezTo>
                  <a:cubicBezTo>
                    <a:pt x="3076" y="81"/>
                    <a:pt x="2742" y="1"/>
                    <a:pt x="24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7" name="Google Shape;4837;p9"/>
            <p:cNvSpPr/>
            <p:nvPr/>
          </p:nvSpPr>
          <p:spPr>
            <a:xfrm>
              <a:off x="4864100" y="1090925"/>
              <a:ext cx="120200" cy="106050"/>
            </a:xfrm>
            <a:custGeom>
              <a:avLst/>
              <a:gdLst/>
              <a:ahLst/>
              <a:cxnLst/>
              <a:rect l="l" t="t" r="r" b="b"/>
              <a:pathLst>
                <a:path w="4808" h="4242" extrusionOk="0">
                  <a:moveTo>
                    <a:pt x="2415" y="0"/>
                  </a:moveTo>
                  <a:cubicBezTo>
                    <a:pt x="1694" y="0"/>
                    <a:pt x="1004" y="390"/>
                    <a:pt x="603" y="1089"/>
                  </a:cubicBezTo>
                  <a:cubicBezTo>
                    <a:pt x="1" y="2143"/>
                    <a:pt x="337" y="3391"/>
                    <a:pt x="1377" y="3970"/>
                  </a:cubicBezTo>
                  <a:cubicBezTo>
                    <a:pt x="1706" y="4154"/>
                    <a:pt x="2056" y="4241"/>
                    <a:pt x="2397" y="4241"/>
                  </a:cubicBezTo>
                  <a:cubicBezTo>
                    <a:pt x="3135" y="4241"/>
                    <a:pt x="3838" y="3833"/>
                    <a:pt x="4233" y="3102"/>
                  </a:cubicBezTo>
                  <a:cubicBezTo>
                    <a:pt x="4808" y="2040"/>
                    <a:pt x="4439" y="798"/>
                    <a:pt x="3383" y="243"/>
                  </a:cubicBezTo>
                  <a:cubicBezTo>
                    <a:pt x="3069" y="79"/>
                    <a:pt x="2739" y="0"/>
                    <a:pt x="24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8" name="Google Shape;4838;p9"/>
            <p:cNvSpPr/>
            <p:nvPr/>
          </p:nvSpPr>
          <p:spPr>
            <a:xfrm>
              <a:off x="2067550" y="3887625"/>
              <a:ext cx="119425" cy="106000"/>
            </a:xfrm>
            <a:custGeom>
              <a:avLst/>
              <a:gdLst/>
              <a:ahLst/>
              <a:cxnLst/>
              <a:rect l="l" t="t" r="r" b="b"/>
              <a:pathLst>
                <a:path w="4777" h="4240" extrusionOk="0">
                  <a:moveTo>
                    <a:pt x="2403" y="0"/>
                  </a:moveTo>
                  <a:cubicBezTo>
                    <a:pt x="1719" y="0"/>
                    <a:pt x="1059" y="350"/>
                    <a:pt x="651" y="998"/>
                  </a:cubicBezTo>
                  <a:cubicBezTo>
                    <a:pt x="1" y="2027"/>
                    <a:pt x="275" y="3298"/>
                    <a:pt x="1280" y="3919"/>
                  </a:cubicBezTo>
                  <a:cubicBezTo>
                    <a:pt x="1631" y="4136"/>
                    <a:pt x="2012" y="4239"/>
                    <a:pt x="2386" y="4239"/>
                  </a:cubicBezTo>
                  <a:cubicBezTo>
                    <a:pt x="3090" y="4239"/>
                    <a:pt x="3768" y="3870"/>
                    <a:pt x="4174" y="3194"/>
                  </a:cubicBezTo>
                  <a:cubicBezTo>
                    <a:pt x="4777" y="2187"/>
                    <a:pt x="4513" y="975"/>
                    <a:pt x="3559" y="353"/>
                  </a:cubicBezTo>
                  <a:cubicBezTo>
                    <a:pt x="3194" y="115"/>
                    <a:pt x="2795" y="0"/>
                    <a:pt x="24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9" name="Google Shape;4839;p9"/>
            <p:cNvSpPr/>
            <p:nvPr/>
          </p:nvSpPr>
          <p:spPr>
            <a:xfrm>
              <a:off x="3984625" y="752700"/>
              <a:ext cx="117650" cy="104200"/>
            </a:xfrm>
            <a:custGeom>
              <a:avLst/>
              <a:gdLst/>
              <a:ahLst/>
              <a:cxnLst/>
              <a:rect l="l" t="t" r="r" b="b"/>
              <a:pathLst>
                <a:path w="4706" h="4168" extrusionOk="0">
                  <a:moveTo>
                    <a:pt x="2356" y="1"/>
                  </a:moveTo>
                  <a:cubicBezTo>
                    <a:pt x="1646" y="1"/>
                    <a:pt x="971" y="387"/>
                    <a:pt x="578" y="1085"/>
                  </a:cubicBezTo>
                  <a:cubicBezTo>
                    <a:pt x="1" y="2107"/>
                    <a:pt x="314" y="3305"/>
                    <a:pt x="1309" y="3880"/>
                  </a:cubicBezTo>
                  <a:cubicBezTo>
                    <a:pt x="1644" y="4074"/>
                    <a:pt x="2000" y="4167"/>
                    <a:pt x="2348" y="4167"/>
                  </a:cubicBezTo>
                  <a:cubicBezTo>
                    <a:pt x="3075" y="4167"/>
                    <a:pt x="3767" y="3763"/>
                    <a:pt x="4156" y="3036"/>
                  </a:cubicBezTo>
                  <a:cubicBezTo>
                    <a:pt x="4706" y="2006"/>
                    <a:pt x="4359" y="815"/>
                    <a:pt x="3349" y="261"/>
                  </a:cubicBezTo>
                  <a:cubicBezTo>
                    <a:pt x="3027" y="85"/>
                    <a:pt x="2688" y="1"/>
                    <a:pt x="235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0" name="Google Shape;4840;p9"/>
            <p:cNvSpPr/>
            <p:nvPr/>
          </p:nvSpPr>
          <p:spPr>
            <a:xfrm>
              <a:off x="5098325" y="1223025"/>
              <a:ext cx="116950" cy="103350"/>
            </a:xfrm>
            <a:custGeom>
              <a:avLst/>
              <a:gdLst/>
              <a:ahLst/>
              <a:cxnLst/>
              <a:rect l="l" t="t" r="r" b="b"/>
              <a:pathLst>
                <a:path w="4678" h="4134" extrusionOk="0">
                  <a:moveTo>
                    <a:pt x="2349" y="1"/>
                  </a:moveTo>
                  <a:cubicBezTo>
                    <a:pt x="1639" y="1"/>
                    <a:pt x="960" y="387"/>
                    <a:pt x="573" y="1081"/>
                  </a:cubicBezTo>
                  <a:cubicBezTo>
                    <a:pt x="1" y="2102"/>
                    <a:pt x="332" y="3309"/>
                    <a:pt x="1333" y="3869"/>
                  </a:cubicBezTo>
                  <a:cubicBezTo>
                    <a:pt x="1653" y="4048"/>
                    <a:pt x="1994" y="4133"/>
                    <a:pt x="2329" y="4133"/>
                  </a:cubicBezTo>
                  <a:cubicBezTo>
                    <a:pt x="3039" y="4133"/>
                    <a:pt x="3719" y="3748"/>
                    <a:pt x="4106" y="3054"/>
                  </a:cubicBezTo>
                  <a:cubicBezTo>
                    <a:pt x="4678" y="2033"/>
                    <a:pt x="4346" y="826"/>
                    <a:pt x="3346" y="266"/>
                  </a:cubicBezTo>
                  <a:cubicBezTo>
                    <a:pt x="3025" y="87"/>
                    <a:pt x="2684" y="1"/>
                    <a:pt x="234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1" name="Google Shape;4841;p9"/>
            <p:cNvSpPr/>
            <p:nvPr/>
          </p:nvSpPr>
          <p:spPr>
            <a:xfrm>
              <a:off x="1938075" y="1942725"/>
              <a:ext cx="117650" cy="104200"/>
            </a:xfrm>
            <a:custGeom>
              <a:avLst/>
              <a:gdLst/>
              <a:ahLst/>
              <a:cxnLst/>
              <a:rect l="l" t="t" r="r" b="b"/>
              <a:pathLst>
                <a:path w="4706" h="4168" extrusionOk="0">
                  <a:moveTo>
                    <a:pt x="2358" y="1"/>
                  </a:moveTo>
                  <a:cubicBezTo>
                    <a:pt x="1634" y="1"/>
                    <a:pt x="945" y="401"/>
                    <a:pt x="556" y="1125"/>
                  </a:cubicBezTo>
                  <a:cubicBezTo>
                    <a:pt x="0" y="2154"/>
                    <a:pt x="342" y="3344"/>
                    <a:pt x="1351" y="3903"/>
                  </a:cubicBezTo>
                  <a:cubicBezTo>
                    <a:pt x="1675" y="4082"/>
                    <a:pt x="2017" y="4167"/>
                    <a:pt x="2351" y="4167"/>
                  </a:cubicBezTo>
                  <a:cubicBezTo>
                    <a:pt x="3059" y="4167"/>
                    <a:pt x="3731" y="3784"/>
                    <a:pt x="4125" y="3089"/>
                  </a:cubicBezTo>
                  <a:cubicBezTo>
                    <a:pt x="4705" y="2068"/>
                    <a:pt x="4396" y="869"/>
                    <a:pt x="3404" y="291"/>
                  </a:cubicBezTo>
                  <a:cubicBezTo>
                    <a:pt x="3067" y="95"/>
                    <a:pt x="2708" y="1"/>
                    <a:pt x="235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2" name="Google Shape;4842;p9"/>
            <p:cNvSpPr/>
            <p:nvPr/>
          </p:nvSpPr>
          <p:spPr>
            <a:xfrm>
              <a:off x="2071525" y="1705625"/>
              <a:ext cx="117475" cy="104150"/>
            </a:xfrm>
            <a:custGeom>
              <a:avLst/>
              <a:gdLst/>
              <a:ahLst/>
              <a:cxnLst/>
              <a:rect l="l" t="t" r="r" b="b"/>
              <a:pathLst>
                <a:path w="4699" h="4166" extrusionOk="0">
                  <a:moveTo>
                    <a:pt x="2351" y="0"/>
                  </a:moveTo>
                  <a:cubicBezTo>
                    <a:pt x="1659" y="0"/>
                    <a:pt x="997" y="364"/>
                    <a:pt x="602" y="1029"/>
                  </a:cubicBezTo>
                  <a:cubicBezTo>
                    <a:pt x="1" y="2043"/>
                    <a:pt x="281" y="3254"/>
                    <a:pt x="1253" y="3850"/>
                  </a:cubicBezTo>
                  <a:cubicBezTo>
                    <a:pt x="1603" y="4063"/>
                    <a:pt x="1978" y="4165"/>
                    <a:pt x="2344" y="4165"/>
                  </a:cubicBezTo>
                  <a:cubicBezTo>
                    <a:pt x="3052" y="4165"/>
                    <a:pt x="3727" y="3783"/>
                    <a:pt x="4121" y="3085"/>
                  </a:cubicBezTo>
                  <a:cubicBezTo>
                    <a:pt x="4699" y="2062"/>
                    <a:pt x="4388" y="864"/>
                    <a:pt x="3395" y="288"/>
                  </a:cubicBezTo>
                  <a:cubicBezTo>
                    <a:pt x="3059" y="93"/>
                    <a:pt x="2701" y="0"/>
                    <a:pt x="23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3" name="Google Shape;4843;p9"/>
            <p:cNvSpPr/>
            <p:nvPr/>
          </p:nvSpPr>
          <p:spPr>
            <a:xfrm>
              <a:off x="5777800" y="3009350"/>
              <a:ext cx="116850" cy="103275"/>
            </a:xfrm>
            <a:custGeom>
              <a:avLst/>
              <a:gdLst/>
              <a:ahLst/>
              <a:cxnLst/>
              <a:rect l="l" t="t" r="r" b="b"/>
              <a:pathLst>
                <a:path w="4674" h="4131" extrusionOk="0">
                  <a:moveTo>
                    <a:pt x="2350" y="0"/>
                  </a:moveTo>
                  <a:cubicBezTo>
                    <a:pt x="1631" y="0"/>
                    <a:pt x="942" y="396"/>
                    <a:pt x="556" y="1103"/>
                  </a:cubicBezTo>
                  <a:cubicBezTo>
                    <a:pt x="1" y="2124"/>
                    <a:pt x="347" y="3331"/>
                    <a:pt x="1355" y="3879"/>
                  </a:cubicBezTo>
                  <a:cubicBezTo>
                    <a:pt x="1667" y="4049"/>
                    <a:pt x="1999" y="4130"/>
                    <a:pt x="2324" y="4130"/>
                  </a:cubicBezTo>
                  <a:cubicBezTo>
                    <a:pt x="3043" y="4130"/>
                    <a:pt x="3732" y="3735"/>
                    <a:pt x="4118" y="3028"/>
                  </a:cubicBezTo>
                  <a:cubicBezTo>
                    <a:pt x="4674" y="2006"/>
                    <a:pt x="4327" y="798"/>
                    <a:pt x="3319" y="251"/>
                  </a:cubicBezTo>
                  <a:cubicBezTo>
                    <a:pt x="3007" y="82"/>
                    <a:pt x="2676" y="0"/>
                    <a:pt x="23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4" name="Google Shape;4844;p9"/>
            <p:cNvSpPr/>
            <p:nvPr/>
          </p:nvSpPr>
          <p:spPr>
            <a:xfrm>
              <a:off x="5426675" y="3904225"/>
              <a:ext cx="118100" cy="104175"/>
            </a:xfrm>
            <a:custGeom>
              <a:avLst/>
              <a:gdLst/>
              <a:ahLst/>
              <a:cxnLst/>
              <a:rect l="l" t="t" r="r" b="b"/>
              <a:pathLst>
                <a:path w="4724" h="4167" extrusionOk="0">
                  <a:moveTo>
                    <a:pt x="2375" y="1"/>
                  </a:moveTo>
                  <a:cubicBezTo>
                    <a:pt x="1679" y="1"/>
                    <a:pt x="1014" y="369"/>
                    <a:pt x="618" y="1041"/>
                  </a:cubicBezTo>
                  <a:cubicBezTo>
                    <a:pt x="1" y="2094"/>
                    <a:pt x="332" y="3340"/>
                    <a:pt x="1383" y="3911"/>
                  </a:cubicBezTo>
                  <a:cubicBezTo>
                    <a:pt x="1702" y="4084"/>
                    <a:pt x="2038" y="4166"/>
                    <a:pt x="2366" y="4166"/>
                  </a:cubicBezTo>
                  <a:cubicBezTo>
                    <a:pt x="3079" y="4166"/>
                    <a:pt x="3758" y="3777"/>
                    <a:pt x="4151" y="3075"/>
                  </a:cubicBezTo>
                  <a:cubicBezTo>
                    <a:pt x="4724" y="2049"/>
                    <a:pt x="4406" y="856"/>
                    <a:pt x="3406" y="283"/>
                  </a:cubicBezTo>
                  <a:cubicBezTo>
                    <a:pt x="3074" y="92"/>
                    <a:pt x="2721" y="1"/>
                    <a:pt x="23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5" name="Google Shape;4845;p9"/>
            <p:cNvSpPr/>
            <p:nvPr/>
          </p:nvSpPr>
          <p:spPr>
            <a:xfrm>
              <a:off x="4400575" y="830750"/>
              <a:ext cx="116850" cy="103300"/>
            </a:xfrm>
            <a:custGeom>
              <a:avLst/>
              <a:gdLst/>
              <a:ahLst/>
              <a:cxnLst/>
              <a:rect l="l" t="t" r="r" b="b"/>
              <a:pathLst>
                <a:path w="4674" h="4132" extrusionOk="0">
                  <a:moveTo>
                    <a:pt x="2351" y="1"/>
                  </a:moveTo>
                  <a:cubicBezTo>
                    <a:pt x="1631" y="1"/>
                    <a:pt x="941" y="397"/>
                    <a:pt x="556" y="1103"/>
                  </a:cubicBezTo>
                  <a:cubicBezTo>
                    <a:pt x="1" y="2126"/>
                    <a:pt x="347" y="3333"/>
                    <a:pt x="1354" y="3881"/>
                  </a:cubicBezTo>
                  <a:cubicBezTo>
                    <a:pt x="1666" y="4050"/>
                    <a:pt x="1998" y="4131"/>
                    <a:pt x="2323" y="4131"/>
                  </a:cubicBezTo>
                  <a:cubicBezTo>
                    <a:pt x="3043" y="4131"/>
                    <a:pt x="3732" y="3735"/>
                    <a:pt x="4117" y="3029"/>
                  </a:cubicBezTo>
                  <a:cubicBezTo>
                    <a:pt x="4674" y="2008"/>
                    <a:pt x="4326" y="799"/>
                    <a:pt x="3319" y="251"/>
                  </a:cubicBezTo>
                  <a:cubicBezTo>
                    <a:pt x="3008" y="82"/>
                    <a:pt x="2676" y="1"/>
                    <a:pt x="23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6" name="Google Shape;4846;p9"/>
            <p:cNvSpPr/>
            <p:nvPr/>
          </p:nvSpPr>
          <p:spPr>
            <a:xfrm>
              <a:off x="5380350" y="1537350"/>
              <a:ext cx="117525" cy="104175"/>
            </a:xfrm>
            <a:custGeom>
              <a:avLst/>
              <a:gdLst/>
              <a:ahLst/>
              <a:cxnLst/>
              <a:rect l="l" t="t" r="r" b="b"/>
              <a:pathLst>
                <a:path w="4701" h="4167" extrusionOk="0">
                  <a:moveTo>
                    <a:pt x="2352" y="1"/>
                  </a:moveTo>
                  <a:cubicBezTo>
                    <a:pt x="1661" y="1"/>
                    <a:pt x="999" y="364"/>
                    <a:pt x="604" y="1027"/>
                  </a:cubicBezTo>
                  <a:cubicBezTo>
                    <a:pt x="0" y="2041"/>
                    <a:pt x="279" y="3253"/>
                    <a:pt x="1251" y="3849"/>
                  </a:cubicBezTo>
                  <a:cubicBezTo>
                    <a:pt x="1602" y="4064"/>
                    <a:pt x="1977" y="4167"/>
                    <a:pt x="2344" y="4167"/>
                  </a:cubicBezTo>
                  <a:cubicBezTo>
                    <a:pt x="3051" y="4167"/>
                    <a:pt x="3725" y="3785"/>
                    <a:pt x="4120" y="3088"/>
                  </a:cubicBezTo>
                  <a:cubicBezTo>
                    <a:pt x="4701" y="2066"/>
                    <a:pt x="4390" y="867"/>
                    <a:pt x="3397" y="289"/>
                  </a:cubicBezTo>
                  <a:cubicBezTo>
                    <a:pt x="3061" y="94"/>
                    <a:pt x="2703" y="1"/>
                    <a:pt x="235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7" name="Google Shape;4847;p9"/>
            <p:cNvSpPr/>
            <p:nvPr/>
          </p:nvSpPr>
          <p:spPr>
            <a:xfrm>
              <a:off x="4978725" y="4432925"/>
              <a:ext cx="114850" cy="101600"/>
            </a:xfrm>
            <a:custGeom>
              <a:avLst/>
              <a:gdLst/>
              <a:ahLst/>
              <a:cxnLst/>
              <a:rect l="l" t="t" r="r" b="b"/>
              <a:pathLst>
                <a:path w="4594" h="4064" extrusionOk="0">
                  <a:moveTo>
                    <a:pt x="2344" y="1"/>
                  </a:moveTo>
                  <a:cubicBezTo>
                    <a:pt x="1623" y="1"/>
                    <a:pt x="917" y="392"/>
                    <a:pt x="545" y="1079"/>
                  </a:cubicBezTo>
                  <a:cubicBezTo>
                    <a:pt x="0" y="2087"/>
                    <a:pt x="380" y="3346"/>
                    <a:pt x="1382" y="3854"/>
                  </a:cubicBezTo>
                  <a:cubicBezTo>
                    <a:pt x="1663" y="3996"/>
                    <a:pt x="1964" y="4064"/>
                    <a:pt x="2263" y="4064"/>
                  </a:cubicBezTo>
                  <a:cubicBezTo>
                    <a:pt x="2987" y="4064"/>
                    <a:pt x="3697" y="3669"/>
                    <a:pt x="4069" y="2985"/>
                  </a:cubicBezTo>
                  <a:cubicBezTo>
                    <a:pt x="4593" y="2017"/>
                    <a:pt x="4262" y="805"/>
                    <a:pt x="3327" y="264"/>
                  </a:cubicBezTo>
                  <a:cubicBezTo>
                    <a:pt x="3018" y="86"/>
                    <a:pt x="2679" y="1"/>
                    <a:pt x="234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8" name="Google Shape;4848;p9"/>
            <p:cNvSpPr/>
            <p:nvPr/>
          </p:nvSpPr>
          <p:spPr>
            <a:xfrm>
              <a:off x="3100700" y="4781550"/>
              <a:ext cx="112975" cy="100000"/>
            </a:xfrm>
            <a:custGeom>
              <a:avLst/>
              <a:gdLst/>
              <a:ahLst/>
              <a:cxnLst/>
              <a:rect l="l" t="t" r="r" b="b"/>
              <a:pathLst>
                <a:path w="4519" h="4000" extrusionOk="0">
                  <a:moveTo>
                    <a:pt x="2321" y="1"/>
                  </a:moveTo>
                  <a:cubicBezTo>
                    <a:pt x="1623" y="1"/>
                    <a:pt x="923" y="363"/>
                    <a:pt x="550" y="999"/>
                  </a:cubicBezTo>
                  <a:cubicBezTo>
                    <a:pt x="0" y="1934"/>
                    <a:pt x="318" y="3202"/>
                    <a:pt x="1239" y="3743"/>
                  </a:cubicBezTo>
                  <a:cubicBezTo>
                    <a:pt x="1535" y="3917"/>
                    <a:pt x="1867" y="4000"/>
                    <a:pt x="2199" y="4000"/>
                  </a:cubicBezTo>
                  <a:cubicBezTo>
                    <a:pt x="2896" y="4000"/>
                    <a:pt x="3595" y="3638"/>
                    <a:pt x="3969" y="3002"/>
                  </a:cubicBezTo>
                  <a:cubicBezTo>
                    <a:pt x="4518" y="2068"/>
                    <a:pt x="4200" y="799"/>
                    <a:pt x="3279" y="257"/>
                  </a:cubicBezTo>
                  <a:cubicBezTo>
                    <a:pt x="2984" y="83"/>
                    <a:pt x="2653" y="1"/>
                    <a:pt x="23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9" name="Google Shape;4849;p9"/>
            <p:cNvSpPr/>
            <p:nvPr/>
          </p:nvSpPr>
          <p:spPr>
            <a:xfrm>
              <a:off x="2866575" y="4649625"/>
              <a:ext cx="116075" cy="102400"/>
            </a:xfrm>
            <a:custGeom>
              <a:avLst/>
              <a:gdLst/>
              <a:ahLst/>
              <a:cxnLst/>
              <a:rect l="l" t="t" r="r" b="b"/>
              <a:pathLst>
                <a:path w="4643" h="4096" extrusionOk="0">
                  <a:moveTo>
                    <a:pt x="2347" y="0"/>
                  </a:moveTo>
                  <a:cubicBezTo>
                    <a:pt x="1649" y="0"/>
                    <a:pt x="970" y="369"/>
                    <a:pt x="585" y="1027"/>
                  </a:cubicBezTo>
                  <a:cubicBezTo>
                    <a:pt x="0" y="2028"/>
                    <a:pt x="319" y="3269"/>
                    <a:pt x="1306" y="3830"/>
                  </a:cubicBezTo>
                  <a:cubicBezTo>
                    <a:pt x="1622" y="4010"/>
                    <a:pt x="1962" y="4095"/>
                    <a:pt x="2298" y="4095"/>
                  </a:cubicBezTo>
                  <a:cubicBezTo>
                    <a:pt x="3011" y="4095"/>
                    <a:pt x="3701" y="3709"/>
                    <a:pt x="4082" y="3018"/>
                  </a:cubicBezTo>
                  <a:cubicBezTo>
                    <a:pt x="4642" y="2006"/>
                    <a:pt x="4289" y="774"/>
                    <a:pt x="3287" y="238"/>
                  </a:cubicBezTo>
                  <a:cubicBezTo>
                    <a:pt x="2987" y="77"/>
                    <a:pt x="2665" y="0"/>
                    <a:pt x="23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0" name="Google Shape;4850;p9"/>
            <p:cNvSpPr/>
            <p:nvPr/>
          </p:nvSpPr>
          <p:spPr>
            <a:xfrm>
              <a:off x="2634400" y="4518825"/>
              <a:ext cx="115650" cy="102425"/>
            </a:xfrm>
            <a:custGeom>
              <a:avLst/>
              <a:gdLst/>
              <a:ahLst/>
              <a:cxnLst/>
              <a:rect l="l" t="t" r="r" b="b"/>
              <a:pathLst>
                <a:path w="4626" h="4097" extrusionOk="0">
                  <a:moveTo>
                    <a:pt x="2328" y="0"/>
                  </a:moveTo>
                  <a:cubicBezTo>
                    <a:pt x="1600" y="0"/>
                    <a:pt x="896" y="403"/>
                    <a:pt x="520" y="1114"/>
                  </a:cubicBezTo>
                  <a:cubicBezTo>
                    <a:pt x="1" y="2094"/>
                    <a:pt x="331" y="3280"/>
                    <a:pt x="1276" y="3824"/>
                  </a:cubicBezTo>
                  <a:cubicBezTo>
                    <a:pt x="1595" y="4008"/>
                    <a:pt x="1940" y="4096"/>
                    <a:pt x="2280" y="4096"/>
                  </a:cubicBezTo>
                  <a:cubicBezTo>
                    <a:pt x="2989" y="4096"/>
                    <a:pt x="3674" y="3715"/>
                    <a:pt x="4058" y="3032"/>
                  </a:cubicBezTo>
                  <a:cubicBezTo>
                    <a:pt x="4625" y="2021"/>
                    <a:pt x="4282" y="789"/>
                    <a:pt x="3283" y="246"/>
                  </a:cubicBezTo>
                  <a:cubicBezTo>
                    <a:pt x="2977" y="79"/>
                    <a:pt x="2650" y="0"/>
                    <a:pt x="232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1" name="Google Shape;4851;p9"/>
            <p:cNvSpPr/>
            <p:nvPr/>
          </p:nvSpPr>
          <p:spPr>
            <a:xfrm>
              <a:off x="2521750" y="1179050"/>
              <a:ext cx="115550" cy="102425"/>
            </a:xfrm>
            <a:custGeom>
              <a:avLst/>
              <a:gdLst/>
              <a:ahLst/>
              <a:cxnLst/>
              <a:rect l="l" t="t" r="r" b="b"/>
              <a:pathLst>
                <a:path w="4622" h="4097" extrusionOk="0">
                  <a:moveTo>
                    <a:pt x="2345" y="1"/>
                  </a:moveTo>
                  <a:cubicBezTo>
                    <a:pt x="1646" y="1"/>
                    <a:pt x="967" y="371"/>
                    <a:pt x="581" y="1038"/>
                  </a:cubicBezTo>
                  <a:cubicBezTo>
                    <a:pt x="1" y="2041"/>
                    <a:pt x="326" y="3279"/>
                    <a:pt x="1317" y="3836"/>
                  </a:cubicBezTo>
                  <a:cubicBezTo>
                    <a:pt x="1630" y="4012"/>
                    <a:pt x="1967" y="4096"/>
                    <a:pt x="2299" y="4096"/>
                  </a:cubicBezTo>
                  <a:cubicBezTo>
                    <a:pt x="3017" y="4096"/>
                    <a:pt x="3710" y="3705"/>
                    <a:pt x="4090" y="3009"/>
                  </a:cubicBezTo>
                  <a:cubicBezTo>
                    <a:pt x="4622" y="2035"/>
                    <a:pt x="4309" y="843"/>
                    <a:pt x="3375" y="288"/>
                  </a:cubicBezTo>
                  <a:cubicBezTo>
                    <a:pt x="3049" y="93"/>
                    <a:pt x="2695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2" name="Google Shape;4852;p9"/>
            <p:cNvSpPr/>
            <p:nvPr/>
          </p:nvSpPr>
          <p:spPr>
            <a:xfrm>
              <a:off x="3515875" y="4858775"/>
              <a:ext cx="113650" cy="100825"/>
            </a:xfrm>
            <a:custGeom>
              <a:avLst/>
              <a:gdLst/>
              <a:ahLst/>
              <a:cxnLst/>
              <a:rect l="l" t="t" r="r" b="b"/>
              <a:pathLst>
                <a:path w="4546" h="4033" extrusionOk="0">
                  <a:moveTo>
                    <a:pt x="2327" y="0"/>
                  </a:moveTo>
                  <a:cubicBezTo>
                    <a:pt x="1610" y="0"/>
                    <a:pt x="897" y="384"/>
                    <a:pt x="528" y="1057"/>
                  </a:cubicBezTo>
                  <a:cubicBezTo>
                    <a:pt x="1" y="2016"/>
                    <a:pt x="338" y="3252"/>
                    <a:pt x="1272" y="3783"/>
                  </a:cubicBezTo>
                  <a:cubicBezTo>
                    <a:pt x="1570" y="3952"/>
                    <a:pt x="1898" y="4032"/>
                    <a:pt x="2226" y="4032"/>
                  </a:cubicBezTo>
                  <a:cubicBezTo>
                    <a:pt x="2924" y="4032"/>
                    <a:pt x="3617" y="3667"/>
                    <a:pt x="3994" y="3025"/>
                  </a:cubicBezTo>
                  <a:cubicBezTo>
                    <a:pt x="4545" y="2084"/>
                    <a:pt x="4242" y="833"/>
                    <a:pt x="3326" y="277"/>
                  </a:cubicBezTo>
                  <a:cubicBezTo>
                    <a:pt x="3017" y="89"/>
                    <a:pt x="2671" y="0"/>
                    <a:pt x="232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3" name="Google Shape;4853;p9"/>
            <p:cNvSpPr/>
            <p:nvPr/>
          </p:nvSpPr>
          <p:spPr>
            <a:xfrm>
              <a:off x="2119750" y="4074150"/>
              <a:ext cx="114200" cy="100850"/>
            </a:xfrm>
            <a:custGeom>
              <a:avLst/>
              <a:gdLst/>
              <a:ahLst/>
              <a:cxnLst/>
              <a:rect l="l" t="t" r="r" b="b"/>
              <a:pathLst>
                <a:path w="4568" h="4034" extrusionOk="0">
                  <a:moveTo>
                    <a:pt x="2345" y="1"/>
                  </a:moveTo>
                  <a:cubicBezTo>
                    <a:pt x="1648" y="1"/>
                    <a:pt x="955" y="364"/>
                    <a:pt x="577" y="1007"/>
                  </a:cubicBezTo>
                  <a:cubicBezTo>
                    <a:pt x="1" y="1985"/>
                    <a:pt x="354" y="3286"/>
                    <a:pt x="1339" y="3810"/>
                  </a:cubicBezTo>
                  <a:cubicBezTo>
                    <a:pt x="1624" y="3961"/>
                    <a:pt x="1934" y="4033"/>
                    <a:pt x="2244" y="4033"/>
                  </a:cubicBezTo>
                  <a:cubicBezTo>
                    <a:pt x="2961" y="4033"/>
                    <a:pt x="3672" y="3647"/>
                    <a:pt x="4040" y="2978"/>
                  </a:cubicBezTo>
                  <a:cubicBezTo>
                    <a:pt x="4567" y="2022"/>
                    <a:pt x="4233" y="783"/>
                    <a:pt x="3300" y="251"/>
                  </a:cubicBezTo>
                  <a:cubicBezTo>
                    <a:pt x="3002" y="81"/>
                    <a:pt x="2673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4" name="Google Shape;4854;p9"/>
            <p:cNvSpPr/>
            <p:nvPr/>
          </p:nvSpPr>
          <p:spPr>
            <a:xfrm>
              <a:off x="2402875" y="4389250"/>
              <a:ext cx="112975" cy="100025"/>
            </a:xfrm>
            <a:custGeom>
              <a:avLst/>
              <a:gdLst/>
              <a:ahLst/>
              <a:cxnLst/>
              <a:rect l="l" t="t" r="r" b="b"/>
              <a:pathLst>
                <a:path w="4519" h="4001" extrusionOk="0">
                  <a:moveTo>
                    <a:pt x="2321" y="0"/>
                  </a:moveTo>
                  <a:cubicBezTo>
                    <a:pt x="1591" y="0"/>
                    <a:pt x="863" y="398"/>
                    <a:pt x="507" y="1076"/>
                  </a:cubicBezTo>
                  <a:cubicBezTo>
                    <a:pt x="0" y="2039"/>
                    <a:pt x="375" y="3295"/>
                    <a:pt x="1316" y="3787"/>
                  </a:cubicBezTo>
                  <a:cubicBezTo>
                    <a:pt x="1593" y="3932"/>
                    <a:pt x="1896" y="4000"/>
                    <a:pt x="2199" y="4000"/>
                  </a:cubicBezTo>
                  <a:cubicBezTo>
                    <a:pt x="2929" y="4000"/>
                    <a:pt x="3658" y="3602"/>
                    <a:pt x="4013" y="2925"/>
                  </a:cubicBezTo>
                  <a:cubicBezTo>
                    <a:pt x="4518" y="1961"/>
                    <a:pt x="4144" y="706"/>
                    <a:pt x="3204" y="214"/>
                  </a:cubicBezTo>
                  <a:cubicBezTo>
                    <a:pt x="2927" y="69"/>
                    <a:pt x="2624" y="0"/>
                    <a:pt x="232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5" name="Google Shape;4855;p9"/>
            <p:cNvSpPr/>
            <p:nvPr/>
          </p:nvSpPr>
          <p:spPr>
            <a:xfrm>
              <a:off x="5695500" y="3431275"/>
              <a:ext cx="114125" cy="101550"/>
            </a:xfrm>
            <a:custGeom>
              <a:avLst/>
              <a:gdLst/>
              <a:ahLst/>
              <a:cxnLst/>
              <a:rect l="l" t="t" r="r" b="b"/>
              <a:pathLst>
                <a:path w="4565" h="4062" extrusionOk="0">
                  <a:moveTo>
                    <a:pt x="2322" y="0"/>
                  </a:moveTo>
                  <a:cubicBezTo>
                    <a:pt x="1629" y="0"/>
                    <a:pt x="947" y="359"/>
                    <a:pt x="564" y="1005"/>
                  </a:cubicBezTo>
                  <a:cubicBezTo>
                    <a:pt x="1" y="1951"/>
                    <a:pt x="282" y="3183"/>
                    <a:pt x="1190" y="3757"/>
                  </a:cubicBezTo>
                  <a:cubicBezTo>
                    <a:pt x="1516" y="3964"/>
                    <a:pt x="1881" y="4062"/>
                    <a:pt x="2243" y="4062"/>
                  </a:cubicBezTo>
                  <a:cubicBezTo>
                    <a:pt x="2936" y="4062"/>
                    <a:pt x="3618" y="3703"/>
                    <a:pt x="4002" y="3057"/>
                  </a:cubicBezTo>
                  <a:cubicBezTo>
                    <a:pt x="4564" y="2113"/>
                    <a:pt x="4284" y="881"/>
                    <a:pt x="3375" y="305"/>
                  </a:cubicBezTo>
                  <a:cubicBezTo>
                    <a:pt x="3049" y="98"/>
                    <a:pt x="2684" y="0"/>
                    <a:pt x="232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6" name="Google Shape;4856;p9"/>
            <p:cNvSpPr/>
            <p:nvPr/>
          </p:nvSpPr>
          <p:spPr>
            <a:xfrm>
              <a:off x="1722325" y="2602225"/>
              <a:ext cx="115225" cy="101525"/>
            </a:xfrm>
            <a:custGeom>
              <a:avLst/>
              <a:gdLst/>
              <a:ahLst/>
              <a:cxnLst/>
              <a:rect l="l" t="t" r="r" b="b"/>
              <a:pathLst>
                <a:path w="4609" h="4061" extrusionOk="0">
                  <a:moveTo>
                    <a:pt x="2342" y="1"/>
                  </a:moveTo>
                  <a:cubicBezTo>
                    <a:pt x="1659" y="1"/>
                    <a:pt x="986" y="349"/>
                    <a:pt x="602" y="974"/>
                  </a:cubicBezTo>
                  <a:cubicBezTo>
                    <a:pt x="1" y="1951"/>
                    <a:pt x="307" y="3231"/>
                    <a:pt x="1278" y="3796"/>
                  </a:cubicBezTo>
                  <a:cubicBezTo>
                    <a:pt x="1588" y="3975"/>
                    <a:pt x="1928" y="4061"/>
                    <a:pt x="2266" y="4061"/>
                  </a:cubicBezTo>
                  <a:cubicBezTo>
                    <a:pt x="2949" y="4061"/>
                    <a:pt x="3622" y="3712"/>
                    <a:pt x="4007" y="3087"/>
                  </a:cubicBezTo>
                  <a:cubicBezTo>
                    <a:pt x="4609" y="2111"/>
                    <a:pt x="4302" y="831"/>
                    <a:pt x="3331" y="266"/>
                  </a:cubicBezTo>
                  <a:cubicBezTo>
                    <a:pt x="3021" y="86"/>
                    <a:pt x="2680" y="1"/>
                    <a:pt x="23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7" name="Google Shape;4857;p9"/>
            <p:cNvSpPr/>
            <p:nvPr/>
          </p:nvSpPr>
          <p:spPr>
            <a:xfrm>
              <a:off x="1806275" y="2181500"/>
              <a:ext cx="114175" cy="100825"/>
            </a:xfrm>
            <a:custGeom>
              <a:avLst/>
              <a:gdLst/>
              <a:ahLst/>
              <a:cxnLst/>
              <a:rect l="l" t="t" r="r" b="b"/>
              <a:pathLst>
                <a:path w="4567" h="4033" extrusionOk="0">
                  <a:moveTo>
                    <a:pt x="2345" y="1"/>
                  </a:moveTo>
                  <a:cubicBezTo>
                    <a:pt x="1668" y="1"/>
                    <a:pt x="993" y="341"/>
                    <a:pt x="608" y="952"/>
                  </a:cubicBezTo>
                  <a:cubicBezTo>
                    <a:pt x="1" y="1911"/>
                    <a:pt x="315" y="3223"/>
                    <a:pt x="1283" y="3780"/>
                  </a:cubicBezTo>
                  <a:cubicBezTo>
                    <a:pt x="1582" y="3952"/>
                    <a:pt x="1913" y="4033"/>
                    <a:pt x="2243" y="4033"/>
                  </a:cubicBezTo>
                  <a:cubicBezTo>
                    <a:pt x="2939" y="4033"/>
                    <a:pt x="3630" y="3672"/>
                    <a:pt x="4009" y="3033"/>
                  </a:cubicBezTo>
                  <a:cubicBezTo>
                    <a:pt x="4566" y="2093"/>
                    <a:pt x="4266" y="843"/>
                    <a:pt x="3352" y="282"/>
                  </a:cubicBezTo>
                  <a:cubicBezTo>
                    <a:pt x="3042" y="91"/>
                    <a:pt x="2693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8" name="Google Shape;4858;p9"/>
            <p:cNvSpPr/>
            <p:nvPr/>
          </p:nvSpPr>
          <p:spPr>
            <a:xfrm>
              <a:off x="2205850" y="1469775"/>
              <a:ext cx="114850" cy="101600"/>
            </a:xfrm>
            <a:custGeom>
              <a:avLst/>
              <a:gdLst/>
              <a:ahLst/>
              <a:cxnLst/>
              <a:rect l="l" t="t" r="r" b="b"/>
              <a:pathLst>
                <a:path w="4594" h="4064" extrusionOk="0">
                  <a:moveTo>
                    <a:pt x="2346" y="1"/>
                  </a:moveTo>
                  <a:cubicBezTo>
                    <a:pt x="1625" y="1"/>
                    <a:pt x="919" y="391"/>
                    <a:pt x="547" y="1078"/>
                  </a:cubicBezTo>
                  <a:cubicBezTo>
                    <a:pt x="1" y="2086"/>
                    <a:pt x="381" y="3344"/>
                    <a:pt x="1384" y="3853"/>
                  </a:cubicBezTo>
                  <a:cubicBezTo>
                    <a:pt x="1665" y="3996"/>
                    <a:pt x="1967" y="4063"/>
                    <a:pt x="2266" y="4063"/>
                  </a:cubicBezTo>
                  <a:cubicBezTo>
                    <a:pt x="2989" y="4063"/>
                    <a:pt x="3698" y="3668"/>
                    <a:pt x="4069" y="2983"/>
                  </a:cubicBezTo>
                  <a:cubicBezTo>
                    <a:pt x="4594" y="2017"/>
                    <a:pt x="4264" y="804"/>
                    <a:pt x="3328" y="263"/>
                  </a:cubicBezTo>
                  <a:cubicBezTo>
                    <a:pt x="3019" y="85"/>
                    <a:pt x="2681" y="1"/>
                    <a:pt x="234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9" name="Google Shape;4859;p9"/>
            <p:cNvSpPr/>
            <p:nvPr/>
          </p:nvSpPr>
          <p:spPr>
            <a:xfrm>
              <a:off x="5295025" y="4142650"/>
              <a:ext cx="115225" cy="101525"/>
            </a:xfrm>
            <a:custGeom>
              <a:avLst/>
              <a:gdLst/>
              <a:ahLst/>
              <a:cxnLst/>
              <a:rect l="l" t="t" r="r" b="b"/>
              <a:pathLst>
                <a:path w="4609" h="4061" extrusionOk="0">
                  <a:moveTo>
                    <a:pt x="2343" y="1"/>
                  </a:moveTo>
                  <a:cubicBezTo>
                    <a:pt x="1664" y="1"/>
                    <a:pt x="995" y="344"/>
                    <a:pt x="609" y="962"/>
                  </a:cubicBezTo>
                  <a:cubicBezTo>
                    <a:pt x="0" y="1935"/>
                    <a:pt x="299" y="3218"/>
                    <a:pt x="1266" y="3788"/>
                  </a:cubicBezTo>
                  <a:cubicBezTo>
                    <a:pt x="1578" y="3973"/>
                    <a:pt x="1923" y="4061"/>
                    <a:pt x="2266" y="4061"/>
                  </a:cubicBezTo>
                  <a:cubicBezTo>
                    <a:pt x="2944" y="4061"/>
                    <a:pt x="3613" y="3718"/>
                    <a:pt x="4000" y="3100"/>
                  </a:cubicBezTo>
                  <a:cubicBezTo>
                    <a:pt x="4608" y="2128"/>
                    <a:pt x="4311" y="844"/>
                    <a:pt x="3342" y="272"/>
                  </a:cubicBezTo>
                  <a:cubicBezTo>
                    <a:pt x="3030" y="88"/>
                    <a:pt x="2685" y="1"/>
                    <a:pt x="234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0" name="Google Shape;4860;p9"/>
            <p:cNvSpPr/>
            <p:nvPr/>
          </p:nvSpPr>
          <p:spPr>
            <a:xfrm>
              <a:off x="3205500" y="783575"/>
              <a:ext cx="112975" cy="100025"/>
            </a:xfrm>
            <a:custGeom>
              <a:avLst/>
              <a:gdLst/>
              <a:ahLst/>
              <a:cxnLst/>
              <a:rect l="l" t="t" r="r" b="b"/>
              <a:pathLst>
                <a:path w="4519" h="4001" extrusionOk="0">
                  <a:moveTo>
                    <a:pt x="2321" y="1"/>
                  </a:moveTo>
                  <a:cubicBezTo>
                    <a:pt x="1625" y="1"/>
                    <a:pt x="925" y="362"/>
                    <a:pt x="550" y="996"/>
                  </a:cubicBezTo>
                  <a:cubicBezTo>
                    <a:pt x="1" y="1929"/>
                    <a:pt x="317" y="3199"/>
                    <a:pt x="1237" y="3743"/>
                  </a:cubicBezTo>
                  <a:cubicBezTo>
                    <a:pt x="1533" y="3918"/>
                    <a:pt x="1865" y="4000"/>
                    <a:pt x="2198" y="4000"/>
                  </a:cubicBezTo>
                  <a:cubicBezTo>
                    <a:pt x="2894" y="4000"/>
                    <a:pt x="3593" y="3639"/>
                    <a:pt x="3967" y="3005"/>
                  </a:cubicBezTo>
                  <a:cubicBezTo>
                    <a:pt x="4519" y="2072"/>
                    <a:pt x="4202" y="802"/>
                    <a:pt x="3282" y="258"/>
                  </a:cubicBezTo>
                  <a:cubicBezTo>
                    <a:pt x="2986" y="83"/>
                    <a:pt x="2654" y="1"/>
                    <a:pt x="23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1" name="Google Shape;4861;p9"/>
            <p:cNvSpPr/>
            <p:nvPr/>
          </p:nvSpPr>
          <p:spPr>
            <a:xfrm>
              <a:off x="5764100" y="2222000"/>
              <a:ext cx="113025" cy="100050"/>
            </a:xfrm>
            <a:custGeom>
              <a:avLst/>
              <a:gdLst/>
              <a:ahLst/>
              <a:cxnLst/>
              <a:rect l="l" t="t" r="r" b="b"/>
              <a:pathLst>
                <a:path w="4521" h="4002" extrusionOk="0">
                  <a:moveTo>
                    <a:pt x="2320" y="1"/>
                  </a:moveTo>
                  <a:cubicBezTo>
                    <a:pt x="1620" y="1"/>
                    <a:pt x="918" y="367"/>
                    <a:pt x="546" y="1008"/>
                  </a:cubicBezTo>
                  <a:cubicBezTo>
                    <a:pt x="1" y="1946"/>
                    <a:pt x="325" y="3212"/>
                    <a:pt x="1249" y="3750"/>
                  </a:cubicBezTo>
                  <a:cubicBezTo>
                    <a:pt x="1542" y="3921"/>
                    <a:pt x="1871" y="4001"/>
                    <a:pt x="2199" y="4001"/>
                  </a:cubicBezTo>
                  <a:cubicBezTo>
                    <a:pt x="2900" y="4001"/>
                    <a:pt x="3603" y="3635"/>
                    <a:pt x="3975" y="2994"/>
                  </a:cubicBezTo>
                  <a:cubicBezTo>
                    <a:pt x="4520" y="2057"/>
                    <a:pt x="4194" y="791"/>
                    <a:pt x="3272" y="253"/>
                  </a:cubicBezTo>
                  <a:cubicBezTo>
                    <a:pt x="2978" y="82"/>
                    <a:pt x="2649" y="1"/>
                    <a:pt x="232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2" name="Google Shape;4862;p9"/>
            <p:cNvSpPr/>
            <p:nvPr/>
          </p:nvSpPr>
          <p:spPr>
            <a:xfrm>
              <a:off x="3388850" y="730875"/>
              <a:ext cx="111625" cy="99075"/>
            </a:xfrm>
            <a:custGeom>
              <a:avLst/>
              <a:gdLst/>
              <a:ahLst/>
              <a:cxnLst/>
              <a:rect l="l" t="t" r="r" b="b"/>
              <a:pathLst>
                <a:path w="4465" h="3963" extrusionOk="0">
                  <a:moveTo>
                    <a:pt x="2312" y="1"/>
                  </a:moveTo>
                  <a:cubicBezTo>
                    <a:pt x="1602" y="1"/>
                    <a:pt x="886" y="377"/>
                    <a:pt x="525" y="1025"/>
                  </a:cubicBezTo>
                  <a:cubicBezTo>
                    <a:pt x="1" y="1967"/>
                    <a:pt x="360" y="3249"/>
                    <a:pt x="1291" y="3747"/>
                  </a:cubicBezTo>
                  <a:cubicBezTo>
                    <a:pt x="1566" y="3893"/>
                    <a:pt x="1869" y="3962"/>
                    <a:pt x="2173" y="3962"/>
                  </a:cubicBezTo>
                  <a:cubicBezTo>
                    <a:pt x="2905" y="3962"/>
                    <a:pt x="3641" y="3563"/>
                    <a:pt x="3988" y="2889"/>
                  </a:cubicBezTo>
                  <a:cubicBezTo>
                    <a:pt x="4464" y="1965"/>
                    <a:pt x="4124" y="752"/>
                    <a:pt x="3243" y="244"/>
                  </a:cubicBezTo>
                  <a:cubicBezTo>
                    <a:pt x="2956" y="79"/>
                    <a:pt x="2635" y="1"/>
                    <a:pt x="23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3" name="Google Shape;4863;p9"/>
            <p:cNvSpPr/>
            <p:nvPr/>
          </p:nvSpPr>
          <p:spPr>
            <a:xfrm>
              <a:off x="5714875" y="2038525"/>
              <a:ext cx="111625" cy="99100"/>
            </a:xfrm>
            <a:custGeom>
              <a:avLst/>
              <a:gdLst/>
              <a:ahLst/>
              <a:cxnLst/>
              <a:rect l="l" t="t" r="r" b="b"/>
              <a:pathLst>
                <a:path w="4465" h="3964" extrusionOk="0">
                  <a:moveTo>
                    <a:pt x="2315" y="1"/>
                  </a:moveTo>
                  <a:cubicBezTo>
                    <a:pt x="1623" y="1"/>
                    <a:pt x="921" y="356"/>
                    <a:pt x="551" y="980"/>
                  </a:cubicBezTo>
                  <a:cubicBezTo>
                    <a:pt x="1" y="1906"/>
                    <a:pt x="329" y="3195"/>
                    <a:pt x="1248" y="3722"/>
                  </a:cubicBezTo>
                  <a:cubicBezTo>
                    <a:pt x="1533" y="3886"/>
                    <a:pt x="1853" y="3963"/>
                    <a:pt x="2174" y="3963"/>
                  </a:cubicBezTo>
                  <a:cubicBezTo>
                    <a:pt x="2887" y="3963"/>
                    <a:pt x="3605" y="3584"/>
                    <a:pt x="3963" y="2934"/>
                  </a:cubicBezTo>
                  <a:cubicBezTo>
                    <a:pt x="4464" y="2028"/>
                    <a:pt x="4153" y="806"/>
                    <a:pt x="3287" y="268"/>
                  </a:cubicBezTo>
                  <a:cubicBezTo>
                    <a:pt x="2992" y="86"/>
                    <a:pt x="2655" y="1"/>
                    <a:pt x="23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4" name="Google Shape;4864;p9"/>
            <p:cNvSpPr/>
            <p:nvPr/>
          </p:nvSpPr>
          <p:spPr>
            <a:xfrm>
              <a:off x="5814725" y="2406425"/>
              <a:ext cx="111600" cy="99075"/>
            </a:xfrm>
            <a:custGeom>
              <a:avLst/>
              <a:gdLst/>
              <a:ahLst/>
              <a:cxnLst/>
              <a:rect l="l" t="t" r="r" b="b"/>
              <a:pathLst>
                <a:path w="4464" h="3963" extrusionOk="0">
                  <a:moveTo>
                    <a:pt x="2290" y="1"/>
                  </a:moveTo>
                  <a:cubicBezTo>
                    <a:pt x="1585" y="1"/>
                    <a:pt x="873" y="371"/>
                    <a:pt x="509" y="1013"/>
                  </a:cubicBezTo>
                  <a:cubicBezTo>
                    <a:pt x="0" y="1914"/>
                    <a:pt x="299" y="3138"/>
                    <a:pt x="1161" y="3685"/>
                  </a:cubicBezTo>
                  <a:cubicBezTo>
                    <a:pt x="1459" y="3874"/>
                    <a:pt x="1802" y="3963"/>
                    <a:pt x="2148" y="3963"/>
                  </a:cubicBezTo>
                  <a:cubicBezTo>
                    <a:pt x="2834" y="3963"/>
                    <a:pt x="3530" y="3613"/>
                    <a:pt x="3905" y="2998"/>
                  </a:cubicBezTo>
                  <a:cubicBezTo>
                    <a:pt x="4464" y="2082"/>
                    <a:pt x="4147" y="788"/>
                    <a:pt x="3232" y="250"/>
                  </a:cubicBezTo>
                  <a:cubicBezTo>
                    <a:pt x="2943" y="80"/>
                    <a:pt x="2617" y="1"/>
                    <a:pt x="229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5" name="Google Shape;4865;p9"/>
            <p:cNvSpPr/>
            <p:nvPr/>
          </p:nvSpPr>
          <p:spPr>
            <a:xfrm>
              <a:off x="3023475" y="837225"/>
              <a:ext cx="111625" cy="99075"/>
            </a:xfrm>
            <a:custGeom>
              <a:avLst/>
              <a:gdLst/>
              <a:ahLst/>
              <a:cxnLst/>
              <a:rect l="l" t="t" r="r" b="b"/>
              <a:pathLst>
                <a:path w="4465" h="3963" extrusionOk="0">
                  <a:moveTo>
                    <a:pt x="2292" y="1"/>
                  </a:moveTo>
                  <a:cubicBezTo>
                    <a:pt x="1583" y="1"/>
                    <a:pt x="868" y="375"/>
                    <a:pt x="506" y="1021"/>
                  </a:cubicBezTo>
                  <a:cubicBezTo>
                    <a:pt x="1" y="1924"/>
                    <a:pt x="306" y="3147"/>
                    <a:pt x="1169" y="3690"/>
                  </a:cubicBezTo>
                  <a:cubicBezTo>
                    <a:pt x="1465" y="3875"/>
                    <a:pt x="1806" y="3963"/>
                    <a:pt x="2149" y="3963"/>
                  </a:cubicBezTo>
                  <a:cubicBezTo>
                    <a:pt x="2837" y="3963"/>
                    <a:pt x="3536" y="3611"/>
                    <a:pt x="3908" y="2991"/>
                  </a:cubicBezTo>
                  <a:cubicBezTo>
                    <a:pt x="4464" y="2072"/>
                    <a:pt x="4143" y="779"/>
                    <a:pt x="3225" y="246"/>
                  </a:cubicBezTo>
                  <a:cubicBezTo>
                    <a:pt x="2938" y="79"/>
                    <a:pt x="2616" y="1"/>
                    <a:pt x="229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6" name="Google Shape;4866;p9"/>
            <p:cNvSpPr/>
            <p:nvPr/>
          </p:nvSpPr>
          <p:spPr>
            <a:xfrm>
              <a:off x="4299525" y="4831850"/>
              <a:ext cx="109375" cy="97075"/>
            </a:xfrm>
            <a:custGeom>
              <a:avLst/>
              <a:gdLst/>
              <a:ahLst/>
              <a:cxnLst/>
              <a:rect l="l" t="t" r="r" b="b"/>
              <a:pathLst>
                <a:path w="4375" h="3883" extrusionOk="0">
                  <a:moveTo>
                    <a:pt x="2255" y="1"/>
                  </a:moveTo>
                  <a:cubicBezTo>
                    <a:pt x="1540" y="1"/>
                    <a:pt x="818" y="390"/>
                    <a:pt x="478" y="1053"/>
                  </a:cubicBezTo>
                  <a:cubicBezTo>
                    <a:pt x="1" y="1980"/>
                    <a:pt x="360" y="3192"/>
                    <a:pt x="1256" y="3671"/>
                  </a:cubicBezTo>
                  <a:cubicBezTo>
                    <a:pt x="1526" y="3815"/>
                    <a:pt x="1824" y="3882"/>
                    <a:pt x="2122" y="3882"/>
                  </a:cubicBezTo>
                  <a:cubicBezTo>
                    <a:pt x="2818" y="3882"/>
                    <a:pt x="3518" y="3513"/>
                    <a:pt x="3871" y="2879"/>
                  </a:cubicBezTo>
                  <a:cubicBezTo>
                    <a:pt x="4374" y="1974"/>
                    <a:pt x="4049" y="751"/>
                    <a:pt x="3168" y="240"/>
                  </a:cubicBezTo>
                  <a:cubicBezTo>
                    <a:pt x="2887" y="77"/>
                    <a:pt x="2571" y="1"/>
                    <a:pt x="22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7" name="Google Shape;4867;p9"/>
            <p:cNvSpPr/>
            <p:nvPr/>
          </p:nvSpPr>
          <p:spPr>
            <a:xfrm>
              <a:off x="1740375" y="3393400"/>
              <a:ext cx="109875" cy="97100"/>
            </a:xfrm>
            <a:custGeom>
              <a:avLst/>
              <a:gdLst/>
              <a:ahLst/>
              <a:cxnLst/>
              <a:rect l="l" t="t" r="r" b="b"/>
              <a:pathLst>
                <a:path w="4395" h="3884" extrusionOk="0">
                  <a:moveTo>
                    <a:pt x="2274" y="1"/>
                  </a:moveTo>
                  <a:cubicBezTo>
                    <a:pt x="1611" y="1"/>
                    <a:pt x="939" y="336"/>
                    <a:pt x="570" y="928"/>
                  </a:cubicBezTo>
                  <a:cubicBezTo>
                    <a:pt x="1" y="1837"/>
                    <a:pt x="326" y="3138"/>
                    <a:pt x="1250" y="3656"/>
                  </a:cubicBezTo>
                  <a:cubicBezTo>
                    <a:pt x="1527" y="3810"/>
                    <a:pt x="1835" y="3883"/>
                    <a:pt x="2144" y="3883"/>
                  </a:cubicBezTo>
                  <a:cubicBezTo>
                    <a:pt x="2828" y="3883"/>
                    <a:pt x="3517" y="3526"/>
                    <a:pt x="3876" y="2907"/>
                  </a:cubicBezTo>
                  <a:cubicBezTo>
                    <a:pt x="4395" y="2011"/>
                    <a:pt x="4090" y="784"/>
                    <a:pt x="3215" y="256"/>
                  </a:cubicBezTo>
                  <a:cubicBezTo>
                    <a:pt x="2928" y="83"/>
                    <a:pt x="2602" y="1"/>
                    <a:pt x="227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8" name="Google Shape;4868;p9"/>
            <p:cNvSpPr/>
            <p:nvPr/>
          </p:nvSpPr>
          <p:spPr>
            <a:xfrm>
              <a:off x="4171700" y="703100"/>
              <a:ext cx="109375" cy="97075"/>
            </a:xfrm>
            <a:custGeom>
              <a:avLst/>
              <a:gdLst/>
              <a:ahLst/>
              <a:cxnLst/>
              <a:rect l="l" t="t" r="r" b="b"/>
              <a:pathLst>
                <a:path w="4375" h="3883" extrusionOk="0">
                  <a:moveTo>
                    <a:pt x="2253" y="1"/>
                  </a:moveTo>
                  <a:cubicBezTo>
                    <a:pt x="1571" y="1"/>
                    <a:pt x="883" y="357"/>
                    <a:pt x="524" y="973"/>
                  </a:cubicBezTo>
                  <a:cubicBezTo>
                    <a:pt x="0" y="1868"/>
                    <a:pt x="304" y="3095"/>
                    <a:pt x="1178" y="3626"/>
                  </a:cubicBezTo>
                  <a:cubicBezTo>
                    <a:pt x="1465" y="3801"/>
                    <a:pt x="1792" y="3883"/>
                    <a:pt x="2120" y="3883"/>
                  </a:cubicBezTo>
                  <a:cubicBezTo>
                    <a:pt x="2822" y="3883"/>
                    <a:pt x="3531" y="3508"/>
                    <a:pt x="3880" y="2861"/>
                  </a:cubicBezTo>
                  <a:cubicBezTo>
                    <a:pt x="4374" y="1947"/>
                    <a:pt x="4037" y="729"/>
                    <a:pt x="3150" y="231"/>
                  </a:cubicBezTo>
                  <a:cubicBezTo>
                    <a:pt x="2873" y="74"/>
                    <a:pt x="2563" y="1"/>
                    <a:pt x="225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9" name="Google Shape;4869;p9"/>
            <p:cNvSpPr/>
            <p:nvPr/>
          </p:nvSpPr>
          <p:spPr>
            <a:xfrm>
              <a:off x="3573275" y="678675"/>
              <a:ext cx="109325" cy="97100"/>
            </a:xfrm>
            <a:custGeom>
              <a:avLst/>
              <a:gdLst/>
              <a:ahLst/>
              <a:cxnLst/>
              <a:rect l="l" t="t" r="r" b="b"/>
              <a:pathLst>
                <a:path w="4373" h="3884" extrusionOk="0">
                  <a:moveTo>
                    <a:pt x="2250" y="0"/>
                  </a:moveTo>
                  <a:cubicBezTo>
                    <a:pt x="1586" y="0"/>
                    <a:pt x="914" y="337"/>
                    <a:pt x="544" y="931"/>
                  </a:cubicBezTo>
                  <a:cubicBezTo>
                    <a:pt x="0" y="1803"/>
                    <a:pt x="275" y="3044"/>
                    <a:pt x="1134" y="3601"/>
                  </a:cubicBezTo>
                  <a:cubicBezTo>
                    <a:pt x="1430" y="3793"/>
                    <a:pt x="1772" y="3883"/>
                    <a:pt x="2117" y="3883"/>
                  </a:cubicBezTo>
                  <a:cubicBezTo>
                    <a:pt x="2800" y="3883"/>
                    <a:pt x="3492" y="3528"/>
                    <a:pt x="3852" y="2904"/>
                  </a:cubicBezTo>
                  <a:cubicBezTo>
                    <a:pt x="4373" y="2008"/>
                    <a:pt x="4065" y="782"/>
                    <a:pt x="3189" y="254"/>
                  </a:cubicBezTo>
                  <a:cubicBezTo>
                    <a:pt x="2903" y="82"/>
                    <a:pt x="2577" y="0"/>
                    <a:pt x="22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0" name="Google Shape;4870;p9"/>
            <p:cNvSpPr/>
            <p:nvPr/>
          </p:nvSpPr>
          <p:spPr>
            <a:xfrm>
              <a:off x="5666075" y="1855600"/>
              <a:ext cx="109925" cy="97050"/>
            </a:xfrm>
            <a:custGeom>
              <a:avLst/>
              <a:gdLst/>
              <a:ahLst/>
              <a:cxnLst/>
              <a:rect l="l" t="t" r="r" b="b"/>
              <a:pathLst>
                <a:path w="4397" h="3882" extrusionOk="0">
                  <a:moveTo>
                    <a:pt x="2273" y="0"/>
                  </a:moveTo>
                  <a:cubicBezTo>
                    <a:pt x="1602" y="0"/>
                    <a:pt x="924" y="345"/>
                    <a:pt x="557" y="948"/>
                  </a:cubicBezTo>
                  <a:cubicBezTo>
                    <a:pt x="0" y="1869"/>
                    <a:pt x="339" y="3163"/>
                    <a:pt x="1271" y="3666"/>
                  </a:cubicBezTo>
                  <a:cubicBezTo>
                    <a:pt x="1542" y="3812"/>
                    <a:pt x="1843" y="3881"/>
                    <a:pt x="2143" y="3881"/>
                  </a:cubicBezTo>
                  <a:cubicBezTo>
                    <a:pt x="2837" y="3881"/>
                    <a:pt x="3533" y="3515"/>
                    <a:pt x="3888" y="2885"/>
                  </a:cubicBezTo>
                  <a:cubicBezTo>
                    <a:pt x="4396" y="1981"/>
                    <a:pt x="4075" y="758"/>
                    <a:pt x="3195" y="244"/>
                  </a:cubicBezTo>
                  <a:cubicBezTo>
                    <a:pt x="2912" y="78"/>
                    <a:pt x="2593" y="0"/>
                    <a:pt x="227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1" name="Google Shape;4871;p9"/>
            <p:cNvSpPr/>
            <p:nvPr/>
          </p:nvSpPr>
          <p:spPr>
            <a:xfrm>
              <a:off x="5334225" y="1356925"/>
              <a:ext cx="109875" cy="97050"/>
            </a:xfrm>
            <a:custGeom>
              <a:avLst/>
              <a:gdLst/>
              <a:ahLst/>
              <a:cxnLst/>
              <a:rect l="l" t="t" r="r" b="b"/>
              <a:pathLst>
                <a:path w="4395" h="3882" extrusionOk="0">
                  <a:moveTo>
                    <a:pt x="2276" y="1"/>
                  </a:moveTo>
                  <a:cubicBezTo>
                    <a:pt x="1614" y="1"/>
                    <a:pt x="943" y="333"/>
                    <a:pt x="572" y="921"/>
                  </a:cubicBezTo>
                  <a:cubicBezTo>
                    <a:pt x="0" y="1827"/>
                    <a:pt x="320" y="3130"/>
                    <a:pt x="1241" y="3651"/>
                  </a:cubicBezTo>
                  <a:cubicBezTo>
                    <a:pt x="1518" y="3808"/>
                    <a:pt x="1829" y="3882"/>
                    <a:pt x="2141" y="3882"/>
                  </a:cubicBezTo>
                  <a:cubicBezTo>
                    <a:pt x="2822" y="3882"/>
                    <a:pt x="3510" y="3528"/>
                    <a:pt x="3870" y="2914"/>
                  </a:cubicBezTo>
                  <a:cubicBezTo>
                    <a:pt x="4394" y="2020"/>
                    <a:pt x="4095" y="792"/>
                    <a:pt x="3221" y="259"/>
                  </a:cubicBezTo>
                  <a:cubicBezTo>
                    <a:pt x="2934" y="84"/>
                    <a:pt x="2606" y="1"/>
                    <a:pt x="227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2" name="Google Shape;4872;p9"/>
            <p:cNvSpPr/>
            <p:nvPr/>
          </p:nvSpPr>
          <p:spPr>
            <a:xfrm>
              <a:off x="4482875" y="4779150"/>
              <a:ext cx="108575" cy="96100"/>
            </a:xfrm>
            <a:custGeom>
              <a:avLst/>
              <a:gdLst/>
              <a:ahLst/>
              <a:cxnLst/>
              <a:rect l="l" t="t" r="r" b="b"/>
              <a:pathLst>
                <a:path w="4343" h="3844" extrusionOk="0">
                  <a:moveTo>
                    <a:pt x="2212" y="1"/>
                  </a:moveTo>
                  <a:cubicBezTo>
                    <a:pt x="1527" y="1"/>
                    <a:pt x="854" y="372"/>
                    <a:pt x="505" y="1019"/>
                  </a:cubicBezTo>
                  <a:cubicBezTo>
                    <a:pt x="1" y="1949"/>
                    <a:pt x="337" y="3128"/>
                    <a:pt x="1249" y="3621"/>
                  </a:cubicBezTo>
                  <a:cubicBezTo>
                    <a:pt x="1528" y="3772"/>
                    <a:pt x="1831" y="3843"/>
                    <a:pt x="2131" y="3843"/>
                  </a:cubicBezTo>
                  <a:cubicBezTo>
                    <a:pt x="2816" y="3843"/>
                    <a:pt x="3489" y="3473"/>
                    <a:pt x="3838" y="2825"/>
                  </a:cubicBezTo>
                  <a:cubicBezTo>
                    <a:pt x="4342" y="1896"/>
                    <a:pt x="4006" y="717"/>
                    <a:pt x="3094" y="223"/>
                  </a:cubicBezTo>
                  <a:cubicBezTo>
                    <a:pt x="2815" y="72"/>
                    <a:pt x="2512" y="1"/>
                    <a:pt x="22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3" name="Google Shape;4873;p9"/>
            <p:cNvSpPr/>
            <p:nvPr/>
          </p:nvSpPr>
          <p:spPr>
            <a:xfrm>
              <a:off x="1691600" y="3209950"/>
              <a:ext cx="108675" cy="96125"/>
            </a:xfrm>
            <a:custGeom>
              <a:avLst/>
              <a:gdLst/>
              <a:ahLst/>
              <a:cxnLst/>
              <a:rect l="l" t="t" r="r" b="b"/>
              <a:pathLst>
                <a:path w="4347" h="3845" extrusionOk="0">
                  <a:moveTo>
                    <a:pt x="2213" y="1"/>
                  </a:moveTo>
                  <a:cubicBezTo>
                    <a:pt x="1549" y="1"/>
                    <a:pt x="894" y="350"/>
                    <a:pt x="534" y="969"/>
                  </a:cubicBezTo>
                  <a:cubicBezTo>
                    <a:pt x="1" y="1885"/>
                    <a:pt x="304" y="3070"/>
                    <a:pt x="1203" y="3593"/>
                  </a:cubicBezTo>
                  <a:cubicBezTo>
                    <a:pt x="1495" y="3764"/>
                    <a:pt x="1816" y="3844"/>
                    <a:pt x="2135" y="3844"/>
                  </a:cubicBezTo>
                  <a:cubicBezTo>
                    <a:pt x="2798" y="3844"/>
                    <a:pt x="3453" y="3495"/>
                    <a:pt x="3813" y="2876"/>
                  </a:cubicBezTo>
                  <a:cubicBezTo>
                    <a:pt x="4346" y="1959"/>
                    <a:pt x="4044" y="774"/>
                    <a:pt x="3144" y="251"/>
                  </a:cubicBezTo>
                  <a:cubicBezTo>
                    <a:pt x="2853" y="81"/>
                    <a:pt x="2532" y="1"/>
                    <a:pt x="22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4" name="Google Shape;4874;p9"/>
            <p:cNvSpPr/>
            <p:nvPr/>
          </p:nvSpPr>
          <p:spPr>
            <a:xfrm>
              <a:off x="1790900" y="3577850"/>
              <a:ext cx="108650" cy="96100"/>
            </a:xfrm>
            <a:custGeom>
              <a:avLst/>
              <a:gdLst/>
              <a:ahLst/>
              <a:cxnLst/>
              <a:rect l="l" t="t" r="r" b="b"/>
              <a:pathLst>
                <a:path w="4346" h="3844" extrusionOk="0">
                  <a:moveTo>
                    <a:pt x="2214" y="1"/>
                  </a:moveTo>
                  <a:cubicBezTo>
                    <a:pt x="1551" y="1"/>
                    <a:pt x="896" y="349"/>
                    <a:pt x="535" y="967"/>
                  </a:cubicBezTo>
                  <a:cubicBezTo>
                    <a:pt x="0" y="1882"/>
                    <a:pt x="302" y="3068"/>
                    <a:pt x="1201" y="3593"/>
                  </a:cubicBezTo>
                  <a:cubicBezTo>
                    <a:pt x="1493" y="3763"/>
                    <a:pt x="1814" y="3844"/>
                    <a:pt x="2134" y="3844"/>
                  </a:cubicBezTo>
                  <a:cubicBezTo>
                    <a:pt x="2797" y="3844"/>
                    <a:pt x="3451" y="3496"/>
                    <a:pt x="3811" y="2878"/>
                  </a:cubicBezTo>
                  <a:cubicBezTo>
                    <a:pt x="4346" y="1961"/>
                    <a:pt x="4044" y="777"/>
                    <a:pt x="3146" y="252"/>
                  </a:cubicBezTo>
                  <a:cubicBezTo>
                    <a:pt x="2855" y="81"/>
                    <a:pt x="2534" y="1"/>
                    <a:pt x="22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5" name="Google Shape;4875;p9"/>
            <p:cNvSpPr/>
            <p:nvPr/>
          </p:nvSpPr>
          <p:spPr>
            <a:xfrm>
              <a:off x="4116950" y="4885525"/>
              <a:ext cx="108600" cy="96075"/>
            </a:xfrm>
            <a:custGeom>
              <a:avLst/>
              <a:gdLst/>
              <a:ahLst/>
              <a:cxnLst/>
              <a:rect l="l" t="t" r="r" b="b"/>
              <a:pathLst>
                <a:path w="4344" h="3843" extrusionOk="0">
                  <a:moveTo>
                    <a:pt x="2212" y="1"/>
                  </a:moveTo>
                  <a:cubicBezTo>
                    <a:pt x="1528" y="1"/>
                    <a:pt x="855" y="372"/>
                    <a:pt x="505" y="1018"/>
                  </a:cubicBezTo>
                  <a:cubicBezTo>
                    <a:pt x="1" y="1948"/>
                    <a:pt x="337" y="3127"/>
                    <a:pt x="1250" y="3620"/>
                  </a:cubicBezTo>
                  <a:cubicBezTo>
                    <a:pt x="1529" y="3771"/>
                    <a:pt x="1831" y="3842"/>
                    <a:pt x="2131" y="3842"/>
                  </a:cubicBezTo>
                  <a:cubicBezTo>
                    <a:pt x="2816" y="3842"/>
                    <a:pt x="3489" y="3472"/>
                    <a:pt x="3839" y="2825"/>
                  </a:cubicBezTo>
                  <a:cubicBezTo>
                    <a:pt x="4343" y="1895"/>
                    <a:pt x="4007" y="717"/>
                    <a:pt x="3094" y="222"/>
                  </a:cubicBezTo>
                  <a:cubicBezTo>
                    <a:pt x="2815" y="72"/>
                    <a:pt x="2513" y="1"/>
                    <a:pt x="22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6" name="Google Shape;4876;p9"/>
            <p:cNvSpPr/>
            <p:nvPr/>
          </p:nvSpPr>
          <p:spPr>
            <a:xfrm>
              <a:off x="5831600" y="3196875"/>
              <a:ext cx="108550" cy="96075"/>
            </a:xfrm>
            <a:custGeom>
              <a:avLst/>
              <a:gdLst/>
              <a:ahLst/>
              <a:cxnLst/>
              <a:rect l="l" t="t" r="r" b="b"/>
              <a:pathLst>
                <a:path w="4342" h="3843" extrusionOk="0">
                  <a:moveTo>
                    <a:pt x="2211" y="0"/>
                  </a:moveTo>
                  <a:cubicBezTo>
                    <a:pt x="1526" y="0"/>
                    <a:pt x="854" y="372"/>
                    <a:pt x="504" y="1019"/>
                  </a:cubicBezTo>
                  <a:cubicBezTo>
                    <a:pt x="0" y="1949"/>
                    <a:pt x="336" y="3127"/>
                    <a:pt x="1250" y="3621"/>
                  </a:cubicBezTo>
                  <a:cubicBezTo>
                    <a:pt x="1528" y="3772"/>
                    <a:pt x="1830" y="3843"/>
                    <a:pt x="2130" y="3843"/>
                  </a:cubicBezTo>
                  <a:cubicBezTo>
                    <a:pt x="2815" y="3843"/>
                    <a:pt x="3488" y="3472"/>
                    <a:pt x="3839" y="2825"/>
                  </a:cubicBezTo>
                  <a:cubicBezTo>
                    <a:pt x="4341" y="1896"/>
                    <a:pt x="4007" y="717"/>
                    <a:pt x="3093" y="223"/>
                  </a:cubicBezTo>
                  <a:cubicBezTo>
                    <a:pt x="2814" y="72"/>
                    <a:pt x="2511" y="0"/>
                    <a:pt x="22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7" name="Google Shape;4877;p9"/>
            <p:cNvSpPr/>
            <p:nvPr/>
          </p:nvSpPr>
          <p:spPr>
            <a:xfrm>
              <a:off x="5865550" y="2591850"/>
              <a:ext cx="108675" cy="96125"/>
            </a:xfrm>
            <a:custGeom>
              <a:avLst/>
              <a:gdLst/>
              <a:ahLst/>
              <a:cxnLst/>
              <a:rect l="l" t="t" r="r" b="b"/>
              <a:pathLst>
                <a:path w="4347" h="3845" extrusionOk="0">
                  <a:moveTo>
                    <a:pt x="2215" y="1"/>
                  </a:moveTo>
                  <a:cubicBezTo>
                    <a:pt x="1552" y="1"/>
                    <a:pt x="896" y="350"/>
                    <a:pt x="536" y="969"/>
                  </a:cubicBezTo>
                  <a:cubicBezTo>
                    <a:pt x="1" y="1884"/>
                    <a:pt x="303" y="3069"/>
                    <a:pt x="1202" y="3593"/>
                  </a:cubicBezTo>
                  <a:cubicBezTo>
                    <a:pt x="1494" y="3764"/>
                    <a:pt x="1815" y="3845"/>
                    <a:pt x="2134" y="3845"/>
                  </a:cubicBezTo>
                  <a:cubicBezTo>
                    <a:pt x="2798" y="3845"/>
                    <a:pt x="3452" y="3495"/>
                    <a:pt x="3813" y="2877"/>
                  </a:cubicBezTo>
                  <a:cubicBezTo>
                    <a:pt x="4346" y="1961"/>
                    <a:pt x="4044" y="776"/>
                    <a:pt x="3146" y="251"/>
                  </a:cubicBezTo>
                  <a:cubicBezTo>
                    <a:pt x="2855" y="81"/>
                    <a:pt x="2534" y="1"/>
                    <a:pt x="22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8" name="Google Shape;4878;p9"/>
            <p:cNvSpPr/>
            <p:nvPr/>
          </p:nvSpPr>
          <p:spPr>
            <a:xfrm>
              <a:off x="2841775" y="891900"/>
              <a:ext cx="108550" cy="96100"/>
            </a:xfrm>
            <a:custGeom>
              <a:avLst/>
              <a:gdLst/>
              <a:ahLst/>
              <a:cxnLst/>
              <a:rect l="l" t="t" r="r" b="b"/>
              <a:pathLst>
                <a:path w="4342" h="3844" extrusionOk="0">
                  <a:moveTo>
                    <a:pt x="2210" y="0"/>
                  </a:moveTo>
                  <a:cubicBezTo>
                    <a:pt x="1527" y="0"/>
                    <a:pt x="857" y="370"/>
                    <a:pt x="506" y="1016"/>
                  </a:cubicBezTo>
                  <a:cubicBezTo>
                    <a:pt x="1" y="1948"/>
                    <a:pt x="334" y="3125"/>
                    <a:pt x="1247" y="3620"/>
                  </a:cubicBezTo>
                  <a:cubicBezTo>
                    <a:pt x="1526" y="3772"/>
                    <a:pt x="1830" y="3843"/>
                    <a:pt x="2131" y="3843"/>
                  </a:cubicBezTo>
                  <a:cubicBezTo>
                    <a:pt x="2814" y="3843"/>
                    <a:pt x="3486" y="3474"/>
                    <a:pt x="3837" y="2827"/>
                  </a:cubicBezTo>
                  <a:cubicBezTo>
                    <a:pt x="4342" y="1897"/>
                    <a:pt x="4009" y="720"/>
                    <a:pt x="3097" y="225"/>
                  </a:cubicBezTo>
                  <a:cubicBezTo>
                    <a:pt x="2816" y="72"/>
                    <a:pt x="2512" y="0"/>
                    <a:pt x="22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9" name="Google Shape;4879;p9"/>
            <p:cNvSpPr/>
            <p:nvPr/>
          </p:nvSpPr>
          <p:spPr>
            <a:xfrm>
              <a:off x="2342525" y="1235375"/>
              <a:ext cx="108625" cy="96125"/>
            </a:xfrm>
            <a:custGeom>
              <a:avLst/>
              <a:gdLst/>
              <a:ahLst/>
              <a:cxnLst/>
              <a:rect l="l" t="t" r="r" b="b"/>
              <a:pathLst>
                <a:path w="4345" h="3845" extrusionOk="0">
                  <a:moveTo>
                    <a:pt x="2214" y="0"/>
                  </a:moveTo>
                  <a:cubicBezTo>
                    <a:pt x="1550" y="0"/>
                    <a:pt x="896" y="348"/>
                    <a:pt x="536" y="967"/>
                  </a:cubicBezTo>
                  <a:cubicBezTo>
                    <a:pt x="1" y="1882"/>
                    <a:pt x="303" y="3068"/>
                    <a:pt x="1200" y="3593"/>
                  </a:cubicBezTo>
                  <a:cubicBezTo>
                    <a:pt x="1492" y="3763"/>
                    <a:pt x="1813" y="3844"/>
                    <a:pt x="2132" y="3844"/>
                  </a:cubicBezTo>
                  <a:cubicBezTo>
                    <a:pt x="2796" y="3844"/>
                    <a:pt x="3450" y="3495"/>
                    <a:pt x="3811" y="2877"/>
                  </a:cubicBezTo>
                  <a:cubicBezTo>
                    <a:pt x="4345" y="1962"/>
                    <a:pt x="4044" y="777"/>
                    <a:pt x="3145" y="251"/>
                  </a:cubicBezTo>
                  <a:cubicBezTo>
                    <a:pt x="2854" y="81"/>
                    <a:pt x="2533" y="0"/>
                    <a:pt x="22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0" name="Google Shape;4880;p9"/>
            <p:cNvSpPr/>
            <p:nvPr/>
          </p:nvSpPr>
          <p:spPr>
            <a:xfrm>
              <a:off x="3934850" y="4939775"/>
              <a:ext cx="106425" cy="93975"/>
            </a:xfrm>
            <a:custGeom>
              <a:avLst/>
              <a:gdLst/>
              <a:ahLst/>
              <a:cxnLst/>
              <a:rect l="l" t="t" r="r" b="b"/>
              <a:pathLst>
                <a:path w="4257" h="3759" extrusionOk="0">
                  <a:moveTo>
                    <a:pt x="2141" y="0"/>
                  </a:moveTo>
                  <a:cubicBezTo>
                    <a:pt x="1530" y="0"/>
                    <a:pt x="945" y="314"/>
                    <a:pt x="584" y="893"/>
                  </a:cubicBezTo>
                  <a:cubicBezTo>
                    <a:pt x="1" y="1834"/>
                    <a:pt x="273" y="2971"/>
                    <a:pt x="1209" y="3506"/>
                  </a:cubicBezTo>
                  <a:cubicBezTo>
                    <a:pt x="1508" y="3677"/>
                    <a:pt x="1826" y="3759"/>
                    <a:pt x="2137" y="3759"/>
                  </a:cubicBezTo>
                  <a:cubicBezTo>
                    <a:pt x="2764" y="3759"/>
                    <a:pt x="3362" y="3425"/>
                    <a:pt x="3719" y="2815"/>
                  </a:cubicBezTo>
                  <a:cubicBezTo>
                    <a:pt x="4256" y="1900"/>
                    <a:pt x="3997" y="814"/>
                    <a:pt x="3114" y="279"/>
                  </a:cubicBezTo>
                  <a:cubicBezTo>
                    <a:pt x="2803" y="91"/>
                    <a:pt x="2468" y="0"/>
                    <a:pt x="21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1" name="Google Shape;4881;p9"/>
            <p:cNvSpPr/>
            <p:nvPr/>
          </p:nvSpPr>
          <p:spPr>
            <a:xfrm>
              <a:off x="1842275" y="3763300"/>
              <a:ext cx="105200" cy="93075"/>
            </a:xfrm>
            <a:custGeom>
              <a:avLst/>
              <a:gdLst/>
              <a:ahLst/>
              <a:cxnLst/>
              <a:rect l="l" t="t" r="r" b="b"/>
              <a:pathLst>
                <a:path w="4208" h="3723" extrusionOk="0">
                  <a:moveTo>
                    <a:pt x="2103" y="1"/>
                  </a:moveTo>
                  <a:cubicBezTo>
                    <a:pt x="1478" y="1"/>
                    <a:pt x="883" y="337"/>
                    <a:pt x="530" y="952"/>
                  </a:cubicBezTo>
                  <a:cubicBezTo>
                    <a:pt x="1" y="1872"/>
                    <a:pt x="275" y="2949"/>
                    <a:pt x="1177" y="3467"/>
                  </a:cubicBezTo>
                  <a:cubicBezTo>
                    <a:pt x="1476" y="3639"/>
                    <a:pt x="1794" y="3722"/>
                    <a:pt x="2104" y="3722"/>
                  </a:cubicBezTo>
                  <a:cubicBezTo>
                    <a:pt x="2730" y="3722"/>
                    <a:pt x="3325" y="3387"/>
                    <a:pt x="3679" y="2772"/>
                  </a:cubicBezTo>
                  <a:cubicBezTo>
                    <a:pt x="4208" y="1852"/>
                    <a:pt x="3932" y="775"/>
                    <a:pt x="3030" y="256"/>
                  </a:cubicBezTo>
                  <a:cubicBezTo>
                    <a:pt x="2731" y="84"/>
                    <a:pt x="2413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2" name="Google Shape;4882;p9"/>
            <p:cNvSpPr/>
            <p:nvPr/>
          </p:nvSpPr>
          <p:spPr>
            <a:xfrm>
              <a:off x="5054500" y="1044225"/>
              <a:ext cx="105375" cy="93050"/>
            </a:xfrm>
            <a:custGeom>
              <a:avLst/>
              <a:gdLst/>
              <a:ahLst/>
              <a:cxnLst/>
              <a:rect l="l" t="t" r="r" b="b"/>
              <a:pathLst>
                <a:path w="4215" h="3722" extrusionOk="0">
                  <a:moveTo>
                    <a:pt x="2107" y="0"/>
                  </a:moveTo>
                  <a:cubicBezTo>
                    <a:pt x="1462" y="0"/>
                    <a:pt x="853" y="357"/>
                    <a:pt x="504" y="1000"/>
                  </a:cubicBezTo>
                  <a:cubicBezTo>
                    <a:pt x="0" y="1932"/>
                    <a:pt x="310" y="2999"/>
                    <a:pt x="1228" y="3494"/>
                  </a:cubicBezTo>
                  <a:cubicBezTo>
                    <a:pt x="1513" y="3648"/>
                    <a:pt x="1813" y="3722"/>
                    <a:pt x="2106" y="3722"/>
                  </a:cubicBezTo>
                  <a:cubicBezTo>
                    <a:pt x="2751" y="3722"/>
                    <a:pt x="3361" y="3365"/>
                    <a:pt x="3709" y="2723"/>
                  </a:cubicBezTo>
                  <a:cubicBezTo>
                    <a:pt x="4215" y="1790"/>
                    <a:pt x="3905" y="726"/>
                    <a:pt x="2986" y="228"/>
                  </a:cubicBezTo>
                  <a:cubicBezTo>
                    <a:pt x="2700" y="74"/>
                    <a:pt x="2400" y="0"/>
                    <a:pt x="210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3" name="Google Shape;4883;p9"/>
            <p:cNvSpPr/>
            <p:nvPr/>
          </p:nvSpPr>
          <p:spPr>
            <a:xfrm>
              <a:off x="3337125" y="4915825"/>
              <a:ext cx="105325" cy="93050"/>
            </a:xfrm>
            <a:custGeom>
              <a:avLst/>
              <a:gdLst/>
              <a:ahLst/>
              <a:cxnLst/>
              <a:rect l="l" t="t" r="r" b="b"/>
              <a:pathLst>
                <a:path w="4213" h="3722" extrusionOk="0">
                  <a:moveTo>
                    <a:pt x="2106" y="1"/>
                  </a:moveTo>
                  <a:cubicBezTo>
                    <a:pt x="1471" y="1"/>
                    <a:pt x="868" y="347"/>
                    <a:pt x="518" y="975"/>
                  </a:cubicBezTo>
                  <a:cubicBezTo>
                    <a:pt x="1" y="1902"/>
                    <a:pt x="294" y="2973"/>
                    <a:pt x="1203" y="3480"/>
                  </a:cubicBezTo>
                  <a:cubicBezTo>
                    <a:pt x="1496" y="3643"/>
                    <a:pt x="1805" y="3722"/>
                    <a:pt x="2107" y="3722"/>
                  </a:cubicBezTo>
                  <a:cubicBezTo>
                    <a:pt x="2742" y="3722"/>
                    <a:pt x="3344" y="3375"/>
                    <a:pt x="3695" y="2747"/>
                  </a:cubicBezTo>
                  <a:cubicBezTo>
                    <a:pt x="4212" y="1820"/>
                    <a:pt x="3919" y="749"/>
                    <a:pt x="3010" y="242"/>
                  </a:cubicBezTo>
                  <a:cubicBezTo>
                    <a:pt x="2717" y="79"/>
                    <a:pt x="2408" y="1"/>
                    <a:pt x="2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4" name="Google Shape;4884;p9"/>
            <p:cNvSpPr/>
            <p:nvPr/>
          </p:nvSpPr>
          <p:spPr>
            <a:xfrm>
              <a:off x="1894600" y="1764325"/>
              <a:ext cx="105350" cy="93050"/>
            </a:xfrm>
            <a:custGeom>
              <a:avLst/>
              <a:gdLst/>
              <a:ahLst/>
              <a:cxnLst/>
              <a:rect l="l" t="t" r="r" b="b"/>
              <a:pathLst>
                <a:path w="4214" h="3722" extrusionOk="0">
                  <a:moveTo>
                    <a:pt x="2109" y="0"/>
                  </a:moveTo>
                  <a:cubicBezTo>
                    <a:pt x="1460" y="0"/>
                    <a:pt x="844" y="363"/>
                    <a:pt x="498" y="1013"/>
                  </a:cubicBezTo>
                  <a:cubicBezTo>
                    <a:pt x="0" y="1944"/>
                    <a:pt x="320" y="3011"/>
                    <a:pt x="1239" y="3500"/>
                  </a:cubicBezTo>
                  <a:cubicBezTo>
                    <a:pt x="1521" y="3650"/>
                    <a:pt x="1816" y="3722"/>
                    <a:pt x="2104" y="3722"/>
                  </a:cubicBezTo>
                  <a:cubicBezTo>
                    <a:pt x="2754" y="3722"/>
                    <a:pt x="3370" y="3359"/>
                    <a:pt x="3717" y="2710"/>
                  </a:cubicBezTo>
                  <a:cubicBezTo>
                    <a:pt x="4213" y="1779"/>
                    <a:pt x="3895" y="712"/>
                    <a:pt x="2974" y="221"/>
                  </a:cubicBezTo>
                  <a:cubicBezTo>
                    <a:pt x="2693" y="72"/>
                    <a:pt x="2398" y="0"/>
                    <a:pt x="21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5" name="Google Shape;4885;p9"/>
            <p:cNvSpPr/>
            <p:nvPr/>
          </p:nvSpPr>
          <p:spPr>
            <a:xfrm>
              <a:off x="1677225" y="2422075"/>
              <a:ext cx="106100" cy="93975"/>
            </a:xfrm>
            <a:custGeom>
              <a:avLst/>
              <a:gdLst/>
              <a:ahLst/>
              <a:cxnLst/>
              <a:rect l="l" t="t" r="r" b="b"/>
              <a:pathLst>
                <a:path w="4244" h="3759" extrusionOk="0">
                  <a:moveTo>
                    <a:pt x="2125" y="1"/>
                  </a:moveTo>
                  <a:cubicBezTo>
                    <a:pt x="1471" y="1"/>
                    <a:pt x="850" y="364"/>
                    <a:pt x="499" y="1020"/>
                  </a:cubicBezTo>
                  <a:cubicBezTo>
                    <a:pt x="1" y="1949"/>
                    <a:pt x="309" y="3018"/>
                    <a:pt x="1220" y="3520"/>
                  </a:cubicBezTo>
                  <a:cubicBezTo>
                    <a:pt x="1511" y="3681"/>
                    <a:pt x="1819" y="3758"/>
                    <a:pt x="2121" y="3758"/>
                  </a:cubicBezTo>
                  <a:cubicBezTo>
                    <a:pt x="2758" y="3758"/>
                    <a:pt x="3365" y="3414"/>
                    <a:pt x="3719" y="2789"/>
                  </a:cubicBezTo>
                  <a:cubicBezTo>
                    <a:pt x="4243" y="1867"/>
                    <a:pt x="3968" y="790"/>
                    <a:pt x="3075" y="267"/>
                  </a:cubicBezTo>
                  <a:cubicBezTo>
                    <a:pt x="2769" y="87"/>
                    <a:pt x="2443" y="1"/>
                    <a:pt x="21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6" name="Google Shape;4886;p9"/>
            <p:cNvSpPr/>
            <p:nvPr/>
          </p:nvSpPr>
          <p:spPr>
            <a:xfrm>
              <a:off x="3758200" y="627525"/>
              <a:ext cx="105250" cy="93025"/>
            </a:xfrm>
            <a:custGeom>
              <a:avLst/>
              <a:gdLst/>
              <a:ahLst/>
              <a:cxnLst/>
              <a:rect l="l" t="t" r="r" b="b"/>
              <a:pathLst>
                <a:path w="4210" h="3721" extrusionOk="0">
                  <a:moveTo>
                    <a:pt x="2106" y="0"/>
                  </a:moveTo>
                  <a:cubicBezTo>
                    <a:pt x="1475" y="0"/>
                    <a:pt x="875" y="342"/>
                    <a:pt x="523" y="965"/>
                  </a:cubicBezTo>
                  <a:cubicBezTo>
                    <a:pt x="1" y="1889"/>
                    <a:pt x="287" y="2962"/>
                    <a:pt x="1193" y="3475"/>
                  </a:cubicBezTo>
                  <a:cubicBezTo>
                    <a:pt x="1488" y="3641"/>
                    <a:pt x="1800" y="3721"/>
                    <a:pt x="2105" y="3721"/>
                  </a:cubicBezTo>
                  <a:cubicBezTo>
                    <a:pt x="2736" y="3721"/>
                    <a:pt x="3336" y="3379"/>
                    <a:pt x="3688" y="2757"/>
                  </a:cubicBezTo>
                  <a:cubicBezTo>
                    <a:pt x="4209" y="1835"/>
                    <a:pt x="3924" y="760"/>
                    <a:pt x="3019" y="247"/>
                  </a:cubicBezTo>
                  <a:cubicBezTo>
                    <a:pt x="2723" y="80"/>
                    <a:pt x="2411" y="0"/>
                    <a:pt x="21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7" name="Google Shape;4887;p9"/>
            <p:cNvSpPr/>
            <p:nvPr/>
          </p:nvSpPr>
          <p:spPr>
            <a:xfrm>
              <a:off x="4666675" y="4727075"/>
              <a:ext cx="106375" cy="93950"/>
            </a:xfrm>
            <a:custGeom>
              <a:avLst/>
              <a:gdLst/>
              <a:ahLst/>
              <a:cxnLst/>
              <a:rect l="l" t="t" r="r" b="b"/>
              <a:pathLst>
                <a:path w="4255" h="3758" extrusionOk="0">
                  <a:moveTo>
                    <a:pt x="2144" y="0"/>
                  </a:moveTo>
                  <a:cubicBezTo>
                    <a:pt x="1537" y="0"/>
                    <a:pt x="954" y="310"/>
                    <a:pt x="593" y="881"/>
                  </a:cubicBezTo>
                  <a:cubicBezTo>
                    <a:pt x="1" y="1818"/>
                    <a:pt x="263" y="2957"/>
                    <a:pt x="1196" y="3498"/>
                  </a:cubicBezTo>
                  <a:cubicBezTo>
                    <a:pt x="1498" y="3673"/>
                    <a:pt x="1820" y="3757"/>
                    <a:pt x="2135" y="3757"/>
                  </a:cubicBezTo>
                  <a:cubicBezTo>
                    <a:pt x="2758" y="3757"/>
                    <a:pt x="3353" y="3429"/>
                    <a:pt x="3711" y="2828"/>
                  </a:cubicBezTo>
                  <a:cubicBezTo>
                    <a:pt x="4255" y="1916"/>
                    <a:pt x="4004" y="825"/>
                    <a:pt x="3128" y="286"/>
                  </a:cubicBezTo>
                  <a:cubicBezTo>
                    <a:pt x="2814" y="93"/>
                    <a:pt x="2476" y="0"/>
                    <a:pt x="214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8" name="Google Shape;4888;p9"/>
            <p:cNvSpPr/>
            <p:nvPr/>
          </p:nvSpPr>
          <p:spPr>
            <a:xfrm>
              <a:off x="1643275" y="3027100"/>
              <a:ext cx="106050" cy="93950"/>
            </a:xfrm>
            <a:custGeom>
              <a:avLst/>
              <a:gdLst/>
              <a:ahLst/>
              <a:cxnLst/>
              <a:rect l="l" t="t" r="r" b="b"/>
              <a:pathLst>
                <a:path w="4242" h="3758" extrusionOk="0">
                  <a:moveTo>
                    <a:pt x="2121" y="0"/>
                  </a:moveTo>
                  <a:cubicBezTo>
                    <a:pt x="1489" y="0"/>
                    <a:pt x="887" y="339"/>
                    <a:pt x="531" y="958"/>
                  </a:cubicBezTo>
                  <a:cubicBezTo>
                    <a:pt x="0" y="1877"/>
                    <a:pt x="269" y="2957"/>
                    <a:pt x="1157" y="3486"/>
                  </a:cubicBezTo>
                  <a:cubicBezTo>
                    <a:pt x="1466" y="3670"/>
                    <a:pt x="1796" y="3758"/>
                    <a:pt x="2118" y="3758"/>
                  </a:cubicBezTo>
                  <a:cubicBezTo>
                    <a:pt x="2767" y="3758"/>
                    <a:pt x="3385" y="3400"/>
                    <a:pt x="3737" y="2751"/>
                  </a:cubicBezTo>
                  <a:cubicBezTo>
                    <a:pt x="4241" y="1823"/>
                    <a:pt x="3942" y="751"/>
                    <a:pt x="3034" y="244"/>
                  </a:cubicBezTo>
                  <a:cubicBezTo>
                    <a:pt x="2739" y="79"/>
                    <a:pt x="2427" y="0"/>
                    <a:pt x="212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9" name="Google Shape;4889;p9"/>
            <p:cNvSpPr/>
            <p:nvPr/>
          </p:nvSpPr>
          <p:spPr>
            <a:xfrm>
              <a:off x="5616300" y="3856575"/>
              <a:ext cx="105200" cy="93075"/>
            </a:xfrm>
            <a:custGeom>
              <a:avLst/>
              <a:gdLst/>
              <a:ahLst/>
              <a:cxnLst/>
              <a:rect l="l" t="t" r="r" b="b"/>
              <a:pathLst>
                <a:path w="4208" h="3723" extrusionOk="0">
                  <a:moveTo>
                    <a:pt x="2103" y="1"/>
                  </a:moveTo>
                  <a:cubicBezTo>
                    <a:pt x="1478" y="1"/>
                    <a:pt x="883" y="338"/>
                    <a:pt x="530" y="952"/>
                  </a:cubicBezTo>
                  <a:cubicBezTo>
                    <a:pt x="1" y="1872"/>
                    <a:pt x="276" y="2947"/>
                    <a:pt x="1178" y="3468"/>
                  </a:cubicBezTo>
                  <a:cubicBezTo>
                    <a:pt x="1478" y="3640"/>
                    <a:pt x="1796" y="3723"/>
                    <a:pt x="2106" y="3723"/>
                  </a:cubicBezTo>
                  <a:cubicBezTo>
                    <a:pt x="2731" y="3723"/>
                    <a:pt x="3325" y="3387"/>
                    <a:pt x="3679" y="2772"/>
                  </a:cubicBezTo>
                  <a:cubicBezTo>
                    <a:pt x="4208" y="1853"/>
                    <a:pt x="3934" y="775"/>
                    <a:pt x="3032" y="257"/>
                  </a:cubicBezTo>
                  <a:cubicBezTo>
                    <a:pt x="2732" y="84"/>
                    <a:pt x="2414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0" name="Google Shape;4890;p9"/>
            <p:cNvSpPr/>
            <p:nvPr/>
          </p:nvSpPr>
          <p:spPr>
            <a:xfrm>
              <a:off x="5165500" y="4383125"/>
              <a:ext cx="107650" cy="94825"/>
            </a:xfrm>
            <a:custGeom>
              <a:avLst/>
              <a:gdLst/>
              <a:ahLst/>
              <a:cxnLst/>
              <a:rect l="l" t="t" r="r" b="b"/>
              <a:pathLst>
                <a:path w="4306" h="3793" extrusionOk="0">
                  <a:moveTo>
                    <a:pt x="2172" y="1"/>
                  </a:moveTo>
                  <a:cubicBezTo>
                    <a:pt x="1548" y="1"/>
                    <a:pt x="941" y="319"/>
                    <a:pt x="578" y="899"/>
                  </a:cubicBezTo>
                  <a:cubicBezTo>
                    <a:pt x="0" y="1825"/>
                    <a:pt x="270" y="2992"/>
                    <a:pt x="1188" y="3533"/>
                  </a:cubicBezTo>
                  <a:cubicBezTo>
                    <a:pt x="1487" y="3709"/>
                    <a:pt x="1813" y="3793"/>
                    <a:pt x="2134" y="3793"/>
                  </a:cubicBezTo>
                  <a:cubicBezTo>
                    <a:pt x="2758" y="3793"/>
                    <a:pt x="3365" y="3475"/>
                    <a:pt x="3728" y="2895"/>
                  </a:cubicBezTo>
                  <a:cubicBezTo>
                    <a:pt x="4306" y="1969"/>
                    <a:pt x="4036" y="803"/>
                    <a:pt x="3118" y="261"/>
                  </a:cubicBezTo>
                  <a:cubicBezTo>
                    <a:pt x="2819" y="85"/>
                    <a:pt x="2493" y="1"/>
                    <a:pt x="21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1" name="Google Shape;4891;p9"/>
            <p:cNvSpPr/>
            <p:nvPr/>
          </p:nvSpPr>
          <p:spPr>
            <a:xfrm>
              <a:off x="5619000" y="1673650"/>
              <a:ext cx="105300" cy="93075"/>
            </a:xfrm>
            <a:custGeom>
              <a:avLst/>
              <a:gdLst/>
              <a:ahLst/>
              <a:cxnLst/>
              <a:rect l="l" t="t" r="r" b="b"/>
              <a:pathLst>
                <a:path w="4212" h="3723" extrusionOk="0">
                  <a:moveTo>
                    <a:pt x="2108" y="1"/>
                  </a:moveTo>
                  <a:cubicBezTo>
                    <a:pt x="1459" y="1"/>
                    <a:pt x="844" y="363"/>
                    <a:pt x="497" y="1013"/>
                  </a:cubicBezTo>
                  <a:cubicBezTo>
                    <a:pt x="0" y="1944"/>
                    <a:pt x="318" y="3011"/>
                    <a:pt x="1241" y="3502"/>
                  </a:cubicBezTo>
                  <a:cubicBezTo>
                    <a:pt x="1522" y="3651"/>
                    <a:pt x="1817" y="3723"/>
                    <a:pt x="2105" y="3723"/>
                  </a:cubicBezTo>
                  <a:cubicBezTo>
                    <a:pt x="2754" y="3723"/>
                    <a:pt x="3370" y="3360"/>
                    <a:pt x="3716" y="2709"/>
                  </a:cubicBezTo>
                  <a:cubicBezTo>
                    <a:pt x="4212" y="1778"/>
                    <a:pt x="3893" y="711"/>
                    <a:pt x="2972" y="222"/>
                  </a:cubicBezTo>
                  <a:cubicBezTo>
                    <a:pt x="2691" y="72"/>
                    <a:pt x="2396" y="1"/>
                    <a:pt x="210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2" name="Google Shape;4892;p9"/>
            <p:cNvSpPr/>
            <p:nvPr/>
          </p:nvSpPr>
          <p:spPr>
            <a:xfrm>
              <a:off x="2174100" y="4261975"/>
              <a:ext cx="105350" cy="93075"/>
            </a:xfrm>
            <a:custGeom>
              <a:avLst/>
              <a:gdLst/>
              <a:ahLst/>
              <a:cxnLst/>
              <a:rect l="l" t="t" r="r" b="b"/>
              <a:pathLst>
                <a:path w="4214" h="3723" extrusionOk="0">
                  <a:moveTo>
                    <a:pt x="2108" y="0"/>
                  </a:moveTo>
                  <a:cubicBezTo>
                    <a:pt x="1463" y="0"/>
                    <a:pt x="852" y="358"/>
                    <a:pt x="504" y="1002"/>
                  </a:cubicBezTo>
                  <a:cubicBezTo>
                    <a:pt x="0" y="1932"/>
                    <a:pt x="311" y="2998"/>
                    <a:pt x="1229" y="3495"/>
                  </a:cubicBezTo>
                  <a:cubicBezTo>
                    <a:pt x="1515" y="3649"/>
                    <a:pt x="1814" y="3723"/>
                    <a:pt x="2107" y="3723"/>
                  </a:cubicBezTo>
                  <a:cubicBezTo>
                    <a:pt x="2751" y="3723"/>
                    <a:pt x="3362" y="3365"/>
                    <a:pt x="3709" y="2721"/>
                  </a:cubicBezTo>
                  <a:cubicBezTo>
                    <a:pt x="4213" y="1790"/>
                    <a:pt x="3902" y="723"/>
                    <a:pt x="2984" y="228"/>
                  </a:cubicBezTo>
                  <a:cubicBezTo>
                    <a:pt x="2700" y="74"/>
                    <a:pt x="2400" y="0"/>
                    <a:pt x="21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3" name="Google Shape;4893;p9"/>
            <p:cNvSpPr/>
            <p:nvPr/>
          </p:nvSpPr>
          <p:spPr>
            <a:xfrm>
              <a:off x="4589350" y="782675"/>
              <a:ext cx="105250" cy="93050"/>
            </a:xfrm>
            <a:custGeom>
              <a:avLst/>
              <a:gdLst/>
              <a:ahLst/>
              <a:cxnLst/>
              <a:rect l="l" t="t" r="r" b="b"/>
              <a:pathLst>
                <a:path w="4210" h="3722" extrusionOk="0">
                  <a:moveTo>
                    <a:pt x="2105" y="1"/>
                  </a:moveTo>
                  <a:cubicBezTo>
                    <a:pt x="1474" y="1"/>
                    <a:pt x="875" y="343"/>
                    <a:pt x="522" y="964"/>
                  </a:cubicBezTo>
                  <a:cubicBezTo>
                    <a:pt x="1" y="1887"/>
                    <a:pt x="285" y="2961"/>
                    <a:pt x="1191" y="3474"/>
                  </a:cubicBezTo>
                  <a:cubicBezTo>
                    <a:pt x="1486" y="3641"/>
                    <a:pt x="1799" y="3721"/>
                    <a:pt x="2104" y="3721"/>
                  </a:cubicBezTo>
                  <a:cubicBezTo>
                    <a:pt x="2735" y="3721"/>
                    <a:pt x="3335" y="3379"/>
                    <a:pt x="3686" y="2758"/>
                  </a:cubicBezTo>
                  <a:cubicBezTo>
                    <a:pt x="4209" y="1835"/>
                    <a:pt x="3923" y="761"/>
                    <a:pt x="3019" y="248"/>
                  </a:cubicBezTo>
                  <a:cubicBezTo>
                    <a:pt x="2723" y="81"/>
                    <a:pt x="2410" y="1"/>
                    <a:pt x="210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4" name="Google Shape;4894;p9"/>
            <p:cNvSpPr/>
            <p:nvPr/>
          </p:nvSpPr>
          <p:spPr>
            <a:xfrm>
              <a:off x="4821150" y="912525"/>
              <a:ext cx="107375" cy="94925"/>
            </a:xfrm>
            <a:custGeom>
              <a:avLst/>
              <a:gdLst/>
              <a:ahLst/>
              <a:cxnLst/>
              <a:rect l="l" t="t" r="r" b="b"/>
              <a:pathLst>
                <a:path w="4295" h="3797" extrusionOk="0">
                  <a:moveTo>
                    <a:pt x="2159" y="1"/>
                  </a:moveTo>
                  <a:cubicBezTo>
                    <a:pt x="1490" y="1"/>
                    <a:pt x="844" y="370"/>
                    <a:pt x="496" y="1018"/>
                  </a:cubicBezTo>
                  <a:cubicBezTo>
                    <a:pt x="0" y="1936"/>
                    <a:pt x="300" y="3032"/>
                    <a:pt x="1190" y="3544"/>
                  </a:cubicBezTo>
                  <a:cubicBezTo>
                    <a:pt x="1486" y="3715"/>
                    <a:pt x="1806" y="3796"/>
                    <a:pt x="2120" y="3796"/>
                  </a:cubicBezTo>
                  <a:cubicBezTo>
                    <a:pt x="2785" y="3796"/>
                    <a:pt x="3427" y="3431"/>
                    <a:pt x="3777" y="2779"/>
                  </a:cubicBezTo>
                  <a:cubicBezTo>
                    <a:pt x="4295" y="1821"/>
                    <a:pt x="3942" y="680"/>
                    <a:pt x="2986" y="199"/>
                  </a:cubicBezTo>
                  <a:cubicBezTo>
                    <a:pt x="2719" y="64"/>
                    <a:pt x="2437" y="1"/>
                    <a:pt x="215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5" name="Google Shape;4895;p9"/>
            <p:cNvSpPr/>
            <p:nvPr/>
          </p:nvSpPr>
          <p:spPr>
            <a:xfrm>
              <a:off x="1762150" y="2002375"/>
              <a:ext cx="103625" cy="91200"/>
            </a:xfrm>
            <a:custGeom>
              <a:avLst/>
              <a:gdLst/>
              <a:ahLst/>
              <a:cxnLst/>
              <a:rect l="l" t="t" r="r" b="b"/>
              <a:pathLst>
                <a:path w="4145" h="3648" extrusionOk="0">
                  <a:moveTo>
                    <a:pt x="2087" y="0"/>
                  </a:moveTo>
                  <a:cubicBezTo>
                    <a:pt x="1483" y="0"/>
                    <a:pt x="898" y="312"/>
                    <a:pt x="550" y="880"/>
                  </a:cubicBezTo>
                  <a:cubicBezTo>
                    <a:pt x="1" y="1776"/>
                    <a:pt x="270" y="2890"/>
                    <a:pt x="1160" y="3403"/>
                  </a:cubicBezTo>
                  <a:cubicBezTo>
                    <a:pt x="1447" y="3568"/>
                    <a:pt x="1755" y="3647"/>
                    <a:pt x="2059" y="3647"/>
                  </a:cubicBezTo>
                  <a:cubicBezTo>
                    <a:pt x="2663" y="3647"/>
                    <a:pt x="3247" y="3336"/>
                    <a:pt x="3595" y="2768"/>
                  </a:cubicBezTo>
                  <a:cubicBezTo>
                    <a:pt x="4144" y="1872"/>
                    <a:pt x="3875" y="758"/>
                    <a:pt x="2985" y="244"/>
                  </a:cubicBezTo>
                  <a:cubicBezTo>
                    <a:pt x="2699" y="79"/>
                    <a:pt x="2390" y="0"/>
                    <a:pt x="208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6" name="Google Shape;4896;p9"/>
            <p:cNvSpPr/>
            <p:nvPr/>
          </p:nvSpPr>
          <p:spPr>
            <a:xfrm>
              <a:off x="1894050" y="3949125"/>
              <a:ext cx="100950" cy="89325"/>
            </a:xfrm>
            <a:custGeom>
              <a:avLst/>
              <a:gdLst/>
              <a:ahLst/>
              <a:cxnLst/>
              <a:rect l="l" t="t" r="r" b="b"/>
              <a:pathLst>
                <a:path w="4038" h="3573" extrusionOk="0">
                  <a:moveTo>
                    <a:pt x="2068" y="1"/>
                  </a:moveTo>
                  <a:cubicBezTo>
                    <a:pt x="1453" y="1"/>
                    <a:pt x="838" y="319"/>
                    <a:pt x="501" y="881"/>
                  </a:cubicBezTo>
                  <a:cubicBezTo>
                    <a:pt x="0" y="1720"/>
                    <a:pt x="276" y="2841"/>
                    <a:pt x="1096" y="3335"/>
                  </a:cubicBezTo>
                  <a:cubicBezTo>
                    <a:pt x="1367" y="3496"/>
                    <a:pt x="1669" y="3573"/>
                    <a:pt x="1970" y="3573"/>
                  </a:cubicBezTo>
                  <a:cubicBezTo>
                    <a:pt x="2586" y="3573"/>
                    <a:pt x="3200" y="3255"/>
                    <a:pt x="3537" y="2692"/>
                  </a:cubicBezTo>
                  <a:cubicBezTo>
                    <a:pt x="4038" y="1854"/>
                    <a:pt x="3762" y="732"/>
                    <a:pt x="2941" y="239"/>
                  </a:cubicBezTo>
                  <a:cubicBezTo>
                    <a:pt x="2672" y="77"/>
                    <a:pt x="2370" y="1"/>
                    <a:pt x="206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7" name="Google Shape;4897;p9"/>
            <p:cNvSpPr/>
            <p:nvPr/>
          </p:nvSpPr>
          <p:spPr>
            <a:xfrm>
              <a:off x="1595825" y="2844950"/>
              <a:ext cx="101725" cy="90350"/>
            </a:xfrm>
            <a:custGeom>
              <a:avLst/>
              <a:gdLst/>
              <a:ahLst/>
              <a:cxnLst/>
              <a:rect l="l" t="t" r="r" b="b"/>
              <a:pathLst>
                <a:path w="4069" h="3614" extrusionOk="0">
                  <a:moveTo>
                    <a:pt x="2062" y="1"/>
                  </a:moveTo>
                  <a:cubicBezTo>
                    <a:pt x="1455" y="1"/>
                    <a:pt x="860" y="314"/>
                    <a:pt x="516" y="877"/>
                  </a:cubicBezTo>
                  <a:cubicBezTo>
                    <a:pt x="0" y="1723"/>
                    <a:pt x="243" y="2822"/>
                    <a:pt x="1064" y="3341"/>
                  </a:cubicBezTo>
                  <a:cubicBezTo>
                    <a:pt x="1355" y="3525"/>
                    <a:pt x="1679" y="3613"/>
                    <a:pt x="2001" y="3613"/>
                  </a:cubicBezTo>
                  <a:cubicBezTo>
                    <a:pt x="2625" y="3613"/>
                    <a:pt x="3239" y="3281"/>
                    <a:pt x="3577" y="2687"/>
                  </a:cubicBezTo>
                  <a:cubicBezTo>
                    <a:pt x="4069" y="1825"/>
                    <a:pt x="3792" y="740"/>
                    <a:pt x="2953" y="245"/>
                  </a:cubicBezTo>
                  <a:cubicBezTo>
                    <a:pt x="2673" y="79"/>
                    <a:pt x="2366" y="1"/>
                    <a:pt x="206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8" name="Google Shape;4898;p9"/>
            <p:cNvSpPr/>
            <p:nvPr/>
          </p:nvSpPr>
          <p:spPr>
            <a:xfrm>
              <a:off x="3754900" y="4995275"/>
              <a:ext cx="100875" cy="89275"/>
            </a:xfrm>
            <a:custGeom>
              <a:avLst/>
              <a:gdLst/>
              <a:ahLst/>
              <a:cxnLst/>
              <a:rect l="l" t="t" r="r" b="b"/>
              <a:pathLst>
                <a:path w="4035" h="3571" extrusionOk="0">
                  <a:moveTo>
                    <a:pt x="2064" y="0"/>
                  </a:moveTo>
                  <a:cubicBezTo>
                    <a:pt x="1419" y="0"/>
                    <a:pt x="781" y="351"/>
                    <a:pt x="459" y="953"/>
                  </a:cubicBezTo>
                  <a:cubicBezTo>
                    <a:pt x="0" y="1812"/>
                    <a:pt x="324" y="2925"/>
                    <a:pt x="1169" y="3373"/>
                  </a:cubicBezTo>
                  <a:cubicBezTo>
                    <a:pt x="1421" y="3507"/>
                    <a:pt x="1696" y="3570"/>
                    <a:pt x="1970" y="3570"/>
                  </a:cubicBezTo>
                  <a:cubicBezTo>
                    <a:pt x="2615" y="3570"/>
                    <a:pt x="3255" y="3221"/>
                    <a:pt x="3577" y="2618"/>
                  </a:cubicBezTo>
                  <a:cubicBezTo>
                    <a:pt x="4035" y="1759"/>
                    <a:pt x="3711" y="647"/>
                    <a:pt x="2868" y="199"/>
                  </a:cubicBezTo>
                  <a:cubicBezTo>
                    <a:pt x="2615" y="64"/>
                    <a:pt x="2339" y="0"/>
                    <a:pt x="20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9" name="Google Shape;4899;p9"/>
            <p:cNvSpPr/>
            <p:nvPr/>
          </p:nvSpPr>
          <p:spPr>
            <a:xfrm>
              <a:off x="4851625" y="4675700"/>
              <a:ext cx="102400" cy="90325"/>
            </a:xfrm>
            <a:custGeom>
              <a:avLst/>
              <a:gdLst/>
              <a:ahLst/>
              <a:cxnLst/>
              <a:rect l="l" t="t" r="r" b="b"/>
              <a:pathLst>
                <a:path w="4096" h="3613" extrusionOk="0">
                  <a:moveTo>
                    <a:pt x="2086" y="0"/>
                  </a:moveTo>
                  <a:cubicBezTo>
                    <a:pt x="1462" y="0"/>
                    <a:pt x="854" y="332"/>
                    <a:pt x="516" y="922"/>
                  </a:cubicBezTo>
                  <a:cubicBezTo>
                    <a:pt x="0" y="1821"/>
                    <a:pt x="324" y="2955"/>
                    <a:pt x="1229" y="3419"/>
                  </a:cubicBezTo>
                  <a:cubicBezTo>
                    <a:pt x="1484" y="3550"/>
                    <a:pt x="1757" y="3612"/>
                    <a:pt x="2027" y="3612"/>
                  </a:cubicBezTo>
                  <a:cubicBezTo>
                    <a:pt x="2672" y="3612"/>
                    <a:pt x="3299" y="3258"/>
                    <a:pt x="3628" y="2641"/>
                  </a:cubicBezTo>
                  <a:cubicBezTo>
                    <a:pt x="4095" y="1766"/>
                    <a:pt x="3787" y="692"/>
                    <a:pt x="2936" y="220"/>
                  </a:cubicBezTo>
                  <a:cubicBezTo>
                    <a:pt x="2666" y="71"/>
                    <a:pt x="2374" y="0"/>
                    <a:pt x="20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0" name="Google Shape;4900;p9"/>
            <p:cNvSpPr/>
            <p:nvPr/>
          </p:nvSpPr>
          <p:spPr>
            <a:xfrm>
              <a:off x="5484225" y="4094650"/>
              <a:ext cx="103225" cy="91250"/>
            </a:xfrm>
            <a:custGeom>
              <a:avLst/>
              <a:gdLst/>
              <a:ahLst/>
              <a:cxnLst/>
              <a:rect l="l" t="t" r="r" b="b"/>
              <a:pathLst>
                <a:path w="4129" h="3650" extrusionOk="0">
                  <a:moveTo>
                    <a:pt x="2069" y="1"/>
                  </a:moveTo>
                  <a:cubicBezTo>
                    <a:pt x="1418" y="1"/>
                    <a:pt x="793" y="365"/>
                    <a:pt x="460" y="1011"/>
                  </a:cubicBezTo>
                  <a:cubicBezTo>
                    <a:pt x="1" y="1901"/>
                    <a:pt x="310" y="2945"/>
                    <a:pt x="1174" y="3423"/>
                  </a:cubicBezTo>
                  <a:cubicBezTo>
                    <a:pt x="1452" y="3576"/>
                    <a:pt x="1749" y="3649"/>
                    <a:pt x="2041" y="3649"/>
                  </a:cubicBezTo>
                  <a:cubicBezTo>
                    <a:pt x="2657" y="3649"/>
                    <a:pt x="3249" y="3324"/>
                    <a:pt x="3595" y="2738"/>
                  </a:cubicBezTo>
                  <a:cubicBezTo>
                    <a:pt x="4128" y="1830"/>
                    <a:pt x="3838" y="725"/>
                    <a:pt x="2936" y="228"/>
                  </a:cubicBezTo>
                  <a:cubicBezTo>
                    <a:pt x="2657" y="74"/>
                    <a:pt x="2360" y="1"/>
                    <a:pt x="206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1" name="Google Shape;4901;p9"/>
            <p:cNvSpPr/>
            <p:nvPr/>
          </p:nvSpPr>
          <p:spPr>
            <a:xfrm>
              <a:off x="2458575" y="4578550"/>
              <a:ext cx="100900" cy="89300"/>
            </a:xfrm>
            <a:custGeom>
              <a:avLst/>
              <a:gdLst/>
              <a:ahLst/>
              <a:cxnLst/>
              <a:rect l="l" t="t" r="r" b="b"/>
              <a:pathLst>
                <a:path w="4036" h="3572" extrusionOk="0">
                  <a:moveTo>
                    <a:pt x="2066" y="1"/>
                  </a:moveTo>
                  <a:cubicBezTo>
                    <a:pt x="1420" y="1"/>
                    <a:pt x="781" y="351"/>
                    <a:pt x="459" y="954"/>
                  </a:cubicBezTo>
                  <a:cubicBezTo>
                    <a:pt x="0" y="1812"/>
                    <a:pt x="325" y="2924"/>
                    <a:pt x="1168" y="3374"/>
                  </a:cubicBezTo>
                  <a:cubicBezTo>
                    <a:pt x="1419" y="3508"/>
                    <a:pt x="1695" y="3571"/>
                    <a:pt x="1969" y="3571"/>
                  </a:cubicBezTo>
                  <a:cubicBezTo>
                    <a:pt x="2614" y="3571"/>
                    <a:pt x="3255" y="3221"/>
                    <a:pt x="3577" y="2619"/>
                  </a:cubicBezTo>
                  <a:cubicBezTo>
                    <a:pt x="4035" y="1760"/>
                    <a:pt x="3711" y="648"/>
                    <a:pt x="2868" y="198"/>
                  </a:cubicBezTo>
                  <a:cubicBezTo>
                    <a:pt x="2615" y="64"/>
                    <a:pt x="2340" y="1"/>
                    <a:pt x="20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2" name="Google Shape;4902;p9"/>
            <p:cNvSpPr/>
            <p:nvPr/>
          </p:nvSpPr>
          <p:spPr>
            <a:xfrm>
              <a:off x="2690250" y="4708350"/>
              <a:ext cx="103225" cy="91250"/>
            </a:xfrm>
            <a:custGeom>
              <a:avLst/>
              <a:gdLst/>
              <a:ahLst/>
              <a:cxnLst/>
              <a:rect l="l" t="t" r="r" b="b"/>
              <a:pathLst>
                <a:path w="4129" h="3650" extrusionOk="0">
                  <a:moveTo>
                    <a:pt x="2070" y="1"/>
                  </a:moveTo>
                  <a:cubicBezTo>
                    <a:pt x="1419" y="1"/>
                    <a:pt x="794" y="366"/>
                    <a:pt x="461" y="1011"/>
                  </a:cubicBezTo>
                  <a:cubicBezTo>
                    <a:pt x="1" y="1900"/>
                    <a:pt x="310" y="2946"/>
                    <a:pt x="1174" y="3423"/>
                  </a:cubicBezTo>
                  <a:cubicBezTo>
                    <a:pt x="1452" y="3577"/>
                    <a:pt x="1749" y="3650"/>
                    <a:pt x="2041" y="3650"/>
                  </a:cubicBezTo>
                  <a:cubicBezTo>
                    <a:pt x="2657" y="3650"/>
                    <a:pt x="3249" y="3325"/>
                    <a:pt x="3595" y="2738"/>
                  </a:cubicBezTo>
                  <a:cubicBezTo>
                    <a:pt x="4128" y="1832"/>
                    <a:pt x="3838" y="725"/>
                    <a:pt x="2936" y="227"/>
                  </a:cubicBezTo>
                  <a:cubicBezTo>
                    <a:pt x="2658" y="74"/>
                    <a:pt x="2361" y="1"/>
                    <a:pt x="20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3" name="Google Shape;4903;p9"/>
            <p:cNvSpPr/>
            <p:nvPr/>
          </p:nvSpPr>
          <p:spPr>
            <a:xfrm>
              <a:off x="2660900" y="947075"/>
              <a:ext cx="104325" cy="92100"/>
            </a:xfrm>
            <a:custGeom>
              <a:avLst/>
              <a:gdLst/>
              <a:ahLst/>
              <a:cxnLst/>
              <a:rect l="l" t="t" r="r" b="b"/>
              <a:pathLst>
                <a:path w="4173" h="3684" extrusionOk="0">
                  <a:moveTo>
                    <a:pt x="2094" y="0"/>
                  </a:moveTo>
                  <a:cubicBezTo>
                    <a:pt x="1481" y="0"/>
                    <a:pt x="894" y="323"/>
                    <a:pt x="543" y="914"/>
                  </a:cubicBezTo>
                  <a:cubicBezTo>
                    <a:pt x="0" y="1826"/>
                    <a:pt x="272" y="2915"/>
                    <a:pt x="1169" y="3432"/>
                  </a:cubicBezTo>
                  <a:cubicBezTo>
                    <a:pt x="1464" y="3602"/>
                    <a:pt x="1778" y="3683"/>
                    <a:pt x="2087" y="3683"/>
                  </a:cubicBezTo>
                  <a:cubicBezTo>
                    <a:pt x="2682" y="3683"/>
                    <a:pt x="3253" y="3379"/>
                    <a:pt x="3606" y="2819"/>
                  </a:cubicBezTo>
                  <a:cubicBezTo>
                    <a:pt x="4172" y="1919"/>
                    <a:pt x="3933" y="816"/>
                    <a:pt x="3057" y="278"/>
                  </a:cubicBezTo>
                  <a:cubicBezTo>
                    <a:pt x="2749" y="90"/>
                    <a:pt x="2418" y="0"/>
                    <a:pt x="209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4" name="Google Shape;4904;p9"/>
            <p:cNvSpPr/>
            <p:nvPr/>
          </p:nvSpPr>
          <p:spPr>
            <a:xfrm>
              <a:off x="2923775" y="4840075"/>
              <a:ext cx="100900" cy="89325"/>
            </a:xfrm>
            <a:custGeom>
              <a:avLst/>
              <a:gdLst/>
              <a:ahLst/>
              <a:cxnLst/>
              <a:rect l="l" t="t" r="r" b="b"/>
              <a:pathLst>
                <a:path w="4036" h="3573" extrusionOk="0">
                  <a:moveTo>
                    <a:pt x="2064" y="1"/>
                  </a:moveTo>
                  <a:cubicBezTo>
                    <a:pt x="1427" y="1"/>
                    <a:pt x="795" y="343"/>
                    <a:pt x="470" y="937"/>
                  </a:cubicBezTo>
                  <a:cubicBezTo>
                    <a:pt x="1" y="1793"/>
                    <a:pt x="312" y="2905"/>
                    <a:pt x="1150" y="3365"/>
                  </a:cubicBezTo>
                  <a:cubicBezTo>
                    <a:pt x="1407" y="3506"/>
                    <a:pt x="1689" y="3572"/>
                    <a:pt x="1970" y="3572"/>
                  </a:cubicBezTo>
                  <a:cubicBezTo>
                    <a:pt x="2608" y="3572"/>
                    <a:pt x="3241" y="3230"/>
                    <a:pt x="3567" y="2637"/>
                  </a:cubicBezTo>
                  <a:cubicBezTo>
                    <a:pt x="4036" y="1781"/>
                    <a:pt x="3725" y="668"/>
                    <a:pt x="2885" y="209"/>
                  </a:cubicBezTo>
                  <a:cubicBezTo>
                    <a:pt x="2627" y="67"/>
                    <a:pt x="2345" y="1"/>
                    <a:pt x="206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5" name="Google Shape;4905;p9"/>
            <p:cNvSpPr/>
            <p:nvPr/>
          </p:nvSpPr>
          <p:spPr>
            <a:xfrm>
              <a:off x="2028825" y="1528125"/>
              <a:ext cx="103525" cy="91200"/>
            </a:xfrm>
            <a:custGeom>
              <a:avLst/>
              <a:gdLst/>
              <a:ahLst/>
              <a:cxnLst/>
              <a:rect l="l" t="t" r="r" b="b"/>
              <a:pathLst>
                <a:path w="4141" h="3648" extrusionOk="0">
                  <a:moveTo>
                    <a:pt x="2085" y="0"/>
                  </a:moveTo>
                  <a:cubicBezTo>
                    <a:pt x="1491" y="0"/>
                    <a:pt x="914" y="302"/>
                    <a:pt x="564" y="854"/>
                  </a:cubicBezTo>
                  <a:cubicBezTo>
                    <a:pt x="1" y="1743"/>
                    <a:pt x="251" y="2863"/>
                    <a:pt x="1133" y="3389"/>
                  </a:cubicBezTo>
                  <a:cubicBezTo>
                    <a:pt x="1425" y="3564"/>
                    <a:pt x="1744" y="3648"/>
                    <a:pt x="2057" y="3648"/>
                  </a:cubicBezTo>
                  <a:cubicBezTo>
                    <a:pt x="2650" y="3648"/>
                    <a:pt x="3226" y="3347"/>
                    <a:pt x="3576" y="2795"/>
                  </a:cubicBezTo>
                  <a:cubicBezTo>
                    <a:pt x="4140" y="1906"/>
                    <a:pt x="3888" y="785"/>
                    <a:pt x="3009" y="259"/>
                  </a:cubicBezTo>
                  <a:cubicBezTo>
                    <a:pt x="2716" y="84"/>
                    <a:pt x="2398" y="0"/>
                    <a:pt x="208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6" name="Google Shape;4906;p9"/>
            <p:cNvSpPr/>
            <p:nvPr/>
          </p:nvSpPr>
          <p:spPr>
            <a:xfrm>
              <a:off x="5917825" y="2777775"/>
              <a:ext cx="103925" cy="92125"/>
            </a:xfrm>
            <a:custGeom>
              <a:avLst/>
              <a:gdLst/>
              <a:ahLst/>
              <a:cxnLst/>
              <a:rect l="l" t="t" r="r" b="b"/>
              <a:pathLst>
                <a:path w="4157" h="3685" extrusionOk="0">
                  <a:moveTo>
                    <a:pt x="2072" y="0"/>
                  </a:moveTo>
                  <a:cubicBezTo>
                    <a:pt x="1444" y="0"/>
                    <a:pt x="844" y="341"/>
                    <a:pt x="497" y="960"/>
                  </a:cubicBezTo>
                  <a:cubicBezTo>
                    <a:pt x="1" y="1844"/>
                    <a:pt x="256" y="2886"/>
                    <a:pt x="1097" y="3405"/>
                  </a:cubicBezTo>
                  <a:cubicBezTo>
                    <a:pt x="1405" y="3594"/>
                    <a:pt x="1737" y="3685"/>
                    <a:pt x="2063" y="3685"/>
                  </a:cubicBezTo>
                  <a:cubicBezTo>
                    <a:pt x="2674" y="3685"/>
                    <a:pt x="3262" y="3364"/>
                    <a:pt x="3613" y="2776"/>
                  </a:cubicBezTo>
                  <a:cubicBezTo>
                    <a:pt x="4156" y="1864"/>
                    <a:pt x="3888" y="775"/>
                    <a:pt x="2992" y="254"/>
                  </a:cubicBezTo>
                  <a:cubicBezTo>
                    <a:pt x="2696" y="83"/>
                    <a:pt x="2381" y="0"/>
                    <a:pt x="207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7" name="Google Shape;4907;p9"/>
            <p:cNvSpPr/>
            <p:nvPr/>
          </p:nvSpPr>
          <p:spPr>
            <a:xfrm>
              <a:off x="5750100" y="3619950"/>
              <a:ext cx="104325" cy="92100"/>
            </a:xfrm>
            <a:custGeom>
              <a:avLst/>
              <a:gdLst/>
              <a:ahLst/>
              <a:cxnLst/>
              <a:rect l="l" t="t" r="r" b="b"/>
              <a:pathLst>
                <a:path w="4173" h="3684" extrusionOk="0">
                  <a:moveTo>
                    <a:pt x="2088" y="0"/>
                  </a:moveTo>
                  <a:cubicBezTo>
                    <a:pt x="1492" y="0"/>
                    <a:pt x="921" y="305"/>
                    <a:pt x="568" y="865"/>
                  </a:cubicBezTo>
                  <a:cubicBezTo>
                    <a:pt x="1" y="1766"/>
                    <a:pt x="239" y="2868"/>
                    <a:pt x="1116" y="3406"/>
                  </a:cubicBezTo>
                  <a:cubicBezTo>
                    <a:pt x="1423" y="3594"/>
                    <a:pt x="1754" y="3684"/>
                    <a:pt x="2078" y="3684"/>
                  </a:cubicBezTo>
                  <a:cubicBezTo>
                    <a:pt x="2692" y="3684"/>
                    <a:pt x="3280" y="3361"/>
                    <a:pt x="3632" y="2769"/>
                  </a:cubicBezTo>
                  <a:cubicBezTo>
                    <a:pt x="4172" y="1857"/>
                    <a:pt x="3901" y="768"/>
                    <a:pt x="3004" y="251"/>
                  </a:cubicBezTo>
                  <a:cubicBezTo>
                    <a:pt x="2710" y="82"/>
                    <a:pt x="2396" y="0"/>
                    <a:pt x="208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8" name="Google Shape;4908;p9"/>
            <p:cNvSpPr/>
            <p:nvPr/>
          </p:nvSpPr>
          <p:spPr>
            <a:xfrm>
              <a:off x="5572050" y="1492125"/>
              <a:ext cx="99375" cy="88225"/>
            </a:xfrm>
            <a:custGeom>
              <a:avLst/>
              <a:gdLst/>
              <a:ahLst/>
              <a:cxnLst/>
              <a:rect l="l" t="t" r="r" b="b"/>
              <a:pathLst>
                <a:path w="3975" h="3529" extrusionOk="0">
                  <a:moveTo>
                    <a:pt x="2066" y="1"/>
                  </a:moveTo>
                  <a:cubicBezTo>
                    <a:pt x="1431" y="1"/>
                    <a:pt x="787" y="336"/>
                    <a:pt x="466" y="910"/>
                  </a:cubicBezTo>
                  <a:cubicBezTo>
                    <a:pt x="1" y="1747"/>
                    <a:pt x="325" y="2898"/>
                    <a:pt x="1152" y="3339"/>
                  </a:cubicBezTo>
                  <a:cubicBezTo>
                    <a:pt x="1394" y="3468"/>
                    <a:pt x="1662" y="3529"/>
                    <a:pt x="1931" y="3529"/>
                  </a:cubicBezTo>
                  <a:cubicBezTo>
                    <a:pt x="2587" y="3529"/>
                    <a:pt x="3250" y="3170"/>
                    <a:pt x="3558" y="2568"/>
                  </a:cubicBezTo>
                  <a:cubicBezTo>
                    <a:pt x="3975" y="1752"/>
                    <a:pt x="3669" y="667"/>
                    <a:pt x="2893" y="216"/>
                  </a:cubicBezTo>
                  <a:cubicBezTo>
                    <a:pt x="2640" y="70"/>
                    <a:pt x="2354" y="1"/>
                    <a:pt x="20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9" name="Google Shape;4909;p9"/>
            <p:cNvSpPr/>
            <p:nvPr/>
          </p:nvSpPr>
          <p:spPr>
            <a:xfrm>
              <a:off x="4359425" y="654350"/>
              <a:ext cx="99325" cy="88225"/>
            </a:xfrm>
            <a:custGeom>
              <a:avLst/>
              <a:gdLst/>
              <a:ahLst/>
              <a:cxnLst/>
              <a:rect l="l" t="t" r="r" b="b"/>
              <a:pathLst>
                <a:path w="3973" h="3529" extrusionOk="0">
                  <a:moveTo>
                    <a:pt x="2065" y="1"/>
                  </a:moveTo>
                  <a:cubicBezTo>
                    <a:pt x="1458" y="1"/>
                    <a:pt x="840" y="304"/>
                    <a:pt x="505" y="841"/>
                  </a:cubicBezTo>
                  <a:cubicBezTo>
                    <a:pt x="1" y="1647"/>
                    <a:pt x="275" y="2814"/>
                    <a:pt x="1083" y="3301"/>
                  </a:cubicBezTo>
                  <a:cubicBezTo>
                    <a:pt x="1340" y="3456"/>
                    <a:pt x="1634" y="3529"/>
                    <a:pt x="1930" y="3529"/>
                  </a:cubicBezTo>
                  <a:cubicBezTo>
                    <a:pt x="2555" y="3529"/>
                    <a:pt x="3191" y="3203"/>
                    <a:pt x="3517" y="2639"/>
                  </a:cubicBezTo>
                  <a:cubicBezTo>
                    <a:pt x="3972" y="1851"/>
                    <a:pt x="3714" y="750"/>
                    <a:pt x="2960" y="258"/>
                  </a:cubicBezTo>
                  <a:cubicBezTo>
                    <a:pt x="2692" y="83"/>
                    <a:pt x="2380" y="1"/>
                    <a:pt x="20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0" name="Google Shape;4910;p9"/>
            <p:cNvSpPr/>
            <p:nvPr/>
          </p:nvSpPr>
          <p:spPr>
            <a:xfrm>
              <a:off x="5289825" y="1177425"/>
              <a:ext cx="99900" cy="88225"/>
            </a:xfrm>
            <a:custGeom>
              <a:avLst/>
              <a:gdLst/>
              <a:ahLst/>
              <a:cxnLst/>
              <a:rect l="l" t="t" r="r" b="b"/>
              <a:pathLst>
                <a:path w="3996" h="3529" extrusionOk="0">
                  <a:moveTo>
                    <a:pt x="2065" y="0"/>
                  </a:moveTo>
                  <a:cubicBezTo>
                    <a:pt x="1441" y="0"/>
                    <a:pt x="810" y="324"/>
                    <a:pt x="484" y="880"/>
                  </a:cubicBezTo>
                  <a:cubicBezTo>
                    <a:pt x="1" y="1704"/>
                    <a:pt x="301" y="2861"/>
                    <a:pt x="1120" y="3322"/>
                  </a:cubicBezTo>
                  <a:cubicBezTo>
                    <a:pt x="1370" y="3462"/>
                    <a:pt x="1650" y="3528"/>
                    <a:pt x="1931" y="3528"/>
                  </a:cubicBezTo>
                  <a:cubicBezTo>
                    <a:pt x="2573" y="3528"/>
                    <a:pt x="3223" y="3185"/>
                    <a:pt x="3539" y="2600"/>
                  </a:cubicBezTo>
                  <a:cubicBezTo>
                    <a:pt x="3995" y="1755"/>
                    <a:pt x="3658" y="609"/>
                    <a:pt x="2827" y="180"/>
                  </a:cubicBezTo>
                  <a:cubicBezTo>
                    <a:pt x="2590" y="58"/>
                    <a:pt x="2328" y="0"/>
                    <a:pt x="20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1" name="Google Shape;4911;p9"/>
            <p:cNvSpPr/>
            <p:nvPr/>
          </p:nvSpPr>
          <p:spPr>
            <a:xfrm>
              <a:off x="2481675" y="1003250"/>
              <a:ext cx="96950" cy="86125"/>
            </a:xfrm>
            <a:custGeom>
              <a:avLst/>
              <a:gdLst/>
              <a:ahLst/>
              <a:cxnLst/>
              <a:rect l="l" t="t" r="r" b="b"/>
              <a:pathLst>
                <a:path w="3878" h="3445" extrusionOk="0">
                  <a:moveTo>
                    <a:pt x="2004" y="0"/>
                  </a:moveTo>
                  <a:cubicBezTo>
                    <a:pt x="1363" y="0"/>
                    <a:pt x="715" y="350"/>
                    <a:pt x="416" y="940"/>
                  </a:cubicBezTo>
                  <a:cubicBezTo>
                    <a:pt x="0" y="1760"/>
                    <a:pt x="328" y="2843"/>
                    <a:pt x="1116" y="3261"/>
                  </a:cubicBezTo>
                  <a:cubicBezTo>
                    <a:pt x="1351" y="3386"/>
                    <a:pt x="1612" y="3445"/>
                    <a:pt x="1874" y="3445"/>
                  </a:cubicBezTo>
                  <a:cubicBezTo>
                    <a:pt x="2496" y="3445"/>
                    <a:pt x="3123" y="3114"/>
                    <a:pt x="3435" y="2552"/>
                  </a:cubicBezTo>
                  <a:cubicBezTo>
                    <a:pt x="3877" y="1754"/>
                    <a:pt x="3589" y="660"/>
                    <a:pt x="2811" y="211"/>
                  </a:cubicBezTo>
                  <a:cubicBezTo>
                    <a:pt x="2563" y="67"/>
                    <a:pt x="2284" y="0"/>
                    <a:pt x="20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2" name="Google Shape;4912;p9"/>
            <p:cNvSpPr/>
            <p:nvPr/>
          </p:nvSpPr>
          <p:spPr>
            <a:xfrm>
              <a:off x="2165000" y="1293050"/>
              <a:ext cx="97800" cy="87125"/>
            </a:xfrm>
            <a:custGeom>
              <a:avLst/>
              <a:gdLst/>
              <a:ahLst/>
              <a:cxnLst/>
              <a:rect l="l" t="t" r="r" b="b"/>
              <a:pathLst>
                <a:path w="3912" h="3485" extrusionOk="0">
                  <a:moveTo>
                    <a:pt x="2029" y="0"/>
                  </a:moveTo>
                  <a:cubicBezTo>
                    <a:pt x="1419" y="0"/>
                    <a:pt x="793" y="310"/>
                    <a:pt x="467" y="851"/>
                  </a:cubicBezTo>
                  <a:cubicBezTo>
                    <a:pt x="0" y="1625"/>
                    <a:pt x="251" y="2739"/>
                    <a:pt x="1001" y="3233"/>
                  </a:cubicBezTo>
                  <a:cubicBezTo>
                    <a:pt x="1262" y="3404"/>
                    <a:pt x="1569" y="3484"/>
                    <a:pt x="1880" y="3484"/>
                  </a:cubicBezTo>
                  <a:cubicBezTo>
                    <a:pt x="2491" y="3484"/>
                    <a:pt x="3117" y="3175"/>
                    <a:pt x="3444" y="2633"/>
                  </a:cubicBezTo>
                  <a:cubicBezTo>
                    <a:pt x="3911" y="1859"/>
                    <a:pt x="3661" y="747"/>
                    <a:pt x="2909" y="253"/>
                  </a:cubicBezTo>
                  <a:cubicBezTo>
                    <a:pt x="2648" y="81"/>
                    <a:pt x="2340" y="0"/>
                    <a:pt x="20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3" name="Google Shape;4913;p9"/>
            <p:cNvSpPr/>
            <p:nvPr/>
          </p:nvSpPr>
          <p:spPr>
            <a:xfrm>
              <a:off x="5886050" y="3385300"/>
              <a:ext cx="98975" cy="87125"/>
            </a:xfrm>
            <a:custGeom>
              <a:avLst/>
              <a:gdLst/>
              <a:ahLst/>
              <a:cxnLst/>
              <a:rect l="l" t="t" r="r" b="b"/>
              <a:pathLst>
                <a:path w="3959" h="3485" extrusionOk="0">
                  <a:moveTo>
                    <a:pt x="2050" y="0"/>
                  </a:moveTo>
                  <a:cubicBezTo>
                    <a:pt x="1431" y="0"/>
                    <a:pt x="802" y="322"/>
                    <a:pt x="481" y="869"/>
                  </a:cubicBezTo>
                  <a:cubicBezTo>
                    <a:pt x="0" y="1690"/>
                    <a:pt x="317" y="2857"/>
                    <a:pt x="1138" y="3297"/>
                  </a:cubicBezTo>
                  <a:cubicBezTo>
                    <a:pt x="1375" y="3425"/>
                    <a:pt x="1641" y="3484"/>
                    <a:pt x="1908" y="3484"/>
                  </a:cubicBezTo>
                  <a:cubicBezTo>
                    <a:pt x="2527" y="3484"/>
                    <a:pt x="3157" y="3164"/>
                    <a:pt x="3478" y="2617"/>
                  </a:cubicBezTo>
                  <a:cubicBezTo>
                    <a:pt x="3958" y="1796"/>
                    <a:pt x="3641" y="629"/>
                    <a:pt x="2821" y="188"/>
                  </a:cubicBezTo>
                  <a:cubicBezTo>
                    <a:pt x="2583" y="60"/>
                    <a:pt x="2318" y="0"/>
                    <a:pt x="20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4" name="Google Shape;4914;p9"/>
            <p:cNvSpPr/>
            <p:nvPr/>
          </p:nvSpPr>
          <p:spPr>
            <a:xfrm>
              <a:off x="3944875" y="577300"/>
              <a:ext cx="97825" cy="87150"/>
            </a:xfrm>
            <a:custGeom>
              <a:avLst/>
              <a:gdLst/>
              <a:ahLst/>
              <a:cxnLst/>
              <a:rect l="l" t="t" r="r" b="b"/>
              <a:pathLst>
                <a:path w="3913" h="3486" extrusionOk="0">
                  <a:moveTo>
                    <a:pt x="2028" y="0"/>
                  </a:moveTo>
                  <a:cubicBezTo>
                    <a:pt x="1391" y="0"/>
                    <a:pt x="740" y="341"/>
                    <a:pt x="429" y="920"/>
                  </a:cubicBezTo>
                  <a:cubicBezTo>
                    <a:pt x="1" y="1722"/>
                    <a:pt x="298" y="2821"/>
                    <a:pt x="1069" y="3272"/>
                  </a:cubicBezTo>
                  <a:cubicBezTo>
                    <a:pt x="1317" y="3417"/>
                    <a:pt x="1600" y="3485"/>
                    <a:pt x="1885" y="3485"/>
                  </a:cubicBezTo>
                  <a:cubicBezTo>
                    <a:pt x="2523" y="3485"/>
                    <a:pt x="3174" y="3144"/>
                    <a:pt x="3484" y="2566"/>
                  </a:cubicBezTo>
                  <a:cubicBezTo>
                    <a:pt x="3913" y="1764"/>
                    <a:pt x="3615" y="665"/>
                    <a:pt x="2845" y="214"/>
                  </a:cubicBezTo>
                  <a:cubicBezTo>
                    <a:pt x="2596" y="68"/>
                    <a:pt x="2313" y="0"/>
                    <a:pt x="202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5" name="Google Shape;4915;p9"/>
            <p:cNvSpPr/>
            <p:nvPr/>
          </p:nvSpPr>
          <p:spPr>
            <a:xfrm>
              <a:off x="5969750" y="2964250"/>
              <a:ext cx="98900" cy="87125"/>
            </a:xfrm>
            <a:custGeom>
              <a:avLst/>
              <a:gdLst/>
              <a:ahLst/>
              <a:cxnLst/>
              <a:rect l="l" t="t" r="r" b="b"/>
              <a:pathLst>
                <a:path w="3956" h="3485" extrusionOk="0">
                  <a:moveTo>
                    <a:pt x="2048" y="0"/>
                  </a:moveTo>
                  <a:cubicBezTo>
                    <a:pt x="1446" y="0"/>
                    <a:pt x="830" y="303"/>
                    <a:pt x="501" y="829"/>
                  </a:cubicBezTo>
                  <a:cubicBezTo>
                    <a:pt x="0" y="1631"/>
                    <a:pt x="288" y="2808"/>
                    <a:pt x="1098" y="3276"/>
                  </a:cubicBezTo>
                  <a:cubicBezTo>
                    <a:pt x="1344" y="3417"/>
                    <a:pt x="1624" y="3484"/>
                    <a:pt x="1907" y="3484"/>
                  </a:cubicBezTo>
                  <a:cubicBezTo>
                    <a:pt x="2509" y="3484"/>
                    <a:pt x="3124" y="3182"/>
                    <a:pt x="3454" y="2655"/>
                  </a:cubicBezTo>
                  <a:cubicBezTo>
                    <a:pt x="3955" y="1854"/>
                    <a:pt x="3668" y="676"/>
                    <a:pt x="2857" y="209"/>
                  </a:cubicBezTo>
                  <a:cubicBezTo>
                    <a:pt x="2612" y="67"/>
                    <a:pt x="2332" y="0"/>
                    <a:pt x="204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6" name="Google Shape;4916;p9"/>
            <p:cNvSpPr/>
            <p:nvPr/>
          </p:nvSpPr>
          <p:spPr>
            <a:xfrm>
              <a:off x="1632175" y="2242050"/>
              <a:ext cx="97000" cy="86125"/>
            </a:xfrm>
            <a:custGeom>
              <a:avLst/>
              <a:gdLst/>
              <a:ahLst/>
              <a:cxnLst/>
              <a:rect l="l" t="t" r="r" b="b"/>
              <a:pathLst>
                <a:path w="3880" h="3445" extrusionOk="0">
                  <a:moveTo>
                    <a:pt x="2003" y="0"/>
                  </a:moveTo>
                  <a:cubicBezTo>
                    <a:pt x="1358" y="0"/>
                    <a:pt x="706" y="355"/>
                    <a:pt x="410" y="950"/>
                  </a:cubicBezTo>
                  <a:cubicBezTo>
                    <a:pt x="1" y="1772"/>
                    <a:pt x="335" y="2855"/>
                    <a:pt x="1125" y="3266"/>
                  </a:cubicBezTo>
                  <a:cubicBezTo>
                    <a:pt x="1359" y="3388"/>
                    <a:pt x="1616" y="3445"/>
                    <a:pt x="1875" y="3445"/>
                  </a:cubicBezTo>
                  <a:cubicBezTo>
                    <a:pt x="2500" y="3445"/>
                    <a:pt x="3132" y="3110"/>
                    <a:pt x="3442" y="2543"/>
                  </a:cubicBezTo>
                  <a:cubicBezTo>
                    <a:pt x="3879" y="1738"/>
                    <a:pt x="3580" y="649"/>
                    <a:pt x="2801" y="206"/>
                  </a:cubicBezTo>
                  <a:cubicBezTo>
                    <a:pt x="2555" y="66"/>
                    <a:pt x="2280" y="0"/>
                    <a:pt x="20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7" name="Google Shape;4917;p9"/>
            <p:cNvSpPr/>
            <p:nvPr/>
          </p:nvSpPr>
          <p:spPr>
            <a:xfrm>
              <a:off x="5353275" y="4334300"/>
              <a:ext cx="97525" cy="86150"/>
            </a:xfrm>
            <a:custGeom>
              <a:avLst/>
              <a:gdLst/>
              <a:ahLst/>
              <a:cxnLst/>
              <a:rect l="l" t="t" r="r" b="b"/>
              <a:pathLst>
                <a:path w="3901" h="3446" extrusionOk="0">
                  <a:moveTo>
                    <a:pt x="2025" y="0"/>
                  </a:moveTo>
                  <a:cubicBezTo>
                    <a:pt x="1429" y="0"/>
                    <a:pt x="822" y="304"/>
                    <a:pt x="497" y="833"/>
                  </a:cubicBezTo>
                  <a:cubicBezTo>
                    <a:pt x="0" y="1647"/>
                    <a:pt x="302" y="2811"/>
                    <a:pt x="1129" y="3256"/>
                  </a:cubicBezTo>
                  <a:cubicBezTo>
                    <a:pt x="1367" y="3385"/>
                    <a:pt x="1632" y="3445"/>
                    <a:pt x="1898" y="3445"/>
                  </a:cubicBezTo>
                  <a:cubicBezTo>
                    <a:pt x="2515" y="3445"/>
                    <a:pt x="3138" y="3119"/>
                    <a:pt x="3451" y="2563"/>
                  </a:cubicBezTo>
                  <a:cubicBezTo>
                    <a:pt x="3901" y="1766"/>
                    <a:pt x="3616" y="673"/>
                    <a:pt x="2841" y="216"/>
                  </a:cubicBezTo>
                  <a:cubicBezTo>
                    <a:pt x="2593" y="69"/>
                    <a:pt x="2310" y="0"/>
                    <a:pt x="202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8" name="Google Shape;4918;p9"/>
            <p:cNvSpPr/>
            <p:nvPr/>
          </p:nvSpPr>
          <p:spPr>
            <a:xfrm>
              <a:off x="1548875" y="2663675"/>
              <a:ext cx="96300" cy="85000"/>
            </a:xfrm>
            <a:custGeom>
              <a:avLst/>
              <a:gdLst/>
              <a:ahLst/>
              <a:cxnLst/>
              <a:rect l="l" t="t" r="r" b="b"/>
              <a:pathLst>
                <a:path w="3852" h="3400" extrusionOk="0">
                  <a:moveTo>
                    <a:pt x="1967" y="1"/>
                  </a:moveTo>
                  <a:cubicBezTo>
                    <a:pt x="1391" y="1"/>
                    <a:pt x="818" y="295"/>
                    <a:pt x="495" y="816"/>
                  </a:cubicBezTo>
                  <a:cubicBezTo>
                    <a:pt x="1" y="1613"/>
                    <a:pt x="256" y="2698"/>
                    <a:pt x="1050" y="3172"/>
                  </a:cubicBezTo>
                  <a:cubicBezTo>
                    <a:pt x="1309" y="3327"/>
                    <a:pt x="1597" y="3400"/>
                    <a:pt x="1883" y="3400"/>
                  </a:cubicBezTo>
                  <a:cubicBezTo>
                    <a:pt x="2477" y="3400"/>
                    <a:pt x="3066" y="3087"/>
                    <a:pt x="3383" y="2534"/>
                  </a:cubicBezTo>
                  <a:cubicBezTo>
                    <a:pt x="3851" y="1716"/>
                    <a:pt x="3561" y="645"/>
                    <a:pt x="2752" y="200"/>
                  </a:cubicBezTo>
                  <a:cubicBezTo>
                    <a:pt x="2506" y="65"/>
                    <a:pt x="2236" y="1"/>
                    <a:pt x="19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9" name="Google Shape;4919;p9"/>
            <p:cNvSpPr/>
            <p:nvPr/>
          </p:nvSpPr>
          <p:spPr>
            <a:xfrm>
              <a:off x="5037850" y="4625150"/>
              <a:ext cx="95800" cy="85025"/>
            </a:xfrm>
            <a:custGeom>
              <a:avLst/>
              <a:gdLst/>
              <a:ahLst/>
              <a:cxnLst/>
              <a:rect l="l" t="t" r="r" b="b"/>
              <a:pathLst>
                <a:path w="3832" h="3401" extrusionOk="0">
                  <a:moveTo>
                    <a:pt x="1970" y="1"/>
                  </a:moveTo>
                  <a:cubicBezTo>
                    <a:pt x="1377" y="1"/>
                    <a:pt x="788" y="312"/>
                    <a:pt x="472" y="863"/>
                  </a:cubicBezTo>
                  <a:cubicBezTo>
                    <a:pt x="0" y="1681"/>
                    <a:pt x="289" y="2752"/>
                    <a:pt x="1098" y="3199"/>
                  </a:cubicBezTo>
                  <a:cubicBezTo>
                    <a:pt x="1345" y="3336"/>
                    <a:pt x="1616" y="3400"/>
                    <a:pt x="1885" y="3400"/>
                  </a:cubicBezTo>
                  <a:cubicBezTo>
                    <a:pt x="2498" y="3400"/>
                    <a:pt x="3104" y="3066"/>
                    <a:pt x="3410" y="2488"/>
                  </a:cubicBezTo>
                  <a:cubicBezTo>
                    <a:pt x="3831" y="1696"/>
                    <a:pt x="3560" y="683"/>
                    <a:pt x="2804" y="229"/>
                  </a:cubicBezTo>
                  <a:cubicBezTo>
                    <a:pt x="2546" y="74"/>
                    <a:pt x="2257" y="1"/>
                    <a:pt x="19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0" name="Google Shape;4920;p9"/>
            <p:cNvSpPr/>
            <p:nvPr/>
          </p:nvSpPr>
          <p:spPr>
            <a:xfrm>
              <a:off x="3574750" y="5051225"/>
              <a:ext cx="94775" cy="83775"/>
            </a:xfrm>
            <a:custGeom>
              <a:avLst/>
              <a:gdLst/>
              <a:ahLst/>
              <a:cxnLst/>
              <a:rect l="l" t="t" r="r" b="b"/>
              <a:pathLst>
                <a:path w="3791" h="3351" extrusionOk="0">
                  <a:moveTo>
                    <a:pt x="1913" y="0"/>
                  </a:moveTo>
                  <a:cubicBezTo>
                    <a:pt x="1328" y="0"/>
                    <a:pt x="769" y="323"/>
                    <a:pt x="457" y="903"/>
                  </a:cubicBezTo>
                  <a:cubicBezTo>
                    <a:pt x="0" y="1757"/>
                    <a:pt x="310" y="2753"/>
                    <a:pt x="1166" y="3177"/>
                  </a:cubicBezTo>
                  <a:cubicBezTo>
                    <a:pt x="1403" y="3295"/>
                    <a:pt x="1651" y="3351"/>
                    <a:pt x="1894" y="3351"/>
                  </a:cubicBezTo>
                  <a:cubicBezTo>
                    <a:pt x="2482" y="3351"/>
                    <a:pt x="3043" y="3024"/>
                    <a:pt x="3353" y="2446"/>
                  </a:cubicBezTo>
                  <a:cubicBezTo>
                    <a:pt x="3790" y="1630"/>
                    <a:pt x="3530" y="682"/>
                    <a:pt x="2741" y="227"/>
                  </a:cubicBezTo>
                  <a:cubicBezTo>
                    <a:pt x="2476" y="73"/>
                    <a:pt x="2192" y="0"/>
                    <a:pt x="19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1" name="Google Shape;4921;p9"/>
            <p:cNvSpPr/>
            <p:nvPr/>
          </p:nvSpPr>
          <p:spPr>
            <a:xfrm>
              <a:off x="1947050" y="4135825"/>
              <a:ext cx="94225" cy="83800"/>
            </a:xfrm>
            <a:custGeom>
              <a:avLst/>
              <a:gdLst/>
              <a:ahLst/>
              <a:cxnLst/>
              <a:rect l="l" t="t" r="r" b="b"/>
              <a:pathLst>
                <a:path w="3769" h="3352" extrusionOk="0">
                  <a:moveTo>
                    <a:pt x="1894" y="1"/>
                  </a:moveTo>
                  <a:cubicBezTo>
                    <a:pt x="1322" y="1"/>
                    <a:pt x="774" y="309"/>
                    <a:pt x="457" y="868"/>
                  </a:cubicBezTo>
                  <a:cubicBezTo>
                    <a:pt x="1" y="1676"/>
                    <a:pt x="239" y="2635"/>
                    <a:pt x="1013" y="3105"/>
                  </a:cubicBezTo>
                  <a:cubicBezTo>
                    <a:pt x="1288" y="3272"/>
                    <a:pt x="1585" y="3352"/>
                    <a:pt x="1876" y="3352"/>
                  </a:cubicBezTo>
                  <a:cubicBezTo>
                    <a:pt x="2447" y="3352"/>
                    <a:pt x="2995" y="3044"/>
                    <a:pt x="3312" y="2485"/>
                  </a:cubicBezTo>
                  <a:cubicBezTo>
                    <a:pt x="3769" y="1677"/>
                    <a:pt x="3531" y="719"/>
                    <a:pt x="2756" y="248"/>
                  </a:cubicBezTo>
                  <a:cubicBezTo>
                    <a:pt x="2481" y="81"/>
                    <a:pt x="2184" y="1"/>
                    <a:pt x="189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2" name="Google Shape;4922;p9"/>
            <p:cNvSpPr/>
            <p:nvPr/>
          </p:nvSpPr>
          <p:spPr>
            <a:xfrm>
              <a:off x="3159150" y="4973625"/>
              <a:ext cx="94825" cy="83800"/>
            </a:xfrm>
            <a:custGeom>
              <a:avLst/>
              <a:gdLst/>
              <a:ahLst/>
              <a:cxnLst/>
              <a:rect l="l" t="t" r="r" b="b"/>
              <a:pathLst>
                <a:path w="3793" h="3352" extrusionOk="0">
                  <a:moveTo>
                    <a:pt x="1914" y="1"/>
                  </a:moveTo>
                  <a:cubicBezTo>
                    <a:pt x="1329" y="1"/>
                    <a:pt x="770" y="324"/>
                    <a:pt x="459" y="904"/>
                  </a:cubicBezTo>
                  <a:cubicBezTo>
                    <a:pt x="1" y="1757"/>
                    <a:pt x="313" y="2755"/>
                    <a:pt x="1168" y="3178"/>
                  </a:cubicBezTo>
                  <a:cubicBezTo>
                    <a:pt x="1405" y="3295"/>
                    <a:pt x="1653" y="3351"/>
                    <a:pt x="1897" y="3351"/>
                  </a:cubicBezTo>
                  <a:cubicBezTo>
                    <a:pt x="2485" y="3351"/>
                    <a:pt x="3045" y="3025"/>
                    <a:pt x="3355" y="2447"/>
                  </a:cubicBezTo>
                  <a:cubicBezTo>
                    <a:pt x="3792" y="1629"/>
                    <a:pt x="3530" y="681"/>
                    <a:pt x="2743" y="228"/>
                  </a:cubicBezTo>
                  <a:cubicBezTo>
                    <a:pt x="2477" y="74"/>
                    <a:pt x="2193" y="1"/>
                    <a:pt x="19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3" name="Google Shape;4923;p9"/>
            <p:cNvSpPr/>
            <p:nvPr/>
          </p:nvSpPr>
          <p:spPr>
            <a:xfrm>
              <a:off x="2229325" y="4450550"/>
              <a:ext cx="94225" cy="83800"/>
            </a:xfrm>
            <a:custGeom>
              <a:avLst/>
              <a:gdLst/>
              <a:ahLst/>
              <a:cxnLst/>
              <a:rect l="l" t="t" r="r" b="b"/>
              <a:pathLst>
                <a:path w="3769" h="3352" extrusionOk="0">
                  <a:moveTo>
                    <a:pt x="1892" y="1"/>
                  </a:moveTo>
                  <a:cubicBezTo>
                    <a:pt x="1319" y="1"/>
                    <a:pt x="769" y="310"/>
                    <a:pt x="454" y="872"/>
                  </a:cubicBezTo>
                  <a:cubicBezTo>
                    <a:pt x="0" y="1681"/>
                    <a:pt x="240" y="2639"/>
                    <a:pt x="1017" y="3106"/>
                  </a:cubicBezTo>
                  <a:cubicBezTo>
                    <a:pt x="1291" y="3272"/>
                    <a:pt x="1586" y="3351"/>
                    <a:pt x="1875" y="3351"/>
                  </a:cubicBezTo>
                  <a:cubicBezTo>
                    <a:pt x="2449" y="3351"/>
                    <a:pt x="2999" y="3041"/>
                    <a:pt x="3314" y="2479"/>
                  </a:cubicBezTo>
                  <a:cubicBezTo>
                    <a:pt x="3768" y="1671"/>
                    <a:pt x="3527" y="713"/>
                    <a:pt x="2750" y="245"/>
                  </a:cubicBezTo>
                  <a:cubicBezTo>
                    <a:pt x="2476" y="80"/>
                    <a:pt x="2181" y="1"/>
                    <a:pt x="189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4" name="Google Shape;4924;p9"/>
            <p:cNvSpPr/>
            <p:nvPr/>
          </p:nvSpPr>
          <p:spPr>
            <a:xfrm>
              <a:off x="5526700" y="1312075"/>
              <a:ext cx="91325" cy="80425"/>
            </a:xfrm>
            <a:custGeom>
              <a:avLst/>
              <a:gdLst/>
              <a:ahLst/>
              <a:cxnLst/>
              <a:rect l="l" t="t" r="r" b="b"/>
              <a:pathLst>
                <a:path w="3653" h="3217" extrusionOk="0">
                  <a:moveTo>
                    <a:pt x="1834" y="1"/>
                  </a:moveTo>
                  <a:cubicBezTo>
                    <a:pt x="1316" y="1"/>
                    <a:pt x="816" y="262"/>
                    <a:pt x="506" y="744"/>
                  </a:cubicBezTo>
                  <a:cubicBezTo>
                    <a:pt x="1" y="1530"/>
                    <a:pt x="217" y="2516"/>
                    <a:pt x="997" y="2984"/>
                  </a:cubicBezTo>
                  <a:cubicBezTo>
                    <a:pt x="1258" y="3141"/>
                    <a:pt x="1541" y="3217"/>
                    <a:pt x="1819" y="3217"/>
                  </a:cubicBezTo>
                  <a:cubicBezTo>
                    <a:pt x="2337" y="3217"/>
                    <a:pt x="2837" y="2955"/>
                    <a:pt x="3147" y="2473"/>
                  </a:cubicBezTo>
                  <a:cubicBezTo>
                    <a:pt x="3652" y="1688"/>
                    <a:pt x="3436" y="700"/>
                    <a:pt x="2656" y="233"/>
                  </a:cubicBezTo>
                  <a:cubicBezTo>
                    <a:pt x="2395" y="76"/>
                    <a:pt x="2112" y="1"/>
                    <a:pt x="183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5" name="Google Shape;4925;p9"/>
            <p:cNvSpPr/>
            <p:nvPr/>
          </p:nvSpPr>
          <p:spPr>
            <a:xfrm>
              <a:off x="3349550" y="556250"/>
              <a:ext cx="91025" cy="80450"/>
            </a:xfrm>
            <a:custGeom>
              <a:avLst/>
              <a:gdLst/>
              <a:ahLst/>
              <a:cxnLst/>
              <a:rect l="l" t="t" r="r" b="b"/>
              <a:pathLst>
                <a:path w="3641" h="3218" extrusionOk="0">
                  <a:moveTo>
                    <a:pt x="1838" y="1"/>
                  </a:moveTo>
                  <a:cubicBezTo>
                    <a:pt x="1293" y="1"/>
                    <a:pt x="770" y="293"/>
                    <a:pt x="466" y="819"/>
                  </a:cubicBezTo>
                  <a:cubicBezTo>
                    <a:pt x="0" y="1626"/>
                    <a:pt x="267" y="2596"/>
                    <a:pt x="1073" y="3026"/>
                  </a:cubicBezTo>
                  <a:cubicBezTo>
                    <a:pt x="1315" y="3156"/>
                    <a:pt x="1571" y="3217"/>
                    <a:pt x="1821" y="3217"/>
                  </a:cubicBezTo>
                  <a:cubicBezTo>
                    <a:pt x="2403" y="3217"/>
                    <a:pt x="2958" y="2885"/>
                    <a:pt x="3248" y="2300"/>
                  </a:cubicBezTo>
                  <a:cubicBezTo>
                    <a:pt x="3640" y="1511"/>
                    <a:pt x="3353" y="601"/>
                    <a:pt x="2585" y="191"/>
                  </a:cubicBezTo>
                  <a:cubicBezTo>
                    <a:pt x="2344" y="62"/>
                    <a:pt x="2088" y="1"/>
                    <a:pt x="183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6" name="Google Shape;4926;p9"/>
            <p:cNvSpPr/>
            <p:nvPr/>
          </p:nvSpPr>
          <p:spPr>
            <a:xfrm>
              <a:off x="5908250" y="1994700"/>
              <a:ext cx="91325" cy="80400"/>
            </a:xfrm>
            <a:custGeom>
              <a:avLst/>
              <a:gdLst/>
              <a:ahLst/>
              <a:cxnLst/>
              <a:rect l="l" t="t" r="r" b="b"/>
              <a:pathLst>
                <a:path w="3653" h="3216" extrusionOk="0">
                  <a:moveTo>
                    <a:pt x="1835" y="0"/>
                  </a:moveTo>
                  <a:cubicBezTo>
                    <a:pt x="1315" y="0"/>
                    <a:pt x="811" y="264"/>
                    <a:pt x="502" y="750"/>
                  </a:cubicBezTo>
                  <a:cubicBezTo>
                    <a:pt x="1" y="1538"/>
                    <a:pt x="220" y="2521"/>
                    <a:pt x="1001" y="2987"/>
                  </a:cubicBezTo>
                  <a:cubicBezTo>
                    <a:pt x="1261" y="3141"/>
                    <a:pt x="1542" y="3215"/>
                    <a:pt x="1817" y="3215"/>
                  </a:cubicBezTo>
                  <a:cubicBezTo>
                    <a:pt x="2338" y="3215"/>
                    <a:pt x="2841" y="2951"/>
                    <a:pt x="3150" y="2466"/>
                  </a:cubicBezTo>
                  <a:cubicBezTo>
                    <a:pt x="3652" y="1678"/>
                    <a:pt x="3433" y="694"/>
                    <a:pt x="2650" y="228"/>
                  </a:cubicBezTo>
                  <a:cubicBezTo>
                    <a:pt x="2391" y="74"/>
                    <a:pt x="2111" y="0"/>
                    <a:pt x="18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7" name="Google Shape;4927;p9"/>
            <p:cNvSpPr/>
            <p:nvPr/>
          </p:nvSpPr>
          <p:spPr>
            <a:xfrm>
              <a:off x="4779625" y="735850"/>
              <a:ext cx="90550" cy="80425"/>
            </a:xfrm>
            <a:custGeom>
              <a:avLst/>
              <a:gdLst/>
              <a:ahLst/>
              <a:cxnLst/>
              <a:rect l="l" t="t" r="r" b="b"/>
              <a:pathLst>
                <a:path w="3622" h="3217" extrusionOk="0">
                  <a:moveTo>
                    <a:pt x="1819" y="0"/>
                  </a:moveTo>
                  <a:cubicBezTo>
                    <a:pt x="1250" y="0"/>
                    <a:pt x="707" y="317"/>
                    <a:pt x="410" y="883"/>
                  </a:cubicBezTo>
                  <a:cubicBezTo>
                    <a:pt x="1" y="1667"/>
                    <a:pt x="265" y="2581"/>
                    <a:pt x="1023" y="3007"/>
                  </a:cubicBezTo>
                  <a:cubicBezTo>
                    <a:pt x="1274" y="3149"/>
                    <a:pt x="1542" y="3216"/>
                    <a:pt x="1804" y="3216"/>
                  </a:cubicBezTo>
                  <a:cubicBezTo>
                    <a:pt x="2372" y="3216"/>
                    <a:pt x="2916" y="2898"/>
                    <a:pt x="3212" y="2332"/>
                  </a:cubicBezTo>
                  <a:cubicBezTo>
                    <a:pt x="3621" y="1548"/>
                    <a:pt x="3358" y="634"/>
                    <a:pt x="2600" y="209"/>
                  </a:cubicBezTo>
                  <a:cubicBezTo>
                    <a:pt x="2349" y="67"/>
                    <a:pt x="2081" y="0"/>
                    <a:pt x="18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8" name="Google Shape;4928;p9"/>
            <p:cNvSpPr/>
            <p:nvPr/>
          </p:nvSpPr>
          <p:spPr>
            <a:xfrm>
              <a:off x="3166050" y="608850"/>
              <a:ext cx="92550" cy="81625"/>
            </a:xfrm>
            <a:custGeom>
              <a:avLst/>
              <a:gdLst/>
              <a:ahLst/>
              <a:cxnLst/>
              <a:rect l="l" t="t" r="r" b="b"/>
              <a:pathLst>
                <a:path w="3702" h="3265" extrusionOk="0">
                  <a:moveTo>
                    <a:pt x="1845" y="1"/>
                  </a:moveTo>
                  <a:cubicBezTo>
                    <a:pt x="1277" y="1"/>
                    <a:pt x="743" y="319"/>
                    <a:pt x="439" y="894"/>
                  </a:cubicBezTo>
                  <a:cubicBezTo>
                    <a:pt x="0" y="1727"/>
                    <a:pt x="292" y="2661"/>
                    <a:pt x="1122" y="3084"/>
                  </a:cubicBezTo>
                  <a:cubicBezTo>
                    <a:pt x="1361" y="3206"/>
                    <a:pt x="1611" y="3264"/>
                    <a:pt x="1854" y="3264"/>
                  </a:cubicBezTo>
                  <a:cubicBezTo>
                    <a:pt x="2405" y="3264"/>
                    <a:pt x="2926" y="2963"/>
                    <a:pt x="3235" y="2418"/>
                  </a:cubicBezTo>
                  <a:cubicBezTo>
                    <a:pt x="3702" y="1594"/>
                    <a:pt x="3444" y="653"/>
                    <a:pt x="2628" y="208"/>
                  </a:cubicBezTo>
                  <a:cubicBezTo>
                    <a:pt x="2373" y="68"/>
                    <a:pt x="2105" y="1"/>
                    <a:pt x="18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9" name="Google Shape;4929;p9"/>
            <p:cNvSpPr/>
            <p:nvPr/>
          </p:nvSpPr>
          <p:spPr>
            <a:xfrm>
              <a:off x="5957250" y="2178025"/>
              <a:ext cx="92600" cy="81575"/>
            </a:xfrm>
            <a:custGeom>
              <a:avLst/>
              <a:gdLst/>
              <a:ahLst/>
              <a:cxnLst/>
              <a:rect l="l" t="t" r="r" b="b"/>
              <a:pathLst>
                <a:path w="3704" h="3263" extrusionOk="0">
                  <a:moveTo>
                    <a:pt x="1849" y="0"/>
                  </a:moveTo>
                  <a:cubicBezTo>
                    <a:pt x="1297" y="0"/>
                    <a:pt x="777" y="301"/>
                    <a:pt x="468" y="847"/>
                  </a:cubicBezTo>
                  <a:cubicBezTo>
                    <a:pt x="1" y="1670"/>
                    <a:pt x="259" y="2610"/>
                    <a:pt x="1076" y="3057"/>
                  </a:cubicBezTo>
                  <a:cubicBezTo>
                    <a:pt x="1331" y="3196"/>
                    <a:pt x="1598" y="3263"/>
                    <a:pt x="1858" y="3263"/>
                  </a:cubicBezTo>
                  <a:cubicBezTo>
                    <a:pt x="2426" y="3263"/>
                    <a:pt x="2960" y="2944"/>
                    <a:pt x="3265" y="2369"/>
                  </a:cubicBezTo>
                  <a:cubicBezTo>
                    <a:pt x="3704" y="1538"/>
                    <a:pt x="3411" y="602"/>
                    <a:pt x="2581" y="180"/>
                  </a:cubicBezTo>
                  <a:cubicBezTo>
                    <a:pt x="2341" y="59"/>
                    <a:pt x="2092" y="0"/>
                    <a:pt x="184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0" name="Google Shape;4930;p9"/>
            <p:cNvSpPr/>
            <p:nvPr/>
          </p:nvSpPr>
          <p:spPr>
            <a:xfrm>
              <a:off x="2983650" y="662625"/>
              <a:ext cx="91425" cy="80375"/>
            </a:xfrm>
            <a:custGeom>
              <a:avLst/>
              <a:gdLst/>
              <a:ahLst/>
              <a:cxnLst/>
              <a:rect l="l" t="t" r="r" b="b"/>
              <a:pathLst>
                <a:path w="3657" h="3215" extrusionOk="0">
                  <a:moveTo>
                    <a:pt x="1838" y="0"/>
                  </a:moveTo>
                  <a:cubicBezTo>
                    <a:pt x="1310" y="0"/>
                    <a:pt x="801" y="272"/>
                    <a:pt x="493" y="769"/>
                  </a:cubicBezTo>
                  <a:cubicBezTo>
                    <a:pt x="1" y="1564"/>
                    <a:pt x="235" y="2542"/>
                    <a:pt x="1025" y="2998"/>
                  </a:cubicBezTo>
                  <a:cubicBezTo>
                    <a:pt x="1279" y="3145"/>
                    <a:pt x="1552" y="3215"/>
                    <a:pt x="1821" y="3215"/>
                  </a:cubicBezTo>
                  <a:cubicBezTo>
                    <a:pt x="2349" y="3215"/>
                    <a:pt x="2858" y="2942"/>
                    <a:pt x="3166" y="2445"/>
                  </a:cubicBezTo>
                  <a:cubicBezTo>
                    <a:pt x="3657" y="1652"/>
                    <a:pt x="3424" y="674"/>
                    <a:pt x="2632" y="217"/>
                  </a:cubicBezTo>
                  <a:cubicBezTo>
                    <a:pt x="2379" y="70"/>
                    <a:pt x="2106" y="0"/>
                    <a:pt x="183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1" name="Google Shape;4931;p9"/>
            <p:cNvSpPr/>
            <p:nvPr/>
          </p:nvSpPr>
          <p:spPr>
            <a:xfrm>
              <a:off x="5012275" y="866600"/>
              <a:ext cx="90500" cy="80425"/>
            </a:xfrm>
            <a:custGeom>
              <a:avLst/>
              <a:gdLst/>
              <a:ahLst/>
              <a:cxnLst/>
              <a:rect l="l" t="t" r="r" b="b"/>
              <a:pathLst>
                <a:path w="3620" h="3217" extrusionOk="0">
                  <a:moveTo>
                    <a:pt x="1817" y="0"/>
                  </a:moveTo>
                  <a:cubicBezTo>
                    <a:pt x="1251" y="0"/>
                    <a:pt x="711" y="314"/>
                    <a:pt x="415" y="876"/>
                  </a:cubicBezTo>
                  <a:cubicBezTo>
                    <a:pt x="0" y="1658"/>
                    <a:pt x="257" y="2572"/>
                    <a:pt x="1013" y="3004"/>
                  </a:cubicBezTo>
                  <a:cubicBezTo>
                    <a:pt x="1266" y="3148"/>
                    <a:pt x="1536" y="3217"/>
                    <a:pt x="1801" y="3217"/>
                  </a:cubicBezTo>
                  <a:cubicBezTo>
                    <a:pt x="2366" y="3217"/>
                    <a:pt x="2907" y="2903"/>
                    <a:pt x="3206" y="2341"/>
                  </a:cubicBezTo>
                  <a:cubicBezTo>
                    <a:pt x="3620" y="1560"/>
                    <a:pt x="3362" y="645"/>
                    <a:pt x="2606" y="214"/>
                  </a:cubicBezTo>
                  <a:cubicBezTo>
                    <a:pt x="2352" y="69"/>
                    <a:pt x="2082" y="0"/>
                    <a:pt x="181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2" name="Google Shape;4932;p9"/>
            <p:cNvSpPr/>
            <p:nvPr/>
          </p:nvSpPr>
          <p:spPr>
            <a:xfrm>
              <a:off x="6008025" y="2362550"/>
              <a:ext cx="90375" cy="80475"/>
            </a:xfrm>
            <a:custGeom>
              <a:avLst/>
              <a:gdLst/>
              <a:ahLst/>
              <a:cxnLst/>
              <a:rect l="l" t="t" r="r" b="b"/>
              <a:pathLst>
                <a:path w="3615" h="3219" extrusionOk="0">
                  <a:moveTo>
                    <a:pt x="1818" y="1"/>
                  </a:moveTo>
                  <a:cubicBezTo>
                    <a:pt x="1271" y="1"/>
                    <a:pt x="744" y="294"/>
                    <a:pt x="439" y="826"/>
                  </a:cubicBezTo>
                  <a:cubicBezTo>
                    <a:pt x="0" y="1595"/>
                    <a:pt x="224" y="2522"/>
                    <a:pt x="960" y="2976"/>
                  </a:cubicBezTo>
                  <a:cubicBezTo>
                    <a:pt x="1226" y="3140"/>
                    <a:pt x="1514" y="3218"/>
                    <a:pt x="1797" y="3218"/>
                  </a:cubicBezTo>
                  <a:cubicBezTo>
                    <a:pt x="2344" y="3218"/>
                    <a:pt x="2869" y="2926"/>
                    <a:pt x="3174" y="2393"/>
                  </a:cubicBezTo>
                  <a:cubicBezTo>
                    <a:pt x="3615" y="1623"/>
                    <a:pt x="3391" y="696"/>
                    <a:pt x="2654" y="243"/>
                  </a:cubicBezTo>
                  <a:cubicBezTo>
                    <a:pt x="2388" y="79"/>
                    <a:pt x="2100" y="1"/>
                    <a:pt x="181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3" name="Google Shape;4933;p9"/>
            <p:cNvSpPr/>
            <p:nvPr/>
          </p:nvSpPr>
          <p:spPr>
            <a:xfrm>
              <a:off x="4131575" y="527475"/>
              <a:ext cx="90350" cy="80425"/>
            </a:xfrm>
            <a:custGeom>
              <a:avLst/>
              <a:gdLst/>
              <a:ahLst/>
              <a:cxnLst/>
              <a:rect l="l" t="t" r="r" b="b"/>
              <a:pathLst>
                <a:path w="3614" h="3217" extrusionOk="0">
                  <a:moveTo>
                    <a:pt x="1818" y="0"/>
                  </a:moveTo>
                  <a:cubicBezTo>
                    <a:pt x="1282" y="0"/>
                    <a:pt x="763" y="281"/>
                    <a:pt x="456" y="797"/>
                  </a:cubicBezTo>
                  <a:cubicBezTo>
                    <a:pt x="1" y="1560"/>
                    <a:pt x="207" y="2491"/>
                    <a:pt x="934" y="2959"/>
                  </a:cubicBezTo>
                  <a:cubicBezTo>
                    <a:pt x="1205" y="3133"/>
                    <a:pt x="1503" y="3217"/>
                    <a:pt x="1796" y="3217"/>
                  </a:cubicBezTo>
                  <a:cubicBezTo>
                    <a:pt x="2332" y="3217"/>
                    <a:pt x="2851" y="2936"/>
                    <a:pt x="3159" y="2421"/>
                  </a:cubicBezTo>
                  <a:cubicBezTo>
                    <a:pt x="3614" y="1656"/>
                    <a:pt x="3408" y="725"/>
                    <a:pt x="2681" y="258"/>
                  </a:cubicBezTo>
                  <a:cubicBezTo>
                    <a:pt x="2409" y="83"/>
                    <a:pt x="2111" y="0"/>
                    <a:pt x="181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4" name="Google Shape;4934;p9"/>
            <p:cNvSpPr/>
            <p:nvPr/>
          </p:nvSpPr>
          <p:spPr>
            <a:xfrm>
              <a:off x="5674500" y="4048000"/>
              <a:ext cx="88125" cy="78125"/>
            </a:xfrm>
            <a:custGeom>
              <a:avLst/>
              <a:gdLst/>
              <a:ahLst/>
              <a:cxnLst/>
              <a:rect l="l" t="t" r="r" b="b"/>
              <a:pathLst>
                <a:path w="3525" h="3125" extrusionOk="0">
                  <a:moveTo>
                    <a:pt x="1812" y="0"/>
                  </a:moveTo>
                  <a:cubicBezTo>
                    <a:pt x="1286" y="0"/>
                    <a:pt x="755" y="261"/>
                    <a:pt x="456" y="727"/>
                  </a:cubicBezTo>
                  <a:cubicBezTo>
                    <a:pt x="1" y="1437"/>
                    <a:pt x="214" y="2446"/>
                    <a:pt x="914" y="2896"/>
                  </a:cubicBezTo>
                  <a:cubicBezTo>
                    <a:pt x="1156" y="3051"/>
                    <a:pt x="1434" y="3124"/>
                    <a:pt x="1713" y="3124"/>
                  </a:cubicBezTo>
                  <a:cubicBezTo>
                    <a:pt x="2240" y="3124"/>
                    <a:pt x="2771" y="2864"/>
                    <a:pt x="3069" y="2398"/>
                  </a:cubicBezTo>
                  <a:cubicBezTo>
                    <a:pt x="3524" y="1689"/>
                    <a:pt x="3310" y="679"/>
                    <a:pt x="2611" y="228"/>
                  </a:cubicBezTo>
                  <a:cubicBezTo>
                    <a:pt x="2369" y="74"/>
                    <a:pt x="2091" y="0"/>
                    <a:pt x="18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5" name="Google Shape;4935;p9"/>
            <p:cNvSpPr/>
            <p:nvPr/>
          </p:nvSpPr>
          <p:spPr>
            <a:xfrm>
              <a:off x="6024675" y="3152650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2" y="0"/>
                  </a:moveTo>
                  <a:cubicBezTo>
                    <a:pt x="1249" y="0"/>
                    <a:pt x="687" y="304"/>
                    <a:pt x="404" y="826"/>
                  </a:cubicBezTo>
                  <a:cubicBezTo>
                    <a:pt x="0" y="1574"/>
                    <a:pt x="280" y="2555"/>
                    <a:pt x="1014" y="2951"/>
                  </a:cubicBezTo>
                  <a:cubicBezTo>
                    <a:pt x="1235" y="3071"/>
                    <a:pt x="1478" y="3127"/>
                    <a:pt x="1721" y="3127"/>
                  </a:cubicBezTo>
                  <a:cubicBezTo>
                    <a:pt x="2284" y="3127"/>
                    <a:pt x="2846" y="2824"/>
                    <a:pt x="3129" y="2301"/>
                  </a:cubicBezTo>
                  <a:cubicBezTo>
                    <a:pt x="3533" y="1554"/>
                    <a:pt x="3253" y="573"/>
                    <a:pt x="2519" y="177"/>
                  </a:cubicBezTo>
                  <a:cubicBezTo>
                    <a:pt x="2298" y="57"/>
                    <a:pt x="2055" y="0"/>
                    <a:pt x="18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6" name="Google Shape;4936;p9"/>
            <p:cNvSpPr/>
            <p:nvPr/>
          </p:nvSpPr>
          <p:spPr>
            <a:xfrm>
              <a:off x="2303000" y="1060375"/>
              <a:ext cx="88325" cy="78200"/>
            </a:xfrm>
            <a:custGeom>
              <a:avLst/>
              <a:gdLst/>
              <a:ahLst/>
              <a:cxnLst/>
              <a:rect l="l" t="t" r="r" b="b"/>
              <a:pathLst>
                <a:path w="3533" h="3128" extrusionOk="0">
                  <a:moveTo>
                    <a:pt x="1814" y="1"/>
                  </a:moveTo>
                  <a:cubicBezTo>
                    <a:pt x="1272" y="1"/>
                    <a:pt x="730" y="279"/>
                    <a:pt x="437" y="770"/>
                  </a:cubicBezTo>
                  <a:cubicBezTo>
                    <a:pt x="0" y="1501"/>
                    <a:pt x="242" y="2493"/>
                    <a:pt x="958" y="2921"/>
                  </a:cubicBezTo>
                  <a:cubicBezTo>
                    <a:pt x="1193" y="3062"/>
                    <a:pt x="1457" y="3128"/>
                    <a:pt x="1721" y="3128"/>
                  </a:cubicBezTo>
                  <a:cubicBezTo>
                    <a:pt x="2262" y="3128"/>
                    <a:pt x="2803" y="2850"/>
                    <a:pt x="3096" y="2358"/>
                  </a:cubicBezTo>
                  <a:cubicBezTo>
                    <a:pt x="3533" y="1629"/>
                    <a:pt x="3292" y="636"/>
                    <a:pt x="2576" y="207"/>
                  </a:cubicBezTo>
                  <a:cubicBezTo>
                    <a:pt x="2342" y="67"/>
                    <a:pt x="2078" y="1"/>
                    <a:pt x="18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7" name="Google Shape;4937;p9"/>
            <p:cNvSpPr/>
            <p:nvPr/>
          </p:nvSpPr>
          <p:spPr>
            <a:xfrm>
              <a:off x="1720125" y="1824925"/>
              <a:ext cx="88400" cy="78225"/>
            </a:xfrm>
            <a:custGeom>
              <a:avLst/>
              <a:gdLst/>
              <a:ahLst/>
              <a:cxnLst/>
              <a:rect l="l" t="t" r="r" b="b"/>
              <a:pathLst>
                <a:path w="3536" h="3129" extrusionOk="0">
                  <a:moveTo>
                    <a:pt x="1814" y="1"/>
                  </a:moveTo>
                  <a:cubicBezTo>
                    <a:pt x="1262" y="1"/>
                    <a:pt x="711" y="292"/>
                    <a:pt x="422" y="799"/>
                  </a:cubicBezTo>
                  <a:cubicBezTo>
                    <a:pt x="0" y="1539"/>
                    <a:pt x="261" y="2523"/>
                    <a:pt x="988" y="2937"/>
                  </a:cubicBezTo>
                  <a:cubicBezTo>
                    <a:pt x="1216" y="3067"/>
                    <a:pt x="1469" y="3128"/>
                    <a:pt x="1722" y="3128"/>
                  </a:cubicBezTo>
                  <a:cubicBezTo>
                    <a:pt x="2274" y="3128"/>
                    <a:pt x="2825" y="2837"/>
                    <a:pt x="3114" y="2330"/>
                  </a:cubicBezTo>
                  <a:cubicBezTo>
                    <a:pt x="3535" y="1590"/>
                    <a:pt x="3273" y="604"/>
                    <a:pt x="2548" y="192"/>
                  </a:cubicBezTo>
                  <a:cubicBezTo>
                    <a:pt x="2320" y="62"/>
                    <a:pt x="2067" y="1"/>
                    <a:pt x="18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8" name="Google Shape;4938;p9"/>
            <p:cNvSpPr/>
            <p:nvPr/>
          </p:nvSpPr>
          <p:spPr>
            <a:xfrm>
              <a:off x="5860075" y="1811850"/>
              <a:ext cx="88350" cy="78200"/>
            </a:xfrm>
            <a:custGeom>
              <a:avLst/>
              <a:gdLst/>
              <a:ahLst/>
              <a:cxnLst/>
              <a:rect l="l" t="t" r="r" b="b"/>
              <a:pathLst>
                <a:path w="3534" h="3128" extrusionOk="0">
                  <a:moveTo>
                    <a:pt x="1813" y="0"/>
                  </a:moveTo>
                  <a:cubicBezTo>
                    <a:pt x="1262" y="0"/>
                    <a:pt x="712" y="290"/>
                    <a:pt x="423" y="796"/>
                  </a:cubicBezTo>
                  <a:cubicBezTo>
                    <a:pt x="0" y="1534"/>
                    <a:pt x="260" y="2520"/>
                    <a:pt x="985" y="2934"/>
                  </a:cubicBezTo>
                  <a:cubicBezTo>
                    <a:pt x="1214" y="3065"/>
                    <a:pt x="1469" y="3127"/>
                    <a:pt x="1723" y="3127"/>
                  </a:cubicBezTo>
                  <a:cubicBezTo>
                    <a:pt x="2274" y="3127"/>
                    <a:pt x="2823" y="2838"/>
                    <a:pt x="3111" y="2333"/>
                  </a:cubicBezTo>
                  <a:cubicBezTo>
                    <a:pt x="3534" y="1593"/>
                    <a:pt x="3276" y="607"/>
                    <a:pt x="2551" y="193"/>
                  </a:cubicBezTo>
                  <a:cubicBezTo>
                    <a:pt x="2322" y="62"/>
                    <a:pt x="2067" y="0"/>
                    <a:pt x="18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9" name="Google Shape;4939;p9"/>
            <p:cNvSpPr/>
            <p:nvPr/>
          </p:nvSpPr>
          <p:spPr>
            <a:xfrm>
              <a:off x="3534075" y="504200"/>
              <a:ext cx="88325" cy="78200"/>
            </a:xfrm>
            <a:custGeom>
              <a:avLst/>
              <a:gdLst/>
              <a:ahLst/>
              <a:cxnLst/>
              <a:rect l="l" t="t" r="r" b="b"/>
              <a:pathLst>
                <a:path w="3533" h="3128" extrusionOk="0">
                  <a:moveTo>
                    <a:pt x="1813" y="0"/>
                  </a:moveTo>
                  <a:cubicBezTo>
                    <a:pt x="1245" y="0"/>
                    <a:pt x="679" y="309"/>
                    <a:pt x="398" y="838"/>
                  </a:cubicBezTo>
                  <a:cubicBezTo>
                    <a:pt x="1" y="1589"/>
                    <a:pt x="289" y="2569"/>
                    <a:pt x="1025" y="2958"/>
                  </a:cubicBezTo>
                  <a:cubicBezTo>
                    <a:pt x="1242" y="3074"/>
                    <a:pt x="1480" y="3128"/>
                    <a:pt x="1718" y="3128"/>
                  </a:cubicBezTo>
                  <a:cubicBezTo>
                    <a:pt x="2286" y="3128"/>
                    <a:pt x="2854" y="2818"/>
                    <a:pt x="3135" y="2289"/>
                  </a:cubicBezTo>
                  <a:cubicBezTo>
                    <a:pt x="3533" y="1539"/>
                    <a:pt x="3244" y="559"/>
                    <a:pt x="2507" y="170"/>
                  </a:cubicBezTo>
                  <a:cubicBezTo>
                    <a:pt x="2289" y="55"/>
                    <a:pt x="2051" y="0"/>
                    <a:pt x="18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0" name="Google Shape;4940;p9"/>
            <p:cNvSpPr/>
            <p:nvPr/>
          </p:nvSpPr>
          <p:spPr>
            <a:xfrm>
              <a:off x="1568450" y="3456050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4" y="0"/>
                  </a:moveTo>
                  <a:cubicBezTo>
                    <a:pt x="1272" y="0"/>
                    <a:pt x="730" y="278"/>
                    <a:pt x="437" y="770"/>
                  </a:cubicBezTo>
                  <a:cubicBezTo>
                    <a:pt x="0" y="1499"/>
                    <a:pt x="242" y="2491"/>
                    <a:pt x="958" y="2919"/>
                  </a:cubicBezTo>
                  <a:cubicBezTo>
                    <a:pt x="1193" y="3060"/>
                    <a:pt x="1457" y="3127"/>
                    <a:pt x="1721" y="3127"/>
                  </a:cubicBezTo>
                  <a:cubicBezTo>
                    <a:pt x="2262" y="3127"/>
                    <a:pt x="2803" y="2848"/>
                    <a:pt x="3096" y="2358"/>
                  </a:cubicBezTo>
                  <a:cubicBezTo>
                    <a:pt x="3533" y="1627"/>
                    <a:pt x="3291" y="635"/>
                    <a:pt x="2576" y="207"/>
                  </a:cubicBezTo>
                  <a:cubicBezTo>
                    <a:pt x="2342" y="66"/>
                    <a:pt x="2078" y="0"/>
                    <a:pt x="18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1" name="Google Shape;4941;p9"/>
            <p:cNvSpPr/>
            <p:nvPr/>
          </p:nvSpPr>
          <p:spPr>
            <a:xfrm>
              <a:off x="4359700" y="5025225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3" y="1"/>
                  </a:moveTo>
                  <a:cubicBezTo>
                    <a:pt x="1244" y="1"/>
                    <a:pt x="676" y="311"/>
                    <a:pt x="397" y="841"/>
                  </a:cubicBezTo>
                  <a:cubicBezTo>
                    <a:pt x="0" y="1591"/>
                    <a:pt x="291" y="2573"/>
                    <a:pt x="1027" y="2959"/>
                  </a:cubicBezTo>
                  <a:cubicBezTo>
                    <a:pt x="1244" y="3073"/>
                    <a:pt x="1481" y="3126"/>
                    <a:pt x="1718" y="3126"/>
                  </a:cubicBezTo>
                  <a:cubicBezTo>
                    <a:pt x="2288" y="3126"/>
                    <a:pt x="2856" y="2816"/>
                    <a:pt x="3136" y="2287"/>
                  </a:cubicBezTo>
                  <a:cubicBezTo>
                    <a:pt x="3532" y="1535"/>
                    <a:pt x="3242" y="557"/>
                    <a:pt x="2505" y="169"/>
                  </a:cubicBezTo>
                  <a:cubicBezTo>
                    <a:pt x="2288" y="55"/>
                    <a:pt x="2050" y="1"/>
                    <a:pt x="18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2" name="Google Shape;4942;p9"/>
            <p:cNvSpPr/>
            <p:nvPr/>
          </p:nvSpPr>
          <p:spPr>
            <a:xfrm>
              <a:off x="5807175" y="3810275"/>
              <a:ext cx="89425" cy="79325"/>
            </a:xfrm>
            <a:custGeom>
              <a:avLst/>
              <a:gdLst/>
              <a:ahLst/>
              <a:cxnLst/>
              <a:rect l="l" t="t" r="r" b="b"/>
              <a:pathLst>
                <a:path w="3577" h="3173" extrusionOk="0">
                  <a:moveTo>
                    <a:pt x="1810" y="1"/>
                  </a:moveTo>
                  <a:cubicBezTo>
                    <a:pt x="1267" y="1"/>
                    <a:pt x="737" y="288"/>
                    <a:pt x="438" y="802"/>
                  </a:cubicBezTo>
                  <a:cubicBezTo>
                    <a:pt x="0" y="1555"/>
                    <a:pt x="235" y="2508"/>
                    <a:pt x="964" y="2949"/>
                  </a:cubicBezTo>
                  <a:cubicBezTo>
                    <a:pt x="1215" y="3101"/>
                    <a:pt x="1490" y="3173"/>
                    <a:pt x="1762" y="3173"/>
                  </a:cubicBezTo>
                  <a:cubicBezTo>
                    <a:pt x="2324" y="3173"/>
                    <a:pt x="2872" y="2866"/>
                    <a:pt x="3164" y="2322"/>
                  </a:cubicBezTo>
                  <a:cubicBezTo>
                    <a:pt x="3577" y="1556"/>
                    <a:pt x="3310" y="614"/>
                    <a:pt x="2563" y="197"/>
                  </a:cubicBezTo>
                  <a:cubicBezTo>
                    <a:pt x="2324" y="64"/>
                    <a:pt x="2066" y="1"/>
                    <a:pt x="181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3" name="Google Shape;4943;p9"/>
            <p:cNvSpPr/>
            <p:nvPr/>
          </p:nvSpPr>
          <p:spPr>
            <a:xfrm>
              <a:off x="1853475" y="1587775"/>
              <a:ext cx="88300" cy="78175"/>
            </a:xfrm>
            <a:custGeom>
              <a:avLst/>
              <a:gdLst/>
              <a:ahLst/>
              <a:cxnLst/>
              <a:rect l="l" t="t" r="r" b="b"/>
              <a:pathLst>
                <a:path w="3532" h="3127" extrusionOk="0">
                  <a:moveTo>
                    <a:pt x="1814" y="0"/>
                  </a:moveTo>
                  <a:cubicBezTo>
                    <a:pt x="1245" y="0"/>
                    <a:pt x="677" y="311"/>
                    <a:pt x="397" y="841"/>
                  </a:cubicBezTo>
                  <a:cubicBezTo>
                    <a:pt x="1" y="1592"/>
                    <a:pt x="291" y="2572"/>
                    <a:pt x="1028" y="2960"/>
                  </a:cubicBezTo>
                  <a:cubicBezTo>
                    <a:pt x="1244" y="3073"/>
                    <a:pt x="1481" y="3127"/>
                    <a:pt x="1718" y="3127"/>
                  </a:cubicBezTo>
                  <a:cubicBezTo>
                    <a:pt x="2288" y="3127"/>
                    <a:pt x="2857" y="2817"/>
                    <a:pt x="3136" y="2288"/>
                  </a:cubicBezTo>
                  <a:cubicBezTo>
                    <a:pt x="3531" y="1536"/>
                    <a:pt x="3243" y="558"/>
                    <a:pt x="2506" y="169"/>
                  </a:cubicBezTo>
                  <a:cubicBezTo>
                    <a:pt x="2289" y="54"/>
                    <a:pt x="2051" y="0"/>
                    <a:pt x="18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4" name="Google Shape;4944;p9"/>
            <p:cNvSpPr/>
            <p:nvPr/>
          </p:nvSpPr>
          <p:spPr>
            <a:xfrm>
              <a:off x="6059600" y="2548100"/>
              <a:ext cx="86950" cy="77475"/>
            </a:xfrm>
            <a:custGeom>
              <a:avLst/>
              <a:gdLst/>
              <a:ahLst/>
              <a:cxnLst/>
              <a:rect l="l" t="t" r="r" b="b"/>
              <a:pathLst>
                <a:path w="3478" h="3099" extrusionOk="0">
                  <a:moveTo>
                    <a:pt x="1773" y="1"/>
                  </a:moveTo>
                  <a:cubicBezTo>
                    <a:pt x="1200" y="1"/>
                    <a:pt x="621" y="308"/>
                    <a:pt x="378" y="840"/>
                  </a:cubicBezTo>
                  <a:cubicBezTo>
                    <a:pt x="0" y="1665"/>
                    <a:pt x="198" y="2387"/>
                    <a:pt x="939" y="2884"/>
                  </a:cubicBezTo>
                  <a:cubicBezTo>
                    <a:pt x="1159" y="3030"/>
                    <a:pt x="1414" y="3098"/>
                    <a:pt x="1673" y="3098"/>
                  </a:cubicBezTo>
                  <a:cubicBezTo>
                    <a:pt x="2219" y="3098"/>
                    <a:pt x="2781" y="2798"/>
                    <a:pt x="3062" y="2303"/>
                  </a:cubicBezTo>
                  <a:cubicBezTo>
                    <a:pt x="3478" y="1572"/>
                    <a:pt x="3202" y="567"/>
                    <a:pt x="2477" y="174"/>
                  </a:cubicBezTo>
                  <a:cubicBezTo>
                    <a:pt x="2261" y="56"/>
                    <a:pt x="2018" y="1"/>
                    <a:pt x="177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5" name="Google Shape;4945;p9"/>
            <p:cNvSpPr/>
            <p:nvPr/>
          </p:nvSpPr>
          <p:spPr>
            <a:xfrm>
              <a:off x="5542950" y="4286750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3" y="0"/>
                  </a:moveTo>
                  <a:cubicBezTo>
                    <a:pt x="1219" y="0"/>
                    <a:pt x="689" y="272"/>
                    <a:pt x="410" y="746"/>
                  </a:cubicBezTo>
                  <a:cubicBezTo>
                    <a:pt x="1" y="1442"/>
                    <a:pt x="241" y="2401"/>
                    <a:pt x="926" y="2805"/>
                  </a:cubicBezTo>
                  <a:cubicBezTo>
                    <a:pt x="1146" y="2934"/>
                    <a:pt x="1394" y="2996"/>
                    <a:pt x="1642" y="2996"/>
                  </a:cubicBezTo>
                  <a:cubicBezTo>
                    <a:pt x="2167" y="2996"/>
                    <a:pt x="2694" y="2723"/>
                    <a:pt x="2974" y="2249"/>
                  </a:cubicBezTo>
                  <a:cubicBezTo>
                    <a:pt x="3384" y="1554"/>
                    <a:pt x="3142" y="594"/>
                    <a:pt x="2457" y="191"/>
                  </a:cubicBezTo>
                  <a:cubicBezTo>
                    <a:pt x="2238" y="61"/>
                    <a:pt x="1991" y="0"/>
                    <a:pt x="174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6" name="Google Shape;4946;p9"/>
            <p:cNvSpPr/>
            <p:nvPr/>
          </p:nvSpPr>
          <p:spPr>
            <a:xfrm>
              <a:off x="5245775" y="998725"/>
              <a:ext cx="88050" cy="77450"/>
            </a:xfrm>
            <a:custGeom>
              <a:avLst/>
              <a:gdLst/>
              <a:ahLst/>
              <a:cxnLst/>
              <a:rect l="l" t="t" r="r" b="b"/>
              <a:pathLst>
                <a:path w="3522" h="3098" extrusionOk="0">
                  <a:moveTo>
                    <a:pt x="1747" y="0"/>
                  </a:moveTo>
                  <a:cubicBezTo>
                    <a:pt x="1251" y="0"/>
                    <a:pt x="812" y="259"/>
                    <a:pt x="469" y="765"/>
                  </a:cubicBezTo>
                  <a:cubicBezTo>
                    <a:pt x="0" y="1456"/>
                    <a:pt x="277" y="2490"/>
                    <a:pt x="990" y="2906"/>
                  </a:cubicBezTo>
                  <a:cubicBezTo>
                    <a:pt x="1214" y="3036"/>
                    <a:pt x="1466" y="3098"/>
                    <a:pt x="1719" y="3098"/>
                  </a:cubicBezTo>
                  <a:cubicBezTo>
                    <a:pt x="2273" y="3098"/>
                    <a:pt x="2832" y="2804"/>
                    <a:pt x="3112" y="2299"/>
                  </a:cubicBezTo>
                  <a:cubicBezTo>
                    <a:pt x="3522" y="1563"/>
                    <a:pt x="3249" y="530"/>
                    <a:pt x="2505" y="184"/>
                  </a:cubicBezTo>
                  <a:cubicBezTo>
                    <a:pt x="2242" y="61"/>
                    <a:pt x="1988" y="0"/>
                    <a:pt x="17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7" name="Google Shape;4947;p9"/>
            <p:cNvSpPr/>
            <p:nvPr/>
          </p:nvSpPr>
          <p:spPr>
            <a:xfrm>
              <a:off x="2748500" y="4899900"/>
              <a:ext cx="85575" cy="76050"/>
            </a:xfrm>
            <a:custGeom>
              <a:avLst/>
              <a:gdLst/>
              <a:ahLst/>
              <a:cxnLst/>
              <a:rect l="l" t="t" r="r" b="b"/>
              <a:pathLst>
                <a:path w="3423" h="3042" extrusionOk="0">
                  <a:moveTo>
                    <a:pt x="1770" y="0"/>
                  </a:moveTo>
                  <a:cubicBezTo>
                    <a:pt x="1202" y="0"/>
                    <a:pt x="625" y="312"/>
                    <a:pt x="362" y="835"/>
                  </a:cubicBezTo>
                  <a:cubicBezTo>
                    <a:pt x="1" y="1553"/>
                    <a:pt x="294" y="2516"/>
                    <a:pt x="985" y="2882"/>
                  </a:cubicBezTo>
                  <a:cubicBezTo>
                    <a:pt x="1191" y="2991"/>
                    <a:pt x="1421" y="3042"/>
                    <a:pt x="1651" y="3042"/>
                  </a:cubicBezTo>
                  <a:cubicBezTo>
                    <a:pt x="2201" y="3042"/>
                    <a:pt x="2758" y="2751"/>
                    <a:pt x="3032" y="2256"/>
                  </a:cubicBezTo>
                  <a:cubicBezTo>
                    <a:pt x="3422" y="1553"/>
                    <a:pt x="3167" y="586"/>
                    <a:pt x="2485" y="188"/>
                  </a:cubicBezTo>
                  <a:cubicBezTo>
                    <a:pt x="2267" y="60"/>
                    <a:pt x="2019" y="0"/>
                    <a:pt x="177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8" name="Google Shape;4948;p9"/>
            <p:cNvSpPr/>
            <p:nvPr/>
          </p:nvSpPr>
          <p:spPr>
            <a:xfrm>
              <a:off x="2515850" y="4769125"/>
              <a:ext cx="85550" cy="76050"/>
            </a:xfrm>
            <a:custGeom>
              <a:avLst/>
              <a:gdLst/>
              <a:ahLst/>
              <a:cxnLst/>
              <a:rect l="l" t="t" r="r" b="b"/>
              <a:pathLst>
                <a:path w="3422" h="3042" extrusionOk="0">
                  <a:moveTo>
                    <a:pt x="1777" y="0"/>
                  </a:moveTo>
                  <a:cubicBezTo>
                    <a:pt x="1229" y="0"/>
                    <a:pt x="668" y="288"/>
                    <a:pt x="391" y="783"/>
                  </a:cubicBezTo>
                  <a:cubicBezTo>
                    <a:pt x="1" y="1486"/>
                    <a:pt x="256" y="2454"/>
                    <a:pt x="937" y="2854"/>
                  </a:cubicBezTo>
                  <a:cubicBezTo>
                    <a:pt x="1155" y="2982"/>
                    <a:pt x="1403" y="3042"/>
                    <a:pt x="1653" y="3042"/>
                  </a:cubicBezTo>
                  <a:cubicBezTo>
                    <a:pt x="2181" y="3042"/>
                    <a:pt x="2720" y="2774"/>
                    <a:pt x="3006" y="2307"/>
                  </a:cubicBezTo>
                  <a:cubicBezTo>
                    <a:pt x="3421" y="1631"/>
                    <a:pt x="3199" y="643"/>
                    <a:pt x="2537" y="216"/>
                  </a:cubicBezTo>
                  <a:cubicBezTo>
                    <a:pt x="2310" y="69"/>
                    <a:pt x="2045" y="0"/>
                    <a:pt x="17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9" name="Google Shape;4949;p9"/>
            <p:cNvSpPr/>
            <p:nvPr/>
          </p:nvSpPr>
          <p:spPr>
            <a:xfrm>
              <a:off x="5224625" y="4575650"/>
              <a:ext cx="88075" cy="77475"/>
            </a:xfrm>
            <a:custGeom>
              <a:avLst/>
              <a:gdLst/>
              <a:ahLst/>
              <a:cxnLst/>
              <a:rect l="l" t="t" r="r" b="b"/>
              <a:pathLst>
                <a:path w="3523" h="3099" extrusionOk="0">
                  <a:moveTo>
                    <a:pt x="1746" y="0"/>
                  </a:moveTo>
                  <a:cubicBezTo>
                    <a:pt x="1245" y="0"/>
                    <a:pt x="804" y="262"/>
                    <a:pt x="463" y="777"/>
                  </a:cubicBezTo>
                  <a:cubicBezTo>
                    <a:pt x="0" y="1474"/>
                    <a:pt x="285" y="2504"/>
                    <a:pt x="1002" y="2914"/>
                  </a:cubicBezTo>
                  <a:cubicBezTo>
                    <a:pt x="1223" y="3039"/>
                    <a:pt x="1470" y="3098"/>
                    <a:pt x="1718" y="3098"/>
                  </a:cubicBezTo>
                  <a:cubicBezTo>
                    <a:pt x="2277" y="3098"/>
                    <a:pt x="2842" y="2800"/>
                    <a:pt x="3120" y="2287"/>
                  </a:cubicBezTo>
                  <a:cubicBezTo>
                    <a:pt x="3522" y="1549"/>
                    <a:pt x="3241" y="515"/>
                    <a:pt x="2495" y="177"/>
                  </a:cubicBezTo>
                  <a:cubicBezTo>
                    <a:pt x="2235" y="59"/>
                    <a:pt x="1984" y="0"/>
                    <a:pt x="174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0" name="Google Shape;4950;p9"/>
            <p:cNvSpPr/>
            <p:nvPr/>
          </p:nvSpPr>
          <p:spPr>
            <a:xfrm>
              <a:off x="1502975" y="2483350"/>
              <a:ext cx="88075" cy="77450"/>
            </a:xfrm>
            <a:custGeom>
              <a:avLst/>
              <a:gdLst/>
              <a:ahLst/>
              <a:cxnLst/>
              <a:rect l="l" t="t" r="r" b="b"/>
              <a:pathLst>
                <a:path w="3523" h="3098" extrusionOk="0">
                  <a:moveTo>
                    <a:pt x="1748" y="1"/>
                  </a:moveTo>
                  <a:cubicBezTo>
                    <a:pt x="1246" y="1"/>
                    <a:pt x="805" y="263"/>
                    <a:pt x="464" y="777"/>
                  </a:cubicBezTo>
                  <a:cubicBezTo>
                    <a:pt x="1" y="1474"/>
                    <a:pt x="287" y="2505"/>
                    <a:pt x="1003" y="2913"/>
                  </a:cubicBezTo>
                  <a:cubicBezTo>
                    <a:pt x="1223" y="3038"/>
                    <a:pt x="1471" y="3097"/>
                    <a:pt x="1719" y="3097"/>
                  </a:cubicBezTo>
                  <a:cubicBezTo>
                    <a:pt x="2278" y="3097"/>
                    <a:pt x="2843" y="2799"/>
                    <a:pt x="3120" y="2288"/>
                  </a:cubicBezTo>
                  <a:cubicBezTo>
                    <a:pt x="3523" y="1550"/>
                    <a:pt x="3241" y="517"/>
                    <a:pt x="2496" y="178"/>
                  </a:cubicBezTo>
                  <a:cubicBezTo>
                    <a:pt x="2236" y="59"/>
                    <a:pt x="1985" y="1"/>
                    <a:pt x="174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1" name="Google Shape;4951;p9"/>
            <p:cNvSpPr/>
            <p:nvPr/>
          </p:nvSpPr>
          <p:spPr>
            <a:xfrm>
              <a:off x="3995650" y="5133250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2" y="0"/>
                  </a:moveTo>
                  <a:cubicBezTo>
                    <a:pt x="1218" y="0"/>
                    <a:pt x="690" y="271"/>
                    <a:pt x="410" y="745"/>
                  </a:cubicBezTo>
                  <a:cubicBezTo>
                    <a:pt x="0" y="1440"/>
                    <a:pt x="240" y="2400"/>
                    <a:pt x="926" y="2805"/>
                  </a:cubicBezTo>
                  <a:cubicBezTo>
                    <a:pt x="1145" y="2934"/>
                    <a:pt x="1393" y="2996"/>
                    <a:pt x="1641" y="2996"/>
                  </a:cubicBezTo>
                  <a:cubicBezTo>
                    <a:pt x="2165" y="2996"/>
                    <a:pt x="2694" y="2724"/>
                    <a:pt x="2974" y="2249"/>
                  </a:cubicBezTo>
                  <a:cubicBezTo>
                    <a:pt x="3384" y="1554"/>
                    <a:pt x="3143" y="596"/>
                    <a:pt x="2458" y="191"/>
                  </a:cubicBezTo>
                  <a:cubicBezTo>
                    <a:pt x="2238" y="61"/>
                    <a:pt x="1991" y="0"/>
                    <a:pt x="174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2" name="Google Shape;4952;p9"/>
            <p:cNvSpPr/>
            <p:nvPr/>
          </p:nvSpPr>
          <p:spPr>
            <a:xfrm>
              <a:off x="4548950" y="606625"/>
              <a:ext cx="87075" cy="77500"/>
            </a:xfrm>
            <a:custGeom>
              <a:avLst/>
              <a:gdLst/>
              <a:ahLst/>
              <a:cxnLst/>
              <a:rect l="l" t="t" r="r" b="b"/>
              <a:pathLst>
                <a:path w="3483" h="3100" extrusionOk="0">
                  <a:moveTo>
                    <a:pt x="1777" y="1"/>
                  </a:moveTo>
                  <a:cubicBezTo>
                    <a:pt x="1213" y="1"/>
                    <a:pt x="645" y="298"/>
                    <a:pt x="394" y="820"/>
                  </a:cubicBezTo>
                  <a:cubicBezTo>
                    <a:pt x="0" y="1641"/>
                    <a:pt x="192" y="2364"/>
                    <a:pt x="923" y="2872"/>
                  </a:cubicBezTo>
                  <a:cubicBezTo>
                    <a:pt x="1145" y="3028"/>
                    <a:pt x="1408" y="3099"/>
                    <a:pt x="1675" y="3099"/>
                  </a:cubicBezTo>
                  <a:cubicBezTo>
                    <a:pt x="2212" y="3099"/>
                    <a:pt x="2768" y="2809"/>
                    <a:pt x="3055" y="2326"/>
                  </a:cubicBezTo>
                  <a:cubicBezTo>
                    <a:pt x="3482" y="1602"/>
                    <a:pt x="3221" y="593"/>
                    <a:pt x="2504" y="186"/>
                  </a:cubicBezTo>
                  <a:cubicBezTo>
                    <a:pt x="2282" y="60"/>
                    <a:pt x="2030" y="1"/>
                    <a:pt x="17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3" name="Google Shape;4953;p9"/>
            <p:cNvSpPr/>
            <p:nvPr/>
          </p:nvSpPr>
          <p:spPr>
            <a:xfrm>
              <a:off x="4543300" y="4972500"/>
              <a:ext cx="87125" cy="77450"/>
            </a:xfrm>
            <a:custGeom>
              <a:avLst/>
              <a:gdLst/>
              <a:ahLst/>
              <a:cxnLst/>
              <a:rect l="l" t="t" r="r" b="b"/>
              <a:pathLst>
                <a:path w="3485" h="3098" extrusionOk="0">
                  <a:moveTo>
                    <a:pt x="1784" y="1"/>
                  </a:moveTo>
                  <a:cubicBezTo>
                    <a:pt x="1238" y="1"/>
                    <a:pt x="685" y="278"/>
                    <a:pt x="425" y="777"/>
                  </a:cubicBezTo>
                  <a:cubicBezTo>
                    <a:pt x="1" y="1584"/>
                    <a:pt x="177" y="2314"/>
                    <a:pt x="886" y="2845"/>
                  </a:cubicBezTo>
                  <a:cubicBezTo>
                    <a:pt x="1116" y="3018"/>
                    <a:pt x="1394" y="3098"/>
                    <a:pt x="1678" y="3098"/>
                  </a:cubicBezTo>
                  <a:cubicBezTo>
                    <a:pt x="2200" y="3098"/>
                    <a:pt x="2741" y="2828"/>
                    <a:pt x="3036" y="2370"/>
                  </a:cubicBezTo>
                  <a:cubicBezTo>
                    <a:pt x="3484" y="1670"/>
                    <a:pt x="3254" y="642"/>
                    <a:pt x="2553" y="211"/>
                  </a:cubicBezTo>
                  <a:cubicBezTo>
                    <a:pt x="2322" y="68"/>
                    <a:pt x="2054" y="1"/>
                    <a:pt x="178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4" name="Google Shape;4954;p9"/>
            <p:cNvSpPr/>
            <p:nvPr/>
          </p:nvSpPr>
          <p:spPr>
            <a:xfrm>
              <a:off x="1518750" y="3272250"/>
              <a:ext cx="87925" cy="77500"/>
            </a:xfrm>
            <a:custGeom>
              <a:avLst/>
              <a:gdLst/>
              <a:ahLst/>
              <a:cxnLst/>
              <a:rect l="l" t="t" r="r" b="b"/>
              <a:pathLst>
                <a:path w="3517" h="3100" extrusionOk="0">
                  <a:moveTo>
                    <a:pt x="1751" y="0"/>
                  </a:moveTo>
                  <a:cubicBezTo>
                    <a:pt x="1275" y="0"/>
                    <a:pt x="846" y="246"/>
                    <a:pt x="496" y="718"/>
                  </a:cubicBezTo>
                  <a:cubicBezTo>
                    <a:pt x="1" y="1383"/>
                    <a:pt x="239" y="2435"/>
                    <a:pt x="933" y="2880"/>
                  </a:cubicBezTo>
                  <a:cubicBezTo>
                    <a:pt x="1165" y="3029"/>
                    <a:pt x="1436" y="3100"/>
                    <a:pt x="1709" y="3100"/>
                  </a:cubicBezTo>
                  <a:cubicBezTo>
                    <a:pt x="2243" y="3100"/>
                    <a:pt x="2789" y="2830"/>
                    <a:pt x="3079" y="2355"/>
                  </a:cubicBezTo>
                  <a:cubicBezTo>
                    <a:pt x="3517" y="1642"/>
                    <a:pt x="3284" y="596"/>
                    <a:pt x="2553" y="216"/>
                  </a:cubicBezTo>
                  <a:cubicBezTo>
                    <a:pt x="2276" y="71"/>
                    <a:pt x="2007" y="0"/>
                    <a:pt x="17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5" name="Google Shape;4955;p9"/>
            <p:cNvSpPr/>
            <p:nvPr/>
          </p:nvSpPr>
          <p:spPr>
            <a:xfrm>
              <a:off x="1618600" y="3640250"/>
              <a:ext cx="86775" cy="77425"/>
            </a:xfrm>
            <a:custGeom>
              <a:avLst/>
              <a:gdLst/>
              <a:ahLst/>
              <a:cxnLst/>
              <a:rect l="l" t="t" r="r" b="b"/>
              <a:pathLst>
                <a:path w="3471" h="3097" extrusionOk="0">
                  <a:moveTo>
                    <a:pt x="1799" y="1"/>
                  </a:moveTo>
                  <a:cubicBezTo>
                    <a:pt x="1245" y="1"/>
                    <a:pt x="677" y="311"/>
                    <a:pt x="401" y="820"/>
                  </a:cubicBezTo>
                  <a:cubicBezTo>
                    <a:pt x="0" y="1559"/>
                    <a:pt x="295" y="2561"/>
                    <a:pt x="1023" y="2939"/>
                  </a:cubicBezTo>
                  <a:cubicBezTo>
                    <a:pt x="1231" y="3046"/>
                    <a:pt x="1463" y="3097"/>
                    <a:pt x="1697" y="3097"/>
                  </a:cubicBezTo>
                  <a:cubicBezTo>
                    <a:pt x="2283" y="3097"/>
                    <a:pt x="2877" y="2778"/>
                    <a:pt x="3112" y="2233"/>
                  </a:cubicBezTo>
                  <a:cubicBezTo>
                    <a:pt x="3470" y="1403"/>
                    <a:pt x="3268" y="683"/>
                    <a:pt x="2514" y="202"/>
                  </a:cubicBezTo>
                  <a:cubicBezTo>
                    <a:pt x="2297" y="64"/>
                    <a:pt x="2049" y="1"/>
                    <a:pt x="179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6" name="Google Shape;4956;p9"/>
            <p:cNvSpPr/>
            <p:nvPr/>
          </p:nvSpPr>
          <p:spPr>
            <a:xfrm>
              <a:off x="4176625" y="5078575"/>
              <a:ext cx="87975" cy="77500"/>
            </a:xfrm>
            <a:custGeom>
              <a:avLst/>
              <a:gdLst/>
              <a:ahLst/>
              <a:cxnLst/>
              <a:rect l="l" t="t" r="r" b="b"/>
              <a:pathLst>
                <a:path w="3519" h="3100" extrusionOk="0">
                  <a:moveTo>
                    <a:pt x="1751" y="1"/>
                  </a:moveTo>
                  <a:cubicBezTo>
                    <a:pt x="1270" y="1"/>
                    <a:pt x="838" y="250"/>
                    <a:pt x="490" y="729"/>
                  </a:cubicBezTo>
                  <a:cubicBezTo>
                    <a:pt x="1" y="1399"/>
                    <a:pt x="250" y="2449"/>
                    <a:pt x="948" y="2888"/>
                  </a:cubicBezTo>
                  <a:cubicBezTo>
                    <a:pt x="1178" y="3032"/>
                    <a:pt x="1443" y="3100"/>
                    <a:pt x="1711" y="3100"/>
                  </a:cubicBezTo>
                  <a:cubicBezTo>
                    <a:pt x="2250" y="3100"/>
                    <a:pt x="2800" y="2824"/>
                    <a:pt x="3088" y="2342"/>
                  </a:cubicBezTo>
                  <a:cubicBezTo>
                    <a:pt x="3518" y="1622"/>
                    <a:pt x="3277" y="583"/>
                    <a:pt x="2543" y="209"/>
                  </a:cubicBezTo>
                  <a:cubicBezTo>
                    <a:pt x="2268" y="69"/>
                    <a:pt x="2003" y="1"/>
                    <a:pt x="17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7" name="Google Shape;4957;p9"/>
            <p:cNvSpPr/>
            <p:nvPr/>
          </p:nvSpPr>
          <p:spPr>
            <a:xfrm>
              <a:off x="5942325" y="3574750"/>
              <a:ext cx="85600" cy="76075"/>
            </a:xfrm>
            <a:custGeom>
              <a:avLst/>
              <a:gdLst/>
              <a:ahLst/>
              <a:cxnLst/>
              <a:rect l="l" t="t" r="r" b="b"/>
              <a:pathLst>
                <a:path w="3424" h="3043" extrusionOk="0">
                  <a:moveTo>
                    <a:pt x="1775" y="1"/>
                  </a:moveTo>
                  <a:cubicBezTo>
                    <a:pt x="1222" y="1"/>
                    <a:pt x="659" y="295"/>
                    <a:pt x="385" y="799"/>
                  </a:cubicBezTo>
                  <a:cubicBezTo>
                    <a:pt x="1" y="1508"/>
                    <a:pt x="266" y="2473"/>
                    <a:pt x="953" y="2862"/>
                  </a:cubicBezTo>
                  <a:cubicBezTo>
                    <a:pt x="1168" y="2985"/>
                    <a:pt x="1411" y="3043"/>
                    <a:pt x="1656" y="3043"/>
                  </a:cubicBezTo>
                  <a:cubicBezTo>
                    <a:pt x="2190" y="3043"/>
                    <a:pt x="2732" y="2768"/>
                    <a:pt x="3016" y="2295"/>
                  </a:cubicBezTo>
                  <a:cubicBezTo>
                    <a:pt x="3424" y="1611"/>
                    <a:pt x="3193" y="629"/>
                    <a:pt x="2524" y="209"/>
                  </a:cubicBezTo>
                  <a:cubicBezTo>
                    <a:pt x="2298" y="67"/>
                    <a:pt x="2037" y="1"/>
                    <a:pt x="17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8" name="Google Shape;4958;p9"/>
            <p:cNvSpPr/>
            <p:nvPr/>
          </p:nvSpPr>
          <p:spPr>
            <a:xfrm>
              <a:off x="3396700" y="5108275"/>
              <a:ext cx="85375" cy="76050"/>
            </a:xfrm>
            <a:custGeom>
              <a:avLst/>
              <a:gdLst/>
              <a:ahLst/>
              <a:cxnLst/>
              <a:rect l="l" t="t" r="r" b="b"/>
              <a:pathLst>
                <a:path w="3415" h="3042" extrusionOk="0">
                  <a:moveTo>
                    <a:pt x="1766" y="1"/>
                  </a:moveTo>
                  <a:cubicBezTo>
                    <a:pt x="1243" y="1"/>
                    <a:pt x="707" y="262"/>
                    <a:pt x="419" y="729"/>
                  </a:cubicBezTo>
                  <a:cubicBezTo>
                    <a:pt x="0" y="1406"/>
                    <a:pt x="217" y="2392"/>
                    <a:pt x="880" y="2824"/>
                  </a:cubicBezTo>
                  <a:cubicBezTo>
                    <a:pt x="1107" y="2972"/>
                    <a:pt x="1374" y="3042"/>
                    <a:pt x="1645" y="3042"/>
                  </a:cubicBezTo>
                  <a:cubicBezTo>
                    <a:pt x="2152" y="3042"/>
                    <a:pt x="2672" y="2796"/>
                    <a:pt x="2968" y="2358"/>
                  </a:cubicBezTo>
                  <a:cubicBezTo>
                    <a:pt x="3415" y="1700"/>
                    <a:pt x="3235" y="715"/>
                    <a:pt x="2582" y="251"/>
                  </a:cubicBezTo>
                  <a:cubicBezTo>
                    <a:pt x="2343" y="81"/>
                    <a:pt x="2056" y="1"/>
                    <a:pt x="17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9" name="Google Shape;4959;p9"/>
            <p:cNvSpPr/>
            <p:nvPr/>
          </p:nvSpPr>
          <p:spPr>
            <a:xfrm>
              <a:off x="2802725" y="717175"/>
              <a:ext cx="87150" cy="77475"/>
            </a:xfrm>
            <a:custGeom>
              <a:avLst/>
              <a:gdLst/>
              <a:ahLst/>
              <a:cxnLst/>
              <a:rect l="l" t="t" r="r" b="b"/>
              <a:pathLst>
                <a:path w="3486" h="3099" extrusionOk="0">
                  <a:moveTo>
                    <a:pt x="1810" y="0"/>
                  </a:moveTo>
                  <a:cubicBezTo>
                    <a:pt x="1279" y="0"/>
                    <a:pt x="728" y="281"/>
                    <a:pt x="438" y="754"/>
                  </a:cubicBezTo>
                  <a:cubicBezTo>
                    <a:pt x="1" y="1467"/>
                    <a:pt x="248" y="2484"/>
                    <a:pt x="959" y="2902"/>
                  </a:cubicBezTo>
                  <a:cubicBezTo>
                    <a:pt x="1185" y="3035"/>
                    <a:pt x="1445" y="3098"/>
                    <a:pt x="1705" y="3098"/>
                  </a:cubicBezTo>
                  <a:cubicBezTo>
                    <a:pt x="2261" y="3098"/>
                    <a:pt x="2822" y="2810"/>
                    <a:pt x="3078" y="2298"/>
                  </a:cubicBezTo>
                  <a:cubicBezTo>
                    <a:pt x="3486" y="1483"/>
                    <a:pt x="3297" y="757"/>
                    <a:pt x="2578" y="238"/>
                  </a:cubicBezTo>
                  <a:cubicBezTo>
                    <a:pt x="2353" y="75"/>
                    <a:pt x="2084" y="0"/>
                    <a:pt x="18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0" name="Google Shape;4960;p9"/>
            <p:cNvSpPr/>
            <p:nvPr/>
          </p:nvSpPr>
          <p:spPr>
            <a:xfrm>
              <a:off x="1988100" y="1351750"/>
              <a:ext cx="85675" cy="76025"/>
            </a:xfrm>
            <a:custGeom>
              <a:avLst/>
              <a:gdLst/>
              <a:ahLst/>
              <a:cxnLst/>
              <a:rect l="l" t="t" r="r" b="b"/>
              <a:pathLst>
                <a:path w="3427" h="3041" extrusionOk="0">
                  <a:moveTo>
                    <a:pt x="1772" y="0"/>
                  </a:moveTo>
                  <a:cubicBezTo>
                    <a:pt x="1229" y="0"/>
                    <a:pt x="679" y="284"/>
                    <a:pt x="400" y="771"/>
                  </a:cubicBezTo>
                  <a:cubicBezTo>
                    <a:pt x="0" y="1470"/>
                    <a:pt x="246" y="2439"/>
                    <a:pt x="924" y="2847"/>
                  </a:cubicBezTo>
                  <a:cubicBezTo>
                    <a:pt x="1144" y="2979"/>
                    <a:pt x="1395" y="3041"/>
                    <a:pt x="1649" y="3041"/>
                  </a:cubicBezTo>
                  <a:cubicBezTo>
                    <a:pt x="2212" y="3041"/>
                    <a:pt x="2788" y="2737"/>
                    <a:pt x="3055" y="2223"/>
                  </a:cubicBezTo>
                  <a:cubicBezTo>
                    <a:pt x="3426" y="1506"/>
                    <a:pt x="3145" y="546"/>
                    <a:pt x="2454" y="168"/>
                  </a:cubicBezTo>
                  <a:cubicBezTo>
                    <a:pt x="2243" y="54"/>
                    <a:pt x="2008" y="0"/>
                    <a:pt x="177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1" name="Google Shape;4961;p9"/>
            <p:cNvSpPr/>
            <p:nvPr/>
          </p:nvSpPr>
          <p:spPr>
            <a:xfrm>
              <a:off x="2001100" y="4323700"/>
              <a:ext cx="85525" cy="76000"/>
            </a:xfrm>
            <a:custGeom>
              <a:avLst/>
              <a:gdLst/>
              <a:ahLst/>
              <a:cxnLst/>
              <a:rect l="l" t="t" r="r" b="b"/>
              <a:pathLst>
                <a:path w="3421" h="3040" extrusionOk="0">
                  <a:moveTo>
                    <a:pt x="1770" y="0"/>
                  </a:moveTo>
                  <a:cubicBezTo>
                    <a:pt x="1246" y="0"/>
                    <a:pt x="709" y="263"/>
                    <a:pt x="422" y="721"/>
                  </a:cubicBezTo>
                  <a:cubicBezTo>
                    <a:pt x="0" y="1396"/>
                    <a:pt x="213" y="2382"/>
                    <a:pt x="874" y="2818"/>
                  </a:cubicBezTo>
                  <a:cubicBezTo>
                    <a:pt x="1104" y="2969"/>
                    <a:pt x="1372" y="3040"/>
                    <a:pt x="1645" y="3040"/>
                  </a:cubicBezTo>
                  <a:cubicBezTo>
                    <a:pt x="2187" y="3040"/>
                    <a:pt x="2743" y="2758"/>
                    <a:pt x="3023" y="2268"/>
                  </a:cubicBezTo>
                  <a:cubicBezTo>
                    <a:pt x="3421" y="1570"/>
                    <a:pt x="3174" y="600"/>
                    <a:pt x="2495" y="193"/>
                  </a:cubicBezTo>
                  <a:cubicBezTo>
                    <a:pt x="2276" y="62"/>
                    <a:pt x="2024" y="0"/>
                    <a:pt x="177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2" name="Google Shape;4962;p9"/>
            <p:cNvSpPr/>
            <p:nvPr/>
          </p:nvSpPr>
          <p:spPr>
            <a:xfrm>
              <a:off x="4727475" y="4920525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2" y="1"/>
                  </a:moveTo>
                  <a:cubicBezTo>
                    <a:pt x="1197" y="1"/>
                    <a:pt x="651" y="295"/>
                    <a:pt x="383" y="795"/>
                  </a:cubicBezTo>
                  <a:cubicBezTo>
                    <a:pt x="0" y="1510"/>
                    <a:pt x="276" y="2459"/>
                    <a:pt x="974" y="2832"/>
                  </a:cubicBezTo>
                  <a:cubicBezTo>
                    <a:pt x="1183" y="2943"/>
                    <a:pt x="1413" y="2995"/>
                    <a:pt x="1642" y="2995"/>
                  </a:cubicBezTo>
                  <a:cubicBezTo>
                    <a:pt x="2187" y="2995"/>
                    <a:pt x="2733" y="2702"/>
                    <a:pt x="3000" y="2201"/>
                  </a:cubicBezTo>
                  <a:cubicBezTo>
                    <a:pt x="3383" y="1487"/>
                    <a:pt x="3108" y="538"/>
                    <a:pt x="2409" y="165"/>
                  </a:cubicBezTo>
                  <a:cubicBezTo>
                    <a:pt x="2201" y="53"/>
                    <a:pt x="1972" y="1"/>
                    <a:pt x="17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3" name="Google Shape;4963;p9"/>
            <p:cNvSpPr/>
            <p:nvPr/>
          </p:nvSpPr>
          <p:spPr>
            <a:xfrm>
              <a:off x="1471050" y="3089825"/>
              <a:ext cx="84575" cy="74875"/>
            </a:xfrm>
            <a:custGeom>
              <a:avLst/>
              <a:gdLst/>
              <a:ahLst/>
              <a:cxnLst/>
              <a:rect l="l" t="t" r="r" b="b"/>
              <a:pathLst>
                <a:path w="3383" h="2995" extrusionOk="0">
                  <a:moveTo>
                    <a:pt x="1741" y="0"/>
                  </a:moveTo>
                  <a:cubicBezTo>
                    <a:pt x="1218" y="0"/>
                    <a:pt x="689" y="271"/>
                    <a:pt x="410" y="744"/>
                  </a:cubicBezTo>
                  <a:cubicBezTo>
                    <a:pt x="0" y="1438"/>
                    <a:pt x="240" y="2399"/>
                    <a:pt x="926" y="2803"/>
                  </a:cubicBezTo>
                  <a:cubicBezTo>
                    <a:pt x="1145" y="2933"/>
                    <a:pt x="1393" y="2995"/>
                    <a:pt x="1642" y="2995"/>
                  </a:cubicBezTo>
                  <a:cubicBezTo>
                    <a:pt x="2165" y="2995"/>
                    <a:pt x="2693" y="2724"/>
                    <a:pt x="2973" y="2250"/>
                  </a:cubicBezTo>
                  <a:cubicBezTo>
                    <a:pt x="3382" y="1555"/>
                    <a:pt x="3143" y="596"/>
                    <a:pt x="2458" y="192"/>
                  </a:cubicBezTo>
                  <a:cubicBezTo>
                    <a:pt x="2239" y="62"/>
                    <a:pt x="1991" y="0"/>
                    <a:pt x="17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4" name="Google Shape;4964;p9"/>
            <p:cNvSpPr/>
            <p:nvPr/>
          </p:nvSpPr>
          <p:spPr>
            <a:xfrm>
              <a:off x="1588700" y="2063725"/>
              <a:ext cx="84625" cy="74875"/>
            </a:xfrm>
            <a:custGeom>
              <a:avLst/>
              <a:gdLst/>
              <a:ahLst/>
              <a:cxnLst/>
              <a:rect l="l" t="t" r="r" b="b"/>
              <a:pathLst>
                <a:path w="3385" h="2995" extrusionOk="0">
                  <a:moveTo>
                    <a:pt x="1743" y="0"/>
                  </a:moveTo>
                  <a:cubicBezTo>
                    <a:pt x="1219" y="0"/>
                    <a:pt x="692" y="271"/>
                    <a:pt x="412" y="744"/>
                  </a:cubicBezTo>
                  <a:cubicBezTo>
                    <a:pt x="1" y="1438"/>
                    <a:pt x="240" y="2398"/>
                    <a:pt x="925" y="2803"/>
                  </a:cubicBezTo>
                  <a:cubicBezTo>
                    <a:pt x="1145" y="2933"/>
                    <a:pt x="1393" y="2995"/>
                    <a:pt x="1643" y="2995"/>
                  </a:cubicBezTo>
                  <a:cubicBezTo>
                    <a:pt x="2166" y="2995"/>
                    <a:pt x="2694" y="2724"/>
                    <a:pt x="2973" y="2250"/>
                  </a:cubicBezTo>
                  <a:cubicBezTo>
                    <a:pt x="3384" y="1556"/>
                    <a:pt x="3144" y="597"/>
                    <a:pt x="2460" y="192"/>
                  </a:cubicBezTo>
                  <a:cubicBezTo>
                    <a:pt x="2240" y="61"/>
                    <a:pt x="1992" y="0"/>
                    <a:pt x="174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5" name="Google Shape;4965;p9"/>
            <p:cNvSpPr/>
            <p:nvPr/>
          </p:nvSpPr>
          <p:spPr>
            <a:xfrm>
              <a:off x="6111050" y="2733650"/>
              <a:ext cx="82125" cy="73950"/>
            </a:xfrm>
            <a:custGeom>
              <a:avLst/>
              <a:gdLst/>
              <a:ahLst/>
              <a:cxnLst/>
              <a:rect l="l" t="t" r="r" b="b"/>
              <a:pathLst>
                <a:path w="3285" h="2958" extrusionOk="0">
                  <a:moveTo>
                    <a:pt x="1677" y="0"/>
                  </a:moveTo>
                  <a:cubicBezTo>
                    <a:pt x="1168" y="0"/>
                    <a:pt x="662" y="276"/>
                    <a:pt x="408" y="762"/>
                  </a:cubicBezTo>
                  <a:cubicBezTo>
                    <a:pt x="1" y="1545"/>
                    <a:pt x="166" y="2236"/>
                    <a:pt x="879" y="2728"/>
                  </a:cubicBezTo>
                  <a:cubicBezTo>
                    <a:pt x="1104" y="2884"/>
                    <a:pt x="1361" y="2958"/>
                    <a:pt x="1619" y="2958"/>
                  </a:cubicBezTo>
                  <a:cubicBezTo>
                    <a:pt x="2130" y="2958"/>
                    <a:pt x="2646" y="2670"/>
                    <a:pt x="2938" y="2162"/>
                  </a:cubicBezTo>
                  <a:cubicBezTo>
                    <a:pt x="3284" y="1408"/>
                    <a:pt x="3151" y="726"/>
                    <a:pt x="2437" y="233"/>
                  </a:cubicBezTo>
                  <a:cubicBezTo>
                    <a:pt x="2207" y="75"/>
                    <a:pt x="1942" y="0"/>
                    <a:pt x="16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6" name="Google Shape;4966;p9"/>
            <p:cNvSpPr/>
            <p:nvPr/>
          </p:nvSpPr>
          <p:spPr>
            <a:xfrm>
              <a:off x="1670600" y="3826225"/>
              <a:ext cx="82625" cy="73725"/>
            </a:xfrm>
            <a:custGeom>
              <a:avLst/>
              <a:gdLst/>
              <a:ahLst/>
              <a:cxnLst/>
              <a:rect l="l" t="t" r="r" b="b"/>
              <a:pathLst>
                <a:path w="3305" h="2949" extrusionOk="0">
                  <a:moveTo>
                    <a:pt x="1669" y="0"/>
                  </a:moveTo>
                  <a:cubicBezTo>
                    <a:pt x="1134" y="0"/>
                    <a:pt x="612" y="292"/>
                    <a:pt x="371" y="812"/>
                  </a:cubicBezTo>
                  <a:cubicBezTo>
                    <a:pt x="1" y="1612"/>
                    <a:pt x="197" y="2294"/>
                    <a:pt x="932" y="2751"/>
                  </a:cubicBezTo>
                  <a:cubicBezTo>
                    <a:pt x="1149" y="2886"/>
                    <a:pt x="1389" y="2949"/>
                    <a:pt x="1628" y="2949"/>
                  </a:cubicBezTo>
                  <a:cubicBezTo>
                    <a:pt x="2156" y="2949"/>
                    <a:pt x="2681" y="2644"/>
                    <a:pt x="2943" y="2134"/>
                  </a:cubicBezTo>
                  <a:cubicBezTo>
                    <a:pt x="3305" y="1431"/>
                    <a:pt x="3054" y="567"/>
                    <a:pt x="2379" y="186"/>
                  </a:cubicBezTo>
                  <a:cubicBezTo>
                    <a:pt x="2156" y="60"/>
                    <a:pt x="1911" y="0"/>
                    <a:pt x="16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7" name="Google Shape;4967;p9"/>
            <p:cNvSpPr/>
            <p:nvPr/>
          </p:nvSpPr>
          <p:spPr>
            <a:xfrm>
              <a:off x="3719925" y="453150"/>
              <a:ext cx="81625" cy="73775"/>
            </a:xfrm>
            <a:custGeom>
              <a:avLst/>
              <a:gdLst/>
              <a:ahLst/>
              <a:cxnLst/>
              <a:rect l="l" t="t" r="r" b="b"/>
              <a:pathLst>
                <a:path w="3265" h="2951" extrusionOk="0">
                  <a:moveTo>
                    <a:pt x="1662" y="0"/>
                  </a:moveTo>
                  <a:cubicBezTo>
                    <a:pt x="1177" y="0"/>
                    <a:pt x="696" y="247"/>
                    <a:pt x="436" y="699"/>
                  </a:cubicBezTo>
                  <a:cubicBezTo>
                    <a:pt x="1" y="1458"/>
                    <a:pt x="117" y="2159"/>
                    <a:pt x="816" y="2685"/>
                  </a:cubicBezTo>
                  <a:cubicBezTo>
                    <a:pt x="1054" y="2865"/>
                    <a:pt x="1333" y="2950"/>
                    <a:pt x="1614" y="2950"/>
                  </a:cubicBezTo>
                  <a:cubicBezTo>
                    <a:pt x="2102" y="2950"/>
                    <a:pt x="2597" y="2691"/>
                    <a:pt x="2899" y="2217"/>
                  </a:cubicBezTo>
                  <a:cubicBezTo>
                    <a:pt x="3265" y="1486"/>
                    <a:pt x="3187" y="798"/>
                    <a:pt x="2485" y="272"/>
                  </a:cubicBezTo>
                  <a:cubicBezTo>
                    <a:pt x="2240" y="88"/>
                    <a:pt x="1950" y="0"/>
                    <a:pt x="166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8" name="Google Shape;4968;p9"/>
            <p:cNvSpPr/>
            <p:nvPr/>
          </p:nvSpPr>
          <p:spPr>
            <a:xfrm>
              <a:off x="5813250" y="1630000"/>
              <a:ext cx="82100" cy="73950"/>
            </a:xfrm>
            <a:custGeom>
              <a:avLst/>
              <a:gdLst/>
              <a:ahLst/>
              <a:cxnLst/>
              <a:rect l="l" t="t" r="r" b="b"/>
              <a:pathLst>
                <a:path w="3284" h="2958" extrusionOk="0">
                  <a:moveTo>
                    <a:pt x="1668" y="0"/>
                  </a:moveTo>
                  <a:cubicBezTo>
                    <a:pt x="1138" y="0"/>
                    <a:pt x="614" y="302"/>
                    <a:pt x="373" y="818"/>
                  </a:cubicBezTo>
                  <a:cubicBezTo>
                    <a:pt x="0" y="1617"/>
                    <a:pt x="196" y="2301"/>
                    <a:pt x="930" y="2759"/>
                  </a:cubicBezTo>
                  <a:cubicBezTo>
                    <a:pt x="1147" y="2895"/>
                    <a:pt x="1388" y="2958"/>
                    <a:pt x="1629" y="2958"/>
                  </a:cubicBezTo>
                  <a:cubicBezTo>
                    <a:pt x="2156" y="2958"/>
                    <a:pt x="2680" y="2654"/>
                    <a:pt x="2943" y="2145"/>
                  </a:cubicBezTo>
                  <a:cubicBezTo>
                    <a:pt x="3284" y="1333"/>
                    <a:pt x="3114" y="661"/>
                    <a:pt x="2379" y="202"/>
                  </a:cubicBezTo>
                  <a:cubicBezTo>
                    <a:pt x="2159" y="65"/>
                    <a:pt x="1913" y="0"/>
                    <a:pt x="16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9" name="Google Shape;4969;p9"/>
            <p:cNvSpPr/>
            <p:nvPr/>
          </p:nvSpPr>
          <p:spPr>
            <a:xfrm>
              <a:off x="2982725" y="5032600"/>
              <a:ext cx="82025" cy="72275"/>
            </a:xfrm>
            <a:custGeom>
              <a:avLst/>
              <a:gdLst/>
              <a:ahLst/>
              <a:cxnLst/>
              <a:rect l="l" t="t" r="r" b="b"/>
              <a:pathLst>
                <a:path w="3281" h="2891" extrusionOk="0">
                  <a:moveTo>
                    <a:pt x="1586" y="0"/>
                  </a:moveTo>
                  <a:cubicBezTo>
                    <a:pt x="1130" y="0"/>
                    <a:pt x="738" y="232"/>
                    <a:pt x="444" y="735"/>
                  </a:cubicBezTo>
                  <a:cubicBezTo>
                    <a:pt x="1" y="1497"/>
                    <a:pt x="172" y="2180"/>
                    <a:pt x="897" y="2659"/>
                  </a:cubicBezTo>
                  <a:cubicBezTo>
                    <a:pt x="1133" y="2816"/>
                    <a:pt x="1393" y="2890"/>
                    <a:pt x="1649" y="2890"/>
                  </a:cubicBezTo>
                  <a:cubicBezTo>
                    <a:pt x="2146" y="2890"/>
                    <a:pt x="2626" y="2609"/>
                    <a:pt x="2879" y="2107"/>
                  </a:cubicBezTo>
                  <a:cubicBezTo>
                    <a:pt x="3281" y="1312"/>
                    <a:pt x="3064" y="673"/>
                    <a:pt x="2354" y="188"/>
                  </a:cubicBezTo>
                  <a:cubicBezTo>
                    <a:pt x="2084" y="65"/>
                    <a:pt x="1826" y="0"/>
                    <a:pt x="15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0" name="Google Shape;4970;p9"/>
            <p:cNvSpPr/>
            <p:nvPr/>
          </p:nvSpPr>
          <p:spPr>
            <a:xfrm>
              <a:off x="2284950" y="4640275"/>
              <a:ext cx="82000" cy="72325"/>
            </a:xfrm>
            <a:custGeom>
              <a:avLst/>
              <a:gdLst/>
              <a:ahLst/>
              <a:cxnLst/>
              <a:rect l="l" t="t" r="r" b="b"/>
              <a:pathLst>
                <a:path w="3280" h="2893" extrusionOk="0">
                  <a:moveTo>
                    <a:pt x="1585" y="0"/>
                  </a:moveTo>
                  <a:cubicBezTo>
                    <a:pt x="1140" y="0"/>
                    <a:pt x="752" y="224"/>
                    <a:pt x="456" y="715"/>
                  </a:cubicBezTo>
                  <a:cubicBezTo>
                    <a:pt x="0" y="1469"/>
                    <a:pt x="157" y="2159"/>
                    <a:pt x="876" y="2650"/>
                  </a:cubicBezTo>
                  <a:cubicBezTo>
                    <a:pt x="1116" y="2814"/>
                    <a:pt x="1383" y="2892"/>
                    <a:pt x="1645" y="2892"/>
                  </a:cubicBezTo>
                  <a:cubicBezTo>
                    <a:pt x="2135" y="2892"/>
                    <a:pt x="2609" y="2620"/>
                    <a:pt x="2865" y="2129"/>
                  </a:cubicBezTo>
                  <a:cubicBezTo>
                    <a:pt x="3279" y="1341"/>
                    <a:pt x="3077" y="697"/>
                    <a:pt x="2371" y="199"/>
                  </a:cubicBezTo>
                  <a:cubicBezTo>
                    <a:pt x="2096" y="69"/>
                    <a:pt x="1832" y="0"/>
                    <a:pt x="158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1" name="Google Shape;4971;p9"/>
            <p:cNvSpPr/>
            <p:nvPr/>
          </p:nvSpPr>
          <p:spPr>
            <a:xfrm>
              <a:off x="2623500" y="773000"/>
              <a:ext cx="81450" cy="72625"/>
            </a:xfrm>
            <a:custGeom>
              <a:avLst/>
              <a:gdLst/>
              <a:ahLst/>
              <a:cxnLst/>
              <a:rect l="l" t="t" r="r" b="b"/>
              <a:pathLst>
                <a:path w="3258" h="2905" extrusionOk="0">
                  <a:moveTo>
                    <a:pt x="1557" y="1"/>
                  </a:moveTo>
                  <a:cubicBezTo>
                    <a:pt x="1090" y="1"/>
                    <a:pt x="692" y="268"/>
                    <a:pt x="362" y="762"/>
                  </a:cubicBezTo>
                  <a:cubicBezTo>
                    <a:pt x="1" y="1561"/>
                    <a:pt x="129" y="2243"/>
                    <a:pt x="886" y="2678"/>
                  </a:cubicBezTo>
                  <a:cubicBezTo>
                    <a:pt x="1152" y="2830"/>
                    <a:pt x="1408" y="2905"/>
                    <a:pt x="1649" y="2905"/>
                  </a:cubicBezTo>
                  <a:cubicBezTo>
                    <a:pt x="2092" y="2905"/>
                    <a:pt x="2485" y="2654"/>
                    <a:pt x="2796" y="2174"/>
                  </a:cubicBezTo>
                  <a:cubicBezTo>
                    <a:pt x="3257" y="1458"/>
                    <a:pt x="3016" y="554"/>
                    <a:pt x="2266" y="184"/>
                  </a:cubicBezTo>
                  <a:cubicBezTo>
                    <a:pt x="2014" y="60"/>
                    <a:pt x="1778" y="1"/>
                    <a:pt x="15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2" name="Google Shape;4972;p9"/>
            <p:cNvSpPr/>
            <p:nvPr/>
          </p:nvSpPr>
          <p:spPr>
            <a:xfrm>
              <a:off x="2125275" y="1118275"/>
              <a:ext cx="78100" cy="68700"/>
            </a:xfrm>
            <a:custGeom>
              <a:avLst/>
              <a:gdLst/>
              <a:ahLst/>
              <a:cxnLst/>
              <a:rect l="l" t="t" r="r" b="b"/>
              <a:pathLst>
                <a:path w="3124" h="2748" extrusionOk="0">
                  <a:moveTo>
                    <a:pt x="1573" y="1"/>
                  </a:moveTo>
                  <a:cubicBezTo>
                    <a:pt x="1121" y="1"/>
                    <a:pt x="674" y="238"/>
                    <a:pt x="425" y="667"/>
                  </a:cubicBezTo>
                  <a:cubicBezTo>
                    <a:pt x="1" y="1400"/>
                    <a:pt x="188" y="2019"/>
                    <a:pt x="791" y="2524"/>
                  </a:cubicBezTo>
                  <a:cubicBezTo>
                    <a:pt x="1076" y="2670"/>
                    <a:pt x="1350" y="2747"/>
                    <a:pt x="1606" y="2747"/>
                  </a:cubicBezTo>
                  <a:cubicBezTo>
                    <a:pt x="2010" y="2747"/>
                    <a:pt x="2370" y="2553"/>
                    <a:pt x="2658" y="2126"/>
                  </a:cubicBezTo>
                  <a:cubicBezTo>
                    <a:pt x="3123" y="1434"/>
                    <a:pt x="2994" y="766"/>
                    <a:pt x="2345" y="265"/>
                  </a:cubicBezTo>
                  <a:cubicBezTo>
                    <a:pt x="2114" y="86"/>
                    <a:pt x="1843" y="1"/>
                    <a:pt x="157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3" name="Google Shape;4973;p9"/>
            <p:cNvSpPr/>
            <p:nvPr/>
          </p:nvSpPr>
          <p:spPr>
            <a:xfrm>
              <a:off x="6079550" y="3341325"/>
              <a:ext cx="78100" cy="68600"/>
            </a:xfrm>
            <a:custGeom>
              <a:avLst/>
              <a:gdLst/>
              <a:ahLst/>
              <a:cxnLst/>
              <a:rect l="l" t="t" r="r" b="b"/>
              <a:pathLst>
                <a:path w="3124" h="2744" extrusionOk="0">
                  <a:moveTo>
                    <a:pt x="1569" y="1"/>
                  </a:moveTo>
                  <a:cubicBezTo>
                    <a:pt x="1096" y="1"/>
                    <a:pt x="630" y="263"/>
                    <a:pt x="390" y="727"/>
                  </a:cubicBezTo>
                  <a:cubicBezTo>
                    <a:pt x="1" y="1479"/>
                    <a:pt x="218" y="2086"/>
                    <a:pt x="859" y="2566"/>
                  </a:cubicBezTo>
                  <a:cubicBezTo>
                    <a:pt x="1121" y="2682"/>
                    <a:pt x="1372" y="2744"/>
                    <a:pt x="1606" y="2744"/>
                  </a:cubicBezTo>
                  <a:cubicBezTo>
                    <a:pt x="2036" y="2744"/>
                    <a:pt x="2409" y="2535"/>
                    <a:pt x="2692" y="2068"/>
                  </a:cubicBezTo>
                  <a:cubicBezTo>
                    <a:pt x="3124" y="1352"/>
                    <a:pt x="2961" y="695"/>
                    <a:pt x="2288" y="226"/>
                  </a:cubicBezTo>
                  <a:cubicBezTo>
                    <a:pt x="2067" y="73"/>
                    <a:pt x="1817" y="1"/>
                    <a:pt x="156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4" name="Google Shape;4974;p9"/>
            <p:cNvSpPr/>
            <p:nvPr/>
          </p:nvSpPr>
          <p:spPr>
            <a:xfrm>
              <a:off x="4320425" y="479650"/>
              <a:ext cx="77575" cy="69600"/>
            </a:xfrm>
            <a:custGeom>
              <a:avLst/>
              <a:gdLst/>
              <a:ahLst/>
              <a:cxnLst/>
              <a:rect l="l" t="t" r="r" b="b"/>
              <a:pathLst>
                <a:path w="3103" h="2784" extrusionOk="0">
                  <a:moveTo>
                    <a:pt x="1566" y="0"/>
                  </a:moveTo>
                  <a:cubicBezTo>
                    <a:pt x="1087" y="0"/>
                    <a:pt x="627" y="268"/>
                    <a:pt x="382" y="751"/>
                  </a:cubicBezTo>
                  <a:cubicBezTo>
                    <a:pt x="0" y="1502"/>
                    <a:pt x="168" y="2137"/>
                    <a:pt x="867" y="2579"/>
                  </a:cubicBezTo>
                  <a:cubicBezTo>
                    <a:pt x="1083" y="2716"/>
                    <a:pt x="1316" y="2783"/>
                    <a:pt x="1548" y="2783"/>
                  </a:cubicBezTo>
                  <a:cubicBezTo>
                    <a:pt x="2039" y="2783"/>
                    <a:pt x="2525" y="2482"/>
                    <a:pt x="2837" y="1907"/>
                  </a:cubicBezTo>
                  <a:cubicBezTo>
                    <a:pt x="3102" y="1286"/>
                    <a:pt x="2984" y="651"/>
                    <a:pt x="2277" y="209"/>
                  </a:cubicBezTo>
                  <a:cubicBezTo>
                    <a:pt x="2051" y="67"/>
                    <a:pt x="1806" y="0"/>
                    <a:pt x="15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5" name="Google Shape;4975;p9"/>
            <p:cNvSpPr/>
            <p:nvPr/>
          </p:nvSpPr>
          <p:spPr>
            <a:xfrm>
              <a:off x="1721675" y="4011950"/>
              <a:ext cx="79725" cy="70200"/>
            </a:xfrm>
            <a:custGeom>
              <a:avLst/>
              <a:gdLst/>
              <a:ahLst/>
              <a:cxnLst/>
              <a:rect l="l" t="t" r="r" b="b"/>
              <a:pathLst>
                <a:path w="3189" h="2808" extrusionOk="0">
                  <a:moveTo>
                    <a:pt x="1539" y="1"/>
                  </a:moveTo>
                  <a:cubicBezTo>
                    <a:pt x="1094" y="1"/>
                    <a:pt x="713" y="248"/>
                    <a:pt x="420" y="735"/>
                  </a:cubicBezTo>
                  <a:cubicBezTo>
                    <a:pt x="0" y="1430"/>
                    <a:pt x="252" y="2263"/>
                    <a:pt x="1092" y="2699"/>
                  </a:cubicBezTo>
                  <a:cubicBezTo>
                    <a:pt x="1273" y="2770"/>
                    <a:pt x="1455" y="2808"/>
                    <a:pt x="1632" y="2808"/>
                  </a:cubicBezTo>
                  <a:cubicBezTo>
                    <a:pt x="2061" y="2808"/>
                    <a:pt x="2465" y="2586"/>
                    <a:pt x="2773" y="2068"/>
                  </a:cubicBezTo>
                  <a:cubicBezTo>
                    <a:pt x="3189" y="1370"/>
                    <a:pt x="2947" y="521"/>
                    <a:pt x="2227" y="175"/>
                  </a:cubicBezTo>
                  <a:cubicBezTo>
                    <a:pt x="1984" y="59"/>
                    <a:pt x="1754" y="1"/>
                    <a:pt x="153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6" name="Google Shape;4976;p9"/>
            <p:cNvSpPr/>
            <p:nvPr/>
          </p:nvSpPr>
          <p:spPr>
            <a:xfrm>
              <a:off x="3815450" y="5189050"/>
              <a:ext cx="77900" cy="69825"/>
            </a:xfrm>
            <a:custGeom>
              <a:avLst/>
              <a:gdLst/>
              <a:ahLst/>
              <a:cxnLst/>
              <a:rect l="l" t="t" r="r" b="b"/>
              <a:pathLst>
                <a:path w="3116" h="2793" extrusionOk="0">
                  <a:moveTo>
                    <a:pt x="1590" y="0"/>
                  </a:moveTo>
                  <a:cubicBezTo>
                    <a:pt x="1133" y="0"/>
                    <a:pt x="688" y="245"/>
                    <a:pt x="422" y="685"/>
                  </a:cubicBezTo>
                  <a:cubicBezTo>
                    <a:pt x="1" y="1383"/>
                    <a:pt x="207" y="2228"/>
                    <a:pt x="912" y="2599"/>
                  </a:cubicBezTo>
                  <a:cubicBezTo>
                    <a:pt x="1160" y="2730"/>
                    <a:pt x="1394" y="2792"/>
                    <a:pt x="1614" y="2792"/>
                  </a:cubicBezTo>
                  <a:cubicBezTo>
                    <a:pt x="2046" y="2792"/>
                    <a:pt x="2422" y="2551"/>
                    <a:pt x="2743" y="2122"/>
                  </a:cubicBezTo>
                  <a:cubicBezTo>
                    <a:pt x="3116" y="1363"/>
                    <a:pt x="3029" y="720"/>
                    <a:pt x="2345" y="243"/>
                  </a:cubicBezTo>
                  <a:cubicBezTo>
                    <a:pt x="2110" y="78"/>
                    <a:pt x="1848" y="0"/>
                    <a:pt x="159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7" name="Google Shape;4977;p9"/>
            <p:cNvSpPr/>
            <p:nvPr/>
          </p:nvSpPr>
          <p:spPr>
            <a:xfrm>
              <a:off x="5483200" y="1133525"/>
              <a:ext cx="77900" cy="69825"/>
            </a:xfrm>
            <a:custGeom>
              <a:avLst/>
              <a:gdLst/>
              <a:ahLst/>
              <a:cxnLst/>
              <a:rect l="l" t="t" r="r" b="b"/>
              <a:pathLst>
                <a:path w="3116" h="2793" extrusionOk="0">
                  <a:moveTo>
                    <a:pt x="1590" y="0"/>
                  </a:moveTo>
                  <a:cubicBezTo>
                    <a:pt x="1133" y="0"/>
                    <a:pt x="688" y="245"/>
                    <a:pt x="422" y="685"/>
                  </a:cubicBezTo>
                  <a:cubicBezTo>
                    <a:pt x="0" y="1383"/>
                    <a:pt x="205" y="2228"/>
                    <a:pt x="911" y="2599"/>
                  </a:cubicBezTo>
                  <a:cubicBezTo>
                    <a:pt x="1160" y="2730"/>
                    <a:pt x="1394" y="2792"/>
                    <a:pt x="1613" y="2792"/>
                  </a:cubicBezTo>
                  <a:cubicBezTo>
                    <a:pt x="2045" y="2792"/>
                    <a:pt x="2420" y="2551"/>
                    <a:pt x="2741" y="2122"/>
                  </a:cubicBezTo>
                  <a:cubicBezTo>
                    <a:pt x="3116" y="1363"/>
                    <a:pt x="3027" y="720"/>
                    <a:pt x="2345" y="243"/>
                  </a:cubicBezTo>
                  <a:cubicBezTo>
                    <a:pt x="2109" y="78"/>
                    <a:pt x="1848" y="0"/>
                    <a:pt x="159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8" name="Google Shape;4978;p9"/>
            <p:cNvSpPr/>
            <p:nvPr/>
          </p:nvSpPr>
          <p:spPr>
            <a:xfrm>
              <a:off x="4912800" y="4869775"/>
              <a:ext cx="79750" cy="70225"/>
            </a:xfrm>
            <a:custGeom>
              <a:avLst/>
              <a:gdLst/>
              <a:ahLst/>
              <a:cxnLst/>
              <a:rect l="l" t="t" r="r" b="b"/>
              <a:pathLst>
                <a:path w="3190" h="2809" extrusionOk="0">
                  <a:moveTo>
                    <a:pt x="1540" y="1"/>
                  </a:moveTo>
                  <a:cubicBezTo>
                    <a:pt x="1097" y="1"/>
                    <a:pt x="716" y="246"/>
                    <a:pt x="422" y="730"/>
                  </a:cubicBezTo>
                  <a:cubicBezTo>
                    <a:pt x="1" y="1426"/>
                    <a:pt x="250" y="2260"/>
                    <a:pt x="1090" y="2697"/>
                  </a:cubicBezTo>
                  <a:cubicBezTo>
                    <a:pt x="1272" y="2770"/>
                    <a:pt x="1455" y="2808"/>
                    <a:pt x="1634" y="2808"/>
                  </a:cubicBezTo>
                  <a:cubicBezTo>
                    <a:pt x="2060" y="2808"/>
                    <a:pt x="2463" y="2587"/>
                    <a:pt x="2771" y="2072"/>
                  </a:cubicBezTo>
                  <a:cubicBezTo>
                    <a:pt x="3190" y="1374"/>
                    <a:pt x="2952" y="525"/>
                    <a:pt x="2232" y="177"/>
                  </a:cubicBezTo>
                  <a:cubicBezTo>
                    <a:pt x="1988" y="59"/>
                    <a:pt x="1756" y="1"/>
                    <a:pt x="154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9" name="Google Shape;4979;p9"/>
            <p:cNvSpPr/>
            <p:nvPr/>
          </p:nvSpPr>
          <p:spPr>
            <a:xfrm>
              <a:off x="1424400" y="2908400"/>
              <a:ext cx="77625" cy="69625"/>
            </a:xfrm>
            <a:custGeom>
              <a:avLst/>
              <a:gdLst/>
              <a:ahLst/>
              <a:cxnLst/>
              <a:rect l="l" t="t" r="r" b="b"/>
              <a:pathLst>
                <a:path w="3105" h="2785" extrusionOk="0">
                  <a:moveTo>
                    <a:pt x="1568" y="1"/>
                  </a:moveTo>
                  <a:cubicBezTo>
                    <a:pt x="1097" y="1"/>
                    <a:pt x="644" y="260"/>
                    <a:pt x="396" y="729"/>
                  </a:cubicBezTo>
                  <a:cubicBezTo>
                    <a:pt x="1" y="1473"/>
                    <a:pt x="155" y="2111"/>
                    <a:pt x="844" y="2568"/>
                  </a:cubicBezTo>
                  <a:cubicBezTo>
                    <a:pt x="1064" y="2714"/>
                    <a:pt x="1304" y="2785"/>
                    <a:pt x="1543" y="2785"/>
                  </a:cubicBezTo>
                  <a:cubicBezTo>
                    <a:pt x="2027" y="2785"/>
                    <a:pt x="2509" y="2493"/>
                    <a:pt x="2826" y="1933"/>
                  </a:cubicBezTo>
                  <a:cubicBezTo>
                    <a:pt x="3104" y="1317"/>
                    <a:pt x="2998" y="679"/>
                    <a:pt x="2300" y="224"/>
                  </a:cubicBezTo>
                  <a:cubicBezTo>
                    <a:pt x="2069" y="73"/>
                    <a:pt x="1816" y="1"/>
                    <a:pt x="156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0" name="Google Shape;4980;p9"/>
            <p:cNvSpPr/>
            <p:nvPr/>
          </p:nvSpPr>
          <p:spPr>
            <a:xfrm>
              <a:off x="5413825" y="4527825"/>
              <a:ext cx="77125" cy="67600"/>
            </a:xfrm>
            <a:custGeom>
              <a:avLst/>
              <a:gdLst/>
              <a:ahLst/>
              <a:cxnLst/>
              <a:rect l="l" t="t" r="r" b="b"/>
              <a:pathLst>
                <a:path w="3085" h="2704" extrusionOk="0">
                  <a:moveTo>
                    <a:pt x="1489" y="1"/>
                  </a:moveTo>
                  <a:cubicBezTo>
                    <a:pt x="1007" y="1"/>
                    <a:pt x="605" y="233"/>
                    <a:pt x="343" y="768"/>
                  </a:cubicBezTo>
                  <a:cubicBezTo>
                    <a:pt x="1" y="1471"/>
                    <a:pt x="188" y="2130"/>
                    <a:pt x="867" y="2503"/>
                  </a:cubicBezTo>
                  <a:cubicBezTo>
                    <a:pt x="1112" y="2637"/>
                    <a:pt x="1353" y="2703"/>
                    <a:pt x="1579" y="2703"/>
                  </a:cubicBezTo>
                  <a:cubicBezTo>
                    <a:pt x="2022" y="2703"/>
                    <a:pt x="2412" y="2450"/>
                    <a:pt x="2678" y="1959"/>
                  </a:cubicBezTo>
                  <a:cubicBezTo>
                    <a:pt x="3085" y="1213"/>
                    <a:pt x="2818" y="587"/>
                    <a:pt x="2146" y="123"/>
                  </a:cubicBezTo>
                  <a:cubicBezTo>
                    <a:pt x="1916" y="43"/>
                    <a:pt x="1695" y="1"/>
                    <a:pt x="14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1" name="Google Shape;4981;p9"/>
            <p:cNvSpPr/>
            <p:nvPr/>
          </p:nvSpPr>
          <p:spPr>
            <a:xfrm>
              <a:off x="4970175" y="688875"/>
              <a:ext cx="72075" cy="67075"/>
            </a:xfrm>
            <a:custGeom>
              <a:avLst/>
              <a:gdLst/>
              <a:ahLst/>
              <a:cxnLst/>
              <a:rect l="l" t="t" r="r" b="b"/>
              <a:pathLst>
                <a:path w="2883" h="2683" extrusionOk="0">
                  <a:moveTo>
                    <a:pt x="1467" y="1"/>
                  </a:moveTo>
                  <a:cubicBezTo>
                    <a:pt x="1036" y="1"/>
                    <a:pt x="625" y="282"/>
                    <a:pt x="367" y="763"/>
                  </a:cubicBezTo>
                  <a:cubicBezTo>
                    <a:pt x="0" y="1444"/>
                    <a:pt x="187" y="2120"/>
                    <a:pt x="850" y="2497"/>
                  </a:cubicBezTo>
                  <a:cubicBezTo>
                    <a:pt x="1067" y="2621"/>
                    <a:pt x="1275" y="2683"/>
                    <a:pt x="1480" y="2683"/>
                  </a:cubicBezTo>
                  <a:cubicBezTo>
                    <a:pt x="1951" y="2683"/>
                    <a:pt x="2402" y="2353"/>
                    <a:pt x="2883" y="1693"/>
                  </a:cubicBezTo>
                  <a:cubicBezTo>
                    <a:pt x="2689" y="1287"/>
                    <a:pt x="2566" y="573"/>
                    <a:pt x="2146" y="247"/>
                  </a:cubicBezTo>
                  <a:cubicBezTo>
                    <a:pt x="1927" y="79"/>
                    <a:pt x="1694" y="1"/>
                    <a:pt x="14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2" name="Google Shape;4982;p9"/>
            <p:cNvSpPr/>
            <p:nvPr/>
          </p:nvSpPr>
          <p:spPr>
            <a:xfrm>
              <a:off x="2054925" y="4509700"/>
              <a:ext cx="70125" cy="68700"/>
            </a:xfrm>
            <a:custGeom>
              <a:avLst/>
              <a:gdLst/>
              <a:ahLst/>
              <a:cxnLst/>
              <a:rect l="l" t="t" r="r" b="b"/>
              <a:pathLst>
                <a:path w="2805" h="2748" extrusionOk="0">
                  <a:moveTo>
                    <a:pt x="2018" y="1"/>
                  </a:moveTo>
                  <a:cubicBezTo>
                    <a:pt x="1483" y="278"/>
                    <a:pt x="777" y="428"/>
                    <a:pt x="453" y="864"/>
                  </a:cubicBezTo>
                  <a:cubicBezTo>
                    <a:pt x="0" y="1473"/>
                    <a:pt x="255" y="2211"/>
                    <a:pt x="935" y="2571"/>
                  </a:cubicBezTo>
                  <a:cubicBezTo>
                    <a:pt x="1157" y="2689"/>
                    <a:pt x="1389" y="2747"/>
                    <a:pt x="1608" y="2747"/>
                  </a:cubicBezTo>
                  <a:cubicBezTo>
                    <a:pt x="2056" y="2747"/>
                    <a:pt x="2453" y="2504"/>
                    <a:pt x="2623" y="2022"/>
                  </a:cubicBezTo>
                  <a:cubicBezTo>
                    <a:pt x="2805" y="1510"/>
                    <a:pt x="2538" y="842"/>
                    <a:pt x="2471" y="242"/>
                  </a:cubicBezTo>
                  <a:lnTo>
                    <a:pt x="2018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3" name="Google Shape;4983;p9"/>
            <p:cNvSpPr/>
            <p:nvPr/>
          </p:nvSpPr>
          <p:spPr>
            <a:xfrm>
              <a:off x="1458625" y="2304150"/>
              <a:ext cx="77175" cy="67700"/>
            </a:xfrm>
            <a:custGeom>
              <a:avLst/>
              <a:gdLst/>
              <a:ahLst/>
              <a:cxnLst/>
              <a:rect l="l" t="t" r="r" b="b"/>
              <a:pathLst>
                <a:path w="3087" h="2708" extrusionOk="0">
                  <a:moveTo>
                    <a:pt x="1512" y="0"/>
                  </a:moveTo>
                  <a:cubicBezTo>
                    <a:pt x="1075" y="0"/>
                    <a:pt x="688" y="249"/>
                    <a:pt x="418" y="731"/>
                  </a:cubicBezTo>
                  <a:cubicBezTo>
                    <a:pt x="1" y="1472"/>
                    <a:pt x="261" y="2100"/>
                    <a:pt x="979" y="2613"/>
                  </a:cubicBezTo>
                  <a:cubicBezTo>
                    <a:pt x="1183" y="2673"/>
                    <a:pt x="1384" y="2708"/>
                    <a:pt x="1577" y="2708"/>
                  </a:cubicBezTo>
                  <a:cubicBezTo>
                    <a:pt x="2047" y="2708"/>
                    <a:pt x="2464" y="2501"/>
                    <a:pt x="2737" y="1952"/>
                  </a:cubicBezTo>
                  <a:cubicBezTo>
                    <a:pt x="3086" y="1251"/>
                    <a:pt x="2908" y="592"/>
                    <a:pt x="2235" y="211"/>
                  </a:cubicBezTo>
                  <a:cubicBezTo>
                    <a:pt x="1987" y="70"/>
                    <a:pt x="1743" y="0"/>
                    <a:pt x="15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4" name="Google Shape;4984;p9"/>
            <p:cNvSpPr/>
            <p:nvPr/>
          </p:nvSpPr>
          <p:spPr>
            <a:xfrm>
              <a:off x="2442700" y="828350"/>
              <a:ext cx="72000" cy="67100"/>
            </a:xfrm>
            <a:custGeom>
              <a:avLst/>
              <a:gdLst/>
              <a:ahLst/>
              <a:cxnLst/>
              <a:rect l="l" t="t" r="r" b="b"/>
              <a:pathLst>
                <a:path w="2880" h="2684" extrusionOk="0">
                  <a:moveTo>
                    <a:pt x="1477" y="1"/>
                  </a:moveTo>
                  <a:cubicBezTo>
                    <a:pt x="1052" y="1"/>
                    <a:pt x="643" y="274"/>
                    <a:pt x="380" y="744"/>
                  </a:cubicBezTo>
                  <a:cubicBezTo>
                    <a:pt x="0" y="1422"/>
                    <a:pt x="182" y="2098"/>
                    <a:pt x="834" y="2487"/>
                  </a:cubicBezTo>
                  <a:cubicBezTo>
                    <a:pt x="1054" y="2618"/>
                    <a:pt x="1267" y="2683"/>
                    <a:pt x="1477" y="2683"/>
                  </a:cubicBezTo>
                  <a:cubicBezTo>
                    <a:pt x="1943" y="2683"/>
                    <a:pt x="2395" y="2361"/>
                    <a:pt x="2880" y="1716"/>
                  </a:cubicBezTo>
                  <a:cubicBezTo>
                    <a:pt x="2694" y="1308"/>
                    <a:pt x="2582" y="590"/>
                    <a:pt x="2166" y="259"/>
                  </a:cubicBezTo>
                  <a:cubicBezTo>
                    <a:pt x="1946" y="83"/>
                    <a:pt x="1709" y="1"/>
                    <a:pt x="14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5" name="Google Shape;4985;p9"/>
            <p:cNvSpPr/>
            <p:nvPr/>
          </p:nvSpPr>
          <p:spPr>
            <a:xfrm>
              <a:off x="6164375" y="2920625"/>
              <a:ext cx="72000" cy="67075"/>
            </a:xfrm>
            <a:custGeom>
              <a:avLst/>
              <a:gdLst/>
              <a:ahLst/>
              <a:cxnLst/>
              <a:rect l="l" t="t" r="r" b="b"/>
              <a:pathLst>
                <a:path w="2880" h="2683" extrusionOk="0">
                  <a:moveTo>
                    <a:pt x="1475" y="0"/>
                  </a:moveTo>
                  <a:cubicBezTo>
                    <a:pt x="1048" y="0"/>
                    <a:pt x="638" y="276"/>
                    <a:pt x="376" y="749"/>
                  </a:cubicBezTo>
                  <a:cubicBezTo>
                    <a:pt x="0" y="1428"/>
                    <a:pt x="183" y="2104"/>
                    <a:pt x="839" y="2490"/>
                  </a:cubicBezTo>
                  <a:cubicBezTo>
                    <a:pt x="1057" y="2619"/>
                    <a:pt x="1268" y="2683"/>
                    <a:pt x="1476" y="2683"/>
                  </a:cubicBezTo>
                  <a:cubicBezTo>
                    <a:pt x="1944" y="2683"/>
                    <a:pt x="2396" y="2358"/>
                    <a:pt x="2880" y="1709"/>
                  </a:cubicBezTo>
                  <a:cubicBezTo>
                    <a:pt x="2692" y="1303"/>
                    <a:pt x="2577" y="587"/>
                    <a:pt x="2160" y="255"/>
                  </a:cubicBezTo>
                  <a:cubicBezTo>
                    <a:pt x="1941" y="81"/>
                    <a:pt x="1706" y="0"/>
                    <a:pt x="14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6" name="Google Shape;4986;p9"/>
            <p:cNvSpPr/>
            <p:nvPr/>
          </p:nvSpPr>
          <p:spPr>
            <a:xfrm>
              <a:off x="5765825" y="1448825"/>
              <a:ext cx="77475" cy="67825"/>
            </a:xfrm>
            <a:custGeom>
              <a:avLst/>
              <a:gdLst/>
              <a:ahLst/>
              <a:cxnLst/>
              <a:rect l="l" t="t" r="r" b="b"/>
              <a:pathLst>
                <a:path w="3099" h="2713" extrusionOk="0">
                  <a:moveTo>
                    <a:pt x="1524" y="1"/>
                  </a:moveTo>
                  <a:cubicBezTo>
                    <a:pt x="1102" y="1"/>
                    <a:pt x="721" y="237"/>
                    <a:pt x="443" y="693"/>
                  </a:cubicBezTo>
                  <a:cubicBezTo>
                    <a:pt x="1" y="1421"/>
                    <a:pt x="241" y="2056"/>
                    <a:pt x="926" y="2585"/>
                  </a:cubicBezTo>
                  <a:cubicBezTo>
                    <a:pt x="1153" y="2667"/>
                    <a:pt x="1376" y="2713"/>
                    <a:pt x="1587" y="2713"/>
                  </a:cubicBezTo>
                  <a:cubicBezTo>
                    <a:pt x="2037" y="2713"/>
                    <a:pt x="2436" y="2505"/>
                    <a:pt x="2717" y="1997"/>
                  </a:cubicBezTo>
                  <a:cubicBezTo>
                    <a:pt x="3098" y="1307"/>
                    <a:pt x="2930" y="643"/>
                    <a:pt x="2278" y="238"/>
                  </a:cubicBezTo>
                  <a:cubicBezTo>
                    <a:pt x="2021" y="78"/>
                    <a:pt x="1766" y="1"/>
                    <a:pt x="152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7" name="Google Shape;4987;p9"/>
            <p:cNvSpPr/>
            <p:nvPr/>
          </p:nvSpPr>
          <p:spPr>
            <a:xfrm>
              <a:off x="3905275" y="402725"/>
              <a:ext cx="75950" cy="68300"/>
            </a:xfrm>
            <a:custGeom>
              <a:avLst/>
              <a:gdLst/>
              <a:ahLst/>
              <a:cxnLst/>
              <a:rect l="l" t="t" r="r" b="b"/>
              <a:pathLst>
                <a:path w="3038" h="2732" extrusionOk="0">
                  <a:moveTo>
                    <a:pt x="1519" y="0"/>
                  </a:moveTo>
                  <a:cubicBezTo>
                    <a:pt x="1114" y="0"/>
                    <a:pt x="744" y="218"/>
                    <a:pt x="469" y="632"/>
                  </a:cubicBezTo>
                  <a:cubicBezTo>
                    <a:pt x="0" y="1337"/>
                    <a:pt x="146" y="2041"/>
                    <a:pt x="833" y="2493"/>
                  </a:cubicBezTo>
                  <a:cubicBezTo>
                    <a:pt x="1081" y="2657"/>
                    <a:pt x="1323" y="2732"/>
                    <a:pt x="1554" y="2732"/>
                  </a:cubicBezTo>
                  <a:cubicBezTo>
                    <a:pt x="1972" y="2732"/>
                    <a:pt x="2358" y="2487"/>
                    <a:pt x="2694" y="2075"/>
                  </a:cubicBezTo>
                  <a:cubicBezTo>
                    <a:pt x="3038" y="1313"/>
                    <a:pt x="2948" y="643"/>
                    <a:pt x="2231" y="215"/>
                  </a:cubicBezTo>
                  <a:cubicBezTo>
                    <a:pt x="1990" y="70"/>
                    <a:pt x="1749" y="0"/>
                    <a:pt x="15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8" name="Google Shape;4988;p9"/>
            <p:cNvSpPr/>
            <p:nvPr/>
          </p:nvSpPr>
          <p:spPr>
            <a:xfrm>
              <a:off x="3218175" y="5165375"/>
              <a:ext cx="77450" cy="63825"/>
            </a:xfrm>
            <a:custGeom>
              <a:avLst/>
              <a:gdLst/>
              <a:ahLst/>
              <a:cxnLst/>
              <a:rect l="l" t="t" r="r" b="b"/>
              <a:pathLst>
                <a:path w="3098" h="2553" extrusionOk="0">
                  <a:moveTo>
                    <a:pt x="1511" y="0"/>
                  </a:moveTo>
                  <a:cubicBezTo>
                    <a:pt x="1097" y="0"/>
                    <a:pt x="693" y="257"/>
                    <a:pt x="426" y="704"/>
                  </a:cubicBezTo>
                  <a:cubicBezTo>
                    <a:pt x="0" y="1417"/>
                    <a:pt x="171" y="2204"/>
                    <a:pt x="917" y="2487"/>
                  </a:cubicBezTo>
                  <a:cubicBezTo>
                    <a:pt x="1040" y="2533"/>
                    <a:pt x="1175" y="2552"/>
                    <a:pt x="1322" y="2552"/>
                  </a:cubicBezTo>
                  <a:cubicBezTo>
                    <a:pt x="1770" y="2552"/>
                    <a:pt x="2340" y="2380"/>
                    <a:pt x="3098" y="2298"/>
                  </a:cubicBezTo>
                  <a:cubicBezTo>
                    <a:pt x="2713" y="1356"/>
                    <a:pt x="2631" y="633"/>
                    <a:pt x="2227" y="284"/>
                  </a:cubicBezTo>
                  <a:cubicBezTo>
                    <a:pt x="2003" y="90"/>
                    <a:pt x="1755" y="0"/>
                    <a:pt x="15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9" name="Google Shape;4989;p9"/>
            <p:cNvSpPr/>
            <p:nvPr/>
          </p:nvSpPr>
          <p:spPr>
            <a:xfrm>
              <a:off x="1384350" y="2726775"/>
              <a:ext cx="63300" cy="60450"/>
            </a:xfrm>
            <a:custGeom>
              <a:avLst/>
              <a:gdLst/>
              <a:ahLst/>
              <a:cxnLst/>
              <a:rect l="l" t="t" r="r" b="b"/>
              <a:pathLst>
                <a:path w="2532" h="2418" extrusionOk="0">
                  <a:moveTo>
                    <a:pt x="1129" y="0"/>
                  </a:moveTo>
                  <a:cubicBezTo>
                    <a:pt x="719" y="0"/>
                    <a:pt x="332" y="247"/>
                    <a:pt x="167" y="698"/>
                  </a:cubicBezTo>
                  <a:cubicBezTo>
                    <a:pt x="1" y="1157"/>
                    <a:pt x="198" y="2066"/>
                    <a:pt x="549" y="2303"/>
                  </a:cubicBezTo>
                  <a:cubicBezTo>
                    <a:pt x="674" y="2388"/>
                    <a:pt x="835" y="2417"/>
                    <a:pt x="1016" y="2417"/>
                  </a:cubicBezTo>
                  <a:cubicBezTo>
                    <a:pt x="1401" y="2417"/>
                    <a:pt x="1876" y="2284"/>
                    <a:pt x="2279" y="2257"/>
                  </a:cubicBezTo>
                  <a:lnTo>
                    <a:pt x="2531" y="1811"/>
                  </a:lnTo>
                  <a:cubicBezTo>
                    <a:pt x="2312" y="1285"/>
                    <a:pt x="2226" y="598"/>
                    <a:pt x="1841" y="271"/>
                  </a:cubicBezTo>
                  <a:cubicBezTo>
                    <a:pt x="1624" y="87"/>
                    <a:pt x="1373" y="0"/>
                    <a:pt x="11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0" name="Google Shape;4990;p9"/>
            <p:cNvSpPr/>
            <p:nvPr/>
          </p:nvSpPr>
          <p:spPr>
            <a:xfrm>
              <a:off x="5210650" y="821150"/>
              <a:ext cx="63900" cy="60475"/>
            </a:xfrm>
            <a:custGeom>
              <a:avLst/>
              <a:gdLst/>
              <a:ahLst/>
              <a:cxnLst/>
              <a:rect l="l" t="t" r="r" b="b"/>
              <a:pathLst>
                <a:path w="2556" h="2419" extrusionOk="0">
                  <a:moveTo>
                    <a:pt x="1123" y="1"/>
                  </a:moveTo>
                  <a:cubicBezTo>
                    <a:pt x="699" y="1"/>
                    <a:pt x="302" y="263"/>
                    <a:pt x="150" y="734"/>
                  </a:cubicBezTo>
                  <a:cubicBezTo>
                    <a:pt x="1" y="1198"/>
                    <a:pt x="234" y="2097"/>
                    <a:pt x="593" y="2321"/>
                  </a:cubicBezTo>
                  <a:cubicBezTo>
                    <a:pt x="708" y="2393"/>
                    <a:pt x="850" y="2419"/>
                    <a:pt x="1009" y="2419"/>
                  </a:cubicBezTo>
                  <a:cubicBezTo>
                    <a:pt x="1404" y="2419"/>
                    <a:pt x="1900" y="2256"/>
                    <a:pt x="2322" y="2214"/>
                  </a:cubicBezTo>
                  <a:lnTo>
                    <a:pt x="2556" y="1754"/>
                  </a:lnTo>
                  <a:cubicBezTo>
                    <a:pt x="2317" y="1238"/>
                    <a:pt x="2205" y="557"/>
                    <a:pt x="1806" y="245"/>
                  </a:cubicBezTo>
                  <a:cubicBezTo>
                    <a:pt x="1594" y="79"/>
                    <a:pt x="1354" y="1"/>
                    <a:pt x="112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1" name="Google Shape;4991;p9"/>
            <p:cNvSpPr/>
            <p:nvPr/>
          </p:nvSpPr>
          <p:spPr>
            <a:xfrm>
              <a:off x="1683400" y="1652575"/>
              <a:ext cx="69025" cy="61950"/>
            </a:xfrm>
            <a:custGeom>
              <a:avLst/>
              <a:gdLst/>
              <a:ahLst/>
              <a:cxnLst/>
              <a:rect l="l" t="t" r="r" b="b"/>
              <a:pathLst>
                <a:path w="2761" h="2478" extrusionOk="0">
                  <a:moveTo>
                    <a:pt x="1511" y="1"/>
                  </a:moveTo>
                  <a:cubicBezTo>
                    <a:pt x="1043" y="1"/>
                    <a:pt x="442" y="209"/>
                    <a:pt x="258" y="496"/>
                  </a:cubicBezTo>
                  <a:cubicBezTo>
                    <a:pt x="0" y="900"/>
                    <a:pt x="270" y="1644"/>
                    <a:pt x="311" y="2241"/>
                  </a:cubicBezTo>
                  <a:lnTo>
                    <a:pt x="759" y="2478"/>
                  </a:lnTo>
                  <a:cubicBezTo>
                    <a:pt x="1276" y="2235"/>
                    <a:pt x="1954" y="2121"/>
                    <a:pt x="2275" y="1719"/>
                  </a:cubicBezTo>
                  <a:cubicBezTo>
                    <a:pt x="2760" y="1112"/>
                    <a:pt x="2557" y="282"/>
                    <a:pt x="1844" y="46"/>
                  </a:cubicBezTo>
                  <a:cubicBezTo>
                    <a:pt x="1749" y="15"/>
                    <a:pt x="1634" y="1"/>
                    <a:pt x="151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2" name="Google Shape;4992;p9"/>
            <p:cNvSpPr/>
            <p:nvPr/>
          </p:nvSpPr>
          <p:spPr>
            <a:xfrm>
              <a:off x="5104750" y="4824375"/>
              <a:ext cx="68675" cy="61075"/>
            </a:xfrm>
            <a:custGeom>
              <a:avLst/>
              <a:gdLst/>
              <a:ahLst/>
              <a:cxnLst/>
              <a:rect l="l" t="t" r="r" b="b"/>
              <a:pathLst>
                <a:path w="2747" h="2443" extrusionOk="0">
                  <a:moveTo>
                    <a:pt x="1470" y="1"/>
                  </a:moveTo>
                  <a:cubicBezTo>
                    <a:pt x="1016" y="1"/>
                    <a:pt x="463" y="176"/>
                    <a:pt x="276" y="439"/>
                  </a:cubicBezTo>
                  <a:cubicBezTo>
                    <a:pt x="0" y="828"/>
                    <a:pt x="234" y="1587"/>
                    <a:pt x="246" y="2184"/>
                  </a:cubicBezTo>
                  <a:lnTo>
                    <a:pt x="678" y="2443"/>
                  </a:lnTo>
                  <a:cubicBezTo>
                    <a:pt x="1207" y="2225"/>
                    <a:pt x="1888" y="2144"/>
                    <a:pt x="2230" y="1758"/>
                  </a:cubicBezTo>
                  <a:cubicBezTo>
                    <a:pt x="2747" y="1173"/>
                    <a:pt x="2575" y="336"/>
                    <a:pt x="1879" y="64"/>
                  </a:cubicBezTo>
                  <a:cubicBezTo>
                    <a:pt x="1766" y="21"/>
                    <a:pt x="1624" y="1"/>
                    <a:pt x="14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3" name="Google Shape;4993;p9"/>
            <p:cNvSpPr/>
            <p:nvPr/>
          </p:nvSpPr>
          <p:spPr>
            <a:xfrm>
              <a:off x="5870575" y="4001975"/>
              <a:ext cx="68700" cy="71300"/>
            </a:xfrm>
            <a:custGeom>
              <a:avLst/>
              <a:gdLst/>
              <a:ahLst/>
              <a:cxnLst/>
              <a:rect l="l" t="t" r="r" b="b"/>
              <a:pathLst>
                <a:path w="2748" h="2852" extrusionOk="0">
                  <a:moveTo>
                    <a:pt x="1163" y="1"/>
                  </a:moveTo>
                  <a:cubicBezTo>
                    <a:pt x="705" y="1"/>
                    <a:pt x="307" y="264"/>
                    <a:pt x="151" y="779"/>
                  </a:cubicBezTo>
                  <a:cubicBezTo>
                    <a:pt x="0" y="1272"/>
                    <a:pt x="285" y="1896"/>
                    <a:pt x="438" y="2852"/>
                  </a:cubicBezTo>
                  <a:cubicBezTo>
                    <a:pt x="1301" y="2410"/>
                    <a:pt x="1973" y="2273"/>
                    <a:pt x="2281" y="1859"/>
                  </a:cubicBezTo>
                  <a:cubicBezTo>
                    <a:pt x="2747" y="1237"/>
                    <a:pt x="2499" y="513"/>
                    <a:pt x="1804" y="163"/>
                  </a:cubicBezTo>
                  <a:cubicBezTo>
                    <a:pt x="1589" y="54"/>
                    <a:pt x="1370" y="1"/>
                    <a:pt x="116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4" name="Google Shape;4994;p9"/>
            <p:cNvSpPr/>
            <p:nvPr/>
          </p:nvSpPr>
          <p:spPr>
            <a:xfrm>
              <a:off x="4745475" y="559600"/>
              <a:ext cx="63875" cy="60475"/>
            </a:xfrm>
            <a:custGeom>
              <a:avLst/>
              <a:gdLst/>
              <a:ahLst/>
              <a:cxnLst/>
              <a:rect l="l" t="t" r="r" b="b"/>
              <a:pathLst>
                <a:path w="2555" h="2419" extrusionOk="0">
                  <a:moveTo>
                    <a:pt x="1123" y="1"/>
                  </a:moveTo>
                  <a:cubicBezTo>
                    <a:pt x="701" y="1"/>
                    <a:pt x="305" y="262"/>
                    <a:pt x="152" y="731"/>
                  </a:cubicBezTo>
                  <a:cubicBezTo>
                    <a:pt x="1" y="1193"/>
                    <a:pt x="229" y="2094"/>
                    <a:pt x="587" y="2319"/>
                  </a:cubicBezTo>
                  <a:cubicBezTo>
                    <a:pt x="703" y="2392"/>
                    <a:pt x="848" y="2419"/>
                    <a:pt x="1010" y="2419"/>
                  </a:cubicBezTo>
                  <a:cubicBezTo>
                    <a:pt x="1403" y="2419"/>
                    <a:pt x="1897" y="2260"/>
                    <a:pt x="2316" y="2220"/>
                  </a:cubicBezTo>
                  <a:lnTo>
                    <a:pt x="2554" y="1762"/>
                  </a:lnTo>
                  <a:cubicBezTo>
                    <a:pt x="2316" y="1245"/>
                    <a:pt x="2208" y="564"/>
                    <a:pt x="1810" y="249"/>
                  </a:cubicBezTo>
                  <a:cubicBezTo>
                    <a:pt x="1597" y="80"/>
                    <a:pt x="1356" y="1"/>
                    <a:pt x="112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5" name="Google Shape;4995;p9"/>
            <p:cNvSpPr/>
            <p:nvPr/>
          </p:nvSpPr>
          <p:spPr>
            <a:xfrm>
              <a:off x="3637075" y="5245500"/>
              <a:ext cx="67525" cy="58350"/>
            </a:xfrm>
            <a:custGeom>
              <a:avLst/>
              <a:gdLst/>
              <a:ahLst/>
              <a:cxnLst/>
              <a:rect l="l" t="t" r="r" b="b"/>
              <a:pathLst>
                <a:path w="2701" h="2334" extrusionOk="0">
                  <a:moveTo>
                    <a:pt x="1366" y="1"/>
                  </a:moveTo>
                  <a:cubicBezTo>
                    <a:pt x="1002" y="1"/>
                    <a:pt x="645" y="232"/>
                    <a:pt x="396" y="637"/>
                  </a:cubicBezTo>
                  <a:cubicBezTo>
                    <a:pt x="1" y="1281"/>
                    <a:pt x="99" y="1978"/>
                    <a:pt x="774" y="2254"/>
                  </a:cubicBezTo>
                  <a:cubicBezTo>
                    <a:pt x="920" y="2313"/>
                    <a:pt x="1082" y="2334"/>
                    <a:pt x="1253" y="2334"/>
                  </a:cubicBezTo>
                  <a:cubicBezTo>
                    <a:pt x="1626" y="2334"/>
                    <a:pt x="2040" y="2234"/>
                    <a:pt x="2422" y="2216"/>
                  </a:cubicBezTo>
                  <a:cubicBezTo>
                    <a:pt x="2515" y="2064"/>
                    <a:pt x="2607" y="1914"/>
                    <a:pt x="2700" y="1763"/>
                  </a:cubicBezTo>
                  <a:cubicBezTo>
                    <a:pt x="2479" y="1252"/>
                    <a:pt x="2385" y="596"/>
                    <a:pt x="2009" y="263"/>
                  </a:cubicBezTo>
                  <a:cubicBezTo>
                    <a:pt x="1806" y="84"/>
                    <a:pt x="1585" y="1"/>
                    <a:pt x="13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6" name="Google Shape;4996;p9"/>
            <p:cNvSpPr/>
            <p:nvPr/>
          </p:nvSpPr>
          <p:spPr>
            <a:xfrm>
              <a:off x="5732200" y="4245250"/>
              <a:ext cx="68400" cy="51800"/>
            </a:xfrm>
            <a:custGeom>
              <a:avLst/>
              <a:gdLst/>
              <a:ahLst/>
              <a:cxnLst/>
              <a:rect l="l" t="t" r="r" b="b"/>
              <a:pathLst>
                <a:path w="2736" h="2072" extrusionOk="0">
                  <a:moveTo>
                    <a:pt x="1647" y="0"/>
                  </a:moveTo>
                  <a:cubicBezTo>
                    <a:pt x="1256" y="0"/>
                    <a:pt x="742" y="188"/>
                    <a:pt x="504" y="436"/>
                  </a:cubicBezTo>
                  <a:cubicBezTo>
                    <a:pt x="0" y="962"/>
                    <a:pt x="155" y="1725"/>
                    <a:pt x="840" y="1996"/>
                  </a:cubicBezTo>
                  <a:cubicBezTo>
                    <a:pt x="980" y="2052"/>
                    <a:pt x="1134" y="2071"/>
                    <a:pt x="1296" y="2071"/>
                  </a:cubicBezTo>
                  <a:cubicBezTo>
                    <a:pt x="1665" y="2071"/>
                    <a:pt x="2076" y="1968"/>
                    <a:pt x="2454" y="1948"/>
                  </a:cubicBezTo>
                  <a:lnTo>
                    <a:pt x="2735" y="1462"/>
                  </a:lnTo>
                  <a:cubicBezTo>
                    <a:pt x="2494" y="974"/>
                    <a:pt x="2364" y="261"/>
                    <a:pt x="1975" y="65"/>
                  </a:cubicBezTo>
                  <a:cubicBezTo>
                    <a:pt x="1888" y="20"/>
                    <a:pt x="1774" y="0"/>
                    <a:pt x="16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7" name="Google Shape;4997;p9"/>
            <p:cNvSpPr/>
            <p:nvPr/>
          </p:nvSpPr>
          <p:spPr>
            <a:xfrm>
              <a:off x="4093700" y="353725"/>
              <a:ext cx="65125" cy="55850"/>
            </a:xfrm>
            <a:custGeom>
              <a:avLst/>
              <a:gdLst/>
              <a:ahLst/>
              <a:cxnLst/>
              <a:rect l="l" t="t" r="r" b="b"/>
              <a:pathLst>
                <a:path w="2605" h="2234" extrusionOk="0">
                  <a:moveTo>
                    <a:pt x="1286" y="0"/>
                  </a:moveTo>
                  <a:cubicBezTo>
                    <a:pt x="918" y="0"/>
                    <a:pt x="573" y="248"/>
                    <a:pt x="340" y="682"/>
                  </a:cubicBezTo>
                  <a:cubicBezTo>
                    <a:pt x="1" y="1313"/>
                    <a:pt x="145" y="1948"/>
                    <a:pt x="792" y="2174"/>
                  </a:cubicBezTo>
                  <a:cubicBezTo>
                    <a:pt x="918" y="2217"/>
                    <a:pt x="1053" y="2234"/>
                    <a:pt x="1193" y="2234"/>
                  </a:cubicBezTo>
                  <a:cubicBezTo>
                    <a:pt x="1557" y="2234"/>
                    <a:pt x="1960" y="2125"/>
                    <a:pt x="2334" y="2097"/>
                  </a:cubicBezTo>
                  <a:cubicBezTo>
                    <a:pt x="2423" y="1942"/>
                    <a:pt x="2515" y="1786"/>
                    <a:pt x="2605" y="1631"/>
                  </a:cubicBezTo>
                  <a:cubicBezTo>
                    <a:pt x="2384" y="1160"/>
                    <a:pt x="2278" y="548"/>
                    <a:pt x="1917" y="249"/>
                  </a:cubicBezTo>
                  <a:cubicBezTo>
                    <a:pt x="1710" y="79"/>
                    <a:pt x="1494" y="0"/>
                    <a:pt x="12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8" name="Google Shape;4998;p9"/>
            <p:cNvSpPr/>
            <p:nvPr/>
          </p:nvSpPr>
          <p:spPr>
            <a:xfrm>
              <a:off x="1812950" y="1411450"/>
              <a:ext cx="68000" cy="58400"/>
            </a:xfrm>
            <a:custGeom>
              <a:avLst/>
              <a:gdLst/>
              <a:ahLst/>
              <a:cxnLst/>
              <a:rect l="l" t="t" r="r" b="b"/>
              <a:pathLst>
                <a:path w="2720" h="2336" extrusionOk="0">
                  <a:moveTo>
                    <a:pt x="1359" y="0"/>
                  </a:moveTo>
                  <a:cubicBezTo>
                    <a:pt x="985" y="0"/>
                    <a:pt x="625" y="246"/>
                    <a:pt x="381" y="667"/>
                  </a:cubicBezTo>
                  <a:cubicBezTo>
                    <a:pt x="1" y="1323"/>
                    <a:pt x="126" y="2015"/>
                    <a:pt x="807" y="2269"/>
                  </a:cubicBezTo>
                  <a:cubicBezTo>
                    <a:pt x="938" y="2318"/>
                    <a:pt x="1080" y="2336"/>
                    <a:pt x="1230" y="2336"/>
                  </a:cubicBezTo>
                  <a:cubicBezTo>
                    <a:pt x="1618" y="2336"/>
                    <a:pt x="2052" y="2213"/>
                    <a:pt x="2451" y="2182"/>
                  </a:cubicBezTo>
                  <a:lnTo>
                    <a:pt x="2719" y="1719"/>
                  </a:lnTo>
                  <a:cubicBezTo>
                    <a:pt x="2484" y="1217"/>
                    <a:pt x="2367" y="567"/>
                    <a:pt x="1983" y="244"/>
                  </a:cubicBezTo>
                  <a:cubicBezTo>
                    <a:pt x="1783" y="78"/>
                    <a:pt x="1569" y="0"/>
                    <a:pt x="135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9" name="Google Shape;4999;p9"/>
            <p:cNvSpPr/>
            <p:nvPr/>
          </p:nvSpPr>
          <p:spPr>
            <a:xfrm>
              <a:off x="1549850" y="1891325"/>
              <a:ext cx="67100" cy="51400"/>
            </a:xfrm>
            <a:custGeom>
              <a:avLst/>
              <a:gdLst/>
              <a:ahLst/>
              <a:cxnLst/>
              <a:rect l="l" t="t" r="r" b="b"/>
              <a:pathLst>
                <a:path w="2684" h="2056" extrusionOk="0">
                  <a:moveTo>
                    <a:pt x="1323" y="0"/>
                  </a:moveTo>
                  <a:cubicBezTo>
                    <a:pt x="1000" y="0"/>
                    <a:pt x="651" y="56"/>
                    <a:pt x="328" y="56"/>
                  </a:cubicBezTo>
                  <a:cubicBezTo>
                    <a:pt x="320" y="56"/>
                    <a:pt x="313" y="56"/>
                    <a:pt x="305" y="56"/>
                  </a:cubicBezTo>
                  <a:lnTo>
                    <a:pt x="0" y="515"/>
                  </a:lnTo>
                  <a:cubicBezTo>
                    <a:pt x="210" y="1021"/>
                    <a:pt x="289" y="1743"/>
                    <a:pt x="665" y="1968"/>
                  </a:cubicBezTo>
                  <a:cubicBezTo>
                    <a:pt x="766" y="2029"/>
                    <a:pt x="910" y="2056"/>
                    <a:pt x="1071" y="2056"/>
                  </a:cubicBezTo>
                  <a:cubicBezTo>
                    <a:pt x="1449" y="2056"/>
                    <a:pt x="1921" y="1907"/>
                    <a:pt x="2155" y="1690"/>
                  </a:cubicBezTo>
                  <a:cubicBezTo>
                    <a:pt x="2684" y="1201"/>
                    <a:pt x="2592" y="424"/>
                    <a:pt x="1922" y="109"/>
                  </a:cubicBezTo>
                  <a:cubicBezTo>
                    <a:pt x="1744" y="25"/>
                    <a:pt x="1539" y="0"/>
                    <a:pt x="132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0" name="Google Shape;5000;p9"/>
            <p:cNvSpPr/>
            <p:nvPr/>
          </p:nvSpPr>
          <p:spPr>
            <a:xfrm>
              <a:off x="5999800" y="3765250"/>
              <a:ext cx="68250" cy="58475"/>
            </a:xfrm>
            <a:custGeom>
              <a:avLst/>
              <a:gdLst/>
              <a:ahLst/>
              <a:cxnLst/>
              <a:rect l="l" t="t" r="r" b="b"/>
              <a:pathLst>
                <a:path w="2730" h="2339" extrusionOk="0">
                  <a:moveTo>
                    <a:pt x="1351" y="1"/>
                  </a:moveTo>
                  <a:cubicBezTo>
                    <a:pt x="970" y="1"/>
                    <a:pt x="607" y="256"/>
                    <a:pt x="368" y="688"/>
                  </a:cubicBezTo>
                  <a:cubicBezTo>
                    <a:pt x="1" y="1353"/>
                    <a:pt x="141" y="2041"/>
                    <a:pt x="827" y="2280"/>
                  </a:cubicBezTo>
                  <a:cubicBezTo>
                    <a:pt x="948" y="2322"/>
                    <a:pt x="1078" y="2339"/>
                    <a:pt x="1214" y="2339"/>
                  </a:cubicBezTo>
                  <a:cubicBezTo>
                    <a:pt x="1611" y="2339"/>
                    <a:pt x="2059" y="2198"/>
                    <a:pt x="2470" y="2158"/>
                  </a:cubicBezTo>
                  <a:lnTo>
                    <a:pt x="2730" y="1690"/>
                  </a:lnTo>
                  <a:cubicBezTo>
                    <a:pt x="2482" y="1194"/>
                    <a:pt x="2354" y="548"/>
                    <a:pt x="1962" y="233"/>
                  </a:cubicBezTo>
                  <a:cubicBezTo>
                    <a:pt x="1764" y="74"/>
                    <a:pt x="1555" y="1"/>
                    <a:pt x="13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1" name="Google Shape;5001;p9"/>
            <p:cNvSpPr/>
            <p:nvPr/>
          </p:nvSpPr>
          <p:spPr>
            <a:xfrm>
              <a:off x="5721625" y="1269000"/>
              <a:ext cx="65425" cy="56025"/>
            </a:xfrm>
            <a:custGeom>
              <a:avLst/>
              <a:gdLst/>
              <a:ahLst/>
              <a:cxnLst/>
              <a:rect l="l" t="t" r="r" b="b"/>
              <a:pathLst>
                <a:path w="2617" h="2241" extrusionOk="0">
                  <a:moveTo>
                    <a:pt x="1314" y="1"/>
                  </a:moveTo>
                  <a:cubicBezTo>
                    <a:pt x="975" y="1"/>
                    <a:pt x="644" y="212"/>
                    <a:pt x="409" y="587"/>
                  </a:cubicBezTo>
                  <a:cubicBezTo>
                    <a:pt x="1" y="1236"/>
                    <a:pt x="105" y="1908"/>
                    <a:pt x="804" y="2174"/>
                  </a:cubicBezTo>
                  <a:cubicBezTo>
                    <a:pt x="929" y="2223"/>
                    <a:pt x="1065" y="2240"/>
                    <a:pt x="1209" y="2240"/>
                  </a:cubicBezTo>
                  <a:cubicBezTo>
                    <a:pt x="1569" y="2240"/>
                    <a:pt x="1973" y="2128"/>
                    <a:pt x="2344" y="2102"/>
                  </a:cubicBezTo>
                  <a:cubicBezTo>
                    <a:pt x="2435" y="1947"/>
                    <a:pt x="2525" y="1793"/>
                    <a:pt x="2616" y="1638"/>
                  </a:cubicBezTo>
                  <a:cubicBezTo>
                    <a:pt x="2395" y="1166"/>
                    <a:pt x="2286" y="568"/>
                    <a:pt x="1929" y="253"/>
                  </a:cubicBezTo>
                  <a:cubicBezTo>
                    <a:pt x="1735" y="81"/>
                    <a:pt x="1523" y="1"/>
                    <a:pt x="13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2" name="Google Shape;5002;p9"/>
            <p:cNvSpPr/>
            <p:nvPr/>
          </p:nvSpPr>
          <p:spPr>
            <a:xfrm>
              <a:off x="1774575" y="4197450"/>
              <a:ext cx="65875" cy="64550"/>
            </a:xfrm>
            <a:custGeom>
              <a:avLst/>
              <a:gdLst/>
              <a:ahLst/>
              <a:cxnLst/>
              <a:rect l="l" t="t" r="r" b="b"/>
              <a:pathLst>
                <a:path w="2635" h="2582" extrusionOk="0">
                  <a:moveTo>
                    <a:pt x="1942" y="0"/>
                  </a:moveTo>
                  <a:cubicBezTo>
                    <a:pt x="1440" y="247"/>
                    <a:pt x="794" y="373"/>
                    <a:pt x="469" y="768"/>
                  </a:cubicBezTo>
                  <a:cubicBezTo>
                    <a:pt x="0" y="1338"/>
                    <a:pt x="217" y="2006"/>
                    <a:pt x="861" y="2379"/>
                  </a:cubicBezTo>
                  <a:cubicBezTo>
                    <a:pt x="1093" y="2513"/>
                    <a:pt x="1330" y="2582"/>
                    <a:pt x="1551" y="2582"/>
                  </a:cubicBezTo>
                  <a:cubicBezTo>
                    <a:pt x="1944" y="2582"/>
                    <a:pt x="2286" y="2365"/>
                    <a:pt x="2454" y="1922"/>
                  </a:cubicBezTo>
                  <a:cubicBezTo>
                    <a:pt x="2635" y="1443"/>
                    <a:pt x="2429" y="820"/>
                    <a:pt x="2395" y="263"/>
                  </a:cubicBezTo>
                  <a:lnTo>
                    <a:pt x="1942" y="0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3" name="Google Shape;5003;p9"/>
            <p:cNvSpPr/>
            <p:nvPr/>
          </p:nvSpPr>
          <p:spPr>
            <a:xfrm>
              <a:off x="2579850" y="4960075"/>
              <a:ext cx="56950" cy="64375"/>
            </a:xfrm>
            <a:custGeom>
              <a:avLst/>
              <a:gdLst/>
              <a:ahLst/>
              <a:cxnLst/>
              <a:rect l="l" t="t" r="r" b="b"/>
              <a:pathLst>
                <a:path w="2278" h="2575" extrusionOk="0">
                  <a:moveTo>
                    <a:pt x="1060" y="0"/>
                  </a:moveTo>
                  <a:cubicBezTo>
                    <a:pt x="685" y="0"/>
                    <a:pt x="329" y="247"/>
                    <a:pt x="170" y="689"/>
                  </a:cubicBezTo>
                  <a:cubicBezTo>
                    <a:pt x="0" y="1162"/>
                    <a:pt x="216" y="1769"/>
                    <a:pt x="260" y="2315"/>
                  </a:cubicBezTo>
                  <a:lnTo>
                    <a:pt x="745" y="2575"/>
                  </a:lnTo>
                  <a:cubicBezTo>
                    <a:pt x="1221" y="2302"/>
                    <a:pt x="1924" y="2133"/>
                    <a:pt x="2108" y="1727"/>
                  </a:cubicBezTo>
                  <a:cubicBezTo>
                    <a:pt x="2277" y="1361"/>
                    <a:pt x="2037" y="568"/>
                    <a:pt x="1704" y="266"/>
                  </a:cubicBezTo>
                  <a:cubicBezTo>
                    <a:pt x="1507" y="85"/>
                    <a:pt x="1280" y="0"/>
                    <a:pt x="10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4" name="Google Shape;5004;p9"/>
            <p:cNvSpPr/>
            <p:nvPr/>
          </p:nvSpPr>
          <p:spPr>
            <a:xfrm>
              <a:off x="6109850" y="1957600"/>
              <a:ext cx="58075" cy="49700"/>
            </a:xfrm>
            <a:custGeom>
              <a:avLst/>
              <a:gdLst/>
              <a:ahLst/>
              <a:cxnLst/>
              <a:rect l="l" t="t" r="r" b="b"/>
              <a:pathLst>
                <a:path w="2323" h="1988" extrusionOk="0">
                  <a:moveTo>
                    <a:pt x="1303" y="0"/>
                  </a:moveTo>
                  <a:cubicBezTo>
                    <a:pt x="886" y="0"/>
                    <a:pt x="341" y="191"/>
                    <a:pt x="192" y="442"/>
                  </a:cubicBezTo>
                  <a:cubicBezTo>
                    <a:pt x="0" y="767"/>
                    <a:pt x="223" y="1628"/>
                    <a:pt x="550" y="1884"/>
                  </a:cubicBezTo>
                  <a:cubicBezTo>
                    <a:pt x="648" y="1961"/>
                    <a:pt x="785" y="1988"/>
                    <a:pt x="943" y="1988"/>
                  </a:cubicBezTo>
                  <a:cubicBezTo>
                    <a:pt x="1277" y="1988"/>
                    <a:pt x="1705" y="1867"/>
                    <a:pt x="2056" y="1845"/>
                  </a:cubicBezTo>
                  <a:cubicBezTo>
                    <a:pt x="2146" y="1693"/>
                    <a:pt x="2234" y="1543"/>
                    <a:pt x="2323" y="1392"/>
                  </a:cubicBezTo>
                  <a:cubicBezTo>
                    <a:pt x="2100" y="924"/>
                    <a:pt x="1985" y="207"/>
                    <a:pt x="1627" y="54"/>
                  </a:cubicBezTo>
                  <a:cubicBezTo>
                    <a:pt x="1540" y="17"/>
                    <a:pt x="1427" y="0"/>
                    <a:pt x="13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5" name="Google Shape;5005;p9"/>
            <p:cNvSpPr/>
            <p:nvPr/>
          </p:nvSpPr>
          <p:spPr>
            <a:xfrm>
              <a:off x="3318925" y="380425"/>
              <a:ext cx="55575" cy="56725"/>
            </a:xfrm>
            <a:custGeom>
              <a:avLst/>
              <a:gdLst/>
              <a:ahLst/>
              <a:cxnLst/>
              <a:rect l="l" t="t" r="r" b="b"/>
              <a:pathLst>
                <a:path w="2223" h="2269" extrusionOk="0">
                  <a:moveTo>
                    <a:pt x="1442" y="1"/>
                  </a:moveTo>
                  <a:cubicBezTo>
                    <a:pt x="988" y="258"/>
                    <a:pt x="284" y="426"/>
                    <a:pt x="147" y="799"/>
                  </a:cubicBezTo>
                  <a:cubicBezTo>
                    <a:pt x="1" y="1196"/>
                    <a:pt x="257" y="2049"/>
                    <a:pt x="587" y="2218"/>
                  </a:cubicBezTo>
                  <a:cubicBezTo>
                    <a:pt x="654" y="2253"/>
                    <a:pt x="743" y="2268"/>
                    <a:pt x="843" y="2268"/>
                  </a:cubicBezTo>
                  <a:cubicBezTo>
                    <a:pt x="1235" y="2268"/>
                    <a:pt x="1809" y="2029"/>
                    <a:pt x="1999" y="1751"/>
                  </a:cubicBezTo>
                  <a:cubicBezTo>
                    <a:pt x="2223" y="1423"/>
                    <a:pt x="1952" y="754"/>
                    <a:pt x="1897" y="235"/>
                  </a:cubicBezTo>
                  <a:lnTo>
                    <a:pt x="1442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6" name="Google Shape;5006;p9"/>
            <p:cNvSpPr/>
            <p:nvPr/>
          </p:nvSpPr>
          <p:spPr>
            <a:xfrm>
              <a:off x="6227000" y="3114325"/>
              <a:ext cx="56425" cy="50050"/>
            </a:xfrm>
            <a:custGeom>
              <a:avLst/>
              <a:gdLst/>
              <a:ahLst/>
              <a:cxnLst/>
              <a:rect l="l" t="t" r="r" b="b"/>
              <a:pathLst>
                <a:path w="2257" h="2002" extrusionOk="0">
                  <a:moveTo>
                    <a:pt x="1305" y="1"/>
                  </a:moveTo>
                  <a:cubicBezTo>
                    <a:pt x="926" y="1"/>
                    <a:pt x="431" y="320"/>
                    <a:pt x="0" y="464"/>
                  </a:cubicBezTo>
                  <a:cubicBezTo>
                    <a:pt x="158" y="970"/>
                    <a:pt x="174" y="1685"/>
                    <a:pt x="516" y="1919"/>
                  </a:cubicBezTo>
                  <a:cubicBezTo>
                    <a:pt x="603" y="1978"/>
                    <a:pt x="714" y="2001"/>
                    <a:pt x="842" y="2001"/>
                  </a:cubicBezTo>
                  <a:cubicBezTo>
                    <a:pt x="1186" y="2001"/>
                    <a:pt x="1644" y="1835"/>
                    <a:pt x="2019" y="1788"/>
                  </a:cubicBezTo>
                  <a:cubicBezTo>
                    <a:pt x="2099" y="1633"/>
                    <a:pt x="2177" y="1478"/>
                    <a:pt x="2256" y="1323"/>
                  </a:cubicBezTo>
                  <a:cubicBezTo>
                    <a:pt x="2007" y="870"/>
                    <a:pt x="1851" y="161"/>
                    <a:pt x="1484" y="30"/>
                  </a:cubicBezTo>
                  <a:cubicBezTo>
                    <a:pt x="1428" y="10"/>
                    <a:pt x="1368" y="1"/>
                    <a:pt x="130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7" name="Google Shape;5007;p9"/>
            <p:cNvSpPr/>
            <p:nvPr/>
          </p:nvSpPr>
          <p:spPr>
            <a:xfrm>
              <a:off x="2272800" y="891275"/>
              <a:ext cx="56375" cy="50000"/>
            </a:xfrm>
            <a:custGeom>
              <a:avLst/>
              <a:gdLst/>
              <a:ahLst/>
              <a:cxnLst/>
              <a:rect l="l" t="t" r="r" b="b"/>
              <a:pathLst>
                <a:path w="2255" h="2000" extrusionOk="0">
                  <a:moveTo>
                    <a:pt x="1304" y="1"/>
                  </a:moveTo>
                  <a:cubicBezTo>
                    <a:pt x="926" y="1"/>
                    <a:pt x="431" y="318"/>
                    <a:pt x="0" y="461"/>
                  </a:cubicBezTo>
                  <a:cubicBezTo>
                    <a:pt x="156" y="966"/>
                    <a:pt x="170" y="1682"/>
                    <a:pt x="511" y="1917"/>
                  </a:cubicBezTo>
                  <a:cubicBezTo>
                    <a:pt x="598" y="1976"/>
                    <a:pt x="711" y="1999"/>
                    <a:pt x="839" y="1999"/>
                  </a:cubicBezTo>
                  <a:cubicBezTo>
                    <a:pt x="1183" y="1999"/>
                    <a:pt x="1640" y="1835"/>
                    <a:pt x="2016" y="1790"/>
                  </a:cubicBezTo>
                  <a:lnTo>
                    <a:pt x="2255" y="1326"/>
                  </a:lnTo>
                  <a:cubicBezTo>
                    <a:pt x="2006" y="872"/>
                    <a:pt x="1851" y="163"/>
                    <a:pt x="1484" y="30"/>
                  </a:cubicBezTo>
                  <a:cubicBezTo>
                    <a:pt x="1428" y="10"/>
                    <a:pt x="1367" y="1"/>
                    <a:pt x="13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8" name="Google Shape;5008;p9"/>
            <p:cNvSpPr/>
            <p:nvPr/>
          </p:nvSpPr>
          <p:spPr>
            <a:xfrm>
              <a:off x="5446425" y="952450"/>
              <a:ext cx="55450" cy="56925"/>
            </a:xfrm>
            <a:custGeom>
              <a:avLst/>
              <a:gdLst/>
              <a:ahLst/>
              <a:cxnLst/>
              <a:rect l="l" t="t" r="r" b="b"/>
              <a:pathLst>
                <a:path w="2218" h="2277" extrusionOk="0">
                  <a:moveTo>
                    <a:pt x="1460" y="0"/>
                  </a:moveTo>
                  <a:cubicBezTo>
                    <a:pt x="1001" y="251"/>
                    <a:pt x="295" y="408"/>
                    <a:pt x="153" y="778"/>
                  </a:cubicBezTo>
                  <a:cubicBezTo>
                    <a:pt x="1" y="1173"/>
                    <a:pt x="381" y="1770"/>
                    <a:pt x="530" y="2277"/>
                  </a:cubicBezTo>
                  <a:cubicBezTo>
                    <a:pt x="1035" y="2119"/>
                    <a:pt x="1743" y="2106"/>
                    <a:pt x="1987" y="1761"/>
                  </a:cubicBezTo>
                  <a:cubicBezTo>
                    <a:pt x="2217" y="1438"/>
                    <a:pt x="1958" y="763"/>
                    <a:pt x="1914" y="243"/>
                  </a:cubicBezTo>
                  <a:lnTo>
                    <a:pt x="1460" y="0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9" name="Google Shape;5009;p9"/>
            <p:cNvSpPr/>
            <p:nvPr/>
          </p:nvSpPr>
          <p:spPr>
            <a:xfrm>
              <a:off x="4513800" y="436125"/>
              <a:ext cx="55575" cy="57325"/>
            </a:xfrm>
            <a:custGeom>
              <a:avLst/>
              <a:gdLst/>
              <a:ahLst/>
              <a:cxnLst/>
              <a:rect l="l" t="t" r="r" b="b"/>
              <a:pathLst>
                <a:path w="2223" h="2293" extrusionOk="0">
                  <a:moveTo>
                    <a:pt x="1676" y="1"/>
                  </a:moveTo>
                  <a:cubicBezTo>
                    <a:pt x="1172" y="167"/>
                    <a:pt x="463" y="192"/>
                    <a:pt x="224" y="541"/>
                  </a:cubicBezTo>
                  <a:cubicBezTo>
                    <a:pt x="0" y="870"/>
                    <a:pt x="273" y="1539"/>
                    <a:pt x="326" y="2058"/>
                  </a:cubicBezTo>
                  <a:lnTo>
                    <a:pt x="781" y="2292"/>
                  </a:lnTo>
                  <a:cubicBezTo>
                    <a:pt x="1237" y="2034"/>
                    <a:pt x="1940" y="1866"/>
                    <a:pt x="2078" y="1493"/>
                  </a:cubicBezTo>
                  <a:cubicBezTo>
                    <a:pt x="2222" y="1095"/>
                    <a:pt x="1830" y="506"/>
                    <a:pt x="167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0" name="Google Shape;5010;p9"/>
            <p:cNvSpPr/>
            <p:nvPr/>
          </p:nvSpPr>
          <p:spPr>
            <a:xfrm>
              <a:off x="6209175" y="2325500"/>
              <a:ext cx="58025" cy="49675"/>
            </a:xfrm>
            <a:custGeom>
              <a:avLst/>
              <a:gdLst/>
              <a:ahLst/>
              <a:cxnLst/>
              <a:rect l="l" t="t" r="r" b="b"/>
              <a:pathLst>
                <a:path w="2321" h="1987" extrusionOk="0">
                  <a:moveTo>
                    <a:pt x="1300" y="1"/>
                  </a:moveTo>
                  <a:cubicBezTo>
                    <a:pt x="883" y="1"/>
                    <a:pt x="339" y="190"/>
                    <a:pt x="192" y="441"/>
                  </a:cubicBezTo>
                  <a:cubicBezTo>
                    <a:pt x="0" y="767"/>
                    <a:pt x="223" y="1629"/>
                    <a:pt x="550" y="1884"/>
                  </a:cubicBezTo>
                  <a:cubicBezTo>
                    <a:pt x="648" y="1960"/>
                    <a:pt x="784" y="1987"/>
                    <a:pt x="942" y="1987"/>
                  </a:cubicBezTo>
                  <a:cubicBezTo>
                    <a:pt x="1276" y="1987"/>
                    <a:pt x="1704" y="1866"/>
                    <a:pt x="2056" y="1844"/>
                  </a:cubicBezTo>
                  <a:lnTo>
                    <a:pt x="2321" y="1392"/>
                  </a:lnTo>
                  <a:cubicBezTo>
                    <a:pt x="2098" y="923"/>
                    <a:pt x="1984" y="207"/>
                    <a:pt x="1625" y="55"/>
                  </a:cubicBezTo>
                  <a:cubicBezTo>
                    <a:pt x="1538" y="18"/>
                    <a:pt x="1424" y="1"/>
                    <a:pt x="130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1" name="Google Shape;5011;p9"/>
            <p:cNvSpPr/>
            <p:nvPr/>
          </p:nvSpPr>
          <p:spPr>
            <a:xfrm>
              <a:off x="6157925" y="2141325"/>
              <a:ext cx="55100" cy="55950"/>
            </a:xfrm>
            <a:custGeom>
              <a:avLst/>
              <a:gdLst/>
              <a:ahLst/>
              <a:cxnLst/>
              <a:rect l="l" t="t" r="r" b="b"/>
              <a:pathLst>
                <a:path w="2204" h="2238" extrusionOk="0">
                  <a:moveTo>
                    <a:pt x="1364" y="1"/>
                  </a:moveTo>
                  <a:cubicBezTo>
                    <a:pt x="975" y="1"/>
                    <a:pt x="437" y="200"/>
                    <a:pt x="242" y="453"/>
                  </a:cubicBezTo>
                  <a:cubicBezTo>
                    <a:pt x="0" y="767"/>
                    <a:pt x="233" y="1452"/>
                    <a:pt x="257" y="1974"/>
                  </a:cubicBezTo>
                  <a:lnTo>
                    <a:pt x="696" y="2238"/>
                  </a:lnTo>
                  <a:cubicBezTo>
                    <a:pt x="1164" y="2004"/>
                    <a:pt x="1875" y="1875"/>
                    <a:pt x="2035" y="1510"/>
                  </a:cubicBezTo>
                  <a:cubicBezTo>
                    <a:pt x="2203" y="1124"/>
                    <a:pt x="1996" y="256"/>
                    <a:pt x="1676" y="67"/>
                  </a:cubicBezTo>
                  <a:cubicBezTo>
                    <a:pt x="1598" y="21"/>
                    <a:pt x="1489" y="1"/>
                    <a:pt x="136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2" name="Google Shape;5012;p9"/>
            <p:cNvSpPr/>
            <p:nvPr/>
          </p:nvSpPr>
          <p:spPr>
            <a:xfrm>
              <a:off x="2349150" y="4828550"/>
              <a:ext cx="55250" cy="56500"/>
            </a:xfrm>
            <a:custGeom>
              <a:avLst/>
              <a:gdLst/>
              <a:ahLst/>
              <a:cxnLst/>
              <a:rect l="l" t="t" r="r" b="b"/>
              <a:pathLst>
                <a:path w="2210" h="2260" extrusionOk="0">
                  <a:moveTo>
                    <a:pt x="1479" y="1"/>
                  </a:moveTo>
                  <a:cubicBezTo>
                    <a:pt x="1018" y="242"/>
                    <a:pt x="309" y="387"/>
                    <a:pt x="160" y="754"/>
                  </a:cubicBezTo>
                  <a:cubicBezTo>
                    <a:pt x="1" y="1146"/>
                    <a:pt x="369" y="1748"/>
                    <a:pt x="508" y="2260"/>
                  </a:cubicBezTo>
                  <a:cubicBezTo>
                    <a:pt x="1016" y="2112"/>
                    <a:pt x="1723" y="2112"/>
                    <a:pt x="1974" y="1773"/>
                  </a:cubicBezTo>
                  <a:cubicBezTo>
                    <a:pt x="2210" y="1454"/>
                    <a:pt x="1964" y="774"/>
                    <a:pt x="1930" y="254"/>
                  </a:cubicBezTo>
                  <a:lnTo>
                    <a:pt x="1479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3" name="Google Shape;5013;p9"/>
            <p:cNvSpPr/>
            <p:nvPr/>
          </p:nvSpPr>
          <p:spPr>
            <a:xfrm>
              <a:off x="3135400" y="441225"/>
              <a:ext cx="58925" cy="50275"/>
            </a:xfrm>
            <a:custGeom>
              <a:avLst/>
              <a:gdLst/>
              <a:ahLst/>
              <a:cxnLst/>
              <a:rect l="l" t="t" r="r" b="b"/>
              <a:pathLst>
                <a:path w="2357" h="2011" extrusionOk="0">
                  <a:moveTo>
                    <a:pt x="1330" y="1"/>
                  </a:moveTo>
                  <a:cubicBezTo>
                    <a:pt x="905" y="1"/>
                    <a:pt x="314" y="235"/>
                    <a:pt x="173" y="510"/>
                  </a:cubicBezTo>
                  <a:cubicBezTo>
                    <a:pt x="0" y="847"/>
                    <a:pt x="273" y="1693"/>
                    <a:pt x="616" y="1929"/>
                  </a:cubicBezTo>
                  <a:cubicBezTo>
                    <a:pt x="703" y="1988"/>
                    <a:pt x="814" y="2010"/>
                    <a:pt x="940" y="2010"/>
                  </a:cubicBezTo>
                  <a:cubicBezTo>
                    <a:pt x="1284" y="2010"/>
                    <a:pt x="1742" y="1844"/>
                    <a:pt x="2119" y="1798"/>
                  </a:cubicBezTo>
                  <a:cubicBezTo>
                    <a:pt x="2197" y="1642"/>
                    <a:pt x="2277" y="1488"/>
                    <a:pt x="2357" y="1334"/>
                  </a:cubicBezTo>
                  <a:cubicBezTo>
                    <a:pt x="2108" y="878"/>
                    <a:pt x="1950" y="169"/>
                    <a:pt x="1583" y="38"/>
                  </a:cubicBezTo>
                  <a:cubicBezTo>
                    <a:pt x="1512" y="13"/>
                    <a:pt x="1425" y="1"/>
                    <a:pt x="133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4" name="Google Shape;5014;p9"/>
            <p:cNvSpPr/>
            <p:nvPr/>
          </p:nvSpPr>
          <p:spPr>
            <a:xfrm>
              <a:off x="2814325" y="5090075"/>
              <a:ext cx="55300" cy="56200"/>
            </a:xfrm>
            <a:custGeom>
              <a:avLst/>
              <a:gdLst/>
              <a:ahLst/>
              <a:cxnLst/>
              <a:rect l="l" t="t" r="r" b="b"/>
              <a:pathLst>
                <a:path w="2212" h="2248" extrusionOk="0">
                  <a:moveTo>
                    <a:pt x="1482" y="1"/>
                  </a:moveTo>
                  <a:cubicBezTo>
                    <a:pt x="1019" y="242"/>
                    <a:pt x="312" y="385"/>
                    <a:pt x="162" y="754"/>
                  </a:cubicBezTo>
                  <a:cubicBezTo>
                    <a:pt x="1" y="1144"/>
                    <a:pt x="225" y="2006"/>
                    <a:pt x="548" y="2188"/>
                  </a:cubicBezTo>
                  <a:cubicBezTo>
                    <a:pt x="622" y="2229"/>
                    <a:pt x="724" y="2248"/>
                    <a:pt x="840" y="2248"/>
                  </a:cubicBezTo>
                  <a:cubicBezTo>
                    <a:pt x="1230" y="2248"/>
                    <a:pt x="1781" y="2036"/>
                    <a:pt x="1974" y="1775"/>
                  </a:cubicBezTo>
                  <a:cubicBezTo>
                    <a:pt x="2211" y="1455"/>
                    <a:pt x="1965" y="776"/>
                    <a:pt x="1933" y="256"/>
                  </a:cubicBezTo>
                  <a:lnTo>
                    <a:pt x="1482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5" name="Google Shape;5015;p9"/>
            <p:cNvSpPr/>
            <p:nvPr/>
          </p:nvSpPr>
          <p:spPr>
            <a:xfrm>
              <a:off x="1422150" y="2131175"/>
              <a:ext cx="58875" cy="47450"/>
            </a:xfrm>
            <a:custGeom>
              <a:avLst/>
              <a:gdLst/>
              <a:ahLst/>
              <a:cxnLst/>
              <a:rect l="l" t="t" r="r" b="b"/>
              <a:pathLst>
                <a:path w="2355" h="1898" extrusionOk="0">
                  <a:moveTo>
                    <a:pt x="1244" y="1"/>
                  </a:moveTo>
                  <a:cubicBezTo>
                    <a:pt x="847" y="1"/>
                    <a:pt x="328" y="181"/>
                    <a:pt x="186" y="419"/>
                  </a:cubicBezTo>
                  <a:cubicBezTo>
                    <a:pt x="1" y="731"/>
                    <a:pt x="210" y="1565"/>
                    <a:pt x="522" y="1804"/>
                  </a:cubicBezTo>
                  <a:cubicBezTo>
                    <a:pt x="612" y="1872"/>
                    <a:pt x="734" y="1898"/>
                    <a:pt x="885" y="1898"/>
                  </a:cubicBezTo>
                  <a:cubicBezTo>
                    <a:pt x="1235" y="1898"/>
                    <a:pt x="1740" y="1762"/>
                    <a:pt x="2354" y="1714"/>
                  </a:cubicBezTo>
                  <a:cubicBezTo>
                    <a:pt x="1998" y="907"/>
                    <a:pt x="1905" y="211"/>
                    <a:pt x="1563" y="56"/>
                  </a:cubicBezTo>
                  <a:cubicBezTo>
                    <a:pt x="1478" y="18"/>
                    <a:pt x="1367" y="1"/>
                    <a:pt x="124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6" name="Google Shape;5016;p9"/>
            <p:cNvSpPr/>
            <p:nvPr/>
          </p:nvSpPr>
          <p:spPr>
            <a:xfrm>
              <a:off x="5611300" y="4484975"/>
              <a:ext cx="57525" cy="47625"/>
            </a:xfrm>
            <a:custGeom>
              <a:avLst/>
              <a:gdLst/>
              <a:ahLst/>
              <a:cxnLst/>
              <a:rect l="l" t="t" r="r" b="b"/>
              <a:pathLst>
                <a:path w="2301" h="1905" extrusionOk="0">
                  <a:moveTo>
                    <a:pt x="1247" y="0"/>
                  </a:moveTo>
                  <a:cubicBezTo>
                    <a:pt x="889" y="0"/>
                    <a:pt x="411" y="296"/>
                    <a:pt x="0" y="427"/>
                  </a:cubicBezTo>
                  <a:cubicBezTo>
                    <a:pt x="145" y="913"/>
                    <a:pt x="147" y="1606"/>
                    <a:pt x="473" y="1828"/>
                  </a:cubicBezTo>
                  <a:cubicBezTo>
                    <a:pt x="553" y="1883"/>
                    <a:pt x="655" y="1905"/>
                    <a:pt x="779" y="1905"/>
                  </a:cubicBezTo>
                  <a:cubicBezTo>
                    <a:pt x="1130" y="1905"/>
                    <a:pt x="1652" y="1729"/>
                    <a:pt x="2300" y="1645"/>
                  </a:cubicBezTo>
                  <a:cubicBezTo>
                    <a:pt x="1904" y="857"/>
                    <a:pt x="1776" y="167"/>
                    <a:pt x="1428" y="32"/>
                  </a:cubicBezTo>
                  <a:cubicBezTo>
                    <a:pt x="1372" y="10"/>
                    <a:pt x="1312" y="0"/>
                    <a:pt x="12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7" name="Google Shape;5017;p9"/>
            <p:cNvSpPr/>
            <p:nvPr/>
          </p:nvSpPr>
          <p:spPr>
            <a:xfrm>
              <a:off x="5291125" y="4774400"/>
              <a:ext cx="53150" cy="58625"/>
            </a:xfrm>
            <a:custGeom>
              <a:avLst/>
              <a:gdLst/>
              <a:ahLst/>
              <a:cxnLst/>
              <a:rect l="l" t="t" r="r" b="b"/>
              <a:pathLst>
                <a:path w="2126" h="2345" extrusionOk="0">
                  <a:moveTo>
                    <a:pt x="1611" y="0"/>
                  </a:moveTo>
                  <a:cubicBezTo>
                    <a:pt x="1126" y="154"/>
                    <a:pt x="441" y="170"/>
                    <a:pt x="215" y="501"/>
                  </a:cubicBezTo>
                  <a:cubicBezTo>
                    <a:pt x="0" y="814"/>
                    <a:pt x="267" y="1459"/>
                    <a:pt x="366" y="2345"/>
                  </a:cubicBezTo>
                  <a:cubicBezTo>
                    <a:pt x="1154" y="1929"/>
                    <a:pt x="1838" y="1789"/>
                    <a:pt x="1978" y="1437"/>
                  </a:cubicBezTo>
                  <a:cubicBezTo>
                    <a:pt x="2125" y="1063"/>
                    <a:pt x="1755" y="488"/>
                    <a:pt x="16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8" name="Google Shape;5018;p9"/>
            <p:cNvSpPr/>
            <p:nvPr/>
          </p:nvSpPr>
          <p:spPr>
            <a:xfrm>
              <a:off x="3501075" y="335300"/>
              <a:ext cx="53175" cy="58675"/>
            </a:xfrm>
            <a:custGeom>
              <a:avLst/>
              <a:gdLst/>
              <a:ahLst/>
              <a:cxnLst/>
              <a:rect l="l" t="t" r="r" b="b"/>
              <a:pathLst>
                <a:path w="2127" h="2347" extrusionOk="0">
                  <a:moveTo>
                    <a:pt x="1609" y="0"/>
                  </a:moveTo>
                  <a:cubicBezTo>
                    <a:pt x="1125" y="155"/>
                    <a:pt x="439" y="171"/>
                    <a:pt x="214" y="504"/>
                  </a:cubicBezTo>
                  <a:cubicBezTo>
                    <a:pt x="0" y="818"/>
                    <a:pt x="270" y="1462"/>
                    <a:pt x="370" y="2346"/>
                  </a:cubicBezTo>
                  <a:cubicBezTo>
                    <a:pt x="1155" y="1931"/>
                    <a:pt x="1839" y="1789"/>
                    <a:pt x="1979" y="1434"/>
                  </a:cubicBezTo>
                  <a:cubicBezTo>
                    <a:pt x="2127" y="1061"/>
                    <a:pt x="1755" y="487"/>
                    <a:pt x="16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9" name="Google Shape;5019;p9"/>
            <p:cNvSpPr/>
            <p:nvPr/>
          </p:nvSpPr>
          <p:spPr>
            <a:xfrm>
              <a:off x="6059975" y="1774400"/>
              <a:ext cx="52725" cy="57000"/>
            </a:xfrm>
            <a:custGeom>
              <a:avLst/>
              <a:gdLst/>
              <a:ahLst/>
              <a:cxnLst/>
              <a:rect l="l" t="t" r="r" b="b"/>
              <a:pathLst>
                <a:path w="2109" h="2280" extrusionOk="0">
                  <a:moveTo>
                    <a:pt x="1647" y="1"/>
                  </a:moveTo>
                  <a:cubicBezTo>
                    <a:pt x="1157" y="129"/>
                    <a:pt x="473" y="110"/>
                    <a:pt x="230" y="430"/>
                  </a:cubicBezTo>
                  <a:cubicBezTo>
                    <a:pt x="0" y="732"/>
                    <a:pt x="233" y="1389"/>
                    <a:pt x="286" y="2279"/>
                  </a:cubicBezTo>
                  <a:cubicBezTo>
                    <a:pt x="1093" y="1905"/>
                    <a:pt x="1785" y="1800"/>
                    <a:pt x="1942" y="1454"/>
                  </a:cubicBezTo>
                  <a:cubicBezTo>
                    <a:pt x="2109" y="1090"/>
                    <a:pt x="1767" y="496"/>
                    <a:pt x="16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0" name="Google Shape;5020;p9"/>
            <p:cNvSpPr/>
            <p:nvPr/>
          </p:nvSpPr>
          <p:spPr>
            <a:xfrm>
              <a:off x="6137950" y="3534925"/>
              <a:ext cx="54400" cy="47750"/>
            </a:xfrm>
            <a:custGeom>
              <a:avLst/>
              <a:gdLst/>
              <a:ahLst/>
              <a:cxnLst/>
              <a:rect l="l" t="t" r="r" b="b"/>
              <a:pathLst>
                <a:path w="2176" h="1910" extrusionOk="0">
                  <a:moveTo>
                    <a:pt x="1357" y="1"/>
                  </a:moveTo>
                  <a:cubicBezTo>
                    <a:pt x="1011" y="1"/>
                    <a:pt x="580" y="137"/>
                    <a:pt x="213" y="170"/>
                  </a:cubicBezTo>
                  <a:lnTo>
                    <a:pt x="1" y="593"/>
                  </a:lnTo>
                  <a:cubicBezTo>
                    <a:pt x="213" y="1045"/>
                    <a:pt x="334" y="1772"/>
                    <a:pt x="661" y="1879"/>
                  </a:cubicBezTo>
                  <a:cubicBezTo>
                    <a:pt x="724" y="1900"/>
                    <a:pt x="792" y="1909"/>
                    <a:pt x="863" y="1909"/>
                  </a:cubicBezTo>
                  <a:cubicBezTo>
                    <a:pt x="1255" y="1909"/>
                    <a:pt x="1741" y="1626"/>
                    <a:pt x="2176" y="1499"/>
                  </a:cubicBezTo>
                  <a:cubicBezTo>
                    <a:pt x="2043" y="1010"/>
                    <a:pt x="2053" y="286"/>
                    <a:pt x="1738" y="90"/>
                  </a:cubicBezTo>
                  <a:cubicBezTo>
                    <a:pt x="1633" y="25"/>
                    <a:pt x="1502" y="1"/>
                    <a:pt x="13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1" name="Google Shape;5021;p9"/>
            <p:cNvSpPr/>
            <p:nvPr/>
          </p:nvSpPr>
          <p:spPr>
            <a:xfrm>
              <a:off x="1955600" y="1171200"/>
              <a:ext cx="53175" cy="58200"/>
            </a:xfrm>
            <a:custGeom>
              <a:avLst/>
              <a:gdLst/>
              <a:ahLst/>
              <a:cxnLst/>
              <a:rect l="l" t="t" r="r" b="b"/>
              <a:pathLst>
                <a:path w="2127" h="2328" extrusionOk="0">
                  <a:moveTo>
                    <a:pt x="1758" y="0"/>
                  </a:moveTo>
                  <a:cubicBezTo>
                    <a:pt x="973" y="417"/>
                    <a:pt x="289" y="559"/>
                    <a:pt x="148" y="914"/>
                  </a:cubicBezTo>
                  <a:cubicBezTo>
                    <a:pt x="0" y="1285"/>
                    <a:pt x="242" y="2110"/>
                    <a:pt x="556" y="2277"/>
                  </a:cubicBezTo>
                  <a:cubicBezTo>
                    <a:pt x="622" y="2312"/>
                    <a:pt x="710" y="2327"/>
                    <a:pt x="811" y="2327"/>
                  </a:cubicBezTo>
                  <a:cubicBezTo>
                    <a:pt x="1188" y="2327"/>
                    <a:pt x="1736" y="2105"/>
                    <a:pt x="1915" y="1842"/>
                  </a:cubicBezTo>
                  <a:cubicBezTo>
                    <a:pt x="2127" y="1528"/>
                    <a:pt x="1859" y="884"/>
                    <a:pt x="17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2" name="Google Shape;5022;p9"/>
            <p:cNvSpPr/>
            <p:nvPr/>
          </p:nvSpPr>
          <p:spPr>
            <a:xfrm>
              <a:off x="1338725" y="2540800"/>
              <a:ext cx="53175" cy="58675"/>
            </a:xfrm>
            <a:custGeom>
              <a:avLst/>
              <a:gdLst/>
              <a:ahLst/>
              <a:cxnLst/>
              <a:rect l="l" t="t" r="r" b="b"/>
              <a:pathLst>
                <a:path w="2127" h="2347" extrusionOk="0">
                  <a:moveTo>
                    <a:pt x="1758" y="0"/>
                  </a:moveTo>
                  <a:cubicBezTo>
                    <a:pt x="973" y="416"/>
                    <a:pt x="289" y="557"/>
                    <a:pt x="147" y="911"/>
                  </a:cubicBezTo>
                  <a:cubicBezTo>
                    <a:pt x="0" y="1284"/>
                    <a:pt x="373" y="1860"/>
                    <a:pt x="517" y="2346"/>
                  </a:cubicBezTo>
                  <a:cubicBezTo>
                    <a:pt x="1002" y="2191"/>
                    <a:pt x="1687" y="2175"/>
                    <a:pt x="1913" y="1842"/>
                  </a:cubicBezTo>
                  <a:cubicBezTo>
                    <a:pt x="2127" y="1528"/>
                    <a:pt x="1858" y="884"/>
                    <a:pt x="17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3" name="Google Shape;5023;p9"/>
            <p:cNvSpPr/>
            <p:nvPr/>
          </p:nvSpPr>
          <p:spPr>
            <a:xfrm>
              <a:off x="2955550" y="495875"/>
              <a:ext cx="57975" cy="48625"/>
            </a:xfrm>
            <a:custGeom>
              <a:avLst/>
              <a:gdLst/>
              <a:ahLst/>
              <a:cxnLst/>
              <a:rect l="l" t="t" r="r" b="b"/>
              <a:pathLst>
                <a:path w="2319" h="1945" extrusionOk="0">
                  <a:moveTo>
                    <a:pt x="1313" y="0"/>
                  </a:moveTo>
                  <a:cubicBezTo>
                    <a:pt x="922" y="0"/>
                    <a:pt x="434" y="281"/>
                    <a:pt x="0" y="406"/>
                  </a:cubicBezTo>
                  <a:cubicBezTo>
                    <a:pt x="164" y="916"/>
                    <a:pt x="189" y="1606"/>
                    <a:pt x="535" y="1874"/>
                  </a:cubicBezTo>
                  <a:cubicBezTo>
                    <a:pt x="600" y="1924"/>
                    <a:pt x="688" y="1944"/>
                    <a:pt x="796" y="1944"/>
                  </a:cubicBezTo>
                  <a:cubicBezTo>
                    <a:pt x="1139" y="1944"/>
                    <a:pt x="1680" y="1738"/>
                    <a:pt x="2318" y="1635"/>
                  </a:cubicBezTo>
                  <a:cubicBezTo>
                    <a:pt x="1962" y="867"/>
                    <a:pt x="1844" y="138"/>
                    <a:pt x="1515" y="30"/>
                  </a:cubicBezTo>
                  <a:cubicBezTo>
                    <a:pt x="1451" y="9"/>
                    <a:pt x="1384" y="0"/>
                    <a:pt x="13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4" name="Google Shape;5024;p9"/>
            <p:cNvSpPr/>
            <p:nvPr/>
          </p:nvSpPr>
          <p:spPr>
            <a:xfrm>
              <a:off x="4429875" y="5216100"/>
              <a:ext cx="49350" cy="55150"/>
            </a:xfrm>
            <a:custGeom>
              <a:avLst/>
              <a:gdLst/>
              <a:ahLst/>
              <a:cxnLst/>
              <a:rect l="l" t="t" r="r" b="b"/>
              <a:pathLst>
                <a:path w="1974" h="2206" extrusionOk="0">
                  <a:moveTo>
                    <a:pt x="1725" y="1"/>
                  </a:moveTo>
                  <a:cubicBezTo>
                    <a:pt x="935" y="355"/>
                    <a:pt x="251" y="456"/>
                    <a:pt x="142" y="761"/>
                  </a:cubicBezTo>
                  <a:cubicBezTo>
                    <a:pt x="0" y="1156"/>
                    <a:pt x="180" y="1862"/>
                    <a:pt x="485" y="2143"/>
                  </a:cubicBezTo>
                  <a:cubicBezTo>
                    <a:pt x="532" y="2186"/>
                    <a:pt x="620" y="2205"/>
                    <a:pt x="729" y="2205"/>
                  </a:cubicBezTo>
                  <a:cubicBezTo>
                    <a:pt x="1068" y="2205"/>
                    <a:pt x="1611" y="2023"/>
                    <a:pt x="1755" y="1800"/>
                  </a:cubicBezTo>
                  <a:cubicBezTo>
                    <a:pt x="1974" y="1464"/>
                    <a:pt x="1764" y="850"/>
                    <a:pt x="17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5" name="Google Shape;5025;p9"/>
            <p:cNvSpPr/>
            <p:nvPr/>
          </p:nvSpPr>
          <p:spPr>
            <a:xfrm>
              <a:off x="4612750" y="5163175"/>
              <a:ext cx="50600" cy="55175"/>
            </a:xfrm>
            <a:custGeom>
              <a:avLst/>
              <a:gdLst/>
              <a:ahLst/>
              <a:cxnLst/>
              <a:rect l="l" t="t" r="r" b="b"/>
              <a:pathLst>
                <a:path w="2024" h="2207" extrusionOk="0">
                  <a:moveTo>
                    <a:pt x="1604" y="0"/>
                  </a:moveTo>
                  <a:cubicBezTo>
                    <a:pt x="905" y="347"/>
                    <a:pt x="226" y="473"/>
                    <a:pt x="127" y="781"/>
                  </a:cubicBezTo>
                  <a:cubicBezTo>
                    <a:pt x="0" y="1182"/>
                    <a:pt x="335" y="1724"/>
                    <a:pt x="472" y="2206"/>
                  </a:cubicBezTo>
                  <a:cubicBezTo>
                    <a:pt x="942" y="2035"/>
                    <a:pt x="1582" y="1990"/>
                    <a:pt x="1831" y="1652"/>
                  </a:cubicBezTo>
                  <a:cubicBezTo>
                    <a:pt x="2024" y="1391"/>
                    <a:pt x="1730" y="767"/>
                    <a:pt x="16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6" name="Google Shape;5026;p9"/>
            <p:cNvSpPr/>
            <p:nvPr/>
          </p:nvSpPr>
          <p:spPr>
            <a:xfrm>
              <a:off x="1404250" y="3526725"/>
              <a:ext cx="56875" cy="44575"/>
            </a:xfrm>
            <a:custGeom>
              <a:avLst/>
              <a:gdLst/>
              <a:ahLst/>
              <a:cxnLst/>
              <a:rect l="l" t="t" r="r" b="b"/>
              <a:pathLst>
                <a:path w="2275" h="1783" extrusionOk="0">
                  <a:moveTo>
                    <a:pt x="1249" y="1"/>
                  </a:moveTo>
                  <a:cubicBezTo>
                    <a:pt x="868" y="1"/>
                    <a:pt x="399" y="168"/>
                    <a:pt x="179" y="409"/>
                  </a:cubicBezTo>
                  <a:cubicBezTo>
                    <a:pt x="1" y="604"/>
                    <a:pt x="204" y="1498"/>
                    <a:pt x="491" y="1688"/>
                  </a:cubicBezTo>
                  <a:cubicBezTo>
                    <a:pt x="596" y="1757"/>
                    <a:pt x="730" y="1782"/>
                    <a:pt x="891" y="1782"/>
                  </a:cubicBezTo>
                  <a:cubicBezTo>
                    <a:pt x="1234" y="1782"/>
                    <a:pt x="1701" y="1669"/>
                    <a:pt x="2274" y="1635"/>
                  </a:cubicBezTo>
                  <a:cubicBezTo>
                    <a:pt x="1941" y="843"/>
                    <a:pt x="1853" y="153"/>
                    <a:pt x="1555" y="47"/>
                  </a:cubicBezTo>
                  <a:cubicBezTo>
                    <a:pt x="1467" y="15"/>
                    <a:pt x="1362" y="1"/>
                    <a:pt x="124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7" name="Google Shape;5027;p9"/>
            <p:cNvSpPr/>
            <p:nvPr/>
          </p:nvSpPr>
          <p:spPr>
            <a:xfrm>
              <a:off x="2773375" y="540750"/>
              <a:ext cx="48825" cy="53475"/>
            </a:xfrm>
            <a:custGeom>
              <a:avLst/>
              <a:gdLst/>
              <a:ahLst/>
              <a:cxnLst/>
              <a:rect l="l" t="t" r="r" b="b"/>
              <a:pathLst>
                <a:path w="1953" h="2139" extrusionOk="0">
                  <a:moveTo>
                    <a:pt x="1774" y="1"/>
                  </a:moveTo>
                  <a:lnTo>
                    <a:pt x="1774" y="1"/>
                  </a:lnTo>
                  <a:cubicBezTo>
                    <a:pt x="971" y="317"/>
                    <a:pt x="286" y="388"/>
                    <a:pt x="161" y="689"/>
                  </a:cubicBezTo>
                  <a:cubicBezTo>
                    <a:pt x="0" y="1075"/>
                    <a:pt x="288" y="1647"/>
                    <a:pt x="383" y="2139"/>
                  </a:cubicBezTo>
                  <a:cubicBezTo>
                    <a:pt x="846" y="2040"/>
                    <a:pt x="1512" y="2089"/>
                    <a:pt x="1718" y="1801"/>
                  </a:cubicBezTo>
                  <a:cubicBezTo>
                    <a:pt x="1953" y="1479"/>
                    <a:pt x="1774" y="854"/>
                    <a:pt x="177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8" name="Google Shape;5028;p9"/>
            <p:cNvSpPr/>
            <p:nvPr/>
          </p:nvSpPr>
          <p:spPr>
            <a:xfrm>
              <a:off x="3466450" y="5308750"/>
              <a:ext cx="53700" cy="45450"/>
            </a:xfrm>
            <a:custGeom>
              <a:avLst/>
              <a:gdLst/>
              <a:ahLst/>
              <a:cxnLst/>
              <a:rect l="l" t="t" r="r" b="b"/>
              <a:pathLst>
                <a:path w="2148" h="1818" extrusionOk="0">
                  <a:moveTo>
                    <a:pt x="1230" y="1"/>
                  </a:moveTo>
                  <a:cubicBezTo>
                    <a:pt x="863" y="1"/>
                    <a:pt x="408" y="261"/>
                    <a:pt x="0" y="378"/>
                  </a:cubicBezTo>
                  <a:cubicBezTo>
                    <a:pt x="155" y="854"/>
                    <a:pt x="178" y="1500"/>
                    <a:pt x="504" y="1753"/>
                  </a:cubicBezTo>
                  <a:cubicBezTo>
                    <a:pt x="563" y="1799"/>
                    <a:pt x="642" y="1817"/>
                    <a:pt x="739" y="1817"/>
                  </a:cubicBezTo>
                  <a:cubicBezTo>
                    <a:pt x="1057" y="1817"/>
                    <a:pt x="1563" y="1619"/>
                    <a:pt x="2147" y="1519"/>
                  </a:cubicBezTo>
                  <a:cubicBezTo>
                    <a:pt x="1829" y="816"/>
                    <a:pt x="1724" y="129"/>
                    <a:pt x="1422" y="29"/>
                  </a:cubicBezTo>
                  <a:cubicBezTo>
                    <a:pt x="1362" y="9"/>
                    <a:pt x="1297" y="1"/>
                    <a:pt x="123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9" name="Google Shape;5029;p9"/>
            <p:cNvSpPr/>
            <p:nvPr/>
          </p:nvSpPr>
          <p:spPr>
            <a:xfrm>
              <a:off x="1837200" y="4382275"/>
              <a:ext cx="49450" cy="55675"/>
            </a:xfrm>
            <a:custGeom>
              <a:avLst/>
              <a:gdLst/>
              <a:ahLst/>
              <a:cxnLst/>
              <a:rect l="l" t="t" r="r" b="b"/>
              <a:pathLst>
                <a:path w="1978" h="2227" extrusionOk="0">
                  <a:moveTo>
                    <a:pt x="1699" y="0"/>
                  </a:moveTo>
                  <a:cubicBezTo>
                    <a:pt x="918" y="372"/>
                    <a:pt x="236" y="488"/>
                    <a:pt x="134" y="795"/>
                  </a:cubicBezTo>
                  <a:cubicBezTo>
                    <a:pt x="0" y="1193"/>
                    <a:pt x="193" y="1894"/>
                    <a:pt x="504" y="2170"/>
                  </a:cubicBezTo>
                  <a:cubicBezTo>
                    <a:pt x="549" y="2209"/>
                    <a:pt x="629" y="2226"/>
                    <a:pt x="729" y="2226"/>
                  </a:cubicBezTo>
                  <a:cubicBezTo>
                    <a:pt x="1066" y="2226"/>
                    <a:pt x="1624" y="2029"/>
                    <a:pt x="1767" y="1798"/>
                  </a:cubicBezTo>
                  <a:cubicBezTo>
                    <a:pt x="1978" y="1458"/>
                    <a:pt x="1757" y="849"/>
                    <a:pt x="169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0" name="Google Shape;5030;p9"/>
            <p:cNvSpPr/>
            <p:nvPr/>
          </p:nvSpPr>
          <p:spPr>
            <a:xfrm>
              <a:off x="6260250" y="2511850"/>
              <a:ext cx="57425" cy="44725"/>
            </a:xfrm>
            <a:custGeom>
              <a:avLst/>
              <a:gdLst/>
              <a:ahLst/>
              <a:cxnLst/>
              <a:rect l="l" t="t" r="r" b="b"/>
              <a:pathLst>
                <a:path w="2297" h="1789" extrusionOk="0">
                  <a:moveTo>
                    <a:pt x="1264" y="0"/>
                  </a:moveTo>
                  <a:cubicBezTo>
                    <a:pt x="878" y="0"/>
                    <a:pt x="394" y="181"/>
                    <a:pt x="173" y="433"/>
                  </a:cubicBezTo>
                  <a:cubicBezTo>
                    <a:pt x="1" y="629"/>
                    <a:pt x="223" y="1519"/>
                    <a:pt x="517" y="1703"/>
                  </a:cubicBezTo>
                  <a:cubicBezTo>
                    <a:pt x="615" y="1766"/>
                    <a:pt x="738" y="1789"/>
                    <a:pt x="885" y="1789"/>
                  </a:cubicBezTo>
                  <a:cubicBezTo>
                    <a:pt x="1231" y="1789"/>
                    <a:pt x="1707" y="1660"/>
                    <a:pt x="2297" y="1612"/>
                  </a:cubicBezTo>
                  <a:cubicBezTo>
                    <a:pt x="1946" y="827"/>
                    <a:pt x="1843" y="140"/>
                    <a:pt x="1542" y="40"/>
                  </a:cubicBezTo>
                  <a:cubicBezTo>
                    <a:pt x="1461" y="13"/>
                    <a:pt x="1366" y="0"/>
                    <a:pt x="12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1" name="Google Shape;5031;p9"/>
            <p:cNvSpPr/>
            <p:nvPr/>
          </p:nvSpPr>
          <p:spPr>
            <a:xfrm>
              <a:off x="1456425" y="3710625"/>
              <a:ext cx="54325" cy="45600"/>
            </a:xfrm>
            <a:custGeom>
              <a:avLst/>
              <a:gdLst/>
              <a:ahLst/>
              <a:cxnLst/>
              <a:rect l="l" t="t" r="r" b="b"/>
              <a:pathLst>
                <a:path w="2173" h="1824" extrusionOk="0">
                  <a:moveTo>
                    <a:pt x="1239" y="1"/>
                  </a:moveTo>
                  <a:cubicBezTo>
                    <a:pt x="868" y="1"/>
                    <a:pt x="410" y="277"/>
                    <a:pt x="0" y="405"/>
                  </a:cubicBezTo>
                  <a:cubicBezTo>
                    <a:pt x="165" y="877"/>
                    <a:pt x="205" y="1519"/>
                    <a:pt x="535" y="1764"/>
                  </a:cubicBezTo>
                  <a:cubicBezTo>
                    <a:pt x="592" y="1806"/>
                    <a:pt x="668" y="1824"/>
                    <a:pt x="759" y="1824"/>
                  </a:cubicBezTo>
                  <a:cubicBezTo>
                    <a:pt x="1076" y="1824"/>
                    <a:pt x="1583" y="1612"/>
                    <a:pt x="2172" y="1500"/>
                  </a:cubicBezTo>
                  <a:cubicBezTo>
                    <a:pt x="1838" y="800"/>
                    <a:pt x="1718" y="116"/>
                    <a:pt x="1415" y="25"/>
                  </a:cubicBezTo>
                  <a:cubicBezTo>
                    <a:pt x="1359" y="8"/>
                    <a:pt x="1300" y="1"/>
                    <a:pt x="123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2" name="Google Shape;5032;p9"/>
            <p:cNvSpPr/>
            <p:nvPr/>
          </p:nvSpPr>
          <p:spPr>
            <a:xfrm>
              <a:off x="4246900" y="5269825"/>
              <a:ext cx="50550" cy="54700"/>
            </a:xfrm>
            <a:custGeom>
              <a:avLst/>
              <a:gdLst/>
              <a:ahLst/>
              <a:cxnLst/>
              <a:rect l="l" t="t" r="r" b="b"/>
              <a:pathLst>
                <a:path w="2022" h="2188" extrusionOk="0">
                  <a:moveTo>
                    <a:pt x="1620" y="0"/>
                  </a:moveTo>
                  <a:cubicBezTo>
                    <a:pt x="918" y="333"/>
                    <a:pt x="236" y="450"/>
                    <a:pt x="133" y="756"/>
                  </a:cubicBezTo>
                  <a:cubicBezTo>
                    <a:pt x="0" y="1154"/>
                    <a:pt x="326" y="1702"/>
                    <a:pt x="454" y="2187"/>
                  </a:cubicBezTo>
                  <a:cubicBezTo>
                    <a:pt x="928" y="2024"/>
                    <a:pt x="1568" y="1988"/>
                    <a:pt x="1824" y="1657"/>
                  </a:cubicBezTo>
                  <a:cubicBezTo>
                    <a:pt x="2022" y="1400"/>
                    <a:pt x="1736" y="768"/>
                    <a:pt x="162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3" name="Google Shape;5033;p9"/>
            <p:cNvSpPr/>
            <p:nvPr/>
          </p:nvSpPr>
          <p:spPr>
            <a:xfrm>
              <a:off x="1356325" y="3332600"/>
              <a:ext cx="50600" cy="54900"/>
            </a:xfrm>
            <a:custGeom>
              <a:avLst/>
              <a:gdLst/>
              <a:ahLst/>
              <a:cxnLst/>
              <a:rect l="l" t="t" r="r" b="b"/>
              <a:pathLst>
                <a:path w="2024" h="2196" extrusionOk="0">
                  <a:moveTo>
                    <a:pt x="1614" y="0"/>
                  </a:moveTo>
                  <a:cubicBezTo>
                    <a:pt x="914" y="339"/>
                    <a:pt x="232" y="460"/>
                    <a:pt x="132" y="768"/>
                  </a:cubicBezTo>
                  <a:cubicBezTo>
                    <a:pt x="1" y="1166"/>
                    <a:pt x="331" y="1713"/>
                    <a:pt x="463" y="2196"/>
                  </a:cubicBezTo>
                  <a:cubicBezTo>
                    <a:pt x="936" y="2029"/>
                    <a:pt x="1574" y="1990"/>
                    <a:pt x="1828" y="1655"/>
                  </a:cubicBezTo>
                  <a:cubicBezTo>
                    <a:pt x="2024" y="1397"/>
                    <a:pt x="1736" y="768"/>
                    <a:pt x="16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4" name="Google Shape;5034;p9"/>
            <p:cNvSpPr/>
            <p:nvPr/>
          </p:nvSpPr>
          <p:spPr>
            <a:xfrm>
              <a:off x="4799925" y="5122125"/>
              <a:ext cx="48800" cy="41300"/>
            </a:xfrm>
            <a:custGeom>
              <a:avLst/>
              <a:gdLst/>
              <a:ahLst/>
              <a:cxnLst/>
              <a:rect l="l" t="t" r="r" b="b"/>
              <a:pathLst>
                <a:path w="1952" h="1652" extrusionOk="0">
                  <a:moveTo>
                    <a:pt x="1045" y="1"/>
                  </a:moveTo>
                  <a:cubicBezTo>
                    <a:pt x="740" y="1"/>
                    <a:pt x="343" y="210"/>
                    <a:pt x="1" y="294"/>
                  </a:cubicBezTo>
                  <a:cubicBezTo>
                    <a:pt x="116" y="738"/>
                    <a:pt x="105" y="1324"/>
                    <a:pt x="388" y="1580"/>
                  </a:cubicBezTo>
                  <a:cubicBezTo>
                    <a:pt x="445" y="1632"/>
                    <a:pt x="529" y="1652"/>
                    <a:pt x="638" y="1652"/>
                  </a:cubicBezTo>
                  <a:cubicBezTo>
                    <a:pt x="930" y="1652"/>
                    <a:pt x="1396" y="1507"/>
                    <a:pt x="1952" y="1443"/>
                  </a:cubicBezTo>
                  <a:cubicBezTo>
                    <a:pt x="1623" y="751"/>
                    <a:pt x="1532" y="169"/>
                    <a:pt x="1237" y="38"/>
                  </a:cubicBezTo>
                  <a:cubicBezTo>
                    <a:pt x="1179" y="12"/>
                    <a:pt x="1114" y="1"/>
                    <a:pt x="10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5" name="Google Shape;5035;p9"/>
            <p:cNvSpPr/>
            <p:nvPr/>
          </p:nvSpPr>
          <p:spPr>
            <a:xfrm>
              <a:off x="1310450" y="3160375"/>
              <a:ext cx="49925" cy="41725"/>
            </a:xfrm>
            <a:custGeom>
              <a:avLst/>
              <a:gdLst/>
              <a:ahLst/>
              <a:cxnLst/>
              <a:rect l="l" t="t" r="r" b="b"/>
              <a:pathLst>
                <a:path w="1997" h="1669" extrusionOk="0">
                  <a:moveTo>
                    <a:pt x="1058" y="1"/>
                  </a:moveTo>
                  <a:cubicBezTo>
                    <a:pt x="751" y="1"/>
                    <a:pt x="348" y="236"/>
                    <a:pt x="1" y="336"/>
                  </a:cubicBezTo>
                  <a:cubicBezTo>
                    <a:pt x="132" y="777"/>
                    <a:pt x="144" y="1362"/>
                    <a:pt x="436" y="1606"/>
                  </a:cubicBezTo>
                  <a:cubicBezTo>
                    <a:pt x="489" y="1650"/>
                    <a:pt x="563" y="1668"/>
                    <a:pt x="656" y="1668"/>
                  </a:cubicBezTo>
                  <a:cubicBezTo>
                    <a:pt x="947" y="1668"/>
                    <a:pt x="1420" y="1495"/>
                    <a:pt x="1996" y="1405"/>
                  </a:cubicBezTo>
                  <a:cubicBezTo>
                    <a:pt x="1641" y="727"/>
                    <a:pt x="1525" y="152"/>
                    <a:pt x="1224" y="30"/>
                  </a:cubicBezTo>
                  <a:cubicBezTo>
                    <a:pt x="1173" y="9"/>
                    <a:pt x="1117" y="1"/>
                    <a:pt x="105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6" name="Google Shape;5036;p9"/>
            <p:cNvSpPr/>
            <p:nvPr/>
          </p:nvSpPr>
          <p:spPr>
            <a:xfrm>
              <a:off x="4063200" y="5334250"/>
              <a:ext cx="46550" cy="51050"/>
            </a:xfrm>
            <a:custGeom>
              <a:avLst/>
              <a:gdLst/>
              <a:ahLst/>
              <a:cxnLst/>
              <a:rect l="l" t="t" r="r" b="b"/>
              <a:pathLst>
                <a:path w="1862" h="2042" extrusionOk="0">
                  <a:moveTo>
                    <a:pt x="1443" y="1"/>
                  </a:moveTo>
                  <a:cubicBezTo>
                    <a:pt x="1007" y="144"/>
                    <a:pt x="427" y="167"/>
                    <a:pt x="182" y="469"/>
                  </a:cubicBezTo>
                  <a:cubicBezTo>
                    <a:pt x="1" y="693"/>
                    <a:pt x="256" y="1275"/>
                    <a:pt x="368" y="2042"/>
                  </a:cubicBezTo>
                  <a:cubicBezTo>
                    <a:pt x="1043" y="1666"/>
                    <a:pt x="1614" y="1535"/>
                    <a:pt x="1735" y="1230"/>
                  </a:cubicBezTo>
                  <a:cubicBezTo>
                    <a:pt x="1862" y="907"/>
                    <a:pt x="1558" y="416"/>
                    <a:pt x="144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7" name="Google Shape;5037;p9"/>
            <p:cNvSpPr/>
            <p:nvPr/>
          </p:nvSpPr>
          <p:spPr>
            <a:xfrm>
              <a:off x="3051475" y="5231225"/>
              <a:ext cx="53025" cy="43225"/>
            </a:xfrm>
            <a:custGeom>
              <a:avLst/>
              <a:gdLst/>
              <a:ahLst/>
              <a:cxnLst/>
              <a:rect l="l" t="t" r="r" b="b"/>
              <a:pathLst>
                <a:path w="2121" h="1729" extrusionOk="0">
                  <a:moveTo>
                    <a:pt x="1051" y="0"/>
                  </a:moveTo>
                  <a:cubicBezTo>
                    <a:pt x="699" y="0"/>
                    <a:pt x="212" y="166"/>
                    <a:pt x="142" y="346"/>
                  </a:cubicBezTo>
                  <a:cubicBezTo>
                    <a:pt x="0" y="712"/>
                    <a:pt x="127" y="1409"/>
                    <a:pt x="406" y="1637"/>
                  </a:cubicBezTo>
                  <a:cubicBezTo>
                    <a:pt x="488" y="1704"/>
                    <a:pt x="605" y="1729"/>
                    <a:pt x="753" y="1729"/>
                  </a:cubicBezTo>
                  <a:cubicBezTo>
                    <a:pt x="1073" y="1729"/>
                    <a:pt x="1540" y="1616"/>
                    <a:pt x="2121" y="1580"/>
                  </a:cubicBezTo>
                  <a:cubicBezTo>
                    <a:pt x="1750" y="815"/>
                    <a:pt x="1646" y="226"/>
                    <a:pt x="1322" y="52"/>
                  </a:cubicBezTo>
                  <a:cubicBezTo>
                    <a:pt x="1255" y="16"/>
                    <a:pt x="1160" y="0"/>
                    <a:pt x="10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8" name="Google Shape;5038;p9"/>
            <p:cNvSpPr/>
            <p:nvPr/>
          </p:nvSpPr>
          <p:spPr>
            <a:xfrm>
              <a:off x="2120925" y="4707950"/>
              <a:ext cx="53825" cy="43550"/>
            </a:xfrm>
            <a:custGeom>
              <a:avLst/>
              <a:gdLst/>
              <a:ahLst/>
              <a:cxnLst/>
              <a:rect l="l" t="t" r="r" b="b"/>
              <a:pathLst>
                <a:path w="2153" h="1742" extrusionOk="0">
                  <a:moveTo>
                    <a:pt x="1067" y="1"/>
                  </a:moveTo>
                  <a:cubicBezTo>
                    <a:pt x="713" y="1"/>
                    <a:pt x="197" y="194"/>
                    <a:pt x="131" y="386"/>
                  </a:cubicBezTo>
                  <a:cubicBezTo>
                    <a:pt x="1" y="755"/>
                    <a:pt x="154" y="1447"/>
                    <a:pt x="442" y="1662"/>
                  </a:cubicBezTo>
                  <a:cubicBezTo>
                    <a:pt x="518" y="1720"/>
                    <a:pt x="620" y="1742"/>
                    <a:pt x="747" y="1742"/>
                  </a:cubicBezTo>
                  <a:cubicBezTo>
                    <a:pt x="1068" y="1742"/>
                    <a:pt x="1546" y="1601"/>
                    <a:pt x="2152" y="1540"/>
                  </a:cubicBezTo>
                  <a:cubicBezTo>
                    <a:pt x="1752" y="788"/>
                    <a:pt x="1628" y="203"/>
                    <a:pt x="1298" y="43"/>
                  </a:cubicBezTo>
                  <a:cubicBezTo>
                    <a:pt x="1238" y="14"/>
                    <a:pt x="1158" y="1"/>
                    <a:pt x="10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9" name="Google Shape;5039;p9"/>
            <p:cNvSpPr/>
            <p:nvPr/>
          </p:nvSpPr>
          <p:spPr>
            <a:xfrm>
              <a:off x="5170975" y="642625"/>
              <a:ext cx="41400" cy="46500"/>
            </a:xfrm>
            <a:custGeom>
              <a:avLst/>
              <a:gdLst/>
              <a:ahLst/>
              <a:cxnLst/>
              <a:rect l="l" t="t" r="r" b="b"/>
              <a:pathLst>
                <a:path w="1656" h="1860" extrusionOk="0">
                  <a:moveTo>
                    <a:pt x="1489" y="0"/>
                  </a:moveTo>
                  <a:lnTo>
                    <a:pt x="1489" y="0"/>
                  </a:lnTo>
                  <a:cubicBezTo>
                    <a:pt x="817" y="274"/>
                    <a:pt x="234" y="341"/>
                    <a:pt x="133" y="595"/>
                  </a:cubicBezTo>
                  <a:cubicBezTo>
                    <a:pt x="1" y="934"/>
                    <a:pt x="124" y="1531"/>
                    <a:pt x="372" y="1796"/>
                  </a:cubicBezTo>
                  <a:cubicBezTo>
                    <a:pt x="412" y="1840"/>
                    <a:pt x="502" y="1859"/>
                    <a:pt x="615" y="1859"/>
                  </a:cubicBezTo>
                  <a:cubicBezTo>
                    <a:pt x="904" y="1859"/>
                    <a:pt x="1342" y="1732"/>
                    <a:pt x="1460" y="1558"/>
                  </a:cubicBezTo>
                  <a:cubicBezTo>
                    <a:pt x="1656" y="1270"/>
                    <a:pt x="1496" y="741"/>
                    <a:pt x="148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0" name="Google Shape;5040;p9"/>
            <p:cNvSpPr/>
            <p:nvPr/>
          </p:nvSpPr>
          <p:spPr>
            <a:xfrm>
              <a:off x="6313825" y="2698175"/>
              <a:ext cx="49575" cy="39750"/>
            </a:xfrm>
            <a:custGeom>
              <a:avLst/>
              <a:gdLst/>
              <a:ahLst/>
              <a:cxnLst/>
              <a:rect l="l" t="t" r="r" b="b"/>
              <a:pathLst>
                <a:path w="1983" h="1590" extrusionOk="0">
                  <a:moveTo>
                    <a:pt x="1029" y="0"/>
                  </a:moveTo>
                  <a:cubicBezTo>
                    <a:pt x="700" y="0"/>
                    <a:pt x="284" y="136"/>
                    <a:pt x="163" y="328"/>
                  </a:cubicBezTo>
                  <a:cubicBezTo>
                    <a:pt x="1" y="585"/>
                    <a:pt x="157" y="1288"/>
                    <a:pt x="415" y="1499"/>
                  </a:cubicBezTo>
                  <a:cubicBezTo>
                    <a:pt x="497" y="1566"/>
                    <a:pt x="614" y="1589"/>
                    <a:pt x="764" y="1589"/>
                  </a:cubicBezTo>
                  <a:cubicBezTo>
                    <a:pt x="1057" y="1589"/>
                    <a:pt x="1472" y="1500"/>
                    <a:pt x="1983" y="1480"/>
                  </a:cubicBezTo>
                  <a:cubicBezTo>
                    <a:pt x="1680" y="771"/>
                    <a:pt x="1611" y="188"/>
                    <a:pt x="1327" y="53"/>
                  </a:cubicBezTo>
                  <a:cubicBezTo>
                    <a:pt x="1249" y="17"/>
                    <a:pt x="1145" y="0"/>
                    <a:pt x="10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1" name="Google Shape;5041;p9"/>
            <p:cNvSpPr/>
            <p:nvPr/>
          </p:nvSpPr>
          <p:spPr>
            <a:xfrm>
              <a:off x="3688650" y="286675"/>
              <a:ext cx="44250" cy="48200"/>
            </a:xfrm>
            <a:custGeom>
              <a:avLst/>
              <a:gdLst/>
              <a:ahLst/>
              <a:cxnLst/>
              <a:rect l="l" t="t" r="r" b="b"/>
              <a:pathLst>
                <a:path w="1770" h="1928" extrusionOk="0">
                  <a:moveTo>
                    <a:pt x="1393" y="0"/>
                  </a:moveTo>
                  <a:cubicBezTo>
                    <a:pt x="979" y="103"/>
                    <a:pt x="407" y="81"/>
                    <a:pt x="198" y="346"/>
                  </a:cubicBezTo>
                  <a:cubicBezTo>
                    <a:pt x="1" y="598"/>
                    <a:pt x="185" y="1153"/>
                    <a:pt x="214" y="1928"/>
                  </a:cubicBezTo>
                  <a:cubicBezTo>
                    <a:pt x="914" y="1603"/>
                    <a:pt x="1491" y="1515"/>
                    <a:pt x="1626" y="1223"/>
                  </a:cubicBezTo>
                  <a:cubicBezTo>
                    <a:pt x="1769" y="917"/>
                    <a:pt x="1489" y="416"/>
                    <a:pt x="13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2" name="Google Shape;5042;p9"/>
            <p:cNvSpPr/>
            <p:nvPr/>
          </p:nvSpPr>
          <p:spPr>
            <a:xfrm>
              <a:off x="2592225" y="595100"/>
              <a:ext cx="44850" cy="50625"/>
            </a:xfrm>
            <a:custGeom>
              <a:avLst/>
              <a:gdLst/>
              <a:ahLst/>
              <a:cxnLst/>
              <a:rect l="l" t="t" r="r" b="b"/>
              <a:pathLst>
                <a:path w="1794" h="2025" extrusionOk="0">
                  <a:moveTo>
                    <a:pt x="1465" y="0"/>
                  </a:moveTo>
                  <a:cubicBezTo>
                    <a:pt x="792" y="388"/>
                    <a:pt x="223" y="526"/>
                    <a:pt x="116" y="827"/>
                  </a:cubicBezTo>
                  <a:cubicBezTo>
                    <a:pt x="1" y="1145"/>
                    <a:pt x="325" y="1620"/>
                    <a:pt x="456" y="2025"/>
                  </a:cubicBezTo>
                  <a:cubicBezTo>
                    <a:pt x="860" y="1883"/>
                    <a:pt x="1433" y="1855"/>
                    <a:pt x="1619" y="1571"/>
                  </a:cubicBezTo>
                  <a:cubicBezTo>
                    <a:pt x="1794" y="1304"/>
                    <a:pt x="1563" y="769"/>
                    <a:pt x="14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3" name="Google Shape;5043;p9"/>
            <p:cNvSpPr/>
            <p:nvPr/>
          </p:nvSpPr>
          <p:spPr>
            <a:xfrm>
              <a:off x="4938375" y="511825"/>
              <a:ext cx="41400" cy="46500"/>
            </a:xfrm>
            <a:custGeom>
              <a:avLst/>
              <a:gdLst/>
              <a:ahLst/>
              <a:cxnLst/>
              <a:rect l="l" t="t" r="r" b="b"/>
              <a:pathLst>
                <a:path w="1656" h="1860" extrusionOk="0">
                  <a:moveTo>
                    <a:pt x="1489" y="1"/>
                  </a:moveTo>
                  <a:cubicBezTo>
                    <a:pt x="817" y="275"/>
                    <a:pt x="233" y="343"/>
                    <a:pt x="133" y="596"/>
                  </a:cubicBezTo>
                  <a:cubicBezTo>
                    <a:pt x="0" y="935"/>
                    <a:pt x="124" y="1533"/>
                    <a:pt x="372" y="1797"/>
                  </a:cubicBezTo>
                  <a:cubicBezTo>
                    <a:pt x="412" y="1841"/>
                    <a:pt x="502" y="1860"/>
                    <a:pt x="615" y="1860"/>
                  </a:cubicBezTo>
                  <a:cubicBezTo>
                    <a:pt x="904" y="1860"/>
                    <a:pt x="1342" y="1733"/>
                    <a:pt x="1459" y="1560"/>
                  </a:cubicBezTo>
                  <a:cubicBezTo>
                    <a:pt x="1655" y="1273"/>
                    <a:pt x="1496" y="742"/>
                    <a:pt x="14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4" name="Google Shape;5044;p9"/>
            <p:cNvSpPr/>
            <p:nvPr/>
          </p:nvSpPr>
          <p:spPr>
            <a:xfrm>
              <a:off x="5683950" y="1096825"/>
              <a:ext cx="49150" cy="37775"/>
            </a:xfrm>
            <a:custGeom>
              <a:avLst/>
              <a:gdLst/>
              <a:ahLst/>
              <a:cxnLst/>
              <a:rect l="l" t="t" r="r" b="b"/>
              <a:pathLst>
                <a:path w="1966" h="1511" extrusionOk="0">
                  <a:moveTo>
                    <a:pt x="1081" y="0"/>
                  </a:moveTo>
                  <a:cubicBezTo>
                    <a:pt x="751" y="0"/>
                    <a:pt x="346" y="148"/>
                    <a:pt x="147" y="360"/>
                  </a:cubicBezTo>
                  <a:cubicBezTo>
                    <a:pt x="0" y="514"/>
                    <a:pt x="181" y="1289"/>
                    <a:pt x="426" y="1438"/>
                  </a:cubicBezTo>
                  <a:cubicBezTo>
                    <a:pt x="513" y="1491"/>
                    <a:pt x="620" y="1511"/>
                    <a:pt x="747" y="1511"/>
                  </a:cubicBezTo>
                  <a:cubicBezTo>
                    <a:pt x="1045" y="1511"/>
                    <a:pt x="1453" y="1403"/>
                    <a:pt x="1966" y="1362"/>
                  </a:cubicBezTo>
                  <a:cubicBezTo>
                    <a:pt x="1667" y="700"/>
                    <a:pt x="1578" y="117"/>
                    <a:pt x="1325" y="34"/>
                  </a:cubicBezTo>
                  <a:cubicBezTo>
                    <a:pt x="1253" y="11"/>
                    <a:pt x="1169" y="0"/>
                    <a:pt x="108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5" name="Google Shape;5045;p9"/>
            <p:cNvSpPr/>
            <p:nvPr/>
          </p:nvSpPr>
          <p:spPr>
            <a:xfrm>
              <a:off x="4290225" y="303500"/>
              <a:ext cx="41375" cy="46500"/>
            </a:xfrm>
            <a:custGeom>
              <a:avLst/>
              <a:gdLst/>
              <a:ahLst/>
              <a:cxnLst/>
              <a:rect l="l" t="t" r="r" b="b"/>
              <a:pathLst>
                <a:path w="1655" h="1860" extrusionOk="0">
                  <a:moveTo>
                    <a:pt x="1488" y="1"/>
                  </a:moveTo>
                  <a:cubicBezTo>
                    <a:pt x="816" y="275"/>
                    <a:pt x="233" y="341"/>
                    <a:pt x="133" y="596"/>
                  </a:cubicBezTo>
                  <a:cubicBezTo>
                    <a:pt x="0" y="933"/>
                    <a:pt x="124" y="1532"/>
                    <a:pt x="371" y="1797"/>
                  </a:cubicBezTo>
                  <a:cubicBezTo>
                    <a:pt x="411" y="1840"/>
                    <a:pt x="501" y="1859"/>
                    <a:pt x="613" y="1859"/>
                  </a:cubicBezTo>
                  <a:cubicBezTo>
                    <a:pt x="902" y="1859"/>
                    <a:pt x="1341" y="1731"/>
                    <a:pt x="1459" y="1558"/>
                  </a:cubicBezTo>
                  <a:cubicBezTo>
                    <a:pt x="1655" y="1271"/>
                    <a:pt x="1496" y="742"/>
                    <a:pt x="14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6" name="Google Shape;5046;p9"/>
            <p:cNvSpPr/>
            <p:nvPr/>
          </p:nvSpPr>
          <p:spPr>
            <a:xfrm>
              <a:off x="1506075" y="3896725"/>
              <a:ext cx="44225" cy="48200"/>
            </a:xfrm>
            <a:custGeom>
              <a:avLst/>
              <a:gdLst/>
              <a:ahLst/>
              <a:cxnLst/>
              <a:rect l="l" t="t" r="r" b="b"/>
              <a:pathLst>
                <a:path w="1769" h="1928" extrusionOk="0">
                  <a:moveTo>
                    <a:pt x="1393" y="0"/>
                  </a:moveTo>
                  <a:cubicBezTo>
                    <a:pt x="979" y="104"/>
                    <a:pt x="407" y="82"/>
                    <a:pt x="198" y="347"/>
                  </a:cubicBezTo>
                  <a:cubicBezTo>
                    <a:pt x="1" y="597"/>
                    <a:pt x="185" y="1153"/>
                    <a:pt x="214" y="1928"/>
                  </a:cubicBezTo>
                  <a:cubicBezTo>
                    <a:pt x="914" y="1604"/>
                    <a:pt x="1490" y="1515"/>
                    <a:pt x="1626" y="1224"/>
                  </a:cubicBezTo>
                  <a:cubicBezTo>
                    <a:pt x="1769" y="917"/>
                    <a:pt x="1488" y="416"/>
                    <a:pt x="13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7" name="Google Shape;5047;p9"/>
            <p:cNvSpPr/>
            <p:nvPr/>
          </p:nvSpPr>
          <p:spPr>
            <a:xfrm>
              <a:off x="6016050" y="1584100"/>
              <a:ext cx="44675" cy="49500"/>
            </a:xfrm>
            <a:custGeom>
              <a:avLst/>
              <a:gdLst/>
              <a:ahLst/>
              <a:cxnLst/>
              <a:rect l="l" t="t" r="r" b="b"/>
              <a:pathLst>
                <a:path w="1787" h="1980" extrusionOk="0">
                  <a:moveTo>
                    <a:pt x="1493" y="0"/>
                  </a:moveTo>
                  <a:cubicBezTo>
                    <a:pt x="811" y="369"/>
                    <a:pt x="239" y="493"/>
                    <a:pt x="124" y="790"/>
                  </a:cubicBezTo>
                  <a:cubicBezTo>
                    <a:pt x="0" y="1106"/>
                    <a:pt x="199" y="1797"/>
                    <a:pt x="463" y="1937"/>
                  </a:cubicBezTo>
                  <a:cubicBezTo>
                    <a:pt x="519" y="1966"/>
                    <a:pt x="593" y="1980"/>
                    <a:pt x="678" y="1980"/>
                  </a:cubicBezTo>
                  <a:cubicBezTo>
                    <a:pt x="994" y="1980"/>
                    <a:pt x="1452" y="1794"/>
                    <a:pt x="1604" y="1576"/>
                  </a:cubicBezTo>
                  <a:cubicBezTo>
                    <a:pt x="1786" y="1313"/>
                    <a:pt x="1568" y="771"/>
                    <a:pt x="14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8" name="Google Shape;5048;p9"/>
            <p:cNvSpPr/>
            <p:nvPr/>
          </p:nvSpPr>
          <p:spPr>
            <a:xfrm>
              <a:off x="1646250" y="1470475"/>
              <a:ext cx="38925" cy="42950"/>
            </a:xfrm>
            <a:custGeom>
              <a:avLst/>
              <a:gdLst/>
              <a:ahLst/>
              <a:cxnLst/>
              <a:rect l="l" t="t" r="r" b="b"/>
              <a:pathLst>
                <a:path w="1557" h="1718" extrusionOk="0">
                  <a:moveTo>
                    <a:pt x="1272" y="1"/>
                  </a:moveTo>
                  <a:cubicBezTo>
                    <a:pt x="696" y="321"/>
                    <a:pt x="200" y="434"/>
                    <a:pt x="102" y="693"/>
                  </a:cubicBezTo>
                  <a:cubicBezTo>
                    <a:pt x="1" y="969"/>
                    <a:pt x="186" y="1567"/>
                    <a:pt x="418" y="1684"/>
                  </a:cubicBezTo>
                  <a:cubicBezTo>
                    <a:pt x="464" y="1707"/>
                    <a:pt x="524" y="1717"/>
                    <a:pt x="593" y="1717"/>
                  </a:cubicBezTo>
                  <a:cubicBezTo>
                    <a:pt x="869" y="1717"/>
                    <a:pt x="1275" y="1546"/>
                    <a:pt x="1405" y="1349"/>
                  </a:cubicBezTo>
                  <a:cubicBezTo>
                    <a:pt x="1557" y="1118"/>
                    <a:pt x="1355" y="651"/>
                    <a:pt x="12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9" name="Google Shape;5049;p9"/>
            <p:cNvSpPr/>
            <p:nvPr/>
          </p:nvSpPr>
          <p:spPr>
            <a:xfrm>
              <a:off x="6064425" y="3963300"/>
              <a:ext cx="38700" cy="42650"/>
            </a:xfrm>
            <a:custGeom>
              <a:avLst/>
              <a:gdLst/>
              <a:ahLst/>
              <a:cxnLst/>
              <a:rect l="l" t="t" r="r" b="b"/>
              <a:pathLst>
                <a:path w="1548" h="1706" extrusionOk="0">
                  <a:moveTo>
                    <a:pt x="1184" y="0"/>
                  </a:moveTo>
                  <a:cubicBezTo>
                    <a:pt x="828" y="108"/>
                    <a:pt x="330" y="112"/>
                    <a:pt x="161" y="352"/>
                  </a:cubicBezTo>
                  <a:cubicBezTo>
                    <a:pt x="0" y="576"/>
                    <a:pt x="186" y="1051"/>
                    <a:pt x="248" y="1705"/>
                  </a:cubicBezTo>
                  <a:cubicBezTo>
                    <a:pt x="833" y="1405"/>
                    <a:pt x="1332" y="1307"/>
                    <a:pt x="1437" y="1052"/>
                  </a:cubicBezTo>
                  <a:cubicBezTo>
                    <a:pt x="1548" y="780"/>
                    <a:pt x="1284" y="357"/>
                    <a:pt x="118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0" name="Google Shape;5050;p9"/>
            <p:cNvSpPr/>
            <p:nvPr/>
          </p:nvSpPr>
          <p:spPr>
            <a:xfrm>
              <a:off x="6280225" y="3305075"/>
              <a:ext cx="41800" cy="44200"/>
            </a:xfrm>
            <a:custGeom>
              <a:avLst/>
              <a:gdLst/>
              <a:ahLst/>
              <a:cxnLst/>
              <a:rect l="l" t="t" r="r" b="b"/>
              <a:pathLst>
                <a:path w="1672" h="1768" extrusionOk="0">
                  <a:moveTo>
                    <a:pt x="978" y="0"/>
                  </a:moveTo>
                  <a:cubicBezTo>
                    <a:pt x="678" y="0"/>
                    <a:pt x="338" y="98"/>
                    <a:pt x="194" y="267"/>
                  </a:cubicBezTo>
                  <a:cubicBezTo>
                    <a:pt x="1" y="494"/>
                    <a:pt x="172" y="1033"/>
                    <a:pt x="189" y="1767"/>
                  </a:cubicBezTo>
                  <a:cubicBezTo>
                    <a:pt x="849" y="1456"/>
                    <a:pt x="1359" y="1374"/>
                    <a:pt x="1529" y="1089"/>
                  </a:cubicBezTo>
                  <a:cubicBezTo>
                    <a:pt x="1672" y="849"/>
                    <a:pt x="1517" y="133"/>
                    <a:pt x="1322" y="56"/>
                  </a:cubicBezTo>
                  <a:cubicBezTo>
                    <a:pt x="1227" y="18"/>
                    <a:pt x="1106" y="0"/>
                    <a:pt x="97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1" name="Google Shape;5051;p9"/>
            <p:cNvSpPr/>
            <p:nvPr/>
          </p:nvSpPr>
          <p:spPr>
            <a:xfrm>
              <a:off x="2093900" y="941675"/>
              <a:ext cx="41975" cy="44550"/>
            </a:xfrm>
            <a:custGeom>
              <a:avLst/>
              <a:gdLst/>
              <a:ahLst/>
              <a:cxnLst/>
              <a:rect l="l" t="t" r="r" b="b"/>
              <a:pathLst>
                <a:path w="1679" h="1782" extrusionOk="0">
                  <a:moveTo>
                    <a:pt x="1467" y="1"/>
                  </a:moveTo>
                  <a:cubicBezTo>
                    <a:pt x="814" y="323"/>
                    <a:pt x="305" y="415"/>
                    <a:pt x="139" y="705"/>
                  </a:cubicBezTo>
                  <a:cubicBezTo>
                    <a:pt x="0" y="947"/>
                    <a:pt x="170" y="1662"/>
                    <a:pt x="364" y="1734"/>
                  </a:cubicBezTo>
                  <a:cubicBezTo>
                    <a:pt x="453" y="1766"/>
                    <a:pt x="563" y="1782"/>
                    <a:pt x="680" y="1782"/>
                  </a:cubicBezTo>
                  <a:cubicBezTo>
                    <a:pt x="988" y="1782"/>
                    <a:pt x="1344" y="1676"/>
                    <a:pt x="1490" y="1498"/>
                  </a:cubicBezTo>
                  <a:cubicBezTo>
                    <a:pt x="1679" y="1268"/>
                    <a:pt x="1499" y="733"/>
                    <a:pt x="14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2" name="Google Shape;5052;p9"/>
            <p:cNvSpPr/>
            <p:nvPr/>
          </p:nvSpPr>
          <p:spPr>
            <a:xfrm>
              <a:off x="1561200" y="4083150"/>
              <a:ext cx="42650" cy="34950"/>
            </a:xfrm>
            <a:custGeom>
              <a:avLst/>
              <a:gdLst/>
              <a:ahLst/>
              <a:cxnLst/>
              <a:rect l="l" t="t" r="r" b="b"/>
              <a:pathLst>
                <a:path w="1706" h="1398" extrusionOk="0">
                  <a:moveTo>
                    <a:pt x="914" y="0"/>
                  </a:moveTo>
                  <a:cubicBezTo>
                    <a:pt x="650" y="0"/>
                    <a:pt x="302" y="226"/>
                    <a:pt x="0" y="328"/>
                  </a:cubicBezTo>
                  <a:cubicBezTo>
                    <a:pt x="112" y="682"/>
                    <a:pt x="125" y="1186"/>
                    <a:pt x="366" y="1345"/>
                  </a:cubicBezTo>
                  <a:cubicBezTo>
                    <a:pt x="422" y="1383"/>
                    <a:pt x="493" y="1398"/>
                    <a:pt x="578" y="1398"/>
                  </a:cubicBezTo>
                  <a:cubicBezTo>
                    <a:pt x="835" y="1398"/>
                    <a:pt x="1219" y="1260"/>
                    <a:pt x="1705" y="1189"/>
                  </a:cubicBezTo>
                  <a:cubicBezTo>
                    <a:pt x="1397" y="613"/>
                    <a:pt x="1292" y="112"/>
                    <a:pt x="1038" y="20"/>
                  </a:cubicBezTo>
                  <a:cubicBezTo>
                    <a:pt x="999" y="6"/>
                    <a:pt x="957" y="0"/>
                    <a:pt x="9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3" name="Google Shape;5053;p9"/>
            <p:cNvSpPr/>
            <p:nvPr/>
          </p:nvSpPr>
          <p:spPr>
            <a:xfrm>
              <a:off x="3884425" y="5389925"/>
              <a:ext cx="39000" cy="43775"/>
            </a:xfrm>
            <a:custGeom>
              <a:avLst/>
              <a:gdLst/>
              <a:ahLst/>
              <a:cxnLst/>
              <a:rect l="l" t="t" r="r" b="b"/>
              <a:pathLst>
                <a:path w="1560" h="1751" extrusionOk="0">
                  <a:moveTo>
                    <a:pt x="1156" y="0"/>
                  </a:moveTo>
                  <a:cubicBezTo>
                    <a:pt x="805" y="126"/>
                    <a:pt x="305" y="157"/>
                    <a:pt x="149" y="406"/>
                  </a:cubicBezTo>
                  <a:cubicBezTo>
                    <a:pt x="0" y="640"/>
                    <a:pt x="211" y="1103"/>
                    <a:pt x="305" y="1751"/>
                  </a:cubicBezTo>
                  <a:cubicBezTo>
                    <a:pt x="876" y="1421"/>
                    <a:pt x="1372" y="1299"/>
                    <a:pt x="1462" y="1038"/>
                  </a:cubicBezTo>
                  <a:cubicBezTo>
                    <a:pt x="1559" y="759"/>
                    <a:pt x="1274" y="351"/>
                    <a:pt x="11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4" name="Google Shape;5054;p9"/>
            <p:cNvSpPr/>
            <p:nvPr/>
          </p:nvSpPr>
          <p:spPr>
            <a:xfrm>
              <a:off x="1296250" y="2367025"/>
              <a:ext cx="38325" cy="41325"/>
            </a:xfrm>
            <a:custGeom>
              <a:avLst/>
              <a:gdLst/>
              <a:ahLst/>
              <a:cxnLst/>
              <a:rect l="l" t="t" r="r" b="b"/>
              <a:pathLst>
                <a:path w="1533" h="1653" extrusionOk="0">
                  <a:moveTo>
                    <a:pt x="1348" y="0"/>
                  </a:moveTo>
                  <a:cubicBezTo>
                    <a:pt x="749" y="266"/>
                    <a:pt x="245" y="335"/>
                    <a:pt x="125" y="585"/>
                  </a:cubicBezTo>
                  <a:cubicBezTo>
                    <a:pt x="0" y="851"/>
                    <a:pt x="239" y="1290"/>
                    <a:pt x="318" y="1652"/>
                  </a:cubicBezTo>
                  <a:cubicBezTo>
                    <a:pt x="679" y="1565"/>
                    <a:pt x="1177" y="1589"/>
                    <a:pt x="1360" y="1359"/>
                  </a:cubicBezTo>
                  <a:cubicBezTo>
                    <a:pt x="1533" y="1142"/>
                    <a:pt x="1373" y="659"/>
                    <a:pt x="134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5" name="Google Shape;5055;p9"/>
            <p:cNvSpPr/>
            <p:nvPr/>
          </p:nvSpPr>
          <p:spPr>
            <a:xfrm>
              <a:off x="5485050" y="4728725"/>
              <a:ext cx="40500" cy="34250"/>
            </a:xfrm>
            <a:custGeom>
              <a:avLst/>
              <a:gdLst/>
              <a:ahLst/>
              <a:cxnLst/>
              <a:rect l="l" t="t" r="r" b="b"/>
              <a:pathLst>
                <a:path w="1620" h="1370" extrusionOk="0">
                  <a:moveTo>
                    <a:pt x="892" y="0"/>
                  </a:moveTo>
                  <a:cubicBezTo>
                    <a:pt x="635" y="0"/>
                    <a:pt x="292" y="177"/>
                    <a:pt x="0" y="248"/>
                  </a:cubicBezTo>
                  <a:cubicBezTo>
                    <a:pt x="81" y="610"/>
                    <a:pt x="49" y="1113"/>
                    <a:pt x="273" y="1294"/>
                  </a:cubicBezTo>
                  <a:cubicBezTo>
                    <a:pt x="342" y="1349"/>
                    <a:pt x="439" y="1369"/>
                    <a:pt x="561" y="1369"/>
                  </a:cubicBezTo>
                  <a:cubicBezTo>
                    <a:pt x="816" y="1369"/>
                    <a:pt x="1179" y="1284"/>
                    <a:pt x="1620" y="1260"/>
                  </a:cubicBezTo>
                  <a:cubicBezTo>
                    <a:pt x="1366" y="659"/>
                    <a:pt x="1306" y="150"/>
                    <a:pt x="1060" y="34"/>
                  </a:cubicBezTo>
                  <a:cubicBezTo>
                    <a:pt x="1010" y="10"/>
                    <a:pt x="954" y="0"/>
                    <a:pt x="89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6" name="Google Shape;5056;p9"/>
            <p:cNvSpPr/>
            <p:nvPr/>
          </p:nvSpPr>
          <p:spPr>
            <a:xfrm>
              <a:off x="1511525" y="1715550"/>
              <a:ext cx="38975" cy="43425"/>
            </a:xfrm>
            <a:custGeom>
              <a:avLst/>
              <a:gdLst/>
              <a:ahLst/>
              <a:cxnLst/>
              <a:rect l="l" t="t" r="r" b="b"/>
              <a:pathLst>
                <a:path w="1559" h="1737" extrusionOk="0">
                  <a:moveTo>
                    <a:pt x="1166" y="0"/>
                  </a:moveTo>
                  <a:cubicBezTo>
                    <a:pt x="816" y="120"/>
                    <a:pt x="316" y="140"/>
                    <a:pt x="154" y="386"/>
                  </a:cubicBezTo>
                  <a:cubicBezTo>
                    <a:pt x="1" y="618"/>
                    <a:pt x="204" y="1085"/>
                    <a:pt x="287" y="1736"/>
                  </a:cubicBezTo>
                  <a:cubicBezTo>
                    <a:pt x="863" y="1416"/>
                    <a:pt x="1359" y="1303"/>
                    <a:pt x="1455" y="1043"/>
                  </a:cubicBezTo>
                  <a:cubicBezTo>
                    <a:pt x="1558" y="766"/>
                    <a:pt x="1278" y="352"/>
                    <a:pt x="11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7" name="Google Shape;5057;p9"/>
            <p:cNvSpPr/>
            <p:nvPr/>
          </p:nvSpPr>
          <p:spPr>
            <a:xfrm>
              <a:off x="1259375" y="2977800"/>
              <a:ext cx="49125" cy="37675"/>
            </a:xfrm>
            <a:custGeom>
              <a:avLst/>
              <a:gdLst/>
              <a:ahLst/>
              <a:cxnLst/>
              <a:rect l="l" t="t" r="r" b="b"/>
              <a:pathLst>
                <a:path w="1965" h="1507" extrusionOk="0">
                  <a:moveTo>
                    <a:pt x="1049" y="1"/>
                  </a:moveTo>
                  <a:cubicBezTo>
                    <a:pt x="739" y="1"/>
                    <a:pt x="298" y="225"/>
                    <a:pt x="124" y="469"/>
                  </a:cubicBezTo>
                  <a:cubicBezTo>
                    <a:pt x="0" y="644"/>
                    <a:pt x="237" y="1332"/>
                    <a:pt x="482" y="1456"/>
                  </a:cubicBezTo>
                  <a:cubicBezTo>
                    <a:pt x="553" y="1492"/>
                    <a:pt x="634" y="1506"/>
                    <a:pt x="727" y="1506"/>
                  </a:cubicBezTo>
                  <a:cubicBezTo>
                    <a:pt x="1017" y="1506"/>
                    <a:pt x="1420" y="1365"/>
                    <a:pt x="1964" y="1286"/>
                  </a:cubicBezTo>
                  <a:cubicBezTo>
                    <a:pt x="1600" y="654"/>
                    <a:pt x="1466" y="105"/>
                    <a:pt x="1186" y="19"/>
                  </a:cubicBezTo>
                  <a:cubicBezTo>
                    <a:pt x="1145" y="7"/>
                    <a:pt x="1099" y="1"/>
                    <a:pt x="104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8" name="Google Shape;5058;p9"/>
            <p:cNvSpPr/>
            <p:nvPr/>
          </p:nvSpPr>
          <p:spPr>
            <a:xfrm>
              <a:off x="4981450" y="5060825"/>
              <a:ext cx="42450" cy="45650"/>
            </a:xfrm>
            <a:custGeom>
              <a:avLst/>
              <a:gdLst/>
              <a:ahLst/>
              <a:cxnLst/>
              <a:rect l="l" t="t" r="r" b="b"/>
              <a:pathLst>
                <a:path w="1698" h="1826" extrusionOk="0">
                  <a:moveTo>
                    <a:pt x="1412" y="1"/>
                  </a:moveTo>
                  <a:cubicBezTo>
                    <a:pt x="775" y="363"/>
                    <a:pt x="273" y="485"/>
                    <a:pt x="124" y="783"/>
                  </a:cubicBezTo>
                  <a:cubicBezTo>
                    <a:pt x="0" y="1032"/>
                    <a:pt x="214" y="1731"/>
                    <a:pt x="416" y="1794"/>
                  </a:cubicBezTo>
                  <a:cubicBezTo>
                    <a:pt x="485" y="1816"/>
                    <a:pt x="568" y="1826"/>
                    <a:pt x="656" y="1826"/>
                  </a:cubicBezTo>
                  <a:cubicBezTo>
                    <a:pt x="978" y="1826"/>
                    <a:pt x="1377" y="1692"/>
                    <a:pt x="1522" y="1490"/>
                  </a:cubicBezTo>
                  <a:cubicBezTo>
                    <a:pt x="1698" y="1247"/>
                    <a:pt x="1487" y="727"/>
                    <a:pt x="14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9" name="Google Shape;5059;p9"/>
            <p:cNvSpPr/>
            <p:nvPr/>
          </p:nvSpPr>
          <p:spPr>
            <a:xfrm>
              <a:off x="5932100" y="4200775"/>
              <a:ext cx="44050" cy="34950"/>
            </a:xfrm>
            <a:custGeom>
              <a:avLst/>
              <a:gdLst/>
              <a:ahLst/>
              <a:cxnLst/>
              <a:rect l="l" t="t" r="r" b="b"/>
              <a:pathLst>
                <a:path w="1762" h="1398" extrusionOk="0">
                  <a:moveTo>
                    <a:pt x="925" y="0"/>
                  </a:moveTo>
                  <a:cubicBezTo>
                    <a:pt x="630" y="0"/>
                    <a:pt x="224" y="156"/>
                    <a:pt x="124" y="345"/>
                  </a:cubicBezTo>
                  <a:cubicBezTo>
                    <a:pt x="0" y="579"/>
                    <a:pt x="183" y="1177"/>
                    <a:pt x="420" y="1341"/>
                  </a:cubicBezTo>
                  <a:cubicBezTo>
                    <a:pt x="479" y="1382"/>
                    <a:pt x="554" y="1398"/>
                    <a:pt x="645" y="1398"/>
                  </a:cubicBezTo>
                  <a:cubicBezTo>
                    <a:pt x="902" y="1398"/>
                    <a:pt x="1283" y="1271"/>
                    <a:pt x="1761" y="1210"/>
                  </a:cubicBezTo>
                  <a:cubicBezTo>
                    <a:pt x="1463" y="628"/>
                    <a:pt x="1368" y="127"/>
                    <a:pt x="1114" y="30"/>
                  </a:cubicBezTo>
                  <a:cubicBezTo>
                    <a:pt x="1062" y="9"/>
                    <a:pt x="997" y="0"/>
                    <a:pt x="92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0" name="Google Shape;5060;p9"/>
            <p:cNvSpPr/>
            <p:nvPr/>
          </p:nvSpPr>
          <p:spPr>
            <a:xfrm>
              <a:off x="6202750" y="3728475"/>
              <a:ext cx="36100" cy="30225"/>
            </a:xfrm>
            <a:custGeom>
              <a:avLst/>
              <a:gdLst/>
              <a:ahLst/>
              <a:cxnLst/>
              <a:rect l="l" t="t" r="r" b="b"/>
              <a:pathLst>
                <a:path w="1444" h="1209" extrusionOk="0">
                  <a:moveTo>
                    <a:pt x="714" y="0"/>
                  </a:moveTo>
                  <a:cubicBezTo>
                    <a:pt x="471" y="0"/>
                    <a:pt x="137" y="109"/>
                    <a:pt x="98" y="222"/>
                  </a:cubicBezTo>
                  <a:cubicBezTo>
                    <a:pt x="1" y="493"/>
                    <a:pt x="63" y="978"/>
                    <a:pt x="254" y="1141"/>
                  </a:cubicBezTo>
                  <a:cubicBezTo>
                    <a:pt x="312" y="1191"/>
                    <a:pt x="397" y="1209"/>
                    <a:pt x="506" y="1209"/>
                  </a:cubicBezTo>
                  <a:cubicBezTo>
                    <a:pt x="730" y="1209"/>
                    <a:pt x="1054" y="1134"/>
                    <a:pt x="1443" y="1115"/>
                  </a:cubicBezTo>
                  <a:cubicBezTo>
                    <a:pt x="1200" y="587"/>
                    <a:pt x="1138" y="180"/>
                    <a:pt x="911" y="40"/>
                  </a:cubicBezTo>
                  <a:cubicBezTo>
                    <a:pt x="865" y="12"/>
                    <a:pt x="795" y="0"/>
                    <a:pt x="7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1" name="Google Shape;5061;p9"/>
            <p:cNvSpPr/>
            <p:nvPr/>
          </p:nvSpPr>
          <p:spPr>
            <a:xfrm>
              <a:off x="1781225" y="1245050"/>
              <a:ext cx="33900" cy="35725"/>
            </a:xfrm>
            <a:custGeom>
              <a:avLst/>
              <a:gdLst/>
              <a:ahLst/>
              <a:cxnLst/>
              <a:rect l="l" t="t" r="r" b="b"/>
              <a:pathLst>
                <a:path w="1356" h="1429" extrusionOk="0">
                  <a:moveTo>
                    <a:pt x="808" y="0"/>
                  </a:moveTo>
                  <a:cubicBezTo>
                    <a:pt x="557" y="0"/>
                    <a:pt x="268" y="84"/>
                    <a:pt x="151" y="229"/>
                  </a:cubicBezTo>
                  <a:cubicBezTo>
                    <a:pt x="1" y="415"/>
                    <a:pt x="153" y="845"/>
                    <a:pt x="188" y="1429"/>
                  </a:cubicBezTo>
                  <a:cubicBezTo>
                    <a:pt x="707" y="1162"/>
                    <a:pt x="1109" y="1082"/>
                    <a:pt x="1246" y="848"/>
                  </a:cubicBezTo>
                  <a:cubicBezTo>
                    <a:pt x="1355" y="660"/>
                    <a:pt x="1209" y="83"/>
                    <a:pt x="1059" y="35"/>
                  </a:cubicBezTo>
                  <a:cubicBezTo>
                    <a:pt x="987" y="11"/>
                    <a:pt x="900" y="0"/>
                    <a:pt x="8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2" name="Google Shape;5062;p9"/>
            <p:cNvSpPr/>
            <p:nvPr/>
          </p:nvSpPr>
          <p:spPr>
            <a:xfrm>
              <a:off x="5171750" y="5022000"/>
              <a:ext cx="32700" cy="28025"/>
            </a:xfrm>
            <a:custGeom>
              <a:avLst/>
              <a:gdLst/>
              <a:ahLst/>
              <a:cxnLst/>
              <a:rect l="l" t="t" r="r" b="b"/>
              <a:pathLst>
                <a:path w="1308" h="1121" extrusionOk="0">
                  <a:moveTo>
                    <a:pt x="732" y="1"/>
                  </a:moveTo>
                  <a:cubicBezTo>
                    <a:pt x="522" y="1"/>
                    <a:pt x="240" y="147"/>
                    <a:pt x="1" y="204"/>
                  </a:cubicBezTo>
                  <a:cubicBezTo>
                    <a:pt x="67" y="502"/>
                    <a:pt x="42" y="916"/>
                    <a:pt x="226" y="1061"/>
                  </a:cubicBezTo>
                  <a:cubicBezTo>
                    <a:pt x="281" y="1105"/>
                    <a:pt x="358" y="1121"/>
                    <a:pt x="453" y="1121"/>
                  </a:cubicBezTo>
                  <a:cubicBezTo>
                    <a:pt x="660" y="1121"/>
                    <a:pt x="956" y="1046"/>
                    <a:pt x="1308" y="1023"/>
                  </a:cubicBezTo>
                  <a:cubicBezTo>
                    <a:pt x="1113" y="544"/>
                    <a:pt x="1068" y="126"/>
                    <a:pt x="867" y="28"/>
                  </a:cubicBezTo>
                  <a:cubicBezTo>
                    <a:pt x="827" y="9"/>
                    <a:pt x="781" y="1"/>
                    <a:pt x="73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3" name="Google Shape;5063;p9"/>
            <p:cNvSpPr/>
            <p:nvPr/>
          </p:nvSpPr>
          <p:spPr>
            <a:xfrm>
              <a:off x="6368125" y="2879125"/>
              <a:ext cx="35550" cy="37500"/>
            </a:xfrm>
            <a:custGeom>
              <a:avLst/>
              <a:gdLst/>
              <a:ahLst/>
              <a:cxnLst/>
              <a:rect l="l" t="t" r="r" b="b"/>
              <a:pathLst>
                <a:path w="1422" h="1500" extrusionOk="0">
                  <a:moveTo>
                    <a:pt x="1163" y="1"/>
                  </a:moveTo>
                  <a:cubicBezTo>
                    <a:pt x="658" y="245"/>
                    <a:pt x="216" y="321"/>
                    <a:pt x="111" y="549"/>
                  </a:cubicBezTo>
                  <a:cubicBezTo>
                    <a:pt x="1" y="789"/>
                    <a:pt x="214" y="1177"/>
                    <a:pt x="285" y="1499"/>
                  </a:cubicBezTo>
                  <a:cubicBezTo>
                    <a:pt x="628" y="1402"/>
                    <a:pt x="1072" y="1399"/>
                    <a:pt x="1280" y="1174"/>
                  </a:cubicBezTo>
                  <a:cubicBezTo>
                    <a:pt x="1421" y="1020"/>
                    <a:pt x="1234" y="558"/>
                    <a:pt x="116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4" name="Google Shape;5064;p9"/>
            <p:cNvSpPr/>
            <p:nvPr/>
          </p:nvSpPr>
          <p:spPr>
            <a:xfrm>
              <a:off x="2416575" y="663450"/>
              <a:ext cx="35275" cy="31275"/>
            </a:xfrm>
            <a:custGeom>
              <a:avLst/>
              <a:gdLst/>
              <a:ahLst/>
              <a:cxnLst/>
              <a:rect l="l" t="t" r="r" b="b"/>
              <a:pathLst>
                <a:path w="1411" h="1251" extrusionOk="0">
                  <a:moveTo>
                    <a:pt x="775" y="1"/>
                  </a:moveTo>
                  <a:cubicBezTo>
                    <a:pt x="547" y="1"/>
                    <a:pt x="252" y="126"/>
                    <a:pt x="1" y="169"/>
                  </a:cubicBezTo>
                  <a:cubicBezTo>
                    <a:pt x="70" y="520"/>
                    <a:pt x="37" y="968"/>
                    <a:pt x="244" y="1189"/>
                  </a:cubicBezTo>
                  <a:cubicBezTo>
                    <a:pt x="286" y="1234"/>
                    <a:pt x="358" y="1251"/>
                    <a:pt x="454" y="1251"/>
                  </a:cubicBezTo>
                  <a:cubicBezTo>
                    <a:pt x="676" y="1251"/>
                    <a:pt x="1024" y="1162"/>
                    <a:pt x="1411" y="1133"/>
                  </a:cubicBezTo>
                  <a:cubicBezTo>
                    <a:pt x="1213" y="611"/>
                    <a:pt x="1176" y="157"/>
                    <a:pt x="960" y="41"/>
                  </a:cubicBezTo>
                  <a:cubicBezTo>
                    <a:pt x="906" y="12"/>
                    <a:pt x="844" y="1"/>
                    <a:pt x="7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5" name="Google Shape;5065;p9"/>
            <p:cNvSpPr/>
            <p:nvPr/>
          </p:nvSpPr>
          <p:spPr>
            <a:xfrm>
              <a:off x="5802625" y="4439575"/>
              <a:ext cx="37275" cy="30675"/>
            </a:xfrm>
            <a:custGeom>
              <a:avLst/>
              <a:gdLst/>
              <a:ahLst/>
              <a:cxnLst/>
              <a:rect l="l" t="t" r="r" b="b"/>
              <a:pathLst>
                <a:path w="1491" h="1227" extrusionOk="0">
                  <a:moveTo>
                    <a:pt x="731" y="0"/>
                  </a:moveTo>
                  <a:cubicBezTo>
                    <a:pt x="490" y="0"/>
                    <a:pt x="113" y="151"/>
                    <a:pt x="78" y="280"/>
                  </a:cubicBezTo>
                  <a:cubicBezTo>
                    <a:pt x="1" y="553"/>
                    <a:pt x="104" y="1033"/>
                    <a:pt x="307" y="1177"/>
                  </a:cubicBezTo>
                  <a:cubicBezTo>
                    <a:pt x="356" y="1213"/>
                    <a:pt x="420" y="1227"/>
                    <a:pt x="498" y="1227"/>
                  </a:cubicBezTo>
                  <a:cubicBezTo>
                    <a:pt x="723" y="1227"/>
                    <a:pt x="1064" y="1110"/>
                    <a:pt x="1491" y="1051"/>
                  </a:cubicBezTo>
                  <a:cubicBezTo>
                    <a:pt x="1206" y="548"/>
                    <a:pt x="1111" y="149"/>
                    <a:pt x="870" y="26"/>
                  </a:cubicBezTo>
                  <a:cubicBezTo>
                    <a:pt x="835" y="8"/>
                    <a:pt x="787" y="0"/>
                    <a:pt x="73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6" name="Google Shape;5066;p9"/>
            <p:cNvSpPr/>
            <p:nvPr/>
          </p:nvSpPr>
          <p:spPr>
            <a:xfrm>
              <a:off x="4706900" y="392725"/>
              <a:ext cx="35775" cy="38050"/>
            </a:xfrm>
            <a:custGeom>
              <a:avLst/>
              <a:gdLst/>
              <a:ahLst/>
              <a:cxnLst/>
              <a:rect l="l" t="t" r="r" b="b"/>
              <a:pathLst>
                <a:path w="1431" h="1522" extrusionOk="0">
                  <a:moveTo>
                    <a:pt x="1125" y="1"/>
                  </a:moveTo>
                  <a:cubicBezTo>
                    <a:pt x="785" y="107"/>
                    <a:pt x="341" y="122"/>
                    <a:pt x="139" y="353"/>
                  </a:cubicBezTo>
                  <a:cubicBezTo>
                    <a:pt x="1" y="509"/>
                    <a:pt x="203" y="967"/>
                    <a:pt x="288" y="1521"/>
                  </a:cubicBezTo>
                  <a:cubicBezTo>
                    <a:pt x="786" y="1264"/>
                    <a:pt x="1227" y="1177"/>
                    <a:pt x="1326" y="947"/>
                  </a:cubicBezTo>
                  <a:cubicBezTo>
                    <a:pt x="1430" y="704"/>
                    <a:pt x="1206" y="322"/>
                    <a:pt x="11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7" name="Google Shape;5067;p9"/>
            <p:cNvSpPr/>
            <p:nvPr/>
          </p:nvSpPr>
          <p:spPr>
            <a:xfrm>
              <a:off x="1383450" y="1955325"/>
              <a:ext cx="35750" cy="30175"/>
            </a:xfrm>
            <a:custGeom>
              <a:avLst/>
              <a:gdLst/>
              <a:ahLst/>
              <a:cxnLst/>
              <a:rect l="l" t="t" r="r" b="b"/>
              <a:pathLst>
                <a:path w="1430" h="1207" extrusionOk="0">
                  <a:moveTo>
                    <a:pt x="706" y="0"/>
                  </a:moveTo>
                  <a:cubicBezTo>
                    <a:pt x="465" y="0"/>
                    <a:pt x="140" y="101"/>
                    <a:pt x="100" y="210"/>
                  </a:cubicBezTo>
                  <a:cubicBezTo>
                    <a:pt x="0" y="481"/>
                    <a:pt x="52" y="967"/>
                    <a:pt x="240" y="1135"/>
                  </a:cubicBezTo>
                  <a:cubicBezTo>
                    <a:pt x="300" y="1189"/>
                    <a:pt x="391" y="1207"/>
                    <a:pt x="508" y="1207"/>
                  </a:cubicBezTo>
                  <a:cubicBezTo>
                    <a:pt x="731" y="1207"/>
                    <a:pt x="1050" y="1140"/>
                    <a:pt x="1429" y="1127"/>
                  </a:cubicBezTo>
                  <a:cubicBezTo>
                    <a:pt x="1197" y="596"/>
                    <a:pt x="1141" y="186"/>
                    <a:pt x="917" y="44"/>
                  </a:cubicBezTo>
                  <a:cubicBezTo>
                    <a:pt x="869" y="13"/>
                    <a:pt x="793" y="0"/>
                    <a:pt x="7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8" name="Google Shape;5068;p9"/>
            <p:cNvSpPr/>
            <p:nvPr/>
          </p:nvSpPr>
          <p:spPr>
            <a:xfrm>
              <a:off x="1611800" y="4269550"/>
              <a:ext cx="31875" cy="35125"/>
            </a:xfrm>
            <a:custGeom>
              <a:avLst/>
              <a:gdLst/>
              <a:ahLst/>
              <a:cxnLst/>
              <a:rect l="l" t="t" r="r" b="b"/>
              <a:pathLst>
                <a:path w="1275" h="1405" extrusionOk="0">
                  <a:moveTo>
                    <a:pt x="951" y="0"/>
                  </a:moveTo>
                  <a:cubicBezTo>
                    <a:pt x="664" y="99"/>
                    <a:pt x="251" y="117"/>
                    <a:pt x="123" y="317"/>
                  </a:cubicBezTo>
                  <a:cubicBezTo>
                    <a:pt x="1" y="509"/>
                    <a:pt x="172" y="890"/>
                    <a:pt x="245" y="1405"/>
                  </a:cubicBezTo>
                  <a:cubicBezTo>
                    <a:pt x="699" y="1157"/>
                    <a:pt x="1109" y="1066"/>
                    <a:pt x="1189" y="853"/>
                  </a:cubicBezTo>
                  <a:cubicBezTo>
                    <a:pt x="1274" y="631"/>
                    <a:pt x="1044" y="291"/>
                    <a:pt x="9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9" name="Google Shape;5069;p9"/>
            <p:cNvSpPr/>
            <p:nvPr/>
          </p:nvSpPr>
          <p:spPr>
            <a:xfrm>
              <a:off x="3706275" y="5447200"/>
              <a:ext cx="34500" cy="28250"/>
            </a:xfrm>
            <a:custGeom>
              <a:avLst/>
              <a:gdLst/>
              <a:ahLst/>
              <a:cxnLst/>
              <a:rect l="l" t="t" r="r" b="b"/>
              <a:pathLst>
                <a:path w="1380" h="1130" extrusionOk="0">
                  <a:moveTo>
                    <a:pt x="735" y="0"/>
                  </a:moveTo>
                  <a:cubicBezTo>
                    <a:pt x="501" y="0"/>
                    <a:pt x="200" y="101"/>
                    <a:pt x="115" y="238"/>
                  </a:cubicBezTo>
                  <a:cubicBezTo>
                    <a:pt x="0" y="422"/>
                    <a:pt x="115" y="925"/>
                    <a:pt x="299" y="1071"/>
                  </a:cubicBezTo>
                  <a:cubicBezTo>
                    <a:pt x="354" y="1114"/>
                    <a:pt x="430" y="1130"/>
                    <a:pt x="525" y="1130"/>
                  </a:cubicBezTo>
                  <a:cubicBezTo>
                    <a:pt x="732" y="1130"/>
                    <a:pt x="1028" y="1055"/>
                    <a:pt x="1379" y="1032"/>
                  </a:cubicBezTo>
                  <a:cubicBezTo>
                    <a:pt x="1185" y="553"/>
                    <a:pt x="1142" y="135"/>
                    <a:pt x="940" y="38"/>
                  </a:cubicBezTo>
                  <a:cubicBezTo>
                    <a:pt x="887" y="12"/>
                    <a:pt x="815" y="0"/>
                    <a:pt x="7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0" name="Google Shape;5070;p9"/>
            <p:cNvSpPr/>
            <p:nvPr/>
          </p:nvSpPr>
          <p:spPr>
            <a:xfrm>
              <a:off x="5406525" y="778450"/>
              <a:ext cx="35400" cy="37000"/>
            </a:xfrm>
            <a:custGeom>
              <a:avLst/>
              <a:gdLst/>
              <a:ahLst/>
              <a:cxnLst/>
              <a:rect l="l" t="t" r="r" b="b"/>
              <a:pathLst>
                <a:path w="1416" h="1480" extrusionOk="0">
                  <a:moveTo>
                    <a:pt x="1181" y="0"/>
                  </a:moveTo>
                  <a:cubicBezTo>
                    <a:pt x="670" y="233"/>
                    <a:pt x="225" y="296"/>
                    <a:pt x="117" y="523"/>
                  </a:cubicBezTo>
                  <a:cubicBezTo>
                    <a:pt x="1" y="762"/>
                    <a:pt x="204" y="1154"/>
                    <a:pt x="269" y="1480"/>
                  </a:cubicBezTo>
                  <a:cubicBezTo>
                    <a:pt x="614" y="1390"/>
                    <a:pt x="1057" y="1396"/>
                    <a:pt x="1271" y="1175"/>
                  </a:cubicBezTo>
                  <a:cubicBezTo>
                    <a:pt x="1416" y="1026"/>
                    <a:pt x="1239" y="557"/>
                    <a:pt x="118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1" name="Google Shape;5071;p9"/>
            <p:cNvSpPr/>
            <p:nvPr/>
          </p:nvSpPr>
          <p:spPr>
            <a:xfrm>
              <a:off x="1217525" y="2798975"/>
              <a:ext cx="32725" cy="28025"/>
            </a:xfrm>
            <a:custGeom>
              <a:avLst/>
              <a:gdLst/>
              <a:ahLst/>
              <a:cxnLst/>
              <a:rect l="l" t="t" r="r" b="b"/>
              <a:pathLst>
                <a:path w="1309" h="1121" extrusionOk="0">
                  <a:moveTo>
                    <a:pt x="731" y="1"/>
                  </a:moveTo>
                  <a:cubicBezTo>
                    <a:pt x="520" y="1"/>
                    <a:pt x="238" y="147"/>
                    <a:pt x="0" y="205"/>
                  </a:cubicBezTo>
                  <a:cubicBezTo>
                    <a:pt x="66" y="501"/>
                    <a:pt x="41" y="917"/>
                    <a:pt x="225" y="1061"/>
                  </a:cubicBezTo>
                  <a:cubicBezTo>
                    <a:pt x="280" y="1105"/>
                    <a:pt x="357" y="1120"/>
                    <a:pt x="451" y="1120"/>
                  </a:cubicBezTo>
                  <a:cubicBezTo>
                    <a:pt x="659" y="1120"/>
                    <a:pt x="956" y="1045"/>
                    <a:pt x="1309" y="1021"/>
                  </a:cubicBezTo>
                  <a:cubicBezTo>
                    <a:pt x="1113" y="542"/>
                    <a:pt x="1067" y="124"/>
                    <a:pt x="866" y="28"/>
                  </a:cubicBezTo>
                  <a:cubicBezTo>
                    <a:pt x="826" y="9"/>
                    <a:pt x="780" y="1"/>
                    <a:pt x="73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2" name="Google Shape;5072;p9"/>
            <p:cNvSpPr/>
            <p:nvPr/>
          </p:nvSpPr>
          <p:spPr>
            <a:xfrm>
              <a:off x="3880475" y="238125"/>
              <a:ext cx="34650" cy="31150"/>
            </a:xfrm>
            <a:custGeom>
              <a:avLst/>
              <a:gdLst/>
              <a:ahLst/>
              <a:cxnLst/>
              <a:rect l="l" t="t" r="r" b="b"/>
              <a:pathLst>
                <a:path w="1386" h="1246" extrusionOk="0">
                  <a:moveTo>
                    <a:pt x="766" y="0"/>
                  </a:moveTo>
                  <a:cubicBezTo>
                    <a:pt x="540" y="0"/>
                    <a:pt x="248" y="115"/>
                    <a:pt x="1" y="152"/>
                  </a:cubicBezTo>
                  <a:cubicBezTo>
                    <a:pt x="61" y="505"/>
                    <a:pt x="20" y="952"/>
                    <a:pt x="219" y="1177"/>
                  </a:cubicBezTo>
                  <a:cubicBezTo>
                    <a:pt x="263" y="1227"/>
                    <a:pt x="343" y="1245"/>
                    <a:pt x="450" y="1245"/>
                  </a:cubicBezTo>
                  <a:cubicBezTo>
                    <a:pt x="673" y="1245"/>
                    <a:pt x="1012" y="1168"/>
                    <a:pt x="1386" y="1148"/>
                  </a:cubicBezTo>
                  <a:cubicBezTo>
                    <a:pt x="1202" y="622"/>
                    <a:pt x="1178" y="168"/>
                    <a:pt x="963" y="44"/>
                  </a:cubicBezTo>
                  <a:cubicBezTo>
                    <a:pt x="907" y="13"/>
                    <a:pt x="840" y="0"/>
                    <a:pt x="7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3" name="Google Shape;5073;p9"/>
            <p:cNvSpPr/>
            <p:nvPr/>
          </p:nvSpPr>
          <p:spPr>
            <a:xfrm>
              <a:off x="5972625" y="1414425"/>
              <a:ext cx="37775" cy="32175"/>
            </a:xfrm>
            <a:custGeom>
              <a:avLst/>
              <a:gdLst/>
              <a:ahLst/>
              <a:cxnLst/>
              <a:rect l="l" t="t" r="r" b="b"/>
              <a:pathLst>
                <a:path w="1511" h="1287" extrusionOk="0">
                  <a:moveTo>
                    <a:pt x="810" y="1"/>
                  </a:moveTo>
                  <a:cubicBezTo>
                    <a:pt x="575" y="1"/>
                    <a:pt x="267" y="183"/>
                    <a:pt x="0" y="262"/>
                  </a:cubicBezTo>
                  <a:cubicBezTo>
                    <a:pt x="108" y="603"/>
                    <a:pt x="124" y="1051"/>
                    <a:pt x="354" y="1245"/>
                  </a:cubicBezTo>
                  <a:cubicBezTo>
                    <a:pt x="388" y="1274"/>
                    <a:pt x="436" y="1286"/>
                    <a:pt x="496" y="1286"/>
                  </a:cubicBezTo>
                  <a:cubicBezTo>
                    <a:pt x="712" y="1286"/>
                    <a:pt x="1082" y="1131"/>
                    <a:pt x="1511" y="1046"/>
                  </a:cubicBezTo>
                  <a:cubicBezTo>
                    <a:pt x="1253" y="556"/>
                    <a:pt x="1164" y="113"/>
                    <a:pt x="934" y="22"/>
                  </a:cubicBezTo>
                  <a:cubicBezTo>
                    <a:pt x="896" y="7"/>
                    <a:pt x="854" y="1"/>
                    <a:pt x="81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4" name="Google Shape;5074;p9"/>
            <p:cNvSpPr/>
            <p:nvPr/>
          </p:nvSpPr>
          <p:spPr>
            <a:xfrm>
              <a:off x="1893700" y="4577375"/>
              <a:ext cx="35100" cy="36050"/>
            </a:xfrm>
            <a:custGeom>
              <a:avLst/>
              <a:gdLst/>
              <a:ahLst/>
              <a:cxnLst/>
              <a:rect l="l" t="t" r="r" b="b"/>
              <a:pathLst>
                <a:path w="1404" h="1442" extrusionOk="0">
                  <a:moveTo>
                    <a:pt x="1215" y="1"/>
                  </a:moveTo>
                  <a:cubicBezTo>
                    <a:pt x="695" y="210"/>
                    <a:pt x="247" y="253"/>
                    <a:pt x="128" y="474"/>
                  </a:cubicBezTo>
                  <a:cubicBezTo>
                    <a:pt x="1" y="708"/>
                    <a:pt x="188" y="1112"/>
                    <a:pt x="238" y="1442"/>
                  </a:cubicBezTo>
                  <a:cubicBezTo>
                    <a:pt x="586" y="1365"/>
                    <a:pt x="1029" y="1390"/>
                    <a:pt x="1252" y="1178"/>
                  </a:cubicBezTo>
                  <a:cubicBezTo>
                    <a:pt x="1404" y="1035"/>
                    <a:pt x="1247" y="559"/>
                    <a:pt x="12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5" name="Google Shape;5075;p9"/>
            <p:cNvSpPr/>
            <p:nvPr/>
          </p:nvSpPr>
          <p:spPr>
            <a:xfrm>
              <a:off x="3289100" y="5360825"/>
              <a:ext cx="35725" cy="37950"/>
            </a:xfrm>
            <a:custGeom>
              <a:avLst/>
              <a:gdLst/>
              <a:ahLst/>
              <a:cxnLst/>
              <a:rect l="l" t="t" r="r" b="b"/>
              <a:pathLst>
                <a:path w="1429" h="1518" extrusionOk="0">
                  <a:moveTo>
                    <a:pt x="1144" y="0"/>
                  </a:moveTo>
                  <a:cubicBezTo>
                    <a:pt x="647" y="257"/>
                    <a:pt x="205" y="342"/>
                    <a:pt x="105" y="573"/>
                  </a:cubicBezTo>
                  <a:cubicBezTo>
                    <a:pt x="0" y="815"/>
                    <a:pt x="223" y="1198"/>
                    <a:pt x="302" y="1518"/>
                  </a:cubicBezTo>
                  <a:cubicBezTo>
                    <a:pt x="643" y="1413"/>
                    <a:pt x="1086" y="1400"/>
                    <a:pt x="1290" y="1170"/>
                  </a:cubicBezTo>
                  <a:cubicBezTo>
                    <a:pt x="1428" y="1014"/>
                    <a:pt x="1228" y="556"/>
                    <a:pt x="114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6" name="Google Shape;5076;p9"/>
            <p:cNvSpPr/>
            <p:nvPr/>
          </p:nvSpPr>
          <p:spPr>
            <a:xfrm>
              <a:off x="2177375" y="4892950"/>
              <a:ext cx="31850" cy="34725"/>
            </a:xfrm>
            <a:custGeom>
              <a:avLst/>
              <a:gdLst/>
              <a:ahLst/>
              <a:cxnLst/>
              <a:rect l="l" t="t" r="r" b="b"/>
              <a:pathLst>
                <a:path w="1274" h="1389" extrusionOk="0">
                  <a:moveTo>
                    <a:pt x="1029" y="0"/>
                  </a:moveTo>
                  <a:cubicBezTo>
                    <a:pt x="574" y="248"/>
                    <a:pt x="166" y="338"/>
                    <a:pt x="86" y="550"/>
                  </a:cubicBezTo>
                  <a:cubicBezTo>
                    <a:pt x="0" y="774"/>
                    <a:pt x="154" y="1265"/>
                    <a:pt x="344" y="1361"/>
                  </a:cubicBezTo>
                  <a:cubicBezTo>
                    <a:pt x="381" y="1380"/>
                    <a:pt x="430" y="1388"/>
                    <a:pt x="486" y="1388"/>
                  </a:cubicBezTo>
                  <a:cubicBezTo>
                    <a:pt x="712" y="1388"/>
                    <a:pt x="1047" y="1247"/>
                    <a:pt x="1150" y="1087"/>
                  </a:cubicBezTo>
                  <a:cubicBezTo>
                    <a:pt x="1274" y="896"/>
                    <a:pt x="1101" y="513"/>
                    <a:pt x="10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7" name="Google Shape;5077;p9"/>
            <p:cNvSpPr/>
            <p:nvPr/>
          </p:nvSpPr>
          <p:spPr>
            <a:xfrm>
              <a:off x="2408400" y="5030375"/>
              <a:ext cx="33625" cy="35150"/>
            </a:xfrm>
            <a:custGeom>
              <a:avLst/>
              <a:gdLst/>
              <a:ahLst/>
              <a:cxnLst/>
              <a:rect l="l" t="t" r="r" b="b"/>
              <a:pathLst>
                <a:path w="1345" h="1406" extrusionOk="0">
                  <a:moveTo>
                    <a:pt x="777" y="1"/>
                  </a:moveTo>
                  <a:cubicBezTo>
                    <a:pt x="537" y="1"/>
                    <a:pt x="273" y="71"/>
                    <a:pt x="158" y="203"/>
                  </a:cubicBezTo>
                  <a:cubicBezTo>
                    <a:pt x="0" y="383"/>
                    <a:pt x="134" y="821"/>
                    <a:pt x="146" y="1406"/>
                  </a:cubicBezTo>
                  <a:cubicBezTo>
                    <a:pt x="674" y="1163"/>
                    <a:pt x="1079" y="1098"/>
                    <a:pt x="1226" y="868"/>
                  </a:cubicBezTo>
                  <a:cubicBezTo>
                    <a:pt x="1344" y="685"/>
                    <a:pt x="1222" y="100"/>
                    <a:pt x="1075" y="46"/>
                  </a:cubicBezTo>
                  <a:cubicBezTo>
                    <a:pt x="991" y="16"/>
                    <a:pt x="887" y="1"/>
                    <a:pt x="7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8" name="Google Shape;5078;p9"/>
            <p:cNvSpPr/>
            <p:nvPr/>
          </p:nvSpPr>
          <p:spPr>
            <a:xfrm>
              <a:off x="2642925" y="5159925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extrusionOk="0">
                  <a:moveTo>
                    <a:pt x="714" y="0"/>
                  </a:moveTo>
                  <a:cubicBezTo>
                    <a:pt x="472" y="0"/>
                    <a:pt x="137" y="109"/>
                    <a:pt x="98" y="222"/>
                  </a:cubicBezTo>
                  <a:cubicBezTo>
                    <a:pt x="0" y="493"/>
                    <a:pt x="62" y="978"/>
                    <a:pt x="254" y="1141"/>
                  </a:cubicBezTo>
                  <a:cubicBezTo>
                    <a:pt x="312" y="1191"/>
                    <a:pt x="397" y="1209"/>
                    <a:pt x="506" y="1209"/>
                  </a:cubicBezTo>
                  <a:cubicBezTo>
                    <a:pt x="730" y="1209"/>
                    <a:pt x="1053" y="1135"/>
                    <a:pt x="1443" y="1115"/>
                  </a:cubicBezTo>
                  <a:cubicBezTo>
                    <a:pt x="1200" y="587"/>
                    <a:pt x="1138" y="180"/>
                    <a:pt x="911" y="40"/>
                  </a:cubicBezTo>
                  <a:cubicBezTo>
                    <a:pt x="865" y="12"/>
                    <a:pt x="795" y="0"/>
                    <a:pt x="7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9" name="Google Shape;5079;p9"/>
            <p:cNvSpPr/>
            <p:nvPr/>
          </p:nvSpPr>
          <p:spPr>
            <a:xfrm>
              <a:off x="2877000" y="5292275"/>
              <a:ext cx="32700" cy="28025"/>
            </a:xfrm>
            <a:custGeom>
              <a:avLst/>
              <a:gdLst/>
              <a:ahLst/>
              <a:cxnLst/>
              <a:rect l="l" t="t" r="r" b="b"/>
              <a:pathLst>
                <a:path w="1308" h="1121" extrusionOk="0">
                  <a:moveTo>
                    <a:pt x="732" y="0"/>
                  </a:moveTo>
                  <a:cubicBezTo>
                    <a:pt x="522" y="0"/>
                    <a:pt x="240" y="146"/>
                    <a:pt x="1" y="203"/>
                  </a:cubicBezTo>
                  <a:cubicBezTo>
                    <a:pt x="67" y="501"/>
                    <a:pt x="40" y="915"/>
                    <a:pt x="224" y="1061"/>
                  </a:cubicBezTo>
                  <a:cubicBezTo>
                    <a:pt x="280" y="1104"/>
                    <a:pt x="357" y="1120"/>
                    <a:pt x="452" y="1120"/>
                  </a:cubicBezTo>
                  <a:cubicBezTo>
                    <a:pt x="660" y="1120"/>
                    <a:pt x="956" y="1046"/>
                    <a:pt x="1308" y="1022"/>
                  </a:cubicBezTo>
                  <a:cubicBezTo>
                    <a:pt x="1112" y="544"/>
                    <a:pt x="1067" y="125"/>
                    <a:pt x="868" y="28"/>
                  </a:cubicBezTo>
                  <a:cubicBezTo>
                    <a:pt x="828" y="8"/>
                    <a:pt x="782" y="0"/>
                    <a:pt x="73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80" name="Google Shape;5080;p9"/>
          <p:cNvSpPr txBox="1">
            <a:spLocks noGrp="1"/>
          </p:cNvSpPr>
          <p:nvPr>
            <p:ph type="subTitle" idx="1"/>
          </p:nvPr>
        </p:nvSpPr>
        <p:spPr>
          <a:xfrm>
            <a:off x="5298475" y="1240741"/>
            <a:ext cx="2877900" cy="72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5081" name="Google Shape;5081;p9"/>
          <p:cNvSpPr txBox="1">
            <a:spLocks noGrp="1"/>
          </p:cNvSpPr>
          <p:nvPr>
            <p:ph type="body" idx="2"/>
          </p:nvPr>
        </p:nvSpPr>
        <p:spPr>
          <a:xfrm>
            <a:off x="5298475" y="1968841"/>
            <a:ext cx="2877900" cy="23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082" name="Google Shape;5082;p9"/>
          <p:cNvSpPr txBox="1">
            <a:spLocks noGrp="1"/>
          </p:cNvSpPr>
          <p:nvPr>
            <p:ph type="title"/>
          </p:nvPr>
        </p:nvSpPr>
        <p:spPr>
          <a:xfrm>
            <a:off x="693675" y="490057"/>
            <a:ext cx="306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083" name="Google Shape;5083;p9"/>
          <p:cNvSpPr txBox="1">
            <a:spLocks noGrp="1"/>
          </p:cNvSpPr>
          <p:nvPr>
            <p:ph type="subTitle" idx="3"/>
          </p:nvPr>
        </p:nvSpPr>
        <p:spPr>
          <a:xfrm>
            <a:off x="1303275" y="2059800"/>
            <a:ext cx="28779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84" name="Google Shape;5084;p9"/>
          <p:cNvSpPr txBox="1">
            <a:spLocks noGrp="1"/>
          </p:cNvSpPr>
          <p:nvPr>
            <p:ph type="subTitle" idx="4"/>
          </p:nvPr>
        </p:nvSpPr>
        <p:spPr>
          <a:xfrm>
            <a:off x="1303275" y="2500175"/>
            <a:ext cx="28779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TITLE_AND_TWO_COLUMNS_1">
    <p:bg>
      <p:bgPr>
        <a:solidFill>
          <a:schemeClr val="accent2"/>
        </a:solidFill>
        <a:effectLst/>
      </p:bgPr>
    </p:bg>
    <p:spTree>
      <p:nvGrpSpPr>
        <p:cNvPr id="1" name="Shape 5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60" name="Google Shape;5660;p13"/>
          <p:cNvGrpSpPr/>
          <p:nvPr/>
        </p:nvGrpSpPr>
        <p:grpSpPr>
          <a:xfrm flipH="1">
            <a:off x="-2204264" y="-4893623"/>
            <a:ext cx="11633881" cy="13465876"/>
            <a:chOff x="-132864" y="-4967423"/>
            <a:chExt cx="11633881" cy="13465876"/>
          </a:xfrm>
        </p:grpSpPr>
        <p:sp>
          <p:nvSpPr>
            <p:cNvPr id="5661" name="Google Shape;5661;p13"/>
            <p:cNvSpPr/>
            <p:nvPr/>
          </p:nvSpPr>
          <p:spPr>
            <a:xfrm flipH="1">
              <a:off x="-132864" y="-147600"/>
              <a:ext cx="5070663" cy="6221845"/>
            </a:xfrm>
            <a:custGeom>
              <a:avLst/>
              <a:gdLst/>
              <a:ahLst/>
              <a:cxnLst/>
              <a:rect l="l" t="t" r="r" b="b"/>
              <a:pathLst>
                <a:path w="34727" h="42611" extrusionOk="0">
                  <a:moveTo>
                    <a:pt x="34727" y="0"/>
                  </a:moveTo>
                  <a:lnTo>
                    <a:pt x="1" y="36105"/>
                  </a:lnTo>
                  <a:lnTo>
                    <a:pt x="8385" y="42610"/>
                  </a:lnTo>
                  <a:lnTo>
                    <a:pt x="34727" y="0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2" name="Google Shape;5662;p13"/>
            <p:cNvSpPr/>
            <p:nvPr/>
          </p:nvSpPr>
          <p:spPr>
            <a:xfrm rot="-1328052" flipH="1">
              <a:off x="1339595" y="-1884447"/>
              <a:ext cx="7577637" cy="9297972"/>
            </a:xfrm>
            <a:custGeom>
              <a:avLst/>
              <a:gdLst/>
              <a:ahLst/>
              <a:cxnLst/>
              <a:rect l="l" t="t" r="r" b="b"/>
              <a:pathLst>
                <a:path w="34727" h="42611" extrusionOk="0">
                  <a:moveTo>
                    <a:pt x="34727" y="0"/>
                  </a:moveTo>
                  <a:lnTo>
                    <a:pt x="1" y="36105"/>
                  </a:lnTo>
                  <a:lnTo>
                    <a:pt x="8385" y="42610"/>
                  </a:lnTo>
                  <a:lnTo>
                    <a:pt x="34727" y="0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3" name="Google Shape;5663;p13"/>
            <p:cNvSpPr/>
            <p:nvPr/>
          </p:nvSpPr>
          <p:spPr>
            <a:xfrm rot="-2500983" flipH="1">
              <a:off x="2070932" y="-3663496"/>
              <a:ext cx="7359148" cy="9029880"/>
            </a:xfrm>
            <a:custGeom>
              <a:avLst/>
              <a:gdLst/>
              <a:ahLst/>
              <a:cxnLst/>
              <a:rect l="l" t="t" r="r" b="b"/>
              <a:pathLst>
                <a:path w="34727" h="42611" extrusionOk="0">
                  <a:moveTo>
                    <a:pt x="34727" y="0"/>
                  </a:moveTo>
                  <a:lnTo>
                    <a:pt x="1" y="36105"/>
                  </a:lnTo>
                  <a:lnTo>
                    <a:pt x="8385" y="42610"/>
                  </a:lnTo>
                  <a:lnTo>
                    <a:pt x="34727" y="0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64" name="Google Shape;5664;p13"/>
          <p:cNvSpPr txBox="1">
            <a:spLocks noGrp="1"/>
          </p:cNvSpPr>
          <p:nvPr>
            <p:ph type="body" idx="1"/>
          </p:nvPr>
        </p:nvSpPr>
        <p:spPr>
          <a:xfrm>
            <a:off x="693675" y="1852250"/>
            <a:ext cx="7442400" cy="26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Luckiest Guy"/>
              <a:buAutoNum type="arabicPeriod"/>
              <a:defRPr sz="1200"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Font typeface="Muli Regular"/>
              <a:buAutoNum type="alphaLcPeriod"/>
              <a:defRPr sz="1200"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Font typeface="Muli Regular"/>
              <a:buAutoNum type="romanLcPeriod"/>
              <a:defRPr sz="1200"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Font typeface="Muli Regular"/>
              <a:buAutoNum type="arabicPeriod"/>
              <a:defRPr sz="1200"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Font typeface="Muli Regular"/>
              <a:buAutoNum type="alphaLcPeriod"/>
              <a:defRPr sz="1200"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Font typeface="Muli Regular"/>
              <a:buAutoNum type="romanLcPeriod"/>
              <a:defRPr sz="1200"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Font typeface="Muli Regular"/>
              <a:buAutoNum type="arabicPeriod"/>
              <a:defRPr sz="1200"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Font typeface="Muli Regular"/>
              <a:buAutoNum type="alphaLcPeriod"/>
              <a:defRPr sz="1200"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Font typeface="Muli Regular"/>
              <a:buAutoNum type="romanLcPeriod"/>
              <a:defRPr sz="1200"/>
            </a:lvl9pPr>
          </a:lstStyle>
          <a:p>
            <a:endParaRPr/>
          </a:p>
        </p:txBody>
      </p:sp>
      <p:sp>
        <p:nvSpPr>
          <p:cNvPr id="5665" name="Google Shape;5665;p13"/>
          <p:cNvSpPr txBox="1">
            <a:spLocks noGrp="1"/>
          </p:cNvSpPr>
          <p:nvPr>
            <p:ph type="title"/>
          </p:nvPr>
        </p:nvSpPr>
        <p:spPr>
          <a:xfrm>
            <a:off x="693675" y="478875"/>
            <a:ext cx="4185600" cy="143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>
  <p:cSld name="TITLE_ONLY_1_1">
    <p:bg>
      <p:bgPr>
        <a:solidFill>
          <a:schemeClr val="accent1"/>
        </a:solidFill>
        <a:effectLst/>
      </p:bgPr>
    </p:bg>
    <p:spTree>
      <p:nvGrpSpPr>
        <p:cNvPr id="1" name="Shape 5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0" name="Google Shape;5730;p18"/>
          <p:cNvSpPr/>
          <p:nvPr/>
        </p:nvSpPr>
        <p:spPr>
          <a:xfrm>
            <a:off x="7613175" y="4893250"/>
            <a:ext cx="1530900" cy="25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31" name="Google Shape;5731;p18"/>
          <p:cNvGrpSpPr/>
          <p:nvPr/>
        </p:nvGrpSpPr>
        <p:grpSpPr>
          <a:xfrm>
            <a:off x="2831395" y="-14225"/>
            <a:ext cx="6312755" cy="5166125"/>
            <a:chOff x="2831395" y="-14225"/>
            <a:chExt cx="6312755" cy="5166125"/>
          </a:xfrm>
        </p:grpSpPr>
        <p:sp>
          <p:nvSpPr>
            <p:cNvPr id="5732" name="Google Shape;5732;p18"/>
            <p:cNvSpPr/>
            <p:nvPr/>
          </p:nvSpPr>
          <p:spPr>
            <a:xfrm rot="10800000">
              <a:off x="2831395" y="-8388"/>
              <a:ext cx="4832880" cy="5160288"/>
            </a:xfrm>
            <a:custGeom>
              <a:avLst/>
              <a:gdLst/>
              <a:ahLst/>
              <a:cxnLst/>
              <a:rect l="l" t="t" r="r" b="b"/>
              <a:pathLst>
                <a:path w="51147" h="54612" extrusionOk="0">
                  <a:moveTo>
                    <a:pt x="0" y="1"/>
                  </a:moveTo>
                  <a:lnTo>
                    <a:pt x="0" y="54612"/>
                  </a:lnTo>
                  <a:lnTo>
                    <a:pt x="22011" y="54612"/>
                  </a:lnTo>
                  <a:lnTo>
                    <a:pt x="51147" y="21868"/>
                  </a:lnTo>
                  <a:lnTo>
                    <a:pt x="32888" y="21976"/>
                  </a:lnTo>
                  <a:lnTo>
                    <a:pt x="51134" y="1"/>
                  </a:lnTo>
                  <a:close/>
                </a:path>
              </a:pathLst>
            </a:custGeom>
            <a:solidFill>
              <a:srgbClr val="00CE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3" name="Google Shape;5733;p18"/>
            <p:cNvSpPr/>
            <p:nvPr/>
          </p:nvSpPr>
          <p:spPr>
            <a:xfrm>
              <a:off x="7341750" y="-14225"/>
              <a:ext cx="1802400" cy="5143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34" name="Google Shape;5734;p18"/>
          <p:cNvGrpSpPr/>
          <p:nvPr/>
        </p:nvGrpSpPr>
        <p:grpSpPr>
          <a:xfrm>
            <a:off x="6502360" y="-1455398"/>
            <a:ext cx="4397855" cy="4441252"/>
            <a:chOff x="1217525" y="238125"/>
            <a:chExt cx="5186150" cy="5237325"/>
          </a:xfrm>
        </p:grpSpPr>
        <p:sp>
          <p:nvSpPr>
            <p:cNvPr id="5735" name="Google Shape;5735;p18"/>
            <p:cNvSpPr/>
            <p:nvPr/>
          </p:nvSpPr>
          <p:spPr>
            <a:xfrm>
              <a:off x="3064700" y="2105425"/>
              <a:ext cx="1488400" cy="1501400"/>
            </a:xfrm>
            <a:custGeom>
              <a:avLst/>
              <a:gdLst/>
              <a:ahLst/>
              <a:cxnLst/>
              <a:rect l="l" t="t" r="r" b="b"/>
              <a:pathLst>
                <a:path w="59536" h="60056" extrusionOk="0">
                  <a:moveTo>
                    <a:pt x="35171" y="5672"/>
                  </a:moveTo>
                  <a:cubicBezTo>
                    <a:pt x="35857" y="6721"/>
                    <a:pt x="36948" y="7490"/>
                    <a:pt x="38284" y="7490"/>
                  </a:cubicBezTo>
                  <a:cubicBezTo>
                    <a:pt x="38312" y="7490"/>
                    <a:pt x="38341" y="7490"/>
                    <a:pt x="38370" y="7489"/>
                  </a:cubicBezTo>
                  <a:lnTo>
                    <a:pt x="38370" y="7489"/>
                  </a:lnTo>
                  <a:lnTo>
                    <a:pt x="36351" y="10618"/>
                  </a:lnTo>
                  <a:lnTo>
                    <a:pt x="33545" y="9039"/>
                  </a:lnTo>
                  <a:cubicBezTo>
                    <a:pt x="34040" y="8015"/>
                    <a:pt x="34614" y="6827"/>
                    <a:pt x="35171" y="5672"/>
                  </a:cubicBezTo>
                  <a:close/>
                  <a:moveTo>
                    <a:pt x="27767" y="8151"/>
                  </a:moveTo>
                  <a:lnTo>
                    <a:pt x="30691" y="9794"/>
                  </a:lnTo>
                  <a:lnTo>
                    <a:pt x="28892" y="12601"/>
                  </a:lnTo>
                  <a:lnTo>
                    <a:pt x="26273" y="11127"/>
                  </a:lnTo>
                  <a:cubicBezTo>
                    <a:pt x="26765" y="10146"/>
                    <a:pt x="27303" y="9075"/>
                    <a:pt x="27767" y="8151"/>
                  </a:cubicBezTo>
                  <a:close/>
                  <a:moveTo>
                    <a:pt x="20447" y="10270"/>
                  </a:moveTo>
                  <a:cubicBezTo>
                    <a:pt x="21294" y="10808"/>
                    <a:pt x="22283" y="11438"/>
                    <a:pt x="23213" y="12029"/>
                  </a:cubicBezTo>
                  <a:lnTo>
                    <a:pt x="21695" y="14729"/>
                  </a:lnTo>
                  <a:lnTo>
                    <a:pt x="18758" y="13273"/>
                  </a:lnTo>
                  <a:cubicBezTo>
                    <a:pt x="19285" y="12336"/>
                    <a:pt x="19897" y="11248"/>
                    <a:pt x="20447" y="10270"/>
                  </a:cubicBezTo>
                  <a:close/>
                  <a:moveTo>
                    <a:pt x="44513" y="11007"/>
                  </a:moveTo>
                  <a:cubicBezTo>
                    <a:pt x="45226" y="11938"/>
                    <a:pt x="46252" y="12716"/>
                    <a:pt x="47536" y="12716"/>
                  </a:cubicBezTo>
                  <a:cubicBezTo>
                    <a:pt x="47615" y="12716"/>
                    <a:pt x="47694" y="12713"/>
                    <a:pt x="47774" y="12707"/>
                  </a:cubicBezTo>
                  <a:lnTo>
                    <a:pt x="47774" y="12707"/>
                  </a:lnTo>
                  <a:lnTo>
                    <a:pt x="45710" y="15877"/>
                  </a:lnTo>
                  <a:lnTo>
                    <a:pt x="42913" y="14304"/>
                  </a:lnTo>
                  <a:cubicBezTo>
                    <a:pt x="43401" y="13297"/>
                    <a:pt x="43956" y="12154"/>
                    <a:pt x="44513" y="11007"/>
                  </a:cubicBezTo>
                  <a:close/>
                  <a:moveTo>
                    <a:pt x="12830" y="11513"/>
                  </a:moveTo>
                  <a:lnTo>
                    <a:pt x="12830" y="11513"/>
                  </a:lnTo>
                  <a:cubicBezTo>
                    <a:pt x="13700" y="12980"/>
                    <a:pt x="14705" y="13874"/>
                    <a:pt x="16122" y="13917"/>
                  </a:cubicBezTo>
                  <a:lnTo>
                    <a:pt x="16123" y="13917"/>
                  </a:lnTo>
                  <a:lnTo>
                    <a:pt x="14378" y="17019"/>
                  </a:lnTo>
                  <a:lnTo>
                    <a:pt x="10974" y="15469"/>
                  </a:lnTo>
                  <a:cubicBezTo>
                    <a:pt x="12166" y="14729"/>
                    <a:pt x="12887" y="13457"/>
                    <a:pt x="12830" y="11513"/>
                  </a:cubicBezTo>
                  <a:close/>
                  <a:moveTo>
                    <a:pt x="37204" y="13597"/>
                  </a:moveTo>
                  <a:lnTo>
                    <a:pt x="39925" y="15127"/>
                  </a:lnTo>
                  <a:lnTo>
                    <a:pt x="38315" y="17574"/>
                  </a:lnTo>
                  <a:lnTo>
                    <a:pt x="35937" y="16238"/>
                  </a:lnTo>
                  <a:lnTo>
                    <a:pt x="37204" y="13597"/>
                  </a:lnTo>
                  <a:close/>
                  <a:moveTo>
                    <a:pt x="29867" y="15955"/>
                  </a:moveTo>
                  <a:lnTo>
                    <a:pt x="32225" y="17281"/>
                  </a:lnTo>
                  <a:cubicBezTo>
                    <a:pt x="31790" y="17960"/>
                    <a:pt x="31338" y="18669"/>
                    <a:pt x="30866" y="19406"/>
                  </a:cubicBezTo>
                  <a:lnTo>
                    <a:pt x="28780" y="18233"/>
                  </a:lnTo>
                  <a:lnTo>
                    <a:pt x="29867" y="15955"/>
                  </a:lnTo>
                  <a:close/>
                  <a:moveTo>
                    <a:pt x="22541" y="18031"/>
                  </a:moveTo>
                  <a:cubicBezTo>
                    <a:pt x="23224" y="18498"/>
                    <a:pt x="23938" y="18983"/>
                    <a:pt x="24624" y="19452"/>
                  </a:cubicBezTo>
                  <a:lnTo>
                    <a:pt x="23419" y="21596"/>
                  </a:lnTo>
                  <a:lnTo>
                    <a:pt x="21149" y="20504"/>
                  </a:lnTo>
                  <a:cubicBezTo>
                    <a:pt x="21593" y="19717"/>
                    <a:pt x="22054" y="18893"/>
                    <a:pt x="22541" y="18031"/>
                  </a:cubicBezTo>
                  <a:close/>
                  <a:moveTo>
                    <a:pt x="46568" y="18718"/>
                  </a:moveTo>
                  <a:lnTo>
                    <a:pt x="49498" y="20365"/>
                  </a:lnTo>
                  <a:lnTo>
                    <a:pt x="47698" y="23125"/>
                  </a:lnTo>
                  <a:lnTo>
                    <a:pt x="45107" y="21668"/>
                  </a:lnTo>
                  <a:cubicBezTo>
                    <a:pt x="45598" y="20678"/>
                    <a:pt x="46084" y="19695"/>
                    <a:pt x="46568" y="18718"/>
                  </a:cubicBezTo>
                  <a:close/>
                  <a:moveTo>
                    <a:pt x="15096" y="19957"/>
                  </a:moveTo>
                  <a:lnTo>
                    <a:pt x="17551" y="21599"/>
                  </a:lnTo>
                  <a:lnTo>
                    <a:pt x="16163" y="24067"/>
                  </a:lnTo>
                  <a:lnTo>
                    <a:pt x="13481" y="22829"/>
                  </a:lnTo>
                  <a:lnTo>
                    <a:pt x="15096" y="19957"/>
                  </a:lnTo>
                  <a:close/>
                  <a:moveTo>
                    <a:pt x="39356" y="21292"/>
                  </a:moveTo>
                  <a:lnTo>
                    <a:pt x="41706" y="22613"/>
                  </a:lnTo>
                  <a:lnTo>
                    <a:pt x="40334" y="24726"/>
                  </a:lnTo>
                  <a:lnTo>
                    <a:pt x="38265" y="23563"/>
                  </a:lnTo>
                  <a:cubicBezTo>
                    <a:pt x="38620" y="22823"/>
                    <a:pt x="38974" y="22088"/>
                    <a:pt x="39356" y="21292"/>
                  </a:cubicBezTo>
                  <a:close/>
                  <a:moveTo>
                    <a:pt x="32036" y="23833"/>
                  </a:moveTo>
                  <a:lnTo>
                    <a:pt x="33850" y="24852"/>
                  </a:lnTo>
                  <a:lnTo>
                    <a:pt x="32838" y="26400"/>
                  </a:lnTo>
                  <a:lnTo>
                    <a:pt x="31254" y="25508"/>
                  </a:lnTo>
                  <a:lnTo>
                    <a:pt x="32036" y="23833"/>
                  </a:lnTo>
                  <a:close/>
                  <a:moveTo>
                    <a:pt x="7495" y="21569"/>
                  </a:moveTo>
                  <a:lnTo>
                    <a:pt x="10643" y="23738"/>
                  </a:lnTo>
                  <a:lnTo>
                    <a:pt x="8883" y="26868"/>
                  </a:lnTo>
                  <a:cubicBezTo>
                    <a:pt x="8157" y="25803"/>
                    <a:pt x="7066" y="25308"/>
                    <a:pt x="5548" y="25308"/>
                  </a:cubicBezTo>
                  <a:cubicBezTo>
                    <a:pt x="5382" y="25308"/>
                    <a:pt x="5211" y="25314"/>
                    <a:pt x="5034" y="25325"/>
                  </a:cubicBezTo>
                  <a:cubicBezTo>
                    <a:pt x="6680" y="24337"/>
                    <a:pt x="7533" y="23106"/>
                    <a:pt x="7495" y="21569"/>
                  </a:cubicBezTo>
                  <a:close/>
                  <a:moveTo>
                    <a:pt x="24561" y="25944"/>
                  </a:moveTo>
                  <a:lnTo>
                    <a:pt x="26176" y="26994"/>
                  </a:lnTo>
                  <a:lnTo>
                    <a:pt x="25208" y="28718"/>
                  </a:lnTo>
                  <a:lnTo>
                    <a:pt x="23488" y="27851"/>
                  </a:lnTo>
                  <a:lnTo>
                    <a:pt x="24561" y="25944"/>
                  </a:lnTo>
                  <a:close/>
                  <a:moveTo>
                    <a:pt x="48560" y="26304"/>
                  </a:moveTo>
                  <a:lnTo>
                    <a:pt x="51478" y="27699"/>
                  </a:lnTo>
                  <a:lnTo>
                    <a:pt x="49773" y="30731"/>
                  </a:lnTo>
                  <a:lnTo>
                    <a:pt x="47063" y="28967"/>
                  </a:lnTo>
                  <a:lnTo>
                    <a:pt x="48560" y="26304"/>
                  </a:lnTo>
                  <a:close/>
                  <a:moveTo>
                    <a:pt x="17079" y="27695"/>
                  </a:moveTo>
                  <a:lnTo>
                    <a:pt x="19313" y="29098"/>
                  </a:lnTo>
                  <a:cubicBezTo>
                    <a:pt x="18895" y="29844"/>
                    <a:pt x="18479" y="30583"/>
                    <a:pt x="18065" y="31317"/>
                  </a:cubicBezTo>
                  <a:lnTo>
                    <a:pt x="15696" y="30157"/>
                  </a:lnTo>
                  <a:lnTo>
                    <a:pt x="17079" y="27695"/>
                  </a:lnTo>
                  <a:close/>
                  <a:moveTo>
                    <a:pt x="41457" y="28918"/>
                  </a:moveTo>
                  <a:lnTo>
                    <a:pt x="43731" y="29975"/>
                  </a:lnTo>
                  <a:lnTo>
                    <a:pt x="42356" y="32421"/>
                  </a:lnTo>
                  <a:lnTo>
                    <a:pt x="40250" y="31065"/>
                  </a:lnTo>
                  <a:lnTo>
                    <a:pt x="41457" y="28918"/>
                  </a:lnTo>
                  <a:close/>
                  <a:moveTo>
                    <a:pt x="9766" y="29422"/>
                  </a:moveTo>
                  <a:lnTo>
                    <a:pt x="12507" y="31154"/>
                  </a:lnTo>
                  <a:lnTo>
                    <a:pt x="10948" y="33930"/>
                  </a:lnTo>
                  <a:lnTo>
                    <a:pt x="7892" y="32439"/>
                  </a:lnTo>
                  <a:cubicBezTo>
                    <a:pt x="8447" y="31546"/>
                    <a:pt x="9147" y="30418"/>
                    <a:pt x="9766" y="29422"/>
                  </a:cubicBezTo>
                  <a:close/>
                  <a:moveTo>
                    <a:pt x="34175" y="31534"/>
                  </a:moveTo>
                  <a:lnTo>
                    <a:pt x="35962" y="32310"/>
                  </a:lnTo>
                  <a:lnTo>
                    <a:pt x="34894" y="34211"/>
                  </a:lnTo>
                  <a:lnTo>
                    <a:pt x="33203" y="33261"/>
                  </a:lnTo>
                  <a:lnTo>
                    <a:pt x="34175" y="31534"/>
                  </a:lnTo>
                  <a:close/>
                  <a:moveTo>
                    <a:pt x="26533" y="33625"/>
                  </a:moveTo>
                  <a:lnTo>
                    <a:pt x="28370" y="34658"/>
                  </a:lnTo>
                  <a:lnTo>
                    <a:pt x="27377" y="36425"/>
                  </a:lnTo>
                  <a:lnTo>
                    <a:pt x="25538" y="35392"/>
                  </a:lnTo>
                  <a:lnTo>
                    <a:pt x="26533" y="33625"/>
                  </a:lnTo>
                  <a:close/>
                  <a:moveTo>
                    <a:pt x="50598" y="33318"/>
                  </a:moveTo>
                  <a:cubicBezTo>
                    <a:pt x="51296" y="34276"/>
                    <a:pt x="52310" y="34826"/>
                    <a:pt x="53784" y="34826"/>
                  </a:cubicBezTo>
                  <a:cubicBezTo>
                    <a:pt x="53996" y="34826"/>
                    <a:pt x="54217" y="34815"/>
                    <a:pt x="54448" y="34792"/>
                  </a:cubicBezTo>
                  <a:lnTo>
                    <a:pt x="54448" y="34792"/>
                  </a:lnTo>
                  <a:cubicBezTo>
                    <a:pt x="52730" y="35837"/>
                    <a:pt x="51925" y="37060"/>
                    <a:pt x="51970" y="38530"/>
                  </a:cubicBezTo>
                  <a:lnTo>
                    <a:pt x="48869" y="36395"/>
                  </a:lnTo>
                  <a:lnTo>
                    <a:pt x="50598" y="33318"/>
                  </a:lnTo>
                  <a:close/>
                  <a:moveTo>
                    <a:pt x="19142" y="35281"/>
                  </a:moveTo>
                  <a:lnTo>
                    <a:pt x="21347" y="36520"/>
                  </a:lnTo>
                  <a:cubicBezTo>
                    <a:pt x="20917" y="37400"/>
                    <a:pt x="20544" y="38163"/>
                    <a:pt x="20155" y="38959"/>
                  </a:cubicBezTo>
                  <a:lnTo>
                    <a:pt x="17664" y="37559"/>
                  </a:lnTo>
                  <a:cubicBezTo>
                    <a:pt x="18112" y="36871"/>
                    <a:pt x="18625" y="36078"/>
                    <a:pt x="19142" y="35281"/>
                  </a:cubicBezTo>
                  <a:close/>
                  <a:moveTo>
                    <a:pt x="43302" y="36072"/>
                  </a:moveTo>
                  <a:lnTo>
                    <a:pt x="45978" y="37321"/>
                  </a:lnTo>
                  <a:lnTo>
                    <a:pt x="44362" y="40196"/>
                  </a:lnTo>
                  <a:lnTo>
                    <a:pt x="41914" y="38541"/>
                  </a:lnTo>
                  <a:lnTo>
                    <a:pt x="43302" y="36072"/>
                  </a:lnTo>
                  <a:close/>
                  <a:moveTo>
                    <a:pt x="11785" y="36908"/>
                  </a:moveTo>
                  <a:lnTo>
                    <a:pt x="14489" y="38427"/>
                  </a:lnTo>
                  <a:lnTo>
                    <a:pt x="12928" y="41537"/>
                  </a:lnTo>
                  <a:lnTo>
                    <a:pt x="9840" y="39799"/>
                  </a:lnTo>
                  <a:lnTo>
                    <a:pt x="11785" y="36908"/>
                  </a:lnTo>
                  <a:close/>
                  <a:moveTo>
                    <a:pt x="35983" y="38469"/>
                  </a:moveTo>
                  <a:lnTo>
                    <a:pt x="38342" y="39639"/>
                  </a:lnTo>
                  <a:lnTo>
                    <a:pt x="36949" y="42116"/>
                  </a:lnTo>
                  <a:lnTo>
                    <a:pt x="34733" y="40694"/>
                  </a:lnTo>
                  <a:cubicBezTo>
                    <a:pt x="35141" y="39966"/>
                    <a:pt x="35574" y="39196"/>
                    <a:pt x="35983" y="38469"/>
                  </a:cubicBezTo>
                  <a:close/>
                  <a:moveTo>
                    <a:pt x="28560" y="40610"/>
                  </a:moveTo>
                  <a:cubicBezTo>
                    <a:pt x="29266" y="41008"/>
                    <a:pt x="30043" y="41444"/>
                    <a:pt x="30775" y="41855"/>
                  </a:cubicBezTo>
                  <a:lnTo>
                    <a:pt x="29602" y="44270"/>
                  </a:lnTo>
                  <a:lnTo>
                    <a:pt x="27118" y="42875"/>
                  </a:lnTo>
                  <a:lnTo>
                    <a:pt x="28560" y="40610"/>
                  </a:lnTo>
                  <a:close/>
                  <a:moveTo>
                    <a:pt x="21139" y="42437"/>
                  </a:moveTo>
                  <a:lnTo>
                    <a:pt x="23637" y="43841"/>
                  </a:lnTo>
                  <a:lnTo>
                    <a:pt x="22308" y="46640"/>
                  </a:lnTo>
                  <a:lnTo>
                    <a:pt x="19436" y="45026"/>
                  </a:lnTo>
                  <a:lnTo>
                    <a:pt x="21139" y="42437"/>
                  </a:lnTo>
                  <a:close/>
                  <a:moveTo>
                    <a:pt x="45072" y="43062"/>
                  </a:moveTo>
                  <a:lnTo>
                    <a:pt x="48470" y="44659"/>
                  </a:lnTo>
                  <a:cubicBezTo>
                    <a:pt x="47334" y="45414"/>
                    <a:pt x="46517" y="46671"/>
                    <a:pt x="46688" y="48760"/>
                  </a:cubicBezTo>
                  <a:cubicBezTo>
                    <a:pt x="45770" y="47147"/>
                    <a:pt x="44730" y="46237"/>
                    <a:pt x="43292" y="46228"/>
                  </a:cubicBezTo>
                  <a:lnTo>
                    <a:pt x="45072" y="43062"/>
                  </a:lnTo>
                  <a:close/>
                  <a:moveTo>
                    <a:pt x="13507" y="44000"/>
                  </a:moveTo>
                  <a:lnTo>
                    <a:pt x="16851" y="45879"/>
                  </a:lnTo>
                  <a:cubicBezTo>
                    <a:pt x="15827" y="46762"/>
                    <a:pt x="15128" y="47967"/>
                    <a:pt x="15224" y="49565"/>
                  </a:cubicBezTo>
                  <a:cubicBezTo>
                    <a:pt x="14342" y="48171"/>
                    <a:pt x="13158" y="47461"/>
                    <a:pt x="11371" y="47461"/>
                  </a:cubicBezTo>
                  <a:cubicBezTo>
                    <a:pt x="11227" y="47461"/>
                    <a:pt x="11079" y="47466"/>
                    <a:pt x="10927" y="47475"/>
                  </a:cubicBezTo>
                  <a:cubicBezTo>
                    <a:pt x="12554" y="46556"/>
                    <a:pt x="13471" y="45462"/>
                    <a:pt x="13507" y="44000"/>
                  </a:cubicBezTo>
                  <a:close/>
                  <a:moveTo>
                    <a:pt x="37873" y="45409"/>
                  </a:moveTo>
                  <a:lnTo>
                    <a:pt x="40797" y="46856"/>
                  </a:lnTo>
                  <a:cubicBezTo>
                    <a:pt x="40246" y="47836"/>
                    <a:pt x="39599" y="48990"/>
                    <a:pt x="39052" y="49960"/>
                  </a:cubicBezTo>
                  <a:lnTo>
                    <a:pt x="36204" y="48079"/>
                  </a:lnTo>
                  <a:cubicBezTo>
                    <a:pt x="36665" y="47341"/>
                    <a:pt x="37279" y="46361"/>
                    <a:pt x="37873" y="45409"/>
                  </a:cubicBezTo>
                  <a:close/>
                  <a:moveTo>
                    <a:pt x="30517" y="47440"/>
                  </a:moveTo>
                  <a:lnTo>
                    <a:pt x="33226" y="48963"/>
                  </a:lnTo>
                  <a:lnTo>
                    <a:pt x="31712" y="52113"/>
                  </a:lnTo>
                  <a:lnTo>
                    <a:pt x="28762" y="50229"/>
                  </a:lnTo>
                  <a:lnTo>
                    <a:pt x="30517" y="47440"/>
                  </a:lnTo>
                  <a:close/>
                  <a:moveTo>
                    <a:pt x="23140" y="49413"/>
                  </a:moveTo>
                  <a:lnTo>
                    <a:pt x="26233" y="51153"/>
                  </a:lnTo>
                  <a:cubicBezTo>
                    <a:pt x="25155" y="52004"/>
                    <a:pt x="24495" y="53237"/>
                    <a:pt x="24693" y="55151"/>
                  </a:cubicBezTo>
                  <a:cubicBezTo>
                    <a:pt x="23725" y="53585"/>
                    <a:pt x="22615" y="52666"/>
                    <a:pt x="21236" y="52666"/>
                  </a:cubicBezTo>
                  <a:cubicBezTo>
                    <a:pt x="21137" y="52666"/>
                    <a:pt x="21038" y="52671"/>
                    <a:pt x="20937" y="52680"/>
                  </a:cubicBezTo>
                  <a:cubicBezTo>
                    <a:pt x="21653" y="51617"/>
                    <a:pt x="22415" y="50489"/>
                    <a:pt x="23140" y="49413"/>
                  </a:cubicBezTo>
                  <a:close/>
                  <a:moveTo>
                    <a:pt x="38465" y="1"/>
                  </a:moveTo>
                  <a:cubicBezTo>
                    <a:pt x="38343" y="1"/>
                    <a:pt x="38220" y="7"/>
                    <a:pt x="38097" y="19"/>
                  </a:cubicBezTo>
                  <a:cubicBezTo>
                    <a:pt x="36239" y="204"/>
                    <a:pt x="35219" y="1366"/>
                    <a:pt x="34547" y="4138"/>
                  </a:cubicBezTo>
                  <a:cubicBezTo>
                    <a:pt x="33728" y="2800"/>
                    <a:pt x="32640" y="2040"/>
                    <a:pt x="31269" y="2040"/>
                  </a:cubicBezTo>
                  <a:cubicBezTo>
                    <a:pt x="30935" y="2040"/>
                    <a:pt x="30584" y="2085"/>
                    <a:pt x="30217" y="2178"/>
                  </a:cubicBezTo>
                  <a:cubicBezTo>
                    <a:pt x="28338" y="2653"/>
                    <a:pt x="27470" y="4084"/>
                    <a:pt x="27200" y="6260"/>
                  </a:cubicBezTo>
                  <a:cubicBezTo>
                    <a:pt x="26092" y="4297"/>
                    <a:pt x="24455" y="4113"/>
                    <a:pt x="22744" y="4104"/>
                  </a:cubicBezTo>
                  <a:lnTo>
                    <a:pt x="22726" y="4109"/>
                  </a:lnTo>
                  <a:cubicBezTo>
                    <a:pt x="21231" y="5040"/>
                    <a:pt x="19932" y="6119"/>
                    <a:pt x="19968" y="8410"/>
                  </a:cubicBezTo>
                  <a:cubicBezTo>
                    <a:pt x="18961" y="7026"/>
                    <a:pt x="17879" y="6301"/>
                    <a:pt x="16602" y="6301"/>
                  </a:cubicBezTo>
                  <a:cubicBezTo>
                    <a:pt x="16245" y="6301"/>
                    <a:pt x="15873" y="6358"/>
                    <a:pt x="15484" y="6472"/>
                  </a:cubicBezTo>
                  <a:cubicBezTo>
                    <a:pt x="13471" y="7065"/>
                    <a:pt x="12676" y="8630"/>
                    <a:pt x="12634" y="10774"/>
                  </a:cubicBezTo>
                  <a:cubicBezTo>
                    <a:pt x="11614" y="9261"/>
                    <a:pt x="10437" y="8514"/>
                    <a:pt x="9182" y="8514"/>
                  </a:cubicBezTo>
                  <a:cubicBezTo>
                    <a:pt x="8759" y="8514"/>
                    <a:pt x="8328" y="8599"/>
                    <a:pt x="7890" y="8768"/>
                  </a:cubicBezTo>
                  <a:cubicBezTo>
                    <a:pt x="6350" y="9363"/>
                    <a:pt x="5348" y="10956"/>
                    <a:pt x="5478" y="12608"/>
                  </a:cubicBezTo>
                  <a:cubicBezTo>
                    <a:pt x="5630" y="14564"/>
                    <a:pt x="6906" y="15675"/>
                    <a:pt x="9554" y="16070"/>
                  </a:cubicBezTo>
                  <a:cubicBezTo>
                    <a:pt x="7971" y="16978"/>
                    <a:pt x="7265" y="18333"/>
                    <a:pt x="7271" y="20172"/>
                  </a:cubicBezTo>
                  <a:cubicBezTo>
                    <a:pt x="6205" y="18717"/>
                    <a:pt x="5061" y="18006"/>
                    <a:pt x="3850" y="18006"/>
                  </a:cubicBezTo>
                  <a:cubicBezTo>
                    <a:pt x="3408" y="18006"/>
                    <a:pt x="2956" y="18101"/>
                    <a:pt x="2497" y="18289"/>
                  </a:cubicBezTo>
                  <a:cubicBezTo>
                    <a:pt x="967" y="18915"/>
                    <a:pt x="0" y="20529"/>
                    <a:pt x="167" y="22176"/>
                  </a:cubicBezTo>
                  <a:cubicBezTo>
                    <a:pt x="364" y="24141"/>
                    <a:pt x="1590" y="25141"/>
                    <a:pt x="4396" y="25557"/>
                  </a:cubicBezTo>
                  <a:cubicBezTo>
                    <a:pt x="2637" y="26513"/>
                    <a:pt x="1764" y="27925"/>
                    <a:pt x="2136" y="29846"/>
                  </a:cubicBezTo>
                  <a:cubicBezTo>
                    <a:pt x="2539" y="31929"/>
                    <a:pt x="4003" y="32842"/>
                    <a:pt x="6225" y="32926"/>
                  </a:cubicBezTo>
                  <a:cubicBezTo>
                    <a:pt x="4445" y="34102"/>
                    <a:pt x="3659" y="35570"/>
                    <a:pt x="4153" y="37459"/>
                  </a:cubicBezTo>
                  <a:cubicBezTo>
                    <a:pt x="4658" y="39391"/>
                    <a:pt x="6081" y="40250"/>
                    <a:pt x="8281" y="40288"/>
                  </a:cubicBezTo>
                  <a:cubicBezTo>
                    <a:pt x="6359" y="41528"/>
                    <a:pt x="5612" y="43082"/>
                    <a:pt x="6241" y="45038"/>
                  </a:cubicBezTo>
                  <a:cubicBezTo>
                    <a:pt x="6822" y="46844"/>
                    <a:pt x="8189" y="47588"/>
                    <a:pt x="10013" y="47588"/>
                  </a:cubicBezTo>
                  <a:cubicBezTo>
                    <a:pt x="10124" y="47588"/>
                    <a:pt x="10236" y="47585"/>
                    <a:pt x="10350" y="47580"/>
                  </a:cubicBezTo>
                  <a:lnTo>
                    <a:pt x="10350" y="47580"/>
                  </a:lnTo>
                  <a:cubicBezTo>
                    <a:pt x="8158" y="49453"/>
                    <a:pt x="7615" y="50931"/>
                    <a:pt x="8419" y="52718"/>
                  </a:cubicBezTo>
                  <a:cubicBezTo>
                    <a:pt x="9008" y="54029"/>
                    <a:pt x="10307" y="54849"/>
                    <a:pt x="11711" y="54849"/>
                  </a:cubicBezTo>
                  <a:cubicBezTo>
                    <a:pt x="11884" y="54849"/>
                    <a:pt x="12059" y="54836"/>
                    <a:pt x="12234" y="54811"/>
                  </a:cubicBezTo>
                  <a:cubicBezTo>
                    <a:pt x="14113" y="54535"/>
                    <a:pt x="15130" y="53268"/>
                    <a:pt x="15500" y="50820"/>
                  </a:cubicBezTo>
                  <a:cubicBezTo>
                    <a:pt x="16046" y="51326"/>
                    <a:pt x="16559" y="51993"/>
                    <a:pt x="17236" y="52369"/>
                  </a:cubicBezTo>
                  <a:cubicBezTo>
                    <a:pt x="17903" y="52742"/>
                    <a:pt x="18736" y="52817"/>
                    <a:pt x="19492" y="53022"/>
                  </a:cubicBezTo>
                  <a:cubicBezTo>
                    <a:pt x="17701" y="54291"/>
                    <a:pt x="17038" y="55827"/>
                    <a:pt x="17555" y="57522"/>
                  </a:cubicBezTo>
                  <a:cubicBezTo>
                    <a:pt x="17981" y="58922"/>
                    <a:pt x="19262" y="60055"/>
                    <a:pt x="20674" y="60055"/>
                  </a:cubicBezTo>
                  <a:cubicBezTo>
                    <a:pt x="20807" y="60055"/>
                    <a:pt x="20941" y="60045"/>
                    <a:pt x="21076" y="60024"/>
                  </a:cubicBezTo>
                  <a:cubicBezTo>
                    <a:pt x="22031" y="59877"/>
                    <a:pt x="23124" y="59389"/>
                    <a:pt x="23768" y="58691"/>
                  </a:cubicBezTo>
                  <a:cubicBezTo>
                    <a:pt x="24425" y="57976"/>
                    <a:pt x="24609" y="56816"/>
                    <a:pt x="24971" y="55925"/>
                  </a:cubicBezTo>
                  <a:cubicBezTo>
                    <a:pt x="25853" y="57332"/>
                    <a:pt x="26854" y="58053"/>
                    <a:pt x="28151" y="58053"/>
                  </a:cubicBezTo>
                  <a:cubicBezTo>
                    <a:pt x="28355" y="58053"/>
                    <a:pt x="28565" y="58035"/>
                    <a:pt x="28784" y="58000"/>
                  </a:cubicBezTo>
                  <a:cubicBezTo>
                    <a:pt x="31024" y="57637"/>
                    <a:pt x="32014" y="56100"/>
                    <a:pt x="32212" y="53792"/>
                  </a:cubicBezTo>
                  <a:cubicBezTo>
                    <a:pt x="33079" y="55195"/>
                    <a:pt x="34155" y="55952"/>
                    <a:pt x="35514" y="55952"/>
                  </a:cubicBezTo>
                  <a:cubicBezTo>
                    <a:pt x="35786" y="55952"/>
                    <a:pt x="36069" y="55921"/>
                    <a:pt x="36364" y="55860"/>
                  </a:cubicBezTo>
                  <a:cubicBezTo>
                    <a:pt x="38470" y="55422"/>
                    <a:pt x="39394" y="53897"/>
                    <a:pt x="39553" y="51678"/>
                  </a:cubicBezTo>
                  <a:cubicBezTo>
                    <a:pt x="40446" y="53048"/>
                    <a:pt x="41517" y="53801"/>
                    <a:pt x="42829" y="53801"/>
                  </a:cubicBezTo>
                  <a:cubicBezTo>
                    <a:pt x="43212" y="53801"/>
                    <a:pt x="43616" y="53737"/>
                    <a:pt x="44042" y="53605"/>
                  </a:cubicBezTo>
                  <a:cubicBezTo>
                    <a:pt x="46018" y="52995"/>
                    <a:pt x="46815" y="51469"/>
                    <a:pt x="46778" y="49385"/>
                  </a:cubicBezTo>
                  <a:lnTo>
                    <a:pt x="46778" y="49385"/>
                  </a:lnTo>
                  <a:cubicBezTo>
                    <a:pt x="47978" y="50907"/>
                    <a:pt x="49082" y="51619"/>
                    <a:pt x="50275" y="51619"/>
                  </a:cubicBezTo>
                  <a:cubicBezTo>
                    <a:pt x="50691" y="51619"/>
                    <a:pt x="51117" y="51533"/>
                    <a:pt x="51562" y="51364"/>
                  </a:cubicBezTo>
                  <a:cubicBezTo>
                    <a:pt x="53026" y="50808"/>
                    <a:pt x="54161" y="49314"/>
                    <a:pt x="53952" y="47771"/>
                  </a:cubicBezTo>
                  <a:cubicBezTo>
                    <a:pt x="53823" y="46840"/>
                    <a:pt x="53389" y="45786"/>
                    <a:pt x="52742" y="45150"/>
                  </a:cubicBezTo>
                  <a:cubicBezTo>
                    <a:pt x="52080" y="44501"/>
                    <a:pt x="50991" y="44295"/>
                    <a:pt x="50132" y="43913"/>
                  </a:cubicBezTo>
                  <a:cubicBezTo>
                    <a:pt x="51538" y="43134"/>
                    <a:pt x="52186" y="41781"/>
                    <a:pt x="52198" y="39982"/>
                  </a:cubicBezTo>
                  <a:cubicBezTo>
                    <a:pt x="53282" y="41428"/>
                    <a:pt x="54416" y="42128"/>
                    <a:pt x="55621" y="42128"/>
                  </a:cubicBezTo>
                  <a:cubicBezTo>
                    <a:pt x="56033" y="42128"/>
                    <a:pt x="56453" y="42046"/>
                    <a:pt x="56883" y="41884"/>
                  </a:cubicBezTo>
                  <a:cubicBezTo>
                    <a:pt x="58386" y="41318"/>
                    <a:pt x="59535" y="39761"/>
                    <a:pt x="59283" y="38186"/>
                  </a:cubicBezTo>
                  <a:cubicBezTo>
                    <a:pt x="59136" y="37259"/>
                    <a:pt x="58661" y="36223"/>
                    <a:pt x="57995" y="35604"/>
                  </a:cubicBezTo>
                  <a:cubicBezTo>
                    <a:pt x="57317" y="34975"/>
                    <a:pt x="56225" y="34798"/>
                    <a:pt x="55375" y="34447"/>
                  </a:cubicBezTo>
                  <a:cubicBezTo>
                    <a:pt x="57065" y="33259"/>
                    <a:pt x="57754" y="31864"/>
                    <a:pt x="57351" y="30153"/>
                  </a:cubicBezTo>
                  <a:cubicBezTo>
                    <a:pt x="56896" y="28214"/>
                    <a:pt x="55486" y="27356"/>
                    <a:pt x="53303" y="27107"/>
                  </a:cubicBezTo>
                  <a:cubicBezTo>
                    <a:pt x="55278" y="26005"/>
                    <a:pt x="55475" y="24404"/>
                    <a:pt x="55559" y="22754"/>
                  </a:cubicBezTo>
                  <a:lnTo>
                    <a:pt x="55461" y="22389"/>
                  </a:lnTo>
                  <a:cubicBezTo>
                    <a:pt x="54599" y="20977"/>
                    <a:pt x="53549" y="19827"/>
                    <a:pt x="51419" y="19827"/>
                  </a:cubicBezTo>
                  <a:cubicBezTo>
                    <a:pt x="51390" y="19827"/>
                    <a:pt x="51360" y="19827"/>
                    <a:pt x="51330" y="19828"/>
                  </a:cubicBezTo>
                  <a:cubicBezTo>
                    <a:pt x="53209" y="18481"/>
                    <a:pt x="53860" y="16951"/>
                    <a:pt x="53290" y="15106"/>
                  </a:cubicBezTo>
                  <a:cubicBezTo>
                    <a:pt x="52720" y="13264"/>
                    <a:pt x="51274" y="12499"/>
                    <a:pt x="49320" y="12457"/>
                  </a:cubicBezTo>
                  <a:cubicBezTo>
                    <a:pt x="51289" y="10756"/>
                    <a:pt x="51830" y="9254"/>
                    <a:pt x="51170" y="7558"/>
                  </a:cubicBezTo>
                  <a:cubicBezTo>
                    <a:pt x="50632" y="6181"/>
                    <a:pt x="49334" y="5238"/>
                    <a:pt x="47877" y="5238"/>
                  </a:cubicBezTo>
                  <a:cubicBezTo>
                    <a:pt x="47782" y="5238"/>
                    <a:pt x="47685" y="5242"/>
                    <a:pt x="47589" y="5251"/>
                  </a:cubicBezTo>
                  <a:cubicBezTo>
                    <a:pt x="45250" y="5450"/>
                    <a:pt x="44208" y="6982"/>
                    <a:pt x="43964" y="8933"/>
                  </a:cubicBezTo>
                  <a:lnTo>
                    <a:pt x="40406" y="6934"/>
                  </a:lnTo>
                  <a:cubicBezTo>
                    <a:pt x="42077" y="5320"/>
                    <a:pt x="42543" y="3829"/>
                    <a:pt x="41790" y="2156"/>
                  </a:cubicBezTo>
                  <a:cubicBezTo>
                    <a:pt x="41198" y="836"/>
                    <a:pt x="39890" y="1"/>
                    <a:pt x="384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6" name="Google Shape;5736;p18"/>
            <p:cNvSpPr/>
            <p:nvPr/>
          </p:nvSpPr>
          <p:spPr>
            <a:xfrm>
              <a:off x="4444725" y="2552100"/>
              <a:ext cx="190550" cy="183550"/>
            </a:xfrm>
            <a:custGeom>
              <a:avLst/>
              <a:gdLst/>
              <a:ahLst/>
              <a:cxnLst/>
              <a:rect l="l" t="t" r="r" b="b"/>
              <a:pathLst>
                <a:path w="7622" h="7342" extrusionOk="0">
                  <a:moveTo>
                    <a:pt x="3875" y="0"/>
                  </a:moveTo>
                  <a:cubicBezTo>
                    <a:pt x="3254" y="0"/>
                    <a:pt x="2625" y="187"/>
                    <a:pt x="2004" y="566"/>
                  </a:cubicBezTo>
                  <a:cubicBezTo>
                    <a:pt x="537" y="1462"/>
                    <a:pt x="0" y="2836"/>
                    <a:pt x="260" y="4522"/>
                  </a:cubicBezTo>
                  <a:lnTo>
                    <a:pt x="358" y="4887"/>
                  </a:lnTo>
                  <a:cubicBezTo>
                    <a:pt x="1086" y="6485"/>
                    <a:pt x="2261" y="7342"/>
                    <a:pt x="3704" y="7342"/>
                  </a:cubicBezTo>
                  <a:cubicBezTo>
                    <a:pt x="3854" y="7342"/>
                    <a:pt x="4007" y="7333"/>
                    <a:pt x="4162" y="7314"/>
                  </a:cubicBezTo>
                  <a:cubicBezTo>
                    <a:pt x="5743" y="7124"/>
                    <a:pt x="7041" y="5952"/>
                    <a:pt x="7337" y="4395"/>
                  </a:cubicBezTo>
                  <a:cubicBezTo>
                    <a:pt x="7622" y="2896"/>
                    <a:pt x="7188" y="1638"/>
                    <a:pt x="5973" y="745"/>
                  </a:cubicBezTo>
                  <a:cubicBezTo>
                    <a:pt x="5301" y="251"/>
                    <a:pt x="4593" y="0"/>
                    <a:pt x="38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7" name="Google Shape;5737;p18"/>
            <p:cNvSpPr/>
            <p:nvPr/>
          </p:nvSpPr>
          <p:spPr>
            <a:xfrm>
              <a:off x="3510175" y="2029875"/>
              <a:ext cx="200650" cy="181350"/>
            </a:xfrm>
            <a:custGeom>
              <a:avLst/>
              <a:gdLst/>
              <a:ahLst/>
              <a:cxnLst/>
              <a:rect l="l" t="t" r="r" b="b"/>
              <a:pathLst>
                <a:path w="8026" h="7254" extrusionOk="0">
                  <a:moveTo>
                    <a:pt x="4030" y="0"/>
                  </a:moveTo>
                  <a:cubicBezTo>
                    <a:pt x="3696" y="0"/>
                    <a:pt x="3357" y="48"/>
                    <a:pt x="3021" y="147"/>
                  </a:cubicBezTo>
                  <a:cubicBezTo>
                    <a:pt x="1141" y="697"/>
                    <a:pt x="0" y="2660"/>
                    <a:pt x="457" y="4564"/>
                  </a:cubicBezTo>
                  <a:cubicBezTo>
                    <a:pt x="856" y="6230"/>
                    <a:pt x="2220" y="7253"/>
                    <a:pt x="3889" y="7253"/>
                  </a:cubicBezTo>
                  <a:cubicBezTo>
                    <a:pt x="4218" y="7253"/>
                    <a:pt x="4559" y="7213"/>
                    <a:pt x="4907" y="7131"/>
                  </a:cubicBezTo>
                  <a:lnTo>
                    <a:pt x="4925" y="7126"/>
                  </a:lnTo>
                  <a:cubicBezTo>
                    <a:pt x="6981" y="6407"/>
                    <a:pt x="8025" y="4487"/>
                    <a:pt x="7429" y="2526"/>
                  </a:cubicBezTo>
                  <a:cubicBezTo>
                    <a:pt x="6964" y="991"/>
                    <a:pt x="5555" y="0"/>
                    <a:pt x="403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8" name="Google Shape;5738;p18"/>
            <p:cNvSpPr/>
            <p:nvPr/>
          </p:nvSpPr>
          <p:spPr>
            <a:xfrm>
              <a:off x="3689650" y="1977200"/>
              <a:ext cx="205175" cy="181775"/>
            </a:xfrm>
            <a:custGeom>
              <a:avLst/>
              <a:gdLst/>
              <a:ahLst/>
              <a:cxnLst/>
              <a:rect l="l" t="t" r="r" b="b"/>
              <a:pathLst>
                <a:path w="8207" h="7271" extrusionOk="0">
                  <a:moveTo>
                    <a:pt x="4153" y="1"/>
                  </a:moveTo>
                  <a:cubicBezTo>
                    <a:pt x="2899" y="1"/>
                    <a:pt x="1685" y="671"/>
                    <a:pt x="1006" y="1873"/>
                  </a:cubicBezTo>
                  <a:cubicBezTo>
                    <a:pt x="1" y="3650"/>
                    <a:pt x="590" y="5838"/>
                    <a:pt x="2342" y="6814"/>
                  </a:cubicBezTo>
                  <a:cubicBezTo>
                    <a:pt x="2896" y="7123"/>
                    <a:pt x="3490" y="7270"/>
                    <a:pt x="4075" y="7270"/>
                  </a:cubicBezTo>
                  <a:cubicBezTo>
                    <a:pt x="5343" y="7270"/>
                    <a:pt x="6567" y="6578"/>
                    <a:pt x="7246" y="5346"/>
                  </a:cubicBezTo>
                  <a:cubicBezTo>
                    <a:pt x="8207" y="3601"/>
                    <a:pt x="7626" y="1453"/>
                    <a:pt x="5932" y="480"/>
                  </a:cubicBezTo>
                  <a:cubicBezTo>
                    <a:pt x="5366" y="155"/>
                    <a:pt x="4755" y="1"/>
                    <a:pt x="415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9" name="Google Shape;5739;p18"/>
            <p:cNvSpPr/>
            <p:nvPr/>
          </p:nvSpPr>
          <p:spPr>
            <a:xfrm>
              <a:off x="4486650" y="2737400"/>
              <a:ext cx="205300" cy="181675"/>
            </a:xfrm>
            <a:custGeom>
              <a:avLst/>
              <a:gdLst/>
              <a:ahLst/>
              <a:cxnLst/>
              <a:rect l="l" t="t" r="r" b="b"/>
              <a:pathLst>
                <a:path w="8212" h="7267" extrusionOk="0">
                  <a:moveTo>
                    <a:pt x="4158" y="0"/>
                  </a:moveTo>
                  <a:cubicBezTo>
                    <a:pt x="2904" y="0"/>
                    <a:pt x="1690" y="670"/>
                    <a:pt x="1011" y="1871"/>
                  </a:cubicBezTo>
                  <a:cubicBezTo>
                    <a:pt x="0" y="3655"/>
                    <a:pt x="585" y="5830"/>
                    <a:pt x="2343" y="6812"/>
                  </a:cubicBezTo>
                  <a:cubicBezTo>
                    <a:pt x="2895" y="7120"/>
                    <a:pt x="3488" y="7267"/>
                    <a:pt x="4073" y="7267"/>
                  </a:cubicBezTo>
                  <a:cubicBezTo>
                    <a:pt x="5342" y="7267"/>
                    <a:pt x="6572" y="6576"/>
                    <a:pt x="7249" y="5347"/>
                  </a:cubicBezTo>
                  <a:cubicBezTo>
                    <a:pt x="8211" y="3602"/>
                    <a:pt x="7632" y="1454"/>
                    <a:pt x="5937" y="480"/>
                  </a:cubicBezTo>
                  <a:cubicBezTo>
                    <a:pt x="5372" y="155"/>
                    <a:pt x="4760" y="0"/>
                    <a:pt x="41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0" name="Google Shape;5740;p18"/>
            <p:cNvSpPr/>
            <p:nvPr/>
          </p:nvSpPr>
          <p:spPr>
            <a:xfrm>
              <a:off x="3324450" y="2083775"/>
              <a:ext cx="204650" cy="181225"/>
            </a:xfrm>
            <a:custGeom>
              <a:avLst/>
              <a:gdLst/>
              <a:ahLst/>
              <a:cxnLst/>
              <a:rect l="l" t="t" r="r" b="b"/>
              <a:pathLst>
                <a:path w="8186" h="7249" extrusionOk="0">
                  <a:moveTo>
                    <a:pt x="4134" y="0"/>
                  </a:moveTo>
                  <a:cubicBezTo>
                    <a:pt x="2869" y="0"/>
                    <a:pt x="1639" y="683"/>
                    <a:pt x="965" y="1896"/>
                  </a:cubicBezTo>
                  <a:cubicBezTo>
                    <a:pt x="1" y="3629"/>
                    <a:pt x="571" y="5788"/>
                    <a:pt x="2248" y="6762"/>
                  </a:cubicBezTo>
                  <a:cubicBezTo>
                    <a:pt x="2815" y="7092"/>
                    <a:pt x="3431" y="7249"/>
                    <a:pt x="4038" y="7249"/>
                  </a:cubicBezTo>
                  <a:cubicBezTo>
                    <a:pt x="5285" y="7249"/>
                    <a:pt x="6495" y="6587"/>
                    <a:pt x="7173" y="5402"/>
                  </a:cubicBezTo>
                  <a:cubicBezTo>
                    <a:pt x="8185" y="3637"/>
                    <a:pt x="7605" y="1438"/>
                    <a:pt x="5870" y="460"/>
                  </a:cubicBezTo>
                  <a:cubicBezTo>
                    <a:pt x="5319" y="148"/>
                    <a:pt x="4723" y="0"/>
                    <a:pt x="413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1" name="Google Shape;5741;p18"/>
            <p:cNvSpPr/>
            <p:nvPr/>
          </p:nvSpPr>
          <p:spPr>
            <a:xfrm>
              <a:off x="4087475" y="3449425"/>
              <a:ext cx="204300" cy="180300"/>
            </a:xfrm>
            <a:custGeom>
              <a:avLst/>
              <a:gdLst/>
              <a:ahLst/>
              <a:cxnLst/>
              <a:rect l="l" t="t" r="r" b="b"/>
              <a:pathLst>
                <a:path w="8172" h="7212" extrusionOk="0">
                  <a:moveTo>
                    <a:pt x="4155" y="1"/>
                  </a:moveTo>
                  <a:cubicBezTo>
                    <a:pt x="2905" y="1"/>
                    <a:pt x="1678" y="662"/>
                    <a:pt x="1006" y="1832"/>
                  </a:cubicBezTo>
                  <a:cubicBezTo>
                    <a:pt x="1" y="3581"/>
                    <a:pt x="598" y="5815"/>
                    <a:pt x="2326" y="6776"/>
                  </a:cubicBezTo>
                  <a:cubicBezTo>
                    <a:pt x="2859" y="7072"/>
                    <a:pt x="3440" y="7212"/>
                    <a:pt x="4016" y="7212"/>
                  </a:cubicBezTo>
                  <a:cubicBezTo>
                    <a:pt x="5266" y="7212"/>
                    <a:pt x="6495" y="6550"/>
                    <a:pt x="7167" y="5382"/>
                  </a:cubicBezTo>
                  <a:cubicBezTo>
                    <a:pt x="8172" y="3632"/>
                    <a:pt x="7575" y="1398"/>
                    <a:pt x="5847" y="438"/>
                  </a:cubicBezTo>
                  <a:cubicBezTo>
                    <a:pt x="5313" y="141"/>
                    <a:pt x="4731" y="1"/>
                    <a:pt x="41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2" name="Google Shape;5742;p18"/>
            <p:cNvSpPr/>
            <p:nvPr/>
          </p:nvSpPr>
          <p:spPr>
            <a:xfrm>
              <a:off x="2924475" y="2795625"/>
              <a:ext cx="204325" cy="180275"/>
            </a:xfrm>
            <a:custGeom>
              <a:avLst/>
              <a:gdLst/>
              <a:ahLst/>
              <a:cxnLst/>
              <a:rect l="l" t="t" r="r" b="b"/>
              <a:pathLst>
                <a:path w="8173" h="7211" extrusionOk="0">
                  <a:moveTo>
                    <a:pt x="4156" y="0"/>
                  </a:moveTo>
                  <a:cubicBezTo>
                    <a:pt x="2906" y="0"/>
                    <a:pt x="1678" y="662"/>
                    <a:pt x="1006" y="1830"/>
                  </a:cubicBezTo>
                  <a:cubicBezTo>
                    <a:pt x="1" y="3579"/>
                    <a:pt x="598" y="5813"/>
                    <a:pt x="2326" y="6774"/>
                  </a:cubicBezTo>
                  <a:cubicBezTo>
                    <a:pt x="2859" y="7070"/>
                    <a:pt x="3439" y="7211"/>
                    <a:pt x="4015" y="7211"/>
                  </a:cubicBezTo>
                  <a:cubicBezTo>
                    <a:pt x="5266" y="7211"/>
                    <a:pt x="6495" y="6549"/>
                    <a:pt x="7167" y="5380"/>
                  </a:cubicBezTo>
                  <a:cubicBezTo>
                    <a:pt x="8172" y="3631"/>
                    <a:pt x="7575" y="1399"/>
                    <a:pt x="5845" y="438"/>
                  </a:cubicBezTo>
                  <a:cubicBezTo>
                    <a:pt x="5312" y="141"/>
                    <a:pt x="4732" y="0"/>
                    <a:pt x="41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3" name="Google Shape;5743;p18"/>
            <p:cNvSpPr/>
            <p:nvPr/>
          </p:nvSpPr>
          <p:spPr>
            <a:xfrm>
              <a:off x="3722100" y="3555800"/>
              <a:ext cx="203250" cy="180300"/>
            </a:xfrm>
            <a:custGeom>
              <a:avLst/>
              <a:gdLst/>
              <a:ahLst/>
              <a:cxnLst/>
              <a:rect l="l" t="t" r="r" b="b"/>
              <a:pathLst>
                <a:path w="8130" h="7212" extrusionOk="0">
                  <a:moveTo>
                    <a:pt x="4133" y="0"/>
                  </a:moveTo>
                  <a:cubicBezTo>
                    <a:pt x="2873" y="0"/>
                    <a:pt x="1638" y="671"/>
                    <a:pt x="967" y="1860"/>
                  </a:cubicBezTo>
                  <a:cubicBezTo>
                    <a:pt x="1" y="3579"/>
                    <a:pt x="570" y="5764"/>
                    <a:pt x="2239" y="6737"/>
                  </a:cubicBezTo>
                  <a:cubicBezTo>
                    <a:pt x="2791" y="7058"/>
                    <a:pt x="3397" y="7211"/>
                    <a:pt x="3998" y="7211"/>
                  </a:cubicBezTo>
                  <a:cubicBezTo>
                    <a:pt x="5257" y="7211"/>
                    <a:pt x="6493" y="6541"/>
                    <a:pt x="7162" y="5351"/>
                  </a:cubicBezTo>
                  <a:cubicBezTo>
                    <a:pt x="8129" y="3633"/>
                    <a:pt x="7560" y="1448"/>
                    <a:pt x="5892" y="475"/>
                  </a:cubicBezTo>
                  <a:cubicBezTo>
                    <a:pt x="5340" y="153"/>
                    <a:pt x="4733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4" name="Google Shape;5744;p18"/>
            <p:cNvSpPr/>
            <p:nvPr/>
          </p:nvSpPr>
          <p:spPr>
            <a:xfrm>
              <a:off x="4105650" y="2055275"/>
              <a:ext cx="204750" cy="180700"/>
            </a:xfrm>
            <a:custGeom>
              <a:avLst/>
              <a:gdLst/>
              <a:ahLst/>
              <a:cxnLst/>
              <a:rect l="l" t="t" r="r" b="b"/>
              <a:pathLst>
                <a:path w="8190" h="7228" extrusionOk="0">
                  <a:moveTo>
                    <a:pt x="4154" y="0"/>
                  </a:moveTo>
                  <a:cubicBezTo>
                    <a:pt x="2912" y="0"/>
                    <a:pt x="1696" y="654"/>
                    <a:pt x="1022" y="1818"/>
                  </a:cubicBezTo>
                  <a:cubicBezTo>
                    <a:pt x="0" y="3576"/>
                    <a:pt x="579" y="5798"/>
                    <a:pt x="2314" y="6775"/>
                  </a:cubicBezTo>
                  <a:cubicBezTo>
                    <a:pt x="2858" y="7082"/>
                    <a:pt x="3450" y="7227"/>
                    <a:pt x="4036" y="7227"/>
                  </a:cubicBezTo>
                  <a:cubicBezTo>
                    <a:pt x="5277" y="7227"/>
                    <a:pt x="6492" y="6573"/>
                    <a:pt x="7168" y="5410"/>
                  </a:cubicBezTo>
                  <a:cubicBezTo>
                    <a:pt x="8189" y="3651"/>
                    <a:pt x="7610" y="1429"/>
                    <a:pt x="5876" y="452"/>
                  </a:cubicBezTo>
                  <a:cubicBezTo>
                    <a:pt x="5332" y="146"/>
                    <a:pt x="4740" y="0"/>
                    <a:pt x="41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5" name="Google Shape;5745;p18"/>
            <p:cNvSpPr/>
            <p:nvPr/>
          </p:nvSpPr>
          <p:spPr>
            <a:xfrm>
              <a:off x="3024250" y="3163500"/>
              <a:ext cx="203375" cy="180325"/>
            </a:xfrm>
            <a:custGeom>
              <a:avLst/>
              <a:gdLst/>
              <a:ahLst/>
              <a:cxnLst/>
              <a:rect l="l" t="t" r="r" b="b"/>
              <a:pathLst>
                <a:path w="8135" h="7213" extrusionOk="0">
                  <a:moveTo>
                    <a:pt x="4134" y="1"/>
                  </a:moveTo>
                  <a:cubicBezTo>
                    <a:pt x="2857" y="1"/>
                    <a:pt x="1605" y="693"/>
                    <a:pt x="942" y="1910"/>
                  </a:cubicBezTo>
                  <a:cubicBezTo>
                    <a:pt x="0" y="3639"/>
                    <a:pt x="603" y="5815"/>
                    <a:pt x="2287" y="6763"/>
                  </a:cubicBezTo>
                  <a:cubicBezTo>
                    <a:pt x="2828" y="7068"/>
                    <a:pt x="3416" y="7212"/>
                    <a:pt x="3999" y="7212"/>
                  </a:cubicBezTo>
                  <a:cubicBezTo>
                    <a:pt x="5277" y="7212"/>
                    <a:pt x="6529" y="6519"/>
                    <a:pt x="7192" y="5302"/>
                  </a:cubicBezTo>
                  <a:cubicBezTo>
                    <a:pt x="8135" y="3572"/>
                    <a:pt x="7532" y="1399"/>
                    <a:pt x="5846" y="450"/>
                  </a:cubicBezTo>
                  <a:cubicBezTo>
                    <a:pt x="5306" y="145"/>
                    <a:pt x="4718" y="1"/>
                    <a:pt x="413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6" name="Google Shape;5746;p18"/>
            <p:cNvSpPr/>
            <p:nvPr/>
          </p:nvSpPr>
          <p:spPr>
            <a:xfrm>
              <a:off x="2973775" y="2979125"/>
              <a:ext cx="205125" cy="181175"/>
            </a:xfrm>
            <a:custGeom>
              <a:avLst/>
              <a:gdLst/>
              <a:ahLst/>
              <a:cxnLst/>
              <a:rect l="l" t="t" r="r" b="b"/>
              <a:pathLst>
                <a:path w="8205" h="7247" extrusionOk="0">
                  <a:moveTo>
                    <a:pt x="4153" y="0"/>
                  </a:moveTo>
                  <a:cubicBezTo>
                    <a:pt x="2911" y="0"/>
                    <a:pt x="1698" y="657"/>
                    <a:pt x="1022" y="1824"/>
                  </a:cubicBezTo>
                  <a:cubicBezTo>
                    <a:pt x="1" y="3585"/>
                    <a:pt x="566" y="5791"/>
                    <a:pt x="2292" y="6777"/>
                  </a:cubicBezTo>
                  <a:cubicBezTo>
                    <a:pt x="2849" y="7095"/>
                    <a:pt x="3452" y="7246"/>
                    <a:pt x="4048" y="7246"/>
                  </a:cubicBezTo>
                  <a:cubicBezTo>
                    <a:pt x="5306" y="7246"/>
                    <a:pt x="6531" y="6573"/>
                    <a:pt x="7207" y="5373"/>
                  </a:cubicBezTo>
                  <a:cubicBezTo>
                    <a:pt x="8204" y="3600"/>
                    <a:pt x="7606" y="1412"/>
                    <a:pt x="5860" y="444"/>
                  </a:cubicBezTo>
                  <a:cubicBezTo>
                    <a:pt x="5319" y="143"/>
                    <a:pt x="4733" y="0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7" name="Google Shape;5747;p18"/>
            <p:cNvSpPr/>
            <p:nvPr/>
          </p:nvSpPr>
          <p:spPr>
            <a:xfrm>
              <a:off x="3904175" y="3502150"/>
              <a:ext cx="204550" cy="181225"/>
            </a:xfrm>
            <a:custGeom>
              <a:avLst/>
              <a:gdLst/>
              <a:ahLst/>
              <a:cxnLst/>
              <a:rect l="l" t="t" r="r" b="b"/>
              <a:pathLst>
                <a:path w="8182" h="7249" extrusionOk="0">
                  <a:moveTo>
                    <a:pt x="4146" y="1"/>
                  </a:moveTo>
                  <a:cubicBezTo>
                    <a:pt x="2898" y="1"/>
                    <a:pt x="1686" y="663"/>
                    <a:pt x="1008" y="1851"/>
                  </a:cubicBezTo>
                  <a:cubicBezTo>
                    <a:pt x="0" y="3614"/>
                    <a:pt x="582" y="5815"/>
                    <a:pt x="2317" y="6792"/>
                  </a:cubicBezTo>
                  <a:cubicBezTo>
                    <a:pt x="2867" y="7101"/>
                    <a:pt x="3461" y="7248"/>
                    <a:pt x="4049" y="7248"/>
                  </a:cubicBezTo>
                  <a:cubicBezTo>
                    <a:pt x="5315" y="7248"/>
                    <a:pt x="6547" y="6564"/>
                    <a:pt x="7221" y="5349"/>
                  </a:cubicBezTo>
                  <a:cubicBezTo>
                    <a:pt x="8182" y="3616"/>
                    <a:pt x="7610" y="1457"/>
                    <a:pt x="5931" y="485"/>
                  </a:cubicBezTo>
                  <a:cubicBezTo>
                    <a:pt x="5366" y="157"/>
                    <a:pt x="4751" y="1"/>
                    <a:pt x="414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8" name="Google Shape;5748;p18"/>
            <p:cNvSpPr/>
            <p:nvPr/>
          </p:nvSpPr>
          <p:spPr>
            <a:xfrm>
              <a:off x="4387350" y="2369550"/>
              <a:ext cx="205225" cy="181600"/>
            </a:xfrm>
            <a:custGeom>
              <a:avLst/>
              <a:gdLst/>
              <a:ahLst/>
              <a:cxnLst/>
              <a:rect l="l" t="t" r="r" b="b"/>
              <a:pathLst>
                <a:path w="8209" h="7264" extrusionOk="0">
                  <a:moveTo>
                    <a:pt x="4160" y="0"/>
                  </a:moveTo>
                  <a:cubicBezTo>
                    <a:pt x="2912" y="0"/>
                    <a:pt x="1703" y="661"/>
                    <a:pt x="1024" y="1847"/>
                  </a:cubicBezTo>
                  <a:cubicBezTo>
                    <a:pt x="1" y="3630"/>
                    <a:pt x="573" y="5807"/>
                    <a:pt x="2322" y="6799"/>
                  </a:cubicBezTo>
                  <a:cubicBezTo>
                    <a:pt x="2879" y="7114"/>
                    <a:pt x="3480" y="7264"/>
                    <a:pt x="4072" y="7264"/>
                  </a:cubicBezTo>
                  <a:cubicBezTo>
                    <a:pt x="5335" y="7264"/>
                    <a:pt x="6560" y="6582"/>
                    <a:pt x="7238" y="5368"/>
                  </a:cubicBezTo>
                  <a:cubicBezTo>
                    <a:pt x="8209" y="3626"/>
                    <a:pt x="7643" y="1470"/>
                    <a:pt x="5960" y="490"/>
                  </a:cubicBezTo>
                  <a:cubicBezTo>
                    <a:pt x="5389" y="158"/>
                    <a:pt x="4770" y="0"/>
                    <a:pt x="41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9" name="Google Shape;5749;p18"/>
            <p:cNvSpPr/>
            <p:nvPr/>
          </p:nvSpPr>
          <p:spPr>
            <a:xfrm>
              <a:off x="4404375" y="3159375"/>
              <a:ext cx="203025" cy="179825"/>
            </a:xfrm>
            <a:custGeom>
              <a:avLst/>
              <a:gdLst/>
              <a:ahLst/>
              <a:cxnLst/>
              <a:rect l="l" t="t" r="r" b="b"/>
              <a:pathLst>
                <a:path w="8121" h="7193" extrusionOk="0">
                  <a:moveTo>
                    <a:pt x="4134" y="0"/>
                  </a:moveTo>
                  <a:cubicBezTo>
                    <a:pt x="2848" y="0"/>
                    <a:pt x="1584" y="701"/>
                    <a:pt x="929" y="1925"/>
                  </a:cubicBezTo>
                  <a:cubicBezTo>
                    <a:pt x="1" y="3664"/>
                    <a:pt x="631" y="5851"/>
                    <a:pt x="2330" y="6775"/>
                  </a:cubicBezTo>
                  <a:cubicBezTo>
                    <a:pt x="2853" y="7058"/>
                    <a:pt x="3422" y="7193"/>
                    <a:pt x="3986" y="7193"/>
                  </a:cubicBezTo>
                  <a:cubicBezTo>
                    <a:pt x="5255" y="7193"/>
                    <a:pt x="6503" y="6512"/>
                    <a:pt x="7165" y="5317"/>
                  </a:cubicBezTo>
                  <a:cubicBezTo>
                    <a:pt x="8120" y="3592"/>
                    <a:pt x="7525" y="1397"/>
                    <a:pt x="5839" y="447"/>
                  </a:cubicBezTo>
                  <a:cubicBezTo>
                    <a:pt x="5303" y="144"/>
                    <a:pt x="4716" y="0"/>
                    <a:pt x="413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0" name="Google Shape;5750;p18"/>
            <p:cNvSpPr/>
            <p:nvPr/>
          </p:nvSpPr>
          <p:spPr>
            <a:xfrm>
              <a:off x="3008750" y="2374775"/>
              <a:ext cx="203050" cy="179825"/>
            </a:xfrm>
            <a:custGeom>
              <a:avLst/>
              <a:gdLst/>
              <a:ahLst/>
              <a:cxnLst/>
              <a:rect l="l" t="t" r="r" b="b"/>
              <a:pathLst>
                <a:path w="8122" h="7193" extrusionOk="0">
                  <a:moveTo>
                    <a:pt x="4136" y="0"/>
                  </a:moveTo>
                  <a:cubicBezTo>
                    <a:pt x="2865" y="0"/>
                    <a:pt x="1613" y="684"/>
                    <a:pt x="951" y="1887"/>
                  </a:cubicBezTo>
                  <a:cubicBezTo>
                    <a:pt x="0" y="3616"/>
                    <a:pt x="606" y="5807"/>
                    <a:pt x="2294" y="6753"/>
                  </a:cubicBezTo>
                  <a:cubicBezTo>
                    <a:pt x="2827" y="7051"/>
                    <a:pt x="3410" y="7193"/>
                    <a:pt x="3988" y="7193"/>
                  </a:cubicBezTo>
                  <a:cubicBezTo>
                    <a:pt x="5241" y="7193"/>
                    <a:pt x="6475" y="6528"/>
                    <a:pt x="7144" y="5355"/>
                  </a:cubicBezTo>
                  <a:cubicBezTo>
                    <a:pt x="8121" y="3641"/>
                    <a:pt x="7549" y="1439"/>
                    <a:pt x="5877" y="467"/>
                  </a:cubicBezTo>
                  <a:cubicBezTo>
                    <a:pt x="5331" y="150"/>
                    <a:pt x="4731" y="0"/>
                    <a:pt x="413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1" name="Google Shape;5751;p18"/>
            <p:cNvSpPr/>
            <p:nvPr/>
          </p:nvSpPr>
          <p:spPr>
            <a:xfrm>
              <a:off x="4272025" y="3397550"/>
              <a:ext cx="201050" cy="177675"/>
            </a:xfrm>
            <a:custGeom>
              <a:avLst/>
              <a:gdLst/>
              <a:ahLst/>
              <a:cxnLst/>
              <a:rect l="l" t="t" r="r" b="b"/>
              <a:pathLst>
                <a:path w="8042" h="7107" extrusionOk="0">
                  <a:moveTo>
                    <a:pt x="4118" y="0"/>
                  </a:moveTo>
                  <a:cubicBezTo>
                    <a:pt x="2863" y="0"/>
                    <a:pt x="1619" y="663"/>
                    <a:pt x="962" y="1817"/>
                  </a:cubicBezTo>
                  <a:cubicBezTo>
                    <a:pt x="0" y="3507"/>
                    <a:pt x="609" y="5761"/>
                    <a:pt x="2275" y="6687"/>
                  </a:cubicBezTo>
                  <a:cubicBezTo>
                    <a:pt x="2787" y="6972"/>
                    <a:pt x="3353" y="7106"/>
                    <a:pt x="3919" y="7106"/>
                  </a:cubicBezTo>
                  <a:cubicBezTo>
                    <a:pt x="5196" y="7106"/>
                    <a:pt x="6470" y="6422"/>
                    <a:pt x="7110" y="5243"/>
                  </a:cubicBezTo>
                  <a:cubicBezTo>
                    <a:pt x="8041" y="3528"/>
                    <a:pt x="7398" y="1282"/>
                    <a:pt x="5721" y="394"/>
                  </a:cubicBezTo>
                  <a:cubicBezTo>
                    <a:pt x="5216" y="127"/>
                    <a:pt x="4666" y="0"/>
                    <a:pt x="411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2" name="Google Shape;5752;p18"/>
            <p:cNvSpPr/>
            <p:nvPr/>
          </p:nvSpPr>
          <p:spPr>
            <a:xfrm>
              <a:off x="3874375" y="1925425"/>
              <a:ext cx="202075" cy="178850"/>
            </a:xfrm>
            <a:custGeom>
              <a:avLst/>
              <a:gdLst/>
              <a:ahLst/>
              <a:cxnLst/>
              <a:rect l="l" t="t" r="r" b="b"/>
              <a:pathLst>
                <a:path w="8083" h="7154" extrusionOk="0">
                  <a:moveTo>
                    <a:pt x="4133" y="0"/>
                  </a:moveTo>
                  <a:cubicBezTo>
                    <a:pt x="2882" y="0"/>
                    <a:pt x="1639" y="660"/>
                    <a:pt x="974" y="1820"/>
                  </a:cubicBezTo>
                  <a:cubicBezTo>
                    <a:pt x="0" y="3516"/>
                    <a:pt x="584" y="5747"/>
                    <a:pt x="2252" y="6705"/>
                  </a:cubicBezTo>
                  <a:cubicBezTo>
                    <a:pt x="2782" y="7010"/>
                    <a:pt x="3367" y="7154"/>
                    <a:pt x="3952" y="7154"/>
                  </a:cubicBezTo>
                  <a:cubicBezTo>
                    <a:pt x="5202" y="7154"/>
                    <a:pt x="6444" y="6494"/>
                    <a:pt x="7110" y="5335"/>
                  </a:cubicBezTo>
                  <a:cubicBezTo>
                    <a:pt x="8083" y="3637"/>
                    <a:pt x="7501" y="1408"/>
                    <a:pt x="5833" y="448"/>
                  </a:cubicBezTo>
                  <a:cubicBezTo>
                    <a:pt x="5303" y="144"/>
                    <a:pt x="4717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3" name="Google Shape;5753;p18"/>
            <p:cNvSpPr/>
            <p:nvPr/>
          </p:nvSpPr>
          <p:spPr>
            <a:xfrm>
              <a:off x="3142775" y="2138425"/>
              <a:ext cx="201675" cy="178300"/>
            </a:xfrm>
            <a:custGeom>
              <a:avLst/>
              <a:gdLst/>
              <a:ahLst/>
              <a:cxnLst/>
              <a:rect l="l" t="t" r="r" b="b"/>
              <a:pathLst>
                <a:path w="8067" h="7132" extrusionOk="0">
                  <a:moveTo>
                    <a:pt x="4129" y="1"/>
                  </a:moveTo>
                  <a:cubicBezTo>
                    <a:pt x="2886" y="1"/>
                    <a:pt x="1650" y="651"/>
                    <a:pt x="983" y="1791"/>
                  </a:cubicBezTo>
                  <a:cubicBezTo>
                    <a:pt x="0" y="3469"/>
                    <a:pt x="587" y="5736"/>
                    <a:pt x="2249" y="6689"/>
                  </a:cubicBezTo>
                  <a:cubicBezTo>
                    <a:pt x="2772" y="6989"/>
                    <a:pt x="3354" y="7131"/>
                    <a:pt x="3934" y="7131"/>
                  </a:cubicBezTo>
                  <a:cubicBezTo>
                    <a:pt x="5196" y="7131"/>
                    <a:pt x="6455" y="6460"/>
                    <a:pt x="7110" y="5291"/>
                  </a:cubicBezTo>
                  <a:cubicBezTo>
                    <a:pt x="8066" y="3586"/>
                    <a:pt x="7448" y="1336"/>
                    <a:pt x="5768" y="415"/>
                  </a:cubicBezTo>
                  <a:cubicBezTo>
                    <a:pt x="5255" y="134"/>
                    <a:pt x="4691" y="1"/>
                    <a:pt x="412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4" name="Google Shape;5754;p18"/>
            <p:cNvSpPr/>
            <p:nvPr/>
          </p:nvSpPr>
          <p:spPr>
            <a:xfrm>
              <a:off x="2877150" y="2613250"/>
              <a:ext cx="199650" cy="177150"/>
            </a:xfrm>
            <a:custGeom>
              <a:avLst/>
              <a:gdLst/>
              <a:ahLst/>
              <a:cxnLst/>
              <a:rect l="l" t="t" r="r" b="b"/>
              <a:pathLst>
                <a:path w="7986" h="7086" extrusionOk="0">
                  <a:moveTo>
                    <a:pt x="4096" y="0"/>
                  </a:moveTo>
                  <a:cubicBezTo>
                    <a:pt x="2821" y="0"/>
                    <a:pt x="1546" y="685"/>
                    <a:pt x="910" y="1866"/>
                  </a:cubicBezTo>
                  <a:cubicBezTo>
                    <a:pt x="0" y="3554"/>
                    <a:pt x="603" y="5735"/>
                    <a:pt x="2234" y="6657"/>
                  </a:cubicBezTo>
                  <a:cubicBezTo>
                    <a:pt x="2748" y="6948"/>
                    <a:pt x="3319" y="7085"/>
                    <a:pt x="3890" y="7085"/>
                  </a:cubicBezTo>
                  <a:cubicBezTo>
                    <a:pt x="5165" y="7085"/>
                    <a:pt x="6439" y="6400"/>
                    <a:pt x="7077" y="5219"/>
                  </a:cubicBezTo>
                  <a:cubicBezTo>
                    <a:pt x="7986" y="3532"/>
                    <a:pt x="7383" y="1351"/>
                    <a:pt x="5752" y="428"/>
                  </a:cubicBezTo>
                  <a:cubicBezTo>
                    <a:pt x="5238" y="137"/>
                    <a:pt x="4667" y="0"/>
                    <a:pt x="409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5" name="Google Shape;5755;p18"/>
            <p:cNvSpPr/>
            <p:nvPr/>
          </p:nvSpPr>
          <p:spPr>
            <a:xfrm>
              <a:off x="3307150" y="3478950"/>
              <a:ext cx="202075" cy="178825"/>
            </a:xfrm>
            <a:custGeom>
              <a:avLst/>
              <a:gdLst/>
              <a:ahLst/>
              <a:cxnLst/>
              <a:rect l="l" t="t" r="r" b="b"/>
              <a:pathLst>
                <a:path w="8083" h="7153" extrusionOk="0">
                  <a:moveTo>
                    <a:pt x="4133" y="0"/>
                  </a:moveTo>
                  <a:cubicBezTo>
                    <a:pt x="2879" y="0"/>
                    <a:pt x="1633" y="664"/>
                    <a:pt x="970" y="1827"/>
                  </a:cubicBezTo>
                  <a:cubicBezTo>
                    <a:pt x="0" y="3524"/>
                    <a:pt x="588" y="5755"/>
                    <a:pt x="2258" y="6709"/>
                  </a:cubicBezTo>
                  <a:cubicBezTo>
                    <a:pt x="2786" y="7010"/>
                    <a:pt x="3369" y="7153"/>
                    <a:pt x="3950" y="7153"/>
                  </a:cubicBezTo>
                  <a:cubicBezTo>
                    <a:pt x="5204" y="7153"/>
                    <a:pt x="6450" y="6489"/>
                    <a:pt x="7113" y="5326"/>
                  </a:cubicBezTo>
                  <a:cubicBezTo>
                    <a:pt x="8083" y="3627"/>
                    <a:pt x="7493" y="1398"/>
                    <a:pt x="5825" y="444"/>
                  </a:cubicBezTo>
                  <a:cubicBezTo>
                    <a:pt x="5297" y="143"/>
                    <a:pt x="4714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6" name="Google Shape;5756;p18"/>
            <p:cNvSpPr/>
            <p:nvPr/>
          </p:nvSpPr>
          <p:spPr>
            <a:xfrm>
              <a:off x="4538325" y="2923050"/>
              <a:ext cx="201175" cy="178250"/>
            </a:xfrm>
            <a:custGeom>
              <a:avLst/>
              <a:gdLst/>
              <a:ahLst/>
              <a:cxnLst/>
              <a:rect l="l" t="t" r="r" b="b"/>
              <a:pathLst>
                <a:path w="8047" h="7130" extrusionOk="0">
                  <a:moveTo>
                    <a:pt x="4141" y="0"/>
                  </a:moveTo>
                  <a:cubicBezTo>
                    <a:pt x="2888" y="0"/>
                    <a:pt x="1634" y="660"/>
                    <a:pt x="972" y="1814"/>
                  </a:cubicBezTo>
                  <a:cubicBezTo>
                    <a:pt x="1" y="3510"/>
                    <a:pt x="602" y="5764"/>
                    <a:pt x="2276" y="6702"/>
                  </a:cubicBezTo>
                  <a:cubicBezTo>
                    <a:pt x="2794" y="6992"/>
                    <a:pt x="3366" y="7129"/>
                    <a:pt x="3937" y="7129"/>
                  </a:cubicBezTo>
                  <a:cubicBezTo>
                    <a:pt x="5210" y="7129"/>
                    <a:pt x="6478" y="6448"/>
                    <a:pt x="7127" y="5265"/>
                  </a:cubicBezTo>
                  <a:cubicBezTo>
                    <a:pt x="8047" y="3587"/>
                    <a:pt x="7464" y="1406"/>
                    <a:pt x="5843" y="454"/>
                  </a:cubicBezTo>
                  <a:cubicBezTo>
                    <a:pt x="5317" y="146"/>
                    <a:pt x="4729" y="0"/>
                    <a:pt x="41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7" name="Google Shape;5757;p18"/>
            <p:cNvSpPr/>
            <p:nvPr/>
          </p:nvSpPr>
          <p:spPr>
            <a:xfrm>
              <a:off x="4339575" y="2186975"/>
              <a:ext cx="202100" cy="178800"/>
            </a:xfrm>
            <a:custGeom>
              <a:avLst/>
              <a:gdLst/>
              <a:ahLst/>
              <a:cxnLst/>
              <a:rect l="l" t="t" r="r" b="b"/>
              <a:pathLst>
                <a:path w="8084" h="7152" extrusionOk="0">
                  <a:moveTo>
                    <a:pt x="4130" y="0"/>
                  </a:moveTo>
                  <a:cubicBezTo>
                    <a:pt x="2858" y="0"/>
                    <a:pt x="1599" y="682"/>
                    <a:pt x="947" y="1868"/>
                  </a:cubicBezTo>
                  <a:cubicBezTo>
                    <a:pt x="1" y="3586"/>
                    <a:pt x="618" y="5807"/>
                    <a:pt x="2299" y="6731"/>
                  </a:cubicBezTo>
                  <a:cubicBezTo>
                    <a:pt x="2818" y="7016"/>
                    <a:pt x="3387" y="7151"/>
                    <a:pt x="3953" y="7151"/>
                  </a:cubicBezTo>
                  <a:cubicBezTo>
                    <a:pt x="5225" y="7151"/>
                    <a:pt x="6485" y="6470"/>
                    <a:pt x="7137" y="5284"/>
                  </a:cubicBezTo>
                  <a:cubicBezTo>
                    <a:pt x="8083" y="3567"/>
                    <a:pt x="7466" y="1346"/>
                    <a:pt x="5785" y="421"/>
                  </a:cubicBezTo>
                  <a:cubicBezTo>
                    <a:pt x="5265" y="135"/>
                    <a:pt x="4697" y="0"/>
                    <a:pt x="413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8" name="Google Shape;5758;p18"/>
            <p:cNvSpPr/>
            <p:nvPr/>
          </p:nvSpPr>
          <p:spPr>
            <a:xfrm>
              <a:off x="3076000" y="3349125"/>
              <a:ext cx="199125" cy="176950"/>
            </a:xfrm>
            <a:custGeom>
              <a:avLst/>
              <a:gdLst/>
              <a:ahLst/>
              <a:cxnLst/>
              <a:rect l="l" t="t" r="r" b="b"/>
              <a:pathLst>
                <a:path w="7965" h="7078" extrusionOk="0">
                  <a:moveTo>
                    <a:pt x="4096" y="0"/>
                  </a:moveTo>
                  <a:cubicBezTo>
                    <a:pt x="2910" y="0"/>
                    <a:pt x="1709" y="604"/>
                    <a:pt x="1015" y="1690"/>
                  </a:cubicBezTo>
                  <a:cubicBezTo>
                    <a:pt x="1" y="3275"/>
                    <a:pt x="472" y="5472"/>
                    <a:pt x="2057" y="6536"/>
                  </a:cubicBezTo>
                  <a:cubicBezTo>
                    <a:pt x="2602" y="6903"/>
                    <a:pt x="3234" y="7077"/>
                    <a:pt x="3870" y="7077"/>
                  </a:cubicBezTo>
                  <a:cubicBezTo>
                    <a:pt x="5055" y="7077"/>
                    <a:pt x="6256" y="6473"/>
                    <a:pt x="6950" y="5388"/>
                  </a:cubicBezTo>
                  <a:cubicBezTo>
                    <a:pt x="7964" y="3803"/>
                    <a:pt x="7493" y="1606"/>
                    <a:pt x="5908" y="540"/>
                  </a:cubicBezTo>
                  <a:cubicBezTo>
                    <a:pt x="5363" y="174"/>
                    <a:pt x="4731" y="0"/>
                    <a:pt x="409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9" name="Google Shape;5759;p18"/>
            <p:cNvSpPr/>
            <p:nvPr/>
          </p:nvSpPr>
          <p:spPr>
            <a:xfrm>
              <a:off x="3540625" y="3610700"/>
              <a:ext cx="200300" cy="176875"/>
            </a:xfrm>
            <a:custGeom>
              <a:avLst/>
              <a:gdLst/>
              <a:ahLst/>
              <a:cxnLst/>
              <a:rect l="l" t="t" r="r" b="b"/>
              <a:pathLst>
                <a:path w="8012" h="7075" extrusionOk="0">
                  <a:moveTo>
                    <a:pt x="4108" y="0"/>
                  </a:moveTo>
                  <a:cubicBezTo>
                    <a:pt x="2902" y="0"/>
                    <a:pt x="1695" y="622"/>
                    <a:pt x="1013" y="1726"/>
                  </a:cubicBezTo>
                  <a:cubicBezTo>
                    <a:pt x="1" y="3365"/>
                    <a:pt x="556" y="5641"/>
                    <a:pt x="2210" y="6618"/>
                  </a:cubicBezTo>
                  <a:cubicBezTo>
                    <a:pt x="2733" y="6928"/>
                    <a:pt x="3318" y="7074"/>
                    <a:pt x="3903" y="7074"/>
                  </a:cubicBezTo>
                  <a:cubicBezTo>
                    <a:pt x="5109" y="7074"/>
                    <a:pt x="6317" y="6452"/>
                    <a:pt x="6999" y="5348"/>
                  </a:cubicBezTo>
                  <a:cubicBezTo>
                    <a:pt x="8011" y="3709"/>
                    <a:pt x="7456" y="1433"/>
                    <a:pt x="5801" y="456"/>
                  </a:cubicBezTo>
                  <a:cubicBezTo>
                    <a:pt x="5277" y="147"/>
                    <a:pt x="4693" y="0"/>
                    <a:pt x="41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0" name="Google Shape;5760;p18"/>
            <p:cNvSpPr/>
            <p:nvPr/>
          </p:nvSpPr>
          <p:spPr>
            <a:xfrm>
              <a:off x="4674675" y="2688875"/>
              <a:ext cx="195200" cy="172375"/>
            </a:xfrm>
            <a:custGeom>
              <a:avLst/>
              <a:gdLst/>
              <a:ahLst/>
              <a:cxnLst/>
              <a:rect l="l" t="t" r="r" b="b"/>
              <a:pathLst>
                <a:path w="7808" h="6895" extrusionOk="0">
                  <a:moveTo>
                    <a:pt x="3932" y="0"/>
                  </a:moveTo>
                  <a:cubicBezTo>
                    <a:pt x="2766" y="0"/>
                    <a:pt x="1646" y="618"/>
                    <a:pt x="998" y="1737"/>
                  </a:cubicBezTo>
                  <a:cubicBezTo>
                    <a:pt x="0" y="3458"/>
                    <a:pt x="544" y="5517"/>
                    <a:pt x="2245" y="6460"/>
                  </a:cubicBezTo>
                  <a:cubicBezTo>
                    <a:pt x="2774" y="6754"/>
                    <a:pt x="3339" y="6894"/>
                    <a:pt x="3893" y="6894"/>
                  </a:cubicBezTo>
                  <a:cubicBezTo>
                    <a:pt x="5074" y="6894"/>
                    <a:pt x="6209" y="6255"/>
                    <a:pt x="6856" y="5106"/>
                  </a:cubicBezTo>
                  <a:cubicBezTo>
                    <a:pt x="7808" y="3418"/>
                    <a:pt x="7276" y="1401"/>
                    <a:pt x="5630" y="459"/>
                  </a:cubicBezTo>
                  <a:cubicBezTo>
                    <a:pt x="5086" y="149"/>
                    <a:pt x="4504" y="0"/>
                    <a:pt x="393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1" name="Google Shape;5761;p18"/>
            <p:cNvSpPr/>
            <p:nvPr/>
          </p:nvSpPr>
          <p:spPr>
            <a:xfrm>
              <a:off x="4142400" y="3637900"/>
              <a:ext cx="193750" cy="171275"/>
            </a:xfrm>
            <a:custGeom>
              <a:avLst/>
              <a:gdLst/>
              <a:ahLst/>
              <a:cxnLst/>
              <a:rect l="l" t="t" r="r" b="b"/>
              <a:pathLst>
                <a:path w="7750" h="6851" extrusionOk="0">
                  <a:moveTo>
                    <a:pt x="3900" y="1"/>
                  </a:moveTo>
                  <a:cubicBezTo>
                    <a:pt x="2729" y="1"/>
                    <a:pt x="1603" y="626"/>
                    <a:pt x="959" y="1754"/>
                  </a:cubicBezTo>
                  <a:cubicBezTo>
                    <a:pt x="1" y="3433"/>
                    <a:pt x="531" y="5463"/>
                    <a:pt x="2172" y="6398"/>
                  </a:cubicBezTo>
                  <a:cubicBezTo>
                    <a:pt x="2708" y="6705"/>
                    <a:pt x="3284" y="6851"/>
                    <a:pt x="3850" y="6851"/>
                  </a:cubicBezTo>
                  <a:cubicBezTo>
                    <a:pt x="5021" y="6851"/>
                    <a:pt x="6147" y="6225"/>
                    <a:pt x="6791" y="5097"/>
                  </a:cubicBezTo>
                  <a:cubicBezTo>
                    <a:pt x="7749" y="3419"/>
                    <a:pt x="7219" y="1388"/>
                    <a:pt x="5579" y="452"/>
                  </a:cubicBezTo>
                  <a:cubicBezTo>
                    <a:pt x="5042" y="147"/>
                    <a:pt x="4466" y="1"/>
                    <a:pt x="390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2" name="Google Shape;5762;p18"/>
            <p:cNvSpPr/>
            <p:nvPr/>
          </p:nvSpPr>
          <p:spPr>
            <a:xfrm>
              <a:off x="3360900" y="3666625"/>
              <a:ext cx="193875" cy="171375"/>
            </a:xfrm>
            <a:custGeom>
              <a:avLst/>
              <a:gdLst/>
              <a:ahLst/>
              <a:cxnLst/>
              <a:rect l="l" t="t" r="r" b="b"/>
              <a:pathLst>
                <a:path w="7755" h="6855" extrusionOk="0">
                  <a:moveTo>
                    <a:pt x="3903" y="1"/>
                  </a:moveTo>
                  <a:cubicBezTo>
                    <a:pt x="2721" y="1"/>
                    <a:pt x="1583" y="641"/>
                    <a:pt x="942" y="1789"/>
                  </a:cubicBezTo>
                  <a:cubicBezTo>
                    <a:pt x="0" y="3472"/>
                    <a:pt x="553" y="5495"/>
                    <a:pt x="2206" y="6419"/>
                  </a:cubicBezTo>
                  <a:cubicBezTo>
                    <a:pt x="2734" y="6714"/>
                    <a:pt x="3297" y="6854"/>
                    <a:pt x="3851" y="6854"/>
                  </a:cubicBezTo>
                  <a:cubicBezTo>
                    <a:pt x="5033" y="6854"/>
                    <a:pt x="6170" y="6213"/>
                    <a:pt x="6811" y="5065"/>
                  </a:cubicBezTo>
                  <a:cubicBezTo>
                    <a:pt x="7754" y="3378"/>
                    <a:pt x="7200" y="1360"/>
                    <a:pt x="5547" y="435"/>
                  </a:cubicBezTo>
                  <a:cubicBezTo>
                    <a:pt x="5020" y="141"/>
                    <a:pt x="4457" y="1"/>
                    <a:pt x="39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3" name="Google Shape;5763;p18"/>
            <p:cNvSpPr/>
            <p:nvPr/>
          </p:nvSpPr>
          <p:spPr>
            <a:xfrm>
              <a:off x="3128350" y="3535900"/>
              <a:ext cx="193700" cy="171275"/>
            </a:xfrm>
            <a:custGeom>
              <a:avLst/>
              <a:gdLst/>
              <a:ahLst/>
              <a:cxnLst/>
              <a:rect l="l" t="t" r="r" b="b"/>
              <a:pathLst>
                <a:path w="7748" h="6851" extrusionOk="0">
                  <a:moveTo>
                    <a:pt x="3901" y="1"/>
                  </a:moveTo>
                  <a:cubicBezTo>
                    <a:pt x="2729" y="1"/>
                    <a:pt x="1602" y="627"/>
                    <a:pt x="959" y="1755"/>
                  </a:cubicBezTo>
                  <a:cubicBezTo>
                    <a:pt x="1" y="3433"/>
                    <a:pt x="531" y="5464"/>
                    <a:pt x="2171" y="6399"/>
                  </a:cubicBezTo>
                  <a:cubicBezTo>
                    <a:pt x="2708" y="6705"/>
                    <a:pt x="3283" y="6851"/>
                    <a:pt x="3849" y="6851"/>
                  </a:cubicBezTo>
                  <a:cubicBezTo>
                    <a:pt x="5020" y="6851"/>
                    <a:pt x="6147" y="6225"/>
                    <a:pt x="6791" y="5097"/>
                  </a:cubicBezTo>
                  <a:cubicBezTo>
                    <a:pt x="7748" y="3417"/>
                    <a:pt x="7219" y="1388"/>
                    <a:pt x="5577" y="452"/>
                  </a:cubicBezTo>
                  <a:cubicBezTo>
                    <a:pt x="5041" y="146"/>
                    <a:pt x="4466" y="1"/>
                    <a:pt x="390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4" name="Google Shape;5764;p18"/>
            <p:cNvSpPr/>
            <p:nvPr/>
          </p:nvSpPr>
          <p:spPr>
            <a:xfrm>
              <a:off x="3462050" y="1850575"/>
              <a:ext cx="195600" cy="173375"/>
            </a:xfrm>
            <a:custGeom>
              <a:avLst/>
              <a:gdLst/>
              <a:ahLst/>
              <a:cxnLst/>
              <a:rect l="l" t="t" r="r" b="b"/>
              <a:pathLst>
                <a:path w="7824" h="6935" extrusionOk="0">
                  <a:moveTo>
                    <a:pt x="3939" y="0"/>
                  </a:moveTo>
                  <a:cubicBezTo>
                    <a:pt x="2742" y="0"/>
                    <a:pt x="1590" y="648"/>
                    <a:pt x="941" y="1812"/>
                  </a:cubicBezTo>
                  <a:cubicBezTo>
                    <a:pt x="1" y="3498"/>
                    <a:pt x="539" y="5526"/>
                    <a:pt x="2176" y="6469"/>
                  </a:cubicBezTo>
                  <a:cubicBezTo>
                    <a:pt x="2722" y="6784"/>
                    <a:pt x="3310" y="6935"/>
                    <a:pt x="3886" y="6935"/>
                  </a:cubicBezTo>
                  <a:cubicBezTo>
                    <a:pt x="5083" y="6935"/>
                    <a:pt x="6234" y="6287"/>
                    <a:pt x="6884" y="5124"/>
                  </a:cubicBezTo>
                  <a:cubicBezTo>
                    <a:pt x="7824" y="3438"/>
                    <a:pt x="7286" y="1409"/>
                    <a:pt x="5649" y="466"/>
                  </a:cubicBezTo>
                  <a:cubicBezTo>
                    <a:pt x="5102" y="150"/>
                    <a:pt x="4515" y="0"/>
                    <a:pt x="393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5" name="Google Shape;5765;p18"/>
            <p:cNvSpPr/>
            <p:nvPr/>
          </p:nvSpPr>
          <p:spPr>
            <a:xfrm>
              <a:off x="2962950" y="2194300"/>
              <a:ext cx="195275" cy="172875"/>
            </a:xfrm>
            <a:custGeom>
              <a:avLst/>
              <a:gdLst/>
              <a:ahLst/>
              <a:cxnLst/>
              <a:rect l="l" t="t" r="r" b="b"/>
              <a:pathLst>
                <a:path w="7811" h="6915" extrusionOk="0">
                  <a:moveTo>
                    <a:pt x="3927" y="1"/>
                  </a:moveTo>
                  <a:cubicBezTo>
                    <a:pt x="2737" y="1"/>
                    <a:pt x="1596" y="644"/>
                    <a:pt x="946" y="1808"/>
                  </a:cubicBezTo>
                  <a:cubicBezTo>
                    <a:pt x="0" y="3502"/>
                    <a:pt x="546" y="5523"/>
                    <a:pt x="2202" y="6463"/>
                  </a:cubicBezTo>
                  <a:cubicBezTo>
                    <a:pt x="2741" y="6768"/>
                    <a:pt x="3318" y="6914"/>
                    <a:pt x="3885" y="6914"/>
                  </a:cubicBezTo>
                  <a:cubicBezTo>
                    <a:pt x="5060" y="6914"/>
                    <a:pt x="6190" y="6288"/>
                    <a:pt x="6841" y="5157"/>
                  </a:cubicBezTo>
                  <a:cubicBezTo>
                    <a:pt x="7810" y="3471"/>
                    <a:pt x="7296" y="1435"/>
                    <a:pt x="5662" y="480"/>
                  </a:cubicBezTo>
                  <a:cubicBezTo>
                    <a:pt x="5107" y="155"/>
                    <a:pt x="4511" y="1"/>
                    <a:pt x="392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6" name="Google Shape;5766;p18"/>
            <p:cNvSpPr/>
            <p:nvPr/>
          </p:nvSpPr>
          <p:spPr>
            <a:xfrm>
              <a:off x="4591150" y="3109650"/>
              <a:ext cx="195400" cy="172925"/>
            </a:xfrm>
            <a:custGeom>
              <a:avLst/>
              <a:gdLst/>
              <a:ahLst/>
              <a:cxnLst/>
              <a:rect l="l" t="t" r="r" b="b"/>
              <a:pathLst>
                <a:path w="7816" h="6917" extrusionOk="0">
                  <a:moveTo>
                    <a:pt x="3932" y="1"/>
                  </a:moveTo>
                  <a:cubicBezTo>
                    <a:pt x="2741" y="1"/>
                    <a:pt x="1597" y="647"/>
                    <a:pt x="948" y="1805"/>
                  </a:cubicBezTo>
                  <a:cubicBezTo>
                    <a:pt x="1" y="3500"/>
                    <a:pt x="545" y="5522"/>
                    <a:pt x="2198" y="6462"/>
                  </a:cubicBezTo>
                  <a:cubicBezTo>
                    <a:pt x="2740" y="6770"/>
                    <a:pt x="3319" y="6916"/>
                    <a:pt x="3886" y="6916"/>
                  </a:cubicBezTo>
                  <a:cubicBezTo>
                    <a:pt x="5093" y="6916"/>
                    <a:pt x="6249" y="6253"/>
                    <a:pt x="6896" y="5062"/>
                  </a:cubicBezTo>
                  <a:cubicBezTo>
                    <a:pt x="7815" y="3366"/>
                    <a:pt x="7239" y="1347"/>
                    <a:pt x="5570" y="429"/>
                  </a:cubicBezTo>
                  <a:cubicBezTo>
                    <a:pt x="5043" y="139"/>
                    <a:pt x="4482" y="1"/>
                    <a:pt x="393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7" name="Google Shape;5767;p18"/>
            <p:cNvSpPr/>
            <p:nvPr/>
          </p:nvSpPr>
          <p:spPr>
            <a:xfrm>
              <a:off x="4060075" y="1875000"/>
              <a:ext cx="196575" cy="173350"/>
            </a:xfrm>
            <a:custGeom>
              <a:avLst/>
              <a:gdLst/>
              <a:ahLst/>
              <a:cxnLst/>
              <a:rect l="l" t="t" r="r" b="b"/>
              <a:pathLst>
                <a:path w="7863" h="6934" extrusionOk="0">
                  <a:moveTo>
                    <a:pt x="3960" y="0"/>
                  </a:moveTo>
                  <a:cubicBezTo>
                    <a:pt x="2784" y="0"/>
                    <a:pt x="1648" y="625"/>
                    <a:pt x="995" y="1749"/>
                  </a:cubicBezTo>
                  <a:cubicBezTo>
                    <a:pt x="0" y="3460"/>
                    <a:pt x="543" y="5538"/>
                    <a:pt x="2230" y="6488"/>
                  </a:cubicBezTo>
                  <a:cubicBezTo>
                    <a:pt x="2765" y="6789"/>
                    <a:pt x="3339" y="6933"/>
                    <a:pt x="3904" y="6933"/>
                  </a:cubicBezTo>
                  <a:cubicBezTo>
                    <a:pt x="5080" y="6933"/>
                    <a:pt x="6216" y="6309"/>
                    <a:pt x="6869" y="5185"/>
                  </a:cubicBezTo>
                  <a:cubicBezTo>
                    <a:pt x="7862" y="3473"/>
                    <a:pt x="7321" y="1395"/>
                    <a:pt x="5633" y="445"/>
                  </a:cubicBezTo>
                  <a:cubicBezTo>
                    <a:pt x="5098" y="144"/>
                    <a:pt x="4524" y="0"/>
                    <a:pt x="39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8" name="Google Shape;5768;p18"/>
            <p:cNvSpPr/>
            <p:nvPr/>
          </p:nvSpPr>
          <p:spPr>
            <a:xfrm>
              <a:off x="3279075" y="1904300"/>
              <a:ext cx="195150" cy="172350"/>
            </a:xfrm>
            <a:custGeom>
              <a:avLst/>
              <a:gdLst/>
              <a:ahLst/>
              <a:cxnLst/>
              <a:rect l="l" t="t" r="r" b="b"/>
              <a:pathLst>
                <a:path w="7806" h="6894" extrusionOk="0">
                  <a:moveTo>
                    <a:pt x="3932" y="0"/>
                  </a:moveTo>
                  <a:cubicBezTo>
                    <a:pt x="2767" y="0"/>
                    <a:pt x="1648" y="617"/>
                    <a:pt x="999" y="1734"/>
                  </a:cubicBezTo>
                  <a:cubicBezTo>
                    <a:pt x="0" y="3455"/>
                    <a:pt x="543" y="5514"/>
                    <a:pt x="2243" y="6458"/>
                  </a:cubicBezTo>
                  <a:cubicBezTo>
                    <a:pt x="2773" y="6753"/>
                    <a:pt x="3338" y="6894"/>
                    <a:pt x="3893" y="6894"/>
                  </a:cubicBezTo>
                  <a:cubicBezTo>
                    <a:pt x="5074" y="6894"/>
                    <a:pt x="6208" y="6255"/>
                    <a:pt x="6855" y="5107"/>
                  </a:cubicBezTo>
                  <a:cubicBezTo>
                    <a:pt x="7806" y="3421"/>
                    <a:pt x="7275" y="1402"/>
                    <a:pt x="5631" y="461"/>
                  </a:cubicBezTo>
                  <a:cubicBezTo>
                    <a:pt x="5087" y="149"/>
                    <a:pt x="4504" y="0"/>
                    <a:pt x="393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9" name="Google Shape;5769;p18"/>
            <p:cNvSpPr/>
            <p:nvPr/>
          </p:nvSpPr>
          <p:spPr>
            <a:xfrm>
              <a:off x="4293225" y="2005750"/>
              <a:ext cx="195500" cy="173400"/>
            </a:xfrm>
            <a:custGeom>
              <a:avLst/>
              <a:gdLst/>
              <a:ahLst/>
              <a:cxnLst/>
              <a:rect l="l" t="t" r="r" b="b"/>
              <a:pathLst>
                <a:path w="7820" h="6936" extrusionOk="0">
                  <a:moveTo>
                    <a:pt x="3935" y="0"/>
                  </a:moveTo>
                  <a:cubicBezTo>
                    <a:pt x="2749" y="0"/>
                    <a:pt x="1607" y="635"/>
                    <a:pt x="954" y="1783"/>
                  </a:cubicBezTo>
                  <a:cubicBezTo>
                    <a:pt x="1" y="3460"/>
                    <a:pt x="521" y="5499"/>
                    <a:pt x="2145" y="6454"/>
                  </a:cubicBezTo>
                  <a:cubicBezTo>
                    <a:pt x="2700" y="6780"/>
                    <a:pt x="3297" y="6935"/>
                    <a:pt x="3884" y="6935"/>
                  </a:cubicBezTo>
                  <a:cubicBezTo>
                    <a:pt x="5070" y="6935"/>
                    <a:pt x="6212" y="6299"/>
                    <a:pt x="6865" y="5151"/>
                  </a:cubicBezTo>
                  <a:cubicBezTo>
                    <a:pt x="7820" y="3474"/>
                    <a:pt x="7300" y="1435"/>
                    <a:pt x="5674" y="482"/>
                  </a:cubicBezTo>
                  <a:cubicBezTo>
                    <a:pt x="5120" y="156"/>
                    <a:pt x="4522" y="0"/>
                    <a:pt x="39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0" name="Google Shape;5770;p18"/>
            <p:cNvSpPr/>
            <p:nvPr/>
          </p:nvSpPr>
          <p:spPr>
            <a:xfrm>
              <a:off x="3959175" y="3690800"/>
              <a:ext cx="194325" cy="171850"/>
            </a:xfrm>
            <a:custGeom>
              <a:avLst/>
              <a:gdLst/>
              <a:ahLst/>
              <a:cxnLst/>
              <a:rect l="l" t="t" r="r" b="b"/>
              <a:pathLst>
                <a:path w="7773" h="6874" extrusionOk="0">
                  <a:moveTo>
                    <a:pt x="3908" y="0"/>
                  </a:moveTo>
                  <a:cubicBezTo>
                    <a:pt x="2730" y="0"/>
                    <a:pt x="1599" y="635"/>
                    <a:pt x="954" y="1777"/>
                  </a:cubicBezTo>
                  <a:cubicBezTo>
                    <a:pt x="0" y="3466"/>
                    <a:pt x="540" y="5491"/>
                    <a:pt x="2196" y="6426"/>
                  </a:cubicBezTo>
                  <a:cubicBezTo>
                    <a:pt x="2731" y="6729"/>
                    <a:pt x="3303" y="6873"/>
                    <a:pt x="3864" y="6873"/>
                  </a:cubicBezTo>
                  <a:cubicBezTo>
                    <a:pt x="5042" y="6873"/>
                    <a:pt x="6173" y="6239"/>
                    <a:pt x="6819" y="5096"/>
                  </a:cubicBezTo>
                  <a:cubicBezTo>
                    <a:pt x="7772" y="3407"/>
                    <a:pt x="7233" y="1382"/>
                    <a:pt x="5576" y="447"/>
                  </a:cubicBezTo>
                  <a:cubicBezTo>
                    <a:pt x="5041" y="144"/>
                    <a:pt x="4469" y="0"/>
                    <a:pt x="39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1" name="Google Shape;5771;p18"/>
            <p:cNvSpPr/>
            <p:nvPr/>
          </p:nvSpPr>
          <p:spPr>
            <a:xfrm>
              <a:off x="4624575" y="2504400"/>
              <a:ext cx="196600" cy="173400"/>
            </a:xfrm>
            <a:custGeom>
              <a:avLst/>
              <a:gdLst/>
              <a:ahLst/>
              <a:cxnLst/>
              <a:rect l="l" t="t" r="r" b="b"/>
              <a:pathLst>
                <a:path w="7864" h="6936" extrusionOk="0">
                  <a:moveTo>
                    <a:pt x="3960" y="0"/>
                  </a:moveTo>
                  <a:cubicBezTo>
                    <a:pt x="2772" y="0"/>
                    <a:pt x="1627" y="639"/>
                    <a:pt x="976" y="1783"/>
                  </a:cubicBezTo>
                  <a:cubicBezTo>
                    <a:pt x="0" y="3500"/>
                    <a:pt x="565" y="5573"/>
                    <a:pt x="2264" y="6508"/>
                  </a:cubicBezTo>
                  <a:cubicBezTo>
                    <a:pt x="2790" y="6797"/>
                    <a:pt x="3351" y="6935"/>
                    <a:pt x="3904" y="6935"/>
                  </a:cubicBezTo>
                  <a:cubicBezTo>
                    <a:pt x="5092" y="6935"/>
                    <a:pt x="6237" y="6297"/>
                    <a:pt x="6888" y="5152"/>
                  </a:cubicBezTo>
                  <a:cubicBezTo>
                    <a:pt x="7863" y="3435"/>
                    <a:pt x="7299" y="1362"/>
                    <a:pt x="5600" y="428"/>
                  </a:cubicBezTo>
                  <a:cubicBezTo>
                    <a:pt x="5074" y="138"/>
                    <a:pt x="4512" y="0"/>
                    <a:pt x="39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2" name="Google Shape;5772;p18"/>
            <p:cNvSpPr/>
            <p:nvPr/>
          </p:nvSpPr>
          <p:spPr>
            <a:xfrm>
              <a:off x="2829925" y="2431675"/>
              <a:ext cx="194725" cy="172375"/>
            </a:xfrm>
            <a:custGeom>
              <a:avLst/>
              <a:gdLst/>
              <a:ahLst/>
              <a:cxnLst/>
              <a:rect l="l" t="t" r="r" b="b"/>
              <a:pathLst>
                <a:path w="7789" h="6895" extrusionOk="0">
                  <a:moveTo>
                    <a:pt x="3913" y="1"/>
                  </a:moveTo>
                  <a:cubicBezTo>
                    <a:pt x="2724" y="1"/>
                    <a:pt x="1585" y="647"/>
                    <a:pt x="937" y="1814"/>
                  </a:cubicBezTo>
                  <a:cubicBezTo>
                    <a:pt x="0" y="3506"/>
                    <a:pt x="550" y="5518"/>
                    <a:pt x="2206" y="6449"/>
                  </a:cubicBezTo>
                  <a:cubicBezTo>
                    <a:pt x="2742" y="6751"/>
                    <a:pt x="3315" y="6895"/>
                    <a:pt x="3877" y="6895"/>
                  </a:cubicBezTo>
                  <a:cubicBezTo>
                    <a:pt x="5051" y="6895"/>
                    <a:pt x="6178" y="6265"/>
                    <a:pt x="6826" y="5130"/>
                  </a:cubicBezTo>
                  <a:cubicBezTo>
                    <a:pt x="7788" y="3446"/>
                    <a:pt x="7269" y="1421"/>
                    <a:pt x="5634" y="473"/>
                  </a:cubicBezTo>
                  <a:cubicBezTo>
                    <a:pt x="5082" y="153"/>
                    <a:pt x="4492" y="1"/>
                    <a:pt x="39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3" name="Google Shape;5773;p18"/>
            <p:cNvSpPr/>
            <p:nvPr/>
          </p:nvSpPr>
          <p:spPr>
            <a:xfrm>
              <a:off x="4575350" y="2320950"/>
              <a:ext cx="195275" cy="172425"/>
            </a:xfrm>
            <a:custGeom>
              <a:avLst/>
              <a:gdLst/>
              <a:ahLst/>
              <a:cxnLst/>
              <a:rect l="l" t="t" r="r" b="b"/>
              <a:pathLst>
                <a:path w="7811" h="6897" extrusionOk="0">
                  <a:moveTo>
                    <a:pt x="3934" y="1"/>
                  </a:moveTo>
                  <a:cubicBezTo>
                    <a:pt x="2761" y="1"/>
                    <a:pt x="1635" y="629"/>
                    <a:pt x="986" y="1762"/>
                  </a:cubicBezTo>
                  <a:cubicBezTo>
                    <a:pt x="1" y="3485"/>
                    <a:pt x="561" y="5539"/>
                    <a:pt x="2270" y="6475"/>
                  </a:cubicBezTo>
                  <a:cubicBezTo>
                    <a:pt x="2791" y="6760"/>
                    <a:pt x="3346" y="6896"/>
                    <a:pt x="3891" y="6896"/>
                  </a:cubicBezTo>
                  <a:cubicBezTo>
                    <a:pt x="5082" y="6896"/>
                    <a:pt x="6226" y="6246"/>
                    <a:pt x="6872" y="5084"/>
                  </a:cubicBezTo>
                  <a:cubicBezTo>
                    <a:pt x="7811" y="3392"/>
                    <a:pt x="7263" y="1381"/>
                    <a:pt x="5608" y="448"/>
                  </a:cubicBezTo>
                  <a:cubicBezTo>
                    <a:pt x="5071" y="145"/>
                    <a:pt x="4497" y="1"/>
                    <a:pt x="393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4" name="Google Shape;5774;p18"/>
            <p:cNvSpPr/>
            <p:nvPr/>
          </p:nvSpPr>
          <p:spPr>
            <a:xfrm>
              <a:off x="2796075" y="3036950"/>
              <a:ext cx="194500" cy="171925"/>
            </a:xfrm>
            <a:custGeom>
              <a:avLst/>
              <a:gdLst/>
              <a:ahLst/>
              <a:cxnLst/>
              <a:rect l="l" t="t" r="r" b="b"/>
              <a:pathLst>
                <a:path w="7780" h="6877" extrusionOk="0">
                  <a:moveTo>
                    <a:pt x="3915" y="0"/>
                  </a:moveTo>
                  <a:cubicBezTo>
                    <a:pt x="2725" y="0"/>
                    <a:pt x="1583" y="649"/>
                    <a:pt x="939" y="1812"/>
                  </a:cubicBezTo>
                  <a:cubicBezTo>
                    <a:pt x="0" y="3503"/>
                    <a:pt x="563" y="5522"/>
                    <a:pt x="2230" y="6446"/>
                  </a:cubicBezTo>
                  <a:cubicBezTo>
                    <a:pt x="2755" y="6737"/>
                    <a:pt x="3315" y="6876"/>
                    <a:pt x="3865" y="6876"/>
                  </a:cubicBezTo>
                  <a:cubicBezTo>
                    <a:pt x="5054" y="6876"/>
                    <a:pt x="6197" y="6227"/>
                    <a:pt x="6840" y="5064"/>
                  </a:cubicBezTo>
                  <a:cubicBezTo>
                    <a:pt x="7779" y="3371"/>
                    <a:pt x="7216" y="1353"/>
                    <a:pt x="5550" y="429"/>
                  </a:cubicBezTo>
                  <a:cubicBezTo>
                    <a:pt x="5024" y="139"/>
                    <a:pt x="4465" y="0"/>
                    <a:pt x="39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5" name="Google Shape;5775;p18"/>
            <p:cNvSpPr/>
            <p:nvPr/>
          </p:nvSpPr>
          <p:spPr>
            <a:xfrm>
              <a:off x="3645375" y="1797875"/>
              <a:ext cx="194825" cy="172425"/>
            </a:xfrm>
            <a:custGeom>
              <a:avLst/>
              <a:gdLst/>
              <a:ahLst/>
              <a:cxnLst/>
              <a:rect l="l" t="t" r="r" b="b"/>
              <a:pathLst>
                <a:path w="7793" h="6897" extrusionOk="0">
                  <a:moveTo>
                    <a:pt x="3918" y="0"/>
                  </a:moveTo>
                  <a:cubicBezTo>
                    <a:pt x="2714" y="0"/>
                    <a:pt x="1563" y="664"/>
                    <a:pt x="917" y="1854"/>
                  </a:cubicBezTo>
                  <a:cubicBezTo>
                    <a:pt x="0" y="3548"/>
                    <a:pt x="578" y="5555"/>
                    <a:pt x="2246" y="6471"/>
                  </a:cubicBezTo>
                  <a:cubicBezTo>
                    <a:pt x="2770" y="6759"/>
                    <a:pt x="3328" y="6897"/>
                    <a:pt x="3876" y="6897"/>
                  </a:cubicBezTo>
                  <a:cubicBezTo>
                    <a:pt x="5064" y="6897"/>
                    <a:pt x="6204" y="6250"/>
                    <a:pt x="6850" y="5090"/>
                  </a:cubicBezTo>
                  <a:cubicBezTo>
                    <a:pt x="7793" y="3400"/>
                    <a:pt x="7249" y="1387"/>
                    <a:pt x="5597" y="452"/>
                  </a:cubicBezTo>
                  <a:cubicBezTo>
                    <a:pt x="5057" y="146"/>
                    <a:pt x="4482" y="0"/>
                    <a:pt x="391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6" name="Google Shape;5776;p18"/>
            <p:cNvSpPr/>
            <p:nvPr/>
          </p:nvSpPr>
          <p:spPr>
            <a:xfrm>
              <a:off x="4457675" y="3347050"/>
              <a:ext cx="195300" cy="172400"/>
            </a:xfrm>
            <a:custGeom>
              <a:avLst/>
              <a:gdLst/>
              <a:ahLst/>
              <a:cxnLst/>
              <a:rect l="l" t="t" r="r" b="b"/>
              <a:pathLst>
                <a:path w="7812" h="6896" extrusionOk="0">
                  <a:moveTo>
                    <a:pt x="3935" y="1"/>
                  </a:moveTo>
                  <a:cubicBezTo>
                    <a:pt x="2765" y="1"/>
                    <a:pt x="1642" y="624"/>
                    <a:pt x="993" y="1751"/>
                  </a:cubicBezTo>
                  <a:cubicBezTo>
                    <a:pt x="1" y="3472"/>
                    <a:pt x="554" y="5527"/>
                    <a:pt x="2259" y="6468"/>
                  </a:cubicBezTo>
                  <a:cubicBezTo>
                    <a:pt x="2784" y="6757"/>
                    <a:pt x="3343" y="6895"/>
                    <a:pt x="3892" y="6895"/>
                  </a:cubicBezTo>
                  <a:cubicBezTo>
                    <a:pt x="5079" y="6895"/>
                    <a:pt x="6218" y="6251"/>
                    <a:pt x="6865" y="5096"/>
                  </a:cubicBezTo>
                  <a:cubicBezTo>
                    <a:pt x="7811" y="3404"/>
                    <a:pt x="7270" y="1391"/>
                    <a:pt x="5620" y="454"/>
                  </a:cubicBezTo>
                  <a:cubicBezTo>
                    <a:pt x="5080" y="147"/>
                    <a:pt x="4502" y="1"/>
                    <a:pt x="393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7" name="Google Shape;5777;p18"/>
            <p:cNvSpPr/>
            <p:nvPr/>
          </p:nvSpPr>
          <p:spPr>
            <a:xfrm>
              <a:off x="2746950" y="2853475"/>
              <a:ext cx="193525" cy="170900"/>
            </a:xfrm>
            <a:custGeom>
              <a:avLst/>
              <a:gdLst/>
              <a:ahLst/>
              <a:cxnLst/>
              <a:rect l="l" t="t" r="r" b="b"/>
              <a:pathLst>
                <a:path w="7741" h="6836" extrusionOk="0">
                  <a:moveTo>
                    <a:pt x="3904" y="1"/>
                  </a:moveTo>
                  <a:cubicBezTo>
                    <a:pt x="2732" y="1"/>
                    <a:pt x="1596" y="631"/>
                    <a:pt x="957" y="1756"/>
                  </a:cubicBezTo>
                  <a:cubicBezTo>
                    <a:pt x="1" y="3438"/>
                    <a:pt x="546" y="5476"/>
                    <a:pt x="2199" y="6401"/>
                  </a:cubicBezTo>
                  <a:cubicBezTo>
                    <a:pt x="2724" y="6695"/>
                    <a:pt x="3287" y="6836"/>
                    <a:pt x="3839" y="6836"/>
                  </a:cubicBezTo>
                  <a:cubicBezTo>
                    <a:pt x="5027" y="6836"/>
                    <a:pt x="6170" y="6188"/>
                    <a:pt x="6809" y="5032"/>
                  </a:cubicBezTo>
                  <a:cubicBezTo>
                    <a:pt x="7740" y="3346"/>
                    <a:pt x="7161" y="1317"/>
                    <a:pt x="5490" y="408"/>
                  </a:cubicBezTo>
                  <a:cubicBezTo>
                    <a:pt x="4983" y="132"/>
                    <a:pt x="4440" y="1"/>
                    <a:pt x="39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8" name="Google Shape;5778;p18"/>
            <p:cNvSpPr/>
            <p:nvPr/>
          </p:nvSpPr>
          <p:spPr>
            <a:xfrm>
              <a:off x="3776750" y="3744500"/>
              <a:ext cx="193325" cy="170775"/>
            </a:xfrm>
            <a:custGeom>
              <a:avLst/>
              <a:gdLst/>
              <a:ahLst/>
              <a:cxnLst/>
              <a:rect l="l" t="t" r="r" b="b"/>
              <a:pathLst>
                <a:path w="7733" h="6831" extrusionOk="0">
                  <a:moveTo>
                    <a:pt x="3895" y="1"/>
                  </a:moveTo>
                  <a:cubicBezTo>
                    <a:pt x="2737" y="1"/>
                    <a:pt x="1616" y="612"/>
                    <a:pt x="977" y="1711"/>
                  </a:cubicBezTo>
                  <a:cubicBezTo>
                    <a:pt x="0" y="3388"/>
                    <a:pt x="516" y="5434"/>
                    <a:pt x="2153" y="6375"/>
                  </a:cubicBezTo>
                  <a:cubicBezTo>
                    <a:pt x="2690" y="6684"/>
                    <a:pt x="3268" y="6831"/>
                    <a:pt x="3836" y="6831"/>
                  </a:cubicBezTo>
                  <a:cubicBezTo>
                    <a:pt x="5009" y="6831"/>
                    <a:pt x="6140" y="6202"/>
                    <a:pt x="6782" y="5071"/>
                  </a:cubicBezTo>
                  <a:cubicBezTo>
                    <a:pt x="7732" y="3391"/>
                    <a:pt x="7184" y="1353"/>
                    <a:pt x="5528" y="429"/>
                  </a:cubicBezTo>
                  <a:cubicBezTo>
                    <a:pt x="5007" y="139"/>
                    <a:pt x="4447" y="1"/>
                    <a:pt x="38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9" name="Google Shape;5779;p18"/>
            <p:cNvSpPr/>
            <p:nvPr/>
          </p:nvSpPr>
          <p:spPr>
            <a:xfrm>
              <a:off x="2846275" y="3221400"/>
              <a:ext cx="193475" cy="170825"/>
            </a:xfrm>
            <a:custGeom>
              <a:avLst/>
              <a:gdLst/>
              <a:ahLst/>
              <a:cxnLst/>
              <a:rect l="l" t="t" r="r" b="b"/>
              <a:pathLst>
                <a:path w="7739" h="6833" extrusionOk="0">
                  <a:moveTo>
                    <a:pt x="3899" y="1"/>
                  </a:moveTo>
                  <a:cubicBezTo>
                    <a:pt x="2735" y="1"/>
                    <a:pt x="1609" y="621"/>
                    <a:pt x="969" y="1731"/>
                  </a:cubicBezTo>
                  <a:cubicBezTo>
                    <a:pt x="1" y="3409"/>
                    <a:pt x="530" y="5452"/>
                    <a:pt x="2174" y="6386"/>
                  </a:cubicBezTo>
                  <a:cubicBezTo>
                    <a:pt x="2706" y="6689"/>
                    <a:pt x="3277" y="6833"/>
                    <a:pt x="3838" y="6833"/>
                  </a:cubicBezTo>
                  <a:cubicBezTo>
                    <a:pt x="5017" y="6833"/>
                    <a:pt x="6154" y="6196"/>
                    <a:pt x="6794" y="5054"/>
                  </a:cubicBezTo>
                  <a:cubicBezTo>
                    <a:pt x="7738" y="3368"/>
                    <a:pt x="7175" y="1339"/>
                    <a:pt x="5512" y="421"/>
                  </a:cubicBezTo>
                  <a:cubicBezTo>
                    <a:pt x="4997" y="136"/>
                    <a:pt x="4444" y="1"/>
                    <a:pt x="389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0" name="Google Shape;5780;p18"/>
            <p:cNvSpPr/>
            <p:nvPr/>
          </p:nvSpPr>
          <p:spPr>
            <a:xfrm>
              <a:off x="3829575" y="1746025"/>
              <a:ext cx="192350" cy="169750"/>
            </a:xfrm>
            <a:custGeom>
              <a:avLst/>
              <a:gdLst/>
              <a:ahLst/>
              <a:cxnLst/>
              <a:rect l="l" t="t" r="r" b="b"/>
              <a:pathLst>
                <a:path w="7694" h="6790" extrusionOk="0">
                  <a:moveTo>
                    <a:pt x="3893" y="0"/>
                  </a:moveTo>
                  <a:cubicBezTo>
                    <a:pt x="2742" y="0"/>
                    <a:pt x="1620" y="600"/>
                    <a:pt x="982" y="1675"/>
                  </a:cubicBezTo>
                  <a:cubicBezTo>
                    <a:pt x="0" y="3330"/>
                    <a:pt x="519" y="5409"/>
                    <a:pt x="2146" y="6345"/>
                  </a:cubicBezTo>
                  <a:cubicBezTo>
                    <a:pt x="2669" y="6646"/>
                    <a:pt x="3239" y="6790"/>
                    <a:pt x="3802" y="6790"/>
                  </a:cubicBezTo>
                  <a:cubicBezTo>
                    <a:pt x="4953" y="6790"/>
                    <a:pt x="6076" y="6190"/>
                    <a:pt x="6714" y="5115"/>
                  </a:cubicBezTo>
                  <a:cubicBezTo>
                    <a:pt x="7694" y="3460"/>
                    <a:pt x="7177" y="1381"/>
                    <a:pt x="5550" y="445"/>
                  </a:cubicBezTo>
                  <a:cubicBezTo>
                    <a:pt x="5026" y="144"/>
                    <a:pt x="4456" y="0"/>
                    <a:pt x="38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1" name="Google Shape;5781;p18"/>
            <p:cNvSpPr/>
            <p:nvPr/>
          </p:nvSpPr>
          <p:spPr>
            <a:xfrm>
              <a:off x="3098375" y="1958950"/>
              <a:ext cx="191150" cy="169325"/>
            </a:xfrm>
            <a:custGeom>
              <a:avLst/>
              <a:gdLst/>
              <a:ahLst/>
              <a:cxnLst/>
              <a:rect l="l" t="t" r="r" b="b"/>
              <a:pathLst>
                <a:path w="7646" h="6773" extrusionOk="0">
                  <a:moveTo>
                    <a:pt x="3875" y="1"/>
                  </a:moveTo>
                  <a:cubicBezTo>
                    <a:pt x="2701" y="1"/>
                    <a:pt x="1555" y="629"/>
                    <a:pt x="923" y="1743"/>
                  </a:cubicBezTo>
                  <a:cubicBezTo>
                    <a:pt x="0" y="3373"/>
                    <a:pt x="537" y="5416"/>
                    <a:pt x="2122" y="6329"/>
                  </a:cubicBezTo>
                  <a:cubicBezTo>
                    <a:pt x="2644" y="6630"/>
                    <a:pt x="3210" y="6773"/>
                    <a:pt x="3771" y="6773"/>
                  </a:cubicBezTo>
                  <a:cubicBezTo>
                    <a:pt x="4962" y="6773"/>
                    <a:pt x="6123" y="6127"/>
                    <a:pt x="6751" y="4982"/>
                  </a:cubicBezTo>
                  <a:cubicBezTo>
                    <a:pt x="7645" y="3345"/>
                    <a:pt x="7077" y="1309"/>
                    <a:pt x="5475" y="417"/>
                  </a:cubicBezTo>
                  <a:cubicBezTo>
                    <a:pt x="4967" y="135"/>
                    <a:pt x="4418" y="1"/>
                    <a:pt x="38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2" name="Google Shape;5782;p18"/>
            <p:cNvSpPr/>
            <p:nvPr/>
          </p:nvSpPr>
          <p:spPr>
            <a:xfrm>
              <a:off x="4726650" y="2874375"/>
              <a:ext cx="191050" cy="169250"/>
            </a:xfrm>
            <a:custGeom>
              <a:avLst/>
              <a:gdLst/>
              <a:ahLst/>
              <a:cxnLst/>
              <a:rect l="l" t="t" r="r" b="b"/>
              <a:pathLst>
                <a:path w="7642" h="6770" extrusionOk="0">
                  <a:moveTo>
                    <a:pt x="3874" y="0"/>
                  </a:moveTo>
                  <a:cubicBezTo>
                    <a:pt x="2716" y="0"/>
                    <a:pt x="1585" y="606"/>
                    <a:pt x="950" y="1688"/>
                  </a:cubicBezTo>
                  <a:cubicBezTo>
                    <a:pt x="1" y="3306"/>
                    <a:pt x="500" y="5360"/>
                    <a:pt x="2070" y="6299"/>
                  </a:cubicBezTo>
                  <a:cubicBezTo>
                    <a:pt x="2604" y="6618"/>
                    <a:pt x="3190" y="6770"/>
                    <a:pt x="3769" y="6770"/>
                  </a:cubicBezTo>
                  <a:cubicBezTo>
                    <a:pt x="4942" y="6770"/>
                    <a:pt x="6086" y="6147"/>
                    <a:pt x="6719" y="5032"/>
                  </a:cubicBezTo>
                  <a:cubicBezTo>
                    <a:pt x="7641" y="3405"/>
                    <a:pt x="7108" y="1358"/>
                    <a:pt x="5522" y="443"/>
                  </a:cubicBezTo>
                  <a:cubicBezTo>
                    <a:pt x="5003" y="143"/>
                    <a:pt x="4435" y="0"/>
                    <a:pt x="387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3" name="Google Shape;5783;p18"/>
            <p:cNvSpPr/>
            <p:nvPr/>
          </p:nvSpPr>
          <p:spPr>
            <a:xfrm>
              <a:off x="4527400" y="2138325"/>
              <a:ext cx="192400" cy="169750"/>
            </a:xfrm>
            <a:custGeom>
              <a:avLst/>
              <a:gdLst/>
              <a:ahLst/>
              <a:cxnLst/>
              <a:rect l="l" t="t" r="r" b="b"/>
              <a:pathLst>
                <a:path w="7696" h="6790" extrusionOk="0">
                  <a:moveTo>
                    <a:pt x="3893" y="1"/>
                  </a:moveTo>
                  <a:cubicBezTo>
                    <a:pt x="2740" y="1"/>
                    <a:pt x="1617" y="602"/>
                    <a:pt x="979" y="1680"/>
                  </a:cubicBezTo>
                  <a:cubicBezTo>
                    <a:pt x="0" y="3336"/>
                    <a:pt x="522" y="5414"/>
                    <a:pt x="2150" y="6348"/>
                  </a:cubicBezTo>
                  <a:cubicBezTo>
                    <a:pt x="2672" y="6648"/>
                    <a:pt x="3240" y="6790"/>
                    <a:pt x="3801" y="6790"/>
                  </a:cubicBezTo>
                  <a:cubicBezTo>
                    <a:pt x="4954" y="6790"/>
                    <a:pt x="6078" y="6189"/>
                    <a:pt x="6715" y="5111"/>
                  </a:cubicBezTo>
                  <a:cubicBezTo>
                    <a:pt x="7695" y="3454"/>
                    <a:pt x="7173" y="1377"/>
                    <a:pt x="5544" y="442"/>
                  </a:cubicBezTo>
                  <a:cubicBezTo>
                    <a:pt x="5022" y="143"/>
                    <a:pt x="4454" y="1"/>
                    <a:pt x="389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4" name="Google Shape;5784;p18"/>
            <p:cNvSpPr/>
            <p:nvPr/>
          </p:nvSpPr>
          <p:spPr>
            <a:xfrm>
              <a:off x="3595375" y="3798975"/>
              <a:ext cx="190075" cy="168150"/>
            </a:xfrm>
            <a:custGeom>
              <a:avLst/>
              <a:gdLst/>
              <a:ahLst/>
              <a:cxnLst/>
              <a:rect l="l" t="t" r="r" b="b"/>
              <a:pathLst>
                <a:path w="7603" h="6726" extrusionOk="0">
                  <a:moveTo>
                    <a:pt x="3880" y="1"/>
                  </a:moveTo>
                  <a:cubicBezTo>
                    <a:pt x="2685" y="1"/>
                    <a:pt x="1505" y="643"/>
                    <a:pt x="889" y="1763"/>
                  </a:cubicBezTo>
                  <a:cubicBezTo>
                    <a:pt x="1" y="3381"/>
                    <a:pt x="581" y="5461"/>
                    <a:pt x="2168" y="6332"/>
                  </a:cubicBezTo>
                  <a:cubicBezTo>
                    <a:pt x="2656" y="6599"/>
                    <a:pt x="3190" y="6726"/>
                    <a:pt x="3721" y="6726"/>
                  </a:cubicBezTo>
                  <a:cubicBezTo>
                    <a:pt x="4917" y="6726"/>
                    <a:pt x="6098" y="6084"/>
                    <a:pt x="6714" y="4964"/>
                  </a:cubicBezTo>
                  <a:cubicBezTo>
                    <a:pt x="7603" y="3346"/>
                    <a:pt x="7022" y="1267"/>
                    <a:pt x="5435" y="396"/>
                  </a:cubicBezTo>
                  <a:cubicBezTo>
                    <a:pt x="4946" y="128"/>
                    <a:pt x="4412" y="1"/>
                    <a:pt x="388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5" name="Google Shape;5785;p18"/>
            <p:cNvSpPr/>
            <p:nvPr/>
          </p:nvSpPr>
          <p:spPr>
            <a:xfrm>
              <a:off x="2698950" y="2670900"/>
              <a:ext cx="190150" cy="168200"/>
            </a:xfrm>
            <a:custGeom>
              <a:avLst/>
              <a:gdLst/>
              <a:ahLst/>
              <a:cxnLst/>
              <a:rect l="l" t="t" r="r" b="b"/>
              <a:pathLst>
                <a:path w="7606" h="6728" extrusionOk="0">
                  <a:moveTo>
                    <a:pt x="3882" y="0"/>
                  </a:moveTo>
                  <a:cubicBezTo>
                    <a:pt x="2705" y="0"/>
                    <a:pt x="1541" y="623"/>
                    <a:pt x="916" y="1718"/>
                  </a:cubicBezTo>
                  <a:cubicBezTo>
                    <a:pt x="1" y="3322"/>
                    <a:pt x="552" y="5408"/>
                    <a:pt x="2126" y="6306"/>
                  </a:cubicBezTo>
                  <a:cubicBezTo>
                    <a:pt x="2626" y="6592"/>
                    <a:pt x="3177" y="6727"/>
                    <a:pt x="3725" y="6727"/>
                  </a:cubicBezTo>
                  <a:cubicBezTo>
                    <a:pt x="4901" y="6727"/>
                    <a:pt x="6065" y="6104"/>
                    <a:pt x="6689" y="5010"/>
                  </a:cubicBezTo>
                  <a:cubicBezTo>
                    <a:pt x="7606" y="3405"/>
                    <a:pt x="7055" y="1318"/>
                    <a:pt x="5481" y="421"/>
                  </a:cubicBezTo>
                  <a:cubicBezTo>
                    <a:pt x="4981" y="135"/>
                    <a:pt x="4430" y="0"/>
                    <a:pt x="388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6" name="Google Shape;5786;p18"/>
            <p:cNvSpPr/>
            <p:nvPr/>
          </p:nvSpPr>
          <p:spPr>
            <a:xfrm>
              <a:off x="4326475" y="3586000"/>
              <a:ext cx="191025" cy="168750"/>
            </a:xfrm>
            <a:custGeom>
              <a:avLst/>
              <a:gdLst/>
              <a:ahLst/>
              <a:cxnLst/>
              <a:rect l="l" t="t" r="r" b="b"/>
              <a:pathLst>
                <a:path w="7641" h="6750" extrusionOk="0">
                  <a:moveTo>
                    <a:pt x="3902" y="0"/>
                  </a:moveTo>
                  <a:cubicBezTo>
                    <a:pt x="2718" y="0"/>
                    <a:pt x="1553" y="633"/>
                    <a:pt x="928" y="1743"/>
                  </a:cubicBezTo>
                  <a:cubicBezTo>
                    <a:pt x="0" y="3392"/>
                    <a:pt x="598" y="5504"/>
                    <a:pt x="2240" y="6373"/>
                  </a:cubicBezTo>
                  <a:cubicBezTo>
                    <a:pt x="2722" y="6629"/>
                    <a:pt x="3243" y="6750"/>
                    <a:pt x="3760" y="6750"/>
                  </a:cubicBezTo>
                  <a:cubicBezTo>
                    <a:pt x="4963" y="6750"/>
                    <a:pt x="6144" y="6095"/>
                    <a:pt x="6759" y="4957"/>
                  </a:cubicBezTo>
                  <a:cubicBezTo>
                    <a:pt x="7641" y="3330"/>
                    <a:pt x="7060" y="1279"/>
                    <a:pt x="5470" y="402"/>
                  </a:cubicBezTo>
                  <a:cubicBezTo>
                    <a:pt x="4976" y="130"/>
                    <a:pt x="4437" y="0"/>
                    <a:pt x="390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7" name="Google Shape;5787;p18"/>
            <p:cNvSpPr/>
            <p:nvPr/>
          </p:nvSpPr>
          <p:spPr>
            <a:xfrm>
              <a:off x="2897700" y="3406925"/>
              <a:ext cx="189800" cy="167650"/>
            </a:xfrm>
            <a:custGeom>
              <a:avLst/>
              <a:gdLst/>
              <a:ahLst/>
              <a:cxnLst/>
              <a:rect l="l" t="t" r="r" b="b"/>
              <a:pathLst>
                <a:path w="7592" h="6706" extrusionOk="0">
                  <a:moveTo>
                    <a:pt x="3881" y="1"/>
                  </a:moveTo>
                  <a:cubicBezTo>
                    <a:pt x="2699" y="1"/>
                    <a:pt x="1529" y="628"/>
                    <a:pt x="910" y="1721"/>
                  </a:cubicBezTo>
                  <a:cubicBezTo>
                    <a:pt x="1" y="3328"/>
                    <a:pt x="572" y="5433"/>
                    <a:pt x="2157" y="6309"/>
                  </a:cubicBezTo>
                  <a:cubicBezTo>
                    <a:pt x="2643" y="6579"/>
                    <a:pt x="3177" y="6706"/>
                    <a:pt x="3710" y="6706"/>
                  </a:cubicBezTo>
                  <a:cubicBezTo>
                    <a:pt x="4911" y="6706"/>
                    <a:pt x="6102" y="6059"/>
                    <a:pt x="6710" y="4938"/>
                  </a:cubicBezTo>
                  <a:cubicBezTo>
                    <a:pt x="7591" y="3312"/>
                    <a:pt x="6984" y="1215"/>
                    <a:pt x="5388" y="371"/>
                  </a:cubicBezTo>
                  <a:cubicBezTo>
                    <a:pt x="4913" y="120"/>
                    <a:pt x="4396" y="1"/>
                    <a:pt x="388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8" name="Google Shape;5788;p18"/>
            <p:cNvSpPr/>
            <p:nvPr/>
          </p:nvSpPr>
          <p:spPr>
            <a:xfrm>
              <a:off x="2784125" y="2250825"/>
              <a:ext cx="187125" cy="166175"/>
            </a:xfrm>
            <a:custGeom>
              <a:avLst/>
              <a:gdLst/>
              <a:ahLst/>
              <a:cxnLst/>
              <a:rect l="l" t="t" r="r" b="b"/>
              <a:pathLst>
                <a:path w="7485" h="6647" extrusionOk="0">
                  <a:moveTo>
                    <a:pt x="3847" y="1"/>
                  </a:moveTo>
                  <a:cubicBezTo>
                    <a:pt x="2692" y="1"/>
                    <a:pt x="1528" y="604"/>
                    <a:pt x="902" y="1666"/>
                  </a:cubicBezTo>
                  <a:cubicBezTo>
                    <a:pt x="1" y="3197"/>
                    <a:pt x="503" y="5260"/>
                    <a:pt x="2006" y="6191"/>
                  </a:cubicBezTo>
                  <a:cubicBezTo>
                    <a:pt x="2504" y="6500"/>
                    <a:pt x="3070" y="6646"/>
                    <a:pt x="3638" y="6646"/>
                  </a:cubicBezTo>
                  <a:cubicBezTo>
                    <a:pt x="4793" y="6646"/>
                    <a:pt x="5956" y="6043"/>
                    <a:pt x="6582" y="4983"/>
                  </a:cubicBezTo>
                  <a:cubicBezTo>
                    <a:pt x="7485" y="3450"/>
                    <a:pt x="6982" y="1387"/>
                    <a:pt x="5479" y="456"/>
                  </a:cubicBezTo>
                  <a:cubicBezTo>
                    <a:pt x="4981" y="147"/>
                    <a:pt x="4415" y="1"/>
                    <a:pt x="38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9" name="Google Shape;5789;p18"/>
            <p:cNvSpPr/>
            <p:nvPr/>
          </p:nvSpPr>
          <p:spPr>
            <a:xfrm>
              <a:off x="4644675" y="3296775"/>
              <a:ext cx="187625" cy="166550"/>
            </a:xfrm>
            <a:custGeom>
              <a:avLst/>
              <a:gdLst/>
              <a:ahLst/>
              <a:cxnLst/>
              <a:rect l="l" t="t" r="r" b="b"/>
              <a:pathLst>
                <a:path w="7505" h="6662" extrusionOk="0">
                  <a:moveTo>
                    <a:pt x="3850" y="1"/>
                  </a:moveTo>
                  <a:cubicBezTo>
                    <a:pt x="2649" y="1"/>
                    <a:pt x="1450" y="647"/>
                    <a:pt x="851" y="1760"/>
                  </a:cubicBezTo>
                  <a:cubicBezTo>
                    <a:pt x="1" y="3345"/>
                    <a:pt x="571" y="5399"/>
                    <a:pt x="2102" y="6261"/>
                  </a:cubicBezTo>
                  <a:cubicBezTo>
                    <a:pt x="2586" y="6533"/>
                    <a:pt x="3121" y="6662"/>
                    <a:pt x="3657" y="6662"/>
                  </a:cubicBezTo>
                  <a:cubicBezTo>
                    <a:pt x="4858" y="6662"/>
                    <a:pt x="6057" y="6015"/>
                    <a:pt x="6654" y="4902"/>
                  </a:cubicBezTo>
                  <a:cubicBezTo>
                    <a:pt x="7504" y="3317"/>
                    <a:pt x="6934" y="1265"/>
                    <a:pt x="5405" y="402"/>
                  </a:cubicBezTo>
                  <a:cubicBezTo>
                    <a:pt x="4921" y="129"/>
                    <a:pt x="4386" y="1"/>
                    <a:pt x="385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0" name="Google Shape;5790;p18"/>
            <p:cNvSpPr/>
            <p:nvPr/>
          </p:nvSpPr>
          <p:spPr>
            <a:xfrm>
              <a:off x="4246750" y="1824900"/>
              <a:ext cx="189125" cy="167175"/>
            </a:xfrm>
            <a:custGeom>
              <a:avLst/>
              <a:gdLst/>
              <a:ahLst/>
              <a:cxnLst/>
              <a:rect l="l" t="t" r="r" b="b"/>
              <a:pathLst>
                <a:path w="7565" h="6687" extrusionOk="0">
                  <a:moveTo>
                    <a:pt x="3882" y="1"/>
                  </a:moveTo>
                  <a:cubicBezTo>
                    <a:pt x="2718" y="1"/>
                    <a:pt x="1550" y="609"/>
                    <a:pt x="924" y="1678"/>
                  </a:cubicBezTo>
                  <a:cubicBezTo>
                    <a:pt x="0" y="3255"/>
                    <a:pt x="550" y="5378"/>
                    <a:pt x="2112" y="6273"/>
                  </a:cubicBezTo>
                  <a:cubicBezTo>
                    <a:pt x="2601" y="6553"/>
                    <a:pt x="3145" y="6686"/>
                    <a:pt x="3688" y="6686"/>
                  </a:cubicBezTo>
                  <a:cubicBezTo>
                    <a:pt x="4833" y="6686"/>
                    <a:pt x="5977" y="6097"/>
                    <a:pt x="6614" y="5057"/>
                  </a:cubicBezTo>
                  <a:cubicBezTo>
                    <a:pt x="7564" y="3504"/>
                    <a:pt x="7051" y="1370"/>
                    <a:pt x="5503" y="442"/>
                  </a:cubicBezTo>
                  <a:cubicBezTo>
                    <a:pt x="5004" y="142"/>
                    <a:pt x="4443" y="1"/>
                    <a:pt x="388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1" name="Google Shape;5791;p18"/>
            <p:cNvSpPr/>
            <p:nvPr/>
          </p:nvSpPr>
          <p:spPr>
            <a:xfrm>
              <a:off x="4479975" y="1956475"/>
              <a:ext cx="187325" cy="165550"/>
            </a:xfrm>
            <a:custGeom>
              <a:avLst/>
              <a:gdLst/>
              <a:ahLst/>
              <a:cxnLst/>
              <a:rect l="l" t="t" r="r" b="b"/>
              <a:pathLst>
                <a:path w="7493" h="6622" extrusionOk="0">
                  <a:moveTo>
                    <a:pt x="3856" y="0"/>
                  </a:moveTo>
                  <a:cubicBezTo>
                    <a:pt x="2715" y="0"/>
                    <a:pt x="1569" y="593"/>
                    <a:pt x="941" y="1638"/>
                  </a:cubicBezTo>
                  <a:cubicBezTo>
                    <a:pt x="1" y="3198"/>
                    <a:pt x="556" y="5348"/>
                    <a:pt x="2127" y="6226"/>
                  </a:cubicBezTo>
                  <a:cubicBezTo>
                    <a:pt x="2607" y="6494"/>
                    <a:pt x="3137" y="6621"/>
                    <a:pt x="3666" y="6621"/>
                  </a:cubicBezTo>
                  <a:cubicBezTo>
                    <a:pt x="4830" y="6621"/>
                    <a:pt x="5989" y="6008"/>
                    <a:pt x="6602" y="4937"/>
                  </a:cubicBezTo>
                  <a:cubicBezTo>
                    <a:pt x="7492" y="3384"/>
                    <a:pt x="6959" y="1319"/>
                    <a:pt x="5438" y="423"/>
                  </a:cubicBezTo>
                  <a:cubicBezTo>
                    <a:pt x="4950" y="136"/>
                    <a:pt x="4404" y="0"/>
                    <a:pt x="38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2" name="Google Shape;5792;p18"/>
            <p:cNvSpPr/>
            <p:nvPr/>
          </p:nvSpPr>
          <p:spPr>
            <a:xfrm>
              <a:off x="3181625" y="3723025"/>
              <a:ext cx="186475" cy="164975"/>
            </a:xfrm>
            <a:custGeom>
              <a:avLst/>
              <a:gdLst/>
              <a:ahLst/>
              <a:cxnLst/>
              <a:rect l="l" t="t" r="r" b="b"/>
              <a:pathLst>
                <a:path w="7459" h="6599" extrusionOk="0">
                  <a:moveTo>
                    <a:pt x="3819" y="0"/>
                  </a:moveTo>
                  <a:cubicBezTo>
                    <a:pt x="2664" y="0"/>
                    <a:pt x="1512" y="610"/>
                    <a:pt x="897" y="1679"/>
                  </a:cubicBezTo>
                  <a:cubicBezTo>
                    <a:pt x="1" y="3236"/>
                    <a:pt x="541" y="5302"/>
                    <a:pt x="2077" y="6187"/>
                  </a:cubicBezTo>
                  <a:cubicBezTo>
                    <a:pt x="2563" y="6466"/>
                    <a:pt x="3102" y="6598"/>
                    <a:pt x="3641" y="6598"/>
                  </a:cubicBezTo>
                  <a:cubicBezTo>
                    <a:pt x="4796" y="6598"/>
                    <a:pt x="5947" y="5989"/>
                    <a:pt x="6561" y="4921"/>
                  </a:cubicBezTo>
                  <a:cubicBezTo>
                    <a:pt x="7459" y="3360"/>
                    <a:pt x="6918" y="1296"/>
                    <a:pt x="5381" y="412"/>
                  </a:cubicBezTo>
                  <a:cubicBezTo>
                    <a:pt x="4895" y="132"/>
                    <a:pt x="4357" y="0"/>
                    <a:pt x="38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3" name="Google Shape;5793;p18"/>
            <p:cNvSpPr/>
            <p:nvPr/>
          </p:nvSpPr>
          <p:spPr>
            <a:xfrm>
              <a:off x="2651475" y="2488875"/>
              <a:ext cx="185800" cy="164350"/>
            </a:xfrm>
            <a:custGeom>
              <a:avLst/>
              <a:gdLst/>
              <a:ahLst/>
              <a:cxnLst/>
              <a:rect l="l" t="t" r="r" b="b"/>
              <a:pathLst>
                <a:path w="7432" h="6574" extrusionOk="0">
                  <a:moveTo>
                    <a:pt x="3788" y="1"/>
                  </a:moveTo>
                  <a:cubicBezTo>
                    <a:pt x="2616" y="1"/>
                    <a:pt x="1464" y="632"/>
                    <a:pt x="867" y="1731"/>
                  </a:cubicBezTo>
                  <a:cubicBezTo>
                    <a:pt x="0" y="3324"/>
                    <a:pt x="573" y="5349"/>
                    <a:pt x="2128" y="6192"/>
                  </a:cubicBezTo>
                  <a:cubicBezTo>
                    <a:pt x="2606" y="6451"/>
                    <a:pt x="3127" y="6573"/>
                    <a:pt x="3644" y="6573"/>
                  </a:cubicBezTo>
                  <a:cubicBezTo>
                    <a:pt x="4816" y="6573"/>
                    <a:pt x="5969" y="5943"/>
                    <a:pt x="6565" y="4843"/>
                  </a:cubicBezTo>
                  <a:cubicBezTo>
                    <a:pt x="7431" y="3249"/>
                    <a:pt x="6858" y="1225"/>
                    <a:pt x="5304" y="383"/>
                  </a:cubicBezTo>
                  <a:cubicBezTo>
                    <a:pt x="4825" y="123"/>
                    <a:pt x="4305" y="1"/>
                    <a:pt x="37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4" name="Google Shape;5794;p18"/>
            <p:cNvSpPr/>
            <p:nvPr/>
          </p:nvSpPr>
          <p:spPr>
            <a:xfrm>
              <a:off x="4512325" y="3535000"/>
              <a:ext cx="185775" cy="164350"/>
            </a:xfrm>
            <a:custGeom>
              <a:avLst/>
              <a:gdLst/>
              <a:ahLst/>
              <a:cxnLst/>
              <a:rect l="l" t="t" r="r" b="b"/>
              <a:pathLst>
                <a:path w="7431" h="6574" extrusionOk="0">
                  <a:moveTo>
                    <a:pt x="3788" y="1"/>
                  </a:moveTo>
                  <a:cubicBezTo>
                    <a:pt x="2622" y="1"/>
                    <a:pt x="1473" y="626"/>
                    <a:pt x="873" y="1718"/>
                  </a:cubicBezTo>
                  <a:cubicBezTo>
                    <a:pt x="0" y="3304"/>
                    <a:pt x="563" y="5332"/>
                    <a:pt x="2113" y="6183"/>
                  </a:cubicBezTo>
                  <a:cubicBezTo>
                    <a:pt x="2595" y="6448"/>
                    <a:pt x="3121" y="6573"/>
                    <a:pt x="3642" y="6573"/>
                  </a:cubicBezTo>
                  <a:cubicBezTo>
                    <a:pt x="4808" y="6573"/>
                    <a:pt x="5956" y="5948"/>
                    <a:pt x="6556" y="4857"/>
                  </a:cubicBezTo>
                  <a:cubicBezTo>
                    <a:pt x="7430" y="3270"/>
                    <a:pt x="6866" y="1242"/>
                    <a:pt x="5316" y="391"/>
                  </a:cubicBezTo>
                  <a:cubicBezTo>
                    <a:pt x="4834" y="126"/>
                    <a:pt x="4309" y="1"/>
                    <a:pt x="37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5" name="Google Shape;5795;p18"/>
            <p:cNvSpPr/>
            <p:nvPr/>
          </p:nvSpPr>
          <p:spPr>
            <a:xfrm>
              <a:off x="4014750" y="1694925"/>
              <a:ext cx="187375" cy="165525"/>
            </a:xfrm>
            <a:custGeom>
              <a:avLst/>
              <a:gdLst/>
              <a:ahLst/>
              <a:cxnLst/>
              <a:rect l="l" t="t" r="r" b="b"/>
              <a:pathLst>
                <a:path w="7495" h="6621" extrusionOk="0">
                  <a:moveTo>
                    <a:pt x="3858" y="1"/>
                  </a:moveTo>
                  <a:cubicBezTo>
                    <a:pt x="2715" y="1"/>
                    <a:pt x="1569" y="594"/>
                    <a:pt x="940" y="1639"/>
                  </a:cubicBezTo>
                  <a:cubicBezTo>
                    <a:pt x="1" y="3201"/>
                    <a:pt x="558" y="5351"/>
                    <a:pt x="2129" y="6227"/>
                  </a:cubicBezTo>
                  <a:cubicBezTo>
                    <a:pt x="2608" y="6494"/>
                    <a:pt x="3137" y="6621"/>
                    <a:pt x="3666" y="6621"/>
                  </a:cubicBezTo>
                  <a:cubicBezTo>
                    <a:pt x="4831" y="6621"/>
                    <a:pt x="5991" y="6007"/>
                    <a:pt x="6606" y="4935"/>
                  </a:cubicBezTo>
                  <a:cubicBezTo>
                    <a:pt x="7494" y="3383"/>
                    <a:pt x="6959" y="1319"/>
                    <a:pt x="5437" y="423"/>
                  </a:cubicBezTo>
                  <a:cubicBezTo>
                    <a:pt x="4949" y="136"/>
                    <a:pt x="4404" y="1"/>
                    <a:pt x="385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6" name="Google Shape;5796;p18"/>
            <p:cNvSpPr/>
            <p:nvPr/>
          </p:nvSpPr>
          <p:spPr>
            <a:xfrm>
              <a:off x="2917825" y="2014350"/>
              <a:ext cx="186350" cy="164900"/>
            </a:xfrm>
            <a:custGeom>
              <a:avLst/>
              <a:gdLst/>
              <a:ahLst/>
              <a:cxnLst/>
              <a:rect l="l" t="t" r="r" b="b"/>
              <a:pathLst>
                <a:path w="7454" h="6596" extrusionOk="0">
                  <a:moveTo>
                    <a:pt x="3810" y="0"/>
                  </a:moveTo>
                  <a:cubicBezTo>
                    <a:pt x="2628" y="0"/>
                    <a:pt x="1458" y="635"/>
                    <a:pt x="862" y="1733"/>
                  </a:cubicBezTo>
                  <a:cubicBezTo>
                    <a:pt x="0" y="3323"/>
                    <a:pt x="581" y="5378"/>
                    <a:pt x="2130" y="6216"/>
                  </a:cubicBezTo>
                  <a:cubicBezTo>
                    <a:pt x="2605" y="6474"/>
                    <a:pt x="3125" y="6595"/>
                    <a:pt x="3642" y="6595"/>
                  </a:cubicBezTo>
                  <a:cubicBezTo>
                    <a:pt x="4825" y="6595"/>
                    <a:pt x="5995" y="5961"/>
                    <a:pt x="6590" y="4862"/>
                  </a:cubicBezTo>
                  <a:cubicBezTo>
                    <a:pt x="7454" y="3272"/>
                    <a:pt x="6872" y="1218"/>
                    <a:pt x="5323" y="379"/>
                  </a:cubicBezTo>
                  <a:cubicBezTo>
                    <a:pt x="4848" y="122"/>
                    <a:pt x="4328" y="0"/>
                    <a:pt x="38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7" name="Google Shape;5797;p18"/>
            <p:cNvSpPr/>
            <p:nvPr/>
          </p:nvSpPr>
          <p:spPr>
            <a:xfrm>
              <a:off x="4778625" y="3060475"/>
              <a:ext cx="186375" cy="164900"/>
            </a:xfrm>
            <a:custGeom>
              <a:avLst/>
              <a:gdLst/>
              <a:ahLst/>
              <a:cxnLst/>
              <a:rect l="l" t="t" r="r" b="b"/>
              <a:pathLst>
                <a:path w="7455" h="6596" extrusionOk="0">
                  <a:moveTo>
                    <a:pt x="3812" y="1"/>
                  </a:moveTo>
                  <a:cubicBezTo>
                    <a:pt x="2634" y="1"/>
                    <a:pt x="1467" y="631"/>
                    <a:pt x="869" y="1725"/>
                  </a:cubicBezTo>
                  <a:cubicBezTo>
                    <a:pt x="1" y="3311"/>
                    <a:pt x="576" y="5367"/>
                    <a:pt x="2123" y="6212"/>
                  </a:cubicBezTo>
                  <a:cubicBezTo>
                    <a:pt x="2599" y="6473"/>
                    <a:pt x="3121" y="6596"/>
                    <a:pt x="3642" y="6596"/>
                  </a:cubicBezTo>
                  <a:cubicBezTo>
                    <a:pt x="4820" y="6596"/>
                    <a:pt x="5987" y="5965"/>
                    <a:pt x="6586" y="4872"/>
                  </a:cubicBezTo>
                  <a:cubicBezTo>
                    <a:pt x="7454" y="3286"/>
                    <a:pt x="6880" y="1230"/>
                    <a:pt x="5332" y="384"/>
                  </a:cubicBezTo>
                  <a:cubicBezTo>
                    <a:pt x="4855" y="124"/>
                    <a:pt x="4332" y="1"/>
                    <a:pt x="38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8" name="Google Shape;5798;p18"/>
            <p:cNvSpPr/>
            <p:nvPr/>
          </p:nvSpPr>
          <p:spPr>
            <a:xfrm>
              <a:off x="4813125" y="2456000"/>
              <a:ext cx="185425" cy="163850"/>
            </a:xfrm>
            <a:custGeom>
              <a:avLst/>
              <a:gdLst/>
              <a:ahLst/>
              <a:cxnLst/>
              <a:rect l="l" t="t" r="r" b="b"/>
              <a:pathLst>
                <a:path w="7417" h="6554" extrusionOk="0">
                  <a:moveTo>
                    <a:pt x="3765" y="0"/>
                  </a:moveTo>
                  <a:cubicBezTo>
                    <a:pt x="2657" y="0"/>
                    <a:pt x="1570" y="577"/>
                    <a:pt x="943" y="1609"/>
                  </a:cubicBezTo>
                  <a:cubicBezTo>
                    <a:pt x="0" y="3165"/>
                    <a:pt x="492" y="5193"/>
                    <a:pt x="2035" y="6111"/>
                  </a:cubicBezTo>
                  <a:cubicBezTo>
                    <a:pt x="2539" y="6411"/>
                    <a:pt x="3095" y="6553"/>
                    <a:pt x="3646" y="6553"/>
                  </a:cubicBezTo>
                  <a:cubicBezTo>
                    <a:pt x="4773" y="6553"/>
                    <a:pt x="5883" y="5957"/>
                    <a:pt x="6500" y="4895"/>
                  </a:cubicBezTo>
                  <a:cubicBezTo>
                    <a:pt x="7417" y="3317"/>
                    <a:pt x="6891" y="1303"/>
                    <a:pt x="5332" y="416"/>
                  </a:cubicBezTo>
                  <a:cubicBezTo>
                    <a:pt x="4838" y="134"/>
                    <a:pt x="4299" y="0"/>
                    <a:pt x="37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9" name="Google Shape;5799;p18"/>
            <p:cNvSpPr/>
            <p:nvPr/>
          </p:nvSpPr>
          <p:spPr>
            <a:xfrm>
              <a:off x="3417475" y="1671425"/>
              <a:ext cx="185450" cy="163775"/>
            </a:xfrm>
            <a:custGeom>
              <a:avLst/>
              <a:gdLst/>
              <a:ahLst/>
              <a:cxnLst/>
              <a:rect l="l" t="t" r="r" b="b"/>
              <a:pathLst>
                <a:path w="7418" h="6551" extrusionOk="0">
                  <a:moveTo>
                    <a:pt x="3765" y="1"/>
                  </a:moveTo>
                  <a:cubicBezTo>
                    <a:pt x="2636" y="1"/>
                    <a:pt x="1533" y="598"/>
                    <a:pt x="917" y="1658"/>
                  </a:cubicBezTo>
                  <a:cubicBezTo>
                    <a:pt x="1" y="3234"/>
                    <a:pt x="527" y="5249"/>
                    <a:pt x="2084" y="6137"/>
                  </a:cubicBezTo>
                  <a:cubicBezTo>
                    <a:pt x="2578" y="6418"/>
                    <a:pt x="3117" y="6551"/>
                    <a:pt x="3650" y="6551"/>
                  </a:cubicBezTo>
                  <a:cubicBezTo>
                    <a:pt x="4799" y="6551"/>
                    <a:pt x="5924" y="5935"/>
                    <a:pt x="6530" y="4845"/>
                  </a:cubicBezTo>
                  <a:cubicBezTo>
                    <a:pt x="7417" y="3246"/>
                    <a:pt x="6859" y="1241"/>
                    <a:pt x="5285" y="387"/>
                  </a:cubicBezTo>
                  <a:cubicBezTo>
                    <a:pt x="4802" y="125"/>
                    <a:pt x="4281" y="1"/>
                    <a:pt x="37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0" name="Google Shape;5800;p18"/>
            <p:cNvSpPr/>
            <p:nvPr/>
          </p:nvSpPr>
          <p:spPr>
            <a:xfrm>
              <a:off x="4863250" y="2640575"/>
              <a:ext cx="184425" cy="162575"/>
            </a:xfrm>
            <a:custGeom>
              <a:avLst/>
              <a:gdLst/>
              <a:ahLst/>
              <a:cxnLst/>
              <a:rect l="l" t="t" r="r" b="b"/>
              <a:pathLst>
                <a:path w="7377" h="6503" extrusionOk="0">
                  <a:moveTo>
                    <a:pt x="3715" y="0"/>
                  </a:moveTo>
                  <a:cubicBezTo>
                    <a:pt x="2600" y="0"/>
                    <a:pt x="1526" y="600"/>
                    <a:pt x="916" y="1675"/>
                  </a:cubicBezTo>
                  <a:cubicBezTo>
                    <a:pt x="1" y="3286"/>
                    <a:pt x="534" y="5232"/>
                    <a:pt x="2130" y="6105"/>
                  </a:cubicBezTo>
                  <a:cubicBezTo>
                    <a:pt x="2622" y="6374"/>
                    <a:pt x="3146" y="6502"/>
                    <a:pt x="3662" y="6502"/>
                  </a:cubicBezTo>
                  <a:cubicBezTo>
                    <a:pt x="4777" y="6502"/>
                    <a:pt x="5850" y="5903"/>
                    <a:pt x="6461" y="4829"/>
                  </a:cubicBezTo>
                  <a:cubicBezTo>
                    <a:pt x="7376" y="3217"/>
                    <a:pt x="6843" y="1270"/>
                    <a:pt x="5247" y="398"/>
                  </a:cubicBezTo>
                  <a:cubicBezTo>
                    <a:pt x="4755" y="129"/>
                    <a:pt x="4231" y="0"/>
                    <a:pt x="37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1" name="Google Shape;5801;p18"/>
            <p:cNvSpPr/>
            <p:nvPr/>
          </p:nvSpPr>
          <p:spPr>
            <a:xfrm>
              <a:off x="3414925" y="3854675"/>
              <a:ext cx="185050" cy="163150"/>
            </a:xfrm>
            <a:custGeom>
              <a:avLst/>
              <a:gdLst/>
              <a:ahLst/>
              <a:cxnLst/>
              <a:rect l="l" t="t" r="r" b="b"/>
              <a:pathLst>
                <a:path w="7402" h="6526" extrusionOk="0">
                  <a:moveTo>
                    <a:pt x="3737" y="0"/>
                  </a:moveTo>
                  <a:cubicBezTo>
                    <a:pt x="2628" y="0"/>
                    <a:pt x="1552" y="587"/>
                    <a:pt x="935" y="1641"/>
                  </a:cubicBezTo>
                  <a:cubicBezTo>
                    <a:pt x="1" y="3239"/>
                    <a:pt x="517" y="5221"/>
                    <a:pt x="2099" y="6111"/>
                  </a:cubicBezTo>
                  <a:cubicBezTo>
                    <a:pt x="2599" y="6392"/>
                    <a:pt x="3137" y="6526"/>
                    <a:pt x="3667" y="6526"/>
                  </a:cubicBezTo>
                  <a:cubicBezTo>
                    <a:pt x="4776" y="6526"/>
                    <a:pt x="5850" y="5939"/>
                    <a:pt x="6467" y="4885"/>
                  </a:cubicBezTo>
                  <a:cubicBezTo>
                    <a:pt x="7401" y="3287"/>
                    <a:pt x="6886" y="1305"/>
                    <a:pt x="5304" y="415"/>
                  </a:cubicBezTo>
                  <a:cubicBezTo>
                    <a:pt x="4805" y="134"/>
                    <a:pt x="4267" y="0"/>
                    <a:pt x="373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2" name="Google Shape;5802;p18"/>
            <p:cNvSpPr/>
            <p:nvPr/>
          </p:nvSpPr>
          <p:spPr>
            <a:xfrm>
              <a:off x="2949800" y="3593125"/>
              <a:ext cx="184925" cy="163175"/>
            </a:xfrm>
            <a:custGeom>
              <a:avLst/>
              <a:gdLst/>
              <a:ahLst/>
              <a:cxnLst/>
              <a:rect l="l" t="t" r="r" b="b"/>
              <a:pathLst>
                <a:path w="7397" h="6527" extrusionOk="0">
                  <a:moveTo>
                    <a:pt x="3736" y="1"/>
                  </a:moveTo>
                  <a:cubicBezTo>
                    <a:pt x="2644" y="1"/>
                    <a:pt x="1583" y="568"/>
                    <a:pt x="960" y="1596"/>
                  </a:cubicBezTo>
                  <a:cubicBezTo>
                    <a:pt x="0" y="3179"/>
                    <a:pt x="484" y="5170"/>
                    <a:pt x="2050" y="6085"/>
                  </a:cubicBezTo>
                  <a:cubicBezTo>
                    <a:pt x="2561" y="6384"/>
                    <a:pt x="3115" y="6526"/>
                    <a:pt x="3662" y="6526"/>
                  </a:cubicBezTo>
                  <a:cubicBezTo>
                    <a:pt x="4753" y="6526"/>
                    <a:pt x="5814" y="5959"/>
                    <a:pt x="6437" y="4931"/>
                  </a:cubicBezTo>
                  <a:cubicBezTo>
                    <a:pt x="7396" y="3349"/>
                    <a:pt x="6913" y="1358"/>
                    <a:pt x="5347" y="441"/>
                  </a:cubicBezTo>
                  <a:cubicBezTo>
                    <a:pt x="4836" y="143"/>
                    <a:pt x="4282" y="1"/>
                    <a:pt x="373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3" name="Google Shape;5803;p18"/>
            <p:cNvSpPr/>
            <p:nvPr/>
          </p:nvSpPr>
          <p:spPr>
            <a:xfrm>
              <a:off x="3601025" y="1618875"/>
              <a:ext cx="184275" cy="162525"/>
            </a:xfrm>
            <a:custGeom>
              <a:avLst/>
              <a:gdLst/>
              <a:ahLst/>
              <a:cxnLst/>
              <a:rect l="l" t="t" r="r" b="b"/>
              <a:pathLst>
                <a:path w="7371" h="6501" extrusionOk="0">
                  <a:moveTo>
                    <a:pt x="3710" y="0"/>
                  </a:moveTo>
                  <a:cubicBezTo>
                    <a:pt x="2616" y="0"/>
                    <a:pt x="1560" y="576"/>
                    <a:pt x="945" y="1617"/>
                  </a:cubicBezTo>
                  <a:cubicBezTo>
                    <a:pt x="0" y="3216"/>
                    <a:pt x="495" y="5173"/>
                    <a:pt x="2072" y="6073"/>
                  </a:cubicBezTo>
                  <a:cubicBezTo>
                    <a:pt x="2579" y="6362"/>
                    <a:pt x="3124" y="6501"/>
                    <a:pt x="3661" y="6501"/>
                  </a:cubicBezTo>
                  <a:cubicBezTo>
                    <a:pt x="4755" y="6501"/>
                    <a:pt x="5811" y="5925"/>
                    <a:pt x="6426" y="4884"/>
                  </a:cubicBezTo>
                  <a:cubicBezTo>
                    <a:pt x="7371" y="3285"/>
                    <a:pt x="6876" y="1328"/>
                    <a:pt x="5299" y="428"/>
                  </a:cubicBezTo>
                  <a:cubicBezTo>
                    <a:pt x="4792" y="138"/>
                    <a:pt x="4247" y="0"/>
                    <a:pt x="37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4" name="Google Shape;5804;p18"/>
            <p:cNvSpPr/>
            <p:nvPr/>
          </p:nvSpPr>
          <p:spPr>
            <a:xfrm>
              <a:off x="4197825" y="3826825"/>
              <a:ext cx="182225" cy="161300"/>
            </a:xfrm>
            <a:custGeom>
              <a:avLst/>
              <a:gdLst/>
              <a:ahLst/>
              <a:cxnLst/>
              <a:rect l="l" t="t" r="r" b="b"/>
              <a:pathLst>
                <a:path w="7289" h="6452" extrusionOk="0">
                  <a:moveTo>
                    <a:pt x="3659" y="1"/>
                  </a:moveTo>
                  <a:cubicBezTo>
                    <a:pt x="2580" y="1"/>
                    <a:pt x="1544" y="564"/>
                    <a:pt x="935" y="1593"/>
                  </a:cubicBezTo>
                  <a:cubicBezTo>
                    <a:pt x="0" y="3171"/>
                    <a:pt x="456" y="5083"/>
                    <a:pt x="1982" y="5990"/>
                  </a:cubicBezTo>
                  <a:cubicBezTo>
                    <a:pt x="2508" y="6302"/>
                    <a:pt x="3075" y="6452"/>
                    <a:pt x="3630" y="6452"/>
                  </a:cubicBezTo>
                  <a:cubicBezTo>
                    <a:pt x="4709" y="6452"/>
                    <a:pt x="5744" y="5888"/>
                    <a:pt x="6354" y="4859"/>
                  </a:cubicBezTo>
                  <a:cubicBezTo>
                    <a:pt x="7289" y="3283"/>
                    <a:pt x="6833" y="1369"/>
                    <a:pt x="5307" y="462"/>
                  </a:cubicBezTo>
                  <a:cubicBezTo>
                    <a:pt x="4781" y="150"/>
                    <a:pt x="4214" y="1"/>
                    <a:pt x="365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5" name="Google Shape;5805;p18"/>
            <p:cNvSpPr/>
            <p:nvPr/>
          </p:nvSpPr>
          <p:spPr>
            <a:xfrm>
              <a:off x="4014550" y="3879675"/>
              <a:ext cx="182825" cy="161950"/>
            </a:xfrm>
            <a:custGeom>
              <a:avLst/>
              <a:gdLst/>
              <a:ahLst/>
              <a:cxnLst/>
              <a:rect l="l" t="t" r="r" b="b"/>
              <a:pathLst>
                <a:path w="7313" h="6478" extrusionOk="0">
                  <a:moveTo>
                    <a:pt x="3675" y="1"/>
                  </a:moveTo>
                  <a:cubicBezTo>
                    <a:pt x="2572" y="1"/>
                    <a:pt x="1514" y="590"/>
                    <a:pt x="902" y="1661"/>
                  </a:cubicBezTo>
                  <a:cubicBezTo>
                    <a:pt x="0" y="3244"/>
                    <a:pt x="486" y="5142"/>
                    <a:pt x="2025" y="6035"/>
                  </a:cubicBezTo>
                  <a:cubicBezTo>
                    <a:pt x="2541" y="6335"/>
                    <a:pt x="3096" y="6478"/>
                    <a:pt x="3640" y="6478"/>
                  </a:cubicBezTo>
                  <a:cubicBezTo>
                    <a:pt x="4727" y="6478"/>
                    <a:pt x="5771" y="5906"/>
                    <a:pt x="6384" y="4867"/>
                  </a:cubicBezTo>
                  <a:cubicBezTo>
                    <a:pt x="7312" y="3294"/>
                    <a:pt x="6857" y="1385"/>
                    <a:pt x="5337" y="472"/>
                  </a:cubicBezTo>
                  <a:cubicBezTo>
                    <a:pt x="4807" y="153"/>
                    <a:pt x="4235" y="1"/>
                    <a:pt x="36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6" name="Google Shape;5806;p18"/>
            <p:cNvSpPr/>
            <p:nvPr/>
          </p:nvSpPr>
          <p:spPr>
            <a:xfrm>
              <a:off x="3235525" y="1725225"/>
              <a:ext cx="183900" cy="162550"/>
            </a:xfrm>
            <a:custGeom>
              <a:avLst/>
              <a:gdLst/>
              <a:ahLst/>
              <a:cxnLst/>
              <a:rect l="l" t="t" r="r" b="b"/>
              <a:pathLst>
                <a:path w="7356" h="6502" extrusionOk="0">
                  <a:moveTo>
                    <a:pt x="3695" y="0"/>
                  </a:moveTo>
                  <a:cubicBezTo>
                    <a:pt x="2553" y="0"/>
                    <a:pt x="1456" y="629"/>
                    <a:pt x="855" y="1750"/>
                  </a:cubicBezTo>
                  <a:cubicBezTo>
                    <a:pt x="1" y="3337"/>
                    <a:pt x="537" y="5229"/>
                    <a:pt x="2087" y="6091"/>
                  </a:cubicBezTo>
                  <a:cubicBezTo>
                    <a:pt x="2586" y="6369"/>
                    <a:pt x="3119" y="6501"/>
                    <a:pt x="3644" y="6501"/>
                  </a:cubicBezTo>
                  <a:cubicBezTo>
                    <a:pt x="4750" y="6501"/>
                    <a:pt x="5816" y="5912"/>
                    <a:pt x="6428" y="4850"/>
                  </a:cubicBezTo>
                  <a:cubicBezTo>
                    <a:pt x="7355" y="3246"/>
                    <a:pt x="6838" y="1295"/>
                    <a:pt x="5251" y="410"/>
                  </a:cubicBezTo>
                  <a:cubicBezTo>
                    <a:pt x="4752" y="132"/>
                    <a:pt x="4219" y="0"/>
                    <a:pt x="369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7" name="Google Shape;5807;p18"/>
            <p:cNvSpPr/>
            <p:nvPr/>
          </p:nvSpPr>
          <p:spPr>
            <a:xfrm>
              <a:off x="2618975" y="3095100"/>
              <a:ext cx="182675" cy="161925"/>
            </a:xfrm>
            <a:custGeom>
              <a:avLst/>
              <a:gdLst/>
              <a:ahLst/>
              <a:cxnLst/>
              <a:rect l="l" t="t" r="r" b="b"/>
              <a:pathLst>
                <a:path w="7307" h="6477" extrusionOk="0">
                  <a:moveTo>
                    <a:pt x="3668" y="0"/>
                  </a:moveTo>
                  <a:cubicBezTo>
                    <a:pt x="2580" y="0"/>
                    <a:pt x="1535" y="574"/>
                    <a:pt x="921" y="1622"/>
                  </a:cubicBezTo>
                  <a:cubicBezTo>
                    <a:pt x="0" y="3198"/>
                    <a:pt x="463" y="5105"/>
                    <a:pt x="1987" y="6014"/>
                  </a:cubicBezTo>
                  <a:cubicBezTo>
                    <a:pt x="2513" y="6327"/>
                    <a:pt x="3080" y="6477"/>
                    <a:pt x="3637" y="6477"/>
                  </a:cubicBezTo>
                  <a:cubicBezTo>
                    <a:pt x="4711" y="6477"/>
                    <a:pt x="5744" y="5920"/>
                    <a:pt x="6360" y="4903"/>
                  </a:cubicBezTo>
                  <a:cubicBezTo>
                    <a:pt x="7307" y="3336"/>
                    <a:pt x="6878" y="1422"/>
                    <a:pt x="5370" y="494"/>
                  </a:cubicBezTo>
                  <a:cubicBezTo>
                    <a:pt x="4829" y="160"/>
                    <a:pt x="4242" y="0"/>
                    <a:pt x="36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8" name="Google Shape;5808;p18"/>
            <p:cNvSpPr/>
            <p:nvPr/>
          </p:nvSpPr>
          <p:spPr>
            <a:xfrm>
              <a:off x="4764000" y="2272700"/>
              <a:ext cx="184350" cy="162550"/>
            </a:xfrm>
            <a:custGeom>
              <a:avLst/>
              <a:gdLst/>
              <a:ahLst/>
              <a:cxnLst/>
              <a:rect l="l" t="t" r="r" b="b"/>
              <a:pathLst>
                <a:path w="7374" h="6502" extrusionOk="0">
                  <a:moveTo>
                    <a:pt x="3712" y="0"/>
                  </a:moveTo>
                  <a:cubicBezTo>
                    <a:pt x="2611" y="0"/>
                    <a:pt x="1549" y="584"/>
                    <a:pt x="935" y="1637"/>
                  </a:cubicBezTo>
                  <a:cubicBezTo>
                    <a:pt x="1" y="3240"/>
                    <a:pt x="509" y="5194"/>
                    <a:pt x="2092" y="6084"/>
                  </a:cubicBezTo>
                  <a:cubicBezTo>
                    <a:pt x="2594" y="6366"/>
                    <a:pt x="3132" y="6501"/>
                    <a:pt x="3661" y="6501"/>
                  </a:cubicBezTo>
                  <a:cubicBezTo>
                    <a:pt x="4762" y="6501"/>
                    <a:pt x="5825" y="5917"/>
                    <a:pt x="6439" y="4864"/>
                  </a:cubicBezTo>
                  <a:cubicBezTo>
                    <a:pt x="7373" y="3262"/>
                    <a:pt x="6865" y="1308"/>
                    <a:pt x="5282" y="418"/>
                  </a:cubicBezTo>
                  <a:cubicBezTo>
                    <a:pt x="4780" y="135"/>
                    <a:pt x="4242" y="0"/>
                    <a:pt x="37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9" name="Google Shape;5809;p18"/>
            <p:cNvSpPr/>
            <p:nvPr/>
          </p:nvSpPr>
          <p:spPr>
            <a:xfrm>
              <a:off x="4715775" y="2089925"/>
              <a:ext cx="181075" cy="160250"/>
            </a:xfrm>
            <a:custGeom>
              <a:avLst/>
              <a:gdLst/>
              <a:ahLst/>
              <a:cxnLst/>
              <a:rect l="l" t="t" r="r" b="b"/>
              <a:pathLst>
                <a:path w="7243" h="6410" extrusionOk="0">
                  <a:moveTo>
                    <a:pt x="3654" y="1"/>
                  </a:moveTo>
                  <a:cubicBezTo>
                    <a:pt x="2551" y="1"/>
                    <a:pt x="1491" y="595"/>
                    <a:pt x="890" y="1665"/>
                  </a:cubicBezTo>
                  <a:cubicBezTo>
                    <a:pt x="1" y="3249"/>
                    <a:pt x="523" y="5147"/>
                    <a:pt x="2086" y="6011"/>
                  </a:cubicBezTo>
                  <a:cubicBezTo>
                    <a:pt x="2574" y="6281"/>
                    <a:pt x="3094" y="6409"/>
                    <a:pt x="3605" y="6409"/>
                  </a:cubicBezTo>
                  <a:cubicBezTo>
                    <a:pt x="4724" y="6409"/>
                    <a:pt x="5799" y="5793"/>
                    <a:pt x="6398" y="4693"/>
                  </a:cubicBezTo>
                  <a:cubicBezTo>
                    <a:pt x="7242" y="3145"/>
                    <a:pt x="6729" y="1285"/>
                    <a:pt x="5223" y="424"/>
                  </a:cubicBezTo>
                  <a:cubicBezTo>
                    <a:pt x="4721" y="138"/>
                    <a:pt x="4182" y="1"/>
                    <a:pt x="365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0" name="Google Shape;5810;p18"/>
            <p:cNvSpPr/>
            <p:nvPr/>
          </p:nvSpPr>
          <p:spPr>
            <a:xfrm>
              <a:off x="2569800" y="2911725"/>
              <a:ext cx="181825" cy="160775"/>
            </a:xfrm>
            <a:custGeom>
              <a:avLst/>
              <a:gdLst/>
              <a:ahLst/>
              <a:cxnLst/>
              <a:rect l="l" t="t" r="r" b="b"/>
              <a:pathLst>
                <a:path w="7273" h="6431" extrusionOk="0">
                  <a:moveTo>
                    <a:pt x="3655" y="0"/>
                  </a:moveTo>
                  <a:cubicBezTo>
                    <a:pt x="2557" y="0"/>
                    <a:pt x="1504" y="589"/>
                    <a:pt x="899" y="1653"/>
                  </a:cubicBezTo>
                  <a:cubicBezTo>
                    <a:pt x="0" y="3234"/>
                    <a:pt x="498" y="5128"/>
                    <a:pt x="2044" y="6007"/>
                  </a:cubicBezTo>
                  <a:cubicBezTo>
                    <a:pt x="2548" y="6294"/>
                    <a:pt x="3087" y="6431"/>
                    <a:pt x="3617" y="6431"/>
                  </a:cubicBezTo>
                  <a:cubicBezTo>
                    <a:pt x="4715" y="6431"/>
                    <a:pt x="5769" y="5841"/>
                    <a:pt x="6375" y="4778"/>
                  </a:cubicBezTo>
                  <a:cubicBezTo>
                    <a:pt x="7272" y="3197"/>
                    <a:pt x="6774" y="1304"/>
                    <a:pt x="5229" y="424"/>
                  </a:cubicBezTo>
                  <a:cubicBezTo>
                    <a:pt x="4724" y="137"/>
                    <a:pt x="4185" y="0"/>
                    <a:pt x="36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1" name="Google Shape;5811;p18"/>
            <p:cNvSpPr/>
            <p:nvPr/>
          </p:nvSpPr>
          <p:spPr>
            <a:xfrm>
              <a:off x="3785400" y="1566850"/>
              <a:ext cx="181025" cy="160250"/>
            </a:xfrm>
            <a:custGeom>
              <a:avLst/>
              <a:gdLst/>
              <a:ahLst/>
              <a:cxnLst/>
              <a:rect l="l" t="t" r="r" b="b"/>
              <a:pathLst>
                <a:path w="7241" h="6410" extrusionOk="0">
                  <a:moveTo>
                    <a:pt x="3650" y="1"/>
                  </a:moveTo>
                  <a:cubicBezTo>
                    <a:pt x="2551" y="1"/>
                    <a:pt x="1495" y="592"/>
                    <a:pt x="893" y="1657"/>
                  </a:cubicBezTo>
                  <a:cubicBezTo>
                    <a:pt x="0" y="3238"/>
                    <a:pt x="518" y="5141"/>
                    <a:pt x="2077" y="6007"/>
                  </a:cubicBezTo>
                  <a:cubicBezTo>
                    <a:pt x="2567" y="6279"/>
                    <a:pt x="3091" y="6409"/>
                    <a:pt x="3605" y="6409"/>
                  </a:cubicBezTo>
                  <a:cubicBezTo>
                    <a:pt x="4720" y="6409"/>
                    <a:pt x="5792" y="5797"/>
                    <a:pt x="6391" y="4701"/>
                  </a:cubicBezTo>
                  <a:cubicBezTo>
                    <a:pt x="7240" y="3153"/>
                    <a:pt x="6733" y="1292"/>
                    <a:pt x="5230" y="430"/>
                  </a:cubicBezTo>
                  <a:cubicBezTo>
                    <a:pt x="4724" y="139"/>
                    <a:pt x="4182" y="1"/>
                    <a:pt x="365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2" name="Google Shape;5812;p18"/>
            <p:cNvSpPr/>
            <p:nvPr/>
          </p:nvSpPr>
          <p:spPr>
            <a:xfrm>
              <a:off x="3832025" y="3933400"/>
              <a:ext cx="182000" cy="160875"/>
            </a:xfrm>
            <a:custGeom>
              <a:avLst/>
              <a:gdLst/>
              <a:ahLst/>
              <a:cxnLst/>
              <a:rect l="l" t="t" r="r" b="b"/>
              <a:pathLst>
                <a:path w="7280" h="6435" extrusionOk="0">
                  <a:moveTo>
                    <a:pt x="3660" y="0"/>
                  </a:moveTo>
                  <a:cubicBezTo>
                    <a:pt x="2547" y="0"/>
                    <a:pt x="1479" y="609"/>
                    <a:pt x="876" y="1700"/>
                  </a:cubicBezTo>
                  <a:cubicBezTo>
                    <a:pt x="1" y="3287"/>
                    <a:pt x="529" y="5171"/>
                    <a:pt x="2092" y="6034"/>
                  </a:cubicBezTo>
                  <a:cubicBezTo>
                    <a:pt x="2583" y="6305"/>
                    <a:pt x="3106" y="6434"/>
                    <a:pt x="3619" y="6434"/>
                  </a:cubicBezTo>
                  <a:cubicBezTo>
                    <a:pt x="4733" y="6434"/>
                    <a:pt x="5800" y="5826"/>
                    <a:pt x="6402" y="4734"/>
                  </a:cubicBezTo>
                  <a:cubicBezTo>
                    <a:pt x="7279" y="3147"/>
                    <a:pt x="6751" y="1264"/>
                    <a:pt x="5187" y="401"/>
                  </a:cubicBezTo>
                  <a:cubicBezTo>
                    <a:pt x="4696" y="129"/>
                    <a:pt x="4173" y="0"/>
                    <a:pt x="36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3" name="Google Shape;5813;p18"/>
            <p:cNvSpPr/>
            <p:nvPr/>
          </p:nvSpPr>
          <p:spPr>
            <a:xfrm>
              <a:off x="2669075" y="3279600"/>
              <a:ext cx="181875" cy="160800"/>
            </a:xfrm>
            <a:custGeom>
              <a:avLst/>
              <a:gdLst/>
              <a:ahLst/>
              <a:cxnLst/>
              <a:rect l="l" t="t" r="r" b="b"/>
              <a:pathLst>
                <a:path w="7275" h="6432" extrusionOk="0">
                  <a:moveTo>
                    <a:pt x="3655" y="1"/>
                  </a:moveTo>
                  <a:cubicBezTo>
                    <a:pt x="2559" y="1"/>
                    <a:pt x="1507" y="588"/>
                    <a:pt x="902" y="1649"/>
                  </a:cubicBezTo>
                  <a:cubicBezTo>
                    <a:pt x="1" y="3230"/>
                    <a:pt x="496" y="5123"/>
                    <a:pt x="2040" y="6005"/>
                  </a:cubicBezTo>
                  <a:cubicBezTo>
                    <a:pt x="2546" y="6293"/>
                    <a:pt x="3088" y="6431"/>
                    <a:pt x="3619" y="6431"/>
                  </a:cubicBezTo>
                  <a:cubicBezTo>
                    <a:pt x="4715" y="6431"/>
                    <a:pt x="5768" y="5844"/>
                    <a:pt x="6372" y="4783"/>
                  </a:cubicBezTo>
                  <a:cubicBezTo>
                    <a:pt x="7274" y="3203"/>
                    <a:pt x="6779" y="1308"/>
                    <a:pt x="5235" y="427"/>
                  </a:cubicBezTo>
                  <a:cubicBezTo>
                    <a:pt x="4728" y="138"/>
                    <a:pt x="4186" y="1"/>
                    <a:pt x="36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4" name="Google Shape;5814;p18"/>
            <p:cNvSpPr/>
            <p:nvPr/>
          </p:nvSpPr>
          <p:spPr>
            <a:xfrm>
              <a:off x="4434375" y="1775500"/>
              <a:ext cx="180275" cy="159625"/>
            </a:xfrm>
            <a:custGeom>
              <a:avLst/>
              <a:gdLst/>
              <a:ahLst/>
              <a:cxnLst/>
              <a:rect l="l" t="t" r="r" b="b"/>
              <a:pathLst>
                <a:path w="7211" h="6385" extrusionOk="0">
                  <a:moveTo>
                    <a:pt x="3626" y="1"/>
                  </a:moveTo>
                  <a:cubicBezTo>
                    <a:pt x="2519" y="1"/>
                    <a:pt x="1452" y="599"/>
                    <a:pt x="855" y="1672"/>
                  </a:cubicBezTo>
                  <a:cubicBezTo>
                    <a:pt x="0" y="3209"/>
                    <a:pt x="489" y="5081"/>
                    <a:pt x="1973" y="5946"/>
                  </a:cubicBezTo>
                  <a:cubicBezTo>
                    <a:pt x="2482" y="6243"/>
                    <a:pt x="3031" y="6385"/>
                    <a:pt x="3571" y="6385"/>
                  </a:cubicBezTo>
                  <a:cubicBezTo>
                    <a:pt x="4660" y="6385"/>
                    <a:pt x="5710" y="5806"/>
                    <a:pt x="6310" y="4762"/>
                  </a:cubicBezTo>
                  <a:cubicBezTo>
                    <a:pt x="7211" y="3193"/>
                    <a:pt x="6709" y="1283"/>
                    <a:pt x="5170" y="412"/>
                  </a:cubicBezTo>
                  <a:cubicBezTo>
                    <a:pt x="4676" y="133"/>
                    <a:pt x="4147" y="1"/>
                    <a:pt x="362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5" name="Google Shape;5815;p18"/>
            <p:cNvSpPr/>
            <p:nvPr/>
          </p:nvSpPr>
          <p:spPr>
            <a:xfrm>
              <a:off x="3053950" y="1779850"/>
              <a:ext cx="180275" cy="159625"/>
            </a:xfrm>
            <a:custGeom>
              <a:avLst/>
              <a:gdLst/>
              <a:ahLst/>
              <a:cxnLst/>
              <a:rect l="l" t="t" r="r" b="b"/>
              <a:pathLst>
                <a:path w="7211" h="6385" extrusionOk="0">
                  <a:moveTo>
                    <a:pt x="3638" y="1"/>
                  </a:moveTo>
                  <a:cubicBezTo>
                    <a:pt x="2549" y="1"/>
                    <a:pt x="1500" y="579"/>
                    <a:pt x="901" y="1623"/>
                  </a:cubicBezTo>
                  <a:cubicBezTo>
                    <a:pt x="0" y="3193"/>
                    <a:pt x="500" y="5103"/>
                    <a:pt x="2040" y="5974"/>
                  </a:cubicBezTo>
                  <a:cubicBezTo>
                    <a:pt x="2532" y="6252"/>
                    <a:pt x="3062" y="6385"/>
                    <a:pt x="3583" y="6385"/>
                  </a:cubicBezTo>
                  <a:cubicBezTo>
                    <a:pt x="4690" y="6385"/>
                    <a:pt x="5758" y="5785"/>
                    <a:pt x="6354" y="4712"/>
                  </a:cubicBezTo>
                  <a:cubicBezTo>
                    <a:pt x="7210" y="3177"/>
                    <a:pt x="6720" y="1305"/>
                    <a:pt x="5236" y="440"/>
                  </a:cubicBezTo>
                  <a:cubicBezTo>
                    <a:pt x="4727" y="143"/>
                    <a:pt x="4177" y="1"/>
                    <a:pt x="363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6" name="Google Shape;5816;p18"/>
            <p:cNvSpPr/>
            <p:nvPr/>
          </p:nvSpPr>
          <p:spPr>
            <a:xfrm>
              <a:off x="4914750" y="2825975"/>
              <a:ext cx="180800" cy="159625"/>
            </a:xfrm>
            <a:custGeom>
              <a:avLst/>
              <a:gdLst/>
              <a:ahLst/>
              <a:cxnLst/>
              <a:rect l="l" t="t" r="r" b="b"/>
              <a:pathLst>
                <a:path w="7232" h="6385" extrusionOk="0">
                  <a:moveTo>
                    <a:pt x="3647" y="1"/>
                  </a:moveTo>
                  <a:cubicBezTo>
                    <a:pt x="2558" y="1"/>
                    <a:pt x="1503" y="580"/>
                    <a:pt x="906" y="1617"/>
                  </a:cubicBezTo>
                  <a:cubicBezTo>
                    <a:pt x="1" y="3186"/>
                    <a:pt x="496" y="5096"/>
                    <a:pt x="2034" y="5970"/>
                  </a:cubicBezTo>
                  <a:cubicBezTo>
                    <a:pt x="2529" y="6251"/>
                    <a:pt x="3061" y="6385"/>
                    <a:pt x="3584" y="6385"/>
                  </a:cubicBezTo>
                  <a:cubicBezTo>
                    <a:pt x="4688" y="6385"/>
                    <a:pt x="5754" y="5789"/>
                    <a:pt x="6352" y="4720"/>
                  </a:cubicBezTo>
                  <a:cubicBezTo>
                    <a:pt x="7232" y="3144"/>
                    <a:pt x="6703" y="1244"/>
                    <a:pt x="5147" y="389"/>
                  </a:cubicBezTo>
                  <a:cubicBezTo>
                    <a:pt x="4668" y="126"/>
                    <a:pt x="4154" y="1"/>
                    <a:pt x="36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7" name="Google Shape;5817;p18"/>
            <p:cNvSpPr/>
            <p:nvPr/>
          </p:nvSpPr>
          <p:spPr>
            <a:xfrm>
              <a:off x="4201350" y="1644725"/>
              <a:ext cx="180700" cy="159625"/>
            </a:xfrm>
            <a:custGeom>
              <a:avLst/>
              <a:gdLst/>
              <a:ahLst/>
              <a:cxnLst/>
              <a:rect l="l" t="t" r="r" b="b"/>
              <a:pathLst>
                <a:path w="7228" h="6385" extrusionOk="0">
                  <a:moveTo>
                    <a:pt x="3644" y="1"/>
                  </a:moveTo>
                  <a:cubicBezTo>
                    <a:pt x="2561" y="1"/>
                    <a:pt x="1513" y="572"/>
                    <a:pt x="914" y="1597"/>
                  </a:cubicBezTo>
                  <a:cubicBezTo>
                    <a:pt x="1" y="3163"/>
                    <a:pt x="481" y="5077"/>
                    <a:pt x="2011" y="5957"/>
                  </a:cubicBezTo>
                  <a:cubicBezTo>
                    <a:pt x="2513" y="6247"/>
                    <a:pt x="3054" y="6385"/>
                    <a:pt x="3586" y="6385"/>
                  </a:cubicBezTo>
                  <a:cubicBezTo>
                    <a:pt x="4683" y="6385"/>
                    <a:pt x="5740" y="5797"/>
                    <a:pt x="6339" y="4740"/>
                  </a:cubicBezTo>
                  <a:cubicBezTo>
                    <a:pt x="7227" y="3172"/>
                    <a:pt x="6713" y="1262"/>
                    <a:pt x="5166" y="400"/>
                  </a:cubicBezTo>
                  <a:cubicBezTo>
                    <a:pt x="4681" y="130"/>
                    <a:pt x="4158" y="1"/>
                    <a:pt x="364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8" name="Google Shape;5818;p18"/>
            <p:cNvSpPr/>
            <p:nvPr/>
          </p:nvSpPr>
          <p:spPr>
            <a:xfrm>
              <a:off x="2738125" y="2070750"/>
              <a:ext cx="179350" cy="158475"/>
            </a:xfrm>
            <a:custGeom>
              <a:avLst/>
              <a:gdLst/>
              <a:ahLst/>
              <a:cxnLst/>
              <a:rect l="l" t="t" r="r" b="b"/>
              <a:pathLst>
                <a:path w="7174" h="6339" extrusionOk="0">
                  <a:moveTo>
                    <a:pt x="3640" y="0"/>
                  </a:moveTo>
                  <a:cubicBezTo>
                    <a:pt x="2564" y="0"/>
                    <a:pt x="1514" y="560"/>
                    <a:pt x="920" y="1566"/>
                  </a:cubicBezTo>
                  <a:cubicBezTo>
                    <a:pt x="0" y="3119"/>
                    <a:pt x="500" y="5076"/>
                    <a:pt x="2037" y="5941"/>
                  </a:cubicBezTo>
                  <a:cubicBezTo>
                    <a:pt x="2516" y="6210"/>
                    <a:pt x="3036" y="6339"/>
                    <a:pt x="3549" y="6339"/>
                  </a:cubicBezTo>
                  <a:cubicBezTo>
                    <a:pt x="4643" y="6339"/>
                    <a:pt x="5710" y="5757"/>
                    <a:pt x="6301" y="4723"/>
                  </a:cubicBezTo>
                  <a:cubicBezTo>
                    <a:pt x="7174" y="3200"/>
                    <a:pt x="6686" y="1289"/>
                    <a:pt x="5205" y="425"/>
                  </a:cubicBezTo>
                  <a:cubicBezTo>
                    <a:pt x="4711" y="137"/>
                    <a:pt x="4172" y="0"/>
                    <a:pt x="364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9" name="Google Shape;5819;p18"/>
            <p:cNvSpPr/>
            <p:nvPr/>
          </p:nvSpPr>
          <p:spPr>
            <a:xfrm>
              <a:off x="4832050" y="3247650"/>
              <a:ext cx="178875" cy="158450"/>
            </a:xfrm>
            <a:custGeom>
              <a:avLst/>
              <a:gdLst/>
              <a:ahLst/>
              <a:cxnLst/>
              <a:rect l="l" t="t" r="r" b="b"/>
              <a:pathLst>
                <a:path w="7155" h="6338" extrusionOk="0">
                  <a:moveTo>
                    <a:pt x="3621" y="1"/>
                  </a:moveTo>
                  <a:cubicBezTo>
                    <a:pt x="2537" y="1"/>
                    <a:pt x="1479" y="570"/>
                    <a:pt x="886" y="1587"/>
                  </a:cubicBezTo>
                  <a:cubicBezTo>
                    <a:pt x="1" y="3108"/>
                    <a:pt x="469" y="5025"/>
                    <a:pt x="1941" y="5897"/>
                  </a:cubicBezTo>
                  <a:cubicBezTo>
                    <a:pt x="2443" y="6196"/>
                    <a:pt x="2991" y="6337"/>
                    <a:pt x="3532" y="6337"/>
                  </a:cubicBezTo>
                  <a:cubicBezTo>
                    <a:pt x="4632" y="6337"/>
                    <a:pt x="5702" y="5750"/>
                    <a:pt x="6294" y="4701"/>
                  </a:cubicBezTo>
                  <a:cubicBezTo>
                    <a:pt x="7155" y="3173"/>
                    <a:pt x="6652" y="1267"/>
                    <a:pt x="5163" y="413"/>
                  </a:cubicBezTo>
                  <a:cubicBezTo>
                    <a:pt x="4675" y="133"/>
                    <a:pt x="4145" y="1"/>
                    <a:pt x="36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0" name="Google Shape;5820;p18"/>
            <p:cNvSpPr/>
            <p:nvPr/>
          </p:nvSpPr>
          <p:spPr>
            <a:xfrm>
              <a:off x="4698225" y="3484775"/>
              <a:ext cx="179350" cy="158500"/>
            </a:xfrm>
            <a:custGeom>
              <a:avLst/>
              <a:gdLst/>
              <a:ahLst/>
              <a:cxnLst/>
              <a:rect l="l" t="t" r="r" b="b"/>
              <a:pathLst>
                <a:path w="7174" h="6340" extrusionOk="0">
                  <a:moveTo>
                    <a:pt x="3642" y="1"/>
                  </a:moveTo>
                  <a:cubicBezTo>
                    <a:pt x="2560" y="1"/>
                    <a:pt x="1505" y="567"/>
                    <a:pt x="911" y="1582"/>
                  </a:cubicBezTo>
                  <a:cubicBezTo>
                    <a:pt x="0" y="3138"/>
                    <a:pt x="510" y="5092"/>
                    <a:pt x="2053" y="5950"/>
                  </a:cubicBezTo>
                  <a:cubicBezTo>
                    <a:pt x="2528" y="6214"/>
                    <a:pt x="3042" y="6339"/>
                    <a:pt x="3550" y="6339"/>
                  </a:cubicBezTo>
                  <a:cubicBezTo>
                    <a:pt x="4648" y="6339"/>
                    <a:pt x="5719" y="5751"/>
                    <a:pt x="6310" y="4707"/>
                  </a:cubicBezTo>
                  <a:cubicBezTo>
                    <a:pt x="7174" y="3181"/>
                    <a:pt x="6677" y="1272"/>
                    <a:pt x="5189" y="416"/>
                  </a:cubicBezTo>
                  <a:cubicBezTo>
                    <a:pt x="4700" y="135"/>
                    <a:pt x="4168" y="1"/>
                    <a:pt x="36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1" name="Google Shape;5821;p18"/>
            <p:cNvSpPr/>
            <p:nvPr/>
          </p:nvSpPr>
          <p:spPr>
            <a:xfrm>
              <a:off x="2605150" y="2308150"/>
              <a:ext cx="178675" cy="157925"/>
            </a:xfrm>
            <a:custGeom>
              <a:avLst/>
              <a:gdLst/>
              <a:ahLst/>
              <a:cxnLst/>
              <a:rect l="l" t="t" r="r" b="b"/>
              <a:pathLst>
                <a:path w="7147" h="6317" extrusionOk="0">
                  <a:moveTo>
                    <a:pt x="3639" y="0"/>
                  </a:moveTo>
                  <a:cubicBezTo>
                    <a:pt x="2571" y="0"/>
                    <a:pt x="1521" y="549"/>
                    <a:pt x="925" y="1534"/>
                  </a:cubicBezTo>
                  <a:cubicBezTo>
                    <a:pt x="1" y="3063"/>
                    <a:pt x="489" y="5043"/>
                    <a:pt x="2003" y="5911"/>
                  </a:cubicBezTo>
                  <a:cubicBezTo>
                    <a:pt x="2483" y="6186"/>
                    <a:pt x="3007" y="6316"/>
                    <a:pt x="3526" y="6316"/>
                  </a:cubicBezTo>
                  <a:cubicBezTo>
                    <a:pt x="4613" y="6316"/>
                    <a:pt x="5678" y="5746"/>
                    <a:pt x="6270" y="4732"/>
                  </a:cubicBezTo>
                  <a:cubicBezTo>
                    <a:pt x="7146" y="3229"/>
                    <a:pt x="6672" y="1300"/>
                    <a:pt x="5210" y="432"/>
                  </a:cubicBezTo>
                  <a:cubicBezTo>
                    <a:pt x="4719" y="140"/>
                    <a:pt x="4177" y="0"/>
                    <a:pt x="363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2" name="Google Shape;5822;p18"/>
            <p:cNvSpPr/>
            <p:nvPr/>
          </p:nvSpPr>
          <p:spPr>
            <a:xfrm>
              <a:off x="3235525" y="3910725"/>
              <a:ext cx="177950" cy="157425"/>
            </a:xfrm>
            <a:custGeom>
              <a:avLst/>
              <a:gdLst/>
              <a:ahLst/>
              <a:cxnLst/>
              <a:rect l="l" t="t" r="r" b="b"/>
              <a:pathLst>
                <a:path w="7118" h="6297" extrusionOk="0">
                  <a:moveTo>
                    <a:pt x="3627" y="0"/>
                  </a:moveTo>
                  <a:cubicBezTo>
                    <a:pt x="2529" y="0"/>
                    <a:pt x="1446" y="582"/>
                    <a:pt x="860" y="1607"/>
                  </a:cubicBezTo>
                  <a:cubicBezTo>
                    <a:pt x="1" y="3113"/>
                    <a:pt x="512" y="5056"/>
                    <a:pt x="1988" y="5901"/>
                  </a:cubicBezTo>
                  <a:cubicBezTo>
                    <a:pt x="2460" y="6169"/>
                    <a:pt x="2977" y="6297"/>
                    <a:pt x="3491" y="6297"/>
                  </a:cubicBezTo>
                  <a:cubicBezTo>
                    <a:pt x="4589" y="6297"/>
                    <a:pt x="5672" y="5715"/>
                    <a:pt x="6257" y="4689"/>
                  </a:cubicBezTo>
                  <a:cubicBezTo>
                    <a:pt x="7118" y="3183"/>
                    <a:pt x="6607" y="1240"/>
                    <a:pt x="5130" y="397"/>
                  </a:cubicBezTo>
                  <a:cubicBezTo>
                    <a:pt x="4659" y="128"/>
                    <a:pt x="4141" y="0"/>
                    <a:pt x="362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3" name="Google Shape;5823;p18"/>
            <p:cNvSpPr/>
            <p:nvPr/>
          </p:nvSpPr>
          <p:spPr>
            <a:xfrm>
              <a:off x="3002875" y="3779925"/>
              <a:ext cx="178050" cy="157475"/>
            </a:xfrm>
            <a:custGeom>
              <a:avLst/>
              <a:gdLst/>
              <a:ahLst/>
              <a:cxnLst/>
              <a:rect l="l" t="t" r="r" b="b"/>
              <a:pathLst>
                <a:path w="7122" h="6299" extrusionOk="0">
                  <a:moveTo>
                    <a:pt x="3629" y="0"/>
                  </a:moveTo>
                  <a:cubicBezTo>
                    <a:pt x="2506" y="0"/>
                    <a:pt x="1400" y="611"/>
                    <a:pt x="826" y="1674"/>
                  </a:cubicBezTo>
                  <a:cubicBezTo>
                    <a:pt x="1" y="3199"/>
                    <a:pt x="558" y="5129"/>
                    <a:pt x="2053" y="5937"/>
                  </a:cubicBezTo>
                  <a:cubicBezTo>
                    <a:pt x="2508" y="6183"/>
                    <a:pt x="3003" y="6299"/>
                    <a:pt x="3493" y="6299"/>
                  </a:cubicBezTo>
                  <a:cubicBezTo>
                    <a:pt x="4617" y="6299"/>
                    <a:pt x="5723" y="5689"/>
                    <a:pt x="6296" y="4627"/>
                  </a:cubicBezTo>
                  <a:cubicBezTo>
                    <a:pt x="7121" y="3100"/>
                    <a:pt x="6564" y="1170"/>
                    <a:pt x="5068" y="362"/>
                  </a:cubicBezTo>
                  <a:cubicBezTo>
                    <a:pt x="4614" y="116"/>
                    <a:pt x="4120" y="0"/>
                    <a:pt x="36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4" name="Google Shape;5824;p18"/>
            <p:cNvSpPr/>
            <p:nvPr/>
          </p:nvSpPr>
          <p:spPr>
            <a:xfrm>
              <a:off x="3651075" y="3988075"/>
              <a:ext cx="178075" cy="157900"/>
            </a:xfrm>
            <a:custGeom>
              <a:avLst/>
              <a:gdLst/>
              <a:ahLst/>
              <a:cxnLst/>
              <a:rect l="l" t="t" r="r" b="b"/>
              <a:pathLst>
                <a:path w="7123" h="6316" extrusionOk="0">
                  <a:moveTo>
                    <a:pt x="3615" y="0"/>
                  </a:moveTo>
                  <a:cubicBezTo>
                    <a:pt x="2550" y="0"/>
                    <a:pt x="1502" y="546"/>
                    <a:pt x="905" y="1526"/>
                  </a:cubicBezTo>
                  <a:cubicBezTo>
                    <a:pt x="1" y="3014"/>
                    <a:pt x="438" y="4957"/>
                    <a:pt x="1878" y="5851"/>
                  </a:cubicBezTo>
                  <a:cubicBezTo>
                    <a:pt x="2384" y="6166"/>
                    <a:pt x="2946" y="6315"/>
                    <a:pt x="3503" y="6315"/>
                  </a:cubicBezTo>
                  <a:cubicBezTo>
                    <a:pt x="4585" y="6315"/>
                    <a:pt x="5648" y="5752"/>
                    <a:pt x="6241" y="4740"/>
                  </a:cubicBezTo>
                  <a:cubicBezTo>
                    <a:pt x="7123" y="3238"/>
                    <a:pt x="6652" y="1308"/>
                    <a:pt x="5194" y="436"/>
                  </a:cubicBezTo>
                  <a:cubicBezTo>
                    <a:pt x="4701" y="141"/>
                    <a:pt x="4156" y="0"/>
                    <a:pt x="36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5" name="Google Shape;5825;p18"/>
            <p:cNvSpPr/>
            <p:nvPr/>
          </p:nvSpPr>
          <p:spPr>
            <a:xfrm>
              <a:off x="2720000" y="3465000"/>
              <a:ext cx="178825" cy="157975"/>
            </a:xfrm>
            <a:custGeom>
              <a:avLst/>
              <a:gdLst/>
              <a:ahLst/>
              <a:cxnLst/>
              <a:rect l="l" t="t" r="r" b="b"/>
              <a:pathLst>
                <a:path w="7153" h="6319" extrusionOk="0">
                  <a:moveTo>
                    <a:pt x="3642" y="1"/>
                  </a:moveTo>
                  <a:cubicBezTo>
                    <a:pt x="2552" y="1"/>
                    <a:pt x="1482" y="576"/>
                    <a:pt x="893" y="1596"/>
                  </a:cubicBezTo>
                  <a:cubicBezTo>
                    <a:pt x="0" y="3142"/>
                    <a:pt x="529" y="5106"/>
                    <a:pt x="2066" y="5946"/>
                  </a:cubicBezTo>
                  <a:cubicBezTo>
                    <a:pt x="2528" y="6199"/>
                    <a:pt x="3030" y="6319"/>
                    <a:pt x="3527" y="6319"/>
                  </a:cubicBezTo>
                  <a:cubicBezTo>
                    <a:pt x="4636" y="6319"/>
                    <a:pt x="5723" y="5722"/>
                    <a:pt x="6307" y="4673"/>
                  </a:cubicBezTo>
                  <a:cubicBezTo>
                    <a:pt x="7153" y="3154"/>
                    <a:pt x="6637" y="1240"/>
                    <a:pt x="5153" y="400"/>
                  </a:cubicBezTo>
                  <a:cubicBezTo>
                    <a:pt x="4677" y="129"/>
                    <a:pt x="4158" y="1"/>
                    <a:pt x="36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6" name="Google Shape;5826;p18"/>
            <p:cNvSpPr/>
            <p:nvPr/>
          </p:nvSpPr>
          <p:spPr>
            <a:xfrm>
              <a:off x="2521050" y="2728900"/>
              <a:ext cx="179550" cy="158525"/>
            </a:xfrm>
            <a:custGeom>
              <a:avLst/>
              <a:gdLst/>
              <a:ahLst/>
              <a:cxnLst/>
              <a:rect l="l" t="t" r="r" b="b"/>
              <a:pathLst>
                <a:path w="7182" h="6341" extrusionOk="0">
                  <a:moveTo>
                    <a:pt x="3647" y="0"/>
                  </a:moveTo>
                  <a:cubicBezTo>
                    <a:pt x="2549" y="0"/>
                    <a:pt x="1479" y="587"/>
                    <a:pt x="888" y="1629"/>
                  </a:cubicBezTo>
                  <a:cubicBezTo>
                    <a:pt x="1" y="3194"/>
                    <a:pt x="544" y="5139"/>
                    <a:pt x="2102" y="5976"/>
                  </a:cubicBezTo>
                  <a:cubicBezTo>
                    <a:pt x="2563" y="6223"/>
                    <a:pt x="3059" y="6341"/>
                    <a:pt x="3549" y="6341"/>
                  </a:cubicBezTo>
                  <a:cubicBezTo>
                    <a:pt x="4666" y="6341"/>
                    <a:pt x="5755" y="5733"/>
                    <a:pt x="6340" y="4663"/>
                  </a:cubicBezTo>
                  <a:cubicBezTo>
                    <a:pt x="7181" y="3127"/>
                    <a:pt x="6651" y="1229"/>
                    <a:pt x="5148" y="392"/>
                  </a:cubicBezTo>
                  <a:cubicBezTo>
                    <a:pt x="4672" y="127"/>
                    <a:pt x="4156" y="0"/>
                    <a:pt x="36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7" name="Google Shape;5827;p18"/>
            <p:cNvSpPr/>
            <p:nvPr/>
          </p:nvSpPr>
          <p:spPr>
            <a:xfrm>
              <a:off x="4382375" y="3775050"/>
              <a:ext cx="178925" cy="158500"/>
            </a:xfrm>
            <a:custGeom>
              <a:avLst/>
              <a:gdLst/>
              <a:ahLst/>
              <a:cxnLst/>
              <a:rect l="l" t="t" r="r" b="b"/>
              <a:pathLst>
                <a:path w="7157" h="6340" extrusionOk="0">
                  <a:moveTo>
                    <a:pt x="3625" y="1"/>
                  </a:moveTo>
                  <a:cubicBezTo>
                    <a:pt x="2519" y="1"/>
                    <a:pt x="1444" y="594"/>
                    <a:pt x="854" y="1654"/>
                  </a:cubicBezTo>
                  <a:cubicBezTo>
                    <a:pt x="1" y="3186"/>
                    <a:pt x="514" y="5087"/>
                    <a:pt x="2009" y="5936"/>
                  </a:cubicBezTo>
                  <a:cubicBezTo>
                    <a:pt x="2492" y="6209"/>
                    <a:pt x="3016" y="6339"/>
                    <a:pt x="3534" y="6339"/>
                  </a:cubicBezTo>
                  <a:cubicBezTo>
                    <a:pt x="4624" y="6339"/>
                    <a:pt x="5686" y="5764"/>
                    <a:pt x="6278" y="4736"/>
                  </a:cubicBezTo>
                  <a:cubicBezTo>
                    <a:pt x="7157" y="3214"/>
                    <a:pt x="6676" y="1300"/>
                    <a:pt x="5200" y="432"/>
                  </a:cubicBezTo>
                  <a:cubicBezTo>
                    <a:pt x="4702" y="140"/>
                    <a:pt x="4160" y="1"/>
                    <a:pt x="36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8" name="Google Shape;5828;p18"/>
            <p:cNvSpPr/>
            <p:nvPr/>
          </p:nvSpPr>
          <p:spPr>
            <a:xfrm>
              <a:off x="4567400" y="3723500"/>
              <a:ext cx="174875" cy="155225"/>
            </a:xfrm>
            <a:custGeom>
              <a:avLst/>
              <a:gdLst/>
              <a:ahLst/>
              <a:cxnLst/>
              <a:rect l="l" t="t" r="r" b="b"/>
              <a:pathLst>
                <a:path w="6995" h="6209" extrusionOk="0">
                  <a:moveTo>
                    <a:pt x="3589" y="1"/>
                  </a:moveTo>
                  <a:cubicBezTo>
                    <a:pt x="2470" y="1"/>
                    <a:pt x="1352" y="602"/>
                    <a:pt x="795" y="1639"/>
                  </a:cubicBezTo>
                  <a:cubicBezTo>
                    <a:pt x="0" y="3113"/>
                    <a:pt x="528" y="5024"/>
                    <a:pt x="1953" y="5832"/>
                  </a:cubicBezTo>
                  <a:cubicBezTo>
                    <a:pt x="2404" y="6088"/>
                    <a:pt x="2905" y="6209"/>
                    <a:pt x="3406" y="6209"/>
                  </a:cubicBezTo>
                  <a:cubicBezTo>
                    <a:pt x="4524" y="6209"/>
                    <a:pt x="5642" y="5608"/>
                    <a:pt x="6200" y="4572"/>
                  </a:cubicBezTo>
                  <a:cubicBezTo>
                    <a:pt x="6994" y="3097"/>
                    <a:pt x="6466" y="1187"/>
                    <a:pt x="5042" y="378"/>
                  </a:cubicBezTo>
                  <a:cubicBezTo>
                    <a:pt x="4591" y="122"/>
                    <a:pt x="4090" y="1"/>
                    <a:pt x="35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18"/>
            <p:cNvSpPr/>
            <p:nvPr/>
          </p:nvSpPr>
          <p:spPr>
            <a:xfrm>
              <a:off x="4966400" y="3011825"/>
              <a:ext cx="176725" cy="155825"/>
            </a:xfrm>
            <a:custGeom>
              <a:avLst/>
              <a:gdLst/>
              <a:ahLst/>
              <a:cxnLst/>
              <a:rect l="l" t="t" r="r" b="b"/>
              <a:pathLst>
                <a:path w="7069" h="6233" extrusionOk="0">
                  <a:moveTo>
                    <a:pt x="3619" y="0"/>
                  </a:moveTo>
                  <a:cubicBezTo>
                    <a:pt x="2514" y="0"/>
                    <a:pt x="1418" y="587"/>
                    <a:pt x="845" y="1605"/>
                  </a:cubicBezTo>
                  <a:cubicBezTo>
                    <a:pt x="1" y="3107"/>
                    <a:pt x="556" y="5092"/>
                    <a:pt x="2042" y="5885"/>
                  </a:cubicBezTo>
                  <a:cubicBezTo>
                    <a:pt x="2484" y="6121"/>
                    <a:pt x="2968" y="6233"/>
                    <a:pt x="3451" y="6233"/>
                  </a:cubicBezTo>
                  <a:cubicBezTo>
                    <a:pt x="4555" y="6233"/>
                    <a:pt x="5651" y="5647"/>
                    <a:pt x="6224" y="4629"/>
                  </a:cubicBezTo>
                  <a:cubicBezTo>
                    <a:pt x="7068" y="3128"/>
                    <a:pt x="6513" y="1141"/>
                    <a:pt x="5027" y="348"/>
                  </a:cubicBezTo>
                  <a:cubicBezTo>
                    <a:pt x="4585" y="112"/>
                    <a:pt x="4101" y="0"/>
                    <a:pt x="36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0" name="Google Shape;5830;p18"/>
            <p:cNvSpPr/>
            <p:nvPr/>
          </p:nvSpPr>
          <p:spPr>
            <a:xfrm>
              <a:off x="3971075" y="1515550"/>
              <a:ext cx="176525" cy="156475"/>
            </a:xfrm>
            <a:custGeom>
              <a:avLst/>
              <a:gdLst/>
              <a:ahLst/>
              <a:cxnLst/>
              <a:rect l="l" t="t" r="r" b="b"/>
              <a:pathLst>
                <a:path w="7061" h="6259" extrusionOk="0">
                  <a:moveTo>
                    <a:pt x="3600" y="0"/>
                  </a:moveTo>
                  <a:cubicBezTo>
                    <a:pt x="2497" y="0"/>
                    <a:pt x="1402" y="586"/>
                    <a:pt x="824" y="1612"/>
                  </a:cubicBezTo>
                  <a:cubicBezTo>
                    <a:pt x="0" y="3075"/>
                    <a:pt x="485" y="4981"/>
                    <a:pt x="1901" y="5835"/>
                  </a:cubicBezTo>
                  <a:cubicBezTo>
                    <a:pt x="2376" y="6123"/>
                    <a:pt x="2907" y="6259"/>
                    <a:pt x="3438" y="6259"/>
                  </a:cubicBezTo>
                  <a:cubicBezTo>
                    <a:pt x="4520" y="6259"/>
                    <a:pt x="5599" y="5694"/>
                    <a:pt x="6188" y="4695"/>
                  </a:cubicBezTo>
                  <a:cubicBezTo>
                    <a:pt x="7060" y="3214"/>
                    <a:pt x="6558" y="1241"/>
                    <a:pt x="5092" y="395"/>
                  </a:cubicBezTo>
                  <a:cubicBezTo>
                    <a:pt x="4627" y="127"/>
                    <a:pt x="4112" y="0"/>
                    <a:pt x="360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1" name="Google Shape;5831;p18"/>
            <p:cNvSpPr/>
            <p:nvPr/>
          </p:nvSpPr>
          <p:spPr>
            <a:xfrm>
              <a:off x="2873575" y="1834875"/>
              <a:ext cx="175525" cy="155950"/>
            </a:xfrm>
            <a:custGeom>
              <a:avLst/>
              <a:gdLst/>
              <a:ahLst/>
              <a:cxnLst/>
              <a:rect l="l" t="t" r="r" b="b"/>
              <a:pathLst>
                <a:path w="7021" h="6238" extrusionOk="0">
                  <a:moveTo>
                    <a:pt x="3605" y="1"/>
                  </a:moveTo>
                  <a:cubicBezTo>
                    <a:pt x="2537" y="1"/>
                    <a:pt x="1460" y="551"/>
                    <a:pt x="865" y="1528"/>
                  </a:cubicBezTo>
                  <a:cubicBezTo>
                    <a:pt x="0" y="2953"/>
                    <a:pt x="445" y="4891"/>
                    <a:pt x="1845" y="5787"/>
                  </a:cubicBezTo>
                  <a:cubicBezTo>
                    <a:pt x="2323" y="6093"/>
                    <a:pt x="2868" y="6237"/>
                    <a:pt x="3416" y="6237"/>
                  </a:cubicBezTo>
                  <a:cubicBezTo>
                    <a:pt x="4485" y="6237"/>
                    <a:pt x="5561" y="5687"/>
                    <a:pt x="6156" y="4710"/>
                  </a:cubicBezTo>
                  <a:cubicBezTo>
                    <a:pt x="7021" y="3285"/>
                    <a:pt x="6576" y="1347"/>
                    <a:pt x="5176" y="451"/>
                  </a:cubicBezTo>
                  <a:cubicBezTo>
                    <a:pt x="4698" y="145"/>
                    <a:pt x="4153" y="1"/>
                    <a:pt x="360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18"/>
            <p:cNvSpPr/>
            <p:nvPr/>
          </p:nvSpPr>
          <p:spPr>
            <a:xfrm>
              <a:off x="4668350" y="1907825"/>
              <a:ext cx="177075" cy="156475"/>
            </a:xfrm>
            <a:custGeom>
              <a:avLst/>
              <a:gdLst/>
              <a:ahLst/>
              <a:cxnLst/>
              <a:rect l="l" t="t" r="r" b="b"/>
              <a:pathLst>
                <a:path w="7083" h="6259" extrusionOk="0">
                  <a:moveTo>
                    <a:pt x="3618" y="1"/>
                  </a:moveTo>
                  <a:cubicBezTo>
                    <a:pt x="2518" y="1"/>
                    <a:pt x="1431" y="584"/>
                    <a:pt x="852" y="1602"/>
                  </a:cubicBezTo>
                  <a:cubicBezTo>
                    <a:pt x="0" y="3100"/>
                    <a:pt x="530" y="5065"/>
                    <a:pt x="2009" y="5885"/>
                  </a:cubicBezTo>
                  <a:cubicBezTo>
                    <a:pt x="2464" y="6138"/>
                    <a:pt x="2965" y="6258"/>
                    <a:pt x="3463" y="6258"/>
                  </a:cubicBezTo>
                  <a:cubicBezTo>
                    <a:pt x="4581" y="6258"/>
                    <a:pt x="5690" y="5656"/>
                    <a:pt x="6258" y="4609"/>
                  </a:cubicBezTo>
                  <a:cubicBezTo>
                    <a:pt x="7082" y="3091"/>
                    <a:pt x="6516" y="1136"/>
                    <a:pt x="5026" y="348"/>
                  </a:cubicBezTo>
                  <a:cubicBezTo>
                    <a:pt x="4582" y="112"/>
                    <a:pt x="4099" y="1"/>
                    <a:pt x="361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3" name="Google Shape;5833;p18"/>
            <p:cNvSpPr/>
            <p:nvPr/>
          </p:nvSpPr>
          <p:spPr>
            <a:xfrm>
              <a:off x="3470150" y="4043250"/>
              <a:ext cx="173925" cy="153925"/>
            </a:xfrm>
            <a:custGeom>
              <a:avLst/>
              <a:gdLst/>
              <a:ahLst/>
              <a:cxnLst/>
              <a:rect l="l" t="t" r="r" b="b"/>
              <a:pathLst>
                <a:path w="6957" h="6157" extrusionOk="0">
                  <a:moveTo>
                    <a:pt x="3566" y="0"/>
                  </a:moveTo>
                  <a:cubicBezTo>
                    <a:pt x="2458" y="0"/>
                    <a:pt x="1355" y="594"/>
                    <a:pt x="801" y="1618"/>
                  </a:cubicBezTo>
                  <a:cubicBezTo>
                    <a:pt x="1" y="3096"/>
                    <a:pt x="549" y="5029"/>
                    <a:pt x="1989" y="5807"/>
                  </a:cubicBezTo>
                  <a:cubicBezTo>
                    <a:pt x="2427" y="6045"/>
                    <a:pt x="2910" y="6156"/>
                    <a:pt x="3391" y="6156"/>
                  </a:cubicBezTo>
                  <a:cubicBezTo>
                    <a:pt x="4499" y="6156"/>
                    <a:pt x="5602" y="5562"/>
                    <a:pt x="6156" y="4539"/>
                  </a:cubicBezTo>
                  <a:cubicBezTo>
                    <a:pt x="6956" y="3061"/>
                    <a:pt x="6408" y="1127"/>
                    <a:pt x="4968" y="349"/>
                  </a:cubicBezTo>
                  <a:cubicBezTo>
                    <a:pt x="4530" y="112"/>
                    <a:pt x="4047" y="0"/>
                    <a:pt x="35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4" name="Google Shape;5834;p18"/>
            <p:cNvSpPr/>
            <p:nvPr/>
          </p:nvSpPr>
          <p:spPr>
            <a:xfrm>
              <a:off x="2772350" y="3650925"/>
              <a:ext cx="173900" cy="153925"/>
            </a:xfrm>
            <a:custGeom>
              <a:avLst/>
              <a:gdLst/>
              <a:ahLst/>
              <a:cxnLst/>
              <a:rect l="l" t="t" r="r" b="b"/>
              <a:pathLst>
                <a:path w="6956" h="6157" extrusionOk="0">
                  <a:moveTo>
                    <a:pt x="3568" y="0"/>
                  </a:moveTo>
                  <a:cubicBezTo>
                    <a:pt x="2472" y="0"/>
                    <a:pt x="1379" y="582"/>
                    <a:pt x="816" y="1592"/>
                  </a:cubicBezTo>
                  <a:cubicBezTo>
                    <a:pt x="0" y="3054"/>
                    <a:pt x="528" y="4993"/>
                    <a:pt x="1961" y="5793"/>
                  </a:cubicBezTo>
                  <a:cubicBezTo>
                    <a:pt x="2405" y="6040"/>
                    <a:pt x="2896" y="6157"/>
                    <a:pt x="3387" y="6157"/>
                  </a:cubicBezTo>
                  <a:cubicBezTo>
                    <a:pt x="4483" y="6157"/>
                    <a:pt x="5578" y="5575"/>
                    <a:pt x="6140" y="4566"/>
                  </a:cubicBezTo>
                  <a:cubicBezTo>
                    <a:pt x="6955" y="3104"/>
                    <a:pt x="6428" y="1165"/>
                    <a:pt x="4994" y="365"/>
                  </a:cubicBezTo>
                  <a:cubicBezTo>
                    <a:pt x="4550" y="117"/>
                    <a:pt x="4058" y="0"/>
                    <a:pt x="35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18"/>
            <p:cNvSpPr/>
            <p:nvPr/>
          </p:nvSpPr>
          <p:spPr>
            <a:xfrm>
              <a:off x="2474200" y="2546925"/>
              <a:ext cx="174425" cy="154625"/>
            </a:xfrm>
            <a:custGeom>
              <a:avLst/>
              <a:gdLst/>
              <a:ahLst/>
              <a:cxnLst/>
              <a:rect l="l" t="t" r="r" b="b"/>
              <a:pathLst>
                <a:path w="6977" h="6185" extrusionOk="0">
                  <a:moveTo>
                    <a:pt x="3580" y="1"/>
                  </a:moveTo>
                  <a:cubicBezTo>
                    <a:pt x="2488" y="1"/>
                    <a:pt x="1398" y="577"/>
                    <a:pt x="825" y="1580"/>
                  </a:cubicBezTo>
                  <a:cubicBezTo>
                    <a:pt x="0" y="3028"/>
                    <a:pt x="504" y="4963"/>
                    <a:pt x="1922" y="5794"/>
                  </a:cubicBezTo>
                  <a:cubicBezTo>
                    <a:pt x="2375" y="6059"/>
                    <a:pt x="2883" y="6184"/>
                    <a:pt x="3392" y="6184"/>
                  </a:cubicBezTo>
                  <a:cubicBezTo>
                    <a:pt x="4505" y="6184"/>
                    <a:pt x="5622" y="5587"/>
                    <a:pt x="6179" y="4556"/>
                  </a:cubicBezTo>
                  <a:cubicBezTo>
                    <a:pt x="6976" y="3083"/>
                    <a:pt x="6437" y="1157"/>
                    <a:pt x="5008" y="364"/>
                  </a:cubicBezTo>
                  <a:cubicBezTo>
                    <a:pt x="4562" y="117"/>
                    <a:pt x="4071" y="1"/>
                    <a:pt x="358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18"/>
            <p:cNvSpPr/>
            <p:nvPr/>
          </p:nvSpPr>
          <p:spPr>
            <a:xfrm>
              <a:off x="3557275" y="1440125"/>
              <a:ext cx="172525" cy="152125"/>
            </a:xfrm>
            <a:custGeom>
              <a:avLst/>
              <a:gdLst/>
              <a:ahLst/>
              <a:cxnLst/>
              <a:rect l="l" t="t" r="r" b="b"/>
              <a:pathLst>
                <a:path w="6901" h="6085" extrusionOk="0">
                  <a:moveTo>
                    <a:pt x="3499" y="1"/>
                  </a:moveTo>
                  <a:cubicBezTo>
                    <a:pt x="2463" y="1"/>
                    <a:pt x="1449" y="544"/>
                    <a:pt x="873" y="1515"/>
                  </a:cubicBezTo>
                  <a:cubicBezTo>
                    <a:pt x="1" y="2989"/>
                    <a:pt x="481" y="4868"/>
                    <a:pt x="1943" y="5697"/>
                  </a:cubicBezTo>
                  <a:cubicBezTo>
                    <a:pt x="2404" y="5960"/>
                    <a:pt x="2906" y="6084"/>
                    <a:pt x="3402" y="6084"/>
                  </a:cubicBezTo>
                  <a:cubicBezTo>
                    <a:pt x="4438" y="6084"/>
                    <a:pt x="5451" y="5541"/>
                    <a:pt x="6026" y="4570"/>
                  </a:cubicBezTo>
                  <a:cubicBezTo>
                    <a:pt x="6900" y="3097"/>
                    <a:pt x="6418" y="1218"/>
                    <a:pt x="4957" y="387"/>
                  </a:cubicBezTo>
                  <a:cubicBezTo>
                    <a:pt x="4496" y="125"/>
                    <a:pt x="3995" y="1"/>
                    <a:pt x="349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18"/>
            <p:cNvSpPr/>
            <p:nvPr/>
          </p:nvSpPr>
          <p:spPr>
            <a:xfrm>
              <a:off x="4953400" y="222472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9" y="1"/>
                  </a:moveTo>
                  <a:cubicBezTo>
                    <a:pt x="2418" y="1"/>
                    <a:pt x="1381" y="570"/>
                    <a:pt x="816" y="1582"/>
                  </a:cubicBezTo>
                  <a:cubicBezTo>
                    <a:pt x="1" y="3040"/>
                    <a:pt x="477" y="4852"/>
                    <a:pt x="1891" y="5680"/>
                  </a:cubicBezTo>
                  <a:cubicBezTo>
                    <a:pt x="2360" y="5954"/>
                    <a:pt x="2873" y="6085"/>
                    <a:pt x="3380" y="6085"/>
                  </a:cubicBezTo>
                  <a:cubicBezTo>
                    <a:pt x="4440" y="6085"/>
                    <a:pt x="5478" y="5515"/>
                    <a:pt x="6044" y="4503"/>
                  </a:cubicBezTo>
                  <a:cubicBezTo>
                    <a:pt x="6859" y="3044"/>
                    <a:pt x="6383" y="1233"/>
                    <a:pt x="4967" y="405"/>
                  </a:cubicBezTo>
                  <a:cubicBezTo>
                    <a:pt x="4498" y="131"/>
                    <a:pt x="3986" y="1"/>
                    <a:pt x="347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8" name="Google Shape;5838;p18"/>
            <p:cNvSpPr/>
            <p:nvPr/>
          </p:nvSpPr>
          <p:spPr>
            <a:xfrm>
              <a:off x="3374075" y="1492950"/>
              <a:ext cx="173000" cy="152850"/>
            </a:xfrm>
            <a:custGeom>
              <a:avLst/>
              <a:gdLst/>
              <a:ahLst/>
              <a:cxnLst/>
              <a:rect l="l" t="t" r="r" b="b"/>
              <a:pathLst>
                <a:path w="6920" h="6114" extrusionOk="0">
                  <a:moveTo>
                    <a:pt x="3529" y="1"/>
                  </a:moveTo>
                  <a:cubicBezTo>
                    <a:pt x="2495" y="1"/>
                    <a:pt x="1471" y="534"/>
                    <a:pt x="883" y="1486"/>
                  </a:cubicBezTo>
                  <a:cubicBezTo>
                    <a:pt x="1" y="2920"/>
                    <a:pt x="458" y="4837"/>
                    <a:pt x="1885" y="5699"/>
                  </a:cubicBezTo>
                  <a:cubicBezTo>
                    <a:pt x="2351" y="5981"/>
                    <a:pt x="2870" y="6114"/>
                    <a:pt x="3387" y="6114"/>
                  </a:cubicBezTo>
                  <a:cubicBezTo>
                    <a:pt x="4441" y="6114"/>
                    <a:pt x="5487" y="5561"/>
                    <a:pt x="6065" y="4579"/>
                  </a:cubicBezTo>
                  <a:cubicBezTo>
                    <a:pt x="6919" y="3123"/>
                    <a:pt x="6427" y="1215"/>
                    <a:pt x="4986" y="387"/>
                  </a:cubicBezTo>
                  <a:cubicBezTo>
                    <a:pt x="4530" y="125"/>
                    <a:pt x="4028" y="1"/>
                    <a:pt x="352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9" name="Google Shape;5839;p18"/>
            <p:cNvSpPr/>
            <p:nvPr/>
          </p:nvSpPr>
          <p:spPr>
            <a:xfrm>
              <a:off x="4388125" y="1594975"/>
              <a:ext cx="173025" cy="152800"/>
            </a:xfrm>
            <a:custGeom>
              <a:avLst/>
              <a:gdLst/>
              <a:ahLst/>
              <a:cxnLst/>
              <a:rect l="l" t="t" r="r" b="b"/>
              <a:pathLst>
                <a:path w="6921" h="6112" extrusionOk="0">
                  <a:moveTo>
                    <a:pt x="3525" y="0"/>
                  </a:moveTo>
                  <a:cubicBezTo>
                    <a:pt x="2479" y="0"/>
                    <a:pt x="1447" y="545"/>
                    <a:pt x="867" y="1513"/>
                  </a:cubicBezTo>
                  <a:cubicBezTo>
                    <a:pt x="1" y="2959"/>
                    <a:pt x="478" y="4873"/>
                    <a:pt x="1915" y="5715"/>
                  </a:cubicBezTo>
                  <a:cubicBezTo>
                    <a:pt x="2375" y="5984"/>
                    <a:pt x="2883" y="6112"/>
                    <a:pt x="3390" y="6112"/>
                  </a:cubicBezTo>
                  <a:cubicBezTo>
                    <a:pt x="4456" y="6112"/>
                    <a:pt x="5513" y="5546"/>
                    <a:pt x="6082" y="4548"/>
                  </a:cubicBezTo>
                  <a:cubicBezTo>
                    <a:pt x="6921" y="3077"/>
                    <a:pt x="6408" y="1176"/>
                    <a:pt x="4958" y="370"/>
                  </a:cubicBezTo>
                  <a:cubicBezTo>
                    <a:pt x="4507" y="119"/>
                    <a:pt x="4015" y="0"/>
                    <a:pt x="352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0" name="Google Shape;5840;p18"/>
            <p:cNvSpPr/>
            <p:nvPr/>
          </p:nvSpPr>
          <p:spPr>
            <a:xfrm>
              <a:off x="3191875" y="154647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8" y="1"/>
                  </a:moveTo>
                  <a:cubicBezTo>
                    <a:pt x="2420" y="1"/>
                    <a:pt x="1386" y="566"/>
                    <a:pt x="820" y="1573"/>
                  </a:cubicBezTo>
                  <a:cubicBezTo>
                    <a:pt x="0" y="3029"/>
                    <a:pt x="472" y="4845"/>
                    <a:pt x="1884" y="5676"/>
                  </a:cubicBezTo>
                  <a:cubicBezTo>
                    <a:pt x="2354" y="5953"/>
                    <a:pt x="2870" y="6085"/>
                    <a:pt x="3380" y="6085"/>
                  </a:cubicBezTo>
                  <a:cubicBezTo>
                    <a:pt x="4438" y="6085"/>
                    <a:pt x="5472" y="5519"/>
                    <a:pt x="6039" y="4512"/>
                  </a:cubicBezTo>
                  <a:cubicBezTo>
                    <a:pt x="6858" y="3057"/>
                    <a:pt x="6387" y="1242"/>
                    <a:pt x="4975" y="410"/>
                  </a:cubicBezTo>
                  <a:cubicBezTo>
                    <a:pt x="4504" y="133"/>
                    <a:pt x="3988" y="1"/>
                    <a:pt x="347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1" name="Google Shape;5841;p18"/>
            <p:cNvSpPr/>
            <p:nvPr/>
          </p:nvSpPr>
          <p:spPr>
            <a:xfrm>
              <a:off x="5052700" y="259262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8" y="0"/>
                  </a:moveTo>
                  <a:cubicBezTo>
                    <a:pt x="2420" y="0"/>
                    <a:pt x="1384" y="567"/>
                    <a:pt x="818" y="1576"/>
                  </a:cubicBezTo>
                  <a:cubicBezTo>
                    <a:pt x="0" y="3030"/>
                    <a:pt x="473" y="4846"/>
                    <a:pt x="1885" y="5677"/>
                  </a:cubicBezTo>
                  <a:cubicBezTo>
                    <a:pt x="2355" y="5953"/>
                    <a:pt x="2870" y="6084"/>
                    <a:pt x="3379" y="6084"/>
                  </a:cubicBezTo>
                  <a:cubicBezTo>
                    <a:pt x="4438" y="6084"/>
                    <a:pt x="5473" y="5517"/>
                    <a:pt x="6040" y="4508"/>
                  </a:cubicBezTo>
                  <a:cubicBezTo>
                    <a:pt x="6858" y="3054"/>
                    <a:pt x="6387" y="1238"/>
                    <a:pt x="4972" y="407"/>
                  </a:cubicBezTo>
                  <a:cubicBezTo>
                    <a:pt x="4502" y="131"/>
                    <a:pt x="3988" y="0"/>
                    <a:pt x="347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2" name="Google Shape;5842;p18"/>
            <p:cNvSpPr/>
            <p:nvPr/>
          </p:nvSpPr>
          <p:spPr>
            <a:xfrm>
              <a:off x="5002850" y="2408375"/>
              <a:ext cx="172400" cy="152725"/>
            </a:xfrm>
            <a:custGeom>
              <a:avLst/>
              <a:gdLst/>
              <a:ahLst/>
              <a:cxnLst/>
              <a:rect l="l" t="t" r="r" b="b"/>
              <a:pathLst>
                <a:path w="6896" h="6109" extrusionOk="0">
                  <a:moveTo>
                    <a:pt x="3504" y="1"/>
                  </a:moveTo>
                  <a:cubicBezTo>
                    <a:pt x="2399" y="1"/>
                    <a:pt x="1313" y="604"/>
                    <a:pt x="768" y="1649"/>
                  </a:cubicBezTo>
                  <a:cubicBezTo>
                    <a:pt x="0" y="3118"/>
                    <a:pt x="519" y="4939"/>
                    <a:pt x="1929" y="5733"/>
                  </a:cubicBezTo>
                  <a:cubicBezTo>
                    <a:pt x="2381" y="5988"/>
                    <a:pt x="2877" y="6109"/>
                    <a:pt x="3370" y="6109"/>
                  </a:cubicBezTo>
                  <a:cubicBezTo>
                    <a:pt x="4453" y="6109"/>
                    <a:pt x="5521" y="5527"/>
                    <a:pt x="6079" y="4510"/>
                  </a:cubicBezTo>
                  <a:cubicBezTo>
                    <a:pt x="6895" y="3025"/>
                    <a:pt x="6357" y="1128"/>
                    <a:pt x="4898" y="347"/>
                  </a:cubicBezTo>
                  <a:cubicBezTo>
                    <a:pt x="4458" y="112"/>
                    <a:pt x="3979" y="1"/>
                    <a:pt x="35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3" name="Google Shape;5843;p18"/>
            <p:cNvSpPr/>
            <p:nvPr/>
          </p:nvSpPr>
          <p:spPr>
            <a:xfrm>
              <a:off x="4885150" y="3435125"/>
              <a:ext cx="171350" cy="151400"/>
            </a:xfrm>
            <a:custGeom>
              <a:avLst/>
              <a:gdLst/>
              <a:ahLst/>
              <a:cxnLst/>
              <a:rect l="l" t="t" r="r" b="b"/>
              <a:pathLst>
                <a:path w="6854" h="6056" extrusionOk="0">
                  <a:moveTo>
                    <a:pt x="3469" y="1"/>
                  </a:moveTo>
                  <a:cubicBezTo>
                    <a:pt x="2453" y="1"/>
                    <a:pt x="1467" y="531"/>
                    <a:pt x="892" y="1490"/>
                  </a:cubicBezTo>
                  <a:cubicBezTo>
                    <a:pt x="0" y="2977"/>
                    <a:pt x="469" y="4829"/>
                    <a:pt x="1945" y="5666"/>
                  </a:cubicBezTo>
                  <a:cubicBezTo>
                    <a:pt x="2411" y="5930"/>
                    <a:pt x="2913" y="6055"/>
                    <a:pt x="3407" y="6055"/>
                  </a:cubicBezTo>
                  <a:cubicBezTo>
                    <a:pt x="4441" y="6055"/>
                    <a:pt x="5442" y="5505"/>
                    <a:pt x="6011" y="4517"/>
                  </a:cubicBezTo>
                  <a:cubicBezTo>
                    <a:pt x="6854" y="3057"/>
                    <a:pt x="6401" y="1256"/>
                    <a:pt x="4979" y="417"/>
                  </a:cubicBezTo>
                  <a:cubicBezTo>
                    <a:pt x="4501" y="135"/>
                    <a:pt x="3981" y="1"/>
                    <a:pt x="346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4" name="Google Shape;5844;p18"/>
            <p:cNvSpPr/>
            <p:nvPr/>
          </p:nvSpPr>
          <p:spPr>
            <a:xfrm>
              <a:off x="4753075" y="3673125"/>
              <a:ext cx="169525" cy="149600"/>
            </a:xfrm>
            <a:custGeom>
              <a:avLst/>
              <a:gdLst/>
              <a:ahLst/>
              <a:cxnLst/>
              <a:rect l="l" t="t" r="r" b="b"/>
              <a:pathLst>
                <a:path w="6781" h="5984" extrusionOk="0">
                  <a:moveTo>
                    <a:pt x="3404" y="0"/>
                  </a:moveTo>
                  <a:cubicBezTo>
                    <a:pt x="2391" y="0"/>
                    <a:pt x="1418" y="541"/>
                    <a:pt x="855" y="1518"/>
                  </a:cubicBezTo>
                  <a:cubicBezTo>
                    <a:pt x="0" y="2998"/>
                    <a:pt x="459" y="4765"/>
                    <a:pt x="1912" y="5591"/>
                  </a:cubicBezTo>
                  <a:cubicBezTo>
                    <a:pt x="2381" y="5857"/>
                    <a:pt x="2882" y="5984"/>
                    <a:pt x="3373" y="5984"/>
                  </a:cubicBezTo>
                  <a:cubicBezTo>
                    <a:pt x="4402" y="5984"/>
                    <a:pt x="5388" y="5426"/>
                    <a:pt x="5951" y="4418"/>
                  </a:cubicBezTo>
                  <a:cubicBezTo>
                    <a:pt x="6780" y="2929"/>
                    <a:pt x="6290" y="1174"/>
                    <a:pt x="4817" y="368"/>
                  </a:cubicBezTo>
                  <a:cubicBezTo>
                    <a:pt x="4363" y="119"/>
                    <a:pt x="3879" y="0"/>
                    <a:pt x="34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5" name="Google Shape;5845;p18"/>
            <p:cNvSpPr/>
            <p:nvPr/>
          </p:nvSpPr>
          <p:spPr>
            <a:xfrm>
              <a:off x="4156850" y="1465225"/>
              <a:ext cx="170300" cy="150750"/>
            </a:xfrm>
            <a:custGeom>
              <a:avLst/>
              <a:gdLst/>
              <a:ahLst/>
              <a:cxnLst/>
              <a:rect l="l" t="t" r="r" b="b"/>
              <a:pathLst>
                <a:path w="6812" h="6030" extrusionOk="0">
                  <a:moveTo>
                    <a:pt x="3430" y="1"/>
                  </a:moveTo>
                  <a:cubicBezTo>
                    <a:pt x="2376" y="1"/>
                    <a:pt x="1364" y="579"/>
                    <a:pt x="802" y="1615"/>
                  </a:cubicBezTo>
                  <a:cubicBezTo>
                    <a:pt x="1" y="3095"/>
                    <a:pt x="503" y="4856"/>
                    <a:pt x="1955" y="5656"/>
                  </a:cubicBezTo>
                  <a:cubicBezTo>
                    <a:pt x="2414" y="5909"/>
                    <a:pt x="2903" y="6029"/>
                    <a:pt x="3384" y="6029"/>
                  </a:cubicBezTo>
                  <a:cubicBezTo>
                    <a:pt x="4421" y="6029"/>
                    <a:pt x="5419" y="5468"/>
                    <a:pt x="5985" y="4464"/>
                  </a:cubicBezTo>
                  <a:cubicBezTo>
                    <a:pt x="6812" y="2993"/>
                    <a:pt x="6343" y="1223"/>
                    <a:pt x="4908" y="401"/>
                  </a:cubicBezTo>
                  <a:cubicBezTo>
                    <a:pt x="4435" y="130"/>
                    <a:pt x="3928" y="1"/>
                    <a:pt x="343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6" name="Google Shape;5846;p18"/>
            <p:cNvSpPr/>
            <p:nvPr/>
          </p:nvSpPr>
          <p:spPr>
            <a:xfrm>
              <a:off x="4622150" y="1726775"/>
              <a:ext cx="170100" cy="150675"/>
            </a:xfrm>
            <a:custGeom>
              <a:avLst/>
              <a:gdLst/>
              <a:ahLst/>
              <a:cxnLst/>
              <a:rect l="l" t="t" r="r" b="b"/>
              <a:pathLst>
                <a:path w="6804" h="6027" extrusionOk="0">
                  <a:moveTo>
                    <a:pt x="3424" y="0"/>
                  </a:moveTo>
                  <a:cubicBezTo>
                    <a:pt x="2394" y="0"/>
                    <a:pt x="1403" y="552"/>
                    <a:pt x="834" y="1551"/>
                  </a:cubicBezTo>
                  <a:cubicBezTo>
                    <a:pt x="0" y="3019"/>
                    <a:pt x="460" y="4793"/>
                    <a:pt x="1888" y="5619"/>
                  </a:cubicBezTo>
                  <a:cubicBezTo>
                    <a:pt x="2364" y="5895"/>
                    <a:pt x="2877" y="6027"/>
                    <a:pt x="3381" y="6027"/>
                  </a:cubicBezTo>
                  <a:cubicBezTo>
                    <a:pt x="4396" y="6027"/>
                    <a:pt x="5376" y="5493"/>
                    <a:pt x="5945" y="4528"/>
                  </a:cubicBezTo>
                  <a:cubicBezTo>
                    <a:pt x="6804" y="3069"/>
                    <a:pt x="6376" y="1284"/>
                    <a:pt x="4968" y="437"/>
                  </a:cubicBezTo>
                  <a:cubicBezTo>
                    <a:pt x="4476" y="141"/>
                    <a:pt x="3945" y="0"/>
                    <a:pt x="342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7" name="Google Shape;5847;p18"/>
            <p:cNvSpPr/>
            <p:nvPr/>
          </p:nvSpPr>
          <p:spPr>
            <a:xfrm>
              <a:off x="4904550" y="2041775"/>
              <a:ext cx="169825" cy="150150"/>
            </a:xfrm>
            <a:custGeom>
              <a:avLst/>
              <a:gdLst/>
              <a:ahLst/>
              <a:cxnLst/>
              <a:rect l="l" t="t" r="r" b="b"/>
              <a:pathLst>
                <a:path w="6793" h="6006" extrusionOk="0">
                  <a:moveTo>
                    <a:pt x="3412" y="0"/>
                  </a:moveTo>
                  <a:cubicBezTo>
                    <a:pt x="2392" y="0"/>
                    <a:pt x="1415" y="545"/>
                    <a:pt x="848" y="1532"/>
                  </a:cubicBezTo>
                  <a:cubicBezTo>
                    <a:pt x="1" y="3007"/>
                    <a:pt x="458" y="4774"/>
                    <a:pt x="1899" y="5601"/>
                  </a:cubicBezTo>
                  <a:cubicBezTo>
                    <a:pt x="2374" y="5875"/>
                    <a:pt x="2883" y="6005"/>
                    <a:pt x="3382" y="6005"/>
                  </a:cubicBezTo>
                  <a:cubicBezTo>
                    <a:pt x="4402" y="6005"/>
                    <a:pt x="5379" y="5460"/>
                    <a:pt x="5945" y="4474"/>
                  </a:cubicBezTo>
                  <a:cubicBezTo>
                    <a:pt x="6792" y="2997"/>
                    <a:pt x="6337" y="1232"/>
                    <a:pt x="4896" y="404"/>
                  </a:cubicBezTo>
                  <a:cubicBezTo>
                    <a:pt x="4420" y="131"/>
                    <a:pt x="3911" y="0"/>
                    <a:pt x="34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8" name="Google Shape;5848;p18"/>
            <p:cNvSpPr/>
            <p:nvPr/>
          </p:nvSpPr>
          <p:spPr>
            <a:xfrm>
              <a:off x="4070475" y="4069250"/>
              <a:ext cx="170250" cy="150725"/>
            </a:xfrm>
            <a:custGeom>
              <a:avLst/>
              <a:gdLst/>
              <a:ahLst/>
              <a:cxnLst/>
              <a:rect l="l" t="t" r="r" b="b"/>
              <a:pathLst>
                <a:path w="6810" h="6029" extrusionOk="0">
                  <a:moveTo>
                    <a:pt x="3428" y="0"/>
                  </a:moveTo>
                  <a:cubicBezTo>
                    <a:pt x="2379" y="0"/>
                    <a:pt x="1371" y="574"/>
                    <a:pt x="808" y="1602"/>
                  </a:cubicBezTo>
                  <a:cubicBezTo>
                    <a:pt x="0" y="3079"/>
                    <a:pt x="495" y="4844"/>
                    <a:pt x="1941" y="5649"/>
                  </a:cubicBezTo>
                  <a:cubicBezTo>
                    <a:pt x="2404" y="5906"/>
                    <a:pt x="2898" y="6029"/>
                    <a:pt x="3384" y="6029"/>
                  </a:cubicBezTo>
                  <a:cubicBezTo>
                    <a:pt x="4416" y="6029"/>
                    <a:pt x="5409" y="5474"/>
                    <a:pt x="5975" y="4476"/>
                  </a:cubicBezTo>
                  <a:cubicBezTo>
                    <a:pt x="6810" y="3006"/>
                    <a:pt x="6348" y="1234"/>
                    <a:pt x="4919" y="407"/>
                  </a:cubicBezTo>
                  <a:cubicBezTo>
                    <a:pt x="4442" y="131"/>
                    <a:pt x="3930" y="0"/>
                    <a:pt x="342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9" name="Google Shape;5849;p18"/>
            <p:cNvSpPr/>
            <p:nvPr/>
          </p:nvSpPr>
          <p:spPr>
            <a:xfrm>
              <a:off x="2441850" y="3153925"/>
              <a:ext cx="170625" cy="150700"/>
            </a:xfrm>
            <a:custGeom>
              <a:avLst/>
              <a:gdLst/>
              <a:ahLst/>
              <a:cxnLst/>
              <a:rect l="l" t="t" r="r" b="b"/>
              <a:pathLst>
                <a:path w="6825" h="6028" extrusionOk="0">
                  <a:moveTo>
                    <a:pt x="3446" y="0"/>
                  </a:moveTo>
                  <a:cubicBezTo>
                    <a:pt x="2432" y="0"/>
                    <a:pt x="1454" y="531"/>
                    <a:pt x="885" y="1495"/>
                  </a:cubicBezTo>
                  <a:cubicBezTo>
                    <a:pt x="0" y="2989"/>
                    <a:pt x="468" y="4812"/>
                    <a:pt x="1949" y="5643"/>
                  </a:cubicBezTo>
                  <a:cubicBezTo>
                    <a:pt x="2414" y="5903"/>
                    <a:pt x="2911" y="6027"/>
                    <a:pt x="3400" y="6027"/>
                  </a:cubicBezTo>
                  <a:cubicBezTo>
                    <a:pt x="4430" y="6027"/>
                    <a:pt x="5421" y="5475"/>
                    <a:pt x="5988" y="4482"/>
                  </a:cubicBezTo>
                  <a:cubicBezTo>
                    <a:pt x="6825" y="3017"/>
                    <a:pt x="6371" y="1240"/>
                    <a:pt x="4943" y="410"/>
                  </a:cubicBezTo>
                  <a:cubicBezTo>
                    <a:pt x="4466" y="133"/>
                    <a:pt x="3952" y="0"/>
                    <a:pt x="344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0" name="Google Shape;5850;p18"/>
            <p:cNvSpPr/>
            <p:nvPr/>
          </p:nvSpPr>
          <p:spPr>
            <a:xfrm>
              <a:off x="3056825" y="3967775"/>
              <a:ext cx="169525" cy="149650"/>
            </a:xfrm>
            <a:custGeom>
              <a:avLst/>
              <a:gdLst/>
              <a:ahLst/>
              <a:cxnLst/>
              <a:rect l="l" t="t" r="r" b="b"/>
              <a:pathLst>
                <a:path w="6781" h="5986" extrusionOk="0">
                  <a:moveTo>
                    <a:pt x="3408" y="1"/>
                  </a:moveTo>
                  <a:cubicBezTo>
                    <a:pt x="2390" y="1"/>
                    <a:pt x="1411" y="548"/>
                    <a:pt x="849" y="1531"/>
                  </a:cubicBezTo>
                  <a:cubicBezTo>
                    <a:pt x="0" y="3012"/>
                    <a:pt x="467" y="4777"/>
                    <a:pt x="1923" y="5598"/>
                  </a:cubicBezTo>
                  <a:cubicBezTo>
                    <a:pt x="2389" y="5860"/>
                    <a:pt x="2886" y="5986"/>
                    <a:pt x="3372" y="5986"/>
                  </a:cubicBezTo>
                  <a:cubicBezTo>
                    <a:pt x="4405" y="5986"/>
                    <a:pt x="5395" y="5422"/>
                    <a:pt x="5956" y="4407"/>
                  </a:cubicBezTo>
                  <a:cubicBezTo>
                    <a:pt x="6780" y="2919"/>
                    <a:pt x="6282" y="1164"/>
                    <a:pt x="4807" y="362"/>
                  </a:cubicBezTo>
                  <a:cubicBezTo>
                    <a:pt x="4357" y="118"/>
                    <a:pt x="3879" y="1"/>
                    <a:pt x="340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1" name="Google Shape;5851;p18"/>
            <p:cNvSpPr/>
            <p:nvPr/>
          </p:nvSpPr>
          <p:spPr>
            <a:xfrm>
              <a:off x="3887800" y="4122725"/>
              <a:ext cx="169725" cy="150100"/>
            </a:xfrm>
            <a:custGeom>
              <a:avLst/>
              <a:gdLst/>
              <a:ahLst/>
              <a:cxnLst/>
              <a:rect l="l" t="t" r="r" b="b"/>
              <a:pathLst>
                <a:path w="6789" h="6004" extrusionOk="0">
                  <a:moveTo>
                    <a:pt x="3411" y="1"/>
                  </a:moveTo>
                  <a:cubicBezTo>
                    <a:pt x="2396" y="1"/>
                    <a:pt x="1421" y="539"/>
                    <a:pt x="854" y="1516"/>
                  </a:cubicBezTo>
                  <a:cubicBezTo>
                    <a:pt x="1" y="2986"/>
                    <a:pt x="447" y="4759"/>
                    <a:pt x="1880" y="5592"/>
                  </a:cubicBezTo>
                  <a:cubicBezTo>
                    <a:pt x="2360" y="5870"/>
                    <a:pt x="2874" y="6004"/>
                    <a:pt x="3379" y="6004"/>
                  </a:cubicBezTo>
                  <a:cubicBezTo>
                    <a:pt x="4393" y="6004"/>
                    <a:pt x="5367" y="5466"/>
                    <a:pt x="5934" y="4490"/>
                  </a:cubicBezTo>
                  <a:cubicBezTo>
                    <a:pt x="6788" y="3017"/>
                    <a:pt x="6343" y="1245"/>
                    <a:pt x="4908" y="412"/>
                  </a:cubicBezTo>
                  <a:cubicBezTo>
                    <a:pt x="4429" y="134"/>
                    <a:pt x="3915" y="1"/>
                    <a:pt x="341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2" name="Google Shape;5852;p18"/>
            <p:cNvSpPr/>
            <p:nvPr/>
          </p:nvSpPr>
          <p:spPr>
            <a:xfrm>
              <a:off x="5019725" y="3198900"/>
              <a:ext cx="169475" cy="149600"/>
            </a:xfrm>
            <a:custGeom>
              <a:avLst/>
              <a:gdLst/>
              <a:ahLst/>
              <a:cxnLst/>
              <a:rect l="l" t="t" r="r" b="b"/>
              <a:pathLst>
                <a:path w="6779" h="5984" extrusionOk="0">
                  <a:moveTo>
                    <a:pt x="3406" y="0"/>
                  </a:moveTo>
                  <a:cubicBezTo>
                    <a:pt x="2388" y="0"/>
                    <a:pt x="1410" y="546"/>
                    <a:pt x="847" y="1529"/>
                  </a:cubicBezTo>
                  <a:cubicBezTo>
                    <a:pt x="0" y="3010"/>
                    <a:pt x="466" y="4777"/>
                    <a:pt x="1922" y="5596"/>
                  </a:cubicBezTo>
                  <a:cubicBezTo>
                    <a:pt x="2388" y="5858"/>
                    <a:pt x="2885" y="5984"/>
                    <a:pt x="3373" y="5984"/>
                  </a:cubicBezTo>
                  <a:cubicBezTo>
                    <a:pt x="4405" y="5984"/>
                    <a:pt x="5393" y="5420"/>
                    <a:pt x="5955" y="4405"/>
                  </a:cubicBezTo>
                  <a:cubicBezTo>
                    <a:pt x="6779" y="2918"/>
                    <a:pt x="6281" y="1162"/>
                    <a:pt x="4806" y="362"/>
                  </a:cubicBezTo>
                  <a:cubicBezTo>
                    <a:pt x="4355" y="117"/>
                    <a:pt x="3876" y="0"/>
                    <a:pt x="34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3" name="Google Shape;5853;p18"/>
            <p:cNvSpPr/>
            <p:nvPr/>
          </p:nvSpPr>
          <p:spPr>
            <a:xfrm>
              <a:off x="2492050" y="3338075"/>
              <a:ext cx="169975" cy="150200"/>
            </a:xfrm>
            <a:custGeom>
              <a:avLst/>
              <a:gdLst/>
              <a:ahLst/>
              <a:cxnLst/>
              <a:rect l="l" t="t" r="r" b="b"/>
              <a:pathLst>
                <a:path w="6799" h="6008" extrusionOk="0">
                  <a:moveTo>
                    <a:pt x="3419" y="1"/>
                  </a:moveTo>
                  <a:cubicBezTo>
                    <a:pt x="2374" y="1"/>
                    <a:pt x="1372" y="577"/>
                    <a:pt x="811" y="1606"/>
                  </a:cubicBezTo>
                  <a:cubicBezTo>
                    <a:pt x="1" y="3089"/>
                    <a:pt x="506" y="4845"/>
                    <a:pt x="1971" y="5643"/>
                  </a:cubicBezTo>
                  <a:cubicBezTo>
                    <a:pt x="2424" y="5890"/>
                    <a:pt x="2906" y="6008"/>
                    <a:pt x="3379" y="6008"/>
                  </a:cubicBezTo>
                  <a:cubicBezTo>
                    <a:pt x="4424" y="6008"/>
                    <a:pt x="5427" y="5432"/>
                    <a:pt x="5988" y="4404"/>
                  </a:cubicBezTo>
                  <a:cubicBezTo>
                    <a:pt x="6799" y="2920"/>
                    <a:pt x="6293" y="1165"/>
                    <a:pt x="4828" y="366"/>
                  </a:cubicBezTo>
                  <a:cubicBezTo>
                    <a:pt x="4374" y="119"/>
                    <a:pt x="3892" y="1"/>
                    <a:pt x="341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4" name="Google Shape;5854;p18"/>
            <p:cNvSpPr/>
            <p:nvPr/>
          </p:nvSpPr>
          <p:spPr>
            <a:xfrm>
              <a:off x="2392775" y="2970200"/>
              <a:ext cx="169975" cy="150175"/>
            </a:xfrm>
            <a:custGeom>
              <a:avLst/>
              <a:gdLst/>
              <a:ahLst/>
              <a:cxnLst/>
              <a:rect l="l" t="t" r="r" b="b"/>
              <a:pathLst>
                <a:path w="6799" h="6007" extrusionOk="0">
                  <a:moveTo>
                    <a:pt x="3414" y="0"/>
                  </a:moveTo>
                  <a:cubicBezTo>
                    <a:pt x="2379" y="0"/>
                    <a:pt x="1388" y="564"/>
                    <a:pt x="826" y="1577"/>
                  </a:cubicBezTo>
                  <a:cubicBezTo>
                    <a:pt x="1" y="3061"/>
                    <a:pt x="487" y="4816"/>
                    <a:pt x="1946" y="5627"/>
                  </a:cubicBezTo>
                  <a:cubicBezTo>
                    <a:pt x="2409" y="5884"/>
                    <a:pt x="2901" y="6007"/>
                    <a:pt x="3384" y="6007"/>
                  </a:cubicBezTo>
                  <a:cubicBezTo>
                    <a:pt x="4418" y="6007"/>
                    <a:pt x="5409" y="5443"/>
                    <a:pt x="5973" y="4430"/>
                  </a:cubicBezTo>
                  <a:cubicBezTo>
                    <a:pt x="6798" y="2946"/>
                    <a:pt x="6312" y="1190"/>
                    <a:pt x="4853" y="381"/>
                  </a:cubicBezTo>
                  <a:cubicBezTo>
                    <a:pt x="4390" y="123"/>
                    <a:pt x="3897" y="0"/>
                    <a:pt x="34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5" name="Google Shape;5855;p18"/>
            <p:cNvSpPr/>
            <p:nvPr/>
          </p:nvSpPr>
          <p:spPr>
            <a:xfrm>
              <a:off x="3742175" y="1388175"/>
              <a:ext cx="169125" cy="149650"/>
            </a:xfrm>
            <a:custGeom>
              <a:avLst/>
              <a:gdLst/>
              <a:ahLst/>
              <a:cxnLst/>
              <a:rect l="l" t="t" r="r" b="b"/>
              <a:pathLst>
                <a:path w="6765" h="5986" extrusionOk="0">
                  <a:moveTo>
                    <a:pt x="3391" y="1"/>
                  </a:moveTo>
                  <a:cubicBezTo>
                    <a:pt x="2344" y="1"/>
                    <a:pt x="1341" y="582"/>
                    <a:pt x="782" y="1620"/>
                  </a:cubicBezTo>
                  <a:cubicBezTo>
                    <a:pt x="1" y="3072"/>
                    <a:pt x="484" y="4791"/>
                    <a:pt x="1897" y="5593"/>
                  </a:cubicBezTo>
                  <a:cubicBezTo>
                    <a:pt x="2367" y="5859"/>
                    <a:pt x="2867" y="5986"/>
                    <a:pt x="3358" y="5986"/>
                  </a:cubicBezTo>
                  <a:cubicBezTo>
                    <a:pt x="4387" y="5986"/>
                    <a:pt x="5373" y="5426"/>
                    <a:pt x="5935" y="4417"/>
                  </a:cubicBezTo>
                  <a:cubicBezTo>
                    <a:pt x="6765" y="2927"/>
                    <a:pt x="6271" y="1172"/>
                    <a:pt x="4800" y="368"/>
                  </a:cubicBezTo>
                  <a:cubicBezTo>
                    <a:pt x="4346" y="119"/>
                    <a:pt x="3864" y="1"/>
                    <a:pt x="339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6" name="Google Shape;5856;p18"/>
            <p:cNvSpPr/>
            <p:nvPr/>
          </p:nvSpPr>
          <p:spPr>
            <a:xfrm>
              <a:off x="2559950" y="2127775"/>
              <a:ext cx="170225" cy="150750"/>
            </a:xfrm>
            <a:custGeom>
              <a:avLst/>
              <a:gdLst/>
              <a:ahLst/>
              <a:cxnLst/>
              <a:rect l="l" t="t" r="r" b="b"/>
              <a:pathLst>
                <a:path w="6809" h="6030" extrusionOk="0">
                  <a:moveTo>
                    <a:pt x="3427" y="1"/>
                  </a:moveTo>
                  <a:cubicBezTo>
                    <a:pt x="2378" y="1"/>
                    <a:pt x="1370" y="574"/>
                    <a:pt x="807" y="1603"/>
                  </a:cubicBezTo>
                  <a:cubicBezTo>
                    <a:pt x="1" y="3079"/>
                    <a:pt x="494" y="4844"/>
                    <a:pt x="1940" y="5649"/>
                  </a:cubicBezTo>
                  <a:cubicBezTo>
                    <a:pt x="2403" y="5907"/>
                    <a:pt x="2897" y="6030"/>
                    <a:pt x="3383" y="6030"/>
                  </a:cubicBezTo>
                  <a:cubicBezTo>
                    <a:pt x="4416" y="6030"/>
                    <a:pt x="5409" y="5475"/>
                    <a:pt x="5975" y="4476"/>
                  </a:cubicBezTo>
                  <a:cubicBezTo>
                    <a:pt x="6809" y="3008"/>
                    <a:pt x="6348" y="1236"/>
                    <a:pt x="4918" y="409"/>
                  </a:cubicBezTo>
                  <a:cubicBezTo>
                    <a:pt x="4441" y="133"/>
                    <a:pt x="3929" y="1"/>
                    <a:pt x="342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7" name="Google Shape;5857;p18"/>
            <p:cNvSpPr/>
            <p:nvPr/>
          </p:nvSpPr>
          <p:spPr>
            <a:xfrm>
              <a:off x="4253600" y="4016325"/>
              <a:ext cx="169925" cy="150200"/>
            </a:xfrm>
            <a:custGeom>
              <a:avLst/>
              <a:gdLst/>
              <a:ahLst/>
              <a:cxnLst/>
              <a:rect l="l" t="t" r="r" b="b"/>
              <a:pathLst>
                <a:path w="6797" h="6008" extrusionOk="0">
                  <a:moveTo>
                    <a:pt x="3416" y="1"/>
                  </a:moveTo>
                  <a:cubicBezTo>
                    <a:pt x="2379" y="1"/>
                    <a:pt x="1385" y="567"/>
                    <a:pt x="821" y="1584"/>
                  </a:cubicBezTo>
                  <a:cubicBezTo>
                    <a:pt x="0" y="3068"/>
                    <a:pt x="490" y="4823"/>
                    <a:pt x="1950" y="5630"/>
                  </a:cubicBezTo>
                  <a:cubicBezTo>
                    <a:pt x="2411" y="5886"/>
                    <a:pt x="2902" y="6008"/>
                    <a:pt x="3383" y="6008"/>
                  </a:cubicBezTo>
                  <a:cubicBezTo>
                    <a:pt x="4420" y="6008"/>
                    <a:pt x="5413" y="5441"/>
                    <a:pt x="5976" y="4423"/>
                  </a:cubicBezTo>
                  <a:cubicBezTo>
                    <a:pt x="6797" y="2941"/>
                    <a:pt x="6307" y="1185"/>
                    <a:pt x="4848" y="377"/>
                  </a:cubicBezTo>
                  <a:cubicBezTo>
                    <a:pt x="4387" y="122"/>
                    <a:pt x="3897" y="1"/>
                    <a:pt x="341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8" name="Google Shape;5858;p18"/>
            <p:cNvSpPr/>
            <p:nvPr/>
          </p:nvSpPr>
          <p:spPr>
            <a:xfrm>
              <a:off x="3009950" y="1600925"/>
              <a:ext cx="169450" cy="149600"/>
            </a:xfrm>
            <a:custGeom>
              <a:avLst/>
              <a:gdLst/>
              <a:ahLst/>
              <a:cxnLst/>
              <a:rect l="l" t="t" r="r" b="b"/>
              <a:pathLst>
                <a:path w="6778" h="5984" extrusionOk="0">
                  <a:moveTo>
                    <a:pt x="3403" y="0"/>
                  </a:moveTo>
                  <a:cubicBezTo>
                    <a:pt x="2394" y="0"/>
                    <a:pt x="1425" y="536"/>
                    <a:pt x="861" y="1504"/>
                  </a:cubicBezTo>
                  <a:cubicBezTo>
                    <a:pt x="1" y="2983"/>
                    <a:pt x="450" y="4753"/>
                    <a:pt x="1897" y="5583"/>
                  </a:cubicBezTo>
                  <a:cubicBezTo>
                    <a:pt x="2371" y="5854"/>
                    <a:pt x="2877" y="5983"/>
                    <a:pt x="3373" y="5983"/>
                  </a:cubicBezTo>
                  <a:cubicBezTo>
                    <a:pt x="4398" y="5983"/>
                    <a:pt x="5379" y="5430"/>
                    <a:pt x="5942" y="4430"/>
                  </a:cubicBezTo>
                  <a:cubicBezTo>
                    <a:pt x="6778" y="2948"/>
                    <a:pt x="6294" y="1186"/>
                    <a:pt x="4830" y="375"/>
                  </a:cubicBezTo>
                  <a:cubicBezTo>
                    <a:pt x="4371" y="121"/>
                    <a:pt x="3883" y="0"/>
                    <a:pt x="34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9" name="Google Shape;5859;p18"/>
            <p:cNvSpPr/>
            <p:nvPr/>
          </p:nvSpPr>
          <p:spPr>
            <a:xfrm>
              <a:off x="5103300" y="2777825"/>
              <a:ext cx="169050" cy="149625"/>
            </a:xfrm>
            <a:custGeom>
              <a:avLst/>
              <a:gdLst/>
              <a:ahLst/>
              <a:cxnLst/>
              <a:rect l="l" t="t" r="r" b="b"/>
              <a:pathLst>
                <a:path w="6762" h="5985" extrusionOk="0">
                  <a:moveTo>
                    <a:pt x="3403" y="1"/>
                  </a:moveTo>
                  <a:cubicBezTo>
                    <a:pt x="2385" y="1"/>
                    <a:pt x="1410" y="547"/>
                    <a:pt x="845" y="1537"/>
                  </a:cubicBezTo>
                  <a:cubicBezTo>
                    <a:pt x="1" y="3020"/>
                    <a:pt x="472" y="4784"/>
                    <a:pt x="1933" y="5600"/>
                  </a:cubicBezTo>
                  <a:cubicBezTo>
                    <a:pt x="2398" y="5860"/>
                    <a:pt x="2892" y="5985"/>
                    <a:pt x="3377" y="5985"/>
                  </a:cubicBezTo>
                  <a:cubicBezTo>
                    <a:pt x="4412" y="5985"/>
                    <a:pt x="5402" y="5417"/>
                    <a:pt x="5963" y="4398"/>
                  </a:cubicBezTo>
                  <a:cubicBezTo>
                    <a:pt x="6762" y="2948"/>
                    <a:pt x="6300" y="1225"/>
                    <a:pt x="4897" y="411"/>
                  </a:cubicBezTo>
                  <a:cubicBezTo>
                    <a:pt x="4418" y="134"/>
                    <a:pt x="3906" y="1"/>
                    <a:pt x="34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0" name="Google Shape;5860;p18"/>
            <p:cNvSpPr/>
            <p:nvPr/>
          </p:nvSpPr>
          <p:spPr>
            <a:xfrm>
              <a:off x="2694125" y="1891225"/>
              <a:ext cx="168975" cy="149600"/>
            </a:xfrm>
            <a:custGeom>
              <a:avLst/>
              <a:gdLst/>
              <a:ahLst/>
              <a:cxnLst/>
              <a:rect l="l" t="t" r="r" b="b"/>
              <a:pathLst>
                <a:path w="6759" h="5984" extrusionOk="0">
                  <a:moveTo>
                    <a:pt x="3386" y="0"/>
                  </a:moveTo>
                  <a:cubicBezTo>
                    <a:pt x="2353" y="0"/>
                    <a:pt x="1365" y="563"/>
                    <a:pt x="804" y="1577"/>
                  </a:cubicBezTo>
                  <a:cubicBezTo>
                    <a:pt x="1" y="3026"/>
                    <a:pt x="456" y="4753"/>
                    <a:pt x="1856" y="5568"/>
                  </a:cubicBezTo>
                  <a:cubicBezTo>
                    <a:pt x="2338" y="5849"/>
                    <a:pt x="2853" y="5983"/>
                    <a:pt x="3358" y="5983"/>
                  </a:cubicBezTo>
                  <a:cubicBezTo>
                    <a:pt x="4374" y="5983"/>
                    <a:pt x="5346" y="5441"/>
                    <a:pt x="5911" y="4455"/>
                  </a:cubicBezTo>
                  <a:cubicBezTo>
                    <a:pt x="6758" y="2974"/>
                    <a:pt x="6293" y="1209"/>
                    <a:pt x="4837" y="388"/>
                  </a:cubicBezTo>
                  <a:cubicBezTo>
                    <a:pt x="4370" y="126"/>
                    <a:pt x="3873" y="0"/>
                    <a:pt x="33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1" name="Google Shape;5861;p18"/>
            <p:cNvSpPr/>
            <p:nvPr/>
          </p:nvSpPr>
          <p:spPr>
            <a:xfrm>
              <a:off x="2427850" y="2365750"/>
              <a:ext cx="168300" cy="149025"/>
            </a:xfrm>
            <a:custGeom>
              <a:avLst/>
              <a:gdLst/>
              <a:ahLst/>
              <a:cxnLst/>
              <a:rect l="l" t="t" r="r" b="b"/>
              <a:pathLst>
                <a:path w="6732" h="5961" extrusionOk="0">
                  <a:moveTo>
                    <a:pt x="3375" y="0"/>
                  </a:moveTo>
                  <a:cubicBezTo>
                    <a:pt x="2344" y="0"/>
                    <a:pt x="1356" y="563"/>
                    <a:pt x="796" y="1575"/>
                  </a:cubicBezTo>
                  <a:cubicBezTo>
                    <a:pt x="0" y="3016"/>
                    <a:pt x="457" y="4740"/>
                    <a:pt x="1851" y="5551"/>
                  </a:cubicBezTo>
                  <a:cubicBezTo>
                    <a:pt x="2328" y="5828"/>
                    <a:pt x="2840" y="5960"/>
                    <a:pt x="3341" y="5960"/>
                  </a:cubicBezTo>
                  <a:cubicBezTo>
                    <a:pt x="4356" y="5960"/>
                    <a:pt x="5329" y="5418"/>
                    <a:pt x="5890" y="4435"/>
                  </a:cubicBezTo>
                  <a:cubicBezTo>
                    <a:pt x="6732" y="2962"/>
                    <a:pt x="6265" y="1199"/>
                    <a:pt x="4815" y="384"/>
                  </a:cubicBezTo>
                  <a:cubicBezTo>
                    <a:pt x="4352" y="124"/>
                    <a:pt x="3859" y="0"/>
                    <a:pt x="33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2" name="Google Shape;5862;p18"/>
            <p:cNvSpPr/>
            <p:nvPr/>
          </p:nvSpPr>
          <p:spPr>
            <a:xfrm>
              <a:off x="2824900" y="3837650"/>
              <a:ext cx="168100" cy="148375"/>
            </a:xfrm>
            <a:custGeom>
              <a:avLst/>
              <a:gdLst/>
              <a:ahLst/>
              <a:cxnLst/>
              <a:rect l="l" t="t" r="r" b="b"/>
              <a:pathLst>
                <a:path w="6724" h="5935" extrusionOk="0">
                  <a:moveTo>
                    <a:pt x="3384" y="1"/>
                  </a:moveTo>
                  <a:cubicBezTo>
                    <a:pt x="2390" y="1"/>
                    <a:pt x="1430" y="519"/>
                    <a:pt x="872" y="1457"/>
                  </a:cubicBezTo>
                  <a:cubicBezTo>
                    <a:pt x="1" y="2920"/>
                    <a:pt x="440" y="4709"/>
                    <a:pt x="1874" y="5536"/>
                  </a:cubicBezTo>
                  <a:cubicBezTo>
                    <a:pt x="2341" y="5806"/>
                    <a:pt x="2845" y="5934"/>
                    <a:pt x="3341" y="5934"/>
                  </a:cubicBezTo>
                  <a:cubicBezTo>
                    <a:pt x="4334" y="5934"/>
                    <a:pt x="5294" y="5417"/>
                    <a:pt x="5852" y="4480"/>
                  </a:cubicBezTo>
                  <a:cubicBezTo>
                    <a:pt x="6723" y="3015"/>
                    <a:pt x="6284" y="1226"/>
                    <a:pt x="4850" y="399"/>
                  </a:cubicBezTo>
                  <a:cubicBezTo>
                    <a:pt x="4383" y="130"/>
                    <a:pt x="3879" y="1"/>
                    <a:pt x="338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3" name="Google Shape;5863;p18"/>
            <p:cNvSpPr/>
            <p:nvPr/>
          </p:nvSpPr>
          <p:spPr>
            <a:xfrm>
              <a:off x="3705825" y="4177100"/>
              <a:ext cx="167275" cy="147750"/>
            </a:xfrm>
            <a:custGeom>
              <a:avLst/>
              <a:gdLst/>
              <a:ahLst/>
              <a:cxnLst/>
              <a:rect l="l" t="t" r="r" b="b"/>
              <a:pathLst>
                <a:path w="6691" h="5910" extrusionOk="0">
                  <a:moveTo>
                    <a:pt x="3385" y="0"/>
                  </a:moveTo>
                  <a:cubicBezTo>
                    <a:pt x="2392" y="0"/>
                    <a:pt x="1428" y="515"/>
                    <a:pt x="871" y="1447"/>
                  </a:cubicBezTo>
                  <a:cubicBezTo>
                    <a:pt x="0" y="2904"/>
                    <a:pt x="453" y="4712"/>
                    <a:pt x="1894" y="5528"/>
                  </a:cubicBezTo>
                  <a:cubicBezTo>
                    <a:pt x="2349" y="5787"/>
                    <a:pt x="2840" y="5910"/>
                    <a:pt x="3324" y="5910"/>
                  </a:cubicBezTo>
                  <a:cubicBezTo>
                    <a:pt x="4334" y="5910"/>
                    <a:pt x="5312" y="5375"/>
                    <a:pt x="5867" y="4414"/>
                  </a:cubicBezTo>
                  <a:cubicBezTo>
                    <a:pt x="6691" y="2985"/>
                    <a:pt x="6250" y="1221"/>
                    <a:pt x="4866" y="408"/>
                  </a:cubicBezTo>
                  <a:cubicBezTo>
                    <a:pt x="4398" y="132"/>
                    <a:pt x="3888" y="0"/>
                    <a:pt x="338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4" name="Google Shape;5864;p18"/>
            <p:cNvSpPr/>
            <p:nvPr/>
          </p:nvSpPr>
          <p:spPr>
            <a:xfrm>
              <a:off x="2543275" y="3523225"/>
              <a:ext cx="166950" cy="147825"/>
            </a:xfrm>
            <a:custGeom>
              <a:avLst/>
              <a:gdLst/>
              <a:ahLst/>
              <a:cxnLst/>
              <a:rect l="l" t="t" r="r" b="b"/>
              <a:pathLst>
                <a:path w="6678" h="5913" extrusionOk="0">
                  <a:moveTo>
                    <a:pt x="3370" y="0"/>
                  </a:moveTo>
                  <a:cubicBezTo>
                    <a:pt x="2348" y="0"/>
                    <a:pt x="1359" y="550"/>
                    <a:pt x="806" y="1531"/>
                  </a:cubicBezTo>
                  <a:cubicBezTo>
                    <a:pt x="0" y="2963"/>
                    <a:pt x="461" y="4720"/>
                    <a:pt x="1860" y="5521"/>
                  </a:cubicBezTo>
                  <a:cubicBezTo>
                    <a:pt x="2321" y="5786"/>
                    <a:pt x="2818" y="5912"/>
                    <a:pt x="3306" y="5912"/>
                  </a:cubicBezTo>
                  <a:cubicBezTo>
                    <a:pt x="4343" y="5912"/>
                    <a:pt x="5345" y="5345"/>
                    <a:pt x="5895" y="4332"/>
                  </a:cubicBezTo>
                  <a:cubicBezTo>
                    <a:pt x="6677" y="2892"/>
                    <a:pt x="6180" y="1146"/>
                    <a:pt x="4766" y="364"/>
                  </a:cubicBezTo>
                  <a:cubicBezTo>
                    <a:pt x="4320" y="117"/>
                    <a:pt x="3842" y="0"/>
                    <a:pt x="337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5" name="Google Shape;5865;p18"/>
            <p:cNvSpPr/>
            <p:nvPr/>
          </p:nvSpPr>
          <p:spPr>
            <a:xfrm>
              <a:off x="2344000" y="2787175"/>
              <a:ext cx="168225" cy="148350"/>
            </a:xfrm>
            <a:custGeom>
              <a:avLst/>
              <a:gdLst/>
              <a:ahLst/>
              <a:cxnLst/>
              <a:rect l="l" t="t" r="r" b="b"/>
              <a:pathLst>
                <a:path w="6729" h="5934" extrusionOk="0">
                  <a:moveTo>
                    <a:pt x="3388" y="0"/>
                  </a:moveTo>
                  <a:cubicBezTo>
                    <a:pt x="2388" y="0"/>
                    <a:pt x="1422" y="525"/>
                    <a:pt x="864" y="1473"/>
                  </a:cubicBezTo>
                  <a:cubicBezTo>
                    <a:pt x="1" y="2939"/>
                    <a:pt x="450" y="4724"/>
                    <a:pt x="1891" y="5544"/>
                  </a:cubicBezTo>
                  <a:cubicBezTo>
                    <a:pt x="2354" y="5808"/>
                    <a:pt x="2852" y="5934"/>
                    <a:pt x="3341" y="5934"/>
                  </a:cubicBezTo>
                  <a:cubicBezTo>
                    <a:pt x="4341" y="5934"/>
                    <a:pt x="5306" y="5409"/>
                    <a:pt x="5864" y="4461"/>
                  </a:cubicBezTo>
                  <a:cubicBezTo>
                    <a:pt x="6729" y="2995"/>
                    <a:pt x="6278" y="1210"/>
                    <a:pt x="4837" y="390"/>
                  </a:cubicBezTo>
                  <a:cubicBezTo>
                    <a:pt x="4375" y="126"/>
                    <a:pt x="3877" y="0"/>
                    <a:pt x="338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6" name="Google Shape;5866;p18"/>
            <p:cNvSpPr/>
            <p:nvPr/>
          </p:nvSpPr>
          <p:spPr>
            <a:xfrm>
              <a:off x="4437900" y="3964050"/>
              <a:ext cx="167250" cy="148375"/>
            </a:xfrm>
            <a:custGeom>
              <a:avLst/>
              <a:gdLst/>
              <a:ahLst/>
              <a:cxnLst/>
              <a:rect l="l" t="t" r="r" b="b"/>
              <a:pathLst>
                <a:path w="6690" h="5935" extrusionOk="0">
                  <a:moveTo>
                    <a:pt x="3366" y="1"/>
                  </a:moveTo>
                  <a:cubicBezTo>
                    <a:pt x="2354" y="1"/>
                    <a:pt x="1382" y="539"/>
                    <a:pt x="823" y="1513"/>
                  </a:cubicBezTo>
                  <a:cubicBezTo>
                    <a:pt x="1" y="2948"/>
                    <a:pt x="434" y="4693"/>
                    <a:pt x="1816" y="5512"/>
                  </a:cubicBezTo>
                  <a:cubicBezTo>
                    <a:pt x="2297" y="5798"/>
                    <a:pt x="2817" y="5935"/>
                    <a:pt x="3326" y="5935"/>
                  </a:cubicBezTo>
                  <a:cubicBezTo>
                    <a:pt x="4338" y="5935"/>
                    <a:pt x="5310" y="5397"/>
                    <a:pt x="5869" y="4422"/>
                  </a:cubicBezTo>
                  <a:cubicBezTo>
                    <a:pt x="6689" y="2988"/>
                    <a:pt x="6256" y="1243"/>
                    <a:pt x="4875" y="423"/>
                  </a:cubicBezTo>
                  <a:cubicBezTo>
                    <a:pt x="4394" y="137"/>
                    <a:pt x="3875" y="1"/>
                    <a:pt x="33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7" name="Google Shape;5867;p18"/>
            <p:cNvSpPr/>
            <p:nvPr/>
          </p:nvSpPr>
          <p:spPr>
            <a:xfrm>
              <a:off x="3290525" y="4099175"/>
              <a:ext cx="167250" cy="148400"/>
            </a:xfrm>
            <a:custGeom>
              <a:avLst/>
              <a:gdLst/>
              <a:ahLst/>
              <a:cxnLst/>
              <a:rect l="l" t="t" r="r" b="b"/>
              <a:pathLst>
                <a:path w="6690" h="5936" extrusionOk="0">
                  <a:moveTo>
                    <a:pt x="3365" y="0"/>
                  </a:moveTo>
                  <a:cubicBezTo>
                    <a:pt x="2348" y="0"/>
                    <a:pt x="1369" y="546"/>
                    <a:pt x="811" y="1532"/>
                  </a:cubicBezTo>
                  <a:cubicBezTo>
                    <a:pt x="1" y="2968"/>
                    <a:pt x="447" y="4711"/>
                    <a:pt x="1834" y="5524"/>
                  </a:cubicBezTo>
                  <a:cubicBezTo>
                    <a:pt x="2309" y="5803"/>
                    <a:pt x="2821" y="5936"/>
                    <a:pt x="3323" y="5936"/>
                  </a:cubicBezTo>
                  <a:cubicBezTo>
                    <a:pt x="4342" y="5936"/>
                    <a:pt x="5320" y="5390"/>
                    <a:pt x="5879" y="4403"/>
                  </a:cubicBezTo>
                  <a:cubicBezTo>
                    <a:pt x="6689" y="2969"/>
                    <a:pt x="6243" y="1226"/>
                    <a:pt x="4856" y="412"/>
                  </a:cubicBezTo>
                  <a:cubicBezTo>
                    <a:pt x="4380" y="133"/>
                    <a:pt x="3868" y="0"/>
                    <a:pt x="33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8" name="Google Shape;5868;p18"/>
            <p:cNvSpPr/>
            <p:nvPr/>
          </p:nvSpPr>
          <p:spPr>
            <a:xfrm>
              <a:off x="4856850" y="1859525"/>
              <a:ext cx="165975" cy="146775"/>
            </a:xfrm>
            <a:custGeom>
              <a:avLst/>
              <a:gdLst/>
              <a:ahLst/>
              <a:cxnLst/>
              <a:rect l="l" t="t" r="r" b="b"/>
              <a:pathLst>
                <a:path w="6639" h="5871" extrusionOk="0">
                  <a:moveTo>
                    <a:pt x="3365" y="0"/>
                  </a:moveTo>
                  <a:cubicBezTo>
                    <a:pt x="2337" y="0"/>
                    <a:pt x="1335" y="555"/>
                    <a:pt x="792" y="1537"/>
                  </a:cubicBezTo>
                  <a:cubicBezTo>
                    <a:pt x="0" y="2966"/>
                    <a:pt x="491" y="4736"/>
                    <a:pt x="1894" y="5513"/>
                  </a:cubicBezTo>
                  <a:cubicBezTo>
                    <a:pt x="2332" y="5755"/>
                    <a:pt x="2806" y="5870"/>
                    <a:pt x="3274" y="5870"/>
                  </a:cubicBezTo>
                  <a:cubicBezTo>
                    <a:pt x="4302" y="5870"/>
                    <a:pt x="5304" y="5315"/>
                    <a:pt x="5848" y="4334"/>
                  </a:cubicBezTo>
                  <a:cubicBezTo>
                    <a:pt x="6639" y="2904"/>
                    <a:pt x="6147" y="1135"/>
                    <a:pt x="4745" y="358"/>
                  </a:cubicBezTo>
                  <a:cubicBezTo>
                    <a:pt x="4307" y="115"/>
                    <a:pt x="3833" y="0"/>
                    <a:pt x="33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9" name="Google Shape;5869;p18"/>
            <p:cNvSpPr/>
            <p:nvPr/>
          </p:nvSpPr>
          <p:spPr>
            <a:xfrm>
              <a:off x="2829325" y="1656150"/>
              <a:ext cx="164675" cy="145500"/>
            </a:xfrm>
            <a:custGeom>
              <a:avLst/>
              <a:gdLst/>
              <a:ahLst/>
              <a:cxnLst/>
              <a:rect l="l" t="t" r="r" b="b"/>
              <a:pathLst>
                <a:path w="6587" h="5820" extrusionOk="0">
                  <a:moveTo>
                    <a:pt x="3365" y="1"/>
                  </a:moveTo>
                  <a:cubicBezTo>
                    <a:pt x="2343" y="1"/>
                    <a:pt x="1332" y="544"/>
                    <a:pt x="793" y="1491"/>
                  </a:cubicBezTo>
                  <a:cubicBezTo>
                    <a:pt x="1" y="2886"/>
                    <a:pt x="494" y="4710"/>
                    <a:pt x="1872" y="5474"/>
                  </a:cubicBezTo>
                  <a:cubicBezTo>
                    <a:pt x="2296" y="5708"/>
                    <a:pt x="2760" y="5819"/>
                    <a:pt x="3223" y="5819"/>
                  </a:cubicBezTo>
                  <a:cubicBezTo>
                    <a:pt x="4265" y="5819"/>
                    <a:pt x="5295" y="5257"/>
                    <a:pt x="5823" y="4282"/>
                  </a:cubicBezTo>
                  <a:cubicBezTo>
                    <a:pt x="6586" y="2871"/>
                    <a:pt x="6059" y="1051"/>
                    <a:pt x="4669" y="320"/>
                  </a:cubicBezTo>
                  <a:cubicBezTo>
                    <a:pt x="4258" y="103"/>
                    <a:pt x="3810" y="1"/>
                    <a:pt x="33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0" name="Google Shape;5870;p18"/>
            <p:cNvSpPr/>
            <p:nvPr/>
          </p:nvSpPr>
          <p:spPr>
            <a:xfrm>
              <a:off x="5155925" y="2963825"/>
              <a:ext cx="164175" cy="145475"/>
            </a:xfrm>
            <a:custGeom>
              <a:avLst/>
              <a:gdLst/>
              <a:ahLst/>
              <a:cxnLst/>
              <a:rect l="l" t="t" r="r" b="b"/>
              <a:pathLst>
                <a:path w="6567" h="5819" extrusionOk="0">
                  <a:moveTo>
                    <a:pt x="3344" y="0"/>
                  </a:moveTo>
                  <a:cubicBezTo>
                    <a:pt x="2310" y="0"/>
                    <a:pt x="1285" y="555"/>
                    <a:pt x="753" y="1523"/>
                  </a:cubicBezTo>
                  <a:cubicBezTo>
                    <a:pt x="0" y="2892"/>
                    <a:pt x="464" y="4656"/>
                    <a:pt x="1785" y="5437"/>
                  </a:cubicBezTo>
                  <a:cubicBezTo>
                    <a:pt x="2223" y="5696"/>
                    <a:pt x="2711" y="5819"/>
                    <a:pt x="3198" y="5819"/>
                  </a:cubicBezTo>
                  <a:cubicBezTo>
                    <a:pt x="4212" y="5819"/>
                    <a:pt x="5221" y="5286"/>
                    <a:pt x="5763" y="4346"/>
                  </a:cubicBezTo>
                  <a:cubicBezTo>
                    <a:pt x="6566" y="2955"/>
                    <a:pt x="6083" y="1129"/>
                    <a:pt x="4711" y="356"/>
                  </a:cubicBezTo>
                  <a:cubicBezTo>
                    <a:pt x="4283" y="114"/>
                    <a:pt x="3813" y="0"/>
                    <a:pt x="334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1" name="Google Shape;5871;p18"/>
            <p:cNvSpPr/>
            <p:nvPr/>
          </p:nvSpPr>
          <p:spPr>
            <a:xfrm>
              <a:off x="3926725" y="1336750"/>
              <a:ext cx="165275" cy="146150"/>
            </a:xfrm>
            <a:custGeom>
              <a:avLst/>
              <a:gdLst/>
              <a:ahLst/>
              <a:cxnLst/>
              <a:rect l="l" t="t" r="r" b="b"/>
              <a:pathLst>
                <a:path w="6611" h="5846" extrusionOk="0">
                  <a:moveTo>
                    <a:pt x="3370" y="1"/>
                  </a:moveTo>
                  <a:cubicBezTo>
                    <a:pt x="2377" y="1"/>
                    <a:pt x="1394" y="513"/>
                    <a:pt x="840" y="1431"/>
                  </a:cubicBezTo>
                  <a:cubicBezTo>
                    <a:pt x="0" y="2820"/>
                    <a:pt x="444" y="4644"/>
                    <a:pt x="1814" y="5456"/>
                  </a:cubicBezTo>
                  <a:cubicBezTo>
                    <a:pt x="2261" y="5720"/>
                    <a:pt x="2756" y="5846"/>
                    <a:pt x="3248" y="5846"/>
                  </a:cubicBezTo>
                  <a:cubicBezTo>
                    <a:pt x="4223" y="5846"/>
                    <a:pt x="5187" y="5352"/>
                    <a:pt x="5747" y="4464"/>
                  </a:cubicBezTo>
                  <a:cubicBezTo>
                    <a:pt x="6611" y="3094"/>
                    <a:pt x="6204" y="1258"/>
                    <a:pt x="4850" y="419"/>
                  </a:cubicBezTo>
                  <a:cubicBezTo>
                    <a:pt x="4392" y="135"/>
                    <a:pt x="3880" y="1"/>
                    <a:pt x="33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2" name="Google Shape;5872;p18"/>
            <p:cNvSpPr/>
            <p:nvPr/>
          </p:nvSpPr>
          <p:spPr>
            <a:xfrm>
              <a:off x="4622950" y="3912650"/>
              <a:ext cx="163075" cy="144850"/>
            </a:xfrm>
            <a:custGeom>
              <a:avLst/>
              <a:gdLst/>
              <a:ahLst/>
              <a:cxnLst/>
              <a:rect l="l" t="t" r="r" b="b"/>
              <a:pathLst>
                <a:path w="6523" h="5794" extrusionOk="0">
                  <a:moveTo>
                    <a:pt x="3348" y="1"/>
                  </a:moveTo>
                  <a:cubicBezTo>
                    <a:pt x="2325" y="1"/>
                    <a:pt x="1301" y="541"/>
                    <a:pt x="767" y="1485"/>
                  </a:cubicBezTo>
                  <a:cubicBezTo>
                    <a:pt x="1" y="2838"/>
                    <a:pt x="459" y="4629"/>
                    <a:pt x="1773" y="5414"/>
                  </a:cubicBezTo>
                  <a:cubicBezTo>
                    <a:pt x="2205" y="5672"/>
                    <a:pt x="2690" y="5794"/>
                    <a:pt x="3176" y="5794"/>
                  </a:cubicBezTo>
                  <a:cubicBezTo>
                    <a:pt x="4198" y="5794"/>
                    <a:pt x="5222" y="5254"/>
                    <a:pt x="5756" y="4310"/>
                  </a:cubicBezTo>
                  <a:cubicBezTo>
                    <a:pt x="6523" y="2956"/>
                    <a:pt x="6064" y="1166"/>
                    <a:pt x="4750" y="380"/>
                  </a:cubicBezTo>
                  <a:cubicBezTo>
                    <a:pt x="4318" y="122"/>
                    <a:pt x="3833" y="1"/>
                    <a:pt x="334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3" name="Google Shape;5873;p18"/>
            <p:cNvSpPr/>
            <p:nvPr/>
          </p:nvSpPr>
          <p:spPr>
            <a:xfrm>
              <a:off x="3525450" y="4232075"/>
              <a:ext cx="162600" cy="144125"/>
            </a:xfrm>
            <a:custGeom>
              <a:avLst/>
              <a:gdLst/>
              <a:ahLst/>
              <a:cxnLst/>
              <a:rect l="l" t="t" r="r" b="b"/>
              <a:pathLst>
                <a:path w="6504" h="5765" extrusionOk="0">
                  <a:moveTo>
                    <a:pt x="3346" y="0"/>
                  </a:moveTo>
                  <a:cubicBezTo>
                    <a:pt x="2312" y="0"/>
                    <a:pt x="1270" y="552"/>
                    <a:pt x="748" y="1507"/>
                  </a:cubicBezTo>
                  <a:cubicBezTo>
                    <a:pt x="1" y="2871"/>
                    <a:pt x="496" y="4675"/>
                    <a:pt x="1824" y="5421"/>
                  </a:cubicBezTo>
                  <a:cubicBezTo>
                    <a:pt x="2239" y="5654"/>
                    <a:pt x="2701" y="5765"/>
                    <a:pt x="3163" y="5765"/>
                  </a:cubicBezTo>
                  <a:cubicBezTo>
                    <a:pt x="4177" y="5765"/>
                    <a:pt x="5193" y="5234"/>
                    <a:pt x="5729" y="4309"/>
                  </a:cubicBezTo>
                  <a:cubicBezTo>
                    <a:pt x="6504" y="2968"/>
                    <a:pt x="6042" y="1153"/>
                    <a:pt x="4729" y="372"/>
                  </a:cubicBezTo>
                  <a:cubicBezTo>
                    <a:pt x="4305" y="119"/>
                    <a:pt x="3826" y="0"/>
                    <a:pt x="334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4" name="Google Shape;5874;p18"/>
            <p:cNvSpPr/>
            <p:nvPr/>
          </p:nvSpPr>
          <p:spPr>
            <a:xfrm>
              <a:off x="2595100" y="3709000"/>
              <a:ext cx="162575" cy="144125"/>
            </a:xfrm>
            <a:custGeom>
              <a:avLst/>
              <a:gdLst/>
              <a:ahLst/>
              <a:cxnLst/>
              <a:rect l="l" t="t" r="r" b="b"/>
              <a:pathLst>
                <a:path w="6503" h="5765" extrusionOk="0">
                  <a:moveTo>
                    <a:pt x="3341" y="1"/>
                  </a:moveTo>
                  <a:cubicBezTo>
                    <a:pt x="2290" y="1"/>
                    <a:pt x="1236" y="570"/>
                    <a:pt x="724" y="1544"/>
                  </a:cubicBezTo>
                  <a:cubicBezTo>
                    <a:pt x="1" y="2925"/>
                    <a:pt x="524" y="4723"/>
                    <a:pt x="1859" y="5442"/>
                  </a:cubicBezTo>
                  <a:cubicBezTo>
                    <a:pt x="2265" y="5661"/>
                    <a:pt x="2713" y="5764"/>
                    <a:pt x="3161" y="5764"/>
                  </a:cubicBezTo>
                  <a:cubicBezTo>
                    <a:pt x="4192" y="5764"/>
                    <a:pt x="5224" y="5216"/>
                    <a:pt x="5748" y="4270"/>
                  </a:cubicBezTo>
                  <a:cubicBezTo>
                    <a:pt x="6502" y="2912"/>
                    <a:pt x="6014" y="1107"/>
                    <a:pt x="4690" y="351"/>
                  </a:cubicBezTo>
                  <a:cubicBezTo>
                    <a:pt x="4272" y="113"/>
                    <a:pt x="3807" y="1"/>
                    <a:pt x="334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5" name="Google Shape;5875;p18"/>
            <p:cNvSpPr/>
            <p:nvPr/>
          </p:nvSpPr>
          <p:spPr>
            <a:xfrm>
              <a:off x="4343750" y="1415375"/>
              <a:ext cx="162550" cy="144100"/>
            </a:xfrm>
            <a:custGeom>
              <a:avLst/>
              <a:gdLst/>
              <a:ahLst/>
              <a:cxnLst/>
              <a:rect l="l" t="t" r="r" b="b"/>
              <a:pathLst>
                <a:path w="6502" h="5764" extrusionOk="0">
                  <a:moveTo>
                    <a:pt x="3341" y="0"/>
                  </a:moveTo>
                  <a:cubicBezTo>
                    <a:pt x="2290" y="0"/>
                    <a:pt x="1235" y="569"/>
                    <a:pt x="724" y="1543"/>
                  </a:cubicBezTo>
                  <a:cubicBezTo>
                    <a:pt x="0" y="2925"/>
                    <a:pt x="523" y="4722"/>
                    <a:pt x="1858" y="5441"/>
                  </a:cubicBezTo>
                  <a:cubicBezTo>
                    <a:pt x="2265" y="5660"/>
                    <a:pt x="2713" y="5763"/>
                    <a:pt x="3161" y="5763"/>
                  </a:cubicBezTo>
                  <a:cubicBezTo>
                    <a:pt x="4192" y="5763"/>
                    <a:pt x="5223" y="5215"/>
                    <a:pt x="5747" y="4269"/>
                  </a:cubicBezTo>
                  <a:cubicBezTo>
                    <a:pt x="6502" y="2911"/>
                    <a:pt x="6014" y="1105"/>
                    <a:pt x="4689" y="350"/>
                  </a:cubicBezTo>
                  <a:cubicBezTo>
                    <a:pt x="4272" y="112"/>
                    <a:pt x="3807" y="0"/>
                    <a:pt x="33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6" name="Google Shape;5876;p18"/>
            <p:cNvSpPr/>
            <p:nvPr/>
          </p:nvSpPr>
          <p:spPr>
            <a:xfrm>
              <a:off x="4575750" y="1546125"/>
              <a:ext cx="163125" cy="144125"/>
            </a:xfrm>
            <a:custGeom>
              <a:avLst/>
              <a:gdLst/>
              <a:ahLst/>
              <a:cxnLst/>
              <a:rect l="l" t="t" r="r" b="b"/>
              <a:pathLst>
                <a:path w="6525" h="5765" extrusionOk="0">
                  <a:moveTo>
                    <a:pt x="3364" y="0"/>
                  </a:moveTo>
                  <a:cubicBezTo>
                    <a:pt x="2350" y="0"/>
                    <a:pt x="1332" y="531"/>
                    <a:pt x="797" y="1456"/>
                  </a:cubicBezTo>
                  <a:cubicBezTo>
                    <a:pt x="1" y="2834"/>
                    <a:pt x="517" y="4717"/>
                    <a:pt x="1893" y="5448"/>
                  </a:cubicBezTo>
                  <a:cubicBezTo>
                    <a:pt x="2297" y="5663"/>
                    <a:pt x="2741" y="5764"/>
                    <a:pt x="3185" y="5764"/>
                  </a:cubicBezTo>
                  <a:cubicBezTo>
                    <a:pt x="4222" y="5764"/>
                    <a:pt x="5256" y="5210"/>
                    <a:pt x="5777" y="4259"/>
                  </a:cubicBezTo>
                  <a:cubicBezTo>
                    <a:pt x="6524" y="2894"/>
                    <a:pt x="6029" y="1091"/>
                    <a:pt x="4702" y="343"/>
                  </a:cubicBezTo>
                  <a:cubicBezTo>
                    <a:pt x="4287" y="110"/>
                    <a:pt x="3826" y="0"/>
                    <a:pt x="33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7" name="Google Shape;5877;p18"/>
            <p:cNvSpPr/>
            <p:nvPr/>
          </p:nvSpPr>
          <p:spPr>
            <a:xfrm>
              <a:off x="2296925" y="2604975"/>
              <a:ext cx="163075" cy="144825"/>
            </a:xfrm>
            <a:custGeom>
              <a:avLst/>
              <a:gdLst/>
              <a:ahLst/>
              <a:cxnLst/>
              <a:rect l="l" t="t" r="r" b="b"/>
              <a:pathLst>
                <a:path w="6523" h="5793" extrusionOk="0">
                  <a:moveTo>
                    <a:pt x="3347" y="1"/>
                  </a:moveTo>
                  <a:cubicBezTo>
                    <a:pt x="2326" y="1"/>
                    <a:pt x="1304" y="539"/>
                    <a:pt x="768" y="1481"/>
                  </a:cubicBezTo>
                  <a:cubicBezTo>
                    <a:pt x="0" y="2832"/>
                    <a:pt x="456" y="4624"/>
                    <a:pt x="1769" y="5411"/>
                  </a:cubicBezTo>
                  <a:cubicBezTo>
                    <a:pt x="2201" y="5671"/>
                    <a:pt x="2687" y="5793"/>
                    <a:pt x="3174" y="5793"/>
                  </a:cubicBezTo>
                  <a:cubicBezTo>
                    <a:pt x="4195" y="5793"/>
                    <a:pt x="5218" y="5255"/>
                    <a:pt x="5753" y="4313"/>
                  </a:cubicBezTo>
                  <a:cubicBezTo>
                    <a:pt x="6522" y="2962"/>
                    <a:pt x="6067" y="1170"/>
                    <a:pt x="4753" y="383"/>
                  </a:cubicBezTo>
                  <a:cubicBezTo>
                    <a:pt x="4320" y="123"/>
                    <a:pt x="3834" y="1"/>
                    <a:pt x="33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8" name="Google Shape;5878;p18"/>
            <p:cNvSpPr/>
            <p:nvPr/>
          </p:nvSpPr>
          <p:spPr>
            <a:xfrm>
              <a:off x="2514750" y="1947825"/>
              <a:ext cx="161350" cy="142775"/>
            </a:xfrm>
            <a:custGeom>
              <a:avLst/>
              <a:gdLst/>
              <a:ahLst/>
              <a:cxnLst/>
              <a:rect l="l" t="t" r="r" b="b"/>
              <a:pathLst>
                <a:path w="6454" h="5711" extrusionOk="0">
                  <a:moveTo>
                    <a:pt x="3313" y="0"/>
                  </a:moveTo>
                  <a:cubicBezTo>
                    <a:pt x="2277" y="0"/>
                    <a:pt x="1245" y="557"/>
                    <a:pt x="735" y="1511"/>
                  </a:cubicBezTo>
                  <a:cubicBezTo>
                    <a:pt x="1" y="2884"/>
                    <a:pt x="519" y="4682"/>
                    <a:pt x="1854" y="5395"/>
                  </a:cubicBezTo>
                  <a:cubicBezTo>
                    <a:pt x="2257" y="5609"/>
                    <a:pt x="2699" y="5710"/>
                    <a:pt x="3141" y="5710"/>
                  </a:cubicBezTo>
                  <a:cubicBezTo>
                    <a:pt x="4177" y="5710"/>
                    <a:pt x="5209" y="5154"/>
                    <a:pt x="5720" y="4200"/>
                  </a:cubicBezTo>
                  <a:cubicBezTo>
                    <a:pt x="6454" y="2827"/>
                    <a:pt x="5935" y="1029"/>
                    <a:pt x="4600" y="316"/>
                  </a:cubicBezTo>
                  <a:cubicBezTo>
                    <a:pt x="4197" y="101"/>
                    <a:pt x="3755" y="0"/>
                    <a:pt x="33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9" name="Google Shape;5879;p18"/>
            <p:cNvSpPr/>
            <p:nvPr/>
          </p:nvSpPr>
          <p:spPr>
            <a:xfrm>
              <a:off x="2381425" y="2184900"/>
              <a:ext cx="161400" cy="142850"/>
            </a:xfrm>
            <a:custGeom>
              <a:avLst/>
              <a:gdLst/>
              <a:ahLst/>
              <a:cxnLst/>
              <a:rect l="l" t="t" r="r" b="b"/>
              <a:pathLst>
                <a:path w="6456" h="5714" extrusionOk="0">
                  <a:moveTo>
                    <a:pt x="3314" y="1"/>
                  </a:moveTo>
                  <a:cubicBezTo>
                    <a:pt x="2294" y="1"/>
                    <a:pt x="1274" y="543"/>
                    <a:pt x="754" y="1481"/>
                  </a:cubicBezTo>
                  <a:cubicBezTo>
                    <a:pt x="1" y="2838"/>
                    <a:pt x="496" y="4642"/>
                    <a:pt x="1824" y="5378"/>
                  </a:cubicBezTo>
                  <a:cubicBezTo>
                    <a:pt x="2234" y="5606"/>
                    <a:pt x="2688" y="5713"/>
                    <a:pt x="3141" y="5713"/>
                  </a:cubicBezTo>
                  <a:cubicBezTo>
                    <a:pt x="4162" y="5713"/>
                    <a:pt x="5182" y="5171"/>
                    <a:pt x="5702" y="4233"/>
                  </a:cubicBezTo>
                  <a:cubicBezTo>
                    <a:pt x="6455" y="2876"/>
                    <a:pt x="5960" y="1073"/>
                    <a:pt x="4632" y="336"/>
                  </a:cubicBezTo>
                  <a:cubicBezTo>
                    <a:pt x="4222" y="108"/>
                    <a:pt x="3768" y="1"/>
                    <a:pt x="33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0" name="Google Shape;5880;p18"/>
            <p:cNvSpPr/>
            <p:nvPr/>
          </p:nvSpPr>
          <p:spPr>
            <a:xfrm>
              <a:off x="4940075" y="3623350"/>
              <a:ext cx="161350" cy="142825"/>
            </a:xfrm>
            <a:custGeom>
              <a:avLst/>
              <a:gdLst/>
              <a:ahLst/>
              <a:cxnLst/>
              <a:rect l="l" t="t" r="r" b="b"/>
              <a:pathLst>
                <a:path w="6454" h="5713" extrusionOk="0">
                  <a:moveTo>
                    <a:pt x="3313" y="1"/>
                  </a:moveTo>
                  <a:cubicBezTo>
                    <a:pt x="2277" y="1"/>
                    <a:pt x="1245" y="558"/>
                    <a:pt x="734" y="1512"/>
                  </a:cubicBezTo>
                  <a:cubicBezTo>
                    <a:pt x="0" y="2885"/>
                    <a:pt x="519" y="4683"/>
                    <a:pt x="1855" y="5396"/>
                  </a:cubicBezTo>
                  <a:cubicBezTo>
                    <a:pt x="2258" y="5611"/>
                    <a:pt x="2700" y="5713"/>
                    <a:pt x="3142" y="5713"/>
                  </a:cubicBezTo>
                  <a:cubicBezTo>
                    <a:pt x="4177" y="5713"/>
                    <a:pt x="5209" y="5156"/>
                    <a:pt x="5719" y="4201"/>
                  </a:cubicBezTo>
                  <a:cubicBezTo>
                    <a:pt x="6453" y="2828"/>
                    <a:pt x="5936" y="1030"/>
                    <a:pt x="4599" y="317"/>
                  </a:cubicBezTo>
                  <a:cubicBezTo>
                    <a:pt x="4196" y="102"/>
                    <a:pt x="3754" y="1"/>
                    <a:pt x="33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1" name="Google Shape;5881;p18"/>
            <p:cNvSpPr/>
            <p:nvPr/>
          </p:nvSpPr>
          <p:spPr>
            <a:xfrm>
              <a:off x="5073350" y="3386225"/>
              <a:ext cx="161425" cy="142850"/>
            </a:xfrm>
            <a:custGeom>
              <a:avLst/>
              <a:gdLst/>
              <a:ahLst/>
              <a:cxnLst/>
              <a:rect l="l" t="t" r="r" b="b"/>
              <a:pathLst>
                <a:path w="6457" h="5714" extrusionOk="0">
                  <a:moveTo>
                    <a:pt x="3314" y="0"/>
                  </a:moveTo>
                  <a:cubicBezTo>
                    <a:pt x="2294" y="0"/>
                    <a:pt x="1274" y="543"/>
                    <a:pt x="754" y="1480"/>
                  </a:cubicBezTo>
                  <a:cubicBezTo>
                    <a:pt x="1" y="2837"/>
                    <a:pt x="496" y="4641"/>
                    <a:pt x="1825" y="5378"/>
                  </a:cubicBezTo>
                  <a:cubicBezTo>
                    <a:pt x="2235" y="5606"/>
                    <a:pt x="2689" y="5713"/>
                    <a:pt x="3143" y="5713"/>
                  </a:cubicBezTo>
                  <a:cubicBezTo>
                    <a:pt x="4163" y="5713"/>
                    <a:pt x="5182" y="5170"/>
                    <a:pt x="5702" y="4233"/>
                  </a:cubicBezTo>
                  <a:cubicBezTo>
                    <a:pt x="6457" y="2876"/>
                    <a:pt x="5960" y="1072"/>
                    <a:pt x="4632" y="335"/>
                  </a:cubicBezTo>
                  <a:cubicBezTo>
                    <a:pt x="4222" y="108"/>
                    <a:pt x="3768" y="0"/>
                    <a:pt x="33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2" name="Google Shape;5882;p18"/>
            <p:cNvSpPr/>
            <p:nvPr/>
          </p:nvSpPr>
          <p:spPr>
            <a:xfrm>
              <a:off x="3331200" y="1314625"/>
              <a:ext cx="159475" cy="141575"/>
            </a:xfrm>
            <a:custGeom>
              <a:avLst/>
              <a:gdLst/>
              <a:ahLst/>
              <a:cxnLst/>
              <a:rect l="l" t="t" r="r" b="b"/>
              <a:pathLst>
                <a:path w="6379" h="5663" extrusionOk="0">
                  <a:moveTo>
                    <a:pt x="3257" y="1"/>
                  </a:moveTo>
                  <a:cubicBezTo>
                    <a:pt x="2260" y="1"/>
                    <a:pt x="1269" y="533"/>
                    <a:pt x="748" y="1466"/>
                  </a:cubicBezTo>
                  <a:cubicBezTo>
                    <a:pt x="0" y="2806"/>
                    <a:pt x="450" y="4527"/>
                    <a:pt x="1748" y="5293"/>
                  </a:cubicBezTo>
                  <a:cubicBezTo>
                    <a:pt x="2174" y="5544"/>
                    <a:pt x="2647" y="5663"/>
                    <a:pt x="3118" y="5663"/>
                  </a:cubicBezTo>
                  <a:cubicBezTo>
                    <a:pt x="4117" y="5663"/>
                    <a:pt x="5108" y="5131"/>
                    <a:pt x="5630" y="4197"/>
                  </a:cubicBezTo>
                  <a:cubicBezTo>
                    <a:pt x="6378" y="2859"/>
                    <a:pt x="5927" y="1138"/>
                    <a:pt x="4629" y="371"/>
                  </a:cubicBezTo>
                  <a:cubicBezTo>
                    <a:pt x="4203" y="120"/>
                    <a:pt x="3729" y="1"/>
                    <a:pt x="32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3" name="Google Shape;5883;p18"/>
            <p:cNvSpPr/>
            <p:nvPr/>
          </p:nvSpPr>
          <p:spPr>
            <a:xfrm>
              <a:off x="5191675" y="2360725"/>
              <a:ext cx="160100" cy="141700"/>
            </a:xfrm>
            <a:custGeom>
              <a:avLst/>
              <a:gdLst/>
              <a:ahLst/>
              <a:cxnLst/>
              <a:rect l="l" t="t" r="r" b="b"/>
              <a:pathLst>
                <a:path w="6404" h="5668" extrusionOk="0">
                  <a:moveTo>
                    <a:pt x="3269" y="0"/>
                  </a:moveTo>
                  <a:cubicBezTo>
                    <a:pt x="2359" y="0"/>
                    <a:pt x="1450" y="451"/>
                    <a:pt x="887" y="1276"/>
                  </a:cubicBezTo>
                  <a:cubicBezTo>
                    <a:pt x="1" y="2573"/>
                    <a:pt x="356" y="4371"/>
                    <a:pt x="1668" y="5232"/>
                  </a:cubicBezTo>
                  <a:cubicBezTo>
                    <a:pt x="2117" y="5526"/>
                    <a:pt x="2626" y="5667"/>
                    <a:pt x="3135" y="5667"/>
                  </a:cubicBezTo>
                  <a:cubicBezTo>
                    <a:pt x="4045" y="5667"/>
                    <a:pt x="4955" y="5217"/>
                    <a:pt x="5518" y="4392"/>
                  </a:cubicBezTo>
                  <a:cubicBezTo>
                    <a:pt x="6404" y="3093"/>
                    <a:pt x="6049" y="1296"/>
                    <a:pt x="4737" y="436"/>
                  </a:cubicBezTo>
                  <a:cubicBezTo>
                    <a:pt x="4288" y="141"/>
                    <a:pt x="3778" y="0"/>
                    <a:pt x="32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4" name="Google Shape;5884;p18"/>
            <p:cNvSpPr/>
            <p:nvPr/>
          </p:nvSpPr>
          <p:spPr>
            <a:xfrm>
              <a:off x="5142100" y="2177175"/>
              <a:ext cx="159500" cy="140875"/>
            </a:xfrm>
            <a:custGeom>
              <a:avLst/>
              <a:gdLst/>
              <a:ahLst/>
              <a:cxnLst/>
              <a:rect l="l" t="t" r="r" b="b"/>
              <a:pathLst>
                <a:path w="6380" h="5635" extrusionOk="0">
                  <a:moveTo>
                    <a:pt x="3245" y="0"/>
                  </a:moveTo>
                  <a:cubicBezTo>
                    <a:pt x="2297" y="0"/>
                    <a:pt x="1367" y="491"/>
                    <a:pt x="830" y="1376"/>
                  </a:cubicBezTo>
                  <a:cubicBezTo>
                    <a:pt x="0" y="2743"/>
                    <a:pt x="440" y="4501"/>
                    <a:pt x="1807" y="5276"/>
                  </a:cubicBezTo>
                  <a:cubicBezTo>
                    <a:pt x="2235" y="5519"/>
                    <a:pt x="2699" y="5634"/>
                    <a:pt x="3158" y="5634"/>
                  </a:cubicBezTo>
                  <a:cubicBezTo>
                    <a:pt x="4124" y="5634"/>
                    <a:pt x="5068" y="5123"/>
                    <a:pt x="5597" y="4209"/>
                  </a:cubicBezTo>
                  <a:cubicBezTo>
                    <a:pt x="6380" y="2863"/>
                    <a:pt x="5954" y="1168"/>
                    <a:pt x="4642" y="385"/>
                  </a:cubicBezTo>
                  <a:cubicBezTo>
                    <a:pt x="4203" y="125"/>
                    <a:pt x="3722" y="0"/>
                    <a:pt x="324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5" name="Google Shape;5885;p18"/>
            <p:cNvSpPr/>
            <p:nvPr/>
          </p:nvSpPr>
          <p:spPr>
            <a:xfrm>
              <a:off x="3110900" y="4155750"/>
              <a:ext cx="160575" cy="141575"/>
            </a:xfrm>
            <a:custGeom>
              <a:avLst/>
              <a:gdLst/>
              <a:ahLst/>
              <a:cxnLst/>
              <a:rect l="l" t="t" r="r" b="b"/>
              <a:pathLst>
                <a:path w="6423" h="5663" extrusionOk="0">
                  <a:moveTo>
                    <a:pt x="3277" y="1"/>
                  </a:moveTo>
                  <a:cubicBezTo>
                    <a:pt x="2300" y="1"/>
                    <a:pt x="1333" y="512"/>
                    <a:pt x="801" y="1415"/>
                  </a:cubicBezTo>
                  <a:cubicBezTo>
                    <a:pt x="0" y="2769"/>
                    <a:pt x="469" y="4564"/>
                    <a:pt x="1817" y="5319"/>
                  </a:cubicBezTo>
                  <a:cubicBezTo>
                    <a:pt x="2234" y="5552"/>
                    <a:pt x="2692" y="5663"/>
                    <a:pt x="3147" y="5663"/>
                  </a:cubicBezTo>
                  <a:cubicBezTo>
                    <a:pt x="4124" y="5663"/>
                    <a:pt x="5091" y="5152"/>
                    <a:pt x="5624" y="4249"/>
                  </a:cubicBezTo>
                  <a:cubicBezTo>
                    <a:pt x="6422" y="2896"/>
                    <a:pt x="5955" y="1101"/>
                    <a:pt x="4605" y="345"/>
                  </a:cubicBezTo>
                  <a:cubicBezTo>
                    <a:pt x="4189" y="112"/>
                    <a:pt x="3732" y="1"/>
                    <a:pt x="32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6" name="Google Shape;5886;p18"/>
            <p:cNvSpPr/>
            <p:nvPr/>
          </p:nvSpPr>
          <p:spPr>
            <a:xfrm>
              <a:off x="3148425" y="1368150"/>
              <a:ext cx="159000" cy="140875"/>
            </a:xfrm>
            <a:custGeom>
              <a:avLst/>
              <a:gdLst/>
              <a:ahLst/>
              <a:cxnLst/>
              <a:rect l="l" t="t" r="r" b="b"/>
              <a:pathLst>
                <a:path w="6360" h="5635" extrusionOk="0">
                  <a:moveTo>
                    <a:pt x="3227" y="1"/>
                  </a:moveTo>
                  <a:cubicBezTo>
                    <a:pt x="2242" y="1"/>
                    <a:pt x="1278" y="532"/>
                    <a:pt x="755" y="1475"/>
                  </a:cubicBezTo>
                  <a:cubicBezTo>
                    <a:pt x="1" y="2837"/>
                    <a:pt x="459" y="4523"/>
                    <a:pt x="1787" y="5276"/>
                  </a:cubicBezTo>
                  <a:cubicBezTo>
                    <a:pt x="2215" y="5519"/>
                    <a:pt x="2680" y="5634"/>
                    <a:pt x="3140" y="5634"/>
                  </a:cubicBezTo>
                  <a:cubicBezTo>
                    <a:pt x="4106" y="5634"/>
                    <a:pt x="5048" y="5123"/>
                    <a:pt x="5579" y="4210"/>
                  </a:cubicBezTo>
                  <a:cubicBezTo>
                    <a:pt x="6360" y="2863"/>
                    <a:pt x="5937" y="1169"/>
                    <a:pt x="4624" y="386"/>
                  </a:cubicBezTo>
                  <a:cubicBezTo>
                    <a:pt x="4185" y="125"/>
                    <a:pt x="3703" y="1"/>
                    <a:pt x="322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7" name="Google Shape;5887;p18"/>
            <p:cNvSpPr/>
            <p:nvPr/>
          </p:nvSpPr>
          <p:spPr>
            <a:xfrm>
              <a:off x="4810725" y="1678525"/>
              <a:ext cx="158950" cy="140850"/>
            </a:xfrm>
            <a:custGeom>
              <a:avLst/>
              <a:gdLst/>
              <a:ahLst/>
              <a:cxnLst/>
              <a:rect l="l" t="t" r="r" b="b"/>
              <a:pathLst>
                <a:path w="6358" h="5634" extrusionOk="0">
                  <a:moveTo>
                    <a:pt x="3223" y="0"/>
                  </a:moveTo>
                  <a:cubicBezTo>
                    <a:pt x="2270" y="0"/>
                    <a:pt x="1337" y="497"/>
                    <a:pt x="802" y="1390"/>
                  </a:cubicBezTo>
                  <a:cubicBezTo>
                    <a:pt x="0" y="2725"/>
                    <a:pt x="403" y="4427"/>
                    <a:pt x="1704" y="5227"/>
                  </a:cubicBezTo>
                  <a:cubicBezTo>
                    <a:pt x="2152" y="5503"/>
                    <a:pt x="2646" y="5634"/>
                    <a:pt x="3135" y="5634"/>
                  </a:cubicBezTo>
                  <a:cubicBezTo>
                    <a:pt x="4105" y="5634"/>
                    <a:pt x="5055" y="5119"/>
                    <a:pt x="5584" y="4196"/>
                  </a:cubicBezTo>
                  <a:cubicBezTo>
                    <a:pt x="6358" y="2846"/>
                    <a:pt x="5924" y="1153"/>
                    <a:pt x="4608" y="379"/>
                  </a:cubicBezTo>
                  <a:cubicBezTo>
                    <a:pt x="4172" y="123"/>
                    <a:pt x="3695" y="0"/>
                    <a:pt x="322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8" name="Google Shape;5888;p18"/>
            <p:cNvSpPr/>
            <p:nvPr/>
          </p:nvSpPr>
          <p:spPr>
            <a:xfrm>
              <a:off x="4112900" y="1286225"/>
              <a:ext cx="159000" cy="140850"/>
            </a:xfrm>
            <a:custGeom>
              <a:avLst/>
              <a:gdLst/>
              <a:ahLst/>
              <a:cxnLst/>
              <a:rect l="l" t="t" r="r" b="b"/>
              <a:pathLst>
                <a:path w="6360" h="5634" extrusionOk="0">
                  <a:moveTo>
                    <a:pt x="3222" y="0"/>
                  </a:moveTo>
                  <a:cubicBezTo>
                    <a:pt x="2248" y="0"/>
                    <a:pt x="1298" y="520"/>
                    <a:pt x="771" y="1444"/>
                  </a:cubicBezTo>
                  <a:cubicBezTo>
                    <a:pt x="1" y="2797"/>
                    <a:pt x="437" y="4488"/>
                    <a:pt x="1756" y="5259"/>
                  </a:cubicBezTo>
                  <a:cubicBezTo>
                    <a:pt x="2191" y="5513"/>
                    <a:pt x="2666" y="5634"/>
                    <a:pt x="3135" y="5634"/>
                  </a:cubicBezTo>
                  <a:cubicBezTo>
                    <a:pt x="4128" y="5634"/>
                    <a:pt x="5096" y="5095"/>
                    <a:pt x="5615" y="4141"/>
                  </a:cubicBezTo>
                  <a:cubicBezTo>
                    <a:pt x="6359" y="2773"/>
                    <a:pt x="5889" y="1090"/>
                    <a:pt x="4554" y="348"/>
                  </a:cubicBezTo>
                  <a:cubicBezTo>
                    <a:pt x="4131" y="112"/>
                    <a:pt x="3674" y="0"/>
                    <a:pt x="322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9" name="Google Shape;5889;p18"/>
            <p:cNvSpPr/>
            <p:nvPr/>
          </p:nvSpPr>
          <p:spPr>
            <a:xfrm>
              <a:off x="5241900" y="2545075"/>
              <a:ext cx="158975" cy="140850"/>
            </a:xfrm>
            <a:custGeom>
              <a:avLst/>
              <a:gdLst/>
              <a:ahLst/>
              <a:cxnLst/>
              <a:rect l="l" t="t" r="r" b="b"/>
              <a:pathLst>
                <a:path w="6359" h="5634" extrusionOk="0">
                  <a:moveTo>
                    <a:pt x="3223" y="0"/>
                  </a:moveTo>
                  <a:cubicBezTo>
                    <a:pt x="2268" y="0"/>
                    <a:pt x="1334" y="500"/>
                    <a:pt x="799" y="1396"/>
                  </a:cubicBezTo>
                  <a:cubicBezTo>
                    <a:pt x="0" y="2732"/>
                    <a:pt x="407" y="4436"/>
                    <a:pt x="1710" y="5231"/>
                  </a:cubicBezTo>
                  <a:cubicBezTo>
                    <a:pt x="2156" y="5504"/>
                    <a:pt x="2648" y="5634"/>
                    <a:pt x="3135" y="5634"/>
                  </a:cubicBezTo>
                  <a:cubicBezTo>
                    <a:pt x="4108" y="5634"/>
                    <a:pt x="5060" y="5117"/>
                    <a:pt x="5588" y="4190"/>
                  </a:cubicBezTo>
                  <a:cubicBezTo>
                    <a:pt x="6359" y="2837"/>
                    <a:pt x="5921" y="1145"/>
                    <a:pt x="4602" y="374"/>
                  </a:cubicBezTo>
                  <a:cubicBezTo>
                    <a:pt x="4168" y="121"/>
                    <a:pt x="3693" y="0"/>
                    <a:pt x="322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0" name="Google Shape;5890;p18"/>
            <p:cNvSpPr/>
            <p:nvPr/>
          </p:nvSpPr>
          <p:spPr>
            <a:xfrm>
              <a:off x="2878325" y="4025025"/>
              <a:ext cx="160525" cy="141550"/>
            </a:xfrm>
            <a:custGeom>
              <a:avLst/>
              <a:gdLst/>
              <a:ahLst/>
              <a:cxnLst/>
              <a:rect l="l" t="t" r="r" b="b"/>
              <a:pathLst>
                <a:path w="6421" h="5662" extrusionOk="0">
                  <a:moveTo>
                    <a:pt x="3275" y="0"/>
                  </a:moveTo>
                  <a:cubicBezTo>
                    <a:pt x="2279" y="0"/>
                    <a:pt x="1298" y="530"/>
                    <a:pt x="776" y="1457"/>
                  </a:cubicBezTo>
                  <a:cubicBezTo>
                    <a:pt x="1" y="2829"/>
                    <a:pt x="499" y="4615"/>
                    <a:pt x="1859" y="5341"/>
                  </a:cubicBezTo>
                  <a:cubicBezTo>
                    <a:pt x="2265" y="5559"/>
                    <a:pt x="2707" y="5662"/>
                    <a:pt x="3146" y="5662"/>
                  </a:cubicBezTo>
                  <a:cubicBezTo>
                    <a:pt x="4142" y="5662"/>
                    <a:pt x="5123" y="5132"/>
                    <a:pt x="5646" y="4205"/>
                  </a:cubicBezTo>
                  <a:cubicBezTo>
                    <a:pt x="6421" y="2832"/>
                    <a:pt x="5923" y="1046"/>
                    <a:pt x="4563" y="321"/>
                  </a:cubicBezTo>
                  <a:cubicBezTo>
                    <a:pt x="4156" y="103"/>
                    <a:pt x="3714" y="0"/>
                    <a:pt x="32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1" name="Google Shape;5891;p18"/>
            <p:cNvSpPr/>
            <p:nvPr/>
          </p:nvSpPr>
          <p:spPr>
            <a:xfrm>
              <a:off x="3514375" y="1261825"/>
              <a:ext cx="159025" cy="140850"/>
            </a:xfrm>
            <a:custGeom>
              <a:avLst/>
              <a:gdLst/>
              <a:ahLst/>
              <a:cxnLst/>
              <a:rect l="l" t="t" r="r" b="b"/>
              <a:pathLst>
                <a:path w="6361" h="5634" extrusionOk="0">
                  <a:moveTo>
                    <a:pt x="3222" y="1"/>
                  </a:moveTo>
                  <a:cubicBezTo>
                    <a:pt x="2247" y="1"/>
                    <a:pt x="1297" y="521"/>
                    <a:pt x="771" y="1446"/>
                  </a:cubicBezTo>
                  <a:cubicBezTo>
                    <a:pt x="0" y="2799"/>
                    <a:pt x="439" y="4490"/>
                    <a:pt x="1758" y="5260"/>
                  </a:cubicBezTo>
                  <a:cubicBezTo>
                    <a:pt x="2193" y="5513"/>
                    <a:pt x="2667" y="5634"/>
                    <a:pt x="3136" y="5634"/>
                  </a:cubicBezTo>
                  <a:cubicBezTo>
                    <a:pt x="4129" y="5634"/>
                    <a:pt x="5099" y="5093"/>
                    <a:pt x="5617" y="4138"/>
                  </a:cubicBezTo>
                  <a:cubicBezTo>
                    <a:pt x="6360" y="2769"/>
                    <a:pt x="5887" y="1088"/>
                    <a:pt x="4552" y="347"/>
                  </a:cubicBezTo>
                  <a:cubicBezTo>
                    <a:pt x="4130" y="112"/>
                    <a:pt x="3673" y="1"/>
                    <a:pt x="322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2" name="Google Shape;5892;p18"/>
            <p:cNvSpPr/>
            <p:nvPr/>
          </p:nvSpPr>
          <p:spPr>
            <a:xfrm>
              <a:off x="4126425" y="4258800"/>
              <a:ext cx="157700" cy="139500"/>
            </a:xfrm>
            <a:custGeom>
              <a:avLst/>
              <a:gdLst/>
              <a:ahLst/>
              <a:cxnLst/>
              <a:rect l="l" t="t" r="r" b="b"/>
              <a:pathLst>
                <a:path w="6308" h="5580" extrusionOk="0">
                  <a:moveTo>
                    <a:pt x="3166" y="0"/>
                  </a:moveTo>
                  <a:cubicBezTo>
                    <a:pt x="2226" y="0"/>
                    <a:pt x="1325" y="500"/>
                    <a:pt x="796" y="1407"/>
                  </a:cubicBezTo>
                  <a:cubicBezTo>
                    <a:pt x="0" y="2775"/>
                    <a:pt x="412" y="4416"/>
                    <a:pt x="1745" y="5194"/>
                  </a:cubicBezTo>
                  <a:cubicBezTo>
                    <a:pt x="2193" y="5455"/>
                    <a:pt x="2672" y="5580"/>
                    <a:pt x="3142" y="5580"/>
                  </a:cubicBezTo>
                  <a:cubicBezTo>
                    <a:pt x="4082" y="5580"/>
                    <a:pt x="4983" y="5081"/>
                    <a:pt x="5512" y="4173"/>
                  </a:cubicBezTo>
                  <a:cubicBezTo>
                    <a:pt x="6307" y="2806"/>
                    <a:pt x="5898" y="1164"/>
                    <a:pt x="4563" y="386"/>
                  </a:cubicBezTo>
                  <a:cubicBezTo>
                    <a:pt x="4115" y="125"/>
                    <a:pt x="3636" y="0"/>
                    <a:pt x="31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3" name="Google Shape;5893;p18"/>
            <p:cNvSpPr/>
            <p:nvPr/>
          </p:nvSpPr>
          <p:spPr>
            <a:xfrm>
              <a:off x="2649600" y="1712000"/>
              <a:ext cx="158325" cy="140175"/>
            </a:xfrm>
            <a:custGeom>
              <a:avLst/>
              <a:gdLst/>
              <a:ahLst/>
              <a:cxnLst/>
              <a:rect l="l" t="t" r="r" b="b"/>
              <a:pathLst>
                <a:path w="6333" h="5607" extrusionOk="0">
                  <a:moveTo>
                    <a:pt x="3187" y="0"/>
                  </a:moveTo>
                  <a:cubicBezTo>
                    <a:pt x="2228" y="0"/>
                    <a:pt x="1304" y="515"/>
                    <a:pt x="777" y="1440"/>
                  </a:cubicBezTo>
                  <a:cubicBezTo>
                    <a:pt x="0" y="2802"/>
                    <a:pt x="427" y="4454"/>
                    <a:pt x="1754" y="5226"/>
                  </a:cubicBezTo>
                  <a:cubicBezTo>
                    <a:pt x="2196" y="5484"/>
                    <a:pt x="2673" y="5606"/>
                    <a:pt x="3141" y="5606"/>
                  </a:cubicBezTo>
                  <a:cubicBezTo>
                    <a:pt x="4119" y="5606"/>
                    <a:pt x="5061" y="5073"/>
                    <a:pt x="5582" y="4118"/>
                  </a:cubicBezTo>
                  <a:cubicBezTo>
                    <a:pt x="6332" y="2743"/>
                    <a:pt x="5872" y="1101"/>
                    <a:pt x="4530" y="354"/>
                  </a:cubicBezTo>
                  <a:cubicBezTo>
                    <a:pt x="4100" y="115"/>
                    <a:pt x="3640" y="0"/>
                    <a:pt x="318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4" name="Google Shape;5894;p18"/>
            <p:cNvSpPr/>
            <p:nvPr/>
          </p:nvSpPr>
          <p:spPr>
            <a:xfrm>
              <a:off x="2249900" y="2423675"/>
              <a:ext cx="157825" cy="139550"/>
            </a:xfrm>
            <a:custGeom>
              <a:avLst/>
              <a:gdLst/>
              <a:ahLst/>
              <a:cxnLst/>
              <a:rect l="l" t="t" r="r" b="b"/>
              <a:pathLst>
                <a:path w="6313" h="5582" extrusionOk="0">
                  <a:moveTo>
                    <a:pt x="3167" y="1"/>
                  </a:moveTo>
                  <a:cubicBezTo>
                    <a:pt x="2216" y="1"/>
                    <a:pt x="1307" y="514"/>
                    <a:pt x="781" y="1442"/>
                  </a:cubicBezTo>
                  <a:cubicBezTo>
                    <a:pt x="1" y="2817"/>
                    <a:pt x="433" y="4449"/>
                    <a:pt x="1781" y="5214"/>
                  </a:cubicBezTo>
                  <a:cubicBezTo>
                    <a:pt x="2219" y="5463"/>
                    <a:pt x="2687" y="5582"/>
                    <a:pt x="3145" y="5582"/>
                  </a:cubicBezTo>
                  <a:cubicBezTo>
                    <a:pt x="4096" y="5582"/>
                    <a:pt x="5007" y="5069"/>
                    <a:pt x="5533" y="4141"/>
                  </a:cubicBezTo>
                  <a:cubicBezTo>
                    <a:pt x="6312" y="2765"/>
                    <a:pt x="5881" y="1134"/>
                    <a:pt x="4532" y="369"/>
                  </a:cubicBezTo>
                  <a:cubicBezTo>
                    <a:pt x="4093" y="120"/>
                    <a:pt x="3625" y="1"/>
                    <a:pt x="31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5" name="Google Shape;5895;p18"/>
            <p:cNvSpPr/>
            <p:nvPr/>
          </p:nvSpPr>
          <p:spPr>
            <a:xfrm>
              <a:off x="5208225" y="3150425"/>
              <a:ext cx="158300" cy="140175"/>
            </a:xfrm>
            <a:custGeom>
              <a:avLst/>
              <a:gdLst/>
              <a:ahLst/>
              <a:cxnLst/>
              <a:rect l="l" t="t" r="r" b="b"/>
              <a:pathLst>
                <a:path w="6332" h="5607" extrusionOk="0">
                  <a:moveTo>
                    <a:pt x="3188" y="1"/>
                  </a:moveTo>
                  <a:cubicBezTo>
                    <a:pt x="2225" y="1"/>
                    <a:pt x="1299" y="519"/>
                    <a:pt x="773" y="1447"/>
                  </a:cubicBezTo>
                  <a:cubicBezTo>
                    <a:pt x="1" y="2810"/>
                    <a:pt x="431" y="4459"/>
                    <a:pt x="1759" y="5229"/>
                  </a:cubicBezTo>
                  <a:cubicBezTo>
                    <a:pt x="2200" y="5484"/>
                    <a:pt x="2675" y="5606"/>
                    <a:pt x="3142" y="5606"/>
                  </a:cubicBezTo>
                  <a:cubicBezTo>
                    <a:pt x="4122" y="5606"/>
                    <a:pt x="5065" y="5070"/>
                    <a:pt x="5585" y="4112"/>
                  </a:cubicBezTo>
                  <a:cubicBezTo>
                    <a:pt x="6331" y="2737"/>
                    <a:pt x="5867" y="1095"/>
                    <a:pt x="4524" y="351"/>
                  </a:cubicBezTo>
                  <a:cubicBezTo>
                    <a:pt x="4096" y="114"/>
                    <a:pt x="3638" y="1"/>
                    <a:pt x="31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6" name="Google Shape;5896;p18"/>
            <p:cNvSpPr/>
            <p:nvPr/>
          </p:nvSpPr>
          <p:spPr>
            <a:xfrm>
              <a:off x="4808475" y="3862100"/>
              <a:ext cx="157925" cy="139550"/>
            </a:xfrm>
            <a:custGeom>
              <a:avLst/>
              <a:gdLst/>
              <a:ahLst/>
              <a:cxnLst/>
              <a:rect l="l" t="t" r="r" b="b"/>
              <a:pathLst>
                <a:path w="6317" h="5582" extrusionOk="0">
                  <a:moveTo>
                    <a:pt x="3171" y="1"/>
                  </a:moveTo>
                  <a:cubicBezTo>
                    <a:pt x="2208" y="1"/>
                    <a:pt x="1287" y="527"/>
                    <a:pt x="764" y="1474"/>
                  </a:cubicBezTo>
                  <a:cubicBezTo>
                    <a:pt x="1" y="2855"/>
                    <a:pt x="456" y="4481"/>
                    <a:pt x="1815" y="5232"/>
                  </a:cubicBezTo>
                  <a:cubicBezTo>
                    <a:pt x="2244" y="5469"/>
                    <a:pt x="2700" y="5582"/>
                    <a:pt x="3146" y="5582"/>
                  </a:cubicBezTo>
                  <a:cubicBezTo>
                    <a:pt x="4110" y="5582"/>
                    <a:pt x="5031" y="5055"/>
                    <a:pt x="5553" y="4109"/>
                  </a:cubicBezTo>
                  <a:cubicBezTo>
                    <a:pt x="6316" y="2728"/>
                    <a:pt x="5863" y="1101"/>
                    <a:pt x="4502" y="351"/>
                  </a:cubicBezTo>
                  <a:cubicBezTo>
                    <a:pt x="4073" y="114"/>
                    <a:pt x="3617" y="1"/>
                    <a:pt x="317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7" name="Google Shape;5897;p18"/>
            <p:cNvSpPr/>
            <p:nvPr/>
          </p:nvSpPr>
          <p:spPr>
            <a:xfrm>
              <a:off x="2265450" y="3212625"/>
              <a:ext cx="157975" cy="139600"/>
            </a:xfrm>
            <a:custGeom>
              <a:avLst/>
              <a:gdLst/>
              <a:ahLst/>
              <a:cxnLst/>
              <a:rect l="l" t="t" r="r" b="b"/>
              <a:pathLst>
                <a:path w="6319" h="5584" extrusionOk="0">
                  <a:moveTo>
                    <a:pt x="3171" y="1"/>
                  </a:moveTo>
                  <a:cubicBezTo>
                    <a:pt x="2212" y="1"/>
                    <a:pt x="1296" y="523"/>
                    <a:pt x="772" y="1463"/>
                  </a:cubicBezTo>
                  <a:cubicBezTo>
                    <a:pt x="1" y="2844"/>
                    <a:pt x="449" y="4471"/>
                    <a:pt x="1805" y="5227"/>
                  </a:cubicBezTo>
                  <a:cubicBezTo>
                    <a:pt x="2238" y="5468"/>
                    <a:pt x="2698" y="5583"/>
                    <a:pt x="3149" y="5583"/>
                  </a:cubicBezTo>
                  <a:cubicBezTo>
                    <a:pt x="4108" y="5583"/>
                    <a:pt x="5023" y="5062"/>
                    <a:pt x="5547" y="4121"/>
                  </a:cubicBezTo>
                  <a:cubicBezTo>
                    <a:pt x="6318" y="2738"/>
                    <a:pt x="5872" y="1114"/>
                    <a:pt x="4514" y="358"/>
                  </a:cubicBezTo>
                  <a:cubicBezTo>
                    <a:pt x="4081" y="116"/>
                    <a:pt x="3621" y="1"/>
                    <a:pt x="317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8" name="Google Shape;5898;p18"/>
            <p:cNvSpPr/>
            <p:nvPr/>
          </p:nvSpPr>
          <p:spPr>
            <a:xfrm>
              <a:off x="3698675" y="1209650"/>
              <a:ext cx="156775" cy="138850"/>
            </a:xfrm>
            <a:custGeom>
              <a:avLst/>
              <a:gdLst/>
              <a:ahLst/>
              <a:cxnLst/>
              <a:rect l="l" t="t" r="r" b="b"/>
              <a:pathLst>
                <a:path w="6271" h="5554" extrusionOk="0">
                  <a:moveTo>
                    <a:pt x="3133" y="1"/>
                  </a:moveTo>
                  <a:cubicBezTo>
                    <a:pt x="2184" y="1"/>
                    <a:pt x="1277" y="516"/>
                    <a:pt x="755" y="1449"/>
                  </a:cubicBezTo>
                  <a:cubicBezTo>
                    <a:pt x="1" y="2793"/>
                    <a:pt x="407" y="4388"/>
                    <a:pt x="1700" y="5154"/>
                  </a:cubicBezTo>
                  <a:cubicBezTo>
                    <a:pt x="2154" y="5424"/>
                    <a:pt x="2642" y="5553"/>
                    <a:pt x="3119" y="5553"/>
                  </a:cubicBezTo>
                  <a:cubicBezTo>
                    <a:pt x="4052" y="5553"/>
                    <a:pt x="4944" y="5059"/>
                    <a:pt x="5469" y="4155"/>
                  </a:cubicBezTo>
                  <a:cubicBezTo>
                    <a:pt x="6271" y="2778"/>
                    <a:pt x="5854" y="1144"/>
                    <a:pt x="4504" y="374"/>
                  </a:cubicBezTo>
                  <a:cubicBezTo>
                    <a:pt x="4063" y="121"/>
                    <a:pt x="3593" y="1"/>
                    <a:pt x="313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9" name="Google Shape;5899;p18"/>
            <p:cNvSpPr/>
            <p:nvPr/>
          </p:nvSpPr>
          <p:spPr>
            <a:xfrm>
              <a:off x="3762375" y="4366800"/>
              <a:ext cx="153975" cy="136225"/>
            </a:xfrm>
            <a:custGeom>
              <a:avLst/>
              <a:gdLst/>
              <a:ahLst/>
              <a:cxnLst/>
              <a:rect l="l" t="t" r="r" b="b"/>
              <a:pathLst>
                <a:path w="6159" h="5449" extrusionOk="0">
                  <a:moveTo>
                    <a:pt x="3113" y="1"/>
                  </a:moveTo>
                  <a:cubicBezTo>
                    <a:pt x="2178" y="1"/>
                    <a:pt x="1269" y="498"/>
                    <a:pt x="758" y="1389"/>
                  </a:cubicBezTo>
                  <a:cubicBezTo>
                    <a:pt x="0" y="2712"/>
                    <a:pt x="425" y="4349"/>
                    <a:pt x="1719" y="5092"/>
                  </a:cubicBezTo>
                  <a:cubicBezTo>
                    <a:pt x="2140" y="5334"/>
                    <a:pt x="2596" y="5449"/>
                    <a:pt x="3046" y="5449"/>
                  </a:cubicBezTo>
                  <a:cubicBezTo>
                    <a:pt x="3981" y="5449"/>
                    <a:pt x="4889" y="4952"/>
                    <a:pt x="5400" y="4060"/>
                  </a:cubicBezTo>
                  <a:cubicBezTo>
                    <a:pt x="6159" y="2737"/>
                    <a:pt x="5734" y="1100"/>
                    <a:pt x="4440" y="357"/>
                  </a:cubicBezTo>
                  <a:cubicBezTo>
                    <a:pt x="4019" y="116"/>
                    <a:pt x="3563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0" name="Google Shape;5900;p18"/>
            <p:cNvSpPr/>
            <p:nvPr/>
          </p:nvSpPr>
          <p:spPr>
            <a:xfrm>
              <a:off x="2167900" y="2846100"/>
              <a:ext cx="154575" cy="136875"/>
            </a:xfrm>
            <a:custGeom>
              <a:avLst/>
              <a:gdLst/>
              <a:ahLst/>
              <a:cxnLst/>
              <a:rect l="l" t="t" r="r" b="b"/>
              <a:pathLst>
                <a:path w="6183" h="5475" extrusionOk="0">
                  <a:moveTo>
                    <a:pt x="3113" y="0"/>
                  </a:moveTo>
                  <a:cubicBezTo>
                    <a:pt x="2176" y="0"/>
                    <a:pt x="1272" y="502"/>
                    <a:pt x="760" y="1403"/>
                  </a:cubicBezTo>
                  <a:cubicBezTo>
                    <a:pt x="1" y="2733"/>
                    <a:pt x="413" y="4349"/>
                    <a:pt x="1707" y="5100"/>
                  </a:cubicBezTo>
                  <a:cubicBezTo>
                    <a:pt x="2143" y="5354"/>
                    <a:pt x="2610" y="5475"/>
                    <a:pt x="3070" y="5475"/>
                  </a:cubicBezTo>
                  <a:cubicBezTo>
                    <a:pt x="4022" y="5475"/>
                    <a:pt x="4938" y="4955"/>
                    <a:pt x="5449" y="4021"/>
                  </a:cubicBezTo>
                  <a:cubicBezTo>
                    <a:pt x="6183" y="2683"/>
                    <a:pt x="5736" y="1080"/>
                    <a:pt x="4425" y="346"/>
                  </a:cubicBezTo>
                  <a:cubicBezTo>
                    <a:pt x="4005" y="112"/>
                    <a:pt x="3555" y="0"/>
                    <a:pt x="31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1" name="Google Shape;5901;p18"/>
            <p:cNvSpPr/>
            <p:nvPr/>
          </p:nvSpPr>
          <p:spPr>
            <a:xfrm>
              <a:off x="4309675" y="4205975"/>
              <a:ext cx="157200" cy="138825"/>
            </a:xfrm>
            <a:custGeom>
              <a:avLst/>
              <a:gdLst/>
              <a:ahLst/>
              <a:cxnLst/>
              <a:rect l="l" t="t" r="r" b="b"/>
              <a:pathLst>
                <a:path w="6288" h="5553" extrusionOk="0">
                  <a:moveTo>
                    <a:pt x="3151" y="0"/>
                  </a:moveTo>
                  <a:cubicBezTo>
                    <a:pt x="2228" y="0"/>
                    <a:pt x="1343" y="484"/>
                    <a:pt x="818" y="1364"/>
                  </a:cubicBezTo>
                  <a:cubicBezTo>
                    <a:pt x="0" y="2733"/>
                    <a:pt x="395" y="4378"/>
                    <a:pt x="1730" y="5160"/>
                  </a:cubicBezTo>
                  <a:cubicBezTo>
                    <a:pt x="2181" y="5425"/>
                    <a:pt x="2664" y="5552"/>
                    <a:pt x="3136" y="5552"/>
                  </a:cubicBezTo>
                  <a:cubicBezTo>
                    <a:pt x="4073" y="5552"/>
                    <a:pt x="4969" y="5052"/>
                    <a:pt x="5494" y="4139"/>
                  </a:cubicBezTo>
                  <a:cubicBezTo>
                    <a:pt x="6288" y="2760"/>
                    <a:pt x="5861" y="1129"/>
                    <a:pt x="4506" y="364"/>
                  </a:cubicBezTo>
                  <a:cubicBezTo>
                    <a:pt x="4071" y="118"/>
                    <a:pt x="3606" y="0"/>
                    <a:pt x="31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2" name="Google Shape;5902;p18"/>
            <p:cNvSpPr/>
            <p:nvPr/>
          </p:nvSpPr>
          <p:spPr>
            <a:xfrm>
              <a:off x="2966850" y="1422700"/>
              <a:ext cx="156375" cy="138150"/>
            </a:xfrm>
            <a:custGeom>
              <a:avLst/>
              <a:gdLst/>
              <a:ahLst/>
              <a:cxnLst/>
              <a:rect l="l" t="t" r="r" b="b"/>
              <a:pathLst>
                <a:path w="6255" h="5526" extrusionOk="0">
                  <a:moveTo>
                    <a:pt x="3135" y="0"/>
                  </a:moveTo>
                  <a:cubicBezTo>
                    <a:pt x="2223" y="0"/>
                    <a:pt x="1346" y="474"/>
                    <a:pt x="823" y="1339"/>
                  </a:cubicBezTo>
                  <a:cubicBezTo>
                    <a:pt x="1" y="2700"/>
                    <a:pt x="382" y="4342"/>
                    <a:pt x="1701" y="5127"/>
                  </a:cubicBezTo>
                  <a:cubicBezTo>
                    <a:pt x="2155" y="5397"/>
                    <a:pt x="2641" y="5526"/>
                    <a:pt x="3117" y="5526"/>
                  </a:cubicBezTo>
                  <a:cubicBezTo>
                    <a:pt x="4046" y="5526"/>
                    <a:pt x="4935" y="5035"/>
                    <a:pt x="5457" y="4138"/>
                  </a:cubicBezTo>
                  <a:cubicBezTo>
                    <a:pt x="6255" y="2769"/>
                    <a:pt x="5842" y="1140"/>
                    <a:pt x="4502" y="372"/>
                  </a:cubicBezTo>
                  <a:cubicBezTo>
                    <a:pt x="4065" y="121"/>
                    <a:pt x="3595" y="0"/>
                    <a:pt x="31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3" name="Google Shape;5903;p18"/>
            <p:cNvSpPr/>
            <p:nvPr/>
          </p:nvSpPr>
          <p:spPr>
            <a:xfrm>
              <a:off x="4493450" y="4153800"/>
              <a:ext cx="154950" cy="136825"/>
            </a:xfrm>
            <a:custGeom>
              <a:avLst/>
              <a:gdLst/>
              <a:ahLst/>
              <a:cxnLst/>
              <a:rect l="l" t="t" r="r" b="b"/>
              <a:pathLst>
                <a:path w="6198" h="5473" extrusionOk="0">
                  <a:moveTo>
                    <a:pt x="3130" y="0"/>
                  </a:moveTo>
                  <a:cubicBezTo>
                    <a:pt x="2214" y="0"/>
                    <a:pt x="1330" y="476"/>
                    <a:pt x="814" y="1338"/>
                  </a:cubicBezTo>
                  <a:cubicBezTo>
                    <a:pt x="1" y="2697"/>
                    <a:pt x="418" y="4359"/>
                    <a:pt x="1760" y="5118"/>
                  </a:cubicBezTo>
                  <a:cubicBezTo>
                    <a:pt x="2184" y="5358"/>
                    <a:pt x="2640" y="5473"/>
                    <a:pt x="3088" y="5473"/>
                  </a:cubicBezTo>
                  <a:cubicBezTo>
                    <a:pt x="4019" y="5473"/>
                    <a:pt x="4918" y="4976"/>
                    <a:pt x="5433" y="4084"/>
                  </a:cubicBezTo>
                  <a:cubicBezTo>
                    <a:pt x="6197" y="2756"/>
                    <a:pt x="5794" y="1138"/>
                    <a:pt x="4506" y="380"/>
                  </a:cubicBezTo>
                  <a:cubicBezTo>
                    <a:pt x="4069" y="123"/>
                    <a:pt x="3595" y="0"/>
                    <a:pt x="313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4" name="Google Shape;5904;p18"/>
            <p:cNvSpPr/>
            <p:nvPr/>
          </p:nvSpPr>
          <p:spPr>
            <a:xfrm>
              <a:off x="5292725" y="2730300"/>
              <a:ext cx="156675" cy="138275"/>
            </a:xfrm>
            <a:custGeom>
              <a:avLst/>
              <a:gdLst/>
              <a:ahLst/>
              <a:cxnLst/>
              <a:rect l="l" t="t" r="r" b="b"/>
              <a:pathLst>
                <a:path w="6267" h="5531" extrusionOk="0">
                  <a:moveTo>
                    <a:pt x="3148" y="1"/>
                  </a:moveTo>
                  <a:cubicBezTo>
                    <a:pt x="2202" y="1"/>
                    <a:pt x="1295" y="515"/>
                    <a:pt x="775" y="1436"/>
                  </a:cubicBezTo>
                  <a:cubicBezTo>
                    <a:pt x="1" y="2811"/>
                    <a:pt x="443" y="4432"/>
                    <a:pt x="1800" y="5182"/>
                  </a:cubicBezTo>
                  <a:cubicBezTo>
                    <a:pt x="2226" y="5418"/>
                    <a:pt x="2678" y="5530"/>
                    <a:pt x="3121" y="5530"/>
                  </a:cubicBezTo>
                  <a:cubicBezTo>
                    <a:pt x="4082" y="5530"/>
                    <a:pt x="4999" y="4999"/>
                    <a:pt x="5517" y="4047"/>
                  </a:cubicBezTo>
                  <a:cubicBezTo>
                    <a:pt x="6267" y="2668"/>
                    <a:pt x="5789" y="1054"/>
                    <a:pt x="4416" y="323"/>
                  </a:cubicBezTo>
                  <a:cubicBezTo>
                    <a:pt x="4006" y="105"/>
                    <a:pt x="3573" y="1"/>
                    <a:pt x="314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5" name="Google Shape;5905;p18"/>
            <p:cNvSpPr/>
            <p:nvPr/>
          </p:nvSpPr>
          <p:spPr>
            <a:xfrm>
              <a:off x="2216125" y="3029075"/>
              <a:ext cx="156850" cy="138850"/>
            </a:xfrm>
            <a:custGeom>
              <a:avLst/>
              <a:gdLst/>
              <a:ahLst/>
              <a:cxnLst/>
              <a:rect l="l" t="t" r="r" b="b"/>
              <a:pathLst>
                <a:path w="6274" h="5554" extrusionOk="0">
                  <a:moveTo>
                    <a:pt x="3154" y="0"/>
                  </a:moveTo>
                  <a:cubicBezTo>
                    <a:pt x="2212" y="0"/>
                    <a:pt x="1313" y="505"/>
                    <a:pt x="789" y="1424"/>
                  </a:cubicBezTo>
                  <a:cubicBezTo>
                    <a:pt x="1" y="2805"/>
                    <a:pt x="434" y="4433"/>
                    <a:pt x="1793" y="5195"/>
                  </a:cubicBezTo>
                  <a:cubicBezTo>
                    <a:pt x="2227" y="5438"/>
                    <a:pt x="2687" y="5554"/>
                    <a:pt x="3138" y="5554"/>
                  </a:cubicBezTo>
                  <a:cubicBezTo>
                    <a:pt x="4097" y="5554"/>
                    <a:pt x="5011" y="5028"/>
                    <a:pt x="5533" y="4081"/>
                  </a:cubicBezTo>
                  <a:cubicBezTo>
                    <a:pt x="6274" y="2732"/>
                    <a:pt x="5851" y="1144"/>
                    <a:pt x="4550" y="386"/>
                  </a:cubicBezTo>
                  <a:cubicBezTo>
                    <a:pt x="4101" y="125"/>
                    <a:pt x="3622" y="0"/>
                    <a:pt x="31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6" name="Google Shape;5906;p18"/>
            <p:cNvSpPr/>
            <p:nvPr/>
          </p:nvSpPr>
          <p:spPr>
            <a:xfrm>
              <a:off x="3943775" y="4312325"/>
              <a:ext cx="157175" cy="138825"/>
            </a:xfrm>
            <a:custGeom>
              <a:avLst/>
              <a:gdLst/>
              <a:ahLst/>
              <a:cxnLst/>
              <a:rect l="l" t="t" r="r" b="b"/>
              <a:pathLst>
                <a:path w="6287" h="5553" extrusionOk="0">
                  <a:moveTo>
                    <a:pt x="3150" y="0"/>
                  </a:moveTo>
                  <a:cubicBezTo>
                    <a:pt x="2230" y="0"/>
                    <a:pt x="1348" y="480"/>
                    <a:pt x="823" y="1356"/>
                  </a:cubicBezTo>
                  <a:cubicBezTo>
                    <a:pt x="0" y="2723"/>
                    <a:pt x="389" y="4369"/>
                    <a:pt x="1720" y="5156"/>
                  </a:cubicBezTo>
                  <a:cubicBezTo>
                    <a:pt x="2174" y="5424"/>
                    <a:pt x="2659" y="5553"/>
                    <a:pt x="3134" y="5553"/>
                  </a:cubicBezTo>
                  <a:cubicBezTo>
                    <a:pt x="4070" y="5553"/>
                    <a:pt x="4963" y="5055"/>
                    <a:pt x="5488" y="4148"/>
                  </a:cubicBezTo>
                  <a:cubicBezTo>
                    <a:pt x="6287" y="2770"/>
                    <a:pt x="5865" y="1138"/>
                    <a:pt x="4514" y="369"/>
                  </a:cubicBezTo>
                  <a:cubicBezTo>
                    <a:pt x="4076" y="120"/>
                    <a:pt x="3609" y="0"/>
                    <a:pt x="31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7" name="Google Shape;5907;p18"/>
            <p:cNvSpPr/>
            <p:nvPr/>
          </p:nvSpPr>
          <p:spPr>
            <a:xfrm>
              <a:off x="3345500" y="4288225"/>
              <a:ext cx="156150" cy="138200"/>
            </a:xfrm>
            <a:custGeom>
              <a:avLst/>
              <a:gdLst/>
              <a:ahLst/>
              <a:cxnLst/>
              <a:rect l="l" t="t" r="r" b="b"/>
              <a:pathLst>
                <a:path w="6246" h="5528" extrusionOk="0">
                  <a:moveTo>
                    <a:pt x="3140" y="0"/>
                  </a:moveTo>
                  <a:cubicBezTo>
                    <a:pt x="2195" y="0"/>
                    <a:pt x="1291" y="513"/>
                    <a:pt x="771" y="1440"/>
                  </a:cubicBezTo>
                  <a:cubicBezTo>
                    <a:pt x="0" y="2815"/>
                    <a:pt x="448" y="4434"/>
                    <a:pt x="1807" y="5183"/>
                  </a:cubicBezTo>
                  <a:cubicBezTo>
                    <a:pt x="2231" y="5417"/>
                    <a:pt x="2680" y="5528"/>
                    <a:pt x="3120" y="5528"/>
                  </a:cubicBezTo>
                  <a:cubicBezTo>
                    <a:pt x="4083" y="5528"/>
                    <a:pt x="5003" y="4995"/>
                    <a:pt x="5520" y="4038"/>
                  </a:cubicBezTo>
                  <a:cubicBezTo>
                    <a:pt x="6245" y="2696"/>
                    <a:pt x="5809" y="1117"/>
                    <a:pt x="4505" y="372"/>
                  </a:cubicBezTo>
                  <a:cubicBezTo>
                    <a:pt x="4066" y="120"/>
                    <a:pt x="3598" y="0"/>
                    <a:pt x="314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8" name="Google Shape;5908;p18"/>
            <p:cNvSpPr/>
            <p:nvPr/>
          </p:nvSpPr>
          <p:spPr>
            <a:xfrm>
              <a:off x="2315900" y="3396925"/>
              <a:ext cx="156850" cy="138850"/>
            </a:xfrm>
            <a:custGeom>
              <a:avLst/>
              <a:gdLst/>
              <a:ahLst/>
              <a:cxnLst/>
              <a:rect l="l" t="t" r="r" b="b"/>
              <a:pathLst>
                <a:path w="6274" h="5554" extrusionOk="0">
                  <a:moveTo>
                    <a:pt x="3136" y="1"/>
                  </a:moveTo>
                  <a:cubicBezTo>
                    <a:pt x="2179" y="1"/>
                    <a:pt x="1266" y="525"/>
                    <a:pt x="744" y="1471"/>
                  </a:cubicBezTo>
                  <a:cubicBezTo>
                    <a:pt x="0" y="2818"/>
                    <a:pt x="420" y="4406"/>
                    <a:pt x="1721" y="5165"/>
                  </a:cubicBezTo>
                  <a:cubicBezTo>
                    <a:pt x="2171" y="5428"/>
                    <a:pt x="2652" y="5554"/>
                    <a:pt x="3121" y="5554"/>
                  </a:cubicBezTo>
                  <a:cubicBezTo>
                    <a:pt x="4061" y="5554"/>
                    <a:pt x="4959" y="5050"/>
                    <a:pt x="5483" y="4134"/>
                  </a:cubicBezTo>
                  <a:cubicBezTo>
                    <a:pt x="6273" y="2754"/>
                    <a:pt x="5843" y="1125"/>
                    <a:pt x="4486" y="363"/>
                  </a:cubicBezTo>
                  <a:cubicBezTo>
                    <a:pt x="4050" y="118"/>
                    <a:pt x="3588" y="1"/>
                    <a:pt x="313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9" name="Google Shape;5909;p18"/>
            <p:cNvSpPr/>
            <p:nvPr/>
          </p:nvSpPr>
          <p:spPr>
            <a:xfrm>
              <a:off x="5093875" y="1994275"/>
              <a:ext cx="156675" cy="138825"/>
            </a:xfrm>
            <a:custGeom>
              <a:avLst/>
              <a:gdLst/>
              <a:ahLst/>
              <a:cxnLst/>
              <a:rect l="l" t="t" r="r" b="b"/>
              <a:pathLst>
                <a:path w="6267" h="5553" extrusionOk="0">
                  <a:moveTo>
                    <a:pt x="3148" y="0"/>
                  </a:moveTo>
                  <a:cubicBezTo>
                    <a:pt x="2225" y="0"/>
                    <a:pt x="1342" y="483"/>
                    <a:pt x="815" y="1369"/>
                  </a:cubicBezTo>
                  <a:cubicBezTo>
                    <a:pt x="0" y="2740"/>
                    <a:pt x="400" y="4383"/>
                    <a:pt x="1736" y="5164"/>
                  </a:cubicBezTo>
                  <a:cubicBezTo>
                    <a:pt x="2185" y="5426"/>
                    <a:pt x="2665" y="5552"/>
                    <a:pt x="3135" y="5552"/>
                  </a:cubicBezTo>
                  <a:cubicBezTo>
                    <a:pt x="4074" y="5552"/>
                    <a:pt x="4972" y="5048"/>
                    <a:pt x="5497" y="4132"/>
                  </a:cubicBezTo>
                  <a:cubicBezTo>
                    <a:pt x="6266" y="2791"/>
                    <a:pt x="5879" y="1194"/>
                    <a:pt x="4597" y="416"/>
                  </a:cubicBezTo>
                  <a:cubicBezTo>
                    <a:pt x="4134" y="135"/>
                    <a:pt x="3635" y="0"/>
                    <a:pt x="314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0" name="Google Shape;5910;p18"/>
            <p:cNvSpPr/>
            <p:nvPr/>
          </p:nvSpPr>
          <p:spPr>
            <a:xfrm>
              <a:off x="4530925" y="1366150"/>
              <a:ext cx="154025" cy="136200"/>
            </a:xfrm>
            <a:custGeom>
              <a:avLst/>
              <a:gdLst/>
              <a:ahLst/>
              <a:cxnLst/>
              <a:rect l="l" t="t" r="r" b="b"/>
              <a:pathLst>
                <a:path w="6161" h="5448" extrusionOk="0">
                  <a:moveTo>
                    <a:pt x="3111" y="0"/>
                  </a:moveTo>
                  <a:cubicBezTo>
                    <a:pt x="2181" y="0"/>
                    <a:pt x="1278" y="492"/>
                    <a:pt x="767" y="1375"/>
                  </a:cubicBezTo>
                  <a:cubicBezTo>
                    <a:pt x="0" y="2697"/>
                    <a:pt x="416" y="4334"/>
                    <a:pt x="1707" y="5083"/>
                  </a:cubicBezTo>
                  <a:cubicBezTo>
                    <a:pt x="2133" y="5330"/>
                    <a:pt x="2595" y="5447"/>
                    <a:pt x="3050" y="5447"/>
                  </a:cubicBezTo>
                  <a:cubicBezTo>
                    <a:pt x="3980" y="5447"/>
                    <a:pt x="4882" y="4956"/>
                    <a:pt x="5394" y="4072"/>
                  </a:cubicBezTo>
                  <a:cubicBezTo>
                    <a:pt x="6160" y="2750"/>
                    <a:pt x="5745" y="1112"/>
                    <a:pt x="4454" y="365"/>
                  </a:cubicBezTo>
                  <a:cubicBezTo>
                    <a:pt x="4028" y="118"/>
                    <a:pt x="3566" y="0"/>
                    <a:pt x="31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1" name="Google Shape;5911;p18"/>
            <p:cNvSpPr/>
            <p:nvPr/>
          </p:nvSpPr>
          <p:spPr>
            <a:xfrm>
              <a:off x="2647825" y="3895925"/>
              <a:ext cx="156450" cy="138175"/>
            </a:xfrm>
            <a:custGeom>
              <a:avLst/>
              <a:gdLst/>
              <a:ahLst/>
              <a:cxnLst/>
              <a:rect l="l" t="t" r="r" b="b"/>
              <a:pathLst>
                <a:path w="6258" h="5527" extrusionOk="0">
                  <a:moveTo>
                    <a:pt x="3135" y="1"/>
                  </a:moveTo>
                  <a:cubicBezTo>
                    <a:pt x="2217" y="1"/>
                    <a:pt x="1337" y="480"/>
                    <a:pt x="815" y="1353"/>
                  </a:cubicBezTo>
                  <a:cubicBezTo>
                    <a:pt x="0" y="2716"/>
                    <a:pt x="391" y="4356"/>
                    <a:pt x="1716" y="5136"/>
                  </a:cubicBezTo>
                  <a:cubicBezTo>
                    <a:pt x="2165" y="5400"/>
                    <a:pt x="2646" y="5526"/>
                    <a:pt x="3118" y="5526"/>
                  </a:cubicBezTo>
                  <a:cubicBezTo>
                    <a:pt x="4051" y="5526"/>
                    <a:pt x="4944" y="5030"/>
                    <a:pt x="5466" y="4126"/>
                  </a:cubicBezTo>
                  <a:cubicBezTo>
                    <a:pt x="6257" y="2756"/>
                    <a:pt x="5834" y="1127"/>
                    <a:pt x="4489" y="365"/>
                  </a:cubicBezTo>
                  <a:cubicBezTo>
                    <a:pt x="4054" y="119"/>
                    <a:pt x="3590" y="1"/>
                    <a:pt x="313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2" name="Google Shape;5912;p18"/>
            <p:cNvSpPr/>
            <p:nvPr/>
          </p:nvSpPr>
          <p:spPr>
            <a:xfrm>
              <a:off x="2366725" y="3582175"/>
              <a:ext cx="154025" cy="136250"/>
            </a:xfrm>
            <a:custGeom>
              <a:avLst/>
              <a:gdLst/>
              <a:ahLst/>
              <a:cxnLst/>
              <a:rect l="l" t="t" r="r" b="b"/>
              <a:pathLst>
                <a:path w="6161" h="5450" extrusionOk="0">
                  <a:moveTo>
                    <a:pt x="3113" y="1"/>
                  </a:moveTo>
                  <a:cubicBezTo>
                    <a:pt x="2172" y="1"/>
                    <a:pt x="1260" y="505"/>
                    <a:pt x="751" y="1405"/>
                  </a:cubicBezTo>
                  <a:cubicBezTo>
                    <a:pt x="1" y="2730"/>
                    <a:pt x="435" y="4364"/>
                    <a:pt x="1735" y="5101"/>
                  </a:cubicBezTo>
                  <a:cubicBezTo>
                    <a:pt x="2152" y="5337"/>
                    <a:pt x="2603" y="5449"/>
                    <a:pt x="3047" y="5449"/>
                  </a:cubicBezTo>
                  <a:cubicBezTo>
                    <a:pt x="3988" y="5449"/>
                    <a:pt x="4901" y="4946"/>
                    <a:pt x="5410" y="4046"/>
                  </a:cubicBezTo>
                  <a:cubicBezTo>
                    <a:pt x="6160" y="2721"/>
                    <a:pt x="5727" y="1087"/>
                    <a:pt x="4426" y="350"/>
                  </a:cubicBezTo>
                  <a:cubicBezTo>
                    <a:pt x="4008" y="114"/>
                    <a:pt x="3557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3" name="Google Shape;5913;p18"/>
            <p:cNvSpPr/>
            <p:nvPr/>
          </p:nvSpPr>
          <p:spPr>
            <a:xfrm>
              <a:off x="2933025" y="4212925"/>
              <a:ext cx="150450" cy="133625"/>
            </a:xfrm>
            <a:custGeom>
              <a:avLst/>
              <a:gdLst/>
              <a:ahLst/>
              <a:cxnLst/>
              <a:rect l="l" t="t" r="r" b="b"/>
              <a:pathLst>
                <a:path w="6018" h="5345" extrusionOk="0">
                  <a:moveTo>
                    <a:pt x="3086" y="1"/>
                  </a:moveTo>
                  <a:cubicBezTo>
                    <a:pt x="2123" y="1"/>
                    <a:pt x="1162" y="520"/>
                    <a:pt x="680" y="1416"/>
                  </a:cubicBezTo>
                  <a:cubicBezTo>
                    <a:pt x="1" y="2681"/>
                    <a:pt x="456" y="4325"/>
                    <a:pt x="1678" y="5019"/>
                  </a:cubicBezTo>
                  <a:cubicBezTo>
                    <a:pt x="2067" y="5240"/>
                    <a:pt x="2499" y="5344"/>
                    <a:pt x="2931" y="5344"/>
                  </a:cubicBezTo>
                  <a:cubicBezTo>
                    <a:pt x="3895" y="5344"/>
                    <a:pt x="4857" y="4825"/>
                    <a:pt x="5338" y="3929"/>
                  </a:cubicBezTo>
                  <a:cubicBezTo>
                    <a:pt x="6018" y="2665"/>
                    <a:pt x="5561" y="1020"/>
                    <a:pt x="4339" y="326"/>
                  </a:cubicBezTo>
                  <a:cubicBezTo>
                    <a:pt x="3950" y="105"/>
                    <a:pt x="3518" y="1"/>
                    <a:pt x="308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4" name="Google Shape;5914;p18"/>
            <p:cNvSpPr/>
            <p:nvPr/>
          </p:nvSpPr>
          <p:spPr>
            <a:xfrm>
              <a:off x="5046975" y="1812275"/>
              <a:ext cx="152175" cy="134900"/>
            </a:xfrm>
            <a:custGeom>
              <a:avLst/>
              <a:gdLst/>
              <a:ahLst/>
              <a:cxnLst/>
              <a:rect l="l" t="t" r="r" b="b"/>
              <a:pathLst>
                <a:path w="6087" h="5396" extrusionOk="0">
                  <a:moveTo>
                    <a:pt x="3095" y="1"/>
                  </a:moveTo>
                  <a:cubicBezTo>
                    <a:pt x="2145" y="1"/>
                    <a:pt x="1206" y="507"/>
                    <a:pt x="708" y="1396"/>
                  </a:cubicBezTo>
                  <a:cubicBezTo>
                    <a:pt x="1" y="2661"/>
                    <a:pt x="418" y="4293"/>
                    <a:pt x="1633" y="5027"/>
                  </a:cubicBezTo>
                  <a:cubicBezTo>
                    <a:pt x="2049" y="5277"/>
                    <a:pt x="2511" y="5395"/>
                    <a:pt x="2971" y="5395"/>
                  </a:cubicBezTo>
                  <a:cubicBezTo>
                    <a:pt x="3901" y="5395"/>
                    <a:pt x="4823" y="4911"/>
                    <a:pt x="5329" y="4049"/>
                  </a:cubicBezTo>
                  <a:cubicBezTo>
                    <a:pt x="6087" y="2759"/>
                    <a:pt x="5655" y="1072"/>
                    <a:pt x="4383" y="341"/>
                  </a:cubicBezTo>
                  <a:cubicBezTo>
                    <a:pt x="3980" y="110"/>
                    <a:pt x="3536" y="1"/>
                    <a:pt x="30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5" name="Google Shape;5915;p18"/>
            <p:cNvSpPr/>
            <p:nvPr/>
          </p:nvSpPr>
          <p:spPr>
            <a:xfrm>
              <a:off x="3883550" y="1158450"/>
              <a:ext cx="152575" cy="134875"/>
            </a:xfrm>
            <a:custGeom>
              <a:avLst/>
              <a:gdLst/>
              <a:ahLst/>
              <a:cxnLst/>
              <a:rect l="l" t="t" r="r" b="b"/>
              <a:pathLst>
                <a:path w="6103" h="5395" extrusionOk="0">
                  <a:moveTo>
                    <a:pt x="3109" y="0"/>
                  </a:moveTo>
                  <a:cubicBezTo>
                    <a:pt x="2198" y="0"/>
                    <a:pt x="1295" y="465"/>
                    <a:pt x="783" y="1294"/>
                  </a:cubicBezTo>
                  <a:cubicBezTo>
                    <a:pt x="0" y="2563"/>
                    <a:pt x="393" y="4266"/>
                    <a:pt x="1646" y="5024"/>
                  </a:cubicBezTo>
                  <a:cubicBezTo>
                    <a:pt x="2062" y="5275"/>
                    <a:pt x="2526" y="5395"/>
                    <a:pt x="2987" y="5395"/>
                  </a:cubicBezTo>
                  <a:cubicBezTo>
                    <a:pt x="3916" y="5395"/>
                    <a:pt x="4837" y="4912"/>
                    <a:pt x="5343" y="4051"/>
                  </a:cubicBezTo>
                  <a:cubicBezTo>
                    <a:pt x="6102" y="2763"/>
                    <a:pt x="5675" y="1076"/>
                    <a:pt x="4403" y="344"/>
                  </a:cubicBezTo>
                  <a:cubicBezTo>
                    <a:pt x="4000" y="111"/>
                    <a:pt x="3554" y="0"/>
                    <a:pt x="31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6" name="Google Shape;5916;p18"/>
            <p:cNvSpPr/>
            <p:nvPr/>
          </p:nvSpPr>
          <p:spPr>
            <a:xfrm>
              <a:off x="4764350" y="1497600"/>
              <a:ext cx="152500" cy="134850"/>
            </a:xfrm>
            <a:custGeom>
              <a:avLst/>
              <a:gdLst/>
              <a:ahLst/>
              <a:cxnLst/>
              <a:rect l="l" t="t" r="r" b="b"/>
              <a:pathLst>
                <a:path w="6100" h="5394" extrusionOk="0">
                  <a:moveTo>
                    <a:pt x="3109" y="0"/>
                  </a:moveTo>
                  <a:cubicBezTo>
                    <a:pt x="2209" y="0"/>
                    <a:pt x="1316" y="452"/>
                    <a:pt x="800" y="1263"/>
                  </a:cubicBezTo>
                  <a:cubicBezTo>
                    <a:pt x="0" y="2522"/>
                    <a:pt x="373" y="4231"/>
                    <a:pt x="1615" y="5005"/>
                  </a:cubicBezTo>
                  <a:cubicBezTo>
                    <a:pt x="2038" y="5268"/>
                    <a:pt x="2513" y="5393"/>
                    <a:pt x="2986" y="5393"/>
                  </a:cubicBezTo>
                  <a:cubicBezTo>
                    <a:pt x="3904" y="5393"/>
                    <a:pt x="4814" y="4923"/>
                    <a:pt x="5326" y="4081"/>
                  </a:cubicBezTo>
                  <a:cubicBezTo>
                    <a:pt x="6099" y="2805"/>
                    <a:pt x="5691" y="1107"/>
                    <a:pt x="4433" y="360"/>
                  </a:cubicBezTo>
                  <a:cubicBezTo>
                    <a:pt x="4022" y="116"/>
                    <a:pt x="3565" y="0"/>
                    <a:pt x="31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7" name="Google Shape;5917;p18"/>
            <p:cNvSpPr/>
            <p:nvPr/>
          </p:nvSpPr>
          <p:spPr>
            <a:xfrm>
              <a:off x="5261300" y="3337650"/>
              <a:ext cx="151400" cy="133625"/>
            </a:xfrm>
            <a:custGeom>
              <a:avLst/>
              <a:gdLst/>
              <a:ahLst/>
              <a:cxnLst/>
              <a:rect l="l" t="t" r="r" b="b"/>
              <a:pathLst>
                <a:path w="6056" h="5345" extrusionOk="0">
                  <a:moveTo>
                    <a:pt x="3107" y="1"/>
                  </a:moveTo>
                  <a:cubicBezTo>
                    <a:pt x="2199" y="1"/>
                    <a:pt x="1288" y="462"/>
                    <a:pt x="778" y="1279"/>
                  </a:cubicBezTo>
                  <a:cubicBezTo>
                    <a:pt x="1" y="2523"/>
                    <a:pt x="412" y="4256"/>
                    <a:pt x="1659" y="4997"/>
                  </a:cubicBezTo>
                  <a:cubicBezTo>
                    <a:pt x="2056" y="5233"/>
                    <a:pt x="2502" y="5344"/>
                    <a:pt x="2949" y="5344"/>
                  </a:cubicBezTo>
                  <a:cubicBezTo>
                    <a:pt x="3857" y="5344"/>
                    <a:pt x="4768" y="4884"/>
                    <a:pt x="5279" y="4066"/>
                  </a:cubicBezTo>
                  <a:cubicBezTo>
                    <a:pt x="6056" y="2822"/>
                    <a:pt x="5645" y="1089"/>
                    <a:pt x="4397" y="348"/>
                  </a:cubicBezTo>
                  <a:cubicBezTo>
                    <a:pt x="4000" y="112"/>
                    <a:pt x="3554" y="1"/>
                    <a:pt x="310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8" name="Google Shape;5918;p18"/>
            <p:cNvSpPr/>
            <p:nvPr/>
          </p:nvSpPr>
          <p:spPr>
            <a:xfrm>
              <a:off x="2336200" y="2004950"/>
              <a:ext cx="152100" cy="134900"/>
            </a:xfrm>
            <a:custGeom>
              <a:avLst/>
              <a:gdLst/>
              <a:ahLst/>
              <a:cxnLst/>
              <a:rect l="l" t="t" r="r" b="b"/>
              <a:pathLst>
                <a:path w="6084" h="5396" extrusionOk="0">
                  <a:moveTo>
                    <a:pt x="3113" y="1"/>
                  </a:moveTo>
                  <a:cubicBezTo>
                    <a:pt x="2193" y="1"/>
                    <a:pt x="1281" y="473"/>
                    <a:pt x="771" y="1318"/>
                  </a:cubicBezTo>
                  <a:cubicBezTo>
                    <a:pt x="0" y="2596"/>
                    <a:pt x="410" y="4292"/>
                    <a:pt x="1673" y="5038"/>
                  </a:cubicBezTo>
                  <a:cubicBezTo>
                    <a:pt x="2084" y="5280"/>
                    <a:pt x="2539" y="5395"/>
                    <a:pt x="2991" y="5395"/>
                  </a:cubicBezTo>
                  <a:cubicBezTo>
                    <a:pt x="3929" y="5395"/>
                    <a:pt x="4857" y="4901"/>
                    <a:pt x="5360" y="4027"/>
                  </a:cubicBezTo>
                  <a:cubicBezTo>
                    <a:pt x="6083" y="2771"/>
                    <a:pt x="5687" y="1134"/>
                    <a:pt x="4477" y="385"/>
                  </a:cubicBezTo>
                  <a:cubicBezTo>
                    <a:pt x="4056" y="124"/>
                    <a:pt x="3583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9" name="Google Shape;5919;p18"/>
            <p:cNvSpPr/>
            <p:nvPr/>
          </p:nvSpPr>
          <p:spPr>
            <a:xfrm>
              <a:off x="5127350" y="3574125"/>
              <a:ext cx="152750" cy="134900"/>
            </a:xfrm>
            <a:custGeom>
              <a:avLst/>
              <a:gdLst/>
              <a:ahLst/>
              <a:cxnLst/>
              <a:rect l="l" t="t" r="r" b="b"/>
              <a:pathLst>
                <a:path w="6110" h="5396" extrusionOk="0">
                  <a:moveTo>
                    <a:pt x="3115" y="1"/>
                  </a:moveTo>
                  <a:cubicBezTo>
                    <a:pt x="2183" y="1"/>
                    <a:pt x="1262" y="489"/>
                    <a:pt x="757" y="1349"/>
                  </a:cubicBezTo>
                  <a:cubicBezTo>
                    <a:pt x="1" y="2638"/>
                    <a:pt x="431" y="4325"/>
                    <a:pt x="1703" y="5055"/>
                  </a:cubicBezTo>
                  <a:cubicBezTo>
                    <a:pt x="2107" y="5286"/>
                    <a:pt x="2551" y="5396"/>
                    <a:pt x="2993" y="5396"/>
                  </a:cubicBezTo>
                  <a:cubicBezTo>
                    <a:pt x="3943" y="5396"/>
                    <a:pt x="4880" y="4890"/>
                    <a:pt x="5378" y="4000"/>
                  </a:cubicBezTo>
                  <a:cubicBezTo>
                    <a:pt x="6109" y="2697"/>
                    <a:pt x="5642" y="1017"/>
                    <a:pt x="4357" y="316"/>
                  </a:cubicBezTo>
                  <a:cubicBezTo>
                    <a:pt x="3966" y="102"/>
                    <a:pt x="3539" y="1"/>
                    <a:pt x="31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0" name="Google Shape;5920;p18"/>
            <p:cNvSpPr/>
            <p:nvPr/>
          </p:nvSpPr>
          <p:spPr>
            <a:xfrm>
              <a:off x="4678400" y="4102200"/>
              <a:ext cx="151475" cy="133625"/>
            </a:xfrm>
            <a:custGeom>
              <a:avLst/>
              <a:gdLst/>
              <a:ahLst/>
              <a:cxnLst/>
              <a:rect l="l" t="t" r="r" b="b"/>
              <a:pathLst>
                <a:path w="6059" h="5345" extrusionOk="0">
                  <a:moveTo>
                    <a:pt x="3107" y="1"/>
                  </a:moveTo>
                  <a:cubicBezTo>
                    <a:pt x="2184" y="1"/>
                    <a:pt x="1260" y="478"/>
                    <a:pt x="756" y="1316"/>
                  </a:cubicBezTo>
                  <a:cubicBezTo>
                    <a:pt x="0" y="2577"/>
                    <a:pt x="438" y="4301"/>
                    <a:pt x="1696" y="5019"/>
                  </a:cubicBezTo>
                  <a:cubicBezTo>
                    <a:pt x="2086" y="5240"/>
                    <a:pt x="2518" y="5345"/>
                    <a:pt x="2951" y="5345"/>
                  </a:cubicBezTo>
                  <a:cubicBezTo>
                    <a:pt x="3875" y="5345"/>
                    <a:pt x="4799" y="4868"/>
                    <a:pt x="5302" y="4030"/>
                  </a:cubicBezTo>
                  <a:cubicBezTo>
                    <a:pt x="6058" y="2769"/>
                    <a:pt x="5621" y="1043"/>
                    <a:pt x="4362" y="327"/>
                  </a:cubicBezTo>
                  <a:cubicBezTo>
                    <a:pt x="3973" y="105"/>
                    <a:pt x="3540" y="1"/>
                    <a:pt x="310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1" name="Google Shape;5921;p18"/>
            <p:cNvSpPr/>
            <p:nvPr/>
          </p:nvSpPr>
          <p:spPr>
            <a:xfrm>
              <a:off x="4299750" y="1236325"/>
              <a:ext cx="151175" cy="134300"/>
            </a:xfrm>
            <a:custGeom>
              <a:avLst/>
              <a:gdLst/>
              <a:ahLst/>
              <a:cxnLst/>
              <a:rect l="l" t="t" r="r" b="b"/>
              <a:pathLst>
                <a:path w="6047" h="5372" extrusionOk="0">
                  <a:moveTo>
                    <a:pt x="3095" y="1"/>
                  </a:moveTo>
                  <a:cubicBezTo>
                    <a:pt x="2155" y="1"/>
                    <a:pt x="1219" y="495"/>
                    <a:pt x="720" y="1365"/>
                  </a:cubicBezTo>
                  <a:cubicBezTo>
                    <a:pt x="1" y="2621"/>
                    <a:pt x="413" y="4273"/>
                    <a:pt x="1629" y="5008"/>
                  </a:cubicBezTo>
                  <a:cubicBezTo>
                    <a:pt x="2037" y="5255"/>
                    <a:pt x="2494" y="5371"/>
                    <a:pt x="2951" y="5371"/>
                  </a:cubicBezTo>
                  <a:cubicBezTo>
                    <a:pt x="3890" y="5371"/>
                    <a:pt x="4827" y="4877"/>
                    <a:pt x="5326" y="4006"/>
                  </a:cubicBezTo>
                  <a:cubicBezTo>
                    <a:pt x="6047" y="2752"/>
                    <a:pt x="5634" y="1100"/>
                    <a:pt x="4417" y="365"/>
                  </a:cubicBezTo>
                  <a:cubicBezTo>
                    <a:pt x="4009" y="117"/>
                    <a:pt x="3552" y="1"/>
                    <a:pt x="30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2" name="Google Shape;5922;p18"/>
            <p:cNvSpPr/>
            <p:nvPr/>
          </p:nvSpPr>
          <p:spPr>
            <a:xfrm>
              <a:off x="2120300" y="2663775"/>
              <a:ext cx="150425" cy="133625"/>
            </a:xfrm>
            <a:custGeom>
              <a:avLst/>
              <a:gdLst/>
              <a:ahLst/>
              <a:cxnLst/>
              <a:rect l="l" t="t" r="r" b="b"/>
              <a:pathLst>
                <a:path w="6017" h="5345" extrusionOk="0">
                  <a:moveTo>
                    <a:pt x="3086" y="0"/>
                  </a:moveTo>
                  <a:cubicBezTo>
                    <a:pt x="2123" y="0"/>
                    <a:pt x="1162" y="520"/>
                    <a:pt x="680" y="1416"/>
                  </a:cubicBezTo>
                  <a:cubicBezTo>
                    <a:pt x="1" y="2679"/>
                    <a:pt x="456" y="4324"/>
                    <a:pt x="1678" y="5019"/>
                  </a:cubicBezTo>
                  <a:cubicBezTo>
                    <a:pt x="2067" y="5240"/>
                    <a:pt x="2499" y="5344"/>
                    <a:pt x="2931" y="5344"/>
                  </a:cubicBezTo>
                  <a:cubicBezTo>
                    <a:pt x="3894" y="5344"/>
                    <a:pt x="4855" y="4825"/>
                    <a:pt x="5337" y="3929"/>
                  </a:cubicBezTo>
                  <a:cubicBezTo>
                    <a:pt x="6016" y="2664"/>
                    <a:pt x="5561" y="1020"/>
                    <a:pt x="4339" y="326"/>
                  </a:cubicBezTo>
                  <a:cubicBezTo>
                    <a:pt x="3950" y="105"/>
                    <a:pt x="3518" y="0"/>
                    <a:pt x="30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3" name="Google Shape;5923;p18"/>
            <p:cNvSpPr/>
            <p:nvPr/>
          </p:nvSpPr>
          <p:spPr>
            <a:xfrm>
              <a:off x="5345075" y="2916250"/>
              <a:ext cx="151200" cy="134275"/>
            </a:xfrm>
            <a:custGeom>
              <a:avLst/>
              <a:gdLst/>
              <a:ahLst/>
              <a:cxnLst/>
              <a:rect l="l" t="t" r="r" b="b"/>
              <a:pathLst>
                <a:path w="6048" h="5371" extrusionOk="0">
                  <a:moveTo>
                    <a:pt x="3093" y="1"/>
                  </a:moveTo>
                  <a:cubicBezTo>
                    <a:pt x="2131" y="1"/>
                    <a:pt x="1176" y="520"/>
                    <a:pt x="689" y="1423"/>
                  </a:cubicBezTo>
                  <a:cubicBezTo>
                    <a:pt x="1" y="2698"/>
                    <a:pt x="455" y="4338"/>
                    <a:pt x="1688" y="5039"/>
                  </a:cubicBezTo>
                  <a:cubicBezTo>
                    <a:pt x="2084" y="5265"/>
                    <a:pt x="2520" y="5371"/>
                    <a:pt x="2955" y="5371"/>
                  </a:cubicBezTo>
                  <a:cubicBezTo>
                    <a:pt x="3918" y="5371"/>
                    <a:pt x="4873" y="4851"/>
                    <a:pt x="5360" y="3947"/>
                  </a:cubicBezTo>
                  <a:cubicBezTo>
                    <a:pt x="6047" y="2674"/>
                    <a:pt x="5595" y="1034"/>
                    <a:pt x="4361" y="333"/>
                  </a:cubicBezTo>
                  <a:cubicBezTo>
                    <a:pt x="3965" y="107"/>
                    <a:pt x="3529" y="1"/>
                    <a:pt x="309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4" name="Google Shape;5924;p18"/>
            <p:cNvSpPr/>
            <p:nvPr/>
          </p:nvSpPr>
          <p:spPr>
            <a:xfrm>
              <a:off x="2785975" y="1477825"/>
              <a:ext cx="152175" cy="134275"/>
            </a:xfrm>
            <a:custGeom>
              <a:avLst/>
              <a:gdLst/>
              <a:ahLst/>
              <a:cxnLst/>
              <a:rect l="l" t="t" r="r" b="b"/>
              <a:pathLst>
                <a:path w="6087" h="5371" extrusionOk="0">
                  <a:moveTo>
                    <a:pt x="3112" y="1"/>
                  </a:moveTo>
                  <a:cubicBezTo>
                    <a:pt x="2196" y="1"/>
                    <a:pt x="1283" y="470"/>
                    <a:pt x="774" y="1304"/>
                  </a:cubicBezTo>
                  <a:cubicBezTo>
                    <a:pt x="0" y="2571"/>
                    <a:pt x="422" y="4293"/>
                    <a:pt x="1686" y="5028"/>
                  </a:cubicBezTo>
                  <a:cubicBezTo>
                    <a:pt x="2086" y="5260"/>
                    <a:pt x="2530" y="5370"/>
                    <a:pt x="2974" y="5370"/>
                  </a:cubicBezTo>
                  <a:cubicBezTo>
                    <a:pt x="3890" y="5370"/>
                    <a:pt x="4803" y="4900"/>
                    <a:pt x="5313" y="4067"/>
                  </a:cubicBezTo>
                  <a:cubicBezTo>
                    <a:pt x="6086" y="2798"/>
                    <a:pt x="5665" y="1079"/>
                    <a:pt x="4400" y="343"/>
                  </a:cubicBezTo>
                  <a:cubicBezTo>
                    <a:pt x="4000" y="111"/>
                    <a:pt x="3556" y="1"/>
                    <a:pt x="31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5" name="Google Shape;5925;p18"/>
            <p:cNvSpPr/>
            <p:nvPr/>
          </p:nvSpPr>
          <p:spPr>
            <a:xfrm>
              <a:off x="2470575" y="1768450"/>
              <a:ext cx="150425" cy="133625"/>
            </a:xfrm>
            <a:custGeom>
              <a:avLst/>
              <a:gdLst/>
              <a:ahLst/>
              <a:cxnLst/>
              <a:rect l="l" t="t" r="r" b="b"/>
              <a:pathLst>
                <a:path w="6017" h="5345" extrusionOk="0">
                  <a:moveTo>
                    <a:pt x="3089" y="1"/>
                  </a:moveTo>
                  <a:cubicBezTo>
                    <a:pt x="2146" y="1"/>
                    <a:pt x="1200" y="497"/>
                    <a:pt x="707" y="1366"/>
                  </a:cubicBezTo>
                  <a:cubicBezTo>
                    <a:pt x="1" y="2611"/>
                    <a:pt x="422" y="4266"/>
                    <a:pt x="1629" y="4991"/>
                  </a:cubicBezTo>
                  <a:cubicBezTo>
                    <a:pt x="2029" y="5231"/>
                    <a:pt x="2478" y="5345"/>
                    <a:pt x="2928" y="5345"/>
                  </a:cubicBezTo>
                  <a:cubicBezTo>
                    <a:pt x="3871" y="5345"/>
                    <a:pt x="4816" y="4848"/>
                    <a:pt x="5310" y="3979"/>
                  </a:cubicBezTo>
                  <a:cubicBezTo>
                    <a:pt x="6016" y="2734"/>
                    <a:pt x="5595" y="1079"/>
                    <a:pt x="4388" y="354"/>
                  </a:cubicBezTo>
                  <a:cubicBezTo>
                    <a:pt x="3988" y="114"/>
                    <a:pt x="3539" y="1"/>
                    <a:pt x="30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6" name="Google Shape;5926;p18"/>
            <p:cNvSpPr/>
            <p:nvPr/>
          </p:nvSpPr>
          <p:spPr>
            <a:xfrm>
              <a:off x="4994875" y="3812225"/>
              <a:ext cx="150500" cy="132950"/>
            </a:xfrm>
            <a:custGeom>
              <a:avLst/>
              <a:gdLst/>
              <a:ahLst/>
              <a:cxnLst/>
              <a:rect l="l" t="t" r="r" b="b"/>
              <a:pathLst>
                <a:path w="6020" h="5318" extrusionOk="0">
                  <a:moveTo>
                    <a:pt x="3106" y="1"/>
                  </a:moveTo>
                  <a:cubicBezTo>
                    <a:pt x="2176" y="1"/>
                    <a:pt x="1242" y="485"/>
                    <a:pt x="745" y="1329"/>
                  </a:cubicBezTo>
                  <a:cubicBezTo>
                    <a:pt x="1" y="2595"/>
                    <a:pt x="471" y="4338"/>
                    <a:pt x="1740" y="5021"/>
                  </a:cubicBezTo>
                  <a:cubicBezTo>
                    <a:pt x="2115" y="5223"/>
                    <a:pt x="2528" y="5318"/>
                    <a:pt x="2940" y="5318"/>
                  </a:cubicBezTo>
                  <a:cubicBezTo>
                    <a:pt x="3891" y="5318"/>
                    <a:pt x="4841" y="4812"/>
                    <a:pt x="5325" y="3940"/>
                  </a:cubicBezTo>
                  <a:cubicBezTo>
                    <a:pt x="6019" y="2688"/>
                    <a:pt x="5573" y="1024"/>
                    <a:pt x="4352" y="326"/>
                  </a:cubicBezTo>
                  <a:cubicBezTo>
                    <a:pt x="3967" y="105"/>
                    <a:pt x="3537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7" name="Google Shape;5927;p18"/>
            <p:cNvSpPr/>
            <p:nvPr/>
          </p:nvSpPr>
          <p:spPr>
            <a:xfrm>
              <a:off x="2203800" y="2243025"/>
              <a:ext cx="150325" cy="132975"/>
            </a:xfrm>
            <a:custGeom>
              <a:avLst/>
              <a:gdLst/>
              <a:ahLst/>
              <a:cxnLst/>
              <a:rect l="l" t="t" r="r" b="b"/>
              <a:pathLst>
                <a:path w="6013" h="5319" extrusionOk="0">
                  <a:moveTo>
                    <a:pt x="3106" y="1"/>
                  </a:moveTo>
                  <a:cubicBezTo>
                    <a:pt x="2214" y="1"/>
                    <a:pt x="1309" y="446"/>
                    <a:pt x="791" y="1242"/>
                  </a:cubicBezTo>
                  <a:cubicBezTo>
                    <a:pt x="0" y="2464"/>
                    <a:pt x="404" y="4226"/>
                    <a:pt x="1646" y="4972"/>
                  </a:cubicBezTo>
                  <a:cubicBezTo>
                    <a:pt x="2039" y="5207"/>
                    <a:pt x="2482" y="5319"/>
                    <a:pt x="2928" y="5319"/>
                  </a:cubicBezTo>
                  <a:cubicBezTo>
                    <a:pt x="3841" y="5319"/>
                    <a:pt x="4762" y="4852"/>
                    <a:pt x="5268" y="4029"/>
                  </a:cubicBezTo>
                  <a:cubicBezTo>
                    <a:pt x="6012" y="2819"/>
                    <a:pt x="5626" y="1135"/>
                    <a:pt x="4431" y="376"/>
                  </a:cubicBezTo>
                  <a:cubicBezTo>
                    <a:pt x="4030" y="121"/>
                    <a:pt x="3570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8" name="Google Shape;5928;p18"/>
            <p:cNvSpPr/>
            <p:nvPr/>
          </p:nvSpPr>
          <p:spPr>
            <a:xfrm>
              <a:off x="3580900" y="4421600"/>
              <a:ext cx="150475" cy="132975"/>
            </a:xfrm>
            <a:custGeom>
              <a:avLst/>
              <a:gdLst/>
              <a:ahLst/>
              <a:cxnLst/>
              <a:rect l="l" t="t" r="r" b="b"/>
              <a:pathLst>
                <a:path w="6019" h="5319" extrusionOk="0">
                  <a:moveTo>
                    <a:pt x="3106" y="1"/>
                  </a:moveTo>
                  <a:cubicBezTo>
                    <a:pt x="2184" y="1"/>
                    <a:pt x="1255" y="477"/>
                    <a:pt x="753" y="1313"/>
                  </a:cubicBezTo>
                  <a:cubicBezTo>
                    <a:pt x="0" y="2568"/>
                    <a:pt x="457" y="4317"/>
                    <a:pt x="1722" y="5012"/>
                  </a:cubicBezTo>
                  <a:cubicBezTo>
                    <a:pt x="2101" y="5220"/>
                    <a:pt x="2521" y="5319"/>
                    <a:pt x="2940" y="5319"/>
                  </a:cubicBezTo>
                  <a:cubicBezTo>
                    <a:pt x="3882" y="5319"/>
                    <a:pt x="4824" y="4821"/>
                    <a:pt x="5313" y="3958"/>
                  </a:cubicBezTo>
                  <a:cubicBezTo>
                    <a:pt x="6019" y="2711"/>
                    <a:pt x="5584" y="1045"/>
                    <a:pt x="4367" y="334"/>
                  </a:cubicBezTo>
                  <a:cubicBezTo>
                    <a:pt x="3979" y="108"/>
                    <a:pt x="3543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9" name="Google Shape;5929;p18"/>
            <p:cNvSpPr/>
            <p:nvPr/>
          </p:nvSpPr>
          <p:spPr>
            <a:xfrm>
              <a:off x="2417875" y="3767775"/>
              <a:ext cx="150475" cy="132975"/>
            </a:xfrm>
            <a:custGeom>
              <a:avLst/>
              <a:gdLst/>
              <a:ahLst/>
              <a:cxnLst/>
              <a:rect l="l" t="t" r="r" b="b"/>
              <a:pathLst>
                <a:path w="6019" h="5319" extrusionOk="0">
                  <a:moveTo>
                    <a:pt x="3106" y="1"/>
                  </a:moveTo>
                  <a:cubicBezTo>
                    <a:pt x="2178" y="1"/>
                    <a:pt x="1243" y="483"/>
                    <a:pt x="746" y="1326"/>
                  </a:cubicBezTo>
                  <a:cubicBezTo>
                    <a:pt x="0" y="2590"/>
                    <a:pt x="467" y="4333"/>
                    <a:pt x="1735" y="5018"/>
                  </a:cubicBezTo>
                  <a:cubicBezTo>
                    <a:pt x="2111" y="5222"/>
                    <a:pt x="2526" y="5318"/>
                    <a:pt x="2940" y="5318"/>
                  </a:cubicBezTo>
                  <a:cubicBezTo>
                    <a:pt x="3890" y="5318"/>
                    <a:pt x="4837" y="4814"/>
                    <a:pt x="5321" y="3944"/>
                  </a:cubicBezTo>
                  <a:cubicBezTo>
                    <a:pt x="6018" y="2695"/>
                    <a:pt x="5575" y="1028"/>
                    <a:pt x="4355" y="327"/>
                  </a:cubicBezTo>
                  <a:cubicBezTo>
                    <a:pt x="3969" y="105"/>
                    <a:pt x="3538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0" name="Google Shape;5930;p18"/>
            <p:cNvSpPr/>
            <p:nvPr/>
          </p:nvSpPr>
          <p:spPr>
            <a:xfrm>
              <a:off x="3166375" y="4344650"/>
              <a:ext cx="148925" cy="131675"/>
            </a:xfrm>
            <a:custGeom>
              <a:avLst/>
              <a:gdLst/>
              <a:ahLst/>
              <a:cxnLst/>
              <a:rect l="l" t="t" r="r" b="b"/>
              <a:pathLst>
                <a:path w="5957" h="5267" extrusionOk="0">
                  <a:moveTo>
                    <a:pt x="3056" y="0"/>
                  </a:moveTo>
                  <a:cubicBezTo>
                    <a:pt x="2159" y="0"/>
                    <a:pt x="1261" y="458"/>
                    <a:pt x="755" y="1270"/>
                  </a:cubicBezTo>
                  <a:cubicBezTo>
                    <a:pt x="1" y="2482"/>
                    <a:pt x="400" y="4179"/>
                    <a:pt x="1616" y="4917"/>
                  </a:cubicBezTo>
                  <a:cubicBezTo>
                    <a:pt x="2007" y="5154"/>
                    <a:pt x="2450" y="5267"/>
                    <a:pt x="2894" y="5267"/>
                  </a:cubicBezTo>
                  <a:cubicBezTo>
                    <a:pt x="3812" y="5267"/>
                    <a:pt x="4737" y="4789"/>
                    <a:pt x="5230" y="3950"/>
                  </a:cubicBezTo>
                  <a:cubicBezTo>
                    <a:pt x="5957" y="2714"/>
                    <a:pt x="5521" y="1025"/>
                    <a:pt x="4295" y="324"/>
                  </a:cubicBezTo>
                  <a:cubicBezTo>
                    <a:pt x="3910" y="104"/>
                    <a:pt x="3483" y="0"/>
                    <a:pt x="30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1" name="Google Shape;5931;p18"/>
            <p:cNvSpPr/>
            <p:nvPr/>
          </p:nvSpPr>
          <p:spPr>
            <a:xfrm>
              <a:off x="2701125" y="4083150"/>
              <a:ext cx="148450" cy="131550"/>
            </a:xfrm>
            <a:custGeom>
              <a:avLst/>
              <a:gdLst/>
              <a:ahLst/>
              <a:cxnLst/>
              <a:rect l="l" t="t" r="r" b="b"/>
              <a:pathLst>
                <a:path w="5938" h="5262" extrusionOk="0">
                  <a:moveTo>
                    <a:pt x="3061" y="1"/>
                  </a:moveTo>
                  <a:cubicBezTo>
                    <a:pt x="2127" y="1"/>
                    <a:pt x="1191" y="496"/>
                    <a:pt x="708" y="1356"/>
                  </a:cubicBezTo>
                  <a:cubicBezTo>
                    <a:pt x="1" y="2611"/>
                    <a:pt x="463" y="4288"/>
                    <a:pt x="1703" y="4963"/>
                  </a:cubicBezTo>
                  <a:cubicBezTo>
                    <a:pt x="2075" y="5166"/>
                    <a:pt x="2487" y="5261"/>
                    <a:pt x="2899" y="5261"/>
                  </a:cubicBezTo>
                  <a:cubicBezTo>
                    <a:pt x="3856" y="5261"/>
                    <a:pt x="4814" y="4745"/>
                    <a:pt x="5282" y="3861"/>
                  </a:cubicBezTo>
                  <a:cubicBezTo>
                    <a:pt x="5938" y="2620"/>
                    <a:pt x="5496" y="1020"/>
                    <a:pt x="4308" y="330"/>
                  </a:cubicBezTo>
                  <a:cubicBezTo>
                    <a:pt x="3922" y="106"/>
                    <a:pt x="3492" y="1"/>
                    <a:pt x="306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2" name="Google Shape;5932;p18"/>
            <p:cNvSpPr/>
            <p:nvPr/>
          </p:nvSpPr>
          <p:spPr>
            <a:xfrm>
              <a:off x="4999150" y="1630675"/>
              <a:ext cx="147475" cy="130175"/>
            </a:xfrm>
            <a:custGeom>
              <a:avLst/>
              <a:gdLst/>
              <a:ahLst/>
              <a:cxnLst/>
              <a:rect l="l" t="t" r="r" b="b"/>
              <a:pathLst>
                <a:path w="5899" h="5207" extrusionOk="0">
                  <a:moveTo>
                    <a:pt x="3013" y="1"/>
                  </a:moveTo>
                  <a:cubicBezTo>
                    <a:pt x="2126" y="1"/>
                    <a:pt x="1250" y="462"/>
                    <a:pt x="755" y="1286"/>
                  </a:cubicBezTo>
                  <a:cubicBezTo>
                    <a:pt x="1" y="2542"/>
                    <a:pt x="431" y="4198"/>
                    <a:pt x="1691" y="4894"/>
                  </a:cubicBezTo>
                  <a:cubicBezTo>
                    <a:pt x="2075" y="5106"/>
                    <a:pt x="2493" y="5207"/>
                    <a:pt x="2908" y="5207"/>
                  </a:cubicBezTo>
                  <a:cubicBezTo>
                    <a:pt x="3817" y="5207"/>
                    <a:pt x="4709" y="4724"/>
                    <a:pt x="5192" y="3873"/>
                  </a:cubicBezTo>
                  <a:cubicBezTo>
                    <a:pt x="5898" y="2632"/>
                    <a:pt x="5486" y="1049"/>
                    <a:pt x="4277" y="342"/>
                  </a:cubicBezTo>
                  <a:cubicBezTo>
                    <a:pt x="3882" y="110"/>
                    <a:pt x="3446" y="1"/>
                    <a:pt x="30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3" name="Google Shape;5933;p18"/>
            <p:cNvSpPr/>
            <p:nvPr/>
          </p:nvSpPr>
          <p:spPr>
            <a:xfrm>
              <a:off x="4068775" y="1107625"/>
              <a:ext cx="147425" cy="130150"/>
            </a:xfrm>
            <a:custGeom>
              <a:avLst/>
              <a:gdLst/>
              <a:ahLst/>
              <a:cxnLst/>
              <a:rect l="l" t="t" r="r" b="b"/>
              <a:pathLst>
                <a:path w="5897" h="5206" extrusionOk="0">
                  <a:moveTo>
                    <a:pt x="3011" y="1"/>
                  </a:moveTo>
                  <a:cubicBezTo>
                    <a:pt x="2103" y="1"/>
                    <a:pt x="1212" y="483"/>
                    <a:pt x="727" y="1332"/>
                  </a:cubicBezTo>
                  <a:cubicBezTo>
                    <a:pt x="0" y="2608"/>
                    <a:pt x="463" y="4254"/>
                    <a:pt x="1736" y="4919"/>
                  </a:cubicBezTo>
                  <a:cubicBezTo>
                    <a:pt x="2109" y="5113"/>
                    <a:pt x="2510" y="5206"/>
                    <a:pt x="2907" y="5206"/>
                  </a:cubicBezTo>
                  <a:cubicBezTo>
                    <a:pt x="3836" y="5206"/>
                    <a:pt x="4744" y="4701"/>
                    <a:pt x="5218" y="3824"/>
                  </a:cubicBezTo>
                  <a:cubicBezTo>
                    <a:pt x="5896" y="2567"/>
                    <a:pt x="5451" y="992"/>
                    <a:pt x="4229" y="315"/>
                  </a:cubicBezTo>
                  <a:cubicBezTo>
                    <a:pt x="3845" y="102"/>
                    <a:pt x="3426" y="1"/>
                    <a:pt x="301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4" name="Google Shape;5934;p18"/>
            <p:cNvSpPr/>
            <p:nvPr/>
          </p:nvSpPr>
          <p:spPr>
            <a:xfrm>
              <a:off x="5397325" y="3102675"/>
              <a:ext cx="146025" cy="129325"/>
            </a:xfrm>
            <a:custGeom>
              <a:avLst/>
              <a:gdLst/>
              <a:ahLst/>
              <a:cxnLst/>
              <a:rect l="l" t="t" r="r" b="b"/>
              <a:pathLst>
                <a:path w="5841" h="5173" extrusionOk="0">
                  <a:moveTo>
                    <a:pt x="2950" y="0"/>
                  </a:moveTo>
                  <a:cubicBezTo>
                    <a:pt x="2050" y="0"/>
                    <a:pt x="1179" y="487"/>
                    <a:pt x="699" y="1350"/>
                  </a:cubicBezTo>
                  <a:cubicBezTo>
                    <a:pt x="0" y="2606"/>
                    <a:pt x="412" y="4138"/>
                    <a:pt x="1636" y="4837"/>
                  </a:cubicBezTo>
                  <a:cubicBezTo>
                    <a:pt x="2034" y="5064"/>
                    <a:pt x="2464" y="5172"/>
                    <a:pt x="2888" y="5172"/>
                  </a:cubicBezTo>
                  <a:cubicBezTo>
                    <a:pt x="3806" y="5172"/>
                    <a:pt x="4696" y="4667"/>
                    <a:pt x="5168" y="3773"/>
                  </a:cubicBezTo>
                  <a:cubicBezTo>
                    <a:pt x="5840" y="2506"/>
                    <a:pt x="5394" y="979"/>
                    <a:pt x="4156" y="309"/>
                  </a:cubicBezTo>
                  <a:cubicBezTo>
                    <a:pt x="3770" y="100"/>
                    <a:pt x="3357" y="0"/>
                    <a:pt x="29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5" name="Google Shape;5935;p18"/>
            <p:cNvSpPr/>
            <p:nvPr/>
          </p:nvSpPr>
          <p:spPr>
            <a:xfrm>
              <a:off x="4864350" y="4051550"/>
              <a:ext cx="145450" cy="128550"/>
            </a:xfrm>
            <a:custGeom>
              <a:avLst/>
              <a:gdLst/>
              <a:ahLst/>
              <a:cxnLst/>
              <a:rect l="l" t="t" r="r" b="b"/>
              <a:pathLst>
                <a:path w="5818" h="5142" extrusionOk="0">
                  <a:moveTo>
                    <a:pt x="2928" y="1"/>
                  </a:moveTo>
                  <a:cubicBezTo>
                    <a:pt x="2028" y="1"/>
                    <a:pt x="1165" y="498"/>
                    <a:pt x="688" y="1382"/>
                  </a:cubicBezTo>
                  <a:cubicBezTo>
                    <a:pt x="1" y="2655"/>
                    <a:pt x="440" y="4161"/>
                    <a:pt x="1696" y="4836"/>
                  </a:cubicBezTo>
                  <a:cubicBezTo>
                    <a:pt x="2080" y="5043"/>
                    <a:pt x="2489" y="5142"/>
                    <a:pt x="2891" y="5142"/>
                  </a:cubicBezTo>
                  <a:cubicBezTo>
                    <a:pt x="3791" y="5142"/>
                    <a:pt x="4655" y="4645"/>
                    <a:pt x="5132" y="3760"/>
                  </a:cubicBezTo>
                  <a:cubicBezTo>
                    <a:pt x="5817" y="2488"/>
                    <a:pt x="5378" y="982"/>
                    <a:pt x="4124" y="307"/>
                  </a:cubicBezTo>
                  <a:cubicBezTo>
                    <a:pt x="3739" y="100"/>
                    <a:pt x="3330" y="1"/>
                    <a:pt x="292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6" name="Google Shape;5936;p18"/>
            <p:cNvSpPr/>
            <p:nvPr/>
          </p:nvSpPr>
          <p:spPr>
            <a:xfrm>
              <a:off x="5381675" y="2313700"/>
              <a:ext cx="146025" cy="129350"/>
            </a:xfrm>
            <a:custGeom>
              <a:avLst/>
              <a:gdLst/>
              <a:ahLst/>
              <a:cxnLst/>
              <a:rect l="l" t="t" r="r" b="b"/>
              <a:pathLst>
                <a:path w="5841" h="5174" extrusionOk="0">
                  <a:moveTo>
                    <a:pt x="2951" y="1"/>
                  </a:moveTo>
                  <a:cubicBezTo>
                    <a:pt x="2058" y="1"/>
                    <a:pt x="1195" y="478"/>
                    <a:pt x="710" y="1332"/>
                  </a:cubicBezTo>
                  <a:cubicBezTo>
                    <a:pt x="0" y="2581"/>
                    <a:pt x="400" y="4118"/>
                    <a:pt x="1617" y="4827"/>
                  </a:cubicBezTo>
                  <a:cubicBezTo>
                    <a:pt x="2019" y="5062"/>
                    <a:pt x="2457" y="5174"/>
                    <a:pt x="2888" y="5174"/>
                  </a:cubicBezTo>
                  <a:cubicBezTo>
                    <a:pt x="3799" y="5174"/>
                    <a:pt x="4682" y="4677"/>
                    <a:pt x="5159" y="3794"/>
                  </a:cubicBezTo>
                  <a:cubicBezTo>
                    <a:pt x="5840" y="2530"/>
                    <a:pt x="5408" y="1002"/>
                    <a:pt x="4176" y="319"/>
                  </a:cubicBezTo>
                  <a:cubicBezTo>
                    <a:pt x="3785" y="103"/>
                    <a:pt x="3365" y="1"/>
                    <a:pt x="29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7" name="Google Shape;5937;p18"/>
            <p:cNvSpPr/>
            <p:nvPr/>
          </p:nvSpPr>
          <p:spPr>
            <a:xfrm>
              <a:off x="5332425" y="2130175"/>
              <a:ext cx="145225" cy="128500"/>
            </a:xfrm>
            <a:custGeom>
              <a:avLst/>
              <a:gdLst/>
              <a:ahLst/>
              <a:cxnLst/>
              <a:rect l="l" t="t" r="r" b="b"/>
              <a:pathLst>
                <a:path w="5809" h="5140" extrusionOk="0">
                  <a:moveTo>
                    <a:pt x="2922" y="0"/>
                  </a:moveTo>
                  <a:cubicBezTo>
                    <a:pt x="2046" y="0"/>
                    <a:pt x="1204" y="469"/>
                    <a:pt x="719" y="1315"/>
                  </a:cubicBezTo>
                  <a:cubicBezTo>
                    <a:pt x="0" y="2572"/>
                    <a:pt x="392" y="4091"/>
                    <a:pt x="1625" y="4799"/>
                  </a:cubicBezTo>
                  <a:cubicBezTo>
                    <a:pt x="2029" y="5029"/>
                    <a:pt x="2461" y="5140"/>
                    <a:pt x="2887" y="5140"/>
                  </a:cubicBezTo>
                  <a:cubicBezTo>
                    <a:pt x="3762" y="5140"/>
                    <a:pt x="4605" y="4672"/>
                    <a:pt x="5090" y="3826"/>
                  </a:cubicBezTo>
                  <a:cubicBezTo>
                    <a:pt x="5809" y="2569"/>
                    <a:pt x="5417" y="1050"/>
                    <a:pt x="4184" y="342"/>
                  </a:cubicBezTo>
                  <a:cubicBezTo>
                    <a:pt x="3780" y="111"/>
                    <a:pt x="3347" y="0"/>
                    <a:pt x="292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8" name="Google Shape;5938;p18"/>
            <p:cNvSpPr/>
            <p:nvPr/>
          </p:nvSpPr>
          <p:spPr>
            <a:xfrm>
              <a:off x="3471600" y="1084025"/>
              <a:ext cx="145275" cy="128525"/>
            </a:xfrm>
            <a:custGeom>
              <a:avLst/>
              <a:gdLst/>
              <a:ahLst/>
              <a:cxnLst/>
              <a:rect l="l" t="t" r="r" b="b"/>
              <a:pathLst>
                <a:path w="5811" h="5141" extrusionOk="0">
                  <a:moveTo>
                    <a:pt x="2921" y="1"/>
                  </a:moveTo>
                  <a:cubicBezTo>
                    <a:pt x="2055" y="1"/>
                    <a:pt x="1220" y="459"/>
                    <a:pt x="734" y="1290"/>
                  </a:cubicBezTo>
                  <a:cubicBezTo>
                    <a:pt x="0" y="2544"/>
                    <a:pt x="378" y="4066"/>
                    <a:pt x="1601" y="4786"/>
                  </a:cubicBezTo>
                  <a:cubicBezTo>
                    <a:pt x="2011" y="5026"/>
                    <a:pt x="2453" y="5141"/>
                    <a:pt x="2887" y="5141"/>
                  </a:cubicBezTo>
                  <a:cubicBezTo>
                    <a:pt x="3754" y="5141"/>
                    <a:pt x="4589" y="4683"/>
                    <a:pt x="5075" y="3851"/>
                  </a:cubicBezTo>
                  <a:cubicBezTo>
                    <a:pt x="5811" y="2599"/>
                    <a:pt x="5432" y="1075"/>
                    <a:pt x="4209" y="357"/>
                  </a:cubicBezTo>
                  <a:cubicBezTo>
                    <a:pt x="3798" y="116"/>
                    <a:pt x="3356" y="1"/>
                    <a:pt x="29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9" name="Google Shape;5939;p18"/>
            <p:cNvSpPr/>
            <p:nvPr/>
          </p:nvSpPr>
          <p:spPr>
            <a:xfrm>
              <a:off x="5431575" y="2498050"/>
              <a:ext cx="145525" cy="128550"/>
            </a:xfrm>
            <a:custGeom>
              <a:avLst/>
              <a:gdLst/>
              <a:ahLst/>
              <a:cxnLst/>
              <a:rect l="l" t="t" r="r" b="b"/>
              <a:pathLst>
                <a:path w="5821" h="5142" extrusionOk="0">
                  <a:moveTo>
                    <a:pt x="2927" y="0"/>
                  </a:moveTo>
                  <a:cubicBezTo>
                    <a:pt x="2038" y="0"/>
                    <a:pt x="1185" y="485"/>
                    <a:pt x="704" y="1354"/>
                  </a:cubicBezTo>
                  <a:cubicBezTo>
                    <a:pt x="1" y="2624"/>
                    <a:pt x="422" y="4130"/>
                    <a:pt x="1669" y="4820"/>
                  </a:cubicBezTo>
                  <a:cubicBezTo>
                    <a:pt x="2063" y="5037"/>
                    <a:pt x="2483" y="5141"/>
                    <a:pt x="2894" y="5141"/>
                  </a:cubicBezTo>
                  <a:cubicBezTo>
                    <a:pt x="3784" y="5141"/>
                    <a:pt x="4637" y="4656"/>
                    <a:pt x="5117" y="3788"/>
                  </a:cubicBezTo>
                  <a:cubicBezTo>
                    <a:pt x="5820" y="2516"/>
                    <a:pt x="5399" y="1012"/>
                    <a:pt x="4152" y="322"/>
                  </a:cubicBezTo>
                  <a:cubicBezTo>
                    <a:pt x="3758" y="104"/>
                    <a:pt x="3339" y="0"/>
                    <a:pt x="292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0" name="Google Shape;5940;p18"/>
            <p:cNvSpPr/>
            <p:nvPr/>
          </p:nvSpPr>
          <p:spPr>
            <a:xfrm>
              <a:off x="3288250" y="1136800"/>
              <a:ext cx="146050" cy="129350"/>
            </a:xfrm>
            <a:custGeom>
              <a:avLst/>
              <a:gdLst/>
              <a:ahLst/>
              <a:cxnLst/>
              <a:rect l="l" t="t" r="r" b="b"/>
              <a:pathLst>
                <a:path w="5842" h="5174" extrusionOk="0">
                  <a:moveTo>
                    <a:pt x="2955" y="1"/>
                  </a:moveTo>
                  <a:cubicBezTo>
                    <a:pt x="2049" y="1"/>
                    <a:pt x="1169" y="492"/>
                    <a:pt x="690" y="1367"/>
                  </a:cubicBezTo>
                  <a:cubicBezTo>
                    <a:pt x="0" y="2627"/>
                    <a:pt x="423" y="4157"/>
                    <a:pt x="1652" y="4847"/>
                  </a:cubicBezTo>
                  <a:cubicBezTo>
                    <a:pt x="2047" y="5068"/>
                    <a:pt x="2472" y="5174"/>
                    <a:pt x="2891" y="5174"/>
                  </a:cubicBezTo>
                  <a:cubicBezTo>
                    <a:pt x="3777" y="5174"/>
                    <a:pt x="4637" y="4702"/>
                    <a:pt x="5124" y="3856"/>
                  </a:cubicBezTo>
                  <a:cubicBezTo>
                    <a:pt x="5842" y="2610"/>
                    <a:pt x="5450" y="1070"/>
                    <a:pt x="4237" y="354"/>
                  </a:cubicBezTo>
                  <a:cubicBezTo>
                    <a:pt x="3831" y="114"/>
                    <a:pt x="3390" y="1"/>
                    <a:pt x="29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1" name="Google Shape;5941;p18"/>
            <p:cNvSpPr/>
            <p:nvPr/>
          </p:nvSpPr>
          <p:spPr>
            <a:xfrm>
              <a:off x="2605575" y="1533450"/>
              <a:ext cx="146575" cy="129350"/>
            </a:xfrm>
            <a:custGeom>
              <a:avLst/>
              <a:gdLst/>
              <a:ahLst/>
              <a:cxnLst/>
              <a:rect l="l" t="t" r="r" b="b"/>
              <a:pathLst>
                <a:path w="5863" h="5174" extrusionOk="0">
                  <a:moveTo>
                    <a:pt x="2972" y="1"/>
                  </a:moveTo>
                  <a:cubicBezTo>
                    <a:pt x="2096" y="1"/>
                    <a:pt x="1244" y="461"/>
                    <a:pt x="753" y="1291"/>
                  </a:cubicBezTo>
                  <a:cubicBezTo>
                    <a:pt x="0" y="2564"/>
                    <a:pt x="422" y="4162"/>
                    <a:pt x="1693" y="4859"/>
                  </a:cubicBezTo>
                  <a:cubicBezTo>
                    <a:pt x="2083" y="5072"/>
                    <a:pt x="2500" y="5174"/>
                    <a:pt x="2912" y="5174"/>
                  </a:cubicBezTo>
                  <a:cubicBezTo>
                    <a:pt x="3807" y="5174"/>
                    <a:pt x="4673" y="4693"/>
                    <a:pt x="5156" y="3834"/>
                  </a:cubicBezTo>
                  <a:cubicBezTo>
                    <a:pt x="5862" y="2583"/>
                    <a:pt x="5457" y="1048"/>
                    <a:pt x="4237" y="344"/>
                  </a:cubicBezTo>
                  <a:cubicBezTo>
                    <a:pt x="3836" y="111"/>
                    <a:pt x="3401" y="1"/>
                    <a:pt x="29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2" name="Google Shape;5942;p18"/>
            <p:cNvSpPr/>
            <p:nvPr/>
          </p:nvSpPr>
          <p:spPr>
            <a:xfrm>
              <a:off x="3106025" y="1190775"/>
              <a:ext cx="144700" cy="127750"/>
            </a:xfrm>
            <a:custGeom>
              <a:avLst/>
              <a:gdLst/>
              <a:ahLst/>
              <a:cxnLst/>
              <a:rect l="l" t="t" r="r" b="b"/>
              <a:pathLst>
                <a:path w="5788" h="5110" extrusionOk="0">
                  <a:moveTo>
                    <a:pt x="2903" y="1"/>
                  </a:moveTo>
                  <a:cubicBezTo>
                    <a:pt x="2049" y="1"/>
                    <a:pt x="1229" y="450"/>
                    <a:pt x="745" y="1264"/>
                  </a:cubicBezTo>
                  <a:cubicBezTo>
                    <a:pt x="1" y="2523"/>
                    <a:pt x="374" y="4042"/>
                    <a:pt x="1603" y="4758"/>
                  </a:cubicBezTo>
                  <a:cubicBezTo>
                    <a:pt x="2012" y="4996"/>
                    <a:pt x="2450" y="5110"/>
                    <a:pt x="2879" y="5110"/>
                  </a:cubicBezTo>
                  <a:cubicBezTo>
                    <a:pt x="3750" y="5110"/>
                    <a:pt x="4583" y="4642"/>
                    <a:pt x="5066" y="3796"/>
                  </a:cubicBezTo>
                  <a:cubicBezTo>
                    <a:pt x="5788" y="2527"/>
                    <a:pt x="5382" y="1021"/>
                    <a:pt x="4131" y="325"/>
                  </a:cubicBezTo>
                  <a:cubicBezTo>
                    <a:pt x="3737" y="106"/>
                    <a:pt x="3316" y="1"/>
                    <a:pt x="29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3" name="Google Shape;5943;p18"/>
            <p:cNvSpPr/>
            <p:nvPr/>
          </p:nvSpPr>
          <p:spPr>
            <a:xfrm>
              <a:off x="2073525" y="2482750"/>
              <a:ext cx="144725" cy="127775"/>
            </a:xfrm>
            <a:custGeom>
              <a:avLst/>
              <a:gdLst/>
              <a:ahLst/>
              <a:cxnLst/>
              <a:rect l="l" t="t" r="r" b="b"/>
              <a:pathLst>
                <a:path w="5789" h="5111" extrusionOk="0">
                  <a:moveTo>
                    <a:pt x="2906" y="0"/>
                  </a:moveTo>
                  <a:cubicBezTo>
                    <a:pt x="2049" y="0"/>
                    <a:pt x="1226" y="453"/>
                    <a:pt x="743" y="1272"/>
                  </a:cubicBezTo>
                  <a:cubicBezTo>
                    <a:pt x="0" y="2531"/>
                    <a:pt x="378" y="4048"/>
                    <a:pt x="1611" y="4762"/>
                  </a:cubicBezTo>
                  <a:cubicBezTo>
                    <a:pt x="2019" y="4998"/>
                    <a:pt x="2455" y="5111"/>
                    <a:pt x="2882" y="5111"/>
                  </a:cubicBezTo>
                  <a:cubicBezTo>
                    <a:pt x="3754" y="5111"/>
                    <a:pt x="4589" y="4641"/>
                    <a:pt x="5071" y="3790"/>
                  </a:cubicBezTo>
                  <a:cubicBezTo>
                    <a:pt x="5789" y="2521"/>
                    <a:pt x="5381" y="1015"/>
                    <a:pt x="4126" y="321"/>
                  </a:cubicBezTo>
                  <a:cubicBezTo>
                    <a:pt x="3734" y="104"/>
                    <a:pt x="3316" y="0"/>
                    <a:pt x="29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4" name="Google Shape;5944;p18"/>
            <p:cNvSpPr/>
            <p:nvPr/>
          </p:nvSpPr>
          <p:spPr>
            <a:xfrm>
              <a:off x="4000100" y="4502500"/>
              <a:ext cx="143300" cy="126400"/>
            </a:xfrm>
            <a:custGeom>
              <a:avLst/>
              <a:gdLst/>
              <a:ahLst/>
              <a:cxnLst/>
              <a:rect l="l" t="t" r="r" b="b"/>
              <a:pathLst>
                <a:path w="5732" h="5056" extrusionOk="0">
                  <a:moveTo>
                    <a:pt x="2888" y="1"/>
                  </a:moveTo>
                  <a:cubicBezTo>
                    <a:pt x="2024" y="1"/>
                    <a:pt x="1197" y="466"/>
                    <a:pt x="723" y="1304"/>
                  </a:cubicBezTo>
                  <a:cubicBezTo>
                    <a:pt x="0" y="2577"/>
                    <a:pt x="428" y="4086"/>
                    <a:pt x="1701" y="4762"/>
                  </a:cubicBezTo>
                  <a:cubicBezTo>
                    <a:pt x="2075" y="4961"/>
                    <a:pt x="2470" y="5055"/>
                    <a:pt x="2858" y="5055"/>
                  </a:cubicBezTo>
                  <a:cubicBezTo>
                    <a:pt x="3739" y="5055"/>
                    <a:pt x="4582" y="4568"/>
                    <a:pt x="5055" y="3700"/>
                  </a:cubicBezTo>
                  <a:cubicBezTo>
                    <a:pt x="5731" y="2458"/>
                    <a:pt x="5317" y="996"/>
                    <a:pt x="4097" y="320"/>
                  </a:cubicBezTo>
                  <a:cubicBezTo>
                    <a:pt x="3708" y="104"/>
                    <a:pt x="3294" y="1"/>
                    <a:pt x="28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5" name="Google Shape;5945;p18"/>
            <p:cNvSpPr/>
            <p:nvPr/>
          </p:nvSpPr>
          <p:spPr>
            <a:xfrm>
              <a:off x="2158850" y="2063075"/>
              <a:ext cx="141325" cy="125000"/>
            </a:xfrm>
            <a:custGeom>
              <a:avLst/>
              <a:gdLst/>
              <a:ahLst/>
              <a:cxnLst/>
              <a:rect l="l" t="t" r="r" b="b"/>
              <a:pathLst>
                <a:path w="5653" h="5000" extrusionOk="0">
                  <a:moveTo>
                    <a:pt x="2855" y="0"/>
                  </a:moveTo>
                  <a:cubicBezTo>
                    <a:pt x="1993" y="0"/>
                    <a:pt x="1157" y="463"/>
                    <a:pt x="690" y="1290"/>
                  </a:cubicBezTo>
                  <a:cubicBezTo>
                    <a:pt x="0" y="2508"/>
                    <a:pt x="400" y="4003"/>
                    <a:pt x="1593" y="4680"/>
                  </a:cubicBezTo>
                  <a:cubicBezTo>
                    <a:pt x="1976" y="4896"/>
                    <a:pt x="2390" y="4999"/>
                    <a:pt x="2797" y="4999"/>
                  </a:cubicBezTo>
                  <a:cubicBezTo>
                    <a:pt x="3661" y="4999"/>
                    <a:pt x="4497" y="4537"/>
                    <a:pt x="4965" y="3709"/>
                  </a:cubicBezTo>
                  <a:cubicBezTo>
                    <a:pt x="5653" y="2491"/>
                    <a:pt x="5255" y="996"/>
                    <a:pt x="4060" y="321"/>
                  </a:cubicBezTo>
                  <a:cubicBezTo>
                    <a:pt x="3676" y="104"/>
                    <a:pt x="3263" y="0"/>
                    <a:pt x="28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6" name="Google Shape;5946;p18"/>
            <p:cNvSpPr/>
            <p:nvPr/>
          </p:nvSpPr>
          <p:spPr>
            <a:xfrm>
              <a:off x="5182725" y="3763050"/>
              <a:ext cx="141250" cy="124950"/>
            </a:xfrm>
            <a:custGeom>
              <a:avLst/>
              <a:gdLst/>
              <a:ahLst/>
              <a:cxnLst/>
              <a:rect l="l" t="t" r="r" b="b"/>
              <a:pathLst>
                <a:path w="5650" h="4998" extrusionOk="0">
                  <a:moveTo>
                    <a:pt x="2854" y="1"/>
                  </a:moveTo>
                  <a:cubicBezTo>
                    <a:pt x="2001" y="1"/>
                    <a:pt x="1171" y="452"/>
                    <a:pt x="702" y="1263"/>
                  </a:cubicBezTo>
                  <a:cubicBezTo>
                    <a:pt x="1" y="2474"/>
                    <a:pt x="382" y="3978"/>
                    <a:pt x="1566" y="4664"/>
                  </a:cubicBezTo>
                  <a:cubicBezTo>
                    <a:pt x="1956" y="4890"/>
                    <a:pt x="2378" y="4998"/>
                    <a:pt x="2796" y="4998"/>
                  </a:cubicBezTo>
                  <a:cubicBezTo>
                    <a:pt x="3649" y="4998"/>
                    <a:pt x="4478" y="4546"/>
                    <a:pt x="4948" y="3735"/>
                  </a:cubicBezTo>
                  <a:cubicBezTo>
                    <a:pt x="5649" y="2524"/>
                    <a:pt x="5267" y="1021"/>
                    <a:pt x="4084" y="334"/>
                  </a:cubicBezTo>
                  <a:cubicBezTo>
                    <a:pt x="3694" y="108"/>
                    <a:pt x="3271" y="1"/>
                    <a:pt x="285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7" name="Google Shape;5947;p18"/>
            <p:cNvSpPr/>
            <p:nvPr/>
          </p:nvSpPr>
          <p:spPr>
            <a:xfrm>
              <a:off x="5315975" y="3525925"/>
              <a:ext cx="141375" cy="124975"/>
            </a:xfrm>
            <a:custGeom>
              <a:avLst/>
              <a:gdLst/>
              <a:ahLst/>
              <a:cxnLst/>
              <a:rect l="l" t="t" r="r" b="b"/>
              <a:pathLst>
                <a:path w="5655" h="4999" extrusionOk="0">
                  <a:moveTo>
                    <a:pt x="2860" y="0"/>
                  </a:moveTo>
                  <a:cubicBezTo>
                    <a:pt x="1980" y="0"/>
                    <a:pt x="1129" y="482"/>
                    <a:pt x="667" y="1333"/>
                  </a:cubicBezTo>
                  <a:cubicBezTo>
                    <a:pt x="1" y="2557"/>
                    <a:pt x="430" y="4047"/>
                    <a:pt x="1636" y="4701"/>
                  </a:cubicBezTo>
                  <a:cubicBezTo>
                    <a:pt x="2008" y="4903"/>
                    <a:pt x="2405" y="4999"/>
                    <a:pt x="2797" y="4999"/>
                  </a:cubicBezTo>
                  <a:cubicBezTo>
                    <a:pt x="3676" y="4999"/>
                    <a:pt x="4527" y="4518"/>
                    <a:pt x="4989" y="3667"/>
                  </a:cubicBezTo>
                  <a:cubicBezTo>
                    <a:pt x="5655" y="2441"/>
                    <a:pt x="5226" y="951"/>
                    <a:pt x="4019" y="297"/>
                  </a:cubicBezTo>
                  <a:cubicBezTo>
                    <a:pt x="3649" y="96"/>
                    <a:pt x="3251" y="0"/>
                    <a:pt x="28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8" name="Google Shape;5948;p18"/>
            <p:cNvSpPr/>
            <p:nvPr/>
          </p:nvSpPr>
          <p:spPr>
            <a:xfrm>
              <a:off x="2292175" y="1825950"/>
              <a:ext cx="141325" cy="124975"/>
            </a:xfrm>
            <a:custGeom>
              <a:avLst/>
              <a:gdLst/>
              <a:ahLst/>
              <a:cxnLst/>
              <a:rect l="l" t="t" r="r" b="b"/>
              <a:pathLst>
                <a:path w="5653" h="4999" extrusionOk="0">
                  <a:moveTo>
                    <a:pt x="2855" y="0"/>
                  </a:moveTo>
                  <a:cubicBezTo>
                    <a:pt x="1992" y="0"/>
                    <a:pt x="1156" y="463"/>
                    <a:pt x="688" y="1290"/>
                  </a:cubicBezTo>
                  <a:cubicBezTo>
                    <a:pt x="0" y="2507"/>
                    <a:pt x="398" y="4004"/>
                    <a:pt x="1593" y="4679"/>
                  </a:cubicBezTo>
                  <a:cubicBezTo>
                    <a:pt x="1976" y="4896"/>
                    <a:pt x="2389" y="4999"/>
                    <a:pt x="2796" y="4999"/>
                  </a:cubicBezTo>
                  <a:cubicBezTo>
                    <a:pt x="3659" y="4999"/>
                    <a:pt x="4496" y="4536"/>
                    <a:pt x="4963" y="3710"/>
                  </a:cubicBezTo>
                  <a:cubicBezTo>
                    <a:pt x="5653" y="2491"/>
                    <a:pt x="5254" y="995"/>
                    <a:pt x="4060" y="320"/>
                  </a:cubicBezTo>
                  <a:cubicBezTo>
                    <a:pt x="3676" y="103"/>
                    <a:pt x="3263" y="0"/>
                    <a:pt x="28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9" name="Google Shape;5949;p18"/>
            <p:cNvSpPr/>
            <p:nvPr/>
          </p:nvSpPr>
          <p:spPr>
            <a:xfrm>
              <a:off x="2139275" y="3456375"/>
              <a:ext cx="143300" cy="126400"/>
            </a:xfrm>
            <a:custGeom>
              <a:avLst/>
              <a:gdLst/>
              <a:ahLst/>
              <a:cxnLst/>
              <a:rect l="l" t="t" r="r" b="b"/>
              <a:pathLst>
                <a:path w="5732" h="5056" extrusionOk="0">
                  <a:moveTo>
                    <a:pt x="2888" y="0"/>
                  </a:moveTo>
                  <a:cubicBezTo>
                    <a:pt x="2025" y="0"/>
                    <a:pt x="1196" y="466"/>
                    <a:pt x="721" y="1305"/>
                  </a:cubicBezTo>
                  <a:cubicBezTo>
                    <a:pt x="1" y="2576"/>
                    <a:pt x="428" y="4087"/>
                    <a:pt x="1701" y="4762"/>
                  </a:cubicBezTo>
                  <a:cubicBezTo>
                    <a:pt x="2075" y="4961"/>
                    <a:pt x="2470" y="5055"/>
                    <a:pt x="2859" y="5055"/>
                  </a:cubicBezTo>
                  <a:cubicBezTo>
                    <a:pt x="3739" y="5055"/>
                    <a:pt x="4583" y="4568"/>
                    <a:pt x="5055" y="3699"/>
                  </a:cubicBezTo>
                  <a:cubicBezTo>
                    <a:pt x="5732" y="2457"/>
                    <a:pt x="5316" y="995"/>
                    <a:pt x="4096" y="319"/>
                  </a:cubicBezTo>
                  <a:cubicBezTo>
                    <a:pt x="3707" y="103"/>
                    <a:pt x="3294" y="0"/>
                    <a:pt x="288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0" name="Google Shape;5950;p18"/>
            <p:cNvSpPr/>
            <p:nvPr/>
          </p:nvSpPr>
          <p:spPr>
            <a:xfrm>
              <a:off x="4719650" y="1317900"/>
              <a:ext cx="142600" cy="126325"/>
            </a:xfrm>
            <a:custGeom>
              <a:avLst/>
              <a:gdLst/>
              <a:ahLst/>
              <a:cxnLst/>
              <a:rect l="l" t="t" r="r" b="b"/>
              <a:pathLst>
                <a:path w="5704" h="5053" extrusionOk="0">
                  <a:moveTo>
                    <a:pt x="2860" y="0"/>
                  </a:moveTo>
                  <a:cubicBezTo>
                    <a:pt x="2015" y="0"/>
                    <a:pt x="1205" y="443"/>
                    <a:pt x="727" y="1250"/>
                  </a:cubicBezTo>
                  <a:cubicBezTo>
                    <a:pt x="1" y="2476"/>
                    <a:pt x="347" y="3963"/>
                    <a:pt x="1526" y="4677"/>
                  </a:cubicBezTo>
                  <a:cubicBezTo>
                    <a:pt x="1945" y="4931"/>
                    <a:pt x="2396" y="5053"/>
                    <a:pt x="2837" y="5053"/>
                  </a:cubicBezTo>
                  <a:cubicBezTo>
                    <a:pt x="3698" y="5053"/>
                    <a:pt x="4522" y="4592"/>
                    <a:pt x="4999" y="3753"/>
                  </a:cubicBezTo>
                  <a:cubicBezTo>
                    <a:pt x="5704" y="2519"/>
                    <a:pt x="5325" y="1046"/>
                    <a:pt x="4125" y="348"/>
                  </a:cubicBezTo>
                  <a:cubicBezTo>
                    <a:pt x="3720" y="113"/>
                    <a:pt x="3286" y="0"/>
                    <a:pt x="28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1" name="Google Shape;5951;p18"/>
            <p:cNvSpPr/>
            <p:nvPr/>
          </p:nvSpPr>
          <p:spPr>
            <a:xfrm>
              <a:off x="3656225" y="1032000"/>
              <a:ext cx="142100" cy="126275"/>
            </a:xfrm>
            <a:custGeom>
              <a:avLst/>
              <a:gdLst/>
              <a:ahLst/>
              <a:cxnLst/>
              <a:rect l="l" t="t" r="r" b="b"/>
              <a:pathLst>
                <a:path w="5684" h="5051" extrusionOk="0">
                  <a:moveTo>
                    <a:pt x="2845" y="1"/>
                  </a:moveTo>
                  <a:cubicBezTo>
                    <a:pt x="2038" y="1"/>
                    <a:pt x="1260" y="402"/>
                    <a:pt x="779" y="1146"/>
                  </a:cubicBezTo>
                  <a:cubicBezTo>
                    <a:pt x="1" y="2353"/>
                    <a:pt x="277" y="3857"/>
                    <a:pt x="1416" y="4612"/>
                  </a:cubicBezTo>
                  <a:cubicBezTo>
                    <a:pt x="1862" y="4908"/>
                    <a:pt x="2353" y="5050"/>
                    <a:pt x="2832" y="5050"/>
                  </a:cubicBezTo>
                  <a:cubicBezTo>
                    <a:pt x="3655" y="5050"/>
                    <a:pt x="4445" y="4632"/>
                    <a:pt x="4927" y="3856"/>
                  </a:cubicBezTo>
                  <a:cubicBezTo>
                    <a:pt x="5683" y="2639"/>
                    <a:pt x="5374" y="1145"/>
                    <a:pt x="4214" y="408"/>
                  </a:cubicBezTo>
                  <a:cubicBezTo>
                    <a:pt x="3781" y="133"/>
                    <a:pt x="3308" y="1"/>
                    <a:pt x="28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2" name="Google Shape;5952;p18"/>
            <p:cNvSpPr/>
            <p:nvPr/>
          </p:nvSpPr>
          <p:spPr>
            <a:xfrm>
              <a:off x="2924000" y="1245025"/>
              <a:ext cx="142200" cy="125600"/>
            </a:xfrm>
            <a:custGeom>
              <a:avLst/>
              <a:gdLst/>
              <a:ahLst/>
              <a:cxnLst/>
              <a:rect l="l" t="t" r="r" b="b"/>
              <a:pathLst>
                <a:path w="5688" h="5024" extrusionOk="0">
                  <a:moveTo>
                    <a:pt x="2874" y="0"/>
                  </a:moveTo>
                  <a:cubicBezTo>
                    <a:pt x="2040" y="0"/>
                    <a:pt x="1234" y="430"/>
                    <a:pt x="758" y="1212"/>
                  </a:cubicBezTo>
                  <a:cubicBezTo>
                    <a:pt x="1" y="2455"/>
                    <a:pt x="374" y="3988"/>
                    <a:pt x="1604" y="4692"/>
                  </a:cubicBezTo>
                  <a:cubicBezTo>
                    <a:pt x="1996" y="4917"/>
                    <a:pt x="2419" y="5024"/>
                    <a:pt x="2834" y="5024"/>
                  </a:cubicBezTo>
                  <a:cubicBezTo>
                    <a:pt x="3684" y="5024"/>
                    <a:pt x="4505" y="4575"/>
                    <a:pt x="4979" y="3764"/>
                  </a:cubicBezTo>
                  <a:cubicBezTo>
                    <a:pt x="5687" y="2550"/>
                    <a:pt x="5326" y="1060"/>
                    <a:pt x="4153" y="358"/>
                  </a:cubicBezTo>
                  <a:cubicBezTo>
                    <a:pt x="3747" y="116"/>
                    <a:pt x="3307" y="0"/>
                    <a:pt x="287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3" name="Google Shape;5953;p18"/>
            <p:cNvSpPr/>
            <p:nvPr/>
          </p:nvSpPr>
          <p:spPr>
            <a:xfrm>
              <a:off x="5482575" y="2683450"/>
              <a:ext cx="142400" cy="125675"/>
            </a:xfrm>
            <a:custGeom>
              <a:avLst/>
              <a:gdLst/>
              <a:ahLst/>
              <a:cxnLst/>
              <a:rect l="l" t="t" r="r" b="b"/>
              <a:pathLst>
                <a:path w="5696" h="5027" extrusionOk="0">
                  <a:moveTo>
                    <a:pt x="2876" y="0"/>
                  </a:moveTo>
                  <a:cubicBezTo>
                    <a:pt x="2024" y="0"/>
                    <a:pt x="1202" y="452"/>
                    <a:pt x="730" y="1266"/>
                  </a:cubicBezTo>
                  <a:cubicBezTo>
                    <a:pt x="0" y="2518"/>
                    <a:pt x="410" y="4042"/>
                    <a:pt x="1658" y="4723"/>
                  </a:cubicBezTo>
                  <a:cubicBezTo>
                    <a:pt x="2035" y="4929"/>
                    <a:pt x="2438" y="5027"/>
                    <a:pt x="2834" y="5027"/>
                  </a:cubicBezTo>
                  <a:cubicBezTo>
                    <a:pt x="3703" y="5027"/>
                    <a:pt x="4541" y="4554"/>
                    <a:pt x="5011" y="3711"/>
                  </a:cubicBezTo>
                  <a:cubicBezTo>
                    <a:pt x="5696" y="2484"/>
                    <a:pt x="5298" y="1011"/>
                    <a:pt x="4103" y="330"/>
                  </a:cubicBezTo>
                  <a:cubicBezTo>
                    <a:pt x="3711" y="107"/>
                    <a:pt x="3290" y="0"/>
                    <a:pt x="287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4" name="Google Shape;5954;p18"/>
            <p:cNvSpPr/>
            <p:nvPr/>
          </p:nvSpPr>
          <p:spPr>
            <a:xfrm>
              <a:off x="4366100" y="4396150"/>
              <a:ext cx="143050" cy="126375"/>
            </a:xfrm>
            <a:custGeom>
              <a:avLst/>
              <a:gdLst/>
              <a:ahLst/>
              <a:cxnLst/>
              <a:rect l="l" t="t" r="r" b="b"/>
              <a:pathLst>
                <a:path w="5722" h="5055" extrusionOk="0">
                  <a:moveTo>
                    <a:pt x="2881" y="1"/>
                  </a:moveTo>
                  <a:cubicBezTo>
                    <a:pt x="2047" y="1"/>
                    <a:pt x="1246" y="431"/>
                    <a:pt x="767" y="1218"/>
                  </a:cubicBezTo>
                  <a:cubicBezTo>
                    <a:pt x="1" y="2478"/>
                    <a:pt x="371" y="4002"/>
                    <a:pt x="1613" y="4715"/>
                  </a:cubicBezTo>
                  <a:cubicBezTo>
                    <a:pt x="2013" y="4945"/>
                    <a:pt x="2441" y="5054"/>
                    <a:pt x="2861" y="5054"/>
                  </a:cubicBezTo>
                  <a:cubicBezTo>
                    <a:pt x="3711" y="5054"/>
                    <a:pt x="4525" y="4604"/>
                    <a:pt x="5002" y="3787"/>
                  </a:cubicBezTo>
                  <a:cubicBezTo>
                    <a:pt x="5721" y="2558"/>
                    <a:pt x="5363" y="1074"/>
                    <a:pt x="4177" y="366"/>
                  </a:cubicBezTo>
                  <a:cubicBezTo>
                    <a:pt x="3764" y="119"/>
                    <a:pt x="3318" y="1"/>
                    <a:pt x="288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5" name="Google Shape;5955;p18"/>
            <p:cNvSpPr/>
            <p:nvPr/>
          </p:nvSpPr>
          <p:spPr>
            <a:xfrm>
              <a:off x="2471025" y="3954725"/>
              <a:ext cx="144025" cy="126950"/>
            </a:xfrm>
            <a:custGeom>
              <a:avLst/>
              <a:gdLst/>
              <a:ahLst/>
              <a:cxnLst/>
              <a:rect l="l" t="t" r="r" b="b"/>
              <a:pathLst>
                <a:path w="5761" h="5078" extrusionOk="0">
                  <a:moveTo>
                    <a:pt x="2889" y="0"/>
                  </a:moveTo>
                  <a:cubicBezTo>
                    <a:pt x="2048" y="0"/>
                    <a:pt x="1241" y="436"/>
                    <a:pt x="761" y="1233"/>
                  </a:cubicBezTo>
                  <a:cubicBezTo>
                    <a:pt x="1" y="2493"/>
                    <a:pt x="366" y="4013"/>
                    <a:pt x="1601" y="4729"/>
                  </a:cubicBezTo>
                  <a:cubicBezTo>
                    <a:pt x="2008" y="4965"/>
                    <a:pt x="2445" y="5078"/>
                    <a:pt x="2873" y="5078"/>
                  </a:cubicBezTo>
                  <a:cubicBezTo>
                    <a:pt x="3713" y="5078"/>
                    <a:pt x="4520" y="4641"/>
                    <a:pt x="5000" y="3845"/>
                  </a:cubicBezTo>
                  <a:cubicBezTo>
                    <a:pt x="5761" y="2585"/>
                    <a:pt x="5397" y="1065"/>
                    <a:pt x="4160" y="349"/>
                  </a:cubicBezTo>
                  <a:cubicBezTo>
                    <a:pt x="3753" y="113"/>
                    <a:pt x="3317" y="0"/>
                    <a:pt x="288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6" name="Google Shape;5956;p18"/>
            <p:cNvSpPr/>
            <p:nvPr/>
          </p:nvSpPr>
          <p:spPr>
            <a:xfrm>
              <a:off x="4183375" y="4449000"/>
              <a:ext cx="143050" cy="127025"/>
            </a:xfrm>
            <a:custGeom>
              <a:avLst/>
              <a:gdLst/>
              <a:ahLst/>
              <a:cxnLst/>
              <a:rect l="l" t="t" r="r" b="b"/>
              <a:pathLst>
                <a:path w="5722" h="5081" extrusionOk="0">
                  <a:moveTo>
                    <a:pt x="2869" y="0"/>
                  </a:moveTo>
                  <a:cubicBezTo>
                    <a:pt x="2015" y="0"/>
                    <a:pt x="1197" y="453"/>
                    <a:pt x="715" y="1281"/>
                  </a:cubicBezTo>
                  <a:cubicBezTo>
                    <a:pt x="1" y="2511"/>
                    <a:pt x="354" y="3988"/>
                    <a:pt x="1532" y="4701"/>
                  </a:cubicBezTo>
                  <a:cubicBezTo>
                    <a:pt x="1955" y="4957"/>
                    <a:pt x="2410" y="5080"/>
                    <a:pt x="2855" y="5080"/>
                  </a:cubicBezTo>
                  <a:cubicBezTo>
                    <a:pt x="3709" y="5080"/>
                    <a:pt x="4526" y="4628"/>
                    <a:pt x="5008" y="3799"/>
                  </a:cubicBezTo>
                  <a:cubicBezTo>
                    <a:pt x="5721" y="2570"/>
                    <a:pt x="5369" y="1092"/>
                    <a:pt x="4192" y="379"/>
                  </a:cubicBezTo>
                  <a:cubicBezTo>
                    <a:pt x="3769" y="123"/>
                    <a:pt x="3314" y="0"/>
                    <a:pt x="28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7" name="Google Shape;5957;p18"/>
            <p:cNvSpPr/>
            <p:nvPr/>
          </p:nvSpPr>
          <p:spPr>
            <a:xfrm>
              <a:off x="2089875" y="3272050"/>
              <a:ext cx="143225" cy="127100"/>
            </a:xfrm>
            <a:custGeom>
              <a:avLst/>
              <a:gdLst/>
              <a:ahLst/>
              <a:cxnLst/>
              <a:rect l="l" t="t" r="r" b="b"/>
              <a:pathLst>
                <a:path w="5729" h="5084" extrusionOk="0">
                  <a:moveTo>
                    <a:pt x="2872" y="0"/>
                  </a:moveTo>
                  <a:cubicBezTo>
                    <a:pt x="2003" y="0"/>
                    <a:pt x="1174" y="471"/>
                    <a:pt x="695" y="1326"/>
                  </a:cubicBezTo>
                  <a:cubicBezTo>
                    <a:pt x="1" y="2564"/>
                    <a:pt x="381" y="4028"/>
                    <a:pt x="1576" y="4727"/>
                  </a:cubicBezTo>
                  <a:cubicBezTo>
                    <a:pt x="1988" y="4968"/>
                    <a:pt x="2428" y="5083"/>
                    <a:pt x="2857" y="5083"/>
                  </a:cubicBezTo>
                  <a:cubicBezTo>
                    <a:pt x="3727" y="5083"/>
                    <a:pt x="4555" y="4612"/>
                    <a:pt x="5034" y="3757"/>
                  </a:cubicBezTo>
                  <a:cubicBezTo>
                    <a:pt x="5729" y="2521"/>
                    <a:pt x="5348" y="1056"/>
                    <a:pt x="4153" y="356"/>
                  </a:cubicBezTo>
                  <a:cubicBezTo>
                    <a:pt x="3741" y="115"/>
                    <a:pt x="3302" y="0"/>
                    <a:pt x="287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8" name="Google Shape;5958;p18"/>
            <p:cNvSpPr/>
            <p:nvPr/>
          </p:nvSpPr>
          <p:spPr>
            <a:xfrm>
              <a:off x="2040525" y="3088475"/>
              <a:ext cx="142575" cy="126375"/>
            </a:xfrm>
            <a:custGeom>
              <a:avLst/>
              <a:gdLst/>
              <a:ahLst/>
              <a:cxnLst/>
              <a:rect l="l" t="t" r="r" b="b"/>
              <a:pathLst>
                <a:path w="5703" h="5055" extrusionOk="0">
                  <a:moveTo>
                    <a:pt x="2864" y="1"/>
                  </a:moveTo>
                  <a:cubicBezTo>
                    <a:pt x="2000" y="1"/>
                    <a:pt x="1172" y="466"/>
                    <a:pt x="696" y="1311"/>
                  </a:cubicBezTo>
                  <a:cubicBezTo>
                    <a:pt x="0" y="2548"/>
                    <a:pt x="386" y="4020"/>
                    <a:pt x="1590" y="4712"/>
                  </a:cubicBezTo>
                  <a:cubicBezTo>
                    <a:pt x="1992" y="4944"/>
                    <a:pt x="2422" y="5054"/>
                    <a:pt x="2843" y="5054"/>
                  </a:cubicBezTo>
                  <a:cubicBezTo>
                    <a:pt x="3691" y="5054"/>
                    <a:pt x="4504" y="4607"/>
                    <a:pt x="4982" y="3793"/>
                  </a:cubicBezTo>
                  <a:cubicBezTo>
                    <a:pt x="5703" y="2564"/>
                    <a:pt x="5348" y="1080"/>
                    <a:pt x="4164" y="370"/>
                  </a:cubicBezTo>
                  <a:cubicBezTo>
                    <a:pt x="3749" y="120"/>
                    <a:pt x="3302" y="1"/>
                    <a:pt x="286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9" name="Google Shape;5959;p18"/>
            <p:cNvSpPr/>
            <p:nvPr/>
          </p:nvSpPr>
          <p:spPr>
            <a:xfrm>
              <a:off x="5283925" y="1947300"/>
              <a:ext cx="142850" cy="126400"/>
            </a:xfrm>
            <a:custGeom>
              <a:avLst/>
              <a:gdLst/>
              <a:ahLst/>
              <a:cxnLst/>
              <a:rect l="l" t="t" r="r" b="b"/>
              <a:pathLst>
                <a:path w="5714" h="5056" extrusionOk="0">
                  <a:moveTo>
                    <a:pt x="2869" y="0"/>
                  </a:moveTo>
                  <a:cubicBezTo>
                    <a:pt x="1986" y="0"/>
                    <a:pt x="1143" y="489"/>
                    <a:pt x="671" y="1368"/>
                  </a:cubicBezTo>
                  <a:cubicBezTo>
                    <a:pt x="1" y="2615"/>
                    <a:pt x="424" y="4071"/>
                    <a:pt x="1650" y="4744"/>
                  </a:cubicBezTo>
                  <a:cubicBezTo>
                    <a:pt x="2035" y="4955"/>
                    <a:pt x="2444" y="5056"/>
                    <a:pt x="2845" y="5056"/>
                  </a:cubicBezTo>
                  <a:cubicBezTo>
                    <a:pt x="3713" y="5056"/>
                    <a:pt x="4545" y="4584"/>
                    <a:pt x="5020" y="3738"/>
                  </a:cubicBezTo>
                  <a:cubicBezTo>
                    <a:pt x="5714" y="2498"/>
                    <a:pt x="5322" y="1029"/>
                    <a:pt x="4117" y="339"/>
                  </a:cubicBezTo>
                  <a:cubicBezTo>
                    <a:pt x="3715" y="110"/>
                    <a:pt x="3287" y="0"/>
                    <a:pt x="28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0" name="Google Shape;5960;p18"/>
            <p:cNvSpPr/>
            <p:nvPr/>
          </p:nvSpPr>
          <p:spPr>
            <a:xfrm>
              <a:off x="4486975" y="1187125"/>
              <a:ext cx="142750" cy="126375"/>
            </a:xfrm>
            <a:custGeom>
              <a:avLst/>
              <a:gdLst/>
              <a:ahLst/>
              <a:cxnLst/>
              <a:rect l="l" t="t" r="r" b="b"/>
              <a:pathLst>
                <a:path w="5710" h="5055" extrusionOk="0">
                  <a:moveTo>
                    <a:pt x="2867" y="0"/>
                  </a:moveTo>
                  <a:cubicBezTo>
                    <a:pt x="2001" y="0"/>
                    <a:pt x="1171" y="468"/>
                    <a:pt x="696" y="1310"/>
                  </a:cubicBezTo>
                  <a:cubicBezTo>
                    <a:pt x="1" y="2543"/>
                    <a:pt x="385" y="4017"/>
                    <a:pt x="1589" y="4711"/>
                  </a:cubicBezTo>
                  <a:cubicBezTo>
                    <a:pt x="1993" y="4944"/>
                    <a:pt x="2424" y="5055"/>
                    <a:pt x="2844" y="5055"/>
                  </a:cubicBezTo>
                  <a:cubicBezTo>
                    <a:pt x="3724" y="5055"/>
                    <a:pt x="4563" y="4569"/>
                    <a:pt x="5037" y="3693"/>
                  </a:cubicBezTo>
                  <a:cubicBezTo>
                    <a:pt x="5709" y="2449"/>
                    <a:pt x="5291" y="990"/>
                    <a:pt x="4069" y="315"/>
                  </a:cubicBezTo>
                  <a:cubicBezTo>
                    <a:pt x="3682" y="102"/>
                    <a:pt x="3271" y="0"/>
                    <a:pt x="286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1" name="Google Shape;5961;p18"/>
            <p:cNvSpPr/>
            <p:nvPr/>
          </p:nvSpPr>
          <p:spPr>
            <a:xfrm>
              <a:off x="3401775" y="4477700"/>
              <a:ext cx="143300" cy="127125"/>
            </a:xfrm>
            <a:custGeom>
              <a:avLst/>
              <a:gdLst/>
              <a:ahLst/>
              <a:cxnLst/>
              <a:rect l="l" t="t" r="r" b="b"/>
              <a:pathLst>
                <a:path w="5732" h="5085" extrusionOk="0">
                  <a:moveTo>
                    <a:pt x="2872" y="1"/>
                  </a:moveTo>
                  <a:cubicBezTo>
                    <a:pt x="1999" y="1"/>
                    <a:pt x="1166" y="478"/>
                    <a:pt x="688" y="1341"/>
                  </a:cubicBezTo>
                  <a:cubicBezTo>
                    <a:pt x="1" y="2580"/>
                    <a:pt x="390" y="4042"/>
                    <a:pt x="1592" y="4736"/>
                  </a:cubicBezTo>
                  <a:cubicBezTo>
                    <a:pt x="2001" y="4972"/>
                    <a:pt x="2435" y="5085"/>
                    <a:pt x="2860" y="5085"/>
                  </a:cubicBezTo>
                  <a:cubicBezTo>
                    <a:pt x="3734" y="5085"/>
                    <a:pt x="4566" y="4608"/>
                    <a:pt x="5045" y="3745"/>
                  </a:cubicBezTo>
                  <a:cubicBezTo>
                    <a:pt x="5732" y="2505"/>
                    <a:pt x="5343" y="1043"/>
                    <a:pt x="4140" y="349"/>
                  </a:cubicBezTo>
                  <a:cubicBezTo>
                    <a:pt x="3732" y="114"/>
                    <a:pt x="3297" y="1"/>
                    <a:pt x="28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2" name="Google Shape;5962;p18"/>
            <p:cNvSpPr/>
            <p:nvPr/>
          </p:nvSpPr>
          <p:spPr>
            <a:xfrm>
              <a:off x="3818775" y="4557000"/>
              <a:ext cx="140425" cy="123700"/>
            </a:xfrm>
            <a:custGeom>
              <a:avLst/>
              <a:gdLst/>
              <a:ahLst/>
              <a:cxnLst/>
              <a:rect l="l" t="t" r="r" b="b"/>
              <a:pathLst>
                <a:path w="5617" h="4948" extrusionOk="0">
                  <a:moveTo>
                    <a:pt x="2860" y="1"/>
                  </a:moveTo>
                  <a:cubicBezTo>
                    <a:pt x="1992" y="1"/>
                    <a:pt x="1140" y="464"/>
                    <a:pt x="683" y="1277"/>
                  </a:cubicBezTo>
                  <a:cubicBezTo>
                    <a:pt x="0" y="2487"/>
                    <a:pt x="437" y="4030"/>
                    <a:pt x="1638" y="4669"/>
                  </a:cubicBezTo>
                  <a:cubicBezTo>
                    <a:pt x="1993" y="4858"/>
                    <a:pt x="2377" y="4948"/>
                    <a:pt x="2759" y="4948"/>
                  </a:cubicBezTo>
                  <a:cubicBezTo>
                    <a:pt x="3626" y="4948"/>
                    <a:pt x="4478" y="4484"/>
                    <a:pt x="4936" y="3671"/>
                  </a:cubicBezTo>
                  <a:cubicBezTo>
                    <a:pt x="5616" y="2462"/>
                    <a:pt x="5182" y="919"/>
                    <a:pt x="3981" y="279"/>
                  </a:cubicBezTo>
                  <a:cubicBezTo>
                    <a:pt x="3626" y="90"/>
                    <a:pt x="3241" y="1"/>
                    <a:pt x="286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3" name="Google Shape;5963;p18"/>
            <p:cNvSpPr/>
            <p:nvPr/>
          </p:nvSpPr>
          <p:spPr>
            <a:xfrm>
              <a:off x="2190625" y="3641650"/>
              <a:ext cx="140325" cy="123675"/>
            </a:xfrm>
            <a:custGeom>
              <a:avLst/>
              <a:gdLst/>
              <a:ahLst/>
              <a:cxnLst/>
              <a:rect l="l" t="t" r="r" b="b"/>
              <a:pathLst>
                <a:path w="5613" h="4947" extrusionOk="0">
                  <a:moveTo>
                    <a:pt x="2856" y="0"/>
                  </a:moveTo>
                  <a:cubicBezTo>
                    <a:pt x="2010" y="0"/>
                    <a:pt x="1176" y="440"/>
                    <a:pt x="710" y="1223"/>
                  </a:cubicBezTo>
                  <a:cubicBezTo>
                    <a:pt x="1" y="2414"/>
                    <a:pt x="397" y="3970"/>
                    <a:pt x="1584" y="4639"/>
                  </a:cubicBezTo>
                  <a:cubicBezTo>
                    <a:pt x="1953" y="4848"/>
                    <a:pt x="2357" y="4947"/>
                    <a:pt x="2758" y="4947"/>
                  </a:cubicBezTo>
                  <a:cubicBezTo>
                    <a:pt x="3604" y="4947"/>
                    <a:pt x="4438" y="4507"/>
                    <a:pt x="4904" y="3724"/>
                  </a:cubicBezTo>
                  <a:cubicBezTo>
                    <a:pt x="5612" y="2532"/>
                    <a:pt x="5216" y="977"/>
                    <a:pt x="4031" y="308"/>
                  </a:cubicBezTo>
                  <a:cubicBezTo>
                    <a:pt x="3662" y="99"/>
                    <a:pt x="3258" y="0"/>
                    <a:pt x="28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4" name="Google Shape;5964;p18"/>
            <p:cNvSpPr/>
            <p:nvPr/>
          </p:nvSpPr>
          <p:spPr>
            <a:xfrm>
              <a:off x="4256075" y="1057675"/>
              <a:ext cx="139225" cy="123700"/>
            </a:xfrm>
            <a:custGeom>
              <a:avLst/>
              <a:gdLst/>
              <a:ahLst/>
              <a:cxnLst/>
              <a:rect l="l" t="t" r="r" b="b"/>
              <a:pathLst>
                <a:path w="5569" h="4948" extrusionOk="0">
                  <a:moveTo>
                    <a:pt x="2839" y="1"/>
                  </a:moveTo>
                  <a:cubicBezTo>
                    <a:pt x="1980" y="1"/>
                    <a:pt x="1131" y="454"/>
                    <a:pt x="669" y="1258"/>
                  </a:cubicBezTo>
                  <a:cubicBezTo>
                    <a:pt x="0" y="2422"/>
                    <a:pt x="371" y="3922"/>
                    <a:pt x="1497" y="4605"/>
                  </a:cubicBezTo>
                  <a:cubicBezTo>
                    <a:pt x="1881" y="4837"/>
                    <a:pt x="2307" y="4948"/>
                    <a:pt x="2731" y="4948"/>
                  </a:cubicBezTo>
                  <a:cubicBezTo>
                    <a:pt x="3590" y="4948"/>
                    <a:pt x="4438" y="4495"/>
                    <a:pt x="4901" y="3690"/>
                  </a:cubicBezTo>
                  <a:cubicBezTo>
                    <a:pt x="5569" y="2527"/>
                    <a:pt x="5197" y="1027"/>
                    <a:pt x="4072" y="343"/>
                  </a:cubicBezTo>
                  <a:cubicBezTo>
                    <a:pt x="3689" y="111"/>
                    <a:pt x="3263" y="1"/>
                    <a:pt x="283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5" name="Google Shape;5965;p18"/>
            <p:cNvSpPr/>
            <p:nvPr/>
          </p:nvSpPr>
          <p:spPr>
            <a:xfrm>
              <a:off x="4953850" y="1449975"/>
              <a:ext cx="139300" cy="123700"/>
            </a:xfrm>
            <a:custGeom>
              <a:avLst/>
              <a:gdLst/>
              <a:ahLst/>
              <a:cxnLst/>
              <a:rect l="l" t="t" r="r" b="b"/>
              <a:pathLst>
                <a:path w="5572" h="4948" extrusionOk="0">
                  <a:moveTo>
                    <a:pt x="2838" y="0"/>
                  </a:moveTo>
                  <a:cubicBezTo>
                    <a:pt x="1972" y="0"/>
                    <a:pt x="1119" y="461"/>
                    <a:pt x="659" y="1276"/>
                  </a:cubicBezTo>
                  <a:cubicBezTo>
                    <a:pt x="0" y="2446"/>
                    <a:pt x="385" y="3942"/>
                    <a:pt x="1517" y="4615"/>
                  </a:cubicBezTo>
                  <a:cubicBezTo>
                    <a:pt x="1897" y="4841"/>
                    <a:pt x="2317" y="4948"/>
                    <a:pt x="2734" y="4948"/>
                  </a:cubicBezTo>
                  <a:cubicBezTo>
                    <a:pt x="3599" y="4948"/>
                    <a:pt x="4452" y="4488"/>
                    <a:pt x="4912" y="3672"/>
                  </a:cubicBezTo>
                  <a:cubicBezTo>
                    <a:pt x="5572" y="2502"/>
                    <a:pt x="5187" y="1006"/>
                    <a:pt x="4056" y="333"/>
                  </a:cubicBezTo>
                  <a:cubicBezTo>
                    <a:pt x="3675" y="107"/>
                    <a:pt x="3255" y="0"/>
                    <a:pt x="283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6" name="Google Shape;5966;p18"/>
            <p:cNvSpPr/>
            <p:nvPr/>
          </p:nvSpPr>
          <p:spPr>
            <a:xfrm>
              <a:off x="4550425" y="4343950"/>
              <a:ext cx="140900" cy="124350"/>
            </a:xfrm>
            <a:custGeom>
              <a:avLst/>
              <a:gdLst/>
              <a:ahLst/>
              <a:cxnLst/>
              <a:rect l="l" t="t" r="r" b="b"/>
              <a:pathLst>
                <a:path w="5636" h="4974" extrusionOk="0">
                  <a:moveTo>
                    <a:pt x="2858" y="0"/>
                  </a:moveTo>
                  <a:cubicBezTo>
                    <a:pt x="1994" y="0"/>
                    <a:pt x="1150" y="463"/>
                    <a:pt x="687" y="1279"/>
                  </a:cubicBezTo>
                  <a:cubicBezTo>
                    <a:pt x="0" y="2490"/>
                    <a:pt x="413" y="4009"/>
                    <a:pt x="1608" y="4671"/>
                  </a:cubicBezTo>
                  <a:cubicBezTo>
                    <a:pt x="1979" y="4876"/>
                    <a:pt x="2380" y="4973"/>
                    <a:pt x="2776" y="4973"/>
                  </a:cubicBezTo>
                  <a:cubicBezTo>
                    <a:pt x="3657" y="4973"/>
                    <a:pt x="4516" y="4492"/>
                    <a:pt x="4972" y="3647"/>
                  </a:cubicBezTo>
                  <a:cubicBezTo>
                    <a:pt x="5635" y="2419"/>
                    <a:pt x="5187" y="913"/>
                    <a:pt x="3976" y="276"/>
                  </a:cubicBezTo>
                  <a:cubicBezTo>
                    <a:pt x="3620" y="89"/>
                    <a:pt x="3237" y="0"/>
                    <a:pt x="28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7" name="Google Shape;5967;p18"/>
            <p:cNvSpPr/>
            <p:nvPr/>
          </p:nvSpPr>
          <p:spPr>
            <a:xfrm>
              <a:off x="2755050" y="4271050"/>
              <a:ext cx="140425" cy="123725"/>
            </a:xfrm>
            <a:custGeom>
              <a:avLst/>
              <a:gdLst/>
              <a:ahLst/>
              <a:cxnLst/>
              <a:rect l="l" t="t" r="r" b="b"/>
              <a:pathLst>
                <a:path w="5617" h="4949" extrusionOk="0">
                  <a:moveTo>
                    <a:pt x="2861" y="1"/>
                  </a:moveTo>
                  <a:cubicBezTo>
                    <a:pt x="1993" y="1"/>
                    <a:pt x="1141" y="464"/>
                    <a:pt x="683" y="1277"/>
                  </a:cubicBezTo>
                  <a:cubicBezTo>
                    <a:pt x="1" y="2485"/>
                    <a:pt x="436" y="4030"/>
                    <a:pt x="1637" y="4669"/>
                  </a:cubicBezTo>
                  <a:cubicBezTo>
                    <a:pt x="1992" y="4859"/>
                    <a:pt x="2377" y="4949"/>
                    <a:pt x="2759" y="4949"/>
                  </a:cubicBezTo>
                  <a:cubicBezTo>
                    <a:pt x="3627" y="4949"/>
                    <a:pt x="4479" y="4485"/>
                    <a:pt x="4936" y="3673"/>
                  </a:cubicBezTo>
                  <a:cubicBezTo>
                    <a:pt x="5617" y="2463"/>
                    <a:pt x="5184" y="919"/>
                    <a:pt x="3983" y="279"/>
                  </a:cubicBezTo>
                  <a:cubicBezTo>
                    <a:pt x="3627" y="90"/>
                    <a:pt x="3243" y="1"/>
                    <a:pt x="286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8" name="Google Shape;5968;p18"/>
            <p:cNvSpPr/>
            <p:nvPr/>
          </p:nvSpPr>
          <p:spPr>
            <a:xfrm>
              <a:off x="1991850" y="2905575"/>
              <a:ext cx="140750" cy="124300"/>
            </a:xfrm>
            <a:custGeom>
              <a:avLst/>
              <a:gdLst/>
              <a:ahLst/>
              <a:cxnLst/>
              <a:rect l="l" t="t" r="r" b="b"/>
              <a:pathLst>
                <a:path w="5630" h="4972" extrusionOk="0">
                  <a:moveTo>
                    <a:pt x="2854" y="0"/>
                  </a:moveTo>
                  <a:cubicBezTo>
                    <a:pt x="2010" y="0"/>
                    <a:pt x="1184" y="440"/>
                    <a:pt x="715" y="1225"/>
                  </a:cubicBezTo>
                  <a:cubicBezTo>
                    <a:pt x="0" y="2422"/>
                    <a:pt x="376" y="3953"/>
                    <a:pt x="1555" y="4641"/>
                  </a:cubicBezTo>
                  <a:cubicBezTo>
                    <a:pt x="1939" y="4865"/>
                    <a:pt x="2358" y="4972"/>
                    <a:pt x="2773" y="4972"/>
                  </a:cubicBezTo>
                  <a:cubicBezTo>
                    <a:pt x="3634" y="4972"/>
                    <a:pt x="4476" y="4514"/>
                    <a:pt x="4941" y="3698"/>
                  </a:cubicBezTo>
                  <a:cubicBezTo>
                    <a:pt x="5630" y="2488"/>
                    <a:pt x="5220" y="967"/>
                    <a:pt x="4025" y="304"/>
                  </a:cubicBezTo>
                  <a:cubicBezTo>
                    <a:pt x="3654" y="98"/>
                    <a:pt x="3252" y="0"/>
                    <a:pt x="28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9" name="Google Shape;5969;p18"/>
            <p:cNvSpPr/>
            <p:nvPr/>
          </p:nvSpPr>
          <p:spPr>
            <a:xfrm>
              <a:off x="2988225" y="4401825"/>
              <a:ext cx="139300" cy="123700"/>
            </a:xfrm>
            <a:custGeom>
              <a:avLst/>
              <a:gdLst/>
              <a:ahLst/>
              <a:cxnLst/>
              <a:rect l="l" t="t" r="r" b="b"/>
              <a:pathLst>
                <a:path w="5572" h="4948" extrusionOk="0">
                  <a:moveTo>
                    <a:pt x="2836" y="1"/>
                  </a:moveTo>
                  <a:cubicBezTo>
                    <a:pt x="1955" y="1"/>
                    <a:pt x="1089" y="479"/>
                    <a:pt x="637" y="1317"/>
                  </a:cubicBezTo>
                  <a:cubicBezTo>
                    <a:pt x="0" y="2499"/>
                    <a:pt x="413" y="3986"/>
                    <a:pt x="1556" y="4637"/>
                  </a:cubicBezTo>
                  <a:cubicBezTo>
                    <a:pt x="1927" y="4848"/>
                    <a:pt x="2333" y="4948"/>
                    <a:pt x="2736" y="4948"/>
                  </a:cubicBezTo>
                  <a:cubicBezTo>
                    <a:pt x="3617" y="4948"/>
                    <a:pt x="4483" y="4469"/>
                    <a:pt x="4935" y="3632"/>
                  </a:cubicBezTo>
                  <a:cubicBezTo>
                    <a:pt x="5572" y="2450"/>
                    <a:pt x="5161" y="963"/>
                    <a:pt x="4016" y="312"/>
                  </a:cubicBezTo>
                  <a:cubicBezTo>
                    <a:pt x="3645" y="101"/>
                    <a:pt x="3239" y="1"/>
                    <a:pt x="283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0" name="Google Shape;5970;p18"/>
            <p:cNvSpPr/>
            <p:nvPr/>
          </p:nvSpPr>
          <p:spPr>
            <a:xfrm>
              <a:off x="5534175" y="2869125"/>
              <a:ext cx="138375" cy="122250"/>
            </a:xfrm>
            <a:custGeom>
              <a:avLst/>
              <a:gdLst/>
              <a:ahLst/>
              <a:cxnLst/>
              <a:rect l="l" t="t" r="r" b="b"/>
              <a:pathLst>
                <a:path w="5535" h="4890" extrusionOk="0">
                  <a:moveTo>
                    <a:pt x="2854" y="0"/>
                  </a:moveTo>
                  <a:cubicBezTo>
                    <a:pt x="2009" y="0"/>
                    <a:pt x="1160" y="436"/>
                    <a:pt x="699" y="1202"/>
                  </a:cubicBezTo>
                  <a:cubicBezTo>
                    <a:pt x="1" y="2362"/>
                    <a:pt x="418" y="3962"/>
                    <a:pt x="1586" y="4605"/>
                  </a:cubicBezTo>
                  <a:cubicBezTo>
                    <a:pt x="1938" y="4798"/>
                    <a:pt x="2325" y="4889"/>
                    <a:pt x="2711" y="4889"/>
                  </a:cubicBezTo>
                  <a:cubicBezTo>
                    <a:pt x="3575" y="4889"/>
                    <a:pt x="4434" y="4432"/>
                    <a:pt x="4884" y="3637"/>
                  </a:cubicBezTo>
                  <a:cubicBezTo>
                    <a:pt x="5534" y="2489"/>
                    <a:pt x="5138" y="964"/>
                    <a:pt x="4018" y="309"/>
                  </a:cubicBezTo>
                  <a:cubicBezTo>
                    <a:pt x="3659" y="99"/>
                    <a:pt x="3257" y="0"/>
                    <a:pt x="28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1" name="Google Shape;5971;p18"/>
            <p:cNvSpPr/>
            <p:nvPr/>
          </p:nvSpPr>
          <p:spPr>
            <a:xfrm>
              <a:off x="2742950" y="1299900"/>
              <a:ext cx="138350" cy="122250"/>
            </a:xfrm>
            <a:custGeom>
              <a:avLst/>
              <a:gdLst/>
              <a:ahLst/>
              <a:cxnLst/>
              <a:rect l="l" t="t" r="r" b="b"/>
              <a:pathLst>
                <a:path w="5534" h="4890" extrusionOk="0">
                  <a:moveTo>
                    <a:pt x="2855" y="1"/>
                  </a:moveTo>
                  <a:cubicBezTo>
                    <a:pt x="2017" y="1"/>
                    <a:pt x="1173" y="429"/>
                    <a:pt x="709" y="1186"/>
                  </a:cubicBezTo>
                  <a:cubicBezTo>
                    <a:pt x="0" y="2340"/>
                    <a:pt x="405" y="3943"/>
                    <a:pt x="1569" y="4596"/>
                  </a:cubicBezTo>
                  <a:cubicBezTo>
                    <a:pt x="1924" y="4795"/>
                    <a:pt x="2317" y="4889"/>
                    <a:pt x="2709" y="4889"/>
                  </a:cubicBezTo>
                  <a:cubicBezTo>
                    <a:pt x="3565" y="4889"/>
                    <a:pt x="4420" y="4440"/>
                    <a:pt x="4875" y="3654"/>
                  </a:cubicBezTo>
                  <a:cubicBezTo>
                    <a:pt x="5533" y="2518"/>
                    <a:pt x="5146" y="984"/>
                    <a:pt x="4035" y="319"/>
                  </a:cubicBezTo>
                  <a:cubicBezTo>
                    <a:pt x="3673" y="103"/>
                    <a:pt x="3264" y="1"/>
                    <a:pt x="28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2" name="Google Shape;5972;p18"/>
            <p:cNvSpPr/>
            <p:nvPr/>
          </p:nvSpPr>
          <p:spPr>
            <a:xfrm>
              <a:off x="5235975" y="1765050"/>
              <a:ext cx="139575" cy="122975"/>
            </a:xfrm>
            <a:custGeom>
              <a:avLst/>
              <a:gdLst/>
              <a:ahLst/>
              <a:cxnLst/>
              <a:rect l="l" t="t" r="r" b="b"/>
              <a:pathLst>
                <a:path w="5583" h="4919" extrusionOk="0">
                  <a:moveTo>
                    <a:pt x="2852" y="0"/>
                  </a:moveTo>
                  <a:cubicBezTo>
                    <a:pt x="1988" y="0"/>
                    <a:pt x="1133" y="458"/>
                    <a:pt x="678" y="1258"/>
                  </a:cubicBezTo>
                  <a:cubicBezTo>
                    <a:pt x="0" y="2448"/>
                    <a:pt x="432" y="4007"/>
                    <a:pt x="1614" y="4641"/>
                  </a:cubicBezTo>
                  <a:cubicBezTo>
                    <a:pt x="1965" y="4830"/>
                    <a:pt x="2348" y="4919"/>
                    <a:pt x="2729" y="4919"/>
                  </a:cubicBezTo>
                  <a:cubicBezTo>
                    <a:pt x="3594" y="4919"/>
                    <a:pt x="4449" y="4461"/>
                    <a:pt x="4904" y="3661"/>
                  </a:cubicBezTo>
                  <a:cubicBezTo>
                    <a:pt x="5582" y="2472"/>
                    <a:pt x="5150" y="913"/>
                    <a:pt x="3967" y="278"/>
                  </a:cubicBezTo>
                  <a:cubicBezTo>
                    <a:pt x="3616" y="90"/>
                    <a:pt x="3233" y="0"/>
                    <a:pt x="285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3" name="Google Shape;5973;p18"/>
            <p:cNvSpPr/>
            <p:nvPr/>
          </p:nvSpPr>
          <p:spPr>
            <a:xfrm>
              <a:off x="5051100" y="4001525"/>
              <a:ext cx="137800" cy="122200"/>
            </a:xfrm>
            <a:custGeom>
              <a:avLst/>
              <a:gdLst/>
              <a:ahLst/>
              <a:cxnLst/>
              <a:rect l="l" t="t" r="r" b="b"/>
              <a:pathLst>
                <a:path w="5512" h="4888" extrusionOk="0">
                  <a:moveTo>
                    <a:pt x="2835" y="1"/>
                  </a:moveTo>
                  <a:cubicBezTo>
                    <a:pt x="1968" y="1"/>
                    <a:pt x="1096" y="459"/>
                    <a:pt x="646" y="1261"/>
                  </a:cubicBezTo>
                  <a:cubicBezTo>
                    <a:pt x="1" y="2413"/>
                    <a:pt x="401" y="3932"/>
                    <a:pt x="1526" y="4584"/>
                  </a:cubicBezTo>
                  <a:cubicBezTo>
                    <a:pt x="1883" y="4790"/>
                    <a:pt x="2283" y="4888"/>
                    <a:pt x="2683" y="4888"/>
                  </a:cubicBezTo>
                  <a:cubicBezTo>
                    <a:pt x="3531" y="4888"/>
                    <a:pt x="4382" y="4450"/>
                    <a:pt x="4841" y="3679"/>
                  </a:cubicBezTo>
                  <a:cubicBezTo>
                    <a:pt x="5512" y="2553"/>
                    <a:pt x="5142" y="1013"/>
                    <a:pt x="4038" y="334"/>
                  </a:cubicBezTo>
                  <a:cubicBezTo>
                    <a:pt x="3670" y="108"/>
                    <a:pt x="3253" y="1"/>
                    <a:pt x="283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4" name="Google Shape;5974;p18"/>
            <p:cNvSpPr/>
            <p:nvPr/>
          </p:nvSpPr>
          <p:spPr>
            <a:xfrm>
              <a:off x="3840350" y="980450"/>
              <a:ext cx="139550" cy="123000"/>
            </a:xfrm>
            <a:custGeom>
              <a:avLst/>
              <a:gdLst/>
              <a:ahLst/>
              <a:cxnLst/>
              <a:rect l="l" t="t" r="r" b="b"/>
              <a:pathLst>
                <a:path w="5582" h="4920" extrusionOk="0">
                  <a:moveTo>
                    <a:pt x="2853" y="0"/>
                  </a:moveTo>
                  <a:cubicBezTo>
                    <a:pt x="1993" y="0"/>
                    <a:pt x="1141" y="453"/>
                    <a:pt x="685" y="1247"/>
                  </a:cubicBezTo>
                  <a:cubicBezTo>
                    <a:pt x="1" y="2433"/>
                    <a:pt x="424" y="3993"/>
                    <a:pt x="1603" y="4636"/>
                  </a:cubicBezTo>
                  <a:cubicBezTo>
                    <a:pt x="1957" y="4829"/>
                    <a:pt x="2344" y="4920"/>
                    <a:pt x="2730" y="4920"/>
                  </a:cubicBezTo>
                  <a:cubicBezTo>
                    <a:pt x="3589" y="4920"/>
                    <a:pt x="4441" y="4467"/>
                    <a:pt x="4898" y="3674"/>
                  </a:cubicBezTo>
                  <a:cubicBezTo>
                    <a:pt x="5581" y="2487"/>
                    <a:pt x="5159" y="925"/>
                    <a:pt x="3980" y="284"/>
                  </a:cubicBezTo>
                  <a:cubicBezTo>
                    <a:pt x="3626" y="92"/>
                    <a:pt x="3239" y="0"/>
                    <a:pt x="285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5" name="Google Shape;5975;p18"/>
            <p:cNvSpPr/>
            <p:nvPr/>
          </p:nvSpPr>
          <p:spPr>
            <a:xfrm>
              <a:off x="2426400" y="1589825"/>
              <a:ext cx="139475" cy="122975"/>
            </a:xfrm>
            <a:custGeom>
              <a:avLst/>
              <a:gdLst/>
              <a:ahLst/>
              <a:cxnLst/>
              <a:rect l="l" t="t" r="r" b="b"/>
              <a:pathLst>
                <a:path w="5579" h="4919" extrusionOk="0">
                  <a:moveTo>
                    <a:pt x="2850" y="0"/>
                  </a:moveTo>
                  <a:cubicBezTo>
                    <a:pt x="2009" y="0"/>
                    <a:pt x="1172" y="433"/>
                    <a:pt x="707" y="1202"/>
                  </a:cubicBezTo>
                  <a:cubicBezTo>
                    <a:pt x="1" y="2371"/>
                    <a:pt x="394" y="3943"/>
                    <a:pt x="1559" y="4611"/>
                  </a:cubicBezTo>
                  <a:cubicBezTo>
                    <a:pt x="1923" y="4819"/>
                    <a:pt x="2326" y="4918"/>
                    <a:pt x="2728" y="4918"/>
                  </a:cubicBezTo>
                  <a:cubicBezTo>
                    <a:pt x="3570" y="4918"/>
                    <a:pt x="4407" y="4484"/>
                    <a:pt x="4873" y="3716"/>
                  </a:cubicBezTo>
                  <a:cubicBezTo>
                    <a:pt x="5579" y="2549"/>
                    <a:pt x="5185" y="977"/>
                    <a:pt x="4019" y="308"/>
                  </a:cubicBezTo>
                  <a:cubicBezTo>
                    <a:pt x="3655" y="99"/>
                    <a:pt x="3252" y="0"/>
                    <a:pt x="28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6" name="Google Shape;5976;p18"/>
            <p:cNvSpPr/>
            <p:nvPr/>
          </p:nvSpPr>
          <p:spPr>
            <a:xfrm>
              <a:off x="2027250" y="2301575"/>
              <a:ext cx="137800" cy="122200"/>
            </a:xfrm>
            <a:custGeom>
              <a:avLst/>
              <a:gdLst/>
              <a:ahLst/>
              <a:cxnLst/>
              <a:rect l="l" t="t" r="r" b="b"/>
              <a:pathLst>
                <a:path w="5512" h="4888" extrusionOk="0">
                  <a:moveTo>
                    <a:pt x="2835" y="0"/>
                  </a:moveTo>
                  <a:cubicBezTo>
                    <a:pt x="1968" y="0"/>
                    <a:pt x="1097" y="459"/>
                    <a:pt x="648" y="1260"/>
                  </a:cubicBezTo>
                  <a:cubicBezTo>
                    <a:pt x="1" y="2412"/>
                    <a:pt x="403" y="3933"/>
                    <a:pt x="1526" y="4583"/>
                  </a:cubicBezTo>
                  <a:cubicBezTo>
                    <a:pt x="1884" y="4790"/>
                    <a:pt x="2284" y="4888"/>
                    <a:pt x="2684" y="4888"/>
                  </a:cubicBezTo>
                  <a:cubicBezTo>
                    <a:pt x="3532" y="4888"/>
                    <a:pt x="4383" y="4449"/>
                    <a:pt x="4841" y="3679"/>
                  </a:cubicBezTo>
                  <a:cubicBezTo>
                    <a:pt x="5512" y="2553"/>
                    <a:pt x="5143" y="1014"/>
                    <a:pt x="4040" y="334"/>
                  </a:cubicBezTo>
                  <a:cubicBezTo>
                    <a:pt x="3671" y="107"/>
                    <a:pt x="3253" y="0"/>
                    <a:pt x="28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7" name="Google Shape;5977;p18"/>
            <p:cNvSpPr/>
            <p:nvPr/>
          </p:nvSpPr>
          <p:spPr>
            <a:xfrm>
              <a:off x="5450200" y="3289775"/>
              <a:ext cx="139525" cy="123025"/>
            </a:xfrm>
            <a:custGeom>
              <a:avLst/>
              <a:gdLst/>
              <a:ahLst/>
              <a:cxnLst/>
              <a:rect l="l" t="t" r="r" b="b"/>
              <a:pathLst>
                <a:path w="5581" h="4921" extrusionOk="0">
                  <a:moveTo>
                    <a:pt x="2852" y="1"/>
                  </a:moveTo>
                  <a:cubicBezTo>
                    <a:pt x="1996" y="1"/>
                    <a:pt x="1147" y="451"/>
                    <a:pt x="688" y="1240"/>
                  </a:cubicBezTo>
                  <a:cubicBezTo>
                    <a:pt x="0" y="2424"/>
                    <a:pt x="419" y="3986"/>
                    <a:pt x="1596" y="4632"/>
                  </a:cubicBezTo>
                  <a:cubicBezTo>
                    <a:pt x="1952" y="4828"/>
                    <a:pt x="2341" y="4920"/>
                    <a:pt x="2729" y="4920"/>
                  </a:cubicBezTo>
                  <a:cubicBezTo>
                    <a:pt x="3586" y="4920"/>
                    <a:pt x="4435" y="4470"/>
                    <a:pt x="4894" y="3681"/>
                  </a:cubicBezTo>
                  <a:cubicBezTo>
                    <a:pt x="5581" y="2497"/>
                    <a:pt x="5162" y="935"/>
                    <a:pt x="3985" y="288"/>
                  </a:cubicBezTo>
                  <a:cubicBezTo>
                    <a:pt x="3630" y="93"/>
                    <a:pt x="3240" y="1"/>
                    <a:pt x="285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8" name="Google Shape;5978;p18"/>
            <p:cNvSpPr/>
            <p:nvPr/>
          </p:nvSpPr>
          <p:spPr>
            <a:xfrm>
              <a:off x="4735525" y="4292625"/>
              <a:ext cx="135975" cy="120625"/>
            </a:xfrm>
            <a:custGeom>
              <a:avLst/>
              <a:gdLst/>
              <a:ahLst/>
              <a:cxnLst/>
              <a:rect l="l" t="t" r="r" b="b"/>
              <a:pathLst>
                <a:path w="5439" h="4825" extrusionOk="0">
                  <a:moveTo>
                    <a:pt x="2814" y="1"/>
                  </a:moveTo>
                  <a:cubicBezTo>
                    <a:pt x="1950" y="1"/>
                    <a:pt x="1079" y="458"/>
                    <a:pt x="640" y="1246"/>
                  </a:cubicBezTo>
                  <a:cubicBezTo>
                    <a:pt x="1" y="2391"/>
                    <a:pt x="434" y="3949"/>
                    <a:pt x="1564" y="4558"/>
                  </a:cubicBezTo>
                  <a:cubicBezTo>
                    <a:pt x="1901" y="4739"/>
                    <a:pt x="2274" y="4825"/>
                    <a:pt x="2648" y="4825"/>
                  </a:cubicBezTo>
                  <a:cubicBezTo>
                    <a:pt x="3534" y="4825"/>
                    <a:pt x="4424" y="4345"/>
                    <a:pt x="4849" y="3532"/>
                  </a:cubicBezTo>
                  <a:cubicBezTo>
                    <a:pt x="5438" y="2400"/>
                    <a:pt x="5026" y="919"/>
                    <a:pt x="3944" y="296"/>
                  </a:cubicBezTo>
                  <a:cubicBezTo>
                    <a:pt x="3597" y="95"/>
                    <a:pt x="3206" y="1"/>
                    <a:pt x="28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9" name="Google Shape;5979;p18"/>
            <p:cNvSpPr/>
            <p:nvPr/>
          </p:nvSpPr>
          <p:spPr>
            <a:xfrm>
              <a:off x="2524450" y="4141850"/>
              <a:ext cx="135950" cy="120600"/>
            </a:xfrm>
            <a:custGeom>
              <a:avLst/>
              <a:gdLst/>
              <a:ahLst/>
              <a:cxnLst/>
              <a:rect l="l" t="t" r="r" b="b"/>
              <a:pathLst>
                <a:path w="5438" h="4824" extrusionOk="0">
                  <a:moveTo>
                    <a:pt x="2812" y="0"/>
                  </a:moveTo>
                  <a:cubicBezTo>
                    <a:pt x="1941" y="0"/>
                    <a:pt x="1064" y="465"/>
                    <a:pt x="629" y="1262"/>
                  </a:cubicBezTo>
                  <a:cubicBezTo>
                    <a:pt x="0" y="2417"/>
                    <a:pt x="447" y="3971"/>
                    <a:pt x="1581" y="4566"/>
                  </a:cubicBezTo>
                  <a:cubicBezTo>
                    <a:pt x="1915" y="4741"/>
                    <a:pt x="2282" y="4824"/>
                    <a:pt x="2649" y="4824"/>
                  </a:cubicBezTo>
                  <a:cubicBezTo>
                    <a:pt x="3543" y="4824"/>
                    <a:pt x="4438" y="4335"/>
                    <a:pt x="4857" y="3512"/>
                  </a:cubicBezTo>
                  <a:cubicBezTo>
                    <a:pt x="5438" y="2373"/>
                    <a:pt x="5012" y="895"/>
                    <a:pt x="3926" y="285"/>
                  </a:cubicBezTo>
                  <a:cubicBezTo>
                    <a:pt x="3582" y="91"/>
                    <a:pt x="3198" y="0"/>
                    <a:pt x="28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0" name="Google Shape;5980;p18"/>
            <p:cNvSpPr/>
            <p:nvPr/>
          </p:nvSpPr>
          <p:spPr>
            <a:xfrm>
              <a:off x="3222325" y="4534075"/>
              <a:ext cx="136450" cy="120675"/>
            </a:xfrm>
            <a:custGeom>
              <a:avLst/>
              <a:gdLst/>
              <a:ahLst/>
              <a:cxnLst/>
              <a:rect l="l" t="t" r="r" b="b"/>
              <a:pathLst>
                <a:path w="5458" h="4827" extrusionOk="0">
                  <a:moveTo>
                    <a:pt x="2813" y="1"/>
                  </a:moveTo>
                  <a:cubicBezTo>
                    <a:pt x="2005" y="1"/>
                    <a:pt x="1186" y="403"/>
                    <a:pt x="714" y="1118"/>
                  </a:cubicBezTo>
                  <a:cubicBezTo>
                    <a:pt x="1" y="2203"/>
                    <a:pt x="337" y="3779"/>
                    <a:pt x="1433" y="4484"/>
                  </a:cubicBezTo>
                  <a:cubicBezTo>
                    <a:pt x="1796" y="4717"/>
                    <a:pt x="2215" y="4827"/>
                    <a:pt x="2638" y="4827"/>
                  </a:cubicBezTo>
                  <a:cubicBezTo>
                    <a:pt x="3467" y="4827"/>
                    <a:pt x="4310" y="4406"/>
                    <a:pt x="4771" y="3663"/>
                  </a:cubicBezTo>
                  <a:cubicBezTo>
                    <a:pt x="5458" y="2558"/>
                    <a:pt x="5083" y="984"/>
                    <a:pt x="3974" y="315"/>
                  </a:cubicBezTo>
                  <a:cubicBezTo>
                    <a:pt x="3620" y="102"/>
                    <a:pt x="3218" y="1"/>
                    <a:pt x="28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1" name="Google Shape;5981;p18"/>
            <p:cNvSpPr/>
            <p:nvPr/>
          </p:nvSpPr>
          <p:spPr>
            <a:xfrm>
              <a:off x="1944300" y="2723400"/>
              <a:ext cx="136550" cy="120700"/>
            </a:xfrm>
            <a:custGeom>
              <a:avLst/>
              <a:gdLst/>
              <a:ahLst/>
              <a:cxnLst/>
              <a:rect l="l" t="t" r="r" b="b"/>
              <a:pathLst>
                <a:path w="5462" h="4828" extrusionOk="0">
                  <a:moveTo>
                    <a:pt x="2810" y="1"/>
                  </a:moveTo>
                  <a:cubicBezTo>
                    <a:pt x="1987" y="1"/>
                    <a:pt x="1157" y="418"/>
                    <a:pt x="694" y="1153"/>
                  </a:cubicBezTo>
                  <a:cubicBezTo>
                    <a:pt x="0" y="2254"/>
                    <a:pt x="366" y="3829"/>
                    <a:pt x="1471" y="4507"/>
                  </a:cubicBezTo>
                  <a:cubicBezTo>
                    <a:pt x="1826" y="4725"/>
                    <a:pt x="2232" y="4828"/>
                    <a:pt x="2641" y="4828"/>
                  </a:cubicBezTo>
                  <a:cubicBezTo>
                    <a:pt x="3485" y="4828"/>
                    <a:pt x="4343" y="4391"/>
                    <a:pt x="4795" y="3627"/>
                  </a:cubicBezTo>
                  <a:cubicBezTo>
                    <a:pt x="5461" y="2502"/>
                    <a:pt x="5062" y="938"/>
                    <a:pt x="3940" y="296"/>
                  </a:cubicBezTo>
                  <a:cubicBezTo>
                    <a:pt x="3592" y="95"/>
                    <a:pt x="3202" y="1"/>
                    <a:pt x="281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2" name="Google Shape;5982;p18"/>
            <p:cNvSpPr/>
            <p:nvPr/>
          </p:nvSpPr>
          <p:spPr>
            <a:xfrm>
              <a:off x="2242400" y="3827500"/>
              <a:ext cx="136075" cy="119875"/>
            </a:xfrm>
            <a:custGeom>
              <a:avLst/>
              <a:gdLst/>
              <a:ahLst/>
              <a:cxnLst/>
              <a:rect l="l" t="t" r="r" b="b"/>
              <a:pathLst>
                <a:path w="5443" h="4795" extrusionOk="0">
                  <a:moveTo>
                    <a:pt x="2792" y="0"/>
                  </a:moveTo>
                  <a:cubicBezTo>
                    <a:pt x="1957" y="0"/>
                    <a:pt x="1121" y="435"/>
                    <a:pt x="672" y="1196"/>
                  </a:cubicBezTo>
                  <a:cubicBezTo>
                    <a:pt x="0" y="2332"/>
                    <a:pt x="410" y="3886"/>
                    <a:pt x="1546" y="4514"/>
                  </a:cubicBezTo>
                  <a:cubicBezTo>
                    <a:pt x="1890" y="4705"/>
                    <a:pt x="2270" y="4795"/>
                    <a:pt x="2650" y="4795"/>
                  </a:cubicBezTo>
                  <a:cubicBezTo>
                    <a:pt x="3486" y="4795"/>
                    <a:pt x="4322" y="4360"/>
                    <a:pt x="4770" y="3599"/>
                  </a:cubicBezTo>
                  <a:cubicBezTo>
                    <a:pt x="5442" y="2463"/>
                    <a:pt x="5033" y="908"/>
                    <a:pt x="3897" y="281"/>
                  </a:cubicBezTo>
                  <a:cubicBezTo>
                    <a:pt x="3553" y="90"/>
                    <a:pt x="3173" y="0"/>
                    <a:pt x="279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3" name="Google Shape;5983;p18"/>
            <p:cNvSpPr/>
            <p:nvPr/>
          </p:nvSpPr>
          <p:spPr>
            <a:xfrm>
              <a:off x="3638050" y="4612075"/>
              <a:ext cx="136000" cy="119925"/>
            </a:xfrm>
            <a:custGeom>
              <a:avLst/>
              <a:gdLst/>
              <a:ahLst/>
              <a:cxnLst/>
              <a:rect l="l" t="t" r="r" b="b"/>
              <a:pathLst>
                <a:path w="5440" h="4797" extrusionOk="0">
                  <a:moveTo>
                    <a:pt x="2792" y="1"/>
                  </a:moveTo>
                  <a:cubicBezTo>
                    <a:pt x="1966" y="1"/>
                    <a:pt x="1137" y="425"/>
                    <a:pt x="682" y="1172"/>
                  </a:cubicBezTo>
                  <a:cubicBezTo>
                    <a:pt x="0" y="2297"/>
                    <a:pt x="393" y="3859"/>
                    <a:pt x="1521" y="4503"/>
                  </a:cubicBezTo>
                  <a:cubicBezTo>
                    <a:pt x="1870" y="4702"/>
                    <a:pt x="2258" y="4796"/>
                    <a:pt x="2647" y="4796"/>
                  </a:cubicBezTo>
                  <a:cubicBezTo>
                    <a:pt x="3473" y="4796"/>
                    <a:pt x="4301" y="4372"/>
                    <a:pt x="4755" y="3624"/>
                  </a:cubicBezTo>
                  <a:cubicBezTo>
                    <a:pt x="5439" y="2500"/>
                    <a:pt x="5046" y="938"/>
                    <a:pt x="3918" y="294"/>
                  </a:cubicBezTo>
                  <a:cubicBezTo>
                    <a:pt x="3569" y="95"/>
                    <a:pt x="3181" y="1"/>
                    <a:pt x="279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4" name="Google Shape;5984;p18"/>
            <p:cNvSpPr/>
            <p:nvPr/>
          </p:nvSpPr>
          <p:spPr>
            <a:xfrm>
              <a:off x="4026300" y="929675"/>
              <a:ext cx="133600" cy="118175"/>
            </a:xfrm>
            <a:custGeom>
              <a:avLst/>
              <a:gdLst/>
              <a:ahLst/>
              <a:cxnLst/>
              <a:rect l="l" t="t" r="r" b="b"/>
              <a:pathLst>
                <a:path w="5344" h="4727" extrusionOk="0">
                  <a:moveTo>
                    <a:pt x="2712" y="1"/>
                  </a:moveTo>
                  <a:cubicBezTo>
                    <a:pt x="1897" y="1"/>
                    <a:pt x="1099" y="432"/>
                    <a:pt x="656" y="1200"/>
                  </a:cubicBezTo>
                  <a:cubicBezTo>
                    <a:pt x="0" y="2335"/>
                    <a:pt x="372" y="3776"/>
                    <a:pt x="1486" y="4420"/>
                  </a:cubicBezTo>
                  <a:cubicBezTo>
                    <a:pt x="1846" y="4628"/>
                    <a:pt x="2240" y="4727"/>
                    <a:pt x="2631" y="4727"/>
                  </a:cubicBezTo>
                  <a:cubicBezTo>
                    <a:pt x="3446" y="4727"/>
                    <a:pt x="4244" y="4295"/>
                    <a:pt x="4688" y="3528"/>
                  </a:cubicBezTo>
                  <a:cubicBezTo>
                    <a:pt x="5343" y="2392"/>
                    <a:pt x="4971" y="951"/>
                    <a:pt x="3858" y="308"/>
                  </a:cubicBezTo>
                  <a:cubicBezTo>
                    <a:pt x="3497" y="100"/>
                    <a:pt x="3103" y="1"/>
                    <a:pt x="27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5" name="Google Shape;5985;p18"/>
            <p:cNvSpPr/>
            <p:nvPr/>
          </p:nvSpPr>
          <p:spPr>
            <a:xfrm>
              <a:off x="5189300" y="1583500"/>
              <a:ext cx="133600" cy="118175"/>
            </a:xfrm>
            <a:custGeom>
              <a:avLst/>
              <a:gdLst/>
              <a:ahLst/>
              <a:cxnLst/>
              <a:rect l="l" t="t" r="r" b="b"/>
              <a:pathLst>
                <a:path w="5344" h="4727" extrusionOk="0">
                  <a:moveTo>
                    <a:pt x="2713" y="1"/>
                  </a:moveTo>
                  <a:cubicBezTo>
                    <a:pt x="1899" y="1"/>
                    <a:pt x="1101" y="431"/>
                    <a:pt x="657" y="1197"/>
                  </a:cubicBezTo>
                  <a:cubicBezTo>
                    <a:pt x="0" y="2332"/>
                    <a:pt x="371" y="3773"/>
                    <a:pt x="1484" y="4419"/>
                  </a:cubicBezTo>
                  <a:cubicBezTo>
                    <a:pt x="1845" y="4628"/>
                    <a:pt x="2240" y="4727"/>
                    <a:pt x="2631" y="4727"/>
                  </a:cubicBezTo>
                  <a:cubicBezTo>
                    <a:pt x="3445" y="4727"/>
                    <a:pt x="4244" y="4297"/>
                    <a:pt x="4688" y="3530"/>
                  </a:cubicBezTo>
                  <a:cubicBezTo>
                    <a:pt x="5343" y="2395"/>
                    <a:pt x="4973" y="954"/>
                    <a:pt x="3859" y="309"/>
                  </a:cubicBezTo>
                  <a:cubicBezTo>
                    <a:pt x="3498" y="100"/>
                    <a:pt x="3104" y="1"/>
                    <a:pt x="27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6" name="Google Shape;5986;p18"/>
            <p:cNvSpPr/>
            <p:nvPr/>
          </p:nvSpPr>
          <p:spPr>
            <a:xfrm>
              <a:off x="2295075" y="4013825"/>
              <a:ext cx="130025" cy="115100"/>
            </a:xfrm>
            <a:custGeom>
              <a:avLst/>
              <a:gdLst/>
              <a:ahLst/>
              <a:cxnLst/>
              <a:rect l="l" t="t" r="r" b="b"/>
              <a:pathLst>
                <a:path w="5201" h="4604" extrusionOk="0">
                  <a:moveTo>
                    <a:pt x="2605" y="0"/>
                  </a:moveTo>
                  <a:cubicBezTo>
                    <a:pt x="1823" y="0"/>
                    <a:pt x="1077" y="422"/>
                    <a:pt x="643" y="1187"/>
                  </a:cubicBezTo>
                  <a:cubicBezTo>
                    <a:pt x="1" y="2318"/>
                    <a:pt x="342" y="3645"/>
                    <a:pt x="1440" y="4283"/>
                  </a:cubicBezTo>
                  <a:cubicBezTo>
                    <a:pt x="1813" y="4500"/>
                    <a:pt x="2209" y="4603"/>
                    <a:pt x="2596" y="4603"/>
                  </a:cubicBezTo>
                  <a:cubicBezTo>
                    <a:pt x="3394" y="4603"/>
                    <a:pt x="4154" y="4163"/>
                    <a:pt x="4585" y="3367"/>
                  </a:cubicBezTo>
                  <a:cubicBezTo>
                    <a:pt x="5201" y="2231"/>
                    <a:pt x="4827" y="910"/>
                    <a:pt x="3711" y="293"/>
                  </a:cubicBezTo>
                  <a:cubicBezTo>
                    <a:pt x="3354" y="95"/>
                    <a:pt x="2976" y="0"/>
                    <a:pt x="260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7" name="Google Shape;5987;p18"/>
            <p:cNvSpPr/>
            <p:nvPr/>
          </p:nvSpPr>
          <p:spPr>
            <a:xfrm>
              <a:off x="3457600" y="4667650"/>
              <a:ext cx="130500" cy="115125"/>
            </a:xfrm>
            <a:custGeom>
              <a:avLst/>
              <a:gdLst/>
              <a:ahLst/>
              <a:cxnLst/>
              <a:rect l="l" t="t" r="r" b="b"/>
              <a:pathLst>
                <a:path w="5220" h="4605" extrusionOk="0">
                  <a:moveTo>
                    <a:pt x="2623" y="1"/>
                  </a:moveTo>
                  <a:cubicBezTo>
                    <a:pt x="1857" y="1"/>
                    <a:pt x="1124" y="405"/>
                    <a:pt x="689" y="1142"/>
                  </a:cubicBezTo>
                  <a:cubicBezTo>
                    <a:pt x="0" y="2303"/>
                    <a:pt x="358" y="3677"/>
                    <a:pt x="1511" y="4313"/>
                  </a:cubicBezTo>
                  <a:cubicBezTo>
                    <a:pt x="1867" y="4510"/>
                    <a:pt x="2244" y="4604"/>
                    <a:pt x="2614" y="4604"/>
                  </a:cubicBezTo>
                  <a:cubicBezTo>
                    <a:pt x="3398" y="4604"/>
                    <a:pt x="4145" y="4180"/>
                    <a:pt x="4579" y="3413"/>
                  </a:cubicBezTo>
                  <a:cubicBezTo>
                    <a:pt x="5220" y="2283"/>
                    <a:pt x="4875" y="956"/>
                    <a:pt x="3776" y="318"/>
                  </a:cubicBezTo>
                  <a:cubicBezTo>
                    <a:pt x="3406" y="104"/>
                    <a:pt x="3010" y="1"/>
                    <a:pt x="262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8" name="Google Shape;5988;p18"/>
            <p:cNvSpPr/>
            <p:nvPr/>
          </p:nvSpPr>
          <p:spPr>
            <a:xfrm>
              <a:off x="2810275" y="4459675"/>
              <a:ext cx="129300" cy="114350"/>
            </a:xfrm>
            <a:custGeom>
              <a:avLst/>
              <a:gdLst/>
              <a:ahLst/>
              <a:cxnLst/>
              <a:rect l="l" t="t" r="r" b="b"/>
              <a:pathLst>
                <a:path w="5172" h="4574" extrusionOk="0">
                  <a:moveTo>
                    <a:pt x="2599" y="0"/>
                  </a:moveTo>
                  <a:cubicBezTo>
                    <a:pt x="1827" y="0"/>
                    <a:pt x="1085" y="410"/>
                    <a:pt x="652" y="1154"/>
                  </a:cubicBezTo>
                  <a:cubicBezTo>
                    <a:pt x="1" y="2274"/>
                    <a:pt x="340" y="3623"/>
                    <a:pt x="1433" y="4259"/>
                  </a:cubicBezTo>
                  <a:cubicBezTo>
                    <a:pt x="1798" y="4472"/>
                    <a:pt x="2190" y="4574"/>
                    <a:pt x="2575" y="4574"/>
                  </a:cubicBezTo>
                  <a:cubicBezTo>
                    <a:pt x="3346" y="4574"/>
                    <a:pt x="4088" y="4164"/>
                    <a:pt x="4520" y="3421"/>
                  </a:cubicBezTo>
                  <a:cubicBezTo>
                    <a:pt x="5172" y="2299"/>
                    <a:pt x="4833" y="952"/>
                    <a:pt x="3739" y="314"/>
                  </a:cubicBezTo>
                  <a:cubicBezTo>
                    <a:pt x="3375" y="102"/>
                    <a:pt x="2983" y="0"/>
                    <a:pt x="259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9" name="Google Shape;5989;p18"/>
            <p:cNvSpPr/>
            <p:nvPr/>
          </p:nvSpPr>
          <p:spPr>
            <a:xfrm>
              <a:off x="4443325" y="1008375"/>
              <a:ext cx="130650" cy="115975"/>
            </a:xfrm>
            <a:custGeom>
              <a:avLst/>
              <a:gdLst/>
              <a:ahLst/>
              <a:cxnLst/>
              <a:rect l="l" t="t" r="r" b="b"/>
              <a:pathLst>
                <a:path w="5226" h="4639" extrusionOk="0">
                  <a:moveTo>
                    <a:pt x="2613" y="0"/>
                  </a:moveTo>
                  <a:cubicBezTo>
                    <a:pt x="1812" y="0"/>
                    <a:pt x="1054" y="443"/>
                    <a:pt x="618" y="1245"/>
                  </a:cubicBezTo>
                  <a:cubicBezTo>
                    <a:pt x="0" y="2381"/>
                    <a:pt x="366" y="3697"/>
                    <a:pt x="1469" y="4326"/>
                  </a:cubicBezTo>
                  <a:cubicBezTo>
                    <a:pt x="1840" y="4537"/>
                    <a:pt x="2232" y="4638"/>
                    <a:pt x="2614" y="4638"/>
                  </a:cubicBezTo>
                  <a:cubicBezTo>
                    <a:pt x="3415" y="4638"/>
                    <a:pt x="4174" y="4195"/>
                    <a:pt x="4610" y="3392"/>
                  </a:cubicBezTo>
                  <a:cubicBezTo>
                    <a:pt x="5226" y="2258"/>
                    <a:pt x="4862" y="940"/>
                    <a:pt x="3758" y="312"/>
                  </a:cubicBezTo>
                  <a:cubicBezTo>
                    <a:pt x="3387" y="101"/>
                    <a:pt x="2995" y="0"/>
                    <a:pt x="26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0" name="Google Shape;5990;p18"/>
            <p:cNvSpPr/>
            <p:nvPr/>
          </p:nvSpPr>
          <p:spPr>
            <a:xfrm>
              <a:off x="4675225" y="1138450"/>
              <a:ext cx="132550" cy="117350"/>
            </a:xfrm>
            <a:custGeom>
              <a:avLst/>
              <a:gdLst/>
              <a:ahLst/>
              <a:cxnLst/>
              <a:rect l="l" t="t" r="r" b="b"/>
              <a:pathLst>
                <a:path w="5302" h="4694" extrusionOk="0">
                  <a:moveTo>
                    <a:pt x="2661" y="0"/>
                  </a:moveTo>
                  <a:cubicBezTo>
                    <a:pt x="1827" y="0"/>
                    <a:pt x="1026" y="465"/>
                    <a:pt x="596" y="1287"/>
                  </a:cubicBezTo>
                  <a:cubicBezTo>
                    <a:pt x="1" y="2424"/>
                    <a:pt x="385" y="3767"/>
                    <a:pt x="1486" y="4389"/>
                  </a:cubicBezTo>
                  <a:cubicBezTo>
                    <a:pt x="1851" y="4595"/>
                    <a:pt x="2241" y="4694"/>
                    <a:pt x="2625" y="4694"/>
                  </a:cubicBezTo>
                  <a:cubicBezTo>
                    <a:pt x="3439" y="4694"/>
                    <a:pt x="4221" y="4250"/>
                    <a:pt x="4659" y="3456"/>
                  </a:cubicBezTo>
                  <a:cubicBezTo>
                    <a:pt x="5301" y="2290"/>
                    <a:pt x="4902" y="896"/>
                    <a:pt x="3748" y="277"/>
                  </a:cubicBezTo>
                  <a:cubicBezTo>
                    <a:pt x="3398" y="90"/>
                    <a:pt x="3026" y="0"/>
                    <a:pt x="266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1" name="Google Shape;5991;p18"/>
            <p:cNvSpPr/>
            <p:nvPr/>
          </p:nvSpPr>
          <p:spPr>
            <a:xfrm>
              <a:off x="4908725" y="1269975"/>
              <a:ext cx="130250" cy="115825"/>
            </a:xfrm>
            <a:custGeom>
              <a:avLst/>
              <a:gdLst/>
              <a:ahLst/>
              <a:cxnLst/>
              <a:rect l="l" t="t" r="r" b="b"/>
              <a:pathLst>
                <a:path w="5210" h="4633" extrusionOk="0">
                  <a:moveTo>
                    <a:pt x="2604" y="0"/>
                  </a:moveTo>
                  <a:cubicBezTo>
                    <a:pt x="1844" y="0"/>
                    <a:pt x="1118" y="395"/>
                    <a:pt x="677" y="1124"/>
                  </a:cubicBezTo>
                  <a:cubicBezTo>
                    <a:pt x="0" y="2240"/>
                    <a:pt x="288" y="3581"/>
                    <a:pt x="1347" y="4254"/>
                  </a:cubicBezTo>
                  <a:cubicBezTo>
                    <a:pt x="1749" y="4510"/>
                    <a:pt x="2183" y="4632"/>
                    <a:pt x="2607" y="4632"/>
                  </a:cubicBezTo>
                  <a:cubicBezTo>
                    <a:pt x="3367" y="4632"/>
                    <a:pt x="4093" y="4238"/>
                    <a:pt x="4534" y="3509"/>
                  </a:cubicBezTo>
                  <a:cubicBezTo>
                    <a:pt x="5209" y="2392"/>
                    <a:pt x="4922" y="1052"/>
                    <a:pt x="3862" y="377"/>
                  </a:cubicBezTo>
                  <a:cubicBezTo>
                    <a:pt x="3461" y="123"/>
                    <a:pt x="3027" y="0"/>
                    <a:pt x="26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2" name="Google Shape;5992;p18"/>
            <p:cNvSpPr/>
            <p:nvPr/>
          </p:nvSpPr>
          <p:spPr>
            <a:xfrm>
              <a:off x="3429850" y="907175"/>
              <a:ext cx="129450" cy="114350"/>
            </a:xfrm>
            <a:custGeom>
              <a:avLst/>
              <a:gdLst/>
              <a:ahLst/>
              <a:cxnLst/>
              <a:rect l="l" t="t" r="r" b="b"/>
              <a:pathLst>
                <a:path w="5178" h="4574" extrusionOk="0">
                  <a:moveTo>
                    <a:pt x="2602" y="0"/>
                  </a:moveTo>
                  <a:cubicBezTo>
                    <a:pt x="1810" y="0"/>
                    <a:pt x="1052" y="434"/>
                    <a:pt x="624" y="1210"/>
                  </a:cubicBezTo>
                  <a:cubicBezTo>
                    <a:pt x="1" y="2340"/>
                    <a:pt x="378" y="3678"/>
                    <a:pt x="1489" y="4290"/>
                  </a:cubicBezTo>
                  <a:cubicBezTo>
                    <a:pt x="1839" y="4482"/>
                    <a:pt x="2211" y="4574"/>
                    <a:pt x="2576" y="4574"/>
                  </a:cubicBezTo>
                  <a:cubicBezTo>
                    <a:pt x="3368" y="4574"/>
                    <a:pt x="4126" y="4141"/>
                    <a:pt x="4554" y="3364"/>
                  </a:cubicBezTo>
                  <a:cubicBezTo>
                    <a:pt x="5177" y="2234"/>
                    <a:pt x="4800" y="896"/>
                    <a:pt x="3688" y="284"/>
                  </a:cubicBezTo>
                  <a:cubicBezTo>
                    <a:pt x="3338" y="92"/>
                    <a:pt x="2967" y="0"/>
                    <a:pt x="260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3" name="Google Shape;5993;p18"/>
            <p:cNvSpPr/>
            <p:nvPr/>
          </p:nvSpPr>
          <p:spPr>
            <a:xfrm>
              <a:off x="5522950" y="2083700"/>
              <a:ext cx="130025" cy="115075"/>
            </a:xfrm>
            <a:custGeom>
              <a:avLst/>
              <a:gdLst/>
              <a:ahLst/>
              <a:cxnLst/>
              <a:rect l="l" t="t" r="r" b="b"/>
              <a:pathLst>
                <a:path w="5201" h="4603" extrusionOk="0">
                  <a:moveTo>
                    <a:pt x="2607" y="0"/>
                  </a:moveTo>
                  <a:cubicBezTo>
                    <a:pt x="1811" y="0"/>
                    <a:pt x="1053" y="438"/>
                    <a:pt x="621" y="1232"/>
                  </a:cubicBezTo>
                  <a:cubicBezTo>
                    <a:pt x="0" y="2369"/>
                    <a:pt x="372" y="3688"/>
                    <a:pt x="1486" y="4307"/>
                  </a:cubicBezTo>
                  <a:cubicBezTo>
                    <a:pt x="1845" y="4507"/>
                    <a:pt x="2225" y="4603"/>
                    <a:pt x="2598" y="4603"/>
                  </a:cubicBezTo>
                  <a:cubicBezTo>
                    <a:pt x="3378" y="4603"/>
                    <a:pt x="4122" y="4183"/>
                    <a:pt x="4557" y="3422"/>
                  </a:cubicBezTo>
                  <a:cubicBezTo>
                    <a:pt x="5201" y="2293"/>
                    <a:pt x="4862" y="962"/>
                    <a:pt x="3767" y="323"/>
                  </a:cubicBezTo>
                  <a:cubicBezTo>
                    <a:pt x="3394" y="105"/>
                    <a:pt x="2996" y="0"/>
                    <a:pt x="260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4" name="Google Shape;5994;p18"/>
            <p:cNvSpPr/>
            <p:nvPr/>
          </p:nvSpPr>
          <p:spPr>
            <a:xfrm>
              <a:off x="3246200" y="960000"/>
              <a:ext cx="130375" cy="115100"/>
            </a:xfrm>
            <a:custGeom>
              <a:avLst/>
              <a:gdLst/>
              <a:ahLst/>
              <a:cxnLst/>
              <a:rect l="l" t="t" r="r" b="b"/>
              <a:pathLst>
                <a:path w="5215" h="4604" extrusionOk="0">
                  <a:moveTo>
                    <a:pt x="2621" y="0"/>
                  </a:moveTo>
                  <a:cubicBezTo>
                    <a:pt x="1861" y="0"/>
                    <a:pt x="1133" y="396"/>
                    <a:pt x="696" y="1123"/>
                  </a:cubicBezTo>
                  <a:cubicBezTo>
                    <a:pt x="1" y="2280"/>
                    <a:pt x="346" y="3658"/>
                    <a:pt x="1492" y="4303"/>
                  </a:cubicBezTo>
                  <a:cubicBezTo>
                    <a:pt x="1854" y="4506"/>
                    <a:pt x="2237" y="4603"/>
                    <a:pt x="2613" y="4603"/>
                  </a:cubicBezTo>
                  <a:cubicBezTo>
                    <a:pt x="3390" y="4603"/>
                    <a:pt x="4131" y="4187"/>
                    <a:pt x="4568" y="3431"/>
                  </a:cubicBezTo>
                  <a:cubicBezTo>
                    <a:pt x="5214" y="2305"/>
                    <a:pt x="4881" y="970"/>
                    <a:pt x="3791" y="327"/>
                  </a:cubicBezTo>
                  <a:cubicBezTo>
                    <a:pt x="3416" y="106"/>
                    <a:pt x="3014" y="0"/>
                    <a:pt x="262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5" name="Google Shape;5995;p18"/>
            <p:cNvSpPr/>
            <p:nvPr/>
          </p:nvSpPr>
          <p:spPr>
            <a:xfrm>
              <a:off x="5572125" y="2267625"/>
              <a:ext cx="130550" cy="115175"/>
            </a:xfrm>
            <a:custGeom>
              <a:avLst/>
              <a:gdLst/>
              <a:ahLst/>
              <a:cxnLst/>
              <a:rect l="l" t="t" r="r" b="b"/>
              <a:pathLst>
                <a:path w="5222" h="4607" extrusionOk="0">
                  <a:moveTo>
                    <a:pt x="2626" y="0"/>
                  </a:moveTo>
                  <a:cubicBezTo>
                    <a:pt x="1841" y="0"/>
                    <a:pt x="1092" y="427"/>
                    <a:pt x="658" y="1199"/>
                  </a:cubicBezTo>
                  <a:cubicBezTo>
                    <a:pt x="1" y="2369"/>
                    <a:pt x="394" y="3732"/>
                    <a:pt x="1567" y="4345"/>
                  </a:cubicBezTo>
                  <a:cubicBezTo>
                    <a:pt x="1906" y="4522"/>
                    <a:pt x="2262" y="4606"/>
                    <a:pt x="2611" y="4606"/>
                  </a:cubicBezTo>
                  <a:cubicBezTo>
                    <a:pt x="3415" y="4606"/>
                    <a:pt x="4182" y="4158"/>
                    <a:pt x="4612" y="3357"/>
                  </a:cubicBezTo>
                  <a:cubicBezTo>
                    <a:pt x="5222" y="2221"/>
                    <a:pt x="4840" y="902"/>
                    <a:pt x="3723" y="288"/>
                  </a:cubicBezTo>
                  <a:cubicBezTo>
                    <a:pt x="3368" y="93"/>
                    <a:pt x="2993" y="0"/>
                    <a:pt x="262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6" name="Google Shape;5996;p18"/>
            <p:cNvSpPr/>
            <p:nvPr/>
          </p:nvSpPr>
          <p:spPr>
            <a:xfrm>
              <a:off x="3063950" y="1013525"/>
              <a:ext cx="129425" cy="114375"/>
            </a:xfrm>
            <a:custGeom>
              <a:avLst/>
              <a:gdLst/>
              <a:ahLst/>
              <a:cxnLst/>
              <a:rect l="l" t="t" r="r" b="b"/>
              <a:pathLst>
                <a:path w="5177" h="4575" extrusionOk="0">
                  <a:moveTo>
                    <a:pt x="2604" y="0"/>
                  </a:moveTo>
                  <a:cubicBezTo>
                    <a:pt x="1801" y="0"/>
                    <a:pt x="1033" y="445"/>
                    <a:pt x="608" y="1237"/>
                  </a:cubicBezTo>
                  <a:cubicBezTo>
                    <a:pt x="1" y="2370"/>
                    <a:pt x="396" y="3705"/>
                    <a:pt x="1516" y="4305"/>
                  </a:cubicBezTo>
                  <a:cubicBezTo>
                    <a:pt x="1857" y="4487"/>
                    <a:pt x="2219" y="4574"/>
                    <a:pt x="2574" y="4574"/>
                  </a:cubicBezTo>
                  <a:cubicBezTo>
                    <a:pt x="3376" y="4574"/>
                    <a:pt x="4144" y="4130"/>
                    <a:pt x="4569" y="3338"/>
                  </a:cubicBezTo>
                  <a:cubicBezTo>
                    <a:pt x="5176" y="2205"/>
                    <a:pt x="4783" y="870"/>
                    <a:pt x="3661" y="270"/>
                  </a:cubicBezTo>
                  <a:cubicBezTo>
                    <a:pt x="3320" y="87"/>
                    <a:pt x="2959" y="0"/>
                    <a:pt x="26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7" name="Google Shape;5997;p18"/>
            <p:cNvSpPr/>
            <p:nvPr/>
          </p:nvSpPr>
          <p:spPr>
            <a:xfrm>
              <a:off x="5622625" y="2451975"/>
              <a:ext cx="129350" cy="114350"/>
            </a:xfrm>
            <a:custGeom>
              <a:avLst/>
              <a:gdLst/>
              <a:ahLst/>
              <a:cxnLst/>
              <a:rect l="l" t="t" r="r" b="b"/>
              <a:pathLst>
                <a:path w="5174" h="4574" extrusionOk="0">
                  <a:moveTo>
                    <a:pt x="2599" y="0"/>
                  </a:moveTo>
                  <a:cubicBezTo>
                    <a:pt x="1822" y="0"/>
                    <a:pt x="1076" y="415"/>
                    <a:pt x="645" y="1167"/>
                  </a:cubicBezTo>
                  <a:cubicBezTo>
                    <a:pt x="1" y="2290"/>
                    <a:pt x="349" y="3636"/>
                    <a:pt x="1447" y="4266"/>
                  </a:cubicBezTo>
                  <a:cubicBezTo>
                    <a:pt x="1808" y="4474"/>
                    <a:pt x="2195" y="4573"/>
                    <a:pt x="2575" y="4573"/>
                  </a:cubicBezTo>
                  <a:cubicBezTo>
                    <a:pt x="3351" y="4573"/>
                    <a:pt x="4096" y="4158"/>
                    <a:pt x="4528" y="3406"/>
                  </a:cubicBezTo>
                  <a:cubicBezTo>
                    <a:pt x="5173" y="2283"/>
                    <a:pt x="4824" y="938"/>
                    <a:pt x="3728" y="307"/>
                  </a:cubicBezTo>
                  <a:cubicBezTo>
                    <a:pt x="3366" y="99"/>
                    <a:pt x="2978" y="0"/>
                    <a:pt x="259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8" name="Google Shape;5998;p18"/>
            <p:cNvSpPr/>
            <p:nvPr/>
          </p:nvSpPr>
          <p:spPr>
            <a:xfrm>
              <a:off x="2563275" y="1355900"/>
              <a:ext cx="132350" cy="116600"/>
            </a:xfrm>
            <a:custGeom>
              <a:avLst/>
              <a:gdLst/>
              <a:ahLst/>
              <a:cxnLst/>
              <a:rect l="l" t="t" r="r" b="b"/>
              <a:pathLst>
                <a:path w="5294" h="4664" extrusionOk="0">
                  <a:moveTo>
                    <a:pt x="2653" y="0"/>
                  </a:moveTo>
                  <a:cubicBezTo>
                    <a:pt x="1875" y="0"/>
                    <a:pt x="1131" y="411"/>
                    <a:pt x="689" y="1159"/>
                  </a:cubicBezTo>
                  <a:cubicBezTo>
                    <a:pt x="0" y="2322"/>
                    <a:pt x="354" y="3708"/>
                    <a:pt x="1502" y="4357"/>
                  </a:cubicBezTo>
                  <a:cubicBezTo>
                    <a:pt x="1869" y="4564"/>
                    <a:pt x="2260" y="4664"/>
                    <a:pt x="2642" y="4664"/>
                  </a:cubicBezTo>
                  <a:cubicBezTo>
                    <a:pt x="3419" y="4664"/>
                    <a:pt x="4163" y="4253"/>
                    <a:pt x="4605" y="3504"/>
                  </a:cubicBezTo>
                  <a:cubicBezTo>
                    <a:pt x="5294" y="2342"/>
                    <a:pt x="4940" y="956"/>
                    <a:pt x="3792" y="306"/>
                  </a:cubicBezTo>
                  <a:cubicBezTo>
                    <a:pt x="3425" y="99"/>
                    <a:pt x="3035" y="0"/>
                    <a:pt x="265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9" name="Google Shape;5999;p18"/>
            <p:cNvSpPr/>
            <p:nvPr/>
          </p:nvSpPr>
          <p:spPr>
            <a:xfrm>
              <a:off x="5587575" y="3055875"/>
              <a:ext cx="131375" cy="116575"/>
            </a:xfrm>
            <a:custGeom>
              <a:avLst/>
              <a:gdLst/>
              <a:ahLst/>
              <a:cxnLst/>
              <a:rect l="l" t="t" r="r" b="b"/>
              <a:pathLst>
                <a:path w="5255" h="4663" extrusionOk="0">
                  <a:moveTo>
                    <a:pt x="2635" y="0"/>
                  </a:moveTo>
                  <a:cubicBezTo>
                    <a:pt x="1842" y="0"/>
                    <a:pt x="1085" y="427"/>
                    <a:pt x="644" y="1205"/>
                  </a:cubicBezTo>
                  <a:cubicBezTo>
                    <a:pt x="0" y="2338"/>
                    <a:pt x="338" y="3676"/>
                    <a:pt x="1431" y="4328"/>
                  </a:cubicBezTo>
                  <a:cubicBezTo>
                    <a:pt x="1812" y="4554"/>
                    <a:pt x="2221" y="4663"/>
                    <a:pt x="2621" y="4663"/>
                  </a:cubicBezTo>
                  <a:cubicBezTo>
                    <a:pt x="3414" y="4663"/>
                    <a:pt x="4172" y="4236"/>
                    <a:pt x="4612" y="3458"/>
                  </a:cubicBezTo>
                  <a:cubicBezTo>
                    <a:pt x="5255" y="2323"/>
                    <a:pt x="4919" y="985"/>
                    <a:pt x="3826" y="336"/>
                  </a:cubicBezTo>
                  <a:cubicBezTo>
                    <a:pt x="3444" y="109"/>
                    <a:pt x="3035" y="0"/>
                    <a:pt x="26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0" name="Google Shape;6000;p18"/>
            <p:cNvSpPr/>
            <p:nvPr/>
          </p:nvSpPr>
          <p:spPr>
            <a:xfrm>
              <a:off x="2248575" y="1647350"/>
              <a:ext cx="129225" cy="114325"/>
            </a:xfrm>
            <a:custGeom>
              <a:avLst/>
              <a:gdLst/>
              <a:ahLst/>
              <a:cxnLst/>
              <a:rect l="l" t="t" r="r" b="b"/>
              <a:pathLst>
                <a:path w="5169" h="4573" extrusionOk="0">
                  <a:moveTo>
                    <a:pt x="2597" y="0"/>
                  </a:moveTo>
                  <a:cubicBezTo>
                    <a:pt x="1829" y="0"/>
                    <a:pt x="1091" y="404"/>
                    <a:pt x="658" y="1140"/>
                  </a:cubicBezTo>
                  <a:cubicBezTo>
                    <a:pt x="1" y="2255"/>
                    <a:pt x="331" y="3609"/>
                    <a:pt x="1417" y="4250"/>
                  </a:cubicBezTo>
                  <a:cubicBezTo>
                    <a:pt x="1786" y="4468"/>
                    <a:pt x="2182" y="4572"/>
                    <a:pt x="2572" y="4572"/>
                  </a:cubicBezTo>
                  <a:cubicBezTo>
                    <a:pt x="3339" y="4572"/>
                    <a:pt x="4077" y="4168"/>
                    <a:pt x="4510" y="3433"/>
                  </a:cubicBezTo>
                  <a:cubicBezTo>
                    <a:pt x="5169" y="2316"/>
                    <a:pt x="4837" y="963"/>
                    <a:pt x="3751" y="322"/>
                  </a:cubicBezTo>
                  <a:cubicBezTo>
                    <a:pt x="3383" y="104"/>
                    <a:pt x="2986" y="0"/>
                    <a:pt x="259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1" name="Google Shape;6001;p18"/>
            <p:cNvSpPr/>
            <p:nvPr/>
          </p:nvSpPr>
          <p:spPr>
            <a:xfrm>
              <a:off x="5505200" y="3478075"/>
              <a:ext cx="128800" cy="114300"/>
            </a:xfrm>
            <a:custGeom>
              <a:avLst/>
              <a:gdLst/>
              <a:ahLst/>
              <a:cxnLst/>
              <a:rect l="l" t="t" r="r" b="b"/>
              <a:pathLst>
                <a:path w="5152" h="4572" extrusionOk="0">
                  <a:moveTo>
                    <a:pt x="2586" y="1"/>
                  </a:moveTo>
                  <a:cubicBezTo>
                    <a:pt x="1852" y="1"/>
                    <a:pt x="1143" y="368"/>
                    <a:pt x="705" y="1048"/>
                  </a:cubicBezTo>
                  <a:cubicBezTo>
                    <a:pt x="0" y="2145"/>
                    <a:pt x="268" y="3517"/>
                    <a:pt x="1320" y="4197"/>
                  </a:cubicBezTo>
                  <a:cubicBezTo>
                    <a:pt x="1712" y="4450"/>
                    <a:pt x="2143" y="4572"/>
                    <a:pt x="2565" y="4572"/>
                  </a:cubicBezTo>
                  <a:cubicBezTo>
                    <a:pt x="3299" y="4572"/>
                    <a:pt x="4009" y="4205"/>
                    <a:pt x="4447" y="3524"/>
                  </a:cubicBezTo>
                  <a:cubicBezTo>
                    <a:pt x="5152" y="2428"/>
                    <a:pt x="4884" y="1056"/>
                    <a:pt x="3833" y="376"/>
                  </a:cubicBezTo>
                  <a:cubicBezTo>
                    <a:pt x="3440" y="123"/>
                    <a:pt x="3009" y="1"/>
                    <a:pt x="258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2" name="Google Shape;6002;p18"/>
            <p:cNvSpPr/>
            <p:nvPr/>
          </p:nvSpPr>
          <p:spPr>
            <a:xfrm>
              <a:off x="2114525" y="1883625"/>
              <a:ext cx="130700" cy="116000"/>
            </a:xfrm>
            <a:custGeom>
              <a:avLst/>
              <a:gdLst/>
              <a:ahLst/>
              <a:cxnLst/>
              <a:rect l="l" t="t" r="r" b="b"/>
              <a:pathLst>
                <a:path w="5228" h="4640" extrusionOk="0">
                  <a:moveTo>
                    <a:pt x="2612" y="0"/>
                  </a:moveTo>
                  <a:cubicBezTo>
                    <a:pt x="1811" y="0"/>
                    <a:pt x="1052" y="445"/>
                    <a:pt x="616" y="1251"/>
                  </a:cubicBezTo>
                  <a:cubicBezTo>
                    <a:pt x="1" y="2387"/>
                    <a:pt x="367" y="3703"/>
                    <a:pt x="1473" y="4329"/>
                  </a:cubicBezTo>
                  <a:cubicBezTo>
                    <a:pt x="1843" y="4539"/>
                    <a:pt x="2234" y="4640"/>
                    <a:pt x="2615" y="4640"/>
                  </a:cubicBezTo>
                  <a:cubicBezTo>
                    <a:pt x="3417" y="4640"/>
                    <a:pt x="4176" y="4195"/>
                    <a:pt x="4611" y="3390"/>
                  </a:cubicBezTo>
                  <a:cubicBezTo>
                    <a:pt x="5227" y="2254"/>
                    <a:pt x="4860" y="938"/>
                    <a:pt x="3754" y="311"/>
                  </a:cubicBezTo>
                  <a:cubicBezTo>
                    <a:pt x="3384" y="101"/>
                    <a:pt x="2993" y="0"/>
                    <a:pt x="26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3" name="Google Shape;6003;p18"/>
            <p:cNvSpPr/>
            <p:nvPr/>
          </p:nvSpPr>
          <p:spPr>
            <a:xfrm>
              <a:off x="5370725" y="3714450"/>
              <a:ext cx="131175" cy="115800"/>
            </a:xfrm>
            <a:custGeom>
              <a:avLst/>
              <a:gdLst/>
              <a:ahLst/>
              <a:cxnLst/>
              <a:rect l="l" t="t" r="r" b="b"/>
              <a:pathLst>
                <a:path w="5247" h="4632" extrusionOk="0">
                  <a:moveTo>
                    <a:pt x="2625" y="1"/>
                  </a:moveTo>
                  <a:cubicBezTo>
                    <a:pt x="1881" y="1"/>
                    <a:pt x="1167" y="378"/>
                    <a:pt x="724" y="1077"/>
                  </a:cubicBezTo>
                  <a:cubicBezTo>
                    <a:pt x="1" y="2222"/>
                    <a:pt x="297" y="3607"/>
                    <a:pt x="1412" y="4285"/>
                  </a:cubicBezTo>
                  <a:cubicBezTo>
                    <a:pt x="1798" y="4519"/>
                    <a:pt x="2214" y="4632"/>
                    <a:pt x="2621" y="4632"/>
                  </a:cubicBezTo>
                  <a:cubicBezTo>
                    <a:pt x="3365" y="4632"/>
                    <a:pt x="4079" y="4254"/>
                    <a:pt x="4522" y="3554"/>
                  </a:cubicBezTo>
                  <a:cubicBezTo>
                    <a:pt x="5247" y="2411"/>
                    <a:pt x="4949" y="1024"/>
                    <a:pt x="3835" y="348"/>
                  </a:cubicBezTo>
                  <a:cubicBezTo>
                    <a:pt x="3448" y="113"/>
                    <a:pt x="3032" y="1"/>
                    <a:pt x="26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4" name="Google Shape;6004;p18"/>
            <p:cNvSpPr/>
            <p:nvPr/>
          </p:nvSpPr>
          <p:spPr>
            <a:xfrm>
              <a:off x="5238275" y="3952275"/>
              <a:ext cx="129450" cy="114400"/>
            </a:xfrm>
            <a:custGeom>
              <a:avLst/>
              <a:gdLst/>
              <a:ahLst/>
              <a:cxnLst/>
              <a:rect l="l" t="t" r="r" b="b"/>
              <a:pathLst>
                <a:path w="5178" h="4576" extrusionOk="0">
                  <a:moveTo>
                    <a:pt x="2604" y="1"/>
                  </a:moveTo>
                  <a:cubicBezTo>
                    <a:pt x="1804" y="1"/>
                    <a:pt x="1037" y="444"/>
                    <a:pt x="611" y="1233"/>
                  </a:cubicBezTo>
                  <a:cubicBezTo>
                    <a:pt x="1" y="2366"/>
                    <a:pt x="391" y="3701"/>
                    <a:pt x="1511" y="4304"/>
                  </a:cubicBezTo>
                  <a:cubicBezTo>
                    <a:pt x="1854" y="4488"/>
                    <a:pt x="2218" y="4576"/>
                    <a:pt x="2575" y="4576"/>
                  </a:cubicBezTo>
                  <a:cubicBezTo>
                    <a:pt x="3375" y="4576"/>
                    <a:pt x="4141" y="4133"/>
                    <a:pt x="4566" y="3344"/>
                  </a:cubicBezTo>
                  <a:cubicBezTo>
                    <a:pt x="5178" y="2211"/>
                    <a:pt x="4786" y="876"/>
                    <a:pt x="3667" y="273"/>
                  </a:cubicBezTo>
                  <a:cubicBezTo>
                    <a:pt x="3324" y="89"/>
                    <a:pt x="2961" y="1"/>
                    <a:pt x="26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5" name="Google Shape;6005;p18"/>
            <p:cNvSpPr/>
            <p:nvPr/>
          </p:nvSpPr>
          <p:spPr>
            <a:xfrm>
              <a:off x="1897650" y="2541900"/>
              <a:ext cx="130500" cy="115825"/>
            </a:xfrm>
            <a:custGeom>
              <a:avLst/>
              <a:gdLst/>
              <a:ahLst/>
              <a:cxnLst/>
              <a:rect l="l" t="t" r="r" b="b"/>
              <a:pathLst>
                <a:path w="5220" h="4633" extrusionOk="0">
                  <a:moveTo>
                    <a:pt x="2614" y="0"/>
                  </a:moveTo>
                  <a:cubicBezTo>
                    <a:pt x="1833" y="0"/>
                    <a:pt x="1089" y="417"/>
                    <a:pt x="649" y="1181"/>
                  </a:cubicBezTo>
                  <a:cubicBezTo>
                    <a:pt x="0" y="2308"/>
                    <a:pt x="323" y="3636"/>
                    <a:pt x="1405" y="4289"/>
                  </a:cubicBezTo>
                  <a:cubicBezTo>
                    <a:pt x="1790" y="4521"/>
                    <a:pt x="2203" y="4632"/>
                    <a:pt x="2607" y="4632"/>
                  </a:cubicBezTo>
                  <a:cubicBezTo>
                    <a:pt x="3387" y="4632"/>
                    <a:pt x="4131" y="4216"/>
                    <a:pt x="4570" y="3453"/>
                  </a:cubicBezTo>
                  <a:cubicBezTo>
                    <a:pt x="5220" y="2326"/>
                    <a:pt x="4897" y="997"/>
                    <a:pt x="3816" y="344"/>
                  </a:cubicBezTo>
                  <a:cubicBezTo>
                    <a:pt x="3430" y="111"/>
                    <a:pt x="3017" y="0"/>
                    <a:pt x="26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6" name="Google Shape;6006;p18"/>
            <p:cNvSpPr/>
            <p:nvPr/>
          </p:nvSpPr>
          <p:spPr>
            <a:xfrm>
              <a:off x="4921425" y="4241825"/>
              <a:ext cx="130625" cy="115925"/>
            </a:xfrm>
            <a:custGeom>
              <a:avLst/>
              <a:gdLst/>
              <a:ahLst/>
              <a:cxnLst/>
              <a:rect l="l" t="t" r="r" b="b"/>
              <a:pathLst>
                <a:path w="5225" h="4637" extrusionOk="0">
                  <a:moveTo>
                    <a:pt x="2612" y="0"/>
                  </a:moveTo>
                  <a:cubicBezTo>
                    <a:pt x="1815" y="0"/>
                    <a:pt x="1059" y="438"/>
                    <a:pt x="622" y="1233"/>
                  </a:cubicBezTo>
                  <a:cubicBezTo>
                    <a:pt x="1" y="2368"/>
                    <a:pt x="357" y="3687"/>
                    <a:pt x="1458" y="4319"/>
                  </a:cubicBezTo>
                  <a:cubicBezTo>
                    <a:pt x="1831" y="4534"/>
                    <a:pt x="2227" y="4637"/>
                    <a:pt x="2613" y="4637"/>
                  </a:cubicBezTo>
                  <a:cubicBezTo>
                    <a:pt x="3410" y="4637"/>
                    <a:pt x="4166" y="4199"/>
                    <a:pt x="4603" y="3404"/>
                  </a:cubicBezTo>
                  <a:cubicBezTo>
                    <a:pt x="5224" y="2269"/>
                    <a:pt x="4868" y="950"/>
                    <a:pt x="3767" y="318"/>
                  </a:cubicBezTo>
                  <a:cubicBezTo>
                    <a:pt x="3394" y="103"/>
                    <a:pt x="2998" y="0"/>
                    <a:pt x="26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7" name="Google Shape;6007;p18"/>
            <p:cNvSpPr/>
            <p:nvPr/>
          </p:nvSpPr>
          <p:spPr>
            <a:xfrm>
              <a:off x="3044100" y="4591225"/>
              <a:ext cx="126875" cy="112800"/>
            </a:xfrm>
            <a:custGeom>
              <a:avLst/>
              <a:gdLst/>
              <a:ahLst/>
              <a:cxnLst/>
              <a:rect l="l" t="t" r="r" b="b"/>
              <a:pathLst>
                <a:path w="5075" h="4512" extrusionOk="0">
                  <a:moveTo>
                    <a:pt x="2576" y="0"/>
                  </a:moveTo>
                  <a:cubicBezTo>
                    <a:pt x="1804" y="0"/>
                    <a:pt x="1047" y="404"/>
                    <a:pt x="623" y="1129"/>
                  </a:cubicBezTo>
                  <a:cubicBezTo>
                    <a:pt x="1" y="2190"/>
                    <a:pt x="320" y="3548"/>
                    <a:pt x="1343" y="4181"/>
                  </a:cubicBezTo>
                  <a:cubicBezTo>
                    <a:pt x="1704" y="4405"/>
                    <a:pt x="2103" y="4512"/>
                    <a:pt x="2499" y="4512"/>
                  </a:cubicBezTo>
                  <a:cubicBezTo>
                    <a:pt x="3271" y="4512"/>
                    <a:pt x="4028" y="4108"/>
                    <a:pt x="4452" y="3383"/>
                  </a:cubicBezTo>
                  <a:cubicBezTo>
                    <a:pt x="5074" y="2322"/>
                    <a:pt x="4755" y="964"/>
                    <a:pt x="3732" y="331"/>
                  </a:cubicBezTo>
                  <a:cubicBezTo>
                    <a:pt x="3371" y="107"/>
                    <a:pt x="2972" y="0"/>
                    <a:pt x="257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8" name="Google Shape;6008;p18"/>
            <p:cNvSpPr/>
            <p:nvPr/>
          </p:nvSpPr>
          <p:spPr>
            <a:xfrm>
              <a:off x="4424025" y="4586875"/>
              <a:ext cx="126975" cy="112775"/>
            </a:xfrm>
            <a:custGeom>
              <a:avLst/>
              <a:gdLst/>
              <a:ahLst/>
              <a:cxnLst/>
              <a:rect l="l" t="t" r="r" b="b"/>
              <a:pathLst>
                <a:path w="5079" h="4511" extrusionOk="0">
                  <a:moveTo>
                    <a:pt x="2578" y="0"/>
                  </a:moveTo>
                  <a:cubicBezTo>
                    <a:pt x="1791" y="0"/>
                    <a:pt x="1021" y="421"/>
                    <a:pt x="601" y="1169"/>
                  </a:cubicBezTo>
                  <a:cubicBezTo>
                    <a:pt x="0" y="2241"/>
                    <a:pt x="348" y="3589"/>
                    <a:pt x="1384" y="4204"/>
                  </a:cubicBezTo>
                  <a:cubicBezTo>
                    <a:pt x="1735" y="4412"/>
                    <a:pt x="2119" y="4511"/>
                    <a:pt x="2501" y="4511"/>
                  </a:cubicBezTo>
                  <a:cubicBezTo>
                    <a:pt x="3287" y="4511"/>
                    <a:pt x="4057" y="4090"/>
                    <a:pt x="4477" y="3341"/>
                  </a:cubicBezTo>
                  <a:cubicBezTo>
                    <a:pt x="5078" y="2270"/>
                    <a:pt x="4730" y="922"/>
                    <a:pt x="3696" y="307"/>
                  </a:cubicBezTo>
                  <a:cubicBezTo>
                    <a:pt x="3345" y="99"/>
                    <a:pt x="2960" y="0"/>
                    <a:pt x="257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9" name="Google Shape;6009;p18"/>
            <p:cNvSpPr/>
            <p:nvPr/>
          </p:nvSpPr>
          <p:spPr>
            <a:xfrm>
              <a:off x="4057900" y="4693650"/>
              <a:ext cx="126825" cy="111950"/>
            </a:xfrm>
            <a:custGeom>
              <a:avLst/>
              <a:gdLst/>
              <a:ahLst/>
              <a:cxnLst/>
              <a:rect l="l" t="t" r="r" b="b"/>
              <a:pathLst>
                <a:path w="5073" h="4478" extrusionOk="0">
                  <a:moveTo>
                    <a:pt x="2603" y="0"/>
                  </a:moveTo>
                  <a:cubicBezTo>
                    <a:pt x="1826" y="0"/>
                    <a:pt x="1054" y="407"/>
                    <a:pt x="636" y="1123"/>
                  </a:cubicBezTo>
                  <a:cubicBezTo>
                    <a:pt x="1" y="2211"/>
                    <a:pt x="394" y="3649"/>
                    <a:pt x="1484" y="4230"/>
                  </a:cubicBezTo>
                  <a:cubicBezTo>
                    <a:pt x="1802" y="4398"/>
                    <a:pt x="2148" y="4478"/>
                    <a:pt x="2492" y="4478"/>
                  </a:cubicBezTo>
                  <a:cubicBezTo>
                    <a:pt x="3290" y="4478"/>
                    <a:pt x="4079" y="4049"/>
                    <a:pt x="4488" y="3306"/>
                  </a:cubicBezTo>
                  <a:cubicBezTo>
                    <a:pt x="5073" y="2240"/>
                    <a:pt x="4698" y="864"/>
                    <a:pt x="3661" y="276"/>
                  </a:cubicBezTo>
                  <a:cubicBezTo>
                    <a:pt x="3331" y="89"/>
                    <a:pt x="2967" y="0"/>
                    <a:pt x="26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0" name="Google Shape;6010;p18"/>
            <p:cNvSpPr/>
            <p:nvPr/>
          </p:nvSpPr>
          <p:spPr>
            <a:xfrm>
              <a:off x="1965000" y="3516725"/>
              <a:ext cx="126350" cy="112000"/>
            </a:xfrm>
            <a:custGeom>
              <a:avLst/>
              <a:gdLst/>
              <a:ahLst/>
              <a:cxnLst/>
              <a:rect l="l" t="t" r="r" b="b"/>
              <a:pathLst>
                <a:path w="5054" h="4480" extrusionOk="0">
                  <a:moveTo>
                    <a:pt x="2582" y="0"/>
                  </a:moveTo>
                  <a:cubicBezTo>
                    <a:pt x="1800" y="0"/>
                    <a:pt x="1025" y="411"/>
                    <a:pt x="609" y="1133"/>
                  </a:cubicBezTo>
                  <a:cubicBezTo>
                    <a:pt x="0" y="2189"/>
                    <a:pt x="351" y="3571"/>
                    <a:pt x="1377" y="4182"/>
                  </a:cubicBezTo>
                  <a:cubicBezTo>
                    <a:pt x="1716" y="4384"/>
                    <a:pt x="2094" y="4479"/>
                    <a:pt x="2470" y="4479"/>
                  </a:cubicBezTo>
                  <a:cubicBezTo>
                    <a:pt x="3270" y="4479"/>
                    <a:pt x="4064" y="4049"/>
                    <a:pt x="4473" y="3297"/>
                  </a:cubicBezTo>
                  <a:cubicBezTo>
                    <a:pt x="5053" y="2227"/>
                    <a:pt x="4670" y="852"/>
                    <a:pt x="3630" y="270"/>
                  </a:cubicBezTo>
                  <a:cubicBezTo>
                    <a:pt x="3302" y="87"/>
                    <a:pt x="2941" y="0"/>
                    <a:pt x="258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1" name="Google Shape;6011;p18"/>
            <p:cNvSpPr/>
            <p:nvPr/>
          </p:nvSpPr>
          <p:spPr>
            <a:xfrm>
              <a:off x="1915100" y="3332375"/>
              <a:ext cx="126875" cy="112800"/>
            </a:xfrm>
            <a:custGeom>
              <a:avLst/>
              <a:gdLst/>
              <a:ahLst/>
              <a:cxnLst/>
              <a:rect l="l" t="t" r="r" b="b"/>
              <a:pathLst>
                <a:path w="5075" h="4512" extrusionOk="0">
                  <a:moveTo>
                    <a:pt x="2576" y="0"/>
                  </a:moveTo>
                  <a:cubicBezTo>
                    <a:pt x="1804" y="0"/>
                    <a:pt x="1047" y="404"/>
                    <a:pt x="623" y="1129"/>
                  </a:cubicBezTo>
                  <a:cubicBezTo>
                    <a:pt x="1" y="2192"/>
                    <a:pt x="321" y="3547"/>
                    <a:pt x="1343" y="4182"/>
                  </a:cubicBezTo>
                  <a:cubicBezTo>
                    <a:pt x="1703" y="4406"/>
                    <a:pt x="2103" y="4512"/>
                    <a:pt x="2498" y="4512"/>
                  </a:cubicBezTo>
                  <a:cubicBezTo>
                    <a:pt x="3270" y="4512"/>
                    <a:pt x="4027" y="4108"/>
                    <a:pt x="4453" y="3382"/>
                  </a:cubicBezTo>
                  <a:cubicBezTo>
                    <a:pt x="5075" y="2321"/>
                    <a:pt x="4755" y="964"/>
                    <a:pt x="3732" y="331"/>
                  </a:cubicBezTo>
                  <a:cubicBezTo>
                    <a:pt x="3372" y="107"/>
                    <a:pt x="2972" y="0"/>
                    <a:pt x="257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2" name="Google Shape;6012;p18"/>
            <p:cNvSpPr/>
            <p:nvPr/>
          </p:nvSpPr>
          <p:spPr>
            <a:xfrm>
              <a:off x="1865050" y="3148450"/>
              <a:ext cx="127700" cy="112750"/>
            </a:xfrm>
            <a:custGeom>
              <a:avLst/>
              <a:gdLst/>
              <a:ahLst/>
              <a:cxnLst/>
              <a:rect l="l" t="t" r="r" b="b"/>
              <a:pathLst>
                <a:path w="5108" h="4510" extrusionOk="0">
                  <a:moveTo>
                    <a:pt x="2593" y="0"/>
                  </a:moveTo>
                  <a:cubicBezTo>
                    <a:pt x="1854" y="0"/>
                    <a:pt x="1125" y="369"/>
                    <a:pt x="691" y="1040"/>
                  </a:cubicBezTo>
                  <a:cubicBezTo>
                    <a:pt x="0" y="2110"/>
                    <a:pt x="305" y="3533"/>
                    <a:pt x="1366" y="4186"/>
                  </a:cubicBezTo>
                  <a:cubicBezTo>
                    <a:pt x="1723" y="4405"/>
                    <a:pt x="2120" y="4510"/>
                    <a:pt x="2514" y="4510"/>
                  </a:cubicBezTo>
                  <a:cubicBezTo>
                    <a:pt x="3253" y="4510"/>
                    <a:pt x="3982" y="4141"/>
                    <a:pt x="4415" y="3470"/>
                  </a:cubicBezTo>
                  <a:cubicBezTo>
                    <a:pt x="5108" y="2400"/>
                    <a:pt x="4801" y="978"/>
                    <a:pt x="3740" y="324"/>
                  </a:cubicBezTo>
                  <a:cubicBezTo>
                    <a:pt x="3383" y="105"/>
                    <a:pt x="2987" y="0"/>
                    <a:pt x="25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3" name="Google Shape;6013;p18"/>
            <p:cNvSpPr/>
            <p:nvPr/>
          </p:nvSpPr>
          <p:spPr>
            <a:xfrm>
              <a:off x="1982300" y="2121950"/>
              <a:ext cx="128600" cy="113575"/>
            </a:xfrm>
            <a:custGeom>
              <a:avLst/>
              <a:gdLst/>
              <a:ahLst/>
              <a:cxnLst/>
              <a:rect l="l" t="t" r="r" b="b"/>
              <a:pathLst>
                <a:path w="5144" h="4543" extrusionOk="0">
                  <a:moveTo>
                    <a:pt x="2594" y="1"/>
                  </a:moveTo>
                  <a:cubicBezTo>
                    <a:pt x="1836" y="1"/>
                    <a:pt x="1100" y="393"/>
                    <a:pt x="670" y="1100"/>
                  </a:cubicBezTo>
                  <a:cubicBezTo>
                    <a:pt x="1" y="2199"/>
                    <a:pt x="325" y="3583"/>
                    <a:pt x="1404" y="4226"/>
                  </a:cubicBezTo>
                  <a:cubicBezTo>
                    <a:pt x="1765" y="4440"/>
                    <a:pt x="2158" y="4543"/>
                    <a:pt x="2545" y="4543"/>
                  </a:cubicBezTo>
                  <a:cubicBezTo>
                    <a:pt x="3320" y="4543"/>
                    <a:pt x="4071" y="4133"/>
                    <a:pt x="4500" y="3395"/>
                  </a:cubicBezTo>
                  <a:cubicBezTo>
                    <a:pt x="5144" y="2282"/>
                    <a:pt x="4786" y="910"/>
                    <a:pt x="3689" y="291"/>
                  </a:cubicBezTo>
                  <a:cubicBezTo>
                    <a:pt x="3341" y="95"/>
                    <a:pt x="2965" y="1"/>
                    <a:pt x="259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4" name="Google Shape;6014;p18"/>
            <p:cNvSpPr/>
            <p:nvPr/>
          </p:nvSpPr>
          <p:spPr>
            <a:xfrm>
              <a:off x="5673250" y="2637100"/>
              <a:ext cx="126875" cy="111975"/>
            </a:xfrm>
            <a:custGeom>
              <a:avLst/>
              <a:gdLst/>
              <a:ahLst/>
              <a:cxnLst/>
              <a:rect l="l" t="t" r="r" b="b"/>
              <a:pathLst>
                <a:path w="5075" h="4479" extrusionOk="0">
                  <a:moveTo>
                    <a:pt x="2606" y="1"/>
                  </a:moveTo>
                  <a:cubicBezTo>
                    <a:pt x="1845" y="1"/>
                    <a:pt x="1086" y="388"/>
                    <a:pt x="661" y="1079"/>
                  </a:cubicBezTo>
                  <a:cubicBezTo>
                    <a:pt x="1" y="2149"/>
                    <a:pt x="362" y="3597"/>
                    <a:pt x="1439" y="4206"/>
                  </a:cubicBezTo>
                  <a:cubicBezTo>
                    <a:pt x="1768" y="4391"/>
                    <a:pt x="2130" y="4479"/>
                    <a:pt x="2492" y="4479"/>
                  </a:cubicBezTo>
                  <a:cubicBezTo>
                    <a:pt x="3271" y="4479"/>
                    <a:pt x="4045" y="4070"/>
                    <a:pt x="4463" y="3351"/>
                  </a:cubicBezTo>
                  <a:cubicBezTo>
                    <a:pt x="5074" y="2300"/>
                    <a:pt x="4728" y="915"/>
                    <a:pt x="3705" y="301"/>
                  </a:cubicBezTo>
                  <a:cubicBezTo>
                    <a:pt x="3366" y="97"/>
                    <a:pt x="2985" y="1"/>
                    <a:pt x="26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5" name="Google Shape;6015;p18"/>
            <p:cNvSpPr/>
            <p:nvPr/>
          </p:nvSpPr>
          <p:spPr>
            <a:xfrm>
              <a:off x="2578825" y="4329700"/>
              <a:ext cx="127050" cy="112775"/>
            </a:xfrm>
            <a:custGeom>
              <a:avLst/>
              <a:gdLst/>
              <a:ahLst/>
              <a:cxnLst/>
              <a:rect l="l" t="t" r="r" b="b"/>
              <a:pathLst>
                <a:path w="5082" h="4511" extrusionOk="0">
                  <a:moveTo>
                    <a:pt x="2577" y="0"/>
                  </a:moveTo>
                  <a:cubicBezTo>
                    <a:pt x="1776" y="0"/>
                    <a:pt x="994" y="437"/>
                    <a:pt x="581" y="1208"/>
                  </a:cubicBezTo>
                  <a:cubicBezTo>
                    <a:pt x="0" y="2289"/>
                    <a:pt x="373" y="3629"/>
                    <a:pt x="1422" y="4224"/>
                  </a:cubicBezTo>
                  <a:cubicBezTo>
                    <a:pt x="1764" y="4418"/>
                    <a:pt x="2136" y="4510"/>
                    <a:pt x="2503" y="4510"/>
                  </a:cubicBezTo>
                  <a:cubicBezTo>
                    <a:pt x="3304" y="4510"/>
                    <a:pt x="4086" y="4073"/>
                    <a:pt x="4499" y="3303"/>
                  </a:cubicBezTo>
                  <a:cubicBezTo>
                    <a:pt x="5081" y="2221"/>
                    <a:pt x="4707" y="883"/>
                    <a:pt x="3659" y="287"/>
                  </a:cubicBezTo>
                  <a:cubicBezTo>
                    <a:pt x="3317" y="92"/>
                    <a:pt x="2945" y="0"/>
                    <a:pt x="25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6" name="Google Shape;6016;p18"/>
            <p:cNvSpPr/>
            <p:nvPr/>
          </p:nvSpPr>
          <p:spPr>
            <a:xfrm>
              <a:off x="2882625" y="1067900"/>
              <a:ext cx="126250" cy="112000"/>
            </a:xfrm>
            <a:custGeom>
              <a:avLst/>
              <a:gdLst/>
              <a:ahLst/>
              <a:cxnLst/>
              <a:rect l="l" t="t" r="r" b="b"/>
              <a:pathLst>
                <a:path w="5050" h="4480" extrusionOk="0">
                  <a:moveTo>
                    <a:pt x="2579" y="0"/>
                  </a:moveTo>
                  <a:cubicBezTo>
                    <a:pt x="1810" y="0"/>
                    <a:pt x="1045" y="398"/>
                    <a:pt x="623" y="1103"/>
                  </a:cubicBezTo>
                  <a:cubicBezTo>
                    <a:pt x="1" y="2143"/>
                    <a:pt x="328" y="3537"/>
                    <a:pt x="1342" y="4165"/>
                  </a:cubicBezTo>
                  <a:cubicBezTo>
                    <a:pt x="1689" y="4379"/>
                    <a:pt x="2078" y="4480"/>
                    <a:pt x="2466" y="4480"/>
                  </a:cubicBezTo>
                  <a:cubicBezTo>
                    <a:pt x="3253" y="4480"/>
                    <a:pt x="4037" y="4063"/>
                    <a:pt x="4451" y="3326"/>
                  </a:cubicBezTo>
                  <a:cubicBezTo>
                    <a:pt x="5049" y="2268"/>
                    <a:pt x="4687" y="887"/>
                    <a:pt x="3655" y="288"/>
                  </a:cubicBezTo>
                  <a:cubicBezTo>
                    <a:pt x="3321" y="93"/>
                    <a:pt x="2950" y="0"/>
                    <a:pt x="257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7" name="Google Shape;6017;p18"/>
            <p:cNvSpPr/>
            <p:nvPr/>
          </p:nvSpPr>
          <p:spPr>
            <a:xfrm>
              <a:off x="3614025" y="854775"/>
              <a:ext cx="127050" cy="112800"/>
            </a:xfrm>
            <a:custGeom>
              <a:avLst/>
              <a:gdLst/>
              <a:ahLst/>
              <a:cxnLst/>
              <a:rect l="l" t="t" r="r" b="b"/>
              <a:pathLst>
                <a:path w="5082" h="4512" extrusionOk="0">
                  <a:moveTo>
                    <a:pt x="2577" y="0"/>
                  </a:moveTo>
                  <a:cubicBezTo>
                    <a:pt x="1783" y="0"/>
                    <a:pt x="1008" y="430"/>
                    <a:pt x="591" y="1190"/>
                  </a:cubicBezTo>
                  <a:cubicBezTo>
                    <a:pt x="0" y="2268"/>
                    <a:pt x="360" y="3609"/>
                    <a:pt x="1405" y="4215"/>
                  </a:cubicBezTo>
                  <a:cubicBezTo>
                    <a:pt x="1751" y="4416"/>
                    <a:pt x="2129" y="4512"/>
                    <a:pt x="2503" y="4512"/>
                  </a:cubicBezTo>
                  <a:cubicBezTo>
                    <a:pt x="3297" y="4512"/>
                    <a:pt x="4072" y="4082"/>
                    <a:pt x="4489" y="3322"/>
                  </a:cubicBezTo>
                  <a:cubicBezTo>
                    <a:pt x="5081" y="2243"/>
                    <a:pt x="4720" y="902"/>
                    <a:pt x="3677" y="297"/>
                  </a:cubicBezTo>
                  <a:cubicBezTo>
                    <a:pt x="3330" y="96"/>
                    <a:pt x="2951" y="0"/>
                    <a:pt x="25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8" name="Google Shape;6018;p18"/>
            <p:cNvSpPr/>
            <p:nvPr/>
          </p:nvSpPr>
          <p:spPr>
            <a:xfrm>
              <a:off x="5474800" y="1900875"/>
              <a:ext cx="127075" cy="112850"/>
            </a:xfrm>
            <a:custGeom>
              <a:avLst/>
              <a:gdLst/>
              <a:ahLst/>
              <a:cxnLst/>
              <a:rect l="l" t="t" r="r" b="b"/>
              <a:pathLst>
                <a:path w="5083" h="4514" extrusionOk="0">
                  <a:moveTo>
                    <a:pt x="2578" y="1"/>
                  </a:moveTo>
                  <a:cubicBezTo>
                    <a:pt x="1783" y="1"/>
                    <a:pt x="1006" y="432"/>
                    <a:pt x="590" y="1196"/>
                  </a:cubicBezTo>
                  <a:cubicBezTo>
                    <a:pt x="0" y="2275"/>
                    <a:pt x="364" y="3616"/>
                    <a:pt x="1411" y="4220"/>
                  </a:cubicBezTo>
                  <a:cubicBezTo>
                    <a:pt x="1756" y="4419"/>
                    <a:pt x="2133" y="4513"/>
                    <a:pt x="2505" y="4513"/>
                  </a:cubicBezTo>
                  <a:cubicBezTo>
                    <a:pt x="3301" y="4513"/>
                    <a:pt x="4078" y="4082"/>
                    <a:pt x="4493" y="3319"/>
                  </a:cubicBezTo>
                  <a:cubicBezTo>
                    <a:pt x="5083" y="2239"/>
                    <a:pt x="4719" y="898"/>
                    <a:pt x="3674" y="296"/>
                  </a:cubicBezTo>
                  <a:cubicBezTo>
                    <a:pt x="3328" y="96"/>
                    <a:pt x="2951" y="1"/>
                    <a:pt x="257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9" name="Google Shape;6019;p18"/>
            <p:cNvSpPr/>
            <p:nvPr/>
          </p:nvSpPr>
          <p:spPr>
            <a:xfrm>
              <a:off x="4241025" y="4640050"/>
              <a:ext cx="127050" cy="112800"/>
            </a:xfrm>
            <a:custGeom>
              <a:avLst/>
              <a:gdLst/>
              <a:ahLst/>
              <a:cxnLst/>
              <a:rect l="l" t="t" r="r" b="b"/>
              <a:pathLst>
                <a:path w="5082" h="4512" extrusionOk="0">
                  <a:moveTo>
                    <a:pt x="2579" y="1"/>
                  </a:moveTo>
                  <a:cubicBezTo>
                    <a:pt x="1776" y="1"/>
                    <a:pt x="991" y="440"/>
                    <a:pt x="578" y="1213"/>
                  </a:cubicBezTo>
                  <a:cubicBezTo>
                    <a:pt x="1" y="2296"/>
                    <a:pt x="380" y="3636"/>
                    <a:pt x="1429" y="4228"/>
                  </a:cubicBezTo>
                  <a:cubicBezTo>
                    <a:pt x="1769" y="4420"/>
                    <a:pt x="2139" y="4511"/>
                    <a:pt x="2504" y="4511"/>
                  </a:cubicBezTo>
                  <a:cubicBezTo>
                    <a:pt x="3308" y="4511"/>
                    <a:pt x="4092" y="4071"/>
                    <a:pt x="4504" y="3298"/>
                  </a:cubicBezTo>
                  <a:cubicBezTo>
                    <a:pt x="5082" y="2215"/>
                    <a:pt x="4703" y="876"/>
                    <a:pt x="3654" y="283"/>
                  </a:cubicBezTo>
                  <a:cubicBezTo>
                    <a:pt x="3314" y="92"/>
                    <a:pt x="2945" y="1"/>
                    <a:pt x="257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0" name="Google Shape;6020;p18"/>
            <p:cNvSpPr/>
            <p:nvPr/>
          </p:nvSpPr>
          <p:spPr>
            <a:xfrm>
              <a:off x="5143250" y="1403075"/>
              <a:ext cx="125850" cy="111175"/>
            </a:xfrm>
            <a:custGeom>
              <a:avLst/>
              <a:gdLst/>
              <a:ahLst/>
              <a:cxnLst/>
              <a:rect l="l" t="t" r="r" b="b"/>
              <a:pathLst>
                <a:path w="5034" h="4447" extrusionOk="0">
                  <a:moveTo>
                    <a:pt x="2596" y="0"/>
                  </a:moveTo>
                  <a:cubicBezTo>
                    <a:pt x="1827" y="0"/>
                    <a:pt x="1054" y="396"/>
                    <a:pt x="637" y="1092"/>
                  </a:cubicBezTo>
                  <a:cubicBezTo>
                    <a:pt x="0" y="2152"/>
                    <a:pt x="383" y="3613"/>
                    <a:pt x="1450" y="4194"/>
                  </a:cubicBezTo>
                  <a:cubicBezTo>
                    <a:pt x="1765" y="4365"/>
                    <a:pt x="2112" y="4446"/>
                    <a:pt x="2460" y="4446"/>
                  </a:cubicBezTo>
                  <a:cubicBezTo>
                    <a:pt x="3250" y="4446"/>
                    <a:pt x="4040" y="4028"/>
                    <a:pt x="4447" y="3304"/>
                  </a:cubicBezTo>
                  <a:cubicBezTo>
                    <a:pt x="5034" y="2264"/>
                    <a:pt x="4668" y="871"/>
                    <a:pt x="3655" y="280"/>
                  </a:cubicBezTo>
                  <a:cubicBezTo>
                    <a:pt x="3329" y="90"/>
                    <a:pt x="2963" y="0"/>
                    <a:pt x="259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1" name="Google Shape;6021;p18"/>
            <p:cNvSpPr/>
            <p:nvPr/>
          </p:nvSpPr>
          <p:spPr>
            <a:xfrm>
              <a:off x="4212850" y="880000"/>
              <a:ext cx="125875" cy="111150"/>
            </a:xfrm>
            <a:custGeom>
              <a:avLst/>
              <a:gdLst/>
              <a:ahLst/>
              <a:cxnLst/>
              <a:rect l="l" t="t" r="r" b="b"/>
              <a:pathLst>
                <a:path w="5035" h="4446" extrusionOk="0">
                  <a:moveTo>
                    <a:pt x="2595" y="1"/>
                  </a:moveTo>
                  <a:cubicBezTo>
                    <a:pt x="1821" y="1"/>
                    <a:pt x="1044" y="402"/>
                    <a:pt x="630" y="1105"/>
                  </a:cubicBezTo>
                  <a:cubicBezTo>
                    <a:pt x="0" y="2169"/>
                    <a:pt x="392" y="3629"/>
                    <a:pt x="1461" y="4199"/>
                  </a:cubicBezTo>
                  <a:cubicBezTo>
                    <a:pt x="1773" y="4367"/>
                    <a:pt x="2116" y="4446"/>
                    <a:pt x="2459" y="4446"/>
                  </a:cubicBezTo>
                  <a:cubicBezTo>
                    <a:pt x="3255" y="4446"/>
                    <a:pt x="4049" y="4021"/>
                    <a:pt x="4454" y="3292"/>
                  </a:cubicBezTo>
                  <a:cubicBezTo>
                    <a:pt x="5034" y="2248"/>
                    <a:pt x="4660" y="857"/>
                    <a:pt x="3642" y="274"/>
                  </a:cubicBezTo>
                  <a:cubicBezTo>
                    <a:pt x="3318" y="88"/>
                    <a:pt x="2957" y="1"/>
                    <a:pt x="25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2" name="Google Shape;6022;p18"/>
            <p:cNvSpPr/>
            <p:nvPr/>
          </p:nvSpPr>
          <p:spPr>
            <a:xfrm>
              <a:off x="5725450" y="2822650"/>
              <a:ext cx="122275" cy="108750"/>
            </a:xfrm>
            <a:custGeom>
              <a:avLst/>
              <a:gdLst/>
              <a:ahLst/>
              <a:cxnLst/>
              <a:rect l="l" t="t" r="r" b="b"/>
              <a:pathLst>
                <a:path w="4891" h="4350" extrusionOk="0">
                  <a:moveTo>
                    <a:pt x="2519" y="1"/>
                  </a:moveTo>
                  <a:cubicBezTo>
                    <a:pt x="1748" y="1"/>
                    <a:pt x="970" y="406"/>
                    <a:pt x="570" y="1112"/>
                  </a:cubicBezTo>
                  <a:cubicBezTo>
                    <a:pt x="1" y="2114"/>
                    <a:pt x="344" y="3470"/>
                    <a:pt x="1314" y="4060"/>
                  </a:cubicBezTo>
                  <a:cubicBezTo>
                    <a:pt x="1637" y="4257"/>
                    <a:pt x="2003" y="4350"/>
                    <a:pt x="2372" y="4350"/>
                  </a:cubicBezTo>
                  <a:cubicBezTo>
                    <a:pt x="3142" y="4350"/>
                    <a:pt x="3921" y="3944"/>
                    <a:pt x="4321" y="3238"/>
                  </a:cubicBezTo>
                  <a:cubicBezTo>
                    <a:pt x="4890" y="2236"/>
                    <a:pt x="4547" y="882"/>
                    <a:pt x="3577" y="290"/>
                  </a:cubicBezTo>
                  <a:cubicBezTo>
                    <a:pt x="3254" y="93"/>
                    <a:pt x="2888" y="1"/>
                    <a:pt x="251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3" name="Google Shape;6023;p18"/>
            <p:cNvSpPr/>
            <p:nvPr/>
          </p:nvSpPr>
          <p:spPr>
            <a:xfrm>
              <a:off x="5426725" y="1718575"/>
              <a:ext cx="123425" cy="109550"/>
            </a:xfrm>
            <a:custGeom>
              <a:avLst/>
              <a:gdLst/>
              <a:ahLst/>
              <a:cxnLst/>
              <a:rect l="l" t="t" r="r" b="b"/>
              <a:pathLst>
                <a:path w="4937" h="4382" extrusionOk="0">
                  <a:moveTo>
                    <a:pt x="2557" y="1"/>
                  </a:moveTo>
                  <a:cubicBezTo>
                    <a:pt x="1772" y="1"/>
                    <a:pt x="979" y="417"/>
                    <a:pt x="580" y="1132"/>
                  </a:cubicBezTo>
                  <a:cubicBezTo>
                    <a:pt x="0" y="2171"/>
                    <a:pt x="395" y="3590"/>
                    <a:pt x="1422" y="4141"/>
                  </a:cubicBezTo>
                  <a:cubicBezTo>
                    <a:pt x="1727" y="4304"/>
                    <a:pt x="2064" y="4381"/>
                    <a:pt x="2402" y="4381"/>
                  </a:cubicBezTo>
                  <a:cubicBezTo>
                    <a:pt x="3209" y="4381"/>
                    <a:pt x="4022" y="3943"/>
                    <a:pt x="4406" y="3202"/>
                  </a:cubicBezTo>
                  <a:cubicBezTo>
                    <a:pt x="4937" y="2179"/>
                    <a:pt x="4560" y="834"/>
                    <a:pt x="3584" y="270"/>
                  </a:cubicBezTo>
                  <a:cubicBezTo>
                    <a:pt x="3269" y="87"/>
                    <a:pt x="2914" y="1"/>
                    <a:pt x="25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4" name="Google Shape;6024;p18"/>
            <p:cNvSpPr/>
            <p:nvPr/>
          </p:nvSpPr>
          <p:spPr>
            <a:xfrm>
              <a:off x="3798475" y="803225"/>
              <a:ext cx="123475" cy="109550"/>
            </a:xfrm>
            <a:custGeom>
              <a:avLst/>
              <a:gdLst/>
              <a:ahLst/>
              <a:cxnLst/>
              <a:rect l="l" t="t" r="r" b="b"/>
              <a:pathLst>
                <a:path w="4939" h="4382" extrusionOk="0">
                  <a:moveTo>
                    <a:pt x="2564" y="0"/>
                  </a:moveTo>
                  <a:cubicBezTo>
                    <a:pt x="1802" y="0"/>
                    <a:pt x="1026" y="390"/>
                    <a:pt x="614" y="1074"/>
                  </a:cubicBezTo>
                  <a:cubicBezTo>
                    <a:pt x="1" y="2086"/>
                    <a:pt x="357" y="3518"/>
                    <a:pt x="1368" y="4109"/>
                  </a:cubicBezTo>
                  <a:cubicBezTo>
                    <a:pt x="1685" y="4295"/>
                    <a:pt x="2043" y="4382"/>
                    <a:pt x="2402" y="4382"/>
                  </a:cubicBezTo>
                  <a:cubicBezTo>
                    <a:pt x="3184" y="4382"/>
                    <a:pt x="3975" y="3970"/>
                    <a:pt x="4376" y="3259"/>
                  </a:cubicBezTo>
                  <a:cubicBezTo>
                    <a:pt x="4939" y="2260"/>
                    <a:pt x="4601" y="901"/>
                    <a:pt x="3642" y="300"/>
                  </a:cubicBezTo>
                  <a:cubicBezTo>
                    <a:pt x="3317" y="96"/>
                    <a:pt x="2942" y="0"/>
                    <a:pt x="25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5" name="Google Shape;6025;p18"/>
            <p:cNvSpPr/>
            <p:nvPr/>
          </p:nvSpPr>
          <p:spPr>
            <a:xfrm>
              <a:off x="2016375" y="3701900"/>
              <a:ext cx="123450" cy="109550"/>
            </a:xfrm>
            <a:custGeom>
              <a:avLst/>
              <a:gdLst/>
              <a:ahLst/>
              <a:cxnLst/>
              <a:rect l="l" t="t" r="r" b="b"/>
              <a:pathLst>
                <a:path w="4938" h="4382" extrusionOk="0">
                  <a:moveTo>
                    <a:pt x="2537" y="0"/>
                  </a:moveTo>
                  <a:cubicBezTo>
                    <a:pt x="1760" y="0"/>
                    <a:pt x="972" y="408"/>
                    <a:pt x="568" y="1114"/>
                  </a:cubicBezTo>
                  <a:cubicBezTo>
                    <a:pt x="1" y="2108"/>
                    <a:pt x="331" y="3467"/>
                    <a:pt x="1289" y="4076"/>
                  </a:cubicBezTo>
                  <a:cubicBezTo>
                    <a:pt x="1616" y="4283"/>
                    <a:pt x="1994" y="4381"/>
                    <a:pt x="2375" y="4381"/>
                  </a:cubicBezTo>
                  <a:cubicBezTo>
                    <a:pt x="3133" y="4381"/>
                    <a:pt x="3905" y="3996"/>
                    <a:pt x="4320" y="3317"/>
                  </a:cubicBezTo>
                  <a:cubicBezTo>
                    <a:pt x="4937" y="2309"/>
                    <a:pt x="4588" y="875"/>
                    <a:pt x="3580" y="278"/>
                  </a:cubicBezTo>
                  <a:cubicBezTo>
                    <a:pt x="3262" y="89"/>
                    <a:pt x="2901" y="0"/>
                    <a:pt x="253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6" name="Google Shape;6026;p18"/>
            <p:cNvSpPr/>
            <p:nvPr/>
          </p:nvSpPr>
          <p:spPr>
            <a:xfrm>
              <a:off x="2384150" y="1412200"/>
              <a:ext cx="124650" cy="110350"/>
            </a:xfrm>
            <a:custGeom>
              <a:avLst/>
              <a:gdLst/>
              <a:ahLst/>
              <a:cxnLst/>
              <a:rect l="l" t="t" r="r" b="b"/>
              <a:pathLst>
                <a:path w="4986" h="4414" extrusionOk="0">
                  <a:moveTo>
                    <a:pt x="2570" y="1"/>
                  </a:moveTo>
                  <a:cubicBezTo>
                    <a:pt x="1767" y="1"/>
                    <a:pt x="960" y="432"/>
                    <a:pt x="565" y="1168"/>
                  </a:cubicBezTo>
                  <a:cubicBezTo>
                    <a:pt x="1" y="2220"/>
                    <a:pt x="406" y="3623"/>
                    <a:pt x="1433" y="4172"/>
                  </a:cubicBezTo>
                  <a:cubicBezTo>
                    <a:pt x="1739" y="4336"/>
                    <a:pt x="2078" y="4414"/>
                    <a:pt x="2417" y="4414"/>
                  </a:cubicBezTo>
                  <a:cubicBezTo>
                    <a:pt x="3221" y="4414"/>
                    <a:pt x="4028" y="3981"/>
                    <a:pt x="4422" y="3247"/>
                  </a:cubicBezTo>
                  <a:cubicBezTo>
                    <a:pt x="4986" y="2195"/>
                    <a:pt x="4581" y="790"/>
                    <a:pt x="3555" y="242"/>
                  </a:cubicBezTo>
                  <a:cubicBezTo>
                    <a:pt x="3248" y="78"/>
                    <a:pt x="2909" y="1"/>
                    <a:pt x="25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7" name="Google Shape;6027;p18"/>
            <p:cNvSpPr/>
            <p:nvPr/>
          </p:nvSpPr>
          <p:spPr>
            <a:xfrm>
              <a:off x="5107700" y="4191850"/>
              <a:ext cx="123900" cy="109550"/>
            </a:xfrm>
            <a:custGeom>
              <a:avLst/>
              <a:gdLst/>
              <a:ahLst/>
              <a:cxnLst/>
              <a:rect l="l" t="t" r="r" b="b"/>
              <a:pathLst>
                <a:path w="4956" h="4382" extrusionOk="0">
                  <a:moveTo>
                    <a:pt x="2556" y="0"/>
                  </a:moveTo>
                  <a:cubicBezTo>
                    <a:pt x="1789" y="0"/>
                    <a:pt x="1016" y="397"/>
                    <a:pt x="607" y="1084"/>
                  </a:cubicBezTo>
                  <a:cubicBezTo>
                    <a:pt x="0" y="2102"/>
                    <a:pt x="363" y="3530"/>
                    <a:pt x="1376" y="4115"/>
                  </a:cubicBezTo>
                  <a:cubicBezTo>
                    <a:pt x="1691" y="4296"/>
                    <a:pt x="2045" y="4381"/>
                    <a:pt x="2401" y="4381"/>
                  </a:cubicBezTo>
                  <a:cubicBezTo>
                    <a:pt x="3187" y="4381"/>
                    <a:pt x="3982" y="3965"/>
                    <a:pt x="4380" y="3248"/>
                  </a:cubicBezTo>
                  <a:cubicBezTo>
                    <a:pt x="4956" y="2208"/>
                    <a:pt x="4561" y="789"/>
                    <a:pt x="3534" y="239"/>
                  </a:cubicBezTo>
                  <a:cubicBezTo>
                    <a:pt x="3230" y="77"/>
                    <a:pt x="2894" y="0"/>
                    <a:pt x="25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8" name="Google Shape;6028;p18"/>
            <p:cNvSpPr/>
            <p:nvPr/>
          </p:nvSpPr>
          <p:spPr>
            <a:xfrm>
              <a:off x="3876350" y="4747650"/>
              <a:ext cx="124625" cy="110325"/>
            </a:xfrm>
            <a:custGeom>
              <a:avLst/>
              <a:gdLst/>
              <a:ahLst/>
              <a:cxnLst/>
              <a:rect l="l" t="t" r="r" b="b"/>
              <a:pathLst>
                <a:path w="4985" h="4413" extrusionOk="0">
                  <a:moveTo>
                    <a:pt x="2568" y="0"/>
                  </a:moveTo>
                  <a:cubicBezTo>
                    <a:pt x="1760" y="0"/>
                    <a:pt x="948" y="437"/>
                    <a:pt x="558" y="1178"/>
                  </a:cubicBezTo>
                  <a:cubicBezTo>
                    <a:pt x="1" y="2235"/>
                    <a:pt x="415" y="3636"/>
                    <a:pt x="1443" y="4178"/>
                  </a:cubicBezTo>
                  <a:cubicBezTo>
                    <a:pt x="1747" y="4338"/>
                    <a:pt x="2081" y="4413"/>
                    <a:pt x="2416" y="4413"/>
                  </a:cubicBezTo>
                  <a:cubicBezTo>
                    <a:pt x="3225" y="4413"/>
                    <a:pt x="4036" y="3975"/>
                    <a:pt x="4427" y="3234"/>
                  </a:cubicBezTo>
                  <a:cubicBezTo>
                    <a:pt x="4984" y="2177"/>
                    <a:pt x="4570" y="776"/>
                    <a:pt x="3542" y="235"/>
                  </a:cubicBezTo>
                  <a:cubicBezTo>
                    <a:pt x="3238" y="75"/>
                    <a:pt x="2903" y="0"/>
                    <a:pt x="25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9" name="Google Shape;6029;p18"/>
            <p:cNvSpPr/>
            <p:nvPr/>
          </p:nvSpPr>
          <p:spPr>
            <a:xfrm>
              <a:off x="5640625" y="3242900"/>
              <a:ext cx="124600" cy="110375"/>
            </a:xfrm>
            <a:custGeom>
              <a:avLst/>
              <a:gdLst/>
              <a:ahLst/>
              <a:cxnLst/>
              <a:rect l="l" t="t" r="r" b="b"/>
              <a:pathLst>
                <a:path w="4984" h="4415" extrusionOk="0">
                  <a:moveTo>
                    <a:pt x="2568" y="1"/>
                  </a:moveTo>
                  <a:cubicBezTo>
                    <a:pt x="1791" y="1"/>
                    <a:pt x="1007" y="405"/>
                    <a:pt x="597" y="1108"/>
                  </a:cubicBezTo>
                  <a:cubicBezTo>
                    <a:pt x="0" y="2134"/>
                    <a:pt x="361" y="3548"/>
                    <a:pt x="1372" y="4139"/>
                  </a:cubicBezTo>
                  <a:cubicBezTo>
                    <a:pt x="1692" y="4327"/>
                    <a:pt x="2053" y="4415"/>
                    <a:pt x="2416" y="4415"/>
                  </a:cubicBezTo>
                  <a:cubicBezTo>
                    <a:pt x="3193" y="4415"/>
                    <a:pt x="3977" y="4010"/>
                    <a:pt x="4387" y="3307"/>
                  </a:cubicBezTo>
                  <a:cubicBezTo>
                    <a:pt x="4984" y="2281"/>
                    <a:pt x="4623" y="867"/>
                    <a:pt x="3612" y="276"/>
                  </a:cubicBezTo>
                  <a:cubicBezTo>
                    <a:pt x="3292" y="89"/>
                    <a:pt x="2931" y="1"/>
                    <a:pt x="256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0" name="Google Shape;6030;p18"/>
            <p:cNvSpPr/>
            <p:nvPr/>
          </p:nvSpPr>
          <p:spPr>
            <a:xfrm>
              <a:off x="1851300" y="2361100"/>
              <a:ext cx="123950" cy="109550"/>
            </a:xfrm>
            <a:custGeom>
              <a:avLst/>
              <a:gdLst/>
              <a:ahLst/>
              <a:cxnLst/>
              <a:rect l="l" t="t" r="r" b="b"/>
              <a:pathLst>
                <a:path w="4958" h="4382" extrusionOk="0">
                  <a:moveTo>
                    <a:pt x="2555" y="0"/>
                  </a:moveTo>
                  <a:cubicBezTo>
                    <a:pt x="1813" y="0"/>
                    <a:pt x="1060" y="372"/>
                    <a:pt x="639" y="1030"/>
                  </a:cubicBezTo>
                  <a:cubicBezTo>
                    <a:pt x="1" y="2022"/>
                    <a:pt x="322" y="3461"/>
                    <a:pt x="1320" y="4083"/>
                  </a:cubicBezTo>
                  <a:cubicBezTo>
                    <a:pt x="1644" y="4286"/>
                    <a:pt x="2017" y="4381"/>
                    <a:pt x="2394" y="4381"/>
                  </a:cubicBezTo>
                  <a:cubicBezTo>
                    <a:pt x="3157" y="4381"/>
                    <a:pt x="3934" y="3990"/>
                    <a:pt x="4346" y="3304"/>
                  </a:cubicBezTo>
                  <a:cubicBezTo>
                    <a:pt x="4958" y="2289"/>
                    <a:pt x="4600" y="859"/>
                    <a:pt x="3587" y="271"/>
                  </a:cubicBezTo>
                  <a:cubicBezTo>
                    <a:pt x="3271" y="87"/>
                    <a:pt x="2915" y="0"/>
                    <a:pt x="25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1" name="Google Shape;6031;p18"/>
            <p:cNvSpPr/>
            <p:nvPr/>
          </p:nvSpPr>
          <p:spPr>
            <a:xfrm>
              <a:off x="1816975" y="2965750"/>
              <a:ext cx="124550" cy="110325"/>
            </a:xfrm>
            <a:custGeom>
              <a:avLst/>
              <a:gdLst/>
              <a:ahLst/>
              <a:cxnLst/>
              <a:rect l="l" t="t" r="r" b="b"/>
              <a:pathLst>
                <a:path w="4982" h="4413" extrusionOk="0">
                  <a:moveTo>
                    <a:pt x="2566" y="1"/>
                  </a:moveTo>
                  <a:cubicBezTo>
                    <a:pt x="1774" y="1"/>
                    <a:pt x="976" y="421"/>
                    <a:pt x="576" y="1142"/>
                  </a:cubicBezTo>
                  <a:cubicBezTo>
                    <a:pt x="0" y="2183"/>
                    <a:pt x="386" y="3593"/>
                    <a:pt x="1406" y="4157"/>
                  </a:cubicBezTo>
                  <a:cubicBezTo>
                    <a:pt x="1719" y="4331"/>
                    <a:pt x="2067" y="4412"/>
                    <a:pt x="2416" y="4412"/>
                  </a:cubicBezTo>
                  <a:cubicBezTo>
                    <a:pt x="3208" y="4412"/>
                    <a:pt x="4006" y="3991"/>
                    <a:pt x="4405" y="3270"/>
                  </a:cubicBezTo>
                  <a:cubicBezTo>
                    <a:pt x="4981" y="2230"/>
                    <a:pt x="4595" y="818"/>
                    <a:pt x="3575" y="255"/>
                  </a:cubicBezTo>
                  <a:cubicBezTo>
                    <a:pt x="3263" y="82"/>
                    <a:pt x="2915" y="1"/>
                    <a:pt x="25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2" name="Google Shape;6032;p18"/>
            <p:cNvSpPr/>
            <p:nvPr/>
          </p:nvSpPr>
          <p:spPr>
            <a:xfrm>
              <a:off x="4608175" y="4534925"/>
              <a:ext cx="124575" cy="110325"/>
            </a:xfrm>
            <a:custGeom>
              <a:avLst/>
              <a:gdLst/>
              <a:ahLst/>
              <a:cxnLst/>
              <a:rect l="l" t="t" r="r" b="b"/>
              <a:pathLst>
                <a:path w="4983" h="4413" extrusionOk="0">
                  <a:moveTo>
                    <a:pt x="2569" y="0"/>
                  </a:moveTo>
                  <a:cubicBezTo>
                    <a:pt x="1776" y="0"/>
                    <a:pt x="977" y="421"/>
                    <a:pt x="577" y="1143"/>
                  </a:cubicBezTo>
                  <a:cubicBezTo>
                    <a:pt x="1" y="2182"/>
                    <a:pt x="388" y="3592"/>
                    <a:pt x="1408" y="4158"/>
                  </a:cubicBezTo>
                  <a:cubicBezTo>
                    <a:pt x="1720" y="4331"/>
                    <a:pt x="2067" y="4412"/>
                    <a:pt x="2416" y="4412"/>
                  </a:cubicBezTo>
                  <a:cubicBezTo>
                    <a:pt x="3208" y="4412"/>
                    <a:pt x="4007" y="3992"/>
                    <a:pt x="4407" y="3270"/>
                  </a:cubicBezTo>
                  <a:cubicBezTo>
                    <a:pt x="4983" y="2231"/>
                    <a:pt x="4595" y="819"/>
                    <a:pt x="3577" y="255"/>
                  </a:cubicBezTo>
                  <a:cubicBezTo>
                    <a:pt x="3265" y="82"/>
                    <a:pt x="2917" y="0"/>
                    <a:pt x="25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3" name="Google Shape;6033;p18"/>
            <p:cNvSpPr/>
            <p:nvPr/>
          </p:nvSpPr>
          <p:spPr>
            <a:xfrm>
              <a:off x="2701675" y="1122675"/>
              <a:ext cx="122150" cy="108800"/>
            </a:xfrm>
            <a:custGeom>
              <a:avLst/>
              <a:gdLst/>
              <a:ahLst/>
              <a:cxnLst/>
              <a:rect l="l" t="t" r="r" b="b"/>
              <a:pathLst>
                <a:path w="4886" h="4352" extrusionOk="0">
                  <a:moveTo>
                    <a:pt x="2519" y="1"/>
                  </a:moveTo>
                  <a:cubicBezTo>
                    <a:pt x="1755" y="1"/>
                    <a:pt x="980" y="400"/>
                    <a:pt x="575" y="1098"/>
                  </a:cubicBezTo>
                  <a:cubicBezTo>
                    <a:pt x="1" y="2092"/>
                    <a:pt x="332" y="3453"/>
                    <a:pt x="1297" y="4053"/>
                  </a:cubicBezTo>
                  <a:cubicBezTo>
                    <a:pt x="1623" y="4256"/>
                    <a:pt x="1994" y="4351"/>
                    <a:pt x="2368" y="4351"/>
                  </a:cubicBezTo>
                  <a:cubicBezTo>
                    <a:pt x="3132" y="4351"/>
                    <a:pt x="3906" y="3952"/>
                    <a:pt x="4311" y="3253"/>
                  </a:cubicBezTo>
                  <a:cubicBezTo>
                    <a:pt x="4886" y="2260"/>
                    <a:pt x="4554" y="899"/>
                    <a:pt x="3589" y="298"/>
                  </a:cubicBezTo>
                  <a:cubicBezTo>
                    <a:pt x="3264" y="96"/>
                    <a:pt x="2893" y="1"/>
                    <a:pt x="251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4" name="Google Shape;6034;p18"/>
            <p:cNvSpPr/>
            <p:nvPr/>
          </p:nvSpPr>
          <p:spPr>
            <a:xfrm>
              <a:off x="2348350" y="4201375"/>
              <a:ext cx="122225" cy="107900"/>
            </a:xfrm>
            <a:custGeom>
              <a:avLst/>
              <a:gdLst/>
              <a:ahLst/>
              <a:cxnLst/>
              <a:rect l="l" t="t" r="r" b="b"/>
              <a:pathLst>
                <a:path w="4889" h="4316" extrusionOk="0">
                  <a:moveTo>
                    <a:pt x="2508" y="1"/>
                  </a:moveTo>
                  <a:cubicBezTo>
                    <a:pt x="1773" y="1"/>
                    <a:pt x="1042" y="379"/>
                    <a:pt x="631" y="1053"/>
                  </a:cubicBezTo>
                  <a:cubicBezTo>
                    <a:pt x="0" y="2088"/>
                    <a:pt x="359" y="3482"/>
                    <a:pt x="1403" y="4059"/>
                  </a:cubicBezTo>
                  <a:cubicBezTo>
                    <a:pt x="1718" y="4233"/>
                    <a:pt x="2063" y="4315"/>
                    <a:pt x="2405" y="4315"/>
                  </a:cubicBezTo>
                  <a:cubicBezTo>
                    <a:pt x="3160" y="4315"/>
                    <a:pt x="3905" y="3916"/>
                    <a:pt x="4306" y="3214"/>
                  </a:cubicBezTo>
                  <a:cubicBezTo>
                    <a:pt x="4888" y="2194"/>
                    <a:pt x="4548" y="872"/>
                    <a:pt x="3555" y="284"/>
                  </a:cubicBezTo>
                  <a:cubicBezTo>
                    <a:pt x="3230" y="92"/>
                    <a:pt x="2868" y="1"/>
                    <a:pt x="250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5" name="Google Shape;6035;p18"/>
            <p:cNvSpPr/>
            <p:nvPr/>
          </p:nvSpPr>
          <p:spPr>
            <a:xfrm>
              <a:off x="4792975" y="4483425"/>
              <a:ext cx="120925" cy="106975"/>
            </a:xfrm>
            <a:custGeom>
              <a:avLst/>
              <a:gdLst/>
              <a:ahLst/>
              <a:cxnLst/>
              <a:rect l="l" t="t" r="r" b="b"/>
              <a:pathLst>
                <a:path w="4837" h="4279" extrusionOk="0">
                  <a:moveTo>
                    <a:pt x="2442" y="0"/>
                  </a:moveTo>
                  <a:cubicBezTo>
                    <a:pt x="1712" y="0"/>
                    <a:pt x="1003" y="388"/>
                    <a:pt x="600" y="1086"/>
                  </a:cubicBezTo>
                  <a:cubicBezTo>
                    <a:pt x="0" y="2121"/>
                    <a:pt x="327" y="3404"/>
                    <a:pt x="1344" y="3993"/>
                  </a:cubicBezTo>
                  <a:cubicBezTo>
                    <a:pt x="1677" y="4186"/>
                    <a:pt x="2038" y="4278"/>
                    <a:pt x="2394" y="4278"/>
                  </a:cubicBezTo>
                  <a:cubicBezTo>
                    <a:pt x="3125" y="4278"/>
                    <a:pt x="3834" y="3891"/>
                    <a:pt x="4237" y="3194"/>
                  </a:cubicBezTo>
                  <a:cubicBezTo>
                    <a:pt x="4837" y="2157"/>
                    <a:pt x="4509" y="875"/>
                    <a:pt x="3493" y="285"/>
                  </a:cubicBezTo>
                  <a:cubicBezTo>
                    <a:pt x="3159" y="92"/>
                    <a:pt x="2798" y="0"/>
                    <a:pt x="244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6" name="Google Shape;6036;p18"/>
            <p:cNvSpPr/>
            <p:nvPr/>
          </p:nvSpPr>
          <p:spPr>
            <a:xfrm>
              <a:off x="3278800" y="4724450"/>
              <a:ext cx="122150" cy="107875"/>
            </a:xfrm>
            <a:custGeom>
              <a:avLst/>
              <a:gdLst/>
              <a:ahLst/>
              <a:cxnLst/>
              <a:rect l="l" t="t" r="r" b="b"/>
              <a:pathLst>
                <a:path w="4886" h="4315" extrusionOk="0">
                  <a:moveTo>
                    <a:pt x="2504" y="1"/>
                  </a:moveTo>
                  <a:cubicBezTo>
                    <a:pt x="1761" y="1"/>
                    <a:pt x="1025" y="388"/>
                    <a:pt x="618" y="1075"/>
                  </a:cubicBezTo>
                  <a:cubicBezTo>
                    <a:pt x="1" y="2118"/>
                    <a:pt x="374" y="3509"/>
                    <a:pt x="1423" y="4070"/>
                  </a:cubicBezTo>
                  <a:cubicBezTo>
                    <a:pt x="1733" y="4236"/>
                    <a:pt x="2070" y="4314"/>
                    <a:pt x="2405" y="4314"/>
                  </a:cubicBezTo>
                  <a:cubicBezTo>
                    <a:pt x="3169" y="4314"/>
                    <a:pt x="3922" y="3905"/>
                    <a:pt x="4317" y="3192"/>
                  </a:cubicBezTo>
                  <a:cubicBezTo>
                    <a:pt x="4886" y="2166"/>
                    <a:pt x="4532" y="846"/>
                    <a:pt x="3533" y="273"/>
                  </a:cubicBezTo>
                  <a:cubicBezTo>
                    <a:pt x="3212" y="88"/>
                    <a:pt x="2857" y="1"/>
                    <a:pt x="25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7" name="Google Shape;6037;p18"/>
            <p:cNvSpPr/>
            <p:nvPr/>
          </p:nvSpPr>
          <p:spPr>
            <a:xfrm>
              <a:off x="1769150" y="2783450"/>
              <a:ext cx="120900" cy="106975"/>
            </a:xfrm>
            <a:custGeom>
              <a:avLst/>
              <a:gdLst/>
              <a:ahLst/>
              <a:cxnLst/>
              <a:rect l="l" t="t" r="r" b="b"/>
              <a:pathLst>
                <a:path w="4836" h="4279" extrusionOk="0">
                  <a:moveTo>
                    <a:pt x="2443" y="0"/>
                  </a:moveTo>
                  <a:cubicBezTo>
                    <a:pt x="1713" y="0"/>
                    <a:pt x="1005" y="387"/>
                    <a:pt x="600" y="1084"/>
                  </a:cubicBezTo>
                  <a:cubicBezTo>
                    <a:pt x="1" y="2121"/>
                    <a:pt x="328" y="3403"/>
                    <a:pt x="1343" y="3993"/>
                  </a:cubicBezTo>
                  <a:cubicBezTo>
                    <a:pt x="1677" y="4187"/>
                    <a:pt x="2038" y="4279"/>
                    <a:pt x="2394" y="4279"/>
                  </a:cubicBezTo>
                  <a:cubicBezTo>
                    <a:pt x="3124" y="4279"/>
                    <a:pt x="3833" y="3891"/>
                    <a:pt x="4236" y="3194"/>
                  </a:cubicBezTo>
                  <a:cubicBezTo>
                    <a:pt x="4835" y="2158"/>
                    <a:pt x="4510" y="876"/>
                    <a:pt x="3493" y="285"/>
                  </a:cubicBezTo>
                  <a:cubicBezTo>
                    <a:pt x="3160" y="92"/>
                    <a:pt x="2799" y="0"/>
                    <a:pt x="244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8" name="Google Shape;6038;p18"/>
            <p:cNvSpPr/>
            <p:nvPr/>
          </p:nvSpPr>
          <p:spPr>
            <a:xfrm>
              <a:off x="5559675" y="3666675"/>
              <a:ext cx="119175" cy="105000"/>
            </a:xfrm>
            <a:custGeom>
              <a:avLst/>
              <a:gdLst/>
              <a:ahLst/>
              <a:cxnLst/>
              <a:rect l="l" t="t" r="r" b="b"/>
              <a:pathLst>
                <a:path w="4767" h="4200" extrusionOk="0">
                  <a:moveTo>
                    <a:pt x="2383" y="0"/>
                  </a:moveTo>
                  <a:cubicBezTo>
                    <a:pt x="1696" y="0"/>
                    <a:pt x="1039" y="357"/>
                    <a:pt x="639" y="1014"/>
                  </a:cubicBezTo>
                  <a:cubicBezTo>
                    <a:pt x="1" y="2060"/>
                    <a:pt x="297" y="3310"/>
                    <a:pt x="1327" y="3908"/>
                  </a:cubicBezTo>
                  <a:cubicBezTo>
                    <a:pt x="1666" y="4105"/>
                    <a:pt x="2029" y="4200"/>
                    <a:pt x="2383" y="4200"/>
                  </a:cubicBezTo>
                  <a:cubicBezTo>
                    <a:pt x="3070" y="4200"/>
                    <a:pt x="3727" y="3843"/>
                    <a:pt x="4128" y="3187"/>
                  </a:cubicBezTo>
                  <a:cubicBezTo>
                    <a:pt x="4766" y="2141"/>
                    <a:pt x="4470" y="891"/>
                    <a:pt x="3440" y="293"/>
                  </a:cubicBezTo>
                  <a:cubicBezTo>
                    <a:pt x="3100" y="95"/>
                    <a:pt x="2737" y="0"/>
                    <a:pt x="238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9" name="Google Shape;6039;p18"/>
            <p:cNvSpPr/>
            <p:nvPr/>
          </p:nvSpPr>
          <p:spPr>
            <a:xfrm>
              <a:off x="4632025" y="960175"/>
              <a:ext cx="119700" cy="106025"/>
            </a:xfrm>
            <a:custGeom>
              <a:avLst/>
              <a:gdLst/>
              <a:ahLst/>
              <a:cxnLst/>
              <a:rect l="l" t="t" r="r" b="b"/>
              <a:pathLst>
                <a:path w="4788" h="4241" extrusionOk="0">
                  <a:moveTo>
                    <a:pt x="2391" y="1"/>
                  </a:moveTo>
                  <a:cubicBezTo>
                    <a:pt x="1644" y="1"/>
                    <a:pt x="932" y="418"/>
                    <a:pt x="541" y="1162"/>
                  </a:cubicBezTo>
                  <a:cubicBezTo>
                    <a:pt x="0" y="2192"/>
                    <a:pt x="337" y="3387"/>
                    <a:pt x="1332" y="3956"/>
                  </a:cubicBezTo>
                  <a:cubicBezTo>
                    <a:pt x="1668" y="4148"/>
                    <a:pt x="2026" y="4240"/>
                    <a:pt x="2377" y="4240"/>
                  </a:cubicBezTo>
                  <a:cubicBezTo>
                    <a:pt x="3105" y="4240"/>
                    <a:pt x="3799" y="3844"/>
                    <a:pt x="4198" y="3127"/>
                  </a:cubicBezTo>
                  <a:cubicBezTo>
                    <a:pt x="4788" y="2066"/>
                    <a:pt x="4434" y="823"/>
                    <a:pt x="3386" y="257"/>
                  </a:cubicBezTo>
                  <a:cubicBezTo>
                    <a:pt x="3064" y="83"/>
                    <a:pt x="2724" y="1"/>
                    <a:pt x="239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0" name="Google Shape;6040;p18"/>
            <p:cNvSpPr/>
            <p:nvPr/>
          </p:nvSpPr>
          <p:spPr>
            <a:xfrm>
              <a:off x="3695575" y="4802975"/>
              <a:ext cx="120200" cy="106000"/>
            </a:xfrm>
            <a:custGeom>
              <a:avLst/>
              <a:gdLst/>
              <a:ahLst/>
              <a:cxnLst/>
              <a:rect l="l" t="t" r="r" b="b"/>
              <a:pathLst>
                <a:path w="4808" h="4240" extrusionOk="0">
                  <a:moveTo>
                    <a:pt x="2414" y="1"/>
                  </a:moveTo>
                  <a:cubicBezTo>
                    <a:pt x="1696" y="1"/>
                    <a:pt x="1010" y="386"/>
                    <a:pt x="609" y="1080"/>
                  </a:cubicBezTo>
                  <a:cubicBezTo>
                    <a:pt x="1" y="2132"/>
                    <a:pt x="331" y="3383"/>
                    <a:pt x="1370" y="3965"/>
                  </a:cubicBezTo>
                  <a:cubicBezTo>
                    <a:pt x="1701" y="4151"/>
                    <a:pt x="2053" y="4240"/>
                    <a:pt x="2398" y="4240"/>
                  </a:cubicBezTo>
                  <a:cubicBezTo>
                    <a:pt x="3132" y="4240"/>
                    <a:pt x="3832" y="3837"/>
                    <a:pt x="4227" y="3112"/>
                  </a:cubicBezTo>
                  <a:cubicBezTo>
                    <a:pt x="4808" y="2049"/>
                    <a:pt x="4445" y="807"/>
                    <a:pt x="3393" y="249"/>
                  </a:cubicBezTo>
                  <a:cubicBezTo>
                    <a:pt x="3076" y="81"/>
                    <a:pt x="2742" y="1"/>
                    <a:pt x="24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1" name="Google Shape;6041;p18"/>
            <p:cNvSpPr/>
            <p:nvPr/>
          </p:nvSpPr>
          <p:spPr>
            <a:xfrm>
              <a:off x="4864100" y="1090925"/>
              <a:ext cx="120200" cy="106050"/>
            </a:xfrm>
            <a:custGeom>
              <a:avLst/>
              <a:gdLst/>
              <a:ahLst/>
              <a:cxnLst/>
              <a:rect l="l" t="t" r="r" b="b"/>
              <a:pathLst>
                <a:path w="4808" h="4242" extrusionOk="0">
                  <a:moveTo>
                    <a:pt x="2415" y="0"/>
                  </a:moveTo>
                  <a:cubicBezTo>
                    <a:pt x="1694" y="0"/>
                    <a:pt x="1004" y="390"/>
                    <a:pt x="603" y="1089"/>
                  </a:cubicBezTo>
                  <a:cubicBezTo>
                    <a:pt x="1" y="2143"/>
                    <a:pt x="337" y="3391"/>
                    <a:pt x="1377" y="3970"/>
                  </a:cubicBezTo>
                  <a:cubicBezTo>
                    <a:pt x="1706" y="4154"/>
                    <a:pt x="2056" y="4241"/>
                    <a:pt x="2397" y="4241"/>
                  </a:cubicBezTo>
                  <a:cubicBezTo>
                    <a:pt x="3135" y="4241"/>
                    <a:pt x="3838" y="3833"/>
                    <a:pt x="4233" y="3102"/>
                  </a:cubicBezTo>
                  <a:cubicBezTo>
                    <a:pt x="4808" y="2040"/>
                    <a:pt x="4439" y="798"/>
                    <a:pt x="3383" y="243"/>
                  </a:cubicBezTo>
                  <a:cubicBezTo>
                    <a:pt x="3069" y="79"/>
                    <a:pt x="2739" y="0"/>
                    <a:pt x="24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2" name="Google Shape;6042;p18"/>
            <p:cNvSpPr/>
            <p:nvPr/>
          </p:nvSpPr>
          <p:spPr>
            <a:xfrm>
              <a:off x="2067550" y="3887625"/>
              <a:ext cx="119425" cy="106000"/>
            </a:xfrm>
            <a:custGeom>
              <a:avLst/>
              <a:gdLst/>
              <a:ahLst/>
              <a:cxnLst/>
              <a:rect l="l" t="t" r="r" b="b"/>
              <a:pathLst>
                <a:path w="4777" h="4240" extrusionOk="0">
                  <a:moveTo>
                    <a:pt x="2403" y="0"/>
                  </a:moveTo>
                  <a:cubicBezTo>
                    <a:pt x="1719" y="0"/>
                    <a:pt x="1059" y="350"/>
                    <a:pt x="651" y="998"/>
                  </a:cubicBezTo>
                  <a:cubicBezTo>
                    <a:pt x="1" y="2027"/>
                    <a:pt x="275" y="3298"/>
                    <a:pt x="1280" y="3919"/>
                  </a:cubicBezTo>
                  <a:cubicBezTo>
                    <a:pt x="1631" y="4136"/>
                    <a:pt x="2012" y="4239"/>
                    <a:pt x="2386" y="4239"/>
                  </a:cubicBezTo>
                  <a:cubicBezTo>
                    <a:pt x="3090" y="4239"/>
                    <a:pt x="3768" y="3870"/>
                    <a:pt x="4174" y="3194"/>
                  </a:cubicBezTo>
                  <a:cubicBezTo>
                    <a:pt x="4777" y="2187"/>
                    <a:pt x="4513" y="975"/>
                    <a:pt x="3559" y="353"/>
                  </a:cubicBezTo>
                  <a:cubicBezTo>
                    <a:pt x="3194" y="115"/>
                    <a:pt x="2795" y="0"/>
                    <a:pt x="24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3" name="Google Shape;6043;p18"/>
            <p:cNvSpPr/>
            <p:nvPr/>
          </p:nvSpPr>
          <p:spPr>
            <a:xfrm>
              <a:off x="3984625" y="752700"/>
              <a:ext cx="117650" cy="104200"/>
            </a:xfrm>
            <a:custGeom>
              <a:avLst/>
              <a:gdLst/>
              <a:ahLst/>
              <a:cxnLst/>
              <a:rect l="l" t="t" r="r" b="b"/>
              <a:pathLst>
                <a:path w="4706" h="4168" extrusionOk="0">
                  <a:moveTo>
                    <a:pt x="2356" y="1"/>
                  </a:moveTo>
                  <a:cubicBezTo>
                    <a:pt x="1646" y="1"/>
                    <a:pt x="971" y="387"/>
                    <a:pt x="578" y="1085"/>
                  </a:cubicBezTo>
                  <a:cubicBezTo>
                    <a:pt x="1" y="2107"/>
                    <a:pt x="314" y="3305"/>
                    <a:pt x="1309" y="3880"/>
                  </a:cubicBezTo>
                  <a:cubicBezTo>
                    <a:pt x="1644" y="4074"/>
                    <a:pt x="2000" y="4167"/>
                    <a:pt x="2348" y="4167"/>
                  </a:cubicBezTo>
                  <a:cubicBezTo>
                    <a:pt x="3075" y="4167"/>
                    <a:pt x="3767" y="3763"/>
                    <a:pt x="4156" y="3036"/>
                  </a:cubicBezTo>
                  <a:cubicBezTo>
                    <a:pt x="4706" y="2006"/>
                    <a:pt x="4359" y="815"/>
                    <a:pt x="3349" y="261"/>
                  </a:cubicBezTo>
                  <a:cubicBezTo>
                    <a:pt x="3027" y="85"/>
                    <a:pt x="2688" y="1"/>
                    <a:pt x="235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4" name="Google Shape;6044;p18"/>
            <p:cNvSpPr/>
            <p:nvPr/>
          </p:nvSpPr>
          <p:spPr>
            <a:xfrm>
              <a:off x="5098325" y="1223025"/>
              <a:ext cx="116950" cy="103350"/>
            </a:xfrm>
            <a:custGeom>
              <a:avLst/>
              <a:gdLst/>
              <a:ahLst/>
              <a:cxnLst/>
              <a:rect l="l" t="t" r="r" b="b"/>
              <a:pathLst>
                <a:path w="4678" h="4134" extrusionOk="0">
                  <a:moveTo>
                    <a:pt x="2349" y="1"/>
                  </a:moveTo>
                  <a:cubicBezTo>
                    <a:pt x="1639" y="1"/>
                    <a:pt x="960" y="387"/>
                    <a:pt x="573" y="1081"/>
                  </a:cubicBezTo>
                  <a:cubicBezTo>
                    <a:pt x="1" y="2102"/>
                    <a:pt x="332" y="3309"/>
                    <a:pt x="1333" y="3869"/>
                  </a:cubicBezTo>
                  <a:cubicBezTo>
                    <a:pt x="1653" y="4048"/>
                    <a:pt x="1994" y="4133"/>
                    <a:pt x="2329" y="4133"/>
                  </a:cubicBezTo>
                  <a:cubicBezTo>
                    <a:pt x="3039" y="4133"/>
                    <a:pt x="3719" y="3748"/>
                    <a:pt x="4106" y="3054"/>
                  </a:cubicBezTo>
                  <a:cubicBezTo>
                    <a:pt x="4678" y="2033"/>
                    <a:pt x="4346" y="826"/>
                    <a:pt x="3346" y="266"/>
                  </a:cubicBezTo>
                  <a:cubicBezTo>
                    <a:pt x="3025" y="87"/>
                    <a:pt x="2684" y="1"/>
                    <a:pt x="234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5" name="Google Shape;6045;p18"/>
            <p:cNvSpPr/>
            <p:nvPr/>
          </p:nvSpPr>
          <p:spPr>
            <a:xfrm>
              <a:off x="1938075" y="1942725"/>
              <a:ext cx="117650" cy="104200"/>
            </a:xfrm>
            <a:custGeom>
              <a:avLst/>
              <a:gdLst/>
              <a:ahLst/>
              <a:cxnLst/>
              <a:rect l="l" t="t" r="r" b="b"/>
              <a:pathLst>
                <a:path w="4706" h="4168" extrusionOk="0">
                  <a:moveTo>
                    <a:pt x="2358" y="1"/>
                  </a:moveTo>
                  <a:cubicBezTo>
                    <a:pt x="1634" y="1"/>
                    <a:pt x="945" y="401"/>
                    <a:pt x="556" y="1125"/>
                  </a:cubicBezTo>
                  <a:cubicBezTo>
                    <a:pt x="0" y="2154"/>
                    <a:pt x="342" y="3344"/>
                    <a:pt x="1351" y="3903"/>
                  </a:cubicBezTo>
                  <a:cubicBezTo>
                    <a:pt x="1675" y="4082"/>
                    <a:pt x="2017" y="4167"/>
                    <a:pt x="2351" y="4167"/>
                  </a:cubicBezTo>
                  <a:cubicBezTo>
                    <a:pt x="3059" y="4167"/>
                    <a:pt x="3731" y="3784"/>
                    <a:pt x="4125" y="3089"/>
                  </a:cubicBezTo>
                  <a:cubicBezTo>
                    <a:pt x="4705" y="2068"/>
                    <a:pt x="4396" y="869"/>
                    <a:pt x="3404" y="291"/>
                  </a:cubicBezTo>
                  <a:cubicBezTo>
                    <a:pt x="3067" y="95"/>
                    <a:pt x="2708" y="1"/>
                    <a:pt x="235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6" name="Google Shape;6046;p18"/>
            <p:cNvSpPr/>
            <p:nvPr/>
          </p:nvSpPr>
          <p:spPr>
            <a:xfrm>
              <a:off x="2071525" y="1705625"/>
              <a:ext cx="117475" cy="104150"/>
            </a:xfrm>
            <a:custGeom>
              <a:avLst/>
              <a:gdLst/>
              <a:ahLst/>
              <a:cxnLst/>
              <a:rect l="l" t="t" r="r" b="b"/>
              <a:pathLst>
                <a:path w="4699" h="4166" extrusionOk="0">
                  <a:moveTo>
                    <a:pt x="2351" y="0"/>
                  </a:moveTo>
                  <a:cubicBezTo>
                    <a:pt x="1659" y="0"/>
                    <a:pt x="997" y="364"/>
                    <a:pt x="602" y="1029"/>
                  </a:cubicBezTo>
                  <a:cubicBezTo>
                    <a:pt x="1" y="2043"/>
                    <a:pt x="281" y="3254"/>
                    <a:pt x="1253" y="3850"/>
                  </a:cubicBezTo>
                  <a:cubicBezTo>
                    <a:pt x="1603" y="4063"/>
                    <a:pt x="1978" y="4165"/>
                    <a:pt x="2344" y="4165"/>
                  </a:cubicBezTo>
                  <a:cubicBezTo>
                    <a:pt x="3052" y="4165"/>
                    <a:pt x="3727" y="3783"/>
                    <a:pt x="4121" y="3085"/>
                  </a:cubicBezTo>
                  <a:cubicBezTo>
                    <a:pt x="4699" y="2062"/>
                    <a:pt x="4388" y="864"/>
                    <a:pt x="3395" y="288"/>
                  </a:cubicBezTo>
                  <a:cubicBezTo>
                    <a:pt x="3059" y="93"/>
                    <a:pt x="2701" y="0"/>
                    <a:pt x="23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7" name="Google Shape;6047;p18"/>
            <p:cNvSpPr/>
            <p:nvPr/>
          </p:nvSpPr>
          <p:spPr>
            <a:xfrm>
              <a:off x="5777800" y="3009350"/>
              <a:ext cx="116850" cy="103275"/>
            </a:xfrm>
            <a:custGeom>
              <a:avLst/>
              <a:gdLst/>
              <a:ahLst/>
              <a:cxnLst/>
              <a:rect l="l" t="t" r="r" b="b"/>
              <a:pathLst>
                <a:path w="4674" h="4131" extrusionOk="0">
                  <a:moveTo>
                    <a:pt x="2350" y="0"/>
                  </a:moveTo>
                  <a:cubicBezTo>
                    <a:pt x="1631" y="0"/>
                    <a:pt x="942" y="396"/>
                    <a:pt x="556" y="1103"/>
                  </a:cubicBezTo>
                  <a:cubicBezTo>
                    <a:pt x="1" y="2124"/>
                    <a:pt x="347" y="3331"/>
                    <a:pt x="1355" y="3879"/>
                  </a:cubicBezTo>
                  <a:cubicBezTo>
                    <a:pt x="1667" y="4049"/>
                    <a:pt x="1999" y="4130"/>
                    <a:pt x="2324" y="4130"/>
                  </a:cubicBezTo>
                  <a:cubicBezTo>
                    <a:pt x="3043" y="4130"/>
                    <a:pt x="3732" y="3735"/>
                    <a:pt x="4118" y="3028"/>
                  </a:cubicBezTo>
                  <a:cubicBezTo>
                    <a:pt x="4674" y="2006"/>
                    <a:pt x="4327" y="798"/>
                    <a:pt x="3319" y="251"/>
                  </a:cubicBezTo>
                  <a:cubicBezTo>
                    <a:pt x="3007" y="82"/>
                    <a:pt x="2676" y="0"/>
                    <a:pt x="23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8" name="Google Shape;6048;p18"/>
            <p:cNvSpPr/>
            <p:nvPr/>
          </p:nvSpPr>
          <p:spPr>
            <a:xfrm>
              <a:off x="5426675" y="3904225"/>
              <a:ext cx="118100" cy="104175"/>
            </a:xfrm>
            <a:custGeom>
              <a:avLst/>
              <a:gdLst/>
              <a:ahLst/>
              <a:cxnLst/>
              <a:rect l="l" t="t" r="r" b="b"/>
              <a:pathLst>
                <a:path w="4724" h="4167" extrusionOk="0">
                  <a:moveTo>
                    <a:pt x="2375" y="1"/>
                  </a:moveTo>
                  <a:cubicBezTo>
                    <a:pt x="1679" y="1"/>
                    <a:pt x="1014" y="369"/>
                    <a:pt x="618" y="1041"/>
                  </a:cubicBezTo>
                  <a:cubicBezTo>
                    <a:pt x="1" y="2094"/>
                    <a:pt x="332" y="3340"/>
                    <a:pt x="1383" y="3911"/>
                  </a:cubicBezTo>
                  <a:cubicBezTo>
                    <a:pt x="1702" y="4084"/>
                    <a:pt x="2038" y="4166"/>
                    <a:pt x="2366" y="4166"/>
                  </a:cubicBezTo>
                  <a:cubicBezTo>
                    <a:pt x="3079" y="4166"/>
                    <a:pt x="3758" y="3777"/>
                    <a:pt x="4151" y="3075"/>
                  </a:cubicBezTo>
                  <a:cubicBezTo>
                    <a:pt x="4724" y="2049"/>
                    <a:pt x="4406" y="856"/>
                    <a:pt x="3406" y="283"/>
                  </a:cubicBezTo>
                  <a:cubicBezTo>
                    <a:pt x="3074" y="92"/>
                    <a:pt x="2721" y="1"/>
                    <a:pt x="23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9" name="Google Shape;6049;p18"/>
            <p:cNvSpPr/>
            <p:nvPr/>
          </p:nvSpPr>
          <p:spPr>
            <a:xfrm>
              <a:off x="4400575" y="830750"/>
              <a:ext cx="116850" cy="103300"/>
            </a:xfrm>
            <a:custGeom>
              <a:avLst/>
              <a:gdLst/>
              <a:ahLst/>
              <a:cxnLst/>
              <a:rect l="l" t="t" r="r" b="b"/>
              <a:pathLst>
                <a:path w="4674" h="4132" extrusionOk="0">
                  <a:moveTo>
                    <a:pt x="2351" y="1"/>
                  </a:moveTo>
                  <a:cubicBezTo>
                    <a:pt x="1631" y="1"/>
                    <a:pt x="941" y="397"/>
                    <a:pt x="556" y="1103"/>
                  </a:cubicBezTo>
                  <a:cubicBezTo>
                    <a:pt x="1" y="2126"/>
                    <a:pt x="347" y="3333"/>
                    <a:pt x="1354" y="3881"/>
                  </a:cubicBezTo>
                  <a:cubicBezTo>
                    <a:pt x="1666" y="4050"/>
                    <a:pt x="1998" y="4131"/>
                    <a:pt x="2323" y="4131"/>
                  </a:cubicBezTo>
                  <a:cubicBezTo>
                    <a:pt x="3043" y="4131"/>
                    <a:pt x="3732" y="3735"/>
                    <a:pt x="4117" y="3029"/>
                  </a:cubicBezTo>
                  <a:cubicBezTo>
                    <a:pt x="4674" y="2008"/>
                    <a:pt x="4326" y="799"/>
                    <a:pt x="3319" y="251"/>
                  </a:cubicBezTo>
                  <a:cubicBezTo>
                    <a:pt x="3008" y="82"/>
                    <a:pt x="2676" y="1"/>
                    <a:pt x="23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0" name="Google Shape;6050;p18"/>
            <p:cNvSpPr/>
            <p:nvPr/>
          </p:nvSpPr>
          <p:spPr>
            <a:xfrm>
              <a:off x="5380350" y="1537350"/>
              <a:ext cx="117525" cy="104175"/>
            </a:xfrm>
            <a:custGeom>
              <a:avLst/>
              <a:gdLst/>
              <a:ahLst/>
              <a:cxnLst/>
              <a:rect l="l" t="t" r="r" b="b"/>
              <a:pathLst>
                <a:path w="4701" h="4167" extrusionOk="0">
                  <a:moveTo>
                    <a:pt x="2352" y="1"/>
                  </a:moveTo>
                  <a:cubicBezTo>
                    <a:pt x="1661" y="1"/>
                    <a:pt x="999" y="364"/>
                    <a:pt x="604" y="1027"/>
                  </a:cubicBezTo>
                  <a:cubicBezTo>
                    <a:pt x="0" y="2041"/>
                    <a:pt x="279" y="3253"/>
                    <a:pt x="1251" y="3849"/>
                  </a:cubicBezTo>
                  <a:cubicBezTo>
                    <a:pt x="1602" y="4064"/>
                    <a:pt x="1977" y="4167"/>
                    <a:pt x="2344" y="4167"/>
                  </a:cubicBezTo>
                  <a:cubicBezTo>
                    <a:pt x="3051" y="4167"/>
                    <a:pt x="3725" y="3785"/>
                    <a:pt x="4120" y="3088"/>
                  </a:cubicBezTo>
                  <a:cubicBezTo>
                    <a:pt x="4701" y="2066"/>
                    <a:pt x="4390" y="867"/>
                    <a:pt x="3397" y="289"/>
                  </a:cubicBezTo>
                  <a:cubicBezTo>
                    <a:pt x="3061" y="94"/>
                    <a:pt x="2703" y="1"/>
                    <a:pt x="235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1" name="Google Shape;6051;p18"/>
            <p:cNvSpPr/>
            <p:nvPr/>
          </p:nvSpPr>
          <p:spPr>
            <a:xfrm>
              <a:off x="4978725" y="4432925"/>
              <a:ext cx="114850" cy="101600"/>
            </a:xfrm>
            <a:custGeom>
              <a:avLst/>
              <a:gdLst/>
              <a:ahLst/>
              <a:cxnLst/>
              <a:rect l="l" t="t" r="r" b="b"/>
              <a:pathLst>
                <a:path w="4594" h="4064" extrusionOk="0">
                  <a:moveTo>
                    <a:pt x="2344" y="1"/>
                  </a:moveTo>
                  <a:cubicBezTo>
                    <a:pt x="1623" y="1"/>
                    <a:pt x="917" y="392"/>
                    <a:pt x="545" y="1079"/>
                  </a:cubicBezTo>
                  <a:cubicBezTo>
                    <a:pt x="0" y="2087"/>
                    <a:pt x="380" y="3346"/>
                    <a:pt x="1382" y="3854"/>
                  </a:cubicBezTo>
                  <a:cubicBezTo>
                    <a:pt x="1663" y="3996"/>
                    <a:pt x="1964" y="4064"/>
                    <a:pt x="2263" y="4064"/>
                  </a:cubicBezTo>
                  <a:cubicBezTo>
                    <a:pt x="2987" y="4064"/>
                    <a:pt x="3697" y="3669"/>
                    <a:pt x="4069" y="2985"/>
                  </a:cubicBezTo>
                  <a:cubicBezTo>
                    <a:pt x="4593" y="2017"/>
                    <a:pt x="4262" y="805"/>
                    <a:pt x="3327" y="264"/>
                  </a:cubicBezTo>
                  <a:cubicBezTo>
                    <a:pt x="3018" y="86"/>
                    <a:pt x="2679" y="1"/>
                    <a:pt x="234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2" name="Google Shape;6052;p18"/>
            <p:cNvSpPr/>
            <p:nvPr/>
          </p:nvSpPr>
          <p:spPr>
            <a:xfrm>
              <a:off x="3100700" y="4781550"/>
              <a:ext cx="112975" cy="100000"/>
            </a:xfrm>
            <a:custGeom>
              <a:avLst/>
              <a:gdLst/>
              <a:ahLst/>
              <a:cxnLst/>
              <a:rect l="l" t="t" r="r" b="b"/>
              <a:pathLst>
                <a:path w="4519" h="4000" extrusionOk="0">
                  <a:moveTo>
                    <a:pt x="2321" y="1"/>
                  </a:moveTo>
                  <a:cubicBezTo>
                    <a:pt x="1623" y="1"/>
                    <a:pt x="923" y="363"/>
                    <a:pt x="550" y="999"/>
                  </a:cubicBezTo>
                  <a:cubicBezTo>
                    <a:pt x="0" y="1934"/>
                    <a:pt x="318" y="3202"/>
                    <a:pt x="1239" y="3743"/>
                  </a:cubicBezTo>
                  <a:cubicBezTo>
                    <a:pt x="1535" y="3917"/>
                    <a:pt x="1867" y="4000"/>
                    <a:pt x="2199" y="4000"/>
                  </a:cubicBezTo>
                  <a:cubicBezTo>
                    <a:pt x="2896" y="4000"/>
                    <a:pt x="3595" y="3638"/>
                    <a:pt x="3969" y="3002"/>
                  </a:cubicBezTo>
                  <a:cubicBezTo>
                    <a:pt x="4518" y="2068"/>
                    <a:pt x="4200" y="799"/>
                    <a:pt x="3279" y="257"/>
                  </a:cubicBezTo>
                  <a:cubicBezTo>
                    <a:pt x="2984" y="83"/>
                    <a:pt x="2653" y="1"/>
                    <a:pt x="23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3" name="Google Shape;6053;p18"/>
            <p:cNvSpPr/>
            <p:nvPr/>
          </p:nvSpPr>
          <p:spPr>
            <a:xfrm>
              <a:off x="2866575" y="4649625"/>
              <a:ext cx="116075" cy="102400"/>
            </a:xfrm>
            <a:custGeom>
              <a:avLst/>
              <a:gdLst/>
              <a:ahLst/>
              <a:cxnLst/>
              <a:rect l="l" t="t" r="r" b="b"/>
              <a:pathLst>
                <a:path w="4643" h="4096" extrusionOk="0">
                  <a:moveTo>
                    <a:pt x="2347" y="0"/>
                  </a:moveTo>
                  <a:cubicBezTo>
                    <a:pt x="1649" y="0"/>
                    <a:pt x="970" y="369"/>
                    <a:pt x="585" y="1027"/>
                  </a:cubicBezTo>
                  <a:cubicBezTo>
                    <a:pt x="0" y="2028"/>
                    <a:pt x="319" y="3269"/>
                    <a:pt x="1306" y="3830"/>
                  </a:cubicBezTo>
                  <a:cubicBezTo>
                    <a:pt x="1622" y="4010"/>
                    <a:pt x="1962" y="4095"/>
                    <a:pt x="2298" y="4095"/>
                  </a:cubicBezTo>
                  <a:cubicBezTo>
                    <a:pt x="3011" y="4095"/>
                    <a:pt x="3701" y="3709"/>
                    <a:pt x="4082" y="3018"/>
                  </a:cubicBezTo>
                  <a:cubicBezTo>
                    <a:pt x="4642" y="2006"/>
                    <a:pt x="4289" y="774"/>
                    <a:pt x="3287" y="238"/>
                  </a:cubicBezTo>
                  <a:cubicBezTo>
                    <a:pt x="2987" y="77"/>
                    <a:pt x="2665" y="0"/>
                    <a:pt x="23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4" name="Google Shape;6054;p18"/>
            <p:cNvSpPr/>
            <p:nvPr/>
          </p:nvSpPr>
          <p:spPr>
            <a:xfrm>
              <a:off x="2634400" y="4518825"/>
              <a:ext cx="115650" cy="102425"/>
            </a:xfrm>
            <a:custGeom>
              <a:avLst/>
              <a:gdLst/>
              <a:ahLst/>
              <a:cxnLst/>
              <a:rect l="l" t="t" r="r" b="b"/>
              <a:pathLst>
                <a:path w="4626" h="4097" extrusionOk="0">
                  <a:moveTo>
                    <a:pt x="2328" y="0"/>
                  </a:moveTo>
                  <a:cubicBezTo>
                    <a:pt x="1600" y="0"/>
                    <a:pt x="896" y="403"/>
                    <a:pt x="520" y="1114"/>
                  </a:cubicBezTo>
                  <a:cubicBezTo>
                    <a:pt x="1" y="2094"/>
                    <a:pt x="331" y="3280"/>
                    <a:pt x="1276" y="3824"/>
                  </a:cubicBezTo>
                  <a:cubicBezTo>
                    <a:pt x="1595" y="4008"/>
                    <a:pt x="1940" y="4096"/>
                    <a:pt x="2280" y="4096"/>
                  </a:cubicBezTo>
                  <a:cubicBezTo>
                    <a:pt x="2989" y="4096"/>
                    <a:pt x="3674" y="3715"/>
                    <a:pt x="4058" y="3032"/>
                  </a:cubicBezTo>
                  <a:cubicBezTo>
                    <a:pt x="4625" y="2021"/>
                    <a:pt x="4282" y="789"/>
                    <a:pt x="3283" y="246"/>
                  </a:cubicBezTo>
                  <a:cubicBezTo>
                    <a:pt x="2977" y="79"/>
                    <a:pt x="2650" y="0"/>
                    <a:pt x="232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5" name="Google Shape;6055;p18"/>
            <p:cNvSpPr/>
            <p:nvPr/>
          </p:nvSpPr>
          <p:spPr>
            <a:xfrm>
              <a:off x="2521750" y="1179050"/>
              <a:ext cx="115550" cy="102425"/>
            </a:xfrm>
            <a:custGeom>
              <a:avLst/>
              <a:gdLst/>
              <a:ahLst/>
              <a:cxnLst/>
              <a:rect l="l" t="t" r="r" b="b"/>
              <a:pathLst>
                <a:path w="4622" h="4097" extrusionOk="0">
                  <a:moveTo>
                    <a:pt x="2345" y="1"/>
                  </a:moveTo>
                  <a:cubicBezTo>
                    <a:pt x="1646" y="1"/>
                    <a:pt x="967" y="371"/>
                    <a:pt x="581" y="1038"/>
                  </a:cubicBezTo>
                  <a:cubicBezTo>
                    <a:pt x="1" y="2041"/>
                    <a:pt x="326" y="3279"/>
                    <a:pt x="1317" y="3836"/>
                  </a:cubicBezTo>
                  <a:cubicBezTo>
                    <a:pt x="1630" y="4012"/>
                    <a:pt x="1967" y="4096"/>
                    <a:pt x="2299" y="4096"/>
                  </a:cubicBezTo>
                  <a:cubicBezTo>
                    <a:pt x="3017" y="4096"/>
                    <a:pt x="3710" y="3705"/>
                    <a:pt x="4090" y="3009"/>
                  </a:cubicBezTo>
                  <a:cubicBezTo>
                    <a:pt x="4622" y="2035"/>
                    <a:pt x="4309" y="843"/>
                    <a:pt x="3375" y="288"/>
                  </a:cubicBezTo>
                  <a:cubicBezTo>
                    <a:pt x="3049" y="93"/>
                    <a:pt x="2695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6" name="Google Shape;6056;p18"/>
            <p:cNvSpPr/>
            <p:nvPr/>
          </p:nvSpPr>
          <p:spPr>
            <a:xfrm>
              <a:off x="3515875" y="4858775"/>
              <a:ext cx="113650" cy="100825"/>
            </a:xfrm>
            <a:custGeom>
              <a:avLst/>
              <a:gdLst/>
              <a:ahLst/>
              <a:cxnLst/>
              <a:rect l="l" t="t" r="r" b="b"/>
              <a:pathLst>
                <a:path w="4546" h="4033" extrusionOk="0">
                  <a:moveTo>
                    <a:pt x="2327" y="0"/>
                  </a:moveTo>
                  <a:cubicBezTo>
                    <a:pt x="1610" y="0"/>
                    <a:pt x="897" y="384"/>
                    <a:pt x="528" y="1057"/>
                  </a:cubicBezTo>
                  <a:cubicBezTo>
                    <a:pt x="1" y="2016"/>
                    <a:pt x="338" y="3252"/>
                    <a:pt x="1272" y="3783"/>
                  </a:cubicBezTo>
                  <a:cubicBezTo>
                    <a:pt x="1570" y="3952"/>
                    <a:pt x="1898" y="4032"/>
                    <a:pt x="2226" y="4032"/>
                  </a:cubicBezTo>
                  <a:cubicBezTo>
                    <a:pt x="2924" y="4032"/>
                    <a:pt x="3617" y="3667"/>
                    <a:pt x="3994" y="3025"/>
                  </a:cubicBezTo>
                  <a:cubicBezTo>
                    <a:pt x="4545" y="2084"/>
                    <a:pt x="4242" y="833"/>
                    <a:pt x="3326" y="277"/>
                  </a:cubicBezTo>
                  <a:cubicBezTo>
                    <a:pt x="3017" y="89"/>
                    <a:pt x="2671" y="0"/>
                    <a:pt x="232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7" name="Google Shape;6057;p18"/>
            <p:cNvSpPr/>
            <p:nvPr/>
          </p:nvSpPr>
          <p:spPr>
            <a:xfrm>
              <a:off x="2119750" y="4074150"/>
              <a:ext cx="114200" cy="100850"/>
            </a:xfrm>
            <a:custGeom>
              <a:avLst/>
              <a:gdLst/>
              <a:ahLst/>
              <a:cxnLst/>
              <a:rect l="l" t="t" r="r" b="b"/>
              <a:pathLst>
                <a:path w="4568" h="4034" extrusionOk="0">
                  <a:moveTo>
                    <a:pt x="2345" y="1"/>
                  </a:moveTo>
                  <a:cubicBezTo>
                    <a:pt x="1648" y="1"/>
                    <a:pt x="955" y="364"/>
                    <a:pt x="577" y="1007"/>
                  </a:cubicBezTo>
                  <a:cubicBezTo>
                    <a:pt x="1" y="1985"/>
                    <a:pt x="354" y="3286"/>
                    <a:pt x="1339" y="3810"/>
                  </a:cubicBezTo>
                  <a:cubicBezTo>
                    <a:pt x="1624" y="3961"/>
                    <a:pt x="1934" y="4033"/>
                    <a:pt x="2244" y="4033"/>
                  </a:cubicBezTo>
                  <a:cubicBezTo>
                    <a:pt x="2961" y="4033"/>
                    <a:pt x="3672" y="3647"/>
                    <a:pt x="4040" y="2978"/>
                  </a:cubicBezTo>
                  <a:cubicBezTo>
                    <a:pt x="4567" y="2022"/>
                    <a:pt x="4233" y="783"/>
                    <a:pt x="3300" y="251"/>
                  </a:cubicBezTo>
                  <a:cubicBezTo>
                    <a:pt x="3002" y="81"/>
                    <a:pt x="2673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8" name="Google Shape;6058;p18"/>
            <p:cNvSpPr/>
            <p:nvPr/>
          </p:nvSpPr>
          <p:spPr>
            <a:xfrm>
              <a:off x="2402875" y="4389250"/>
              <a:ext cx="112975" cy="100025"/>
            </a:xfrm>
            <a:custGeom>
              <a:avLst/>
              <a:gdLst/>
              <a:ahLst/>
              <a:cxnLst/>
              <a:rect l="l" t="t" r="r" b="b"/>
              <a:pathLst>
                <a:path w="4519" h="4001" extrusionOk="0">
                  <a:moveTo>
                    <a:pt x="2321" y="0"/>
                  </a:moveTo>
                  <a:cubicBezTo>
                    <a:pt x="1591" y="0"/>
                    <a:pt x="863" y="398"/>
                    <a:pt x="507" y="1076"/>
                  </a:cubicBezTo>
                  <a:cubicBezTo>
                    <a:pt x="0" y="2039"/>
                    <a:pt x="375" y="3295"/>
                    <a:pt x="1316" y="3787"/>
                  </a:cubicBezTo>
                  <a:cubicBezTo>
                    <a:pt x="1593" y="3932"/>
                    <a:pt x="1896" y="4000"/>
                    <a:pt x="2199" y="4000"/>
                  </a:cubicBezTo>
                  <a:cubicBezTo>
                    <a:pt x="2929" y="4000"/>
                    <a:pt x="3658" y="3602"/>
                    <a:pt x="4013" y="2925"/>
                  </a:cubicBezTo>
                  <a:cubicBezTo>
                    <a:pt x="4518" y="1961"/>
                    <a:pt x="4144" y="706"/>
                    <a:pt x="3204" y="214"/>
                  </a:cubicBezTo>
                  <a:cubicBezTo>
                    <a:pt x="2927" y="69"/>
                    <a:pt x="2624" y="0"/>
                    <a:pt x="232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9" name="Google Shape;6059;p18"/>
            <p:cNvSpPr/>
            <p:nvPr/>
          </p:nvSpPr>
          <p:spPr>
            <a:xfrm>
              <a:off x="5695500" y="3431275"/>
              <a:ext cx="114125" cy="101550"/>
            </a:xfrm>
            <a:custGeom>
              <a:avLst/>
              <a:gdLst/>
              <a:ahLst/>
              <a:cxnLst/>
              <a:rect l="l" t="t" r="r" b="b"/>
              <a:pathLst>
                <a:path w="4565" h="4062" extrusionOk="0">
                  <a:moveTo>
                    <a:pt x="2322" y="0"/>
                  </a:moveTo>
                  <a:cubicBezTo>
                    <a:pt x="1629" y="0"/>
                    <a:pt x="947" y="359"/>
                    <a:pt x="564" y="1005"/>
                  </a:cubicBezTo>
                  <a:cubicBezTo>
                    <a:pt x="1" y="1951"/>
                    <a:pt x="282" y="3183"/>
                    <a:pt x="1190" y="3757"/>
                  </a:cubicBezTo>
                  <a:cubicBezTo>
                    <a:pt x="1516" y="3964"/>
                    <a:pt x="1881" y="4062"/>
                    <a:pt x="2243" y="4062"/>
                  </a:cubicBezTo>
                  <a:cubicBezTo>
                    <a:pt x="2936" y="4062"/>
                    <a:pt x="3618" y="3703"/>
                    <a:pt x="4002" y="3057"/>
                  </a:cubicBezTo>
                  <a:cubicBezTo>
                    <a:pt x="4564" y="2113"/>
                    <a:pt x="4284" y="881"/>
                    <a:pt x="3375" y="305"/>
                  </a:cubicBezTo>
                  <a:cubicBezTo>
                    <a:pt x="3049" y="98"/>
                    <a:pt x="2684" y="0"/>
                    <a:pt x="232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0" name="Google Shape;6060;p18"/>
            <p:cNvSpPr/>
            <p:nvPr/>
          </p:nvSpPr>
          <p:spPr>
            <a:xfrm>
              <a:off x="1722325" y="2602225"/>
              <a:ext cx="115225" cy="101525"/>
            </a:xfrm>
            <a:custGeom>
              <a:avLst/>
              <a:gdLst/>
              <a:ahLst/>
              <a:cxnLst/>
              <a:rect l="l" t="t" r="r" b="b"/>
              <a:pathLst>
                <a:path w="4609" h="4061" extrusionOk="0">
                  <a:moveTo>
                    <a:pt x="2342" y="1"/>
                  </a:moveTo>
                  <a:cubicBezTo>
                    <a:pt x="1659" y="1"/>
                    <a:pt x="986" y="349"/>
                    <a:pt x="602" y="974"/>
                  </a:cubicBezTo>
                  <a:cubicBezTo>
                    <a:pt x="1" y="1951"/>
                    <a:pt x="307" y="3231"/>
                    <a:pt x="1278" y="3796"/>
                  </a:cubicBezTo>
                  <a:cubicBezTo>
                    <a:pt x="1588" y="3975"/>
                    <a:pt x="1928" y="4061"/>
                    <a:pt x="2266" y="4061"/>
                  </a:cubicBezTo>
                  <a:cubicBezTo>
                    <a:pt x="2949" y="4061"/>
                    <a:pt x="3622" y="3712"/>
                    <a:pt x="4007" y="3087"/>
                  </a:cubicBezTo>
                  <a:cubicBezTo>
                    <a:pt x="4609" y="2111"/>
                    <a:pt x="4302" y="831"/>
                    <a:pt x="3331" y="266"/>
                  </a:cubicBezTo>
                  <a:cubicBezTo>
                    <a:pt x="3021" y="86"/>
                    <a:pt x="2680" y="1"/>
                    <a:pt x="23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1" name="Google Shape;6061;p18"/>
            <p:cNvSpPr/>
            <p:nvPr/>
          </p:nvSpPr>
          <p:spPr>
            <a:xfrm>
              <a:off x="1806275" y="2181500"/>
              <a:ext cx="114175" cy="100825"/>
            </a:xfrm>
            <a:custGeom>
              <a:avLst/>
              <a:gdLst/>
              <a:ahLst/>
              <a:cxnLst/>
              <a:rect l="l" t="t" r="r" b="b"/>
              <a:pathLst>
                <a:path w="4567" h="4033" extrusionOk="0">
                  <a:moveTo>
                    <a:pt x="2345" y="1"/>
                  </a:moveTo>
                  <a:cubicBezTo>
                    <a:pt x="1668" y="1"/>
                    <a:pt x="993" y="341"/>
                    <a:pt x="608" y="952"/>
                  </a:cubicBezTo>
                  <a:cubicBezTo>
                    <a:pt x="1" y="1911"/>
                    <a:pt x="315" y="3223"/>
                    <a:pt x="1283" y="3780"/>
                  </a:cubicBezTo>
                  <a:cubicBezTo>
                    <a:pt x="1582" y="3952"/>
                    <a:pt x="1913" y="4033"/>
                    <a:pt x="2243" y="4033"/>
                  </a:cubicBezTo>
                  <a:cubicBezTo>
                    <a:pt x="2939" y="4033"/>
                    <a:pt x="3630" y="3672"/>
                    <a:pt x="4009" y="3033"/>
                  </a:cubicBezTo>
                  <a:cubicBezTo>
                    <a:pt x="4566" y="2093"/>
                    <a:pt x="4266" y="843"/>
                    <a:pt x="3352" y="282"/>
                  </a:cubicBezTo>
                  <a:cubicBezTo>
                    <a:pt x="3042" y="91"/>
                    <a:pt x="2693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2" name="Google Shape;6062;p18"/>
            <p:cNvSpPr/>
            <p:nvPr/>
          </p:nvSpPr>
          <p:spPr>
            <a:xfrm>
              <a:off x="2205850" y="1469775"/>
              <a:ext cx="114850" cy="101600"/>
            </a:xfrm>
            <a:custGeom>
              <a:avLst/>
              <a:gdLst/>
              <a:ahLst/>
              <a:cxnLst/>
              <a:rect l="l" t="t" r="r" b="b"/>
              <a:pathLst>
                <a:path w="4594" h="4064" extrusionOk="0">
                  <a:moveTo>
                    <a:pt x="2346" y="1"/>
                  </a:moveTo>
                  <a:cubicBezTo>
                    <a:pt x="1625" y="1"/>
                    <a:pt x="919" y="391"/>
                    <a:pt x="547" y="1078"/>
                  </a:cubicBezTo>
                  <a:cubicBezTo>
                    <a:pt x="1" y="2086"/>
                    <a:pt x="381" y="3344"/>
                    <a:pt x="1384" y="3853"/>
                  </a:cubicBezTo>
                  <a:cubicBezTo>
                    <a:pt x="1665" y="3996"/>
                    <a:pt x="1967" y="4063"/>
                    <a:pt x="2266" y="4063"/>
                  </a:cubicBezTo>
                  <a:cubicBezTo>
                    <a:pt x="2989" y="4063"/>
                    <a:pt x="3698" y="3668"/>
                    <a:pt x="4069" y="2983"/>
                  </a:cubicBezTo>
                  <a:cubicBezTo>
                    <a:pt x="4594" y="2017"/>
                    <a:pt x="4264" y="804"/>
                    <a:pt x="3328" y="263"/>
                  </a:cubicBezTo>
                  <a:cubicBezTo>
                    <a:pt x="3019" y="85"/>
                    <a:pt x="2681" y="1"/>
                    <a:pt x="234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3" name="Google Shape;6063;p18"/>
            <p:cNvSpPr/>
            <p:nvPr/>
          </p:nvSpPr>
          <p:spPr>
            <a:xfrm>
              <a:off x="5295025" y="4142650"/>
              <a:ext cx="115225" cy="101525"/>
            </a:xfrm>
            <a:custGeom>
              <a:avLst/>
              <a:gdLst/>
              <a:ahLst/>
              <a:cxnLst/>
              <a:rect l="l" t="t" r="r" b="b"/>
              <a:pathLst>
                <a:path w="4609" h="4061" extrusionOk="0">
                  <a:moveTo>
                    <a:pt x="2343" y="1"/>
                  </a:moveTo>
                  <a:cubicBezTo>
                    <a:pt x="1664" y="1"/>
                    <a:pt x="995" y="344"/>
                    <a:pt x="609" y="962"/>
                  </a:cubicBezTo>
                  <a:cubicBezTo>
                    <a:pt x="0" y="1935"/>
                    <a:pt x="299" y="3218"/>
                    <a:pt x="1266" y="3788"/>
                  </a:cubicBezTo>
                  <a:cubicBezTo>
                    <a:pt x="1578" y="3973"/>
                    <a:pt x="1923" y="4061"/>
                    <a:pt x="2266" y="4061"/>
                  </a:cubicBezTo>
                  <a:cubicBezTo>
                    <a:pt x="2944" y="4061"/>
                    <a:pt x="3613" y="3718"/>
                    <a:pt x="4000" y="3100"/>
                  </a:cubicBezTo>
                  <a:cubicBezTo>
                    <a:pt x="4608" y="2128"/>
                    <a:pt x="4311" y="844"/>
                    <a:pt x="3342" y="272"/>
                  </a:cubicBezTo>
                  <a:cubicBezTo>
                    <a:pt x="3030" y="88"/>
                    <a:pt x="2685" y="1"/>
                    <a:pt x="234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4" name="Google Shape;6064;p18"/>
            <p:cNvSpPr/>
            <p:nvPr/>
          </p:nvSpPr>
          <p:spPr>
            <a:xfrm>
              <a:off x="3205500" y="783575"/>
              <a:ext cx="112975" cy="100025"/>
            </a:xfrm>
            <a:custGeom>
              <a:avLst/>
              <a:gdLst/>
              <a:ahLst/>
              <a:cxnLst/>
              <a:rect l="l" t="t" r="r" b="b"/>
              <a:pathLst>
                <a:path w="4519" h="4001" extrusionOk="0">
                  <a:moveTo>
                    <a:pt x="2321" y="1"/>
                  </a:moveTo>
                  <a:cubicBezTo>
                    <a:pt x="1625" y="1"/>
                    <a:pt x="925" y="362"/>
                    <a:pt x="550" y="996"/>
                  </a:cubicBezTo>
                  <a:cubicBezTo>
                    <a:pt x="1" y="1929"/>
                    <a:pt x="317" y="3199"/>
                    <a:pt x="1237" y="3743"/>
                  </a:cubicBezTo>
                  <a:cubicBezTo>
                    <a:pt x="1533" y="3918"/>
                    <a:pt x="1865" y="4000"/>
                    <a:pt x="2198" y="4000"/>
                  </a:cubicBezTo>
                  <a:cubicBezTo>
                    <a:pt x="2894" y="4000"/>
                    <a:pt x="3593" y="3639"/>
                    <a:pt x="3967" y="3005"/>
                  </a:cubicBezTo>
                  <a:cubicBezTo>
                    <a:pt x="4519" y="2072"/>
                    <a:pt x="4202" y="802"/>
                    <a:pt x="3282" y="258"/>
                  </a:cubicBezTo>
                  <a:cubicBezTo>
                    <a:pt x="2986" y="83"/>
                    <a:pt x="2654" y="1"/>
                    <a:pt x="23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5" name="Google Shape;6065;p18"/>
            <p:cNvSpPr/>
            <p:nvPr/>
          </p:nvSpPr>
          <p:spPr>
            <a:xfrm>
              <a:off x="5764100" y="2222000"/>
              <a:ext cx="113025" cy="100050"/>
            </a:xfrm>
            <a:custGeom>
              <a:avLst/>
              <a:gdLst/>
              <a:ahLst/>
              <a:cxnLst/>
              <a:rect l="l" t="t" r="r" b="b"/>
              <a:pathLst>
                <a:path w="4521" h="4002" extrusionOk="0">
                  <a:moveTo>
                    <a:pt x="2320" y="1"/>
                  </a:moveTo>
                  <a:cubicBezTo>
                    <a:pt x="1620" y="1"/>
                    <a:pt x="918" y="367"/>
                    <a:pt x="546" y="1008"/>
                  </a:cubicBezTo>
                  <a:cubicBezTo>
                    <a:pt x="1" y="1946"/>
                    <a:pt x="325" y="3212"/>
                    <a:pt x="1249" y="3750"/>
                  </a:cubicBezTo>
                  <a:cubicBezTo>
                    <a:pt x="1542" y="3921"/>
                    <a:pt x="1871" y="4001"/>
                    <a:pt x="2199" y="4001"/>
                  </a:cubicBezTo>
                  <a:cubicBezTo>
                    <a:pt x="2900" y="4001"/>
                    <a:pt x="3603" y="3635"/>
                    <a:pt x="3975" y="2994"/>
                  </a:cubicBezTo>
                  <a:cubicBezTo>
                    <a:pt x="4520" y="2057"/>
                    <a:pt x="4194" y="791"/>
                    <a:pt x="3272" y="253"/>
                  </a:cubicBezTo>
                  <a:cubicBezTo>
                    <a:pt x="2978" y="82"/>
                    <a:pt x="2649" y="1"/>
                    <a:pt x="232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6" name="Google Shape;6066;p18"/>
            <p:cNvSpPr/>
            <p:nvPr/>
          </p:nvSpPr>
          <p:spPr>
            <a:xfrm>
              <a:off x="3388850" y="730875"/>
              <a:ext cx="111625" cy="99075"/>
            </a:xfrm>
            <a:custGeom>
              <a:avLst/>
              <a:gdLst/>
              <a:ahLst/>
              <a:cxnLst/>
              <a:rect l="l" t="t" r="r" b="b"/>
              <a:pathLst>
                <a:path w="4465" h="3963" extrusionOk="0">
                  <a:moveTo>
                    <a:pt x="2312" y="1"/>
                  </a:moveTo>
                  <a:cubicBezTo>
                    <a:pt x="1602" y="1"/>
                    <a:pt x="886" y="377"/>
                    <a:pt x="525" y="1025"/>
                  </a:cubicBezTo>
                  <a:cubicBezTo>
                    <a:pt x="1" y="1967"/>
                    <a:pt x="360" y="3249"/>
                    <a:pt x="1291" y="3747"/>
                  </a:cubicBezTo>
                  <a:cubicBezTo>
                    <a:pt x="1566" y="3893"/>
                    <a:pt x="1869" y="3962"/>
                    <a:pt x="2173" y="3962"/>
                  </a:cubicBezTo>
                  <a:cubicBezTo>
                    <a:pt x="2905" y="3962"/>
                    <a:pt x="3641" y="3563"/>
                    <a:pt x="3988" y="2889"/>
                  </a:cubicBezTo>
                  <a:cubicBezTo>
                    <a:pt x="4464" y="1965"/>
                    <a:pt x="4124" y="752"/>
                    <a:pt x="3243" y="244"/>
                  </a:cubicBezTo>
                  <a:cubicBezTo>
                    <a:pt x="2956" y="79"/>
                    <a:pt x="2635" y="1"/>
                    <a:pt x="23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7" name="Google Shape;6067;p18"/>
            <p:cNvSpPr/>
            <p:nvPr/>
          </p:nvSpPr>
          <p:spPr>
            <a:xfrm>
              <a:off x="5714875" y="2038525"/>
              <a:ext cx="111625" cy="99100"/>
            </a:xfrm>
            <a:custGeom>
              <a:avLst/>
              <a:gdLst/>
              <a:ahLst/>
              <a:cxnLst/>
              <a:rect l="l" t="t" r="r" b="b"/>
              <a:pathLst>
                <a:path w="4465" h="3964" extrusionOk="0">
                  <a:moveTo>
                    <a:pt x="2315" y="1"/>
                  </a:moveTo>
                  <a:cubicBezTo>
                    <a:pt x="1623" y="1"/>
                    <a:pt x="921" y="356"/>
                    <a:pt x="551" y="980"/>
                  </a:cubicBezTo>
                  <a:cubicBezTo>
                    <a:pt x="1" y="1906"/>
                    <a:pt x="329" y="3195"/>
                    <a:pt x="1248" y="3722"/>
                  </a:cubicBezTo>
                  <a:cubicBezTo>
                    <a:pt x="1533" y="3886"/>
                    <a:pt x="1853" y="3963"/>
                    <a:pt x="2174" y="3963"/>
                  </a:cubicBezTo>
                  <a:cubicBezTo>
                    <a:pt x="2887" y="3963"/>
                    <a:pt x="3605" y="3584"/>
                    <a:pt x="3963" y="2934"/>
                  </a:cubicBezTo>
                  <a:cubicBezTo>
                    <a:pt x="4464" y="2028"/>
                    <a:pt x="4153" y="806"/>
                    <a:pt x="3287" y="268"/>
                  </a:cubicBezTo>
                  <a:cubicBezTo>
                    <a:pt x="2992" y="86"/>
                    <a:pt x="2655" y="1"/>
                    <a:pt x="23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8" name="Google Shape;6068;p18"/>
            <p:cNvSpPr/>
            <p:nvPr/>
          </p:nvSpPr>
          <p:spPr>
            <a:xfrm>
              <a:off x="5814725" y="2406425"/>
              <a:ext cx="111600" cy="99075"/>
            </a:xfrm>
            <a:custGeom>
              <a:avLst/>
              <a:gdLst/>
              <a:ahLst/>
              <a:cxnLst/>
              <a:rect l="l" t="t" r="r" b="b"/>
              <a:pathLst>
                <a:path w="4464" h="3963" extrusionOk="0">
                  <a:moveTo>
                    <a:pt x="2290" y="1"/>
                  </a:moveTo>
                  <a:cubicBezTo>
                    <a:pt x="1585" y="1"/>
                    <a:pt x="873" y="371"/>
                    <a:pt x="509" y="1013"/>
                  </a:cubicBezTo>
                  <a:cubicBezTo>
                    <a:pt x="0" y="1914"/>
                    <a:pt x="299" y="3138"/>
                    <a:pt x="1161" y="3685"/>
                  </a:cubicBezTo>
                  <a:cubicBezTo>
                    <a:pt x="1459" y="3874"/>
                    <a:pt x="1802" y="3963"/>
                    <a:pt x="2148" y="3963"/>
                  </a:cubicBezTo>
                  <a:cubicBezTo>
                    <a:pt x="2834" y="3963"/>
                    <a:pt x="3530" y="3613"/>
                    <a:pt x="3905" y="2998"/>
                  </a:cubicBezTo>
                  <a:cubicBezTo>
                    <a:pt x="4464" y="2082"/>
                    <a:pt x="4147" y="788"/>
                    <a:pt x="3232" y="250"/>
                  </a:cubicBezTo>
                  <a:cubicBezTo>
                    <a:pt x="2943" y="80"/>
                    <a:pt x="2617" y="1"/>
                    <a:pt x="229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9" name="Google Shape;6069;p18"/>
            <p:cNvSpPr/>
            <p:nvPr/>
          </p:nvSpPr>
          <p:spPr>
            <a:xfrm>
              <a:off x="3023475" y="837225"/>
              <a:ext cx="111625" cy="99075"/>
            </a:xfrm>
            <a:custGeom>
              <a:avLst/>
              <a:gdLst/>
              <a:ahLst/>
              <a:cxnLst/>
              <a:rect l="l" t="t" r="r" b="b"/>
              <a:pathLst>
                <a:path w="4465" h="3963" extrusionOk="0">
                  <a:moveTo>
                    <a:pt x="2292" y="1"/>
                  </a:moveTo>
                  <a:cubicBezTo>
                    <a:pt x="1583" y="1"/>
                    <a:pt x="868" y="375"/>
                    <a:pt x="506" y="1021"/>
                  </a:cubicBezTo>
                  <a:cubicBezTo>
                    <a:pt x="1" y="1924"/>
                    <a:pt x="306" y="3147"/>
                    <a:pt x="1169" y="3690"/>
                  </a:cubicBezTo>
                  <a:cubicBezTo>
                    <a:pt x="1465" y="3875"/>
                    <a:pt x="1806" y="3963"/>
                    <a:pt x="2149" y="3963"/>
                  </a:cubicBezTo>
                  <a:cubicBezTo>
                    <a:pt x="2837" y="3963"/>
                    <a:pt x="3536" y="3611"/>
                    <a:pt x="3908" y="2991"/>
                  </a:cubicBezTo>
                  <a:cubicBezTo>
                    <a:pt x="4464" y="2072"/>
                    <a:pt x="4143" y="779"/>
                    <a:pt x="3225" y="246"/>
                  </a:cubicBezTo>
                  <a:cubicBezTo>
                    <a:pt x="2938" y="79"/>
                    <a:pt x="2616" y="1"/>
                    <a:pt x="229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0" name="Google Shape;6070;p18"/>
            <p:cNvSpPr/>
            <p:nvPr/>
          </p:nvSpPr>
          <p:spPr>
            <a:xfrm>
              <a:off x="4299525" y="4831850"/>
              <a:ext cx="109375" cy="97075"/>
            </a:xfrm>
            <a:custGeom>
              <a:avLst/>
              <a:gdLst/>
              <a:ahLst/>
              <a:cxnLst/>
              <a:rect l="l" t="t" r="r" b="b"/>
              <a:pathLst>
                <a:path w="4375" h="3883" extrusionOk="0">
                  <a:moveTo>
                    <a:pt x="2255" y="1"/>
                  </a:moveTo>
                  <a:cubicBezTo>
                    <a:pt x="1540" y="1"/>
                    <a:pt x="818" y="390"/>
                    <a:pt x="478" y="1053"/>
                  </a:cubicBezTo>
                  <a:cubicBezTo>
                    <a:pt x="1" y="1980"/>
                    <a:pt x="360" y="3192"/>
                    <a:pt x="1256" y="3671"/>
                  </a:cubicBezTo>
                  <a:cubicBezTo>
                    <a:pt x="1526" y="3815"/>
                    <a:pt x="1824" y="3882"/>
                    <a:pt x="2122" y="3882"/>
                  </a:cubicBezTo>
                  <a:cubicBezTo>
                    <a:pt x="2818" y="3882"/>
                    <a:pt x="3518" y="3513"/>
                    <a:pt x="3871" y="2879"/>
                  </a:cubicBezTo>
                  <a:cubicBezTo>
                    <a:pt x="4374" y="1974"/>
                    <a:pt x="4049" y="751"/>
                    <a:pt x="3168" y="240"/>
                  </a:cubicBezTo>
                  <a:cubicBezTo>
                    <a:pt x="2887" y="77"/>
                    <a:pt x="2571" y="1"/>
                    <a:pt x="22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1" name="Google Shape;6071;p18"/>
            <p:cNvSpPr/>
            <p:nvPr/>
          </p:nvSpPr>
          <p:spPr>
            <a:xfrm>
              <a:off x="1740375" y="3393400"/>
              <a:ext cx="109875" cy="97100"/>
            </a:xfrm>
            <a:custGeom>
              <a:avLst/>
              <a:gdLst/>
              <a:ahLst/>
              <a:cxnLst/>
              <a:rect l="l" t="t" r="r" b="b"/>
              <a:pathLst>
                <a:path w="4395" h="3884" extrusionOk="0">
                  <a:moveTo>
                    <a:pt x="2274" y="1"/>
                  </a:moveTo>
                  <a:cubicBezTo>
                    <a:pt x="1611" y="1"/>
                    <a:pt x="939" y="336"/>
                    <a:pt x="570" y="928"/>
                  </a:cubicBezTo>
                  <a:cubicBezTo>
                    <a:pt x="1" y="1837"/>
                    <a:pt x="326" y="3138"/>
                    <a:pt x="1250" y="3656"/>
                  </a:cubicBezTo>
                  <a:cubicBezTo>
                    <a:pt x="1527" y="3810"/>
                    <a:pt x="1835" y="3883"/>
                    <a:pt x="2144" y="3883"/>
                  </a:cubicBezTo>
                  <a:cubicBezTo>
                    <a:pt x="2828" y="3883"/>
                    <a:pt x="3517" y="3526"/>
                    <a:pt x="3876" y="2907"/>
                  </a:cubicBezTo>
                  <a:cubicBezTo>
                    <a:pt x="4395" y="2011"/>
                    <a:pt x="4090" y="784"/>
                    <a:pt x="3215" y="256"/>
                  </a:cubicBezTo>
                  <a:cubicBezTo>
                    <a:pt x="2928" y="83"/>
                    <a:pt x="2602" y="1"/>
                    <a:pt x="227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2" name="Google Shape;6072;p18"/>
            <p:cNvSpPr/>
            <p:nvPr/>
          </p:nvSpPr>
          <p:spPr>
            <a:xfrm>
              <a:off x="4171700" y="703100"/>
              <a:ext cx="109375" cy="97075"/>
            </a:xfrm>
            <a:custGeom>
              <a:avLst/>
              <a:gdLst/>
              <a:ahLst/>
              <a:cxnLst/>
              <a:rect l="l" t="t" r="r" b="b"/>
              <a:pathLst>
                <a:path w="4375" h="3883" extrusionOk="0">
                  <a:moveTo>
                    <a:pt x="2253" y="1"/>
                  </a:moveTo>
                  <a:cubicBezTo>
                    <a:pt x="1571" y="1"/>
                    <a:pt x="883" y="357"/>
                    <a:pt x="524" y="973"/>
                  </a:cubicBezTo>
                  <a:cubicBezTo>
                    <a:pt x="0" y="1868"/>
                    <a:pt x="304" y="3095"/>
                    <a:pt x="1178" y="3626"/>
                  </a:cubicBezTo>
                  <a:cubicBezTo>
                    <a:pt x="1465" y="3801"/>
                    <a:pt x="1792" y="3883"/>
                    <a:pt x="2120" y="3883"/>
                  </a:cubicBezTo>
                  <a:cubicBezTo>
                    <a:pt x="2822" y="3883"/>
                    <a:pt x="3531" y="3508"/>
                    <a:pt x="3880" y="2861"/>
                  </a:cubicBezTo>
                  <a:cubicBezTo>
                    <a:pt x="4374" y="1947"/>
                    <a:pt x="4037" y="729"/>
                    <a:pt x="3150" y="231"/>
                  </a:cubicBezTo>
                  <a:cubicBezTo>
                    <a:pt x="2873" y="74"/>
                    <a:pt x="2563" y="1"/>
                    <a:pt x="225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3" name="Google Shape;6073;p18"/>
            <p:cNvSpPr/>
            <p:nvPr/>
          </p:nvSpPr>
          <p:spPr>
            <a:xfrm>
              <a:off x="3573275" y="678675"/>
              <a:ext cx="109325" cy="97100"/>
            </a:xfrm>
            <a:custGeom>
              <a:avLst/>
              <a:gdLst/>
              <a:ahLst/>
              <a:cxnLst/>
              <a:rect l="l" t="t" r="r" b="b"/>
              <a:pathLst>
                <a:path w="4373" h="3884" extrusionOk="0">
                  <a:moveTo>
                    <a:pt x="2250" y="0"/>
                  </a:moveTo>
                  <a:cubicBezTo>
                    <a:pt x="1586" y="0"/>
                    <a:pt x="914" y="337"/>
                    <a:pt x="544" y="931"/>
                  </a:cubicBezTo>
                  <a:cubicBezTo>
                    <a:pt x="0" y="1803"/>
                    <a:pt x="275" y="3044"/>
                    <a:pt x="1134" y="3601"/>
                  </a:cubicBezTo>
                  <a:cubicBezTo>
                    <a:pt x="1430" y="3793"/>
                    <a:pt x="1772" y="3883"/>
                    <a:pt x="2117" y="3883"/>
                  </a:cubicBezTo>
                  <a:cubicBezTo>
                    <a:pt x="2800" y="3883"/>
                    <a:pt x="3492" y="3528"/>
                    <a:pt x="3852" y="2904"/>
                  </a:cubicBezTo>
                  <a:cubicBezTo>
                    <a:pt x="4373" y="2008"/>
                    <a:pt x="4065" y="782"/>
                    <a:pt x="3189" y="254"/>
                  </a:cubicBezTo>
                  <a:cubicBezTo>
                    <a:pt x="2903" y="82"/>
                    <a:pt x="2577" y="0"/>
                    <a:pt x="22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4" name="Google Shape;6074;p18"/>
            <p:cNvSpPr/>
            <p:nvPr/>
          </p:nvSpPr>
          <p:spPr>
            <a:xfrm>
              <a:off x="5666075" y="1855600"/>
              <a:ext cx="109925" cy="97050"/>
            </a:xfrm>
            <a:custGeom>
              <a:avLst/>
              <a:gdLst/>
              <a:ahLst/>
              <a:cxnLst/>
              <a:rect l="l" t="t" r="r" b="b"/>
              <a:pathLst>
                <a:path w="4397" h="3882" extrusionOk="0">
                  <a:moveTo>
                    <a:pt x="2273" y="0"/>
                  </a:moveTo>
                  <a:cubicBezTo>
                    <a:pt x="1602" y="0"/>
                    <a:pt x="924" y="345"/>
                    <a:pt x="557" y="948"/>
                  </a:cubicBezTo>
                  <a:cubicBezTo>
                    <a:pt x="0" y="1869"/>
                    <a:pt x="339" y="3163"/>
                    <a:pt x="1271" y="3666"/>
                  </a:cubicBezTo>
                  <a:cubicBezTo>
                    <a:pt x="1542" y="3812"/>
                    <a:pt x="1843" y="3881"/>
                    <a:pt x="2143" y="3881"/>
                  </a:cubicBezTo>
                  <a:cubicBezTo>
                    <a:pt x="2837" y="3881"/>
                    <a:pt x="3533" y="3515"/>
                    <a:pt x="3888" y="2885"/>
                  </a:cubicBezTo>
                  <a:cubicBezTo>
                    <a:pt x="4396" y="1981"/>
                    <a:pt x="4075" y="758"/>
                    <a:pt x="3195" y="244"/>
                  </a:cubicBezTo>
                  <a:cubicBezTo>
                    <a:pt x="2912" y="78"/>
                    <a:pt x="2593" y="0"/>
                    <a:pt x="227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5" name="Google Shape;6075;p18"/>
            <p:cNvSpPr/>
            <p:nvPr/>
          </p:nvSpPr>
          <p:spPr>
            <a:xfrm>
              <a:off x="5334225" y="1356925"/>
              <a:ext cx="109875" cy="97050"/>
            </a:xfrm>
            <a:custGeom>
              <a:avLst/>
              <a:gdLst/>
              <a:ahLst/>
              <a:cxnLst/>
              <a:rect l="l" t="t" r="r" b="b"/>
              <a:pathLst>
                <a:path w="4395" h="3882" extrusionOk="0">
                  <a:moveTo>
                    <a:pt x="2276" y="1"/>
                  </a:moveTo>
                  <a:cubicBezTo>
                    <a:pt x="1614" y="1"/>
                    <a:pt x="943" y="333"/>
                    <a:pt x="572" y="921"/>
                  </a:cubicBezTo>
                  <a:cubicBezTo>
                    <a:pt x="0" y="1827"/>
                    <a:pt x="320" y="3130"/>
                    <a:pt x="1241" y="3651"/>
                  </a:cubicBezTo>
                  <a:cubicBezTo>
                    <a:pt x="1518" y="3808"/>
                    <a:pt x="1829" y="3882"/>
                    <a:pt x="2141" y="3882"/>
                  </a:cubicBezTo>
                  <a:cubicBezTo>
                    <a:pt x="2822" y="3882"/>
                    <a:pt x="3510" y="3528"/>
                    <a:pt x="3870" y="2914"/>
                  </a:cubicBezTo>
                  <a:cubicBezTo>
                    <a:pt x="4394" y="2020"/>
                    <a:pt x="4095" y="792"/>
                    <a:pt x="3221" y="259"/>
                  </a:cubicBezTo>
                  <a:cubicBezTo>
                    <a:pt x="2934" y="84"/>
                    <a:pt x="2606" y="1"/>
                    <a:pt x="227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6" name="Google Shape;6076;p18"/>
            <p:cNvSpPr/>
            <p:nvPr/>
          </p:nvSpPr>
          <p:spPr>
            <a:xfrm>
              <a:off x="4482875" y="4779150"/>
              <a:ext cx="108575" cy="96100"/>
            </a:xfrm>
            <a:custGeom>
              <a:avLst/>
              <a:gdLst/>
              <a:ahLst/>
              <a:cxnLst/>
              <a:rect l="l" t="t" r="r" b="b"/>
              <a:pathLst>
                <a:path w="4343" h="3844" extrusionOk="0">
                  <a:moveTo>
                    <a:pt x="2212" y="1"/>
                  </a:moveTo>
                  <a:cubicBezTo>
                    <a:pt x="1527" y="1"/>
                    <a:pt x="854" y="372"/>
                    <a:pt x="505" y="1019"/>
                  </a:cubicBezTo>
                  <a:cubicBezTo>
                    <a:pt x="1" y="1949"/>
                    <a:pt x="337" y="3128"/>
                    <a:pt x="1249" y="3621"/>
                  </a:cubicBezTo>
                  <a:cubicBezTo>
                    <a:pt x="1528" y="3772"/>
                    <a:pt x="1831" y="3843"/>
                    <a:pt x="2131" y="3843"/>
                  </a:cubicBezTo>
                  <a:cubicBezTo>
                    <a:pt x="2816" y="3843"/>
                    <a:pt x="3489" y="3473"/>
                    <a:pt x="3838" y="2825"/>
                  </a:cubicBezTo>
                  <a:cubicBezTo>
                    <a:pt x="4342" y="1896"/>
                    <a:pt x="4006" y="717"/>
                    <a:pt x="3094" y="223"/>
                  </a:cubicBezTo>
                  <a:cubicBezTo>
                    <a:pt x="2815" y="72"/>
                    <a:pt x="2512" y="1"/>
                    <a:pt x="22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7" name="Google Shape;6077;p18"/>
            <p:cNvSpPr/>
            <p:nvPr/>
          </p:nvSpPr>
          <p:spPr>
            <a:xfrm>
              <a:off x="1691600" y="3209950"/>
              <a:ext cx="108675" cy="96125"/>
            </a:xfrm>
            <a:custGeom>
              <a:avLst/>
              <a:gdLst/>
              <a:ahLst/>
              <a:cxnLst/>
              <a:rect l="l" t="t" r="r" b="b"/>
              <a:pathLst>
                <a:path w="4347" h="3845" extrusionOk="0">
                  <a:moveTo>
                    <a:pt x="2213" y="1"/>
                  </a:moveTo>
                  <a:cubicBezTo>
                    <a:pt x="1549" y="1"/>
                    <a:pt x="894" y="350"/>
                    <a:pt x="534" y="969"/>
                  </a:cubicBezTo>
                  <a:cubicBezTo>
                    <a:pt x="1" y="1885"/>
                    <a:pt x="304" y="3070"/>
                    <a:pt x="1203" y="3593"/>
                  </a:cubicBezTo>
                  <a:cubicBezTo>
                    <a:pt x="1495" y="3764"/>
                    <a:pt x="1816" y="3844"/>
                    <a:pt x="2135" y="3844"/>
                  </a:cubicBezTo>
                  <a:cubicBezTo>
                    <a:pt x="2798" y="3844"/>
                    <a:pt x="3453" y="3495"/>
                    <a:pt x="3813" y="2876"/>
                  </a:cubicBezTo>
                  <a:cubicBezTo>
                    <a:pt x="4346" y="1959"/>
                    <a:pt x="4044" y="774"/>
                    <a:pt x="3144" y="251"/>
                  </a:cubicBezTo>
                  <a:cubicBezTo>
                    <a:pt x="2853" y="81"/>
                    <a:pt x="2532" y="1"/>
                    <a:pt x="22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8" name="Google Shape;6078;p18"/>
            <p:cNvSpPr/>
            <p:nvPr/>
          </p:nvSpPr>
          <p:spPr>
            <a:xfrm>
              <a:off x="1790900" y="3577850"/>
              <a:ext cx="108650" cy="96100"/>
            </a:xfrm>
            <a:custGeom>
              <a:avLst/>
              <a:gdLst/>
              <a:ahLst/>
              <a:cxnLst/>
              <a:rect l="l" t="t" r="r" b="b"/>
              <a:pathLst>
                <a:path w="4346" h="3844" extrusionOk="0">
                  <a:moveTo>
                    <a:pt x="2214" y="1"/>
                  </a:moveTo>
                  <a:cubicBezTo>
                    <a:pt x="1551" y="1"/>
                    <a:pt x="896" y="349"/>
                    <a:pt x="535" y="967"/>
                  </a:cubicBezTo>
                  <a:cubicBezTo>
                    <a:pt x="0" y="1882"/>
                    <a:pt x="302" y="3068"/>
                    <a:pt x="1201" y="3593"/>
                  </a:cubicBezTo>
                  <a:cubicBezTo>
                    <a:pt x="1493" y="3763"/>
                    <a:pt x="1814" y="3844"/>
                    <a:pt x="2134" y="3844"/>
                  </a:cubicBezTo>
                  <a:cubicBezTo>
                    <a:pt x="2797" y="3844"/>
                    <a:pt x="3451" y="3496"/>
                    <a:pt x="3811" y="2878"/>
                  </a:cubicBezTo>
                  <a:cubicBezTo>
                    <a:pt x="4346" y="1961"/>
                    <a:pt x="4044" y="777"/>
                    <a:pt x="3146" y="252"/>
                  </a:cubicBezTo>
                  <a:cubicBezTo>
                    <a:pt x="2855" y="81"/>
                    <a:pt x="2534" y="1"/>
                    <a:pt x="22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9" name="Google Shape;6079;p18"/>
            <p:cNvSpPr/>
            <p:nvPr/>
          </p:nvSpPr>
          <p:spPr>
            <a:xfrm>
              <a:off x="4116950" y="4885525"/>
              <a:ext cx="108600" cy="96075"/>
            </a:xfrm>
            <a:custGeom>
              <a:avLst/>
              <a:gdLst/>
              <a:ahLst/>
              <a:cxnLst/>
              <a:rect l="l" t="t" r="r" b="b"/>
              <a:pathLst>
                <a:path w="4344" h="3843" extrusionOk="0">
                  <a:moveTo>
                    <a:pt x="2212" y="1"/>
                  </a:moveTo>
                  <a:cubicBezTo>
                    <a:pt x="1528" y="1"/>
                    <a:pt x="855" y="372"/>
                    <a:pt x="505" y="1018"/>
                  </a:cubicBezTo>
                  <a:cubicBezTo>
                    <a:pt x="1" y="1948"/>
                    <a:pt x="337" y="3127"/>
                    <a:pt x="1250" y="3620"/>
                  </a:cubicBezTo>
                  <a:cubicBezTo>
                    <a:pt x="1529" y="3771"/>
                    <a:pt x="1831" y="3842"/>
                    <a:pt x="2131" y="3842"/>
                  </a:cubicBezTo>
                  <a:cubicBezTo>
                    <a:pt x="2816" y="3842"/>
                    <a:pt x="3489" y="3472"/>
                    <a:pt x="3839" y="2825"/>
                  </a:cubicBezTo>
                  <a:cubicBezTo>
                    <a:pt x="4343" y="1895"/>
                    <a:pt x="4007" y="717"/>
                    <a:pt x="3094" y="222"/>
                  </a:cubicBezTo>
                  <a:cubicBezTo>
                    <a:pt x="2815" y="72"/>
                    <a:pt x="2513" y="1"/>
                    <a:pt x="22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0" name="Google Shape;6080;p18"/>
            <p:cNvSpPr/>
            <p:nvPr/>
          </p:nvSpPr>
          <p:spPr>
            <a:xfrm>
              <a:off x="5831600" y="3196875"/>
              <a:ext cx="108550" cy="96075"/>
            </a:xfrm>
            <a:custGeom>
              <a:avLst/>
              <a:gdLst/>
              <a:ahLst/>
              <a:cxnLst/>
              <a:rect l="l" t="t" r="r" b="b"/>
              <a:pathLst>
                <a:path w="4342" h="3843" extrusionOk="0">
                  <a:moveTo>
                    <a:pt x="2211" y="0"/>
                  </a:moveTo>
                  <a:cubicBezTo>
                    <a:pt x="1526" y="0"/>
                    <a:pt x="854" y="372"/>
                    <a:pt x="504" y="1019"/>
                  </a:cubicBezTo>
                  <a:cubicBezTo>
                    <a:pt x="0" y="1949"/>
                    <a:pt x="336" y="3127"/>
                    <a:pt x="1250" y="3621"/>
                  </a:cubicBezTo>
                  <a:cubicBezTo>
                    <a:pt x="1528" y="3772"/>
                    <a:pt x="1830" y="3843"/>
                    <a:pt x="2130" y="3843"/>
                  </a:cubicBezTo>
                  <a:cubicBezTo>
                    <a:pt x="2815" y="3843"/>
                    <a:pt x="3488" y="3472"/>
                    <a:pt x="3839" y="2825"/>
                  </a:cubicBezTo>
                  <a:cubicBezTo>
                    <a:pt x="4341" y="1896"/>
                    <a:pt x="4007" y="717"/>
                    <a:pt x="3093" y="223"/>
                  </a:cubicBezTo>
                  <a:cubicBezTo>
                    <a:pt x="2814" y="72"/>
                    <a:pt x="2511" y="0"/>
                    <a:pt x="22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1" name="Google Shape;6081;p18"/>
            <p:cNvSpPr/>
            <p:nvPr/>
          </p:nvSpPr>
          <p:spPr>
            <a:xfrm>
              <a:off x="5865550" y="2591850"/>
              <a:ext cx="108675" cy="96125"/>
            </a:xfrm>
            <a:custGeom>
              <a:avLst/>
              <a:gdLst/>
              <a:ahLst/>
              <a:cxnLst/>
              <a:rect l="l" t="t" r="r" b="b"/>
              <a:pathLst>
                <a:path w="4347" h="3845" extrusionOk="0">
                  <a:moveTo>
                    <a:pt x="2215" y="1"/>
                  </a:moveTo>
                  <a:cubicBezTo>
                    <a:pt x="1552" y="1"/>
                    <a:pt x="896" y="350"/>
                    <a:pt x="536" y="969"/>
                  </a:cubicBezTo>
                  <a:cubicBezTo>
                    <a:pt x="1" y="1884"/>
                    <a:pt x="303" y="3069"/>
                    <a:pt x="1202" y="3593"/>
                  </a:cubicBezTo>
                  <a:cubicBezTo>
                    <a:pt x="1494" y="3764"/>
                    <a:pt x="1815" y="3845"/>
                    <a:pt x="2134" y="3845"/>
                  </a:cubicBezTo>
                  <a:cubicBezTo>
                    <a:pt x="2798" y="3845"/>
                    <a:pt x="3452" y="3495"/>
                    <a:pt x="3813" y="2877"/>
                  </a:cubicBezTo>
                  <a:cubicBezTo>
                    <a:pt x="4346" y="1961"/>
                    <a:pt x="4044" y="776"/>
                    <a:pt x="3146" y="251"/>
                  </a:cubicBezTo>
                  <a:cubicBezTo>
                    <a:pt x="2855" y="81"/>
                    <a:pt x="2534" y="1"/>
                    <a:pt x="22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2" name="Google Shape;6082;p18"/>
            <p:cNvSpPr/>
            <p:nvPr/>
          </p:nvSpPr>
          <p:spPr>
            <a:xfrm>
              <a:off x="2841775" y="891900"/>
              <a:ext cx="108550" cy="96100"/>
            </a:xfrm>
            <a:custGeom>
              <a:avLst/>
              <a:gdLst/>
              <a:ahLst/>
              <a:cxnLst/>
              <a:rect l="l" t="t" r="r" b="b"/>
              <a:pathLst>
                <a:path w="4342" h="3844" extrusionOk="0">
                  <a:moveTo>
                    <a:pt x="2210" y="0"/>
                  </a:moveTo>
                  <a:cubicBezTo>
                    <a:pt x="1527" y="0"/>
                    <a:pt x="857" y="370"/>
                    <a:pt x="506" y="1016"/>
                  </a:cubicBezTo>
                  <a:cubicBezTo>
                    <a:pt x="1" y="1948"/>
                    <a:pt x="334" y="3125"/>
                    <a:pt x="1247" y="3620"/>
                  </a:cubicBezTo>
                  <a:cubicBezTo>
                    <a:pt x="1526" y="3772"/>
                    <a:pt x="1830" y="3843"/>
                    <a:pt x="2131" y="3843"/>
                  </a:cubicBezTo>
                  <a:cubicBezTo>
                    <a:pt x="2814" y="3843"/>
                    <a:pt x="3486" y="3474"/>
                    <a:pt x="3837" y="2827"/>
                  </a:cubicBezTo>
                  <a:cubicBezTo>
                    <a:pt x="4342" y="1897"/>
                    <a:pt x="4009" y="720"/>
                    <a:pt x="3097" y="225"/>
                  </a:cubicBezTo>
                  <a:cubicBezTo>
                    <a:pt x="2816" y="72"/>
                    <a:pt x="2512" y="0"/>
                    <a:pt x="22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3" name="Google Shape;6083;p18"/>
            <p:cNvSpPr/>
            <p:nvPr/>
          </p:nvSpPr>
          <p:spPr>
            <a:xfrm>
              <a:off x="2342525" y="1235375"/>
              <a:ext cx="108625" cy="96125"/>
            </a:xfrm>
            <a:custGeom>
              <a:avLst/>
              <a:gdLst/>
              <a:ahLst/>
              <a:cxnLst/>
              <a:rect l="l" t="t" r="r" b="b"/>
              <a:pathLst>
                <a:path w="4345" h="3845" extrusionOk="0">
                  <a:moveTo>
                    <a:pt x="2214" y="0"/>
                  </a:moveTo>
                  <a:cubicBezTo>
                    <a:pt x="1550" y="0"/>
                    <a:pt x="896" y="348"/>
                    <a:pt x="536" y="967"/>
                  </a:cubicBezTo>
                  <a:cubicBezTo>
                    <a:pt x="1" y="1882"/>
                    <a:pt x="303" y="3068"/>
                    <a:pt x="1200" y="3593"/>
                  </a:cubicBezTo>
                  <a:cubicBezTo>
                    <a:pt x="1492" y="3763"/>
                    <a:pt x="1813" y="3844"/>
                    <a:pt x="2132" y="3844"/>
                  </a:cubicBezTo>
                  <a:cubicBezTo>
                    <a:pt x="2796" y="3844"/>
                    <a:pt x="3450" y="3495"/>
                    <a:pt x="3811" y="2877"/>
                  </a:cubicBezTo>
                  <a:cubicBezTo>
                    <a:pt x="4345" y="1962"/>
                    <a:pt x="4044" y="777"/>
                    <a:pt x="3145" y="251"/>
                  </a:cubicBezTo>
                  <a:cubicBezTo>
                    <a:pt x="2854" y="81"/>
                    <a:pt x="2533" y="0"/>
                    <a:pt x="22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4" name="Google Shape;6084;p18"/>
            <p:cNvSpPr/>
            <p:nvPr/>
          </p:nvSpPr>
          <p:spPr>
            <a:xfrm>
              <a:off x="3934850" y="4939775"/>
              <a:ext cx="106425" cy="93975"/>
            </a:xfrm>
            <a:custGeom>
              <a:avLst/>
              <a:gdLst/>
              <a:ahLst/>
              <a:cxnLst/>
              <a:rect l="l" t="t" r="r" b="b"/>
              <a:pathLst>
                <a:path w="4257" h="3759" extrusionOk="0">
                  <a:moveTo>
                    <a:pt x="2141" y="0"/>
                  </a:moveTo>
                  <a:cubicBezTo>
                    <a:pt x="1530" y="0"/>
                    <a:pt x="945" y="314"/>
                    <a:pt x="584" y="893"/>
                  </a:cubicBezTo>
                  <a:cubicBezTo>
                    <a:pt x="1" y="1834"/>
                    <a:pt x="273" y="2971"/>
                    <a:pt x="1209" y="3506"/>
                  </a:cubicBezTo>
                  <a:cubicBezTo>
                    <a:pt x="1508" y="3677"/>
                    <a:pt x="1826" y="3759"/>
                    <a:pt x="2137" y="3759"/>
                  </a:cubicBezTo>
                  <a:cubicBezTo>
                    <a:pt x="2764" y="3759"/>
                    <a:pt x="3362" y="3425"/>
                    <a:pt x="3719" y="2815"/>
                  </a:cubicBezTo>
                  <a:cubicBezTo>
                    <a:pt x="4256" y="1900"/>
                    <a:pt x="3997" y="814"/>
                    <a:pt x="3114" y="279"/>
                  </a:cubicBezTo>
                  <a:cubicBezTo>
                    <a:pt x="2803" y="91"/>
                    <a:pt x="2468" y="0"/>
                    <a:pt x="21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5" name="Google Shape;6085;p18"/>
            <p:cNvSpPr/>
            <p:nvPr/>
          </p:nvSpPr>
          <p:spPr>
            <a:xfrm>
              <a:off x="1842275" y="3763300"/>
              <a:ext cx="105200" cy="93075"/>
            </a:xfrm>
            <a:custGeom>
              <a:avLst/>
              <a:gdLst/>
              <a:ahLst/>
              <a:cxnLst/>
              <a:rect l="l" t="t" r="r" b="b"/>
              <a:pathLst>
                <a:path w="4208" h="3723" extrusionOk="0">
                  <a:moveTo>
                    <a:pt x="2103" y="1"/>
                  </a:moveTo>
                  <a:cubicBezTo>
                    <a:pt x="1478" y="1"/>
                    <a:pt x="883" y="337"/>
                    <a:pt x="530" y="952"/>
                  </a:cubicBezTo>
                  <a:cubicBezTo>
                    <a:pt x="1" y="1872"/>
                    <a:pt x="275" y="2949"/>
                    <a:pt x="1177" y="3467"/>
                  </a:cubicBezTo>
                  <a:cubicBezTo>
                    <a:pt x="1476" y="3639"/>
                    <a:pt x="1794" y="3722"/>
                    <a:pt x="2104" y="3722"/>
                  </a:cubicBezTo>
                  <a:cubicBezTo>
                    <a:pt x="2730" y="3722"/>
                    <a:pt x="3325" y="3387"/>
                    <a:pt x="3679" y="2772"/>
                  </a:cubicBezTo>
                  <a:cubicBezTo>
                    <a:pt x="4208" y="1852"/>
                    <a:pt x="3932" y="775"/>
                    <a:pt x="3030" y="256"/>
                  </a:cubicBezTo>
                  <a:cubicBezTo>
                    <a:pt x="2731" y="84"/>
                    <a:pt x="2413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6" name="Google Shape;6086;p18"/>
            <p:cNvSpPr/>
            <p:nvPr/>
          </p:nvSpPr>
          <p:spPr>
            <a:xfrm>
              <a:off x="5054500" y="1044225"/>
              <a:ext cx="105375" cy="93050"/>
            </a:xfrm>
            <a:custGeom>
              <a:avLst/>
              <a:gdLst/>
              <a:ahLst/>
              <a:cxnLst/>
              <a:rect l="l" t="t" r="r" b="b"/>
              <a:pathLst>
                <a:path w="4215" h="3722" extrusionOk="0">
                  <a:moveTo>
                    <a:pt x="2107" y="0"/>
                  </a:moveTo>
                  <a:cubicBezTo>
                    <a:pt x="1462" y="0"/>
                    <a:pt x="853" y="357"/>
                    <a:pt x="504" y="1000"/>
                  </a:cubicBezTo>
                  <a:cubicBezTo>
                    <a:pt x="0" y="1932"/>
                    <a:pt x="310" y="2999"/>
                    <a:pt x="1228" y="3494"/>
                  </a:cubicBezTo>
                  <a:cubicBezTo>
                    <a:pt x="1513" y="3648"/>
                    <a:pt x="1813" y="3722"/>
                    <a:pt x="2106" y="3722"/>
                  </a:cubicBezTo>
                  <a:cubicBezTo>
                    <a:pt x="2751" y="3722"/>
                    <a:pt x="3361" y="3365"/>
                    <a:pt x="3709" y="2723"/>
                  </a:cubicBezTo>
                  <a:cubicBezTo>
                    <a:pt x="4215" y="1790"/>
                    <a:pt x="3905" y="726"/>
                    <a:pt x="2986" y="228"/>
                  </a:cubicBezTo>
                  <a:cubicBezTo>
                    <a:pt x="2700" y="74"/>
                    <a:pt x="2400" y="0"/>
                    <a:pt x="210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7" name="Google Shape;6087;p18"/>
            <p:cNvSpPr/>
            <p:nvPr/>
          </p:nvSpPr>
          <p:spPr>
            <a:xfrm>
              <a:off x="3337125" y="4915825"/>
              <a:ext cx="105325" cy="93050"/>
            </a:xfrm>
            <a:custGeom>
              <a:avLst/>
              <a:gdLst/>
              <a:ahLst/>
              <a:cxnLst/>
              <a:rect l="l" t="t" r="r" b="b"/>
              <a:pathLst>
                <a:path w="4213" h="3722" extrusionOk="0">
                  <a:moveTo>
                    <a:pt x="2106" y="1"/>
                  </a:moveTo>
                  <a:cubicBezTo>
                    <a:pt x="1471" y="1"/>
                    <a:pt x="868" y="347"/>
                    <a:pt x="518" y="975"/>
                  </a:cubicBezTo>
                  <a:cubicBezTo>
                    <a:pt x="1" y="1902"/>
                    <a:pt x="294" y="2973"/>
                    <a:pt x="1203" y="3480"/>
                  </a:cubicBezTo>
                  <a:cubicBezTo>
                    <a:pt x="1496" y="3643"/>
                    <a:pt x="1805" y="3722"/>
                    <a:pt x="2107" y="3722"/>
                  </a:cubicBezTo>
                  <a:cubicBezTo>
                    <a:pt x="2742" y="3722"/>
                    <a:pt x="3344" y="3375"/>
                    <a:pt x="3695" y="2747"/>
                  </a:cubicBezTo>
                  <a:cubicBezTo>
                    <a:pt x="4212" y="1820"/>
                    <a:pt x="3919" y="749"/>
                    <a:pt x="3010" y="242"/>
                  </a:cubicBezTo>
                  <a:cubicBezTo>
                    <a:pt x="2717" y="79"/>
                    <a:pt x="2408" y="1"/>
                    <a:pt x="2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8" name="Google Shape;6088;p18"/>
            <p:cNvSpPr/>
            <p:nvPr/>
          </p:nvSpPr>
          <p:spPr>
            <a:xfrm>
              <a:off x="1894600" y="1764325"/>
              <a:ext cx="105350" cy="93050"/>
            </a:xfrm>
            <a:custGeom>
              <a:avLst/>
              <a:gdLst/>
              <a:ahLst/>
              <a:cxnLst/>
              <a:rect l="l" t="t" r="r" b="b"/>
              <a:pathLst>
                <a:path w="4214" h="3722" extrusionOk="0">
                  <a:moveTo>
                    <a:pt x="2109" y="0"/>
                  </a:moveTo>
                  <a:cubicBezTo>
                    <a:pt x="1460" y="0"/>
                    <a:pt x="844" y="363"/>
                    <a:pt x="498" y="1013"/>
                  </a:cubicBezTo>
                  <a:cubicBezTo>
                    <a:pt x="0" y="1944"/>
                    <a:pt x="320" y="3011"/>
                    <a:pt x="1239" y="3500"/>
                  </a:cubicBezTo>
                  <a:cubicBezTo>
                    <a:pt x="1521" y="3650"/>
                    <a:pt x="1816" y="3722"/>
                    <a:pt x="2104" y="3722"/>
                  </a:cubicBezTo>
                  <a:cubicBezTo>
                    <a:pt x="2754" y="3722"/>
                    <a:pt x="3370" y="3359"/>
                    <a:pt x="3717" y="2710"/>
                  </a:cubicBezTo>
                  <a:cubicBezTo>
                    <a:pt x="4213" y="1779"/>
                    <a:pt x="3895" y="712"/>
                    <a:pt x="2974" y="221"/>
                  </a:cubicBezTo>
                  <a:cubicBezTo>
                    <a:pt x="2693" y="72"/>
                    <a:pt x="2398" y="0"/>
                    <a:pt x="21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9" name="Google Shape;6089;p18"/>
            <p:cNvSpPr/>
            <p:nvPr/>
          </p:nvSpPr>
          <p:spPr>
            <a:xfrm>
              <a:off x="1677225" y="2422075"/>
              <a:ext cx="106100" cy="93975"/>
            </a:xfrm>
            <a:custGeom>
              <a:avLst/>
              <a:gdLst/>
              <a:ahLst/>
              <a:cxnLst/>
              <a:rect l="l" t="t" r="r" b="b"/>
              <a:pathLst>
                <a:path w="4244" h="3759" extrusionOk="0">
                  <a:moveTo>
                    <a:pt x="2125" y="1"/>
                  </a:moveTo>
                  <a:cubicBezTo>
                    <a:pt x="1471" y="1"/>
                    <a:pt x="850" y="364"/>
                    <a:pt x="499" y="1020"/>
                  </a:cubicBezTo>
                  <a:cubicBezTo>
                    <a:pt x="1" y="1949"/>
                    <a:pt x="309" y="3018"/>
                    <a:pt x="1220" y="3520"/>
                  </a:cubicBezTo>
                  <a:cubicBezTo>
                    <a:pt x="1511" y="3681"/>
                    <a:pt x="1819" y="3758"/>
                    <a:pt x="2121" y="3758"/>
                  </a:cubicBezTo>
                  <a:cubicBezTo>
                    <a:pt x="2758" y="3758"/>
                    <a:pt x="3365" y="3414"/>
                    <a:pt x="3719" y="2789"/>
                  </a:cubicBezTo>
                  <a:cubicBezTo>
                    <a:pt x="4243" y="1867"/>
                    <a:pt x="3968" y="790"/>
                    <a:pt x="3075" y="267"/>
                  </a:cubicBezTo>
                  <a:cubicBezTo>
                    <a:pt x="2769" y="87"/>
                    <a:pt x="2443" y="1"/>
                    <a:pt x="21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0" name="Google Shape;6090;p18"/>
            <p:cNvSpPr/>
            <p:nvPr/>
          </p:nvSpPr>
          <p:spPr>
            <a:xfrm>
              <a:off x="3758200" y="627525"/>
              <a:ext cx="105250" cy="93025"/>
            </a:xfrm>
            <a:custGeom>
              <a:avLst/>
              <a:gdLst/>
              <a:ahLst/>
              <a:cxnLst/>
              <a:rect l="l" t="t" r="r" b="b"/>
              <a:pathLst>
                <a:path w="4210" h="3721" extrusionOk="0">
                  <a:moveTo>
                    <a:pt x="2106" y="0"/>
                  </a:moveTo>
                  <a:cubicBezTo>
                    <a:pt x="1475" y="0"/>
                    <a:pt x="875" y="342"/>
                    <a:pt x="523" y="965"/>
                  </a:cubicBezTo>
                  <a:cubicBezTo>
                    <a:pt x="1" y="1889"/>
                    <a:pt x="287" y="2962"/>
                    <a:pt x="1193" y="3475"/>
                  </a:cubicBezTo>
                  <a:cubicBezTo>
                    <a:pt x="1488" y="3641"/>
                    <a:pt x="1800" y="3721"/>
                    <a:pt x="2105" y="3721"/>
                  </a:cubicBezTo>
                  <a:cubicBezTo>
                    <a:pt x="2736" y="3721"/>
                    <a:pt x="3336" y="3379"/>
                    <a:pt x="3688" y="2757"/>
                  </a:cubicBezTo>
                  <a:cubicBezTo>
                    <a:pt x="4209" y="1835"/>
                    <a:pt x="3924" y="760"/>
                    <a:pt x="3019" y="247"/>
                  </a:cubicBezTo>
                  <a:cubicBezTo>
                    <a:pt x="2723" y="80"/>
                    <a:pt x="2411" y="0"/>
                    <a:pt x="21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1" name="Google Shape;6091;p18"/>
            <p:cNvSpPr/>
            <p:nvPr/>
          </p:nvSpPr>
          <p:spPr>
            <a:xfrm>
              <a:off x="4666675" y="4727075"/>
              <a:ext cx="106375" cy="93950"/>
            </a:xfrm>
            <a:custGeom>
              <a:avLst/>
              <a:gdLst/>
              <a:ahLst/>
              <a:cxnLst/>
              <a:rect l="l" t="t" r="r" b="b"/>
              <a:pathLst>
                <a:path w="4255" h="3758" extrusionOk="0">
                  <a:moveTo>
                    <a:pt x="2144" y="0"/>
                  </a:moveTo>
                  <a:cubicBezTo>
                    <a:pt x="1537" y="0"/>
                    <a:pt x="954" y="310"/>
                    <a:pt x="593" y="881"/>
                  </a:cubicBezTo>
                  <a:cubicBezTo>
                    <a:pt x="1" y="1818"/>
                    <a:pt x="263" y="2957"/>
                    <a:pt x="1196" y="3498"/>
                  </a:cubicBezTo>
                  <a:cubicBezTo>
                    <a:pt x="1498" y="3673"/>
                    <a:pt x="1820" y="3757"/>
                    <a:pt x="2135" y="3757"/>
                  </a:cubicBezTo>
                  <a:cubicBezTo>
                    <a:pt x="2758" y="3757"/>
                    <a:pt x="3353" y="3429"/>
                    <a:pt x="3711" y="2828"/>
                  </a:cubicBezTo>
                  <a:cubicBezTo>
                    <a:pt x="4255" y="1916"/>
                    <a:pt x="4004" y="825"/>
                    <a:pt x="3128" y="286"/>
                  </a:cubicBezTo>
                  <a:cubicBezTo>
                    <a:pt x="2814" y="93"/>
                    <a:pt x="2476" y="0"/>
                    <a:pt x="214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2" name="Google Shape;6092;p18"/>
            <p:cNvSpPr/>
            <p:nvPr/>
          </p:nvSpPr>
          <p:spPr>
            <a:xfrm>
              <a:off x="1643275" y="3027100"/>
              <a:ext cx="106050" cy="93950"/>
            </a:xfrm>
            <a:custGeom>
              <a:avLst/>
              <a:gdLst/>
              <a:ahLst/>
              <a:cxnLst/>
              <a:rect l="l" t="t" r="r" b="b"/>
              <a:pathLst>
                <a:path w="4242" h="3758" extrusionOk="0">
                  <a:moveTo>
                    <a:pt x="2121" y="0"/>
                  </a:moveTo>
                  <a:cubicBezTo>
                    <a:pt x="1489" y="0"/>
                    <a:pt x="887" y="339"/>
                    <a:pt x="531" y="958"/>
                  </a:cubicBezTo>
                  <a:cubicBezTo>
                    <a:pt x="0" y="1877"/>
                    <a:pt x="269" y="2957"/>
                    <a:pt x="1157" y="3486"/>
                  </a:cubicBezTo>
                  <a:cubicBezTo>
                    <a:pt x="1466" y="3670"/>
                    <a:pt x="1796" y="3758"/>
                    <a:pt x="2118" y="3758"/>
                  </a:cubicBezTo>
                  <a:cubicBezTo>
                    <a:pt x="2767" y="3758"/>
                    <a:pt x="3385" y="3400"/>
                    <a:pt x="3737" y="2751"/>
                  </a:cubicBezTo>
                  <a:cubicBezTo>
                    <a:pt x="4241" y="1823"/>
                    <a:pt x="3942" y="751"/>
                    <a:pt x="3034" y="244"/>
                  </a:cubicBezTo>
                  <a:cubicBezTo>
                    <a:pt x="2739" y="79"/>
                    <a:pt x="2427" y="0"/>
                    <a:pt x="212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3" name="Google Shape;6093;p18"/>
            <p:cNvSpPr/>
            <p:nvPr/>
          </p:nvSpPr>
          <p:spPr>
            <a:xfrm>
              <a:off x="5616300" y="3856575"/>
              <a:ext cx="105200" cy="93075"/>
            </a:xfrm>
            <a:custGeom>
              <a:avLst/>
              <a:gdLst/>
              <a:ahLst/>
              <a:cxnLst/>
              <a:rect l="l" t="t" r="r" b="b"/>
              <a:pathLst>
                <a:path w="4208" h="3723" extrusionOk="0">
                  <a:moveTo>
                    <a:pt x="2103" y="1"/>
                  </a:moveTo>
                  <a:cubicBezTo>
                    <a:pt x="1478" y="1"/>
                    <a:pt x="883" y="338"/>
                    <a:pt x="530" y="952"/>
                  </a:cubicBezTo>
                  <a:cubicBezTo>
                    <a:pt x="1" y="1872"/>
                    <a:pt x="276" y="2947"/>
                    <a:pt x="1178" y="3468"/>
                  </a:cubicBezTo>
                  <a:cubicBezTo>
                    <a:pt x="1478" y="3640"/>
                    <a:pt x="1796" y="3723"/>
                    <a:pt x="2106" y="3723"/>
                  </a:cubicBezTo>
                  <a:cubicBezTo>
                    <a:pt x="2731" y="3723"/>
                    <a:pt x="3325" y="3387"/>
                    <a:pt x="3679" y="2772"/>
                  </a:cubicBezTo>
                  <a:cubicBezTo>
                    <a:pt x="4208" y="1853"/>
                    <a:pt x="3934" y="775"/>
                    <a:pt x="3032" y="257"/>
                  </a:cubicBezTo>
                  <a:cubicBezTo>
                    <a:pt x="2732" y="84"/>
                    <a:pt x="2414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4" name="Google Shape;6094;p18"/>
            <p:cNvSpPr/>
            <p:nvPr/>
          </p:nvSpPr>
          <p:spPr>
            <a:xfrm>
              <a:off x="5165500" y="4383125"/>
              <a:ext cx="107650" cy="94825"/>
            </a:xfrm>
            <a:custGeom>
              <a:avLst/>
              <a:gdLst/>
              <a:ahLst/>
              <a:cxnLst/>
              <a:rect l="l" t="t" r="r" b="b"/>
              <a:pathLst>
                <a:path w="4306" h="3793" extrusionOk="0">
                  <a:moveTo>
                    <a:pt x="2172" y="1"/>
                  </a:moveTo>
                  <a:cubicBezTo>
                    <a:pt x="1548" y="1"/>
                    <a:pt x="941" y="319"/>
                    <a:pt x="578" y="899"/>
                  </a:cubicBezTo>
                  <a:cubicBezTo>
                    <a:pt x="0" y="1825"/>
                    <a:pt x="270" y="2992"/>
                    <a:pt x="1188" y="3533"/>
                  </a:cubicBezTo>
                  <a:cubicBezTo>
                    <a:pt x="1487" y="3709"/>
                    <a:pt x="1813" y="3793"/>
                    <a:pt x="2134" y="3793"/>
                  </a:cubicBezTo>
                  <a:cubicBezTo>
                    <a:pt x="2758" y="3793"/>
                    <a:pt x="3365" y="3475"/>
                    <a:pt x="3728" y="2895"/>
                  </a:cubicBezTo>
                  <a:cubicBezTo>
                    <a:pt x="4306" y="1969"/>
                    <a:pt x="4036" y="803"/>
                    <a:pt x="3118" y="261"/>
                  </a:cubicBezTo>
                  <a:cubicBezTo>
                    <a:pt x="2819" y="85"/>
                    <a:pt x="2493" y="1"/>
                    <a:pt x="21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5" name="Google Shape;6095;p18"/>
            <p:cNvSpPr/>
            <p:nvPr/>
          </p:nvSpPr>
          <p:spPr>
            <a:xfrm>
              <a:off x="5619000" y="1673650"/>
              <a:ext cx="105300" cy="93075"/>
            </a:xfrm>
            <a:custGeom>
              <a:avLst/>
              <a:gdLst/>
              <a:ahLst/>
              <a:cxnLst/>
              <a:rect l="l" t="t" r="r" b="b"/>
              <a:pathLst>
                <a:path w="4212" h="3723" extrusionOk="0">
                  <a:moveTo>
                    <a:pt x="2108" y="1"/>
                  </a:moveTo>
                  <a:cubicBezTo>
                    <a:pt x="1459" y="1"/>
                    <a:pt x="844" y="363"/>
                    <a:pt x="497" y="1013"/>
                  </a:cubicBezTo>
                  <a:cubicBezTo>
                    <a:pt x="0" y="1944"/>
                    <a:pt x="318" y="3011"/>
                    <a:pt x="1241" y="3502"/>
                  </a:cubicBezTo>
                  <a:cubicBezTo>
                    <a:pt x="1522" y="3651"/>
                    <a:pt x="1817" y="3723"/>
                    <a:pt x="2105" y="3723"/>
                  </a:cubicBezTo>
                  <a:cubicBezTo>
                    <a:pt x="2754" y="3723"/>
                    <a:pt x="3370" y="3360"/>
                    <a:pt x="3716" y="2709"/>
                  </a:cubicBezTo>
                  <a:cubicBezTo>
                    <a:pt x="4212" y="1778"/>
                    <a:pt x="3893" y="711"/>
                    <a:pt x="2972" y="222"/>
                  </a:cubicBezTo>
                  <a:cubicBezTo>
                    <a:pt x="2691" y="72"/>
                    <a:pt x="2396" y="1"/>
                    <a:pt x="210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6" name="Google Shape;6096;p18"/>
            <p:cNvSpPr/>
            <p:nvPr/>
          </p:nvSpPr>
          <p:spPr>
            <a:xfrm>
              <a:off x="2174100" y="4261975"/>
              <a:ext cx="105350" cy="93075"/>
            </a:xfrm>
            <a:custGeom>
              <a:avLst/>
              <a:gdLst/>
              <a:ahLst/>
              <a:cxnLst/>
              <a:rect l="l" t="t" r="r" b="b"/>
              <a:pathLst>
                <a:path w="4214" h="3723" extrusionOk="0">
                  <a:moveTo>
                    <a:pt x="2108" y="0"/>
                  </a:moveTo>
                  <a:cubicBezTo>
                    <a:pt x="1463" y="0"/>
                    <a:pt x="852" y="358"/>
                    <a:pt x="504" y="1002"/>
                  </a:cubicBezTo>
                  <a:cubicBezTo>
                    <a:pt x="0" y="1932"/>
                    <a:pt x="311" y="2998"/>
                    <a:pt x="1229" y="3495"/>
                  </a:cubicBezTo>
                  <a:cubicBezTo>
                    <a:pt x="1515" y="3649"/>
                    <a:pt x="1814" y="3723"/>
                    <a:pt x="2107" y="3723"/>
                  </a:cubicBezTo>
                  <a:cubicBezTo>
                    <a:pt x="2751" y="3723"/>
                    <a:pt x="3362" y="3365"/>
                    <a:pt x="3709" y="2721"/>
                  </a:cubicBezTo>
                  <a:cubicBezTo>
                    <a:pt x="4213" y="1790"/>
                    <a:pt x="3902" y="723"/>
                    <a:pt x="2984" y="228"/>
                  </a:cubicBezTo>
                  <a:cubicBezTo>
                    <a:pt x="2700" y="74"/>
                    <a:pt x="2400" y="0"/>
                    <a:pt x="21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7" name="Google Shape;6097;p18"/>
            <p:cNvSpPr/>
            <p:nvPr/>
          </p:nvSpPr>
          <p:spPr>
            <a:xfrm>
              <a:off x="4589350" y="782675"/>
              <a:ext cx="105250" cy="93050"/>
            </a:xfrm>
            <a:custGeom>
              <a:avLst/>
              <a:gdLst/>
              <a:ahLst/>
              <a:cxnLst/>
              <a:rect l="l" t="t" r="r" b="b"/>
              <a:pathLst>
                <a:path w="4210" h="3722" extrusionOk="0">
                  <a:moveTo>
                    <a:pt x="2105" y="1"/>
                  </a:moveTo>
                  <a:cubicBezTo>
                    <a:pt x="1474" y="1"/>
                    <a:pt x="875" y="343"/>
                    <a:pt x="522" y="964"/>
                  </a:cubicBezTo>
                  <a:cubicBezTo>
                    <a:pt x="1" y="1887"/>
                    <a:pt x="285" y="2961"/>
                    <a:pt x="1191" y="3474"/>
                  </a:cubicBezTo>
                  <a:cubicBezTo>
                    <a:pt x="1486" y="3641"/>
                    <a:pt x="1799" y="3721"/>
                    <a:pt x="2104" y="3721"/>
                  </a:cubicBezTo>
                  <a:cubicBezTo>
                    <a:pt x="2735" y="3721"/>
                    <a:pt x="3335" y="3379"/>
                    <a:pt x="3686" y="2758"/>
                  </a:cubicBezTo>
                  <a:cubicBezTo>
                    <a:pt x="4209" y="1835"/>
                    <a:pt x="3923" y="761"/>
                    <a:pt x="3019" y="248"/>
                  </a:cubicBezTo>
                  <a:cubicBezTo>
                    <a:pt x="2723" y="81"/>
                    <a:pt x="2410" y="1"/>
                    <a:pt x="210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8" name="Google Shape;6098;p18"/>
            <p:cNvSpPr/>
            <p:nvPr/>
          </p:nvSpPr>
          <p:spPr>
            <a:xfrm>
              <a:off x="4821150" y="912525"/>
              <a:ext cx="107375" cy="94925"/>
            </a:xfrm>
            <a:custGeom>
              <a:avLst/>
              <a:gdLst/>
              <a:ahLst/>
              <a:cxnLst/>
              <a:rect l="l" t="t" r="r" b="b"/>
              <a:pathLst>
                <a:path w="4295" h="3797" extrusionOk="0">
                  <a:moveTo>
                    <a:pt x="2159" y="1"/>
                  </a:moveTo>
                  <a:cubicBezTo>
                    <a:pt x="1490" y="1"/>
                    <a:pt x="844" y="370"/>
                    <a:pt x="496" y="1018"/>
                  </a:cubicBezTo>
                  <a:cubicBezTo>
                    <a:pt x="0" y="1936"/>
                    <a:pt x="300" y="3032"/>
                    <a:pt x="1190" y="3544"/>
                  </a:cubicBezTo>
                  <a:cubicBezTo>
                    <a:pt x="1486" y="3715"/>
                    <a:pt x="1806" y="3796"/>
                    <a:pt x="2120" y="3796"/>
                  </a:cubicBezTo>
                  <a:cubicBezTo>
                    <a:pt x="2785" y="3796"/>
                    <a:pt x="3427" y="3431"/>
                    <a:pt x="3777" y="2779"/>
                  </a:cubicBezTo>
                  <a:cubicBezTo>
                    <a:pt x="4295" y="1821"/>
                    <a:pt x="3942" y="680"/>
                    <a:pt x="2986" y="199"/>
                  </a:cubicBezTo>
                  <a:cubicBezTo>
                    <a:pt x="2719" y="64"/>
                    <a:pt x="2437" y="1"/>
                    <a:pt x="215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9" name="Google Shape;6099;p18"/>
            <p:cNvSpPr/>
            <p:nvPr/>
          </p:nvSpPr>
          <p:spPr>
            <a:xfrm>
              <a:off x="1762150" y="2002375"/>
              <a:ext cx="103625" cy="91200"/>
            </a:xfrm>
            <a:custGeom>
              <a:avLst/>
              <a:gdLst/>
              <a:ahLst/>
              <a:cxnLst/>
              <a:rect l="l" t="t" r="r" b="b"/>
              <a:pathLst>
                <a:path w="4145" h="3648" extrusionOk="0">
                  <a:moveTo>
                    <a:pt x="2087" y="0"/>
                  </a:moveTo>
                  <a:cubicBezTo>
                    <a:pt x="1483" y="0"/>
                    <a:pt x="898" y="312"/>
                    <a:pt x="550" y="880"/>
                  </a:cubicBezTo>
                  <a:cubicBezTo>
                    <a:pt x="1" y="1776"/>
                    <a:pt x="270" y="2890"/>
                    <a:pt x="1160" y="3403"/>
                  </a:cubicBezTo>
                  <a:cubicBezTo>
                    <a:pt x="1447" y="3568"/>
                    <a:pt x="1755" y="3647"/>
                    <a:pt x="2059" y="3647"/>
                  </a:cubicBezTo>
                  <a:cubicBezTo>
                    <a:pt x="2663" y="3647"/>
                    <a:pt x="3247" y="3336"/>
                    <a:pt x="3595" y="2768"/>
                  </a:cubicBezTo>
                  <a:cubicBezTo>
                    <a:pt x="4144" y="1872"/>
                    <a:pt x="3875" y="758"/>
                    <a:pt x="2985" y="244"/>
                  </a:cubicBezTo>
                  <a:cubicBezTo>
                    <a:pt x="2699" y="79"/>
                    <a:pt x="2390" y="0"/>
                    <a:pt x="208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0" name="Google Shape;6100;p18"/>
            <p:cNvSpPr/>
            <p:nvPr/>
          </p:nvSpPr>
          <p:spPr>
            <a:xfrm>
              <a:off x="1894050" y="3949125"/>
              <a:ext cx="100950" cy="89325"/>
            </a:xfrm>
            <a:custGeom>
              <a:avLst/>
              <a:gdLst/>
              <a:ahLst/>
              <a:cxnLst/>
              <a:rect l="l" t="t" r="r" b="b"/>
              <a:pathLst>
                <a:path w="4038" h="3573" extrusionOk="0">
                  <a:moveTo>
                    <a:pt x="2068" y="1"/>
                  </a:moveTo>
                  <a:cubicBezTo>
                    <a:pt x="1453" y="1"/>
                    <a:pt x="838" y="319"/>
                    <a:pt x="501" y="881"/>
                  </a:cubicBezTo>
                  <a:cubicBezTo>
                    <a:pt x="0" y="1720"/>
                    <a:pt x="276" y="2841"/>
                    <a:pt x="1096" y="3335"/>
                  </a:cubicBezTo>
                  <a:cubicBezTo>
                    <a:pt x="1367" y="3496"/>
                    <a:pt x="1669" y="3573"/>
                    <a:pt x="1970" y="3573"/>
                  </a:cubicBezTo>
                  <a:cubicBezTo>
                    <a:pt x="2586" y="3573"/>
                    <a:pt x="3200" y="3255"/>
                    <a:pt x="3537" y="2692"/>
                  </a:cubicBezTo>
                  <a:cubicBezTo>
                    <a:pt x="4038" y="1854"/>
                    <a:pt x="3762" y="732"/>
                    <a:pt x="2941" y="239"/>
                  </a:cubicBezTo>
                  <a:cubicBezTo>
                    <a:pt x="2672" y="77"/>
                    <a:pt x="2370" y="1"/>
                    <a:pt x="206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1" name="Google Shape;6101;p18"/>
            <p:cNvSpPr/>
            <p:nvPr/>
          </p:nvSpPr>
          <p:spPr>
            <a:xfrm>
              <a:off x="1595825" y="2844950"/>
              <a:ext cx="101725" cy="90350"/>
            </a:xfrm>
            <a:custGeom>
              <a:avLst/>
              <a:gdLst/>
              <a:ahLst/>
              <a:cxnLst/>
              <a:rect l="l" t="t" r="r" b="b"/>
              <a:pathLst>
                <a:path w="4069" h="3614" extrusionOk="0">
                  <a:moveTo>
                    <a:pt x="2062" y="1"/>
                  </a:moveTo>
                  <a:cubicBezTo>
                    <a:pt x="1455" y="1"/>
                    <a:pt x="860" y="314"/>
                    <a:pt x="516" y="877"/>
                  </a:cubicBezTo>
                  <a:cubicBezTo>
                    <a:pt x="0" y="1723"/>
                    <a:pt x="243" y="2822"/>
                    <a:pt x="1064" y="3341"/>
                  </a:cubicBezTo>
                  <a:cubicBezTo>
                    <a:pt x="1355" y="3525"/>
                    <a:pt x="1679" y="3613"/>
                    <a:pt x="2001" y="3613"/>
                  </a:cubicBezTo>
                  <a:cubicBezTo>
                    <a:pt x="2625" y="3613"/>
                    <a:pt x="3239" y="3281"/>
                    <a:pt x="3577" y="2687"/>
                  </a:cubicBezTo>
                  <a:cubicBezTo>
                    <a:pt x="4069" y="1825"/>
                    <a:pt x="3792" y="740"/>
                    <a:pt x="2953" y="245"/>
                  </a:cubicBezTo>
                  <a:cubicBezTo>
                    <a:pt x="2673" y="79"/>
                    <a:pt x="2366" y="1"/>
                    <a:pt x="206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2" name="Google Shape;6102;p18"/>
            <p:cNvSpPr/>
            <p:nvPr/>
          </p:nvSpPr>
          <p:spPr>
            <a:xfrm>
              <a:off x="3754900" y="4995275"/>
              <a:ext cx="100875" cy="89275"/>
            </a:xfrm>
            <a:custGeom>
              <a:avLst/>
              <a:gdLst/>
              <a:ahLst/>
              <a:cxnLst/>
              <a:rect l="l" t="t" r="r" b="b"/>
              <a:pathLst>
                <a:path w="4035" h="3571" extrusionOk="0">
                  <a:moveTo>
                    <a:pt x="2064" y="0"/>
                  </a:moveTo>
                  <a:cubicBezTo>
                    <a:pt x="1419" y="0"/>
                    <a:pt x="781" y="351"/>
                    <a:pt x="459" y="953"/>
                  </a:cubicBezTo>
                  <a:cubicBezTo>
                    <a:pt x="0" y="1812"/>
                    <a:pt x="324" y="2925"/>
                    <a:pt x="1169" y="3373"/>
                  </a:cubicBezTo>
                  <a:cubicBezTo>
                    <a:pt x="1421" y="3507"/>
                    <a:pt x="1696" y="3570"/>
                    <a:pt x="1970" y="3570"/>
                  </a:cubicBezTo>
                  <a:cubicBezTo>
                    <a:pt x="2615" y="3570"/>
                    <a:pt x="3255" y="3221"/>
                    <a:pt x="3577" y="2618"/>
                  </a:cubicBezTo>
                  <a:cubicBezTo>
                    <a:pt x="4035" y="1759"/>
                    <a:pt x="3711" y="647"/>
                    <a:pt x="2868" y="199"/>
                  </a:cubicBezTo>
                  <a:cubicBezTo>
                    <a:pt x="2615" y="64"/>
                    <a:pt x="2339" y="0"/>
                    <a:pt x="20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3" name="Google Shape;6103;p18"/>
            <p:cNvSpPr/>
            <p:nvPr/>
          </p:nvSpPr>
          <p:spPr>
            <a:xfrm>
              <a:off x="4851625" y="4675700"/>
              <a:ext cx="102400" cy="90325"/>
            </a:xfrm>
            <a:custGeom>
              <a:avLst/>
              <a:gdLst/>
              <a:ahLst/>
              <a:cxnLst/>
              <a:rect l="l" t="t" r="r" b="b"/>
              <a:pathLst>
                <a:path w="4096" h="3613" extrusionOk="0">
                  <a:moveTo>
                    <a:pt x="2086" y="0"/>
                  </a:moveTo>
                  <a:cubicBezTo>
                    <a:pt x="1462" y="0"/>
                    <a:pt x="854" y="332"/>
                    <a:pt x="516" y="922"/>
                  </a:cubicBezTo>
                  <a:cubicBezTo>
                    <a:pt x="0" y="1821"/>
                    <a:pt x="324" y="2955"/>
                    <a:pt x="1229" y="3419"/>
                  </a:cubicBezTo>
                  <a:cubicBezTo>
                    <a:pt x="1484" y="3550"/>
                    <a:pt x="1757" y="3612"/>
                    <a:pt x="2027" y="3612"/>
                  </a:cubicBezTo>
                  <a:cubicBezTo>
                    <a:pt x="2672" y="3612"/>
                    <a:pt x="3299" y="3258"/>
                    <a:pt x="3628" y="2641"/>
                  </a:cubicBezTo>
                  <a:cubicBezTo>
                    <a:pt x="4095" y="1766"/>
                    <a:pt x="3787" y="692"/>
                    <a:pt x="2936" y="220"/>
                  </a:cubicBezTo>
                  <a:cubicBezTo>
                    <a:pt x="2666" y="71"/>
                    <a:pt x="2374" y="0"/>
                    <a:pt x="20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4" name="Google Shape;6104;p18"/>
            <p:cNvSpPr/>
            <p:nvPr/>
          </p:nvSpPr>
          <p:spPr>
            <a:xfrm>
              <a:off x="5484225" y="4094650"/>
              <a:ext cx="103225" cy="91250"/>
            </a:xfrm>
            <a:custGeom>
              <a:avLst/>
              <a:gdLst/>
              <a:ahLst/>
              <a:cxnLst/>
              <a:rect l="l" t="t" r="r" b="b"/>
              <a:pathLst>
                <a:path w="4129" h="3650" extrusionOk="0">
                  <a:moveTo>
                    <a:pt x="2069" y="1"/>
                  </a:moveTo>
                  <a:cubicBezTo>
                    <a:pt x="1418" y="1"/>
                    <a:pt x="793" y="365"/>
                    <a:pt x="460" y="1011"/>
                  </a:cubicBezTo>
                  <a:cubicBezTo>
                    <a:pt x="1" y="1901"/>
                    <a:pt x="310" y="2945"/>
                    <a:pt x="1174" y="3423"/>
                  </a:cubicBezTo>
                  <a:cubicBezTo>
                    <a:pt x="1452" y="3576"/>
                    <a:pt x="1749" y="3649"/>
                    <a:pt x="2041" y="3649"/>
                  </a:cubicBezTo>
                  <a:cubicBezTo>
                    <a:pt x="2657" y="3649"/>
                    <a:pt x="3249" y="3324"/>
                    <a:pt x="3595" y="2738"/>
                  </a:cubicBezTo>
                  <a:cubicBezTo>
                    <a:pt x="4128" y="1830"/>
                    <a:pt x="3838" y="725"/>
                    <a:pt x="2936" y="228"/>
                  </a:cubicBezTo>
                  <a:cubicBezTo>
                    <a:pt x="2657" y="74"/>
                    <a:pt x="2360" y="1"/>
                    <a:pt x="206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5" name="Google Shape;6105;p18"/>
            <p:cNvSpPr/>
            <p:nvPr/>
          </p:nvSpPr>
          <p:spPr>
            <a:xfrm>
              <a:off x="2458575" y="4578550"/>
              <a:ext cx="100900" cy="89300"/>
            </a:xfrm>
            <a:custGeom>
              <a:avLst/>
              <a:gdLst/>
              <a:ahLst/>
              <a:cxnLst/>
              <a:rect l="l" t="t" r="r" b="b"/>
              <a:pathLst>
                <a:path w="4036" h="3572" extrusionOk="0">
                  <a:moveTo>
                    <a:pt x="2066" y="1"/>
                  </a:moveTo>
                  <a:cubicBezTo>
                    <a:pt x="1420" y="1"/>
                    <a:pt x="781" y="351"/>
                    <a:pt x="459" y="954"/>
                  </a:cubicBezTo>
                  <a:cubicBezTo>
                    <a:pt x="0" y="1812"/>
                    <a:pt x="325" y="2924"/>
                    <a:pt x="1168" y="3374"/>
                  </a:cubicBezTo>
                  <a:cubicBezTo>
                    <a:pt x="1419" y="3508"/>
                    <a:pt x="1695" y="3571"/>
                    <a:pt x="1969" y="3571"/>
                  </a:cubicBezTo>
                  <a:cubicBezTo>
                    <a:pt x="2614" y="3571"/>
                    <a:pt x="3255" y="3221"/>
                    <a:pt x="3577" y="2619"/>
                  </a:cubicBezTo>
                  <a:cubicBezTo>
                    <a:pt x="4035" y="1760"/>
                    <a:pt x="3711" y="648"/>
                    <a:pt x="2868" y="198"/>
                  </a:cubicBezTo>
                  <a:cubicBezTo>
                    <a:pt x="2615" y="64"/>
                    <a:pt x="2340" y="1"/>
                    <a:pt x="20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6" name="Google Shape;6106;p18"/>
            <p:cNvSpPr/>
            <p:nvPr/>
          </p:nvSpPr>
          <p:spPr>
            <a:xfrm>
              <a:off x="2690250" y="4708350"/>
              <a:ext cx="103225" cy="91250"/>
            </a:xfrm>
            <a:custGeom>
              <a:avLst/>
              <a:gdLst/>
              <a:ahLst/>
              <a:cxnLst/>
              <a:rect l="l" t="t" r="r" b="b"/>
              <a:pathLst>
                <a:path w="4129" h="3650" extrusionOk="0">
                  <a:moveTo>
                    <a:pt x="2070" y="1"/>
                  </a:moveTo>
                  <a:cubicBezTo>
                    <a:pt x="1419" y="1"/>
                    <a:pt x="794" y="366"/>
                    <a:pt x="461" y="1011"/>
                  </a:cubicBezTo>
                  <a:cubicBezTo>
                    <a:pt x="1" y="1900"/>
                    <a:pt x="310" y="2946"/>
                    <a:pt x="1174" y="3423"/>
                  </a:cubicBezTo>
                  <a:cubicBezTo>
                    <a:pt x="1452" y="3577"/>
                    <a:pt x="1749" y="3650"/>
                    <a:pt x="2041" y="3650"/>
                  </a:cubicBezTo>
                  <a:cubicBezTo>
                    <a:pt x="2657" y="3650"/>
                    <a:pt x="3249" y="3325"/>
                    <a:pt x="3595" y="2738"/>
                  </a:cubicBezTo>
                  <a:cubicBezTo>
                    <a:pt x="4128" y="1832"/>
                    <a:pt x="3838" y="725"/>
                    <a:pt x="2936" y="227"/>
                  </a:cubicBezTo>
                  <a:cubicBezTo>
                    <a:pt x="2658" y="74"/>
                    <a:pt x="2361" y="1"/>
                    <a:pt x="20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7" name="Google Shape;6107;p18"/>
            <p:cNvSpPr/>
            <p:nvPr/>
          </p:nvSpPr>
          <p:spPr>
            <a:xfrm>
              <a:off x="2660900" y="947075"/>
              <a:ext cx="104325" cy="92100"/>
            </a:xfrm>
            <a:custGeom>
              <a:avLst/>
              <a:gdLst/>
              <a:ahLst/>
              <a:cxnLst/>
              <a:rect l="l" t="t" r="r" b="b"/>
              <a:pathLst>
                <a:path w="4173" h="3684" extrusionOk="0">
                  <a:moveTo>
                    <a:pt x="2094" y="0"/>
                  </a:moveTo>
                  <a:cubicBezTo>
                    <a:pt x="1481" y="0"/>
                    <a:pt x="894" y="323"/>
                    <a:pt x="543" y="914"/>
                  </a:cubicBezTo>
                  <a:cubicBezTo>
                    <a:pt x="0" y="1826"/>
                    <a:pt x="272" y="2915"/>
                    <a:pt x="1169" y="3432"/>
                  </a:cubicBezTo>
                  <a:cubicBezTo>
                    <a:pt x="1464" y="3602"/>
                    <a:pt x="1778" y="3683"/>
                    <a:pt x="2087" y="3683"/>
                  </a:cubicBezTo>
                  <a:cubicBezTo>
                    <a:pt x="2682" y="3683"/>
                    <a:pt x="3253" y="3379"/>
                    <a:pt x="3606" y="2819"/>
                  </a:cubicBezTo>
                  <a:cubicBezTo>
                    <a:pt x="4172" y="1919"/>
                    <a:pt x="3933" y="816"/>
                    <a:pt x="3057" y="278"/>
                  </a:cubicBezTo>
                  <a:cubicBezTo>
                    <a:pt x="2749" y="90"/>
                    <a:pt x="2418" y="0"/>
                    <a:pt x="209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8" name="Google Shape;6108;p18"/>
            <p:cNvSpPr/>
            <p:nvPr/>
          </p:nvSpPr>
          <p:spPr>
            <a:xfrm>
              <a:off x="2923775" y="4840075"/>
              <a:ext cx="100900" cy="89325"/>
            </a:xfrm>
            <a:custGeom>
              <a:avLst/>
              <a:gdLst/>
              <a:ahLst/>
              <a:cxnLst/>
              <a:rect l="l" t="t" r="r" b="b"/>
              <a:pathLst>
                <a:path w="4036" h="3573" extrusionOk="0">
                  <a:moveTo>
                    <a:pt x="2064" y="1"/>
                  </a:moveTo>
                  <a:cubicBezTo>
                    <a:pt x="1427" y="1"/>
                    <a:pt x="795" y="343"/>
                    <a:pt x="470" y="937"/>
                  </a:cubicBezTo>
                  <a:cubicBezTo>
                    <a:pt x="1" y="1793"/>
                    <a:pt x="312" y="2905"/>
                    <a:pt x="1150" y="3365"/>
                  </a:cubicBezTo>
                  <a:cubicBezTo>
                    <a:pt x="1407" y="3506"/>
                    <a:pt x="1689" y="3572"/>
                    <a:pt x="1970" y="3572"/>
                  </a:cubicBezTo>
                  <a:cubicBezTo>
                    <a:pt x="2608" y="3572"/>
                    <a:pt x="3241" y="3230"/>
                    <a:pt x="3567" y="2637"/>
                  </a:cubicBezTo>
                  <a:cubicBezTo>
                    <a:pt x="4036" y="1781"/>
                    <a:pt x="3725" y="668"/>
                    <a:pt x="2885" y="209"/>
                  </a:cubicBezTo>
                  <a:cubicBezTo>
                    <a:pt x="2627" y="67"/>
                    <a:pt x="2345" y="1"/>
                    <a:pt x="206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9" name="Google Shape;6109;p18"/>
            <p:cNvSpPr/>
            <p:nvPr/>
          </p:nvSpPr>
          <p:spPr>
            <a:xfrm>
              <a:off x="2028825" y="1528125"/>
              <a:ext cx="103525" cy="91200"/>
            </a:xfrm>
            <a:custGeom>
              <a:avLst/>
              <a:gdLst/>
              <a:ahLst/>
              <a:cxnLst/>
              <a:rect l="l" t="t" r="r" b="b"/>
              <a:pathLst>
                <a:path w="4141" h="3648" extrusionOk="0">
                  <a:moveTo>
                    <a:pt x="2085" y="0"/>
                  </a:moveTo>
                  <a:cubicBezTo>
                    <a:pt x="1491" y="0"/>
                    <a:pt x="914" y="302"/>
                    <a:pt x="564" y="854"/>
                  </a:cubicBezTo>
                  <a:cubicBezTo>
                    <a:pt x="1" y="1743"/>
                    <a:pt x="251" y="2863"/>
                    <a:pt x="1133" y="3389"/>
                  </a:cubicBezTo>
                  <a:cubicBezTo>
                    <a:pt x="1425" y="3564"/>
                    <a:pt x="1744" y="3648"/>
                    <a:pt x="2057" y="3648"/>
                  </a:cubicBezTo>
                  <a:cubicBezTo>
                    <a:pt x="2650" y="3648"/>
                    <a:pt x="3226" y="3347"/>
                    <a:pt x="3576" y="2795"/>
                  </a:cubicBezTo>
                  <a:cubicBezTo>
                    <a:pt x="4140" y="1906"/>
                    <a:pt x="3888" y="785"/>
                    <a:pt x="3009" y="259"/>
                  </a:cubicBezTo>
                  <a:cubicBezTo>
                    <a:pt x="2716" y="84"/>
                    <a:pt x="2398" y="0"/>
                    <a:pt x="208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0" name="Google Shape;6110;p18"/>
            <p:cNvSpPr/>
            <p:nvPr/>
          </p:nvSpPr>
          <p:spPr>
            <a:xfrm>
              <a:off x="5917825" y="2777775"/>
              <a:ext cx="103925" cy="92125"/>
            </a:xfrm>
            <a:custGeom>
              <a:avLst/>
              <a:gdLst/>
              <a:ahLst/>
              <a:cxnLst/>
              <a:rect l="l" t="t" r="r" b="b"/>
              <a:pathLst>
                <a:path w="4157" h="3685" extrusionOk="0">
                  <a:moveTo>
                    <a:pt x="2072" y="0"/>
                  </a:moveTo>
                  <a:cubicBezTo>
                    <a:pt x="1444" y="0"/>
                    <a:pt x="844" y="341"/>
                    <a:pt x="497" y="960"/>
                  </a:cubicBezTo>
                  <a:cubicBezTo>
                    <a:pt x="1" y="1844"/>
                    <a:pt x="256" y="2886"/>
                    <a:pt x="1097" y="3405"/>
                  </a:cubicBezTo>
                  <a:cubicBezTo>
                    <a:pt x="1405" y="3594"/>
                    <a:pt x="1737" y="3685"/>
                    <a:pt x="2063" y="3685"/>
                  </a:cubicBezTo>
                  <a:cubicBezTo>
                    <a:pt x="2674" y="3685"/>
                    <a:pt x="3262" y="3364"/>
                    <a:pt x="3613" y="2776"/>
                  </a:cubicBezTo>
                  <a:cubicBezTo>
                    <a:pt x="4156" y="1864"/>
                    <a:pt x="3888" y="775"/>
                    <a:pt x="2992" y="254"/>
                  </a:cubicBezTo>
                  <a:cubicBezTo>
                    <a:pt x="2696" y="83"/>
                    <a:pt x="2381" y="0"/>
                    <a:pt x="207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1" name="Google Shape;6111;p18"/>
            <p:cNvSpPr/>
            <p:nvPr/>
          </p:nvSpPr>
          <p:spPr>
            <a:xfrm>
              <a:off x="5750100" y="3619950"/>
              <a:ext cx="104325" cy="92100"/>
            </a:xfrm>
            <a:custGeom>
              <a:avLst/>
              <a:gdLst/>
              <a:ahLst/>
              <a:cxnLst/>
              <a:rect l="l" t="t" r="r" b="b"/>
              <a:pathLst>
                <a:path w="4173" h="3684" extrusionOk="0">
                  <a:moveTo>
                    <a:pt x="2088" y="0"/>
                  </a:moveTo>
                  <a:cubicBezTo>
                    <a:pt x="1492" y="0"/>
                    <a:pt x="921" y="305"/>
                    <a:pt x="568" y="865"/>
                  </a:cubicBezTo>
                  <a:cubicBezTo>
                    <a:pt x="1" y="1766"/>
                    <a:pt x="239" y="2868"/>
                    <a:pt x="1116" y="3406"/>
                  </a:cubicBezTo>
                  <a:cubicBezTo>
                    <a:pt x="1423" y="3594"/>
                    <a:pt x="1754" y="3684"/>
                    <a:pt x="2078" y="3684"/>
                  </a:cubicBezTo>
                  <a:cubicBezTo>
                    <a:pt x="2692" y="3684"/>
                    <a:pt x="3280" y="3361"/>
                    <a:pt x="3632" y="2769"/>
                  </a:cubicBezTo>
                  <a:cubicBezTo>
                    <a:pt x="4172" y="1857"/>
                    <a:pt x="3901" y="768"/>
                    <a:pt x="3004" y="251"/>
                  </a:cubicBezTo>
                  <a:cubicBezTo>
                    <a:pt x="2710" y="82"/>
                    <a:pt x="2396" y="0"/>
                    <a:pt x="208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2" name="Google Shape;6112;p18"/>
            <p:cNvSpPr/>
            <p:nvPr/>
          </p:nvSpPr>
          <p:spPr>
            <a:xfrm>
              <a:off x="5572050" y="1492125"/>
              <a:ext cx="99375" cy="88225"/>
            </a:xfrm>
            <a:custGeom>
              <a:avLst/>
              <a:gdLst/>
              <a:ahLst/>
              <a:cxnLst/>
              <a:rect l="l" t="t" r="r" b="b"/>
              <a:pathLst>
                <a:path w="3975" h="3529" extrusionOk="0">
                  <a:moveTo>
                    <a:pt x="2066" y="1"/>
                  </a:moveTo>
                  <a:cubicBezTo>
                    <a:pt x="1431" y="1"/>
                    <a:pt x="787" y="336"/>
                    <a:pt x="466" y="910"/>
                  </a:cubicBezTo>
                  <a:cubicBezTo>
                    <a:pt x="1" y="1747"/>
                    <a:pt x="325" y="2898"/>
                    <a:pt x="1152" y="3339"/>
                  </a:cubicBezTo>
                  <a:cubicBezTo>
                    <a:pt x="1394" y="3468"/>
                    <a:pt x="1662" y="3529"/>
                    <a:pt x="1931" y="3529"/>
                  </a:cubicBezTo>
                  <a:cubicBezTo>
                    <a:pt x="2587" y="3529"/>
                    <a:pt x="3250" y="3170"/>
                    <a:pt x="3558" y="2568"/>
                  </a:cubicBezTo>
                  <a:cubicBezTo>
                    <a:pt x="3975" y="1752"/>
                    <a:pt x="3669" y="667"/>
                    <a:pt x="2893" y="216"/>
                  </a:cubicBezTo>
                  <a:cubicBezTo>
                    <a:pt x="2640" y="70"/>
                    <a:pt x="2354" y="1"/>
                    <a:pt x="20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3" name="Google Shape;6113;p18"/>
            <p:cNvSpPr/>
            <p:nvPr/>
          </p:nvSpPr>
          <p:spPr>
            <a:xfrm>
              <a:off x="4359425" y="654350"/>
              <a:ext cx="99325" cy="88225"/>
            </a:xfrm>
            <a:custGeom>
              <a:avLst/>
              <a:gdLst/>
              <a:ahLst/>
              <a:cxnLst/>
              <a:rect l="l" t="t" r="r" b="b"/>
              <a:pathLst>
                <a:path w="3973" h="3529" extrusionOk="0">
                  <a:moveTo>
                    <a:pt x="2065" y="1"/>
                  </a:moveTo>
                  <a:cubicBezTo>
                    <a:pt x="1458" y="1"/>
                    <a:pt x="840" y="304"/>
                    <a:pt x="505" y="841"/>
                  </a:cubicBezTo>
                  <a:cubicBezTo>
                    <a:pt x="1" y="1647"/>
                    <a:pt x="275" y="2814"/>
                    <a:pt x="1083" y="3301"/>
                  </a:cubicBezTo>
                  <a:cubicBezTo>
                    <a:pt x="1340" y="3456"/>
                    <a:pt x="1634" y="3529"/>
                    <a:pt x="1930" y="3529"/>
                  </a:cubicBezTo>
                  <a:cubicBezTo>
                    <a:pt x="2555" y="3529"/>
                    <a:pt x="3191" y="3203"/>
                    <a:pt x="3517" y="2639"/>
                  </a:cubicBezTo>
                  <a:cubicBezTo>
                    <a:pt x="3972" y="1851"/>
                    <a:pt x="3714" y="750"/>
                    <a:pt x="2960" y="258"/>
                  </a:cubicBezTo>
                  <a:cubicBezTo>
                    <a:pt x="2692" y="83"/>
                    <a:pt x="2380" y="1"/>
                    <a:pt x="20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4" name="Google Shape;6114;p18"/>
            <p:cNvSpPr/>
            <p:nvPr/>
          </p:nvSpPr>
          <p:spPr>
            <a:xfrm>
              <a:off x="5289825" y="1177425"/>
              <a:ext cx="99900" cy="88225"/>
            </a:xfrm>
            <a:custGeom>
              <a:avLst/>
              <a:gdLst/>
              <a:ahLst/>
              <a:cxnLst/>
              <a:rect l="l" t="t" r="r" b="b"/>
              <a:pathLst>
                <a:path w="3996" h="3529" extrusionOk="0">
                  <a:moveTo>
                    <a:pt x="2065" y="0"/>
                  </a:moveTo>
                  <a:cubicBezTo>
                    <a:pt x="1441" y="0"/>
                    <a:pt x="810" y="324"/>
                    <a:pt x="484" y="880"/>
                  </a:cubicBezTo>
                  <a:cubicBezTo>
                    <a:pt x="1" y="1704"/>
                    <a:pt x="301" y="2861"/>
                    <a:pt x="1120" y="3322"/>
                  </a:cubicBezTo>
                  <a:cubicBezTo>
                    <a:pt x="1370" y="3462"/>
                    <a:pt x="1650" y="3528"/>
                    <a:pt x="1931" y="3528"/>
                  </a:cubicBezTo>
                  <a:cubicBezTo>
                    <a:pt x="2573" y="3528"/>
                    <a:pt x="3223" y="3185"/>
                    <a:pt x="3539" y="2600"/>
                  </a:cubicBezTo>
                  <a:cubicBezTo>
                    <a:pt x="3995" y="1755"/>
                    <a:pt x="3658" y="609"/>
                    <a:pt x="2827" y="180"/>
                  </a:cubicBezTo>
                  <a:cubicBezTo>
                    <a:pt x="2590" y="58"/>
                    <a:pt x="2328" y="0"/>
                    <a:pt x="20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5" name="Google Shape;6115;p18"/>
            <p:cNvSpPr/>
            <p:nvPr/>
          </p:nvSpPr>
          <p:spPr>
            <a:xfrm>
              <a:off x="2481675" y="1003250"/>
              <a:ext cx="96950" cy="86125"/>
            </a:xfrm>
            <a:custGeom>
              <a:avLst/>
              <a:gdLst/>
              <a:ahLst/>
              <a:cxnLst/>
              <a:rect l="l" t="t" r="r" b="b"/>
              <a:pathLst>
                <a:path w="3878" h="3445" extrusionOk="0">
                  <a:moveTo>
                    <a:pt x="2004" y="0"/>
                  </a:moveTo>
                  <a:cubicBezTo>
                    <a:pt x="1363" y="0"/>
                    <a:pt x="715" y="350"/>
                    <a:pt x="416" y="940"/>
                  </a:cubicBezTo>
                  <a:cubicBezTo>
                    <a:pt x="0" y="1760"/>
                    <a:pt x="328" y="2843"/>
                    <a:pt x="1116" y="3261"/>
                  </a:cubicBezTo>
                  <a:cubicBezTo>
                    <a:pt x="1351" y="3386"/>
                    <a:pt x="1612" y="3445"/>
                    <a:pt x="1874" y="3445"/>
                  </a:cubicBezTo>
                  <a:cubicBezTo>
                    <a:pt x="2496" y="3445"/>
                    <a:pt x="3123" y="3114"/>
                    <a:pt x="3435" y="2552"/>
                  </a:cubicBezTo>
                  <a:cubicBezTo>
                    <a:pt x="3877" y="1754"/>
                    <a:pt x="3589" y="660"/>
                    <a:pt x="2811" y="211"/>
                  </a:cubicBezTo>
                  <a:cubicBezTo>
                    <a:pt x="2563" y="67"/>
                    <a:pt x="2284" y="0"/>
                    <a:pt x="20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6" name="Google Shape;6116;p18"/>
            <p:cNvSpPr/>
            <p:nvPr/>
          </p:nvSpPr>
          <p:spPr>
            <a:xfrm>
              <a:off x="2165000" y="1293050"/>
              <a:ext cx="97800" cy="87125"/>
            </a:xfrm>
            <a:custGeom>
              <a:avLst/>
              <a:gdLst/>
              <a:ahLst/>
              <a:cxnLst/>
              <a:rect l="l" t="t" r="r" b="b"/>
              <a:pathLst>
                <a:path w="3912" h="3485" extrusionOk="0">
                  <a:moveTo>
                    <a:pt x="2029" y="0"/>
                  </a:moveTo>
                  <a:cubicBezTo>
                    <a:pt x="1419" y="0"/>
                    <a:pt x="793" y="310"/>
                    <a:pt x="467" y="851"/>
                  </a:cubicBezTo>
                  <a:cubicBezTo>
                    <a:pt x="0" y="1625"/>
                    <a:pt x="251" y="2739"/>
                    <a:pt x="1001" y="3233"/>
                  </a:cubicBezTo>
                  <a:cubicBezTo>
                    <a:pt x="1262" y="3404"/>
                    <a:pt x="1569" y="3484"/>
                    <a:pt x="1880" y="3484"/>
                  </a:cubicBezTo>
                  <a:cubicBezTo>
                    <a:pt x="2491" y="3484"/>
                    <a:pt x="3117" y="3175"/>
                    <a:pt x="3444" y="2633"/>
                  </a:cubicBezTo>
                  <a:cubicBezTo>
                    <a:pt x="3911" y="1859"/>
                    <a:pt x="3661" y="747"/>
                    <a:pt x="2909" y="253"/>
                  </a:cubicBezTo>
                  <a:cubicBezTo>
                    <a:pt x="2648" y="81"/>
                    <a:pt x="2340" y="0"/>
                    <a:pt x="20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7" name="Google Shape;6117;p18"/>
            <p:cNvSpPr/>
            <p:nvPr/>
          </p:nvSpPr>
          <p:spPr>
            <a:xfrm>
              <a:off x="5886050" y="3385300"/>
              <a:ext cx="98975" cy="87125"/>
            </a:xfrm>
            <a:custGeom>
              <a:avLst/>
              <a:gdLst/>
              <a:ahLst/>
              <a:cxnLst/>
              <a:rect l="l" t="t" r="r" b="b"/>
              <a:pathLst>
                <a:path w="3959" h="3485" extrusionOk="0">
                  <a:moveTo>
                    <a:pt x="2050" y="0"/>
                  </a:moveTo>
                  <a:cubicBezTo>
                    <a:pt x="1431" y="0"/>
                    <a:pt x="802" y="322"/>
                    <a:pt x="481" y="869"/>
                  </a:cubicBezTo>
                  <a:cubicBezTo>
                    <a:pt x="0" y="1690"/>
                    <a:pt x="317" y="2857"/>
                    <a:pt x="1138" y="3297"/>
                  </a:cubicBezTo>
                  <a:cubicBezTo>
                    <a:pt x="1375" y="3425"/>
                    <a:pt x="1641" y="3484"/>
                    <a:pt x="1908" y="3484"/>
                  </a:cubicBezTo>
                  <a:cubicBezTo>
                    <a:pt x="2527" y="3484"/>
                    <a:pt x="3157" y="3164"/>
                    <a:pt x="3478" y="2617"/>
                  </a:cubicBezTo>
                  <a:cubicBezTo>
                    <a:pt x="3958" y="1796"/>
                    <a:pt x="3641" y="629"/>
                    <a:pt x="2821" y="188"/>
                  </a:cubicBezTo>
                  <a:cubicBezTo>
                    <a:pt x="2583" y="60"/>
                    <a:pt x="2318" y="0"/>
                    <a:pt x="20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8" name="Google Shape;6118;p18"/>
            <p:cNvSpPr/>
            <p:nvPr/>
          </p:nvSpPr>
          <p:spPr>
            <a:xfrm>
              <a:off x="3944875" y="577300"/>
              <a:ext cx="97825" cy="87150"/>
            </a:xfrm>
            <a:custGeom>
              <a:avLst/>
              <a:gdLst/>
              <a:ahLst/>
              <a:cxnLst/>
              <a:rect l="l" t="t" r="r" b="b"/>
              <a:pathLst>
                <a:path w="3913" h="3486" extrusionOk="0">
                  <a:moveTo>
                    <a:pt x="2028" y="0"/>
                  </a:moveTo>
                  <a:cubicBezTo>
                    <a:pt x="1391" y="0"/>
                    <a:pt x="740" y="341"/>
                    <a:pt x="429" y="920"/>
                  </a:cubicBezTo>
                  <a:cubicBezTo>
                    <a:pt x="1" y="1722"/>
                    <a:pt x="298" y="2821"/>
                    <a:pt x="1069" y="3272"/>
                  </a:cubicBezTo>
                  <a:cubicBezTo>
                    <a:pt x="1317" y="3417"/>
                    <a:pt x="1600" y="3485"/>
                    <a:pt x="1885" y="3485"/>
                  </a:cubicBezTo>
                  <a:cubicBezTo>
                    <a:pt x="2523" y="3485"/>
                    <a:pt x="3174" y="3144"/>
                    <a:pt x="3484" y="2566"/>
                  </a:cubicBezTo>
                  <a:cubicBezTo>
                    <a:pt x="3913" y="1764"/>
                    <a:pt x="3615" y="665"/>
                    <a:pt x="2845" y="214"/>
                  </a:cubicBezTo>
                  <a:cubicBezTo>
                    <a:pt x="2596" y="68"/>
                    <a:pt x="2313" y="0"/>
                    <a:pt x="202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9" name="Google Shape;6119;p18"/>
            <p:cNvSpPr/>
            <p:nvPr/>
          </p:nvSpPr>
          <p:spPr>
            <a:xfrm>
              <a:off x="5969750" y="2964250"/>
              <a:ext cx="98900" cy="87125"/>
            </a:xfrm>
            <a:custGeom>
              <a:avLst/>
              <a:gdLst/>
              <a:ahLst/>
              <a:cxnLst/>
              <a:rect l="l" t="t" r="r" b="b"/>
              <a:pathLst>
                <a:path w="3956" h="3485" extrusionOk="0">
                  <a:moveTo>
                    <a:pt x="2048" y="0"/>
                  </a:moveTo>
                  <a:cubicBezTo>
                    <a:pt x="1446" y="0"/>
                    <a:pt x="830" y="303"/>
                    <a:pt x="501" y="829"/>
                  </a:cubicBezTo>
                  <a:cubicBezTo>
                    <a:pt x="0" y="1631"/>
                    <a:pt x="288" y="2808"/>
                    <a:pt x="1098" y="3276"/>
                  </a:cubicBezTo>
                  <a:cubicBezTo>
                    <a:pt x="1344" y="3417"/>
                    <a:pt x="1624" y="3484"/>
                    <a:pt x="1907" y="3484"/>
                  </a:cubicBezTo>
                  <a:cubicBezTo>
                    <a:pt x="2509" y="3484"/>
                    <a:pt x="3124" y="3182"/>
                    <a:pt x="3454" y="2655"/>
                  </a:cubicBezTo>
                  <a:cubicBezTo>
                    <a:pt x="3955" y="1854"/>
                    <a:pt x="3668" y="676"/>
                    <a:pt x="2857" y="209"/>
                  </a:cubicBezTo>
                  <a:cubicBezTo>
                    <a:pt x="2612" y="67"/>
                    <a:pt x="2332" y="0"/>
                    <a:pt x="204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0" name="Google Shape;6120;p18"/>
            <p:cNvSpPr/>
            <p:nvPr/>
          </p:nvSpPr>
          <p:spPr>
            <a:xfrm>
              <a:off x="1632175" y="2242050"/>
              <a:ext cx="97000" cy="86125"/>
            </a:xfrm>
            <a:custGeom>
              <a:avLst/>
              <a:gdLst/>
              <a:ahLst/>
              <a:cxnLst/>
              <a:rect l="l" t="t" r="r" b="b"/>
              <a:pathLst>
                <a:path w="3880" h="3445" extrusionOk="0">
                  <a:moveTo>
                    <a:pt x="2003" y="0"/>
                  </a:moveTo>
                  <a:cubicBezTo>
                    <a:pt x="1358" y="0"/>
                    <a:pt x="706" y="355"/>
                    <a:pt x="410" y="950"/>
                  </a:cubicBezTo>
                  <a:cubicBezTo>
                    <a:pt x="1" y="1772"/>
                    <a:pt x="335" y="2855"/>
                    <a:pt x="1125" y="3266"/>
                  </a:cubicBezTo>
                  <a:cubicBezTo>
                    <a:pt x="1359" y="3388"/>
                    <a:pt x="1616" y="3445"/>
                    <a:pt x="1875" y="3445"/>
                  </a:cubicBezTo>
                  <a:cubicBezTo>
                    <a:pt x="2500" y="3445"/>
                    <a:pt x="3132" y="3110"/>
                    <a:pt x="3442" y="2543"/>
                  </a:cubicBezTo>
                  <a:cubicBezTo>
                    <a:pt x="3879" y="1738"/>
                    <a:pt x="3580" y="649"/>
                    <a:pt x="2801" y="206"/>
                  </a:cubicBezTo>
                  <a:cubicBezTo>
                    <a:pt x="2555" y="66"/>
                    <a:pt x="2280" y="0"/>
                    <a:pt x="20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1" name="Google Shape;6121;p18"/>
            <p:cNvSpPr/>
            <p:nvPr/>
          </p:nvSpPr>
          <p:spPr>
            <a:xfrm>
              <a:off x="5353275" y="4334300"/>
              <a:ext cx="97525" cy="86150"/>
            </a:xfrm>
            <a:custGeom>
              <a:avLst/>
              <a:gdLst/>
              <a:ahLst/>
              <a:cxnLst/>
              <a:rect l="l" t="t" r="r" b="b"/>
              <a:pathLst>
                <a:path w="3901" h="3446" extrusionOk="0">
                  <a:moveTo>
                    <a:pt x="2025" y="0"/>
                  </a:moveTo>
                  <a:cubicBezTo>
                    <a:pt x="1429" y="0"/>
                    <a:pt x="822" y="304"/>
                    <a:pt x="497" y="833"/>
                  </a:cubicBezTo>
                  <a:cubicBezTo>
                    <a:pt x="0" y="1647"/>
                    <a:pt x="302" y="2811"/>
                    <a:pt x="1129" y="3256"/>
                  </a:cubicBezTo>
                  <a:cubicBezTo>
                    <a:pt x="1367" y="3385"/>
                    <a:pt x="1632" y="3445"/>
                    <a:pt x="1898" y="3445"/>
                  </a:cubicBezTo>
                  <a:cubicBezTo>
                    <a:pt x="2515" y="3445"/>
                    <a:pt x="3138" y="3119"/>
                    <a:pt x="3451" y="2563"/>
                  </a:cubicBezTo>
                  <a:cubicBezTo>
                    <a:pt x="3901" y="1766"/>
                    <a:pt x="3616" y="673"/>
                    <a:pt x="2841" y="216"/>
                  </a:cubicBezTo>
                  <a:cubicBezTo>
                    <a:pt x="2593" y="69"/>
                    <a:pt x="2310" y="0"/>
                    <a:pt x="202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2" name="Google Shape;6122;p18"/>
            <p:cNvSpPr/>
            <p:nvPr/>
          </p:nvSpPr>
          <p:spPr>
            <a:xfrm>
              <a:off x="1548875" y="2663675"/>
              <a:ext cx="96300" cy="85000"/>
            </a:xfrm>
            <a:custGeom>
              <a:avLst/>
              <a:gdLst/>
              <a:ahLst/>
              <a:cxnLst/>
              <a:rect l="l" t="t" r="r" b="b"/>
              <a:pathLst>
                <a:path w="3852" h="3400" extrusionOk="0">
                  <a:moveTo>
                    <a:pt x="1967" y="1"/>
                  </a:moveTo>
                  <a:cubicBezTo>
                    <a:pt x="1391" y="1"/>
                    <a:pt x="818" y="295"/>
                    <a:pt x="495" y="816"/>
                  </a:cubicBezTo>
                  <a:cubicBezTo>
                    <a:pt x="1" y="1613"/>
                    <a:pt x="256" y="2698"/>
                    <a:pt x="1050" y="3172"/>
                  </a:cubicBezTo>
                  <a:cubicBezTo>
                    <a:pt x="1309" y="3327"/>
                    <a:pt x="1597" y="3400"/>
                    <a:pt x="1883" y="3400"/>
                  </a:cubicBezTo>
                  <a:cubicBezTo>
                    <a:pt x="2477" y="3400"/>
                    <a:pt x="3066" y="3087"/>
                    <a:pt x="3383" y="2534"/>
                  </a:cubicBezTo>
                  <a:cubicBezTo>
                    <a:pt x="3851" y="1716"/>
                    <a:pt x="3561" y="645"/>
                    <a:pt x="2752" y="200"/>
                  </a:cubicBezTo>
                  <a:cubicBezTo>
                    <a:pt x="2506" y="65"/>
                    <a:pt x="2236" y="1"/>
                    <a:pt x="19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3" name="Google Shape;6123;p18"/>
            <p:cNvSpPr/>
            <p:nvPr/>
          </p:nvSpPr>
          <p:spPr>
            <a:xfrm>
              <a:off x="5037850" y="4625150"/>
              <a:ext cx="95800" cy="85025"/>
            </a:xfrm>
            <a:custGeom>
              <a:avLst/>
              <a:gdLst/>
              <a:ahLst/>
              <a:cxnLst/>
              <a:rect l="l" t="t" r="r" b="b"/>
              <a:pathLst>
                <a:path w="3832" h="3401" extrusionOk="0">
                  <a:moveTo>
                    <a:pt x="1970" y="1"/>
                  </a:moveTo>
                  <a:cubicBezTo>
                    <a:pt x="1377" y="1"/>
                    <a:pt x="788" y="312"/>
                    <a:pt x="472" y="863"/>
                  </a:cubicBezTo>
                  <a:cubicBezTo>
                    <a:pt x="0" y="1681"/>
                    <a:pt x="289" y="2752"/>
                    <a:pt x="1098" y="3199"/>
                  </a:cubicBezTo>
                  <a:cubicBezTo>
                    <a:pt x="1345" y="3336"/>
                    <a:pt x="1616" y="3400"/>
                    <a:pt x="1885" y="3400"/>
                  </a:cubicBezTo>
                  <a:cubicBezTo>
                    <a:pt x="2498" y="3400"/>
                    <a:pt x="3104" y="3066"/>
                    <a:pt x="3410" y="2488"/>
                  </a:cubicBezTo>
                  <a:cubicBezTo>
                    <a:pt x="3831" y="1696"/>
                    <a:pt x="3560" y="683"/>
                    <a:pt x="2804" y="229"/>
                  </a:cubicBezTo>
                  <a:cubicBezTo>
                    <a:pt x="2546" y="74"/>
                    <a:pt x="2257" y="1"/>
                    <a:pt x="19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4" name="Google Shape;6124;p18"/>
            <p:cNvSpPr/>
            <p:nvPr/>
          </p:nvSpPr>
          <p:spPr>
            <a:xfrm>
              <a:off x="3574750" y="5051225"/>
              <a:ext cx="94775" cy="83775"/>
            </a:xfrm>
            <a:custGeom>
              <a:avLst/>
              <a:gdLst/>
              <a:ahLst/>
              <a:cxnLst/>
              <a:rect l="l" t="t" r="r" b="b"/>
              <a:pathLst>
                <a:path w="3791" h="3351" extrusionOk="0">
                  <a:moveTo>
                    <a:pt x="1913" y="0"/>
                  </a:moveTo>
                  <a:cubicBezTo>
                    <a:pt x="1328" y="0"/>
                    <a:pt x="769" y="323"/>
                    <a:pt x="457" y="903"/>
                  </a:cubicBezTo>
                  <a:cubicBezTo>
                    <a:pt x="0" y="1757"/>
                    <a:pt x="310" y="2753"/>
                    <a:pt x="1166" y="3177"/>
                  </a:cubicBezTo>
                  <a:cubicBezTo>
                    <a:pt x="1403" y="3295"/>
                    <a:pt x="1651" y="3351"/>
                    <a:pt x="1894" y="3351"/>
                  </a:cubicBezTo>
                  <a:cubicBezTo>
                    <a:pt x="2482" y="3351"/>
                    <a:pt x="3043" y="3024"/>
                    <a:pt x="3353" y="2446"/>
                  </a:cubicBezTo>
                  <a:cubicBezTo>
                    <a:pt x="3790" y="1630"/>
                    <a:pt x="3530" y="682"/>
                    <a:pt x="2741" y="227"/>
                  </a:cubicBezTo>
                  <a:cubicBezTo>
                    <a:pt x="2476" y="73"/>
                    <a:pt x="2192" y="0"/>
                    <a:pt x="19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5" name="Google Shape;6125;p18"/>
            <p:cNvSpPr/>
            <p:nvPr/>
          </p:nvSpPr>
          <p:spPr>
            <a:xfrm>
              <a:off x="1947050" y="4135825"/>
              <a:ext cx="94225" cy="83800"/>
            </a:xfrm>
            <a:custGeom>
              <a:avLst/>
              <a:gdLst/>
              <a:ahLst/>
              <a:cxnLst/>
              <a:rect l="l" t="t" r="r" b="b"/>
              <a:pathLst>
                <a:path w="3769" h="3352" extrusionOk="0">
                  <a:moveTo>
                    <a:pt x="1894" y="1"/>
                  </a:moveTo>
                  <a:cubicBezTo>
                    <a:pt x="1322" y="1"/>
                    <a:pt x="774" y="309"/>
                    <a:pt x="457" y="868"/>
                  </a:cubicBezTo>
                  <a:cubicBezTo>
                    <a:pt x="1" y="1676"/>
                    <a:pt x="239" y="2635"/>
                    <a:pt x="1013" y="3105"/>
                  </a:cubicBezTo>
                  <a:cubicBezTo>
                    <a:pt x="1288" y="3272"/>
                    <a:pt x="1585" y="3352"/>
                    <a:pt x="1876" y="3352"/>
                  </a:cubicBezTo>
                  <a:cubicBezTo>
                    <a:pt x="2447" y="3352"/>
                    <a:pt x="2995" y="3044"/>
                    <a:pt x="3312" y="2485"/>
                  </a:cubicBezTo>
                  <a:cubicBezTo>
                    <a:pt x="3769" y="1677"/>
                    <a:pt x="3531" y="719"/>
                    <a:pt x="2756" y="248"/>
                  </a:cubicBezTo>
                  <a:cubicBezTo>
                    <a:pt x="2481" y="81"/>
                    <a:pt x="2184" y="1"/>
                    <a:pt x="189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6" name="Google Shape;6126;p18"/>
            <p:cNvSpPr/>
            <p:nvPr/>
          </p:nvSpPr>
          <p:spPr>
            <a:xfrm>
              <a:off x="3159150" y="4973625"/>
              <a:ext cx="94825" cy="83800"/>
            </a:xfrm>
            <a:custGeom>
              <a:avLst/>
              <a:gdLst/>
              <a:ahLst/>
              <a:cxnLst/>
              <a:rect l="l" t="t" r="r" b="b"/>
              <a:pathLst>
                <a:path w="3793" h="3352" extrusionOk="0">
                  <a:moveTo>
                    <a:pt x="1914" y="1"/>
                  </a:moveTo>
                  <a:cubicBezTo>
                    <a:pt x="1329" y="1"/>
                    <a:pt x="770" y="324"/>
                    <a:pt x="459" y="904"/>
                  </a:cubicBezTo>
                  <a:cubicBezTo>
                    <a:pt x="1" y="1757"/>
                    <a:pt x="313" y="2755"/>
                    <a:pt x="1168" y="3178"/>
                  </a:cubicBezTo>
                  <a:cubicBezTo>
                    <a:pt x="1405" y="3295"/>
                    <a:pt x="1653" y="3351"/>
                    <a:pt x="1897" y="3351"/>
                  </a:cubicBezTo>
                  <a:cubicBezTo>
                    <a:pt x="2485" y="3351"/>
                    <a:pt x="3045" y="3025"/>
                    <a:pt x="3355" y="2447"/>
                  </a:cubicBezTo>
                  <a:cubicBezTo>
                    <a:pt x="3792" y="1629"/>
                    <a:pt x="3530" y="681"/>
                    <a:pt x="2743" y="228"/>
                  </a:cubicBezTo>
                  <a:cubicBezTo>
                    <a:pt x="2477" y="74"/>
                    <a:pt x="2193" y="1"/>
                    <a:pt x="19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7" name="Google Shape;6127;p18"/>
            <p:cNvSpPr/>
            <p:nvPr/>
          </p:nvSpPr>
          <p:spPr>
            <a:xfrm>
              <a:off x="2229325" y="4450550"/>
              <a:ext cx="94225" cy="83800"/>
            </a:xfrm>
            <a:custGeom>
              <a:avLst/>
              <a:gdLst/>
              <a:ahLst/>
              <a:cxnLst/>
              <a:rect l="l" t="t" r="r" b="b"/>
              <a:pathLst>
                <a:path w="3769" h="3352" extrusionOk="0">
                  <a:moveTo>
                    <a:pt x="1892" y="1"/>
                  </a:moveTo>
                  <a:cubicBezTo>
                    <a:pt x="1319" y="1"/>
                    <a:pt x="769" y="310"/>
                    <a:pt x="454" y="872"/>
                  </a:cubicBezTo>
                  <a:cubicBezTo>
                    <a:pt x="0" y="1681"/>
                    <a:pt x="240" y="2639"/>
                    <a:pt x="1017" y="3106"/>
                  </a:cubicBezTo>
                  <a:cubicBezTo>
                    <a:pt x="1291" y="3272"/>
                    <a:pt x="1586" y="3351"/>
                    <a:pt x="1875" y="3351"/>
                  </a:cubicBezTo>
                  <a:cubicBezTo>
                    <a:pt x="2449" y="3351"/>
                    <a:pt x="2999" y="3041"/>
                    <a:pt x="3314" y="2479"/>
                  </a:cubicBezTo>
                  <a:cubicBezTo>
                    <a:pt x="3768" y="1671"/>
                    <a:pt x="3527" y="713"/>
                    <a:pt x="2750" y="245"/>
                  </a:cubicBezTo>
                  <a:cubicBezTo>
                    <a:pt x="2476" y="80"/>
                    <a:pt x="2181" y="1"/>
                    <a:pt x="189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8" name="Google Shape;6128;p18"/>
            <p:cNvSpPr/>
            <p:nvPr/>
          </p:nvSpPr>
          <p:spPr>
            <a:xfrm>
              <a:off x="5526700" y="1312075"/>
              <a:ext cx="91325" cy="80425"/>
            </a:xfrm>
            <a:custGeom>
              <a:avLst/>
              <a:gdLst/>
              <a:ahLst/>
              <a:cxnLst/>
              <a:rect l="l" t="t" r="r" b="b"/>
              <a:pathLst>
                <a:path w="3653" h="3217" extrusionOk="0">
                  <a:moveTo>
                    <a:pt x="1834" y="1"/>
                  </a:moveTo>
                  <a:cubicBezTo>
                    <a:pt x="1316" y="1"/>
                    <a:pt x="816" y="262"/>
                    <a:pt x="506" y="744"/>
                  </a:cubicBezTo>
                  <a:cubicBezTo>
                    <a:pt x="1" y="1530"/>
                    <a:pt x="217" y="2516"/>
                    <a:pt x="997" y="2984"/>
                  </a:cubicBezTo>
                  <a:cubicBezTo>
                    <a:pt x="1258" y="3141"/>
                    <a:pt x="1541" y="3217"/>
                    <a:pt x="1819" y="3217"/>
                  </a:cubicBezTo>
                  <a:cubicBezTo>
                    <a:pt x="2337" y="3217"/>
                    <a:pt x="2837" y="2955"/>
                    <a:pt x="3147" y="2473"/>
                  </a:cubicBezTo>
                  <a:cubicBezTo>
                    <a:pt x="3652" y="1688"/>
                    <a:pt x="3436" y="700"/>
                    <a:pt x="2656" y="233"/>
                  </a:cubicBezTo>
                  <a:cubicBezTo>
                    <a:pt x="2395" y="76"/>
                    <a:pt x="2112" y="1"/>
                    <a:pt x="183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9" name="Google Shape;6129;p18"/>
            <p:cNvSpPr/>
            <p:nvPr/>
          </p:nvSpPr>
          <p:spPr>
            <a:xfrm>
              <a:off x="3349550" y="556250"/>
              <a:ext cx="91025" cy="80450"/>
            </a:xfrm>
            <a:custGeom>
              <a:avLst/>
              <a:gdLst/>
              <a:ahLst/>
              <a:cxnLst/>
              <a:rect l="l" t="t" r="r" b="b"/>
              <a:pathLst>
                <a:path w="3641" h="3218" extrusionOk="0">
                  <a:moveTo>
                    <a:pt x="1838" y="1"/>
                  </a:moveTo>
                  <a:cubicBezTo>
                    <a:pt x="1293" y="1"/>
                    <a:pt x="770" y="293"/>
                    <a:pt x="466" y="819"/>
                  </a:cubicBezTo>
                  <a:cubicBezTo>
                    <a:pt x="0" y="1626"/>
                    <a:pt x="267" y="2596"/>
                    <a:pt x="1073" y="3026"/>
                  </a:cubicBezTo>
                  <a:cubicBezTo>
                    <a:pt x="1315" y="3156"/>
                    <a:pt x="1571" y="3217"/>
                    <a:pt x="1821" y="3217"/>
                  </a:cubicBezTo>
                  <a:cubicBezTo>
                    <a:pt x="2403" y="3217"/>
                    <a:pt x="2958" y="2885"/>
                    <a:pt x="3248" y="2300"/>
                  </a:cubicBezTo>
                  <a:cubicBezTo>
                    <a:pt x="3640" y="1511"/>
                    <a:pt x="3353" y="601"/>
                    <a:pt x="2585" y="191"/>
                  </a:cubicBezTo>
                  <a:cubicBezTo>
                    <a:pt x="2344" y="62"/>
                    <a:pt x="2088" y="1"/>
                    <a:pt x="183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0" name="Google Shape;6130;p18"/>
            <p:cNvSpPr/>
            <p:nvPr/>
          </p:nvSpPr>
          <p:spPr>
            <a:xfrm>
              <a:off x="5908250" y="1994700"/>
              <a:ext cx="91325" cy="80400"/>
            </a:xfrm>
            <a:custGeom>
              <a:avLst/>
              <a:gdLst/>
              <a:ahLst/>
              <a:cxnLst/>
              <a:rect l="l" t="t" r="r" b="b"/>
              <a:pathLst>
                <a:path w="3653" h="3216" extrusionOk="0">
                  <a:moveTo>
                    <a:pt x="1835" y="0"/>
                  </a:moveTo>
                  <a:cubicBezTo>
                    <a:pt x="1315" y="0"/>
                    <a:pt x="811" y="264"/>
                    <a:pt x="502" y="750"/>
                  </a:cubicBezTo>
                  <a:cubicBezTo>
                    <a:pt x="1" y="1538"/>
                    <a:pt x="220" y="2521"/>
                    <a:pt x="1001" y="2987"/>
                  </a:cubicBezTo>
                  <a:cubicBezTo>
                    <a:pt x="1261" y="3141"/>
                    <a:pt x="1542" y="3215"/>
                    <a:pt x="1817" y="3215"/>
                  </a:cubicBezTo>
                  <a:cubicBezTo>
                    <a:pt x="2338" y="3215"/>
                    <a:pt x="2841" y="2951"/>
                    <a:pt x="3150" y="2466"/>
                  </a:cubicBezTo>
                  <a:cubicBezTo>
                    <a:pt x="3652" y="1678"/>
                    <a:pt x="3433" y="694"/>
                    <a:pt x="2650" y="228"/>
                  </a:cubicBezTo>
                  <a:cubicBezTo>
                    <a:pt x="2391" y="74"/>
                    <a:pt x="2111" y="0"/>
                    <a:pt x="18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1" name="Google Shape;6131;p18"/>
            <p:cNvSpPr/>
            <p:nvPr/>
          </p:nvSpPr>
          <p:spPr>
            <a:xfrm>
              <a:off x="4779625" y="735850"/>
              <a:ext cx="90550" cy="80425"/>
            </a:xfrm>
            <a:custGeom>
              <a:avLst/>
              <a:gdLst/>
              <a:ahLst/>
              <a:cxnLst/>
              <a:rect l="l" t="t" r="r" b="b"/>
              <a:pathLst>
                <a:path w="3622" h="3217" extrusionOk="0">
                  <a:moveTo>
                    <a:pt x="1819" y="0"/>
                  </a:moveTo>
                  <a:cubicBezTo>
                    <a:pt x="1250" y="0"/>
                    <a:pt x="707" y="317"/>
                    <a:pt x="410" y="883"/>
                  </a:cubicBezTo>
                  <a:cubicBezTo>
                    <a:pt x="1" y="1667"/>
                    <a:pt x="265" y="2581"/>
                    <a:pt x="1023" y="3007"/>
                  </a:cubicBezTo>
                  <a:cubicBezTo>
                    <a:pt x="1274" y="3149"/>
                    <a:pt x="1542" y="3216"/>
                    <a:pt x="1804" y="3216"/>
                  </a:cubicBezTo>
                  <a:cubicBezTo>
                    <a:pt x="2372" y="3216"/>
                    <a:pt x="2916" y="2898"/>
                    <a:pt x="3212" y="2332"/>
                  </a:cubicBezTo>
                  <a:cubicBezTo>
                    <a:pt x="3621" y="1548"/>
                    <a:pt x="3358" y="634"/>
                    <a:pt x="2600" y="209"/>
                  </a:cubicBezTo>
                  <a:cubicBezTo>
                    <a:pt x="2349" y="67"/>
                    <a:pt x="2081" y="0"/>
                    <a:pt x="18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2" name="Google Shape;6132;p18"/>
            <p:cNvSpPr/>
            <p:nvPr/>
          </p:nvSpPr>
          <p:spPr>
            <a:xfrm>
              <a:off x="3166050" y="608850"/>
              <a:ext cx="92550" cy="81625"/>
            </a:xfrm>
            <a:custGeom>
              <a:avLst/>
              <a:gdLst/>
              <a:ahLst/>
              <a:cxnLst/>
              <a:rect l="l" t="t" r="r" b="b"/>
              <a:pathLst>
                <a:path w="3702" h="3265" extrusionOk="0">
                  <a:moveTo>
                    <a:pt x="1845" y="1"/>
                  </a:moveTo>
                  <a:cubicBezTo>
                    <a:pt x="1277" y="1"/>
                    <a:pt x="743" y="319"/>
                    <a:pt x="439" y="894"/>
                  </a:cubicBezTo>
                  <a:cubicBezTo>
                    <a:pt x="0" y="1727"/>
                    <a:pt x="292" y="2661"/>
                    <a:pt x="1122" y="3084"/>
                  </a:cubicBezTo>
                  <a:cubicBezTo>
                    <a:pt x="1361" y="3206"/>
                    <a:pt x="1611" y="3264"/>
                    <a:pt x="1854" y="3264"/>
                  </a:cubicBezTo>
                  <a:cubicBezTo>
                    <a:pt x="2405" y="3264"/>
                    <a:pt x="2926" y="2963"/>
                    <a:pt x="3235" y="2418"/>
                  </a:cubicBezTo>
                  <a:cubicBezTo>
                    <a:pt x="3702" y="1594"/>
                    <a:pt x="3444" y="653"/>
                    <a:pt x="2628" y="208"/>
                  </a:cubicBezTo>
                  <a:cubicBezTo>
                    <a:pt x="2373" y="68"/>
                    <a:pt x="2105" y="1"/>
                    <a:pt x="18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3" name="Google Shape;6133;p18"/>
            <p:cNvSpPr/>
            <p:nvPr/>
          </p:nvSpPr>
          <p:spPr>
            <a:xfrm>
              <a:off x="5957250" y="2178025"/>
              <a:ext cx="92600" cy="81575"/>
            </a:xfrm>
            <a:custGeom>
              <a:avLst/>
              <a:gdLst/>
              <a:ahLst/>
              <a:cxnLst/>
              <a:rect l="l" t="t" r="r" b="b"/>
              <a:pathLst>
                <a:path w="3704" h="3263" extrusionOk="0">
                  <a:moveTo>
                    <a:pt x="1849" y="0"/>
                  </a:moveTo>
                  <a:cubicBezTo>
                    <a:pt x="1297" y="0"/>
                    <a:pt x="777" y="301"/>
                    <a:pt x="468" y="847"/>
                  </a:cubicBezTo>
                  <a:cubicBezTo>
                    <a:pt x="1" y="1670"/>
                    <a:pt x="259" y="2610"/>
                    <a:pt x="1076" y="3057"/>
                  </a:cubicBezTo>
                  <a:cubicBezTo>
                    <a:pt x="1331" y="3196"/>
                    <a:pt x="1598" y="3263"/>
                    <a:pt x="1858" y="3263"/>
                  </a:cubicBezTo>
                  <a:cubicBezTo>
                    <a:pt x="2426" y="3263"/>
                    <a:pt x="2960" y="2944"/>
                    <a:pt x="3265" y="2369"/>
                  </a:cubicBezTo>
                  <a:cubicBezTo>
                    <a:pt x="3704" y="1538"/>
                    <a:pt x="3411" y="602"/>
                    <a:pt x="2581" y="180"/>
                  </a:cubicBezTo>
                  <a:cubicBezTo>
                    <a:pt x="2341" y="59"/>
                    <a:pt x="2092" y="0"/>
                    <a:pt x="184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4" name="Google Shape;6134;p18"/>
            <p:cNvSpPr/>
            <p:nvPr/>
          </p:nvSpPr>
          <p:spPr>
            <a:xfrm>
              <a:off x="2983650" y="662625"/>
              <a:ext cx="91425" cy="80375"/>
            </a:xfrm>
            <a:custGeom>
              <a:avLst/>
              <a:gdLst/>
              <a:ahLst/>
              <a:cxnLst/>
              <a:rect l="l" t="t" r="r" b="b"/>
              <a:pathLst>
                <a:path w="3657" h="3215" extrusionOk="0">
                  <a:moveTo>
                    <a:pt x="1838" y="0"/>
                  </a:moveTo>
                  <a:cubicBezTo>
                    <a:pt x="1310" y="0"/>
                    <a:pt x="801" y="272"/>
                    <a:pt x="493" y="769"/>
                  </a:cubicBezTo>
                  <a:cubicBezTo>
                    <a:pt x="1" y="1564"/>
                    <a:pt x="235" y="2542"/>
                    <a:pt x="1025" y="2998"/>
                  </a:cubicBezTo>
                  <a:cubicBezTo>
                    <a:pt x="1279" y="3145"/>
                    <a:pt x="1552" y="3215"/>
                    <a:pt x="1821" y="3215"/>
                  </a:cubicBezTo>
                  <a:cubicBezTo>
                    <a:pt x="2349" y="3215"/>
                    <a:pt x="2858" y="2942"/>
                    <a:pt x="3166" y="2445"/>
                  </a:cubicBezTo>
                  <a:cubicBezTo>
                    <a:pt x="3657" y="1652"/>
                    <a:pt x="3424" y="674"/>
                    <a:pt x="2632" y="217"/>
                  </a:cubicBezTo>
                  <a:cubicBezTo>
                    <a:pt x="2379" y="70"/>
                    <a:pt x="2106" y="0"/>
                    <a:pt x="183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5" name="Google Shape;6135;p18"/>
            <p:cNvSpPr/>
            <p:nvPr/>
          </p:nvSpPr>
          <p:spPr>
            <a:xfrm>
              <a:off x="5012275" y="866600"/>
              <a:ext cx="90500" cy="80425"/>
            </a:xfrm>
            <a:custGeom>
              <a:avLst/>
              <a:gdLst/>
              <a:ahLst/>
              <a:cxnLst/>
              <a:rect l="l" t="t" r="r" b="b"/>
              <a:pathLst>
                <a:path w="3620" h="3217" extrusionOk="0">
                  <a:moveTo>
                    <a:pt x="1817" y="0"/>
                  </a:moveTo>
                  <a:cubicBezTo>
                    <a:pt x="1251" y="0"/>
                    <a:pt x="711" y="314"/>
                    <a:pt x="415" y="876"/>
                  </a:cubicBezTo>
                  <a:cubicBezTo>
                    <a:pt x="0" y="1658"/>
                    <a:pt x="257" y="2572"/>
                    <a:pt x="1013" y="3004"/>
                  </a:cubicBezTo>
                  <a:cubicBezTo>
                    <a:pt x="1266" y="3148"/>
                    <a:pt x="1536" y="3217"/>
                    <a:pt x="1801" y="3217"/>
                  </a:cubicBezTo>
                  <a:cubicBezTo>
                    <a:pt x="2366" y="3217"/>
                    <a:pt x="2907" y="2903"/>
                    <a:pt x="3206" y="2341"/>
                  </a:cubicBezTo>
                  <a:cubicBezTo>
                    <a:pt x="3620" y="1560"/>
                    <a:pt x="3362" y="645"/>
                    <a:pt x="2606" y="214"/>
                  </a:cubicBezTo>
                  <a:cubicBezTo>
                    <a:pt x="2352" y="69"/>
                    <a:pt x="2082" y="0"/>
                    <a:pt x="181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6" name="Google Shape;6136;p18"/>
            <p:cNvSpPr/>
            <p:nvPr/>
          </p:nvSpPr>
          <p:spPr>
            <a:xfrm>
              <a:off x="6008025" y="2362550"/>
              <a:ext cx="90375" cy="80475"/>
            </a:xfrm>
            <a:custGeom>
              <a:avLst/>
              <a:gdLst/>
              <a:ahLst/>
              <a:cxnLst/>
              <a:rect l="l" t="t" r="r" b="b"/>
              <a:pathLst>
                <a:path w="3615" h="3219" extrusionOk="0">
                  <a:moveTo>
                    <a:pt x="1818" y="1"/>
                  </a:moveTo>
                  <a:cubicBezTo>
                    <a:pt x="1271" y="1"/>
                    <a:pt x="744" y="294"/>
                    <a:pt x="439" y="826"/>
                  </a:cubicBezTo>
                  <a:cubicBezTo>
                    <a:pt x="0" y="1595"/>
                    <a:pt x="224" y="2522"/>
                    <a:pt x="960" y="2976"/>
                  </a:cubicBezTo>
                  <a:cubicBezTo>
                    <a:pt x="1226" y="3140"/>
                    <a:pt x="1514" y="3218"/>
                    <a:pt x="1797" y="3218"/>
                  </a:cubicBezTo>
                  <a:cubicBezTo>
                    <a:pt x="2344" y="3218"/>
                    <a:pt x="2869" y="2926"/>
                    <a:pt x="3174" y="2393"/>
                  </a:cubicBezTo>
                  <a:cubicBezTo>
                    <a:pt x="3615" y="1623"/>
                    <a:pt x="3391" y="696"/>
                    <a:pt x="2654" y="243"/>
                  </a:cubicBezTo>
                  <a:cubicBezTo>
                    <a:pt x="2388" y="79"/>
                    <a:pt x="2100" y="1"/>
                    <a:pt x="181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7" name="Google Shape;6137;p18"/>
            <p:cNvSpPr/>
            <p:nvPr/>
          </p:nvSpPr>
          <p:spPr>
            <a:xfrm>
              <a:off x="4131575" y="527475"/>
              <a:ext cx="90350" cy="80425"/>
            </a:xfrm>
            <a:custGeom>
              <a:avLst/>
              <a:gdLst/>
              <a:ahLst/>
              <a:cxnLst/>
              <a:rect l="l" t="t" r="r" b="b"/>
              <a:pathLst>
                <a:path w="3614" h="3217" extrusionOk="0">
                  <a:moveTo>
                    <a:pt x="1818" y="0"/>
                  </a:moveTo>
                  <a:cubicBezTo>
                    <a:pt x="1282" y="0"/>
                    <a:pt x="763" y="281"/>
                    <a:pt x="456" y="797"/>
                  </a:cubicBezTo>
                  <a:cubicBezTo>
                    <a:pt x="1" y="1560"/>
                    <a:pt x="207" y="2491"/>
                    <a:pt x="934" y="2959"/>
                  </a:cubicBezTo>
                  <a:cubicBezTo>
                    <a:pt x="1205" y="3133"/>
                    <a:pt x="1503" y="3217"/>
                    <a:pt x="1796" y="3217"/>
                  </a:cubicBezTo>
                  <a:cubicBezTo>
                    <a:pt x="2332" y="3217"/>
                    <a:pt x="2851" y="2936"/>
                    <a:pt x="3159" y="2421"/>
                  </a:cubicBezTo>
                  <a:cubicBezTo>
                    <a:pt x="3614" y="1656"/>
                    <a:pt x="3408" y="725"/>
                    <a:pt x="2681" y="258"/>
                  </a:cubicBezTo>
                  <a:cubicBezTo>
                    <a:pt x="2409" y="83"/>
                    <a:pt x="2111" y="0"/>
                    <a:pt x="181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8" name="Google Shape;6138;p18"/>
            <p:cNvSpPr/>
            <p:nvPr/>
          </p:nvSpPr>
          <p:spPr>
            <a:xfrm>
              <a:off x="5674500" y="4048000"/>
              <a:ext cx="88125" cy="78125"/>
            </a:xfrm>
            <a:custGeom>
              <a:avLst/>
              <a:gdLst/>
              <a:ahLst/>
              <a:cxnLst/>
              <a:rect l="l" t="t" r="r" b="b"/>
              <a:pathLst>
                <a:path w="3525" h="3125" extrusionOk="0">
                  <a:moveTo>
                    <a:pt x="1812" y="0"/>
                  </a:moveTo>
                  <a:cubicBezTo>
                    <a:pt x="1286" y="0"/>
                    <a:pt x="755" y="261"/>
                    <a:pt x="456" y="727"/>
                  </a:cubicBezTo>
                  <a:cubicBezTo>
                    <a:pt x="1" y="1437"/>
                    <a:pt x="214" y="2446"/>
                    <a:pt x="914" y="2896"/>
                  </a:cubicBezTo>
                  <a:cubicBezTo>
                    <a:pt x="1156" y="3051"/>
                    <a:pt x="1434" y="3124"/>
                    <a:pt x="1713" y="3124"/>
                  </a:cubicBezTo>
                  <a:cubicBezTo>
                    <a:pt x="2240" y="3124"/>
                    <a:pt x="2771" y="2864"/>
                    <a:pt x="3069" y="2398"/>
                  </a:cubicBezTo>
                  <a:cubicBezTo>
                    <a:pt x="3524" y="1689"/>
                    <a:pt x="3310" y="679"/>
                    <a:pt x="2611" y="228"/>
                  </a:cubicBezTo>
                  <a:cubicBezTo>
                    <a:pt x="2369" y="74"/>
                    <a:pt x="2091" y="0"/>
                    <a:pt x="18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9" name="Google Shape;6139;p18"/>
            <p:cNvSpPr/>
            <p:nvPr/>
          </p:nvSpPr>
          <p:spPr>
            <a:xfrm>
              <a:off x="6024675" y="3152650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2" y="0"/>
                  </a:moveTo>
                  <a:cubicBezTo>
                    <a:pt x="1249" y="0"/>
                    <a:pt x="687" y="304"/>
                    <a:pt x="404" y="826"/>
                  </a:cubicBezTo>
                  <a:cubicBezTo>
                    <a:pt x="0" y="1574"/>
                    <a:pt x="280" y="2555"/>
                    <a:pt x="1014" y="2951"/>
                  </a:cubicBezTo>
                  <a:cubicBezTo>
                    <a:pt x="1235" y="3071"/>
                    <a:pt x="1478" y="3127"/>
                    <a:pt x="1721" y="3127"/>
                  </a:cubicBezTo>
                  <a:cubicBezTo>
                    <a:pt x="2284" y="3127"/>
                    <a:pt x="2846" y="2824"/>
                    <a:pt x="3129" y="2301"/>
                  </a:cubicBezTo>
                  <a:cubicBezTo>
                    <a:pt x="3533" y="1554"/>
                    <a:pt x="3253" y="573"/>
                    <a:pt x="2519" y="177"/>
                  </a:cubicBezTo>
                  <a:cubicBezTo>
                    <a:pt x="2298" y="57"/>
                    <a:pt x="2055" y="0"/>
                    <a:pt x="18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0" name="Google Shape;6140;p18"/>
            <p:cNvSpPr/>
            <p:nvPr/>
          </p:nvSpPr>
          <p:spPr>
            <a:xfrm>
              <a:off x="2303000" y="1060375"/>
              <a:ext cx="88325" cy="78200"/>
            </a:xfrm>
            <a:custGeom>
              <a:avLst/>
              <a:gdLst/>
              <a:ahLst/>
              <a:cxnLst/>
              <a:rect l="l" t="t" r="r" b="b"/>
              <a:pathLst>
                <a:path w="3533" h="3128" extrusionOk="0">
                  <a:moveTo>
                    <a:pt x="1814" y="1"/>
                  </a:moveTo>
                  <a:cubicBezTo>
                    <a:pt x="1272" y="1"/>
                    <a:pt x="730" y="279"/>
                    <a:pt x="437" y="770"/>
                  </a:cubicBezTo>
                  <a:cubicBezTo>
                    <a:pt x="0" y="1501"/>
                    <a:pt x="242" y="2493"/>
                    <a:pt x="958" y="2921"/>
                  </a:cubicBezTo>
                  <a:cubicBezTo>
                    <a:pt x="1193" y="3062"/>
                    <a:pt x="1457" y="3128"/>
                    <a:pt x="1721" y="3128"/>
                  </a:cubicBezTo>
                  <a:cubicBezTo>
                    <a:pt x="2262" y="3128"/>
                    <a:pt x="2803" y="2850"/>
                    <a:pt x="3096" y="2358"/>
                  </a:cubicBezTo>
                  <a:cubicBezTo>
                    <a:pt x="3533" y="1629"/>
                    <a:pt x="3292" y="636"/>
                    <a:pt x="2576" y="207"/>
                  </a:cubicBezTo>
                  <a:cubicBezTo>
                    <a:pt x="2342" y="67"/>
                    <a:pt x="2078" y="1"/>
                    <a:pt x="18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1" name="Google Shape;6141;p18"/>
            <p:cNvSpPr/>
            <p:nvPr/>
          </p:nvSpPr>
          <p:spPr>
            <a:xfrm>
              <a:off x="1720125" y="1824925"/>
              <a:ext cx="88400" cy="78225"/>
            </a:xfrm>
            <a:custGeom>
              <a:avLst/>
              <a:gdLst/>
              <a:ahLst/>
              <a:cxnLst/>
              <a:rect l="l" t="t" r="r" b="b"/>
              <a:pathLst>
                <a:path w="3536" h="3129" extrusionOk="0">
                  <a:moveTo>
                    <a:pt x="1814" y="1"/>
                  </a:moveTo>
                  <a:cubicBezTo>
                    <a:pt x="1262" y="1"/>
                    <a:pt x="711" y="292"/>
                    <a:pt x="422" y="799"/>
                  </a:cubicBezTo>
                  <a:cubicBezTo>
                    <a:pt x="0" y="1539"/>
                    <a:pt x="261" y="2523"/>
                    <a:pt x="988" y="2937"/>
                  </a:cubicBezTo>
                  <a:cubicBezTo>
                    <a:pt x="1216" y="3067"/>
                    <a:pt x="1469" y="3128"/>
                    <a:pt x="1722" y="3128"/>
                  </a:cubicBezTo>
                  <a:cubicBezTo>
                    <a:pt x="2274" y="3128"/>
                    <a:pt x="2825" y="2837"/>
                    <a:pt x="3114" y="2330"/>
                  </a:cubicBezTo>
                  <a:cubicBezTo>
                    <a:pt x="3535" y="1590"/>
                    <a:pt x="3273" y="604"/>
                    <a:pt x="2548" y="192"/>
                  </a:cubicBezTo>
                  <a:cubicBezTo>
                    <a:pt x="2320" y="62"/>
                    <a:pt x="2067" y="1"/>
                    <a:pt x="18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2" name="Google Shape;6142;p18"/>
            <p:cNvSpPr/>
            <p:nvPr/>
          </p:nvSpPr>
          <p:spPr>
            <a:xfrm>
              <a:off x="5860075" y="1811850"/>
              <a:ext cx="88350" cy="78200"/>
            </a:xfrm>
            <a:custGeom>
              <a:avLst/>
              <a:gdLst/>
              <a:ahLst/>
              <a:cxnLst/>
              <a:rect l="l" t="t" r="r" b="b"/>
              <a:pathLst>
                <a:path w="3534" h="3128" extrusionOk="0">
                  <a:moveTo>
                    <a:pt x="1813" y="0"/>
                  </a:moveTo>
                  <a:cubicBezTo>
                    <a:pt x="1262" y="0"/>
                    <a:pt x="712" y="290"/>
                    <a:pt x="423" y="796"/>
                  </a:cubicBezTo>
                  <a:cubicBezTo>
                    <a:pt x="0" y="1534"/>
                    <a:pt x="260" y="2520"/>
                    <a:pt x="985" y="2934"/>
                  </a:cubicBezTo>
                  <a:cubicBezTo>
                    <a:pt x="1214" y="3065"/>
                    <a:pt x="1469" y="3127"/>
                    <a:pt x="1723" y="3127"/>
                  </a:cubicBezTo>
                  <a:cubicBezTo>
                    <a:pt x="2274" y="3127"/>
                    <a:pt x="2823" y="2838"/>
                    <a:pt x="3111" y="2333"/>
                  </a:cubicBezTo>
                  <a:cubicBezTo>
                    <a:pt x="3534" y="1593"/>
                    <a:pt x="3276" y="607"/>
                    <a:pt x="2551" y="193"/>
                  </a:cubicBezTo>
                  <a:cubicBezTo>
                    <a:pt x="2322" y="62"/>
                    <a:pt x="2067" y="0"/>
                    <a:pt x="18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3" name="Google Shape;6143;p18"/>
            <p:cNvSpPr/>
            <p:nvPr/>
          </p:nvSpPr>
          <p:spPr>
            <a:xfrm>
              <a:off x="3534075" y="504200"/>
              <a:ext cx="88325" cy="78200"/>
            </a:xfrm>
            <a:custGeom>
              <a:avLst/>
              <a:gdLst/>
              <a:ahLst/>
              <a:cxnLst/>
              <a:rect l="l" t="t" r="r" b="b"/>
              <a:pathLst>
                <a:path w="3533" h="3128" extrusionOk="0">
                  <a:moveTo>
                    <a:pt x="1813" y="0"/>
                  </a:moveTo>
                  <a:cubicBezTo>
                    <a:pt x="1245" y="0"/>
                    <a:pt x="679" y="309"/>
                    <a:pt x="398" y="838"/>
                  </a:cubicBezTo>
                  <a:cubicBezTo>
                    <a:pt x="1" y="1589"/>
                    <a:pt x="289" y="2569"/>
                    <a:pt x="1025" y="2958"/>
                  </a:cubicBezTo>
                  <a:cubicBezTo>
                    <a:pt x="1242" y="3074"/>
                    <a:pt x="1480" y="3128"/>
                    <a:pt x="1718" y="3128"/>
                  </a:cubicBezTo>
                  <a:cubicBezTo>
                    <a:pt x="2286" y="3128"/>
                    <a:pt x="2854" y="2818"/>
                    <a:pt x="3135" y="2289"/>
                  </a:cubicBezTo>
                  <a:cubicBezTo>
                    <a:pt x="3533" y="1539"/>
                    <a:pt x="3244" y="559"/>
                    <a:pt x="2507" y="170"/>
                  </a:cubicBezTo>
                  <a:cubicBezTo>
                    <a:pt x="2289" y="55"/>
                    <a:pt x="2051" y="0"/>
                    <a:pt x="18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4" name="Google Shape;6144;p18"/>
            <p:cNvSpPr/>
            <p:nvPr/>
          </p:nvSpPr>
          <p:spPr>
            <a:xfrm>
              <a:off x="1568450" y="3456050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4" y="0"/>
                  </a:moveTo>
                  <a:cubicBezTo>
                    <a:pt x="1272" y="0"/>
                    <a:pt x="730" y="278"/>
                    <a:pt x="437" y="770"/>
                  </a:cubicBezTo>
                  <a:cubicBezTo>
                    <a:pt x="0" y="1499"/>
                    <a:pt x="242" y="2491"/>
                    <a:pt x="958" y="2919"/>
                  </a:cubicBezTo>
                  <a:cubicBezTo>
                    <a:pt x="1193" y="3060"/>
                    <a:pt x="1457" y="3127"/>
                    <a:pt x="1721" y="3127"/>
                  </a:cubicBezTo>
                  <a:cubicBezTo>
                    <a:pt x="2262" y="3127"/>
                    <a:pt x="2803" y="2848"/>
                    <a:pt x="3096" y="2358"/>
                  </a:cubicBezTo>
                  <a:cubicBezTo>
                    <a:pt x="3533" y="1627"/>
                    <a:pt x="3291" y="635"/>
                    <a:pt x="2576" y="207"/>
                  </a:cubicBezTo>
                  <a:cubicBezTo>
                    <a:pt x="2342" y="66"/>
                    <a:pt x="2078" y="0"/>
                    <a:pt x="18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5" name="Google Shape;6145;p18"/>
            <p:cNvSpPr/>
            <p:nvPr/>
          </p:nvSpPr>
          <p:spPr>
            <a:xfrm>
              <a:off x="4359700" y="5025225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3" y="1"/>
                  </a:moveTo>
                  <a:cubicBezTo>
                    <a:pt x="1244" y="1"/>
                    <a:pt x="676" y="311"/>
                    <a:pt x="397" y="841"/>
                  </a:cubicBezTo>
                  <a:cubicBezTo>
                    <a:pt x="0" y="1591"/>
                    <a:pt x="291" y="2573"/>
                    <a:pt x="1027" y="2959"/>
                  </a:cubicBezTo>
                  <a:cubicBezTo>
                    <a:pt x="1244" y="3073"/>
                    <a:pt x="1481" y="3126"/>
                    <a:pt x="1718" y="3126"/>
                  </a:cubicBezTo>
                  <a:cubicBezTo>
                    <a:pt x="2288" y="3126"/>
                    <a:pt x="2856" y="2816"/>
                    <a:pt x="3136" y="2287"/>
                  </a:cubicBezTo>
                  <a:cubicBezTo>
                    <a:pt x="3532" y="1535"/>
                    <a:pt x="3242" y="557"/>
                    <a:pt x="2505" y="169"/>
                  </a:cubicBezTo>
                  <a:cubicBezTo>
                    <a:pt x="2288" y="55"/>
                    <a:pt x="2050" y="1"/>
                    <a:pt x="18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6" name="Google Shape;6146;p18"/>
            <p:cNvSpPr/>
            <p:nvPr/>
          </p:nvSpPr>
          <p:spPr>
            <a:xfrm>
              <a:off x="5807175" y="3810275"/>
              <a:ext cx="89425" cy="79325"/>
            </a:xfrm>
            <a:custGeom>
              <a:avLst/>
              <a:gdLst/>
              <a:ahLst/>
              <a:cxnLst/>
              <a:rect l="l" t="t" r="r" b="b"/>
              <a:pathLst>
                <a:path w="3577" h="3173" extrusionOk="0">
                  <a:moveTo>
                    <a:pt x="1810" y="1"/>
                  </a:moveTo>
                  <a:cubicBezTo>
                    <a:pt x="1267" y="1"/>
                    <a:pt x="737" y="288"/>
                    <a:pt x="438" y="802"/>
                  </a:cubicBezTo>
                  <a:cubicBezTo>
                    <a:pt x="0" y="1555"/>
                    <a:pt x="235" y="2508"/>
                    <a:pt x="964" y="2949"/>
                  </a:cubicBezTo>
                  <a:cubicBezTo>
                    <a:pt x="1215" y="3101"/>
                    <a:pt x="1490" y="3173"/>
                    <a:pt x="1762" y="3173"/>
                  </a:cubicBezTo>
                  <a:cubicBezTo>
                    <a:pt x="2324" y="3173"/>
                    <a:pt x="2872" y="2866"/>
                    <a:pt x="3164" y="2322"/>
                  </a:cubicBezTo>
                  <a:cubicBezTo>
                    <a:pt x="3577" y="1556"/>
                    <a:pt x="3310" y="614"/>
                    <a:pt x="2563" y="197"/>
                  </a:cubicBezTo>
                  <a:cubicBezTo>
                    <a:pt x="2324" y="64"/>
                    <a:pt x="2066" y="1"/>
                    <a:pt x="181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7" name="Google Shape;6147;p18"/>
            <p:cNvSpPr/>
            <p:nvPr/>
          </p:nvSpPr>
          <p:spPr>
            <a:xfrm>
              <a:off x="1853475" y="1587775"/>
              <a:ext cx="88300" cy="78175"/>
            </a:xfrm>
            <a:custGeom>
              <a:avLst/>
              <a:gdLst/>
              <a:ahLst/>
              <a:cxnLst/>
              <a:rect l="l" t="t" r="r" b="b"/>
              <a:pathLst>
                <a:path w="3532" h="3127" extrusionOk="0">
                  <a:moveTo>
                    <a:pt x="1814" y="0"/>
                  </a:moveTo>
                  <a:cubicBezTo>
                    <a:pt x="1245" y="0"/>
                    <a:pt x="677" y="311"/>
                    <a:pt x="397" y="841"/>
                  </a:cubicBezTo>
                  <a:cubicBezTo>
                    <a:pt x="1" y="1592"/>
                    <a:pt x="291" y="2572"/>
                    <a:pt x="1028" y="2960"/>
                  </a:cubicBezTo>
                  <a:cubicBezTo>
                    <a:pt x="1244" y="3073"/>
                    <a:pt x="1481" y="3127"/>
                    <a:pt x="1718" y="3127"/>
                  </a:cubicBezTo>
                  <a:cubicBezTo>
                    <a:pt x="2288" y="3127"/>
                    <a:pt x="2857" y="2817"/>
                    <a:pt x="3136" y="2288"/>
                  </a:cubicBezTo>
                  <a:cubicBezTo>
                    <a:pt x="3531" y="1536"/>
                    <a:pt x="3243" y="558"/>
                    <a:pt x="2506" y="169"/>
                  </a:cubicBezTo>
                  <a:cubicBezTo>
                    <a:pt x="2289" y="54"/>
                    <a:pt x="2051" y="0"/>
                    <a:pt x="18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8" name="Google Shape;6148;p18"/>
            <p:cNvSpPr/>
            <p:nvPr/>
          </p:nvSpPr>
          <p:spPr>
            <a:xfrm>
              <a:off x="6059600" y="2548100"/>
              <a:ext cx="86950" cy="77475"/>
            </a:xfrm>
            <a:custGeom>
              <a:avLst/>
              <a:gdLst/>
              <a:ahLst/>
              <a:cxnLst/>
              <a:rect l="l" t="t" r="r" b="b"/>
              <a:pathLst>
                <a:path w="3478" h="3099" extrusionOk="0">
                  <a:moveTo>
                    <a:pt x="1773" y="1"/>
                  </a:moveTo>
                  <a:cubicBezTo>
                    <a:pt x="1200" y="1"/>
                    <a:pt x="621" y="308"/>
                    <a:pt x="378" y="840"/>
                  </a:cubicBezTo>
                  <a:cubicBezTo>
                    <a:pt x="0" y="1665"/>
                    <a:pt x="198" y="2387"/>
                    <a:pt x="939" y="2884"/>
                  </a:cubicBezTo>
                  <a:cubicBezTo>
                    <a:pt x="1159" y="3030"/>
                    <a:pt x="1414" y="3098"/>
                    <a:pt x="1673" y="3098"/>
                  </a:cubicBezTo>
                  <a:cubicBezTo>
                    <a:pt x="2219" y="3098"/>
                    <a:pt x="2781" y="2798"/>
                    <a:pt x="3062" y="2303"/>
                  </a:cubicBezTo>
                  <a:cubicBezTo>
                    <a:pt x="3478" y="1572"/>
                    <a:pt x="3202" y="567"/>
                    <a:pt x="2477" y="174"/>
                  </a:cubicBezTo>
                  <a:cubicBezTo>
                    <a:pt x="2261" y="56"/>
                    <a:pt x="2018" y="1"/>
                    <a:pt x="177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9" name="Google Shape;6149;p18"/>
            <p:cNvSpPr/>
            <p:nvPr/>
          </p:nvSpPr>
          <p:spPr>
            <a:xfrm>
              <a:off x="5542950" y="4286750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3" y="0"/>
                  </a:moveTo>
                  <a:cubicBezTo>
                    <a:pt x="1219" y="0"/>
                    <a:pt x="689" y="272"/>
                    <a:pt x="410" y="746"/>
                  </a:cubicBezTo>
                  <a:cubicBezTo>
                    <a:pt x="1" y="1442"/>
                    <a:pt x="241" y="2401"/>
                    <a:pt x="926" y="2805"/>
                  </a:cubicBezTo>
                  <a:cubicBezTo>
                    <a:pt x="1146" y="2934"/>
                    <a:pt x="1394" y="2996"/>
                    <a:pt x="1642" y="2996"/>
                  </a:cubicBezTo>
                  <a:cubicBezTo>
                    <a:pt x="2167" y="2996"/>
                    <a:pt x="2694" y="2723"/>
                    <a:pt x="2974" y="2249"/>
                  </a:cubicBezTo>
                  <a:cubicBezTo>
                    <a:pt x="3384" y="1554"/>
                    <a:pt x="3142" y="594"/>
                    <a:pt x="2457" y="191"/>
                  </a:cubicBezTo>
                  <a:cubicBezTo>
                    <a:pt x="2238" y="61"/>
                    <a:pt x="1991" y="0"/>
                    <a:pt x="174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0" name="Google Shape;6150;p18"/>
            <p:cNvSpPr/>
            <p:nvPr/>
          </p:nvSpPr>
          <p:spPr>
            <a:xfrm>
              <a:off x="5245775" y="998725"/>
              <a:ext cx="88050" cy="77450"/>
            </a:xfrm>
            <a:custGeom>
              <a:avLst/>
              <a:gdLst/>
              <a:ahLst/>
              <a:cxnLst/>
              <a:rect l="l" t="t" r="r" b="b"/>
              <a:pathLst>
                <a:path w="3522" h="3098" extrusionOk="0">
                  <a:moveTo>
                    <a:pt x="1747" y="0"/>
                  </a:moveTo>
                  <a:cubicBezTo>
                    <a:pt x="1251" y="0"/>
                    <a:pt x="812" y="259"/>
                    <a:pt x="469" y="765"/>
                  </a:cubicBezTo>
                  <a:cubicBezTo>
                    <a:pt x="0" y="1456"/>
                    <a:pt x="277" y="2490"/>
                    <a:pt x="990" y="2906"/>
                  </a:cubicBezTo>
                  <a:cubicBezTo>
                    <a:pt x="1214" y="3036"/>
                    <a:pt x="1466" y="3098"/>
                    <a:pt x="1719" y="3098"/>
                  </a:cubicBezTo>
                  <a:cubicBezTo>
                    <a:pt x="2273" y="3098"/>
                    <a:pt x="2832" y="2804"/>
                    <a:pt x="3112" y="2299"/>
                  </a:cubicBezTo>
                  <a:cubicBezTo>
                    <a:pt x="3522" y="1563"/>
                    <a:pt x="3249" y="530"/>
                    <a:pt x="2505" y="184"/>
                  </a:cubicBezTo>
                  <a:cubicBezTo>
                    <a:pt x="2242" y="61"/>
                    <a:pt x="1988" y="0"/>
                    <a:pt x="17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1" name="Google Shape;6151;p18"/>
            <p:cNvSpPr/>
            <p:nvPr/>
          </p:nvSpPr>
          <p:spPr>
            <a:xfrm>
              <a:off x="2748500" y="4899900"/>
              <a:ext cx="85575" cy="76050"/>
            </a:xfrm>
            <a:custGeom>
              <a:avLst/>
              <a:gdLst/>
              <a:ahLst/>
              <a:cxnLst/>
              <a:rect l="l" t="t" r="r" b="b"/>
              <a:pathLst>
                <a:path w="3423" h="3042" extrusionOk="0">
                  <a:moveTo>
                    <a:pt x="1770" y="0"/>
                  </a:moveTo>
                  <a:cubicBezTo>
                    <a:pt x="1202" y="0"/>
                    <a:pt x="625" y="312"/>
                    <a:pt x="362" y="835"/>
                  </a:cubicBezTo>
                  <a:cubicBezTo>
                    <a:pt x="1" y="1553"/>
                    <a:pt x="294" y="2516"/>
                    <a:pt x="985" y="2882"/>
                  </a:cubicBezTo>
                  <a:cubicBezTo>
                    <a:pt x="1191" y="2991"/>
                    <a:pt x="1421" y="3042"/>
                    <a:pt x="1651" y="3042"/>
                  </a:cubicBezTo>
                  <a:cubicBezTo>
                    <a:pt x="2201" y="3042"/>
                    <a:pt x="2758" y="2751"/>
                    <a:pt x="3032" y="2256"/>
                  </a:cubicBezTo>
                  <a:cubicBezTo>
                    <a:pt x="3422" y="1553"/>
                    <a:pt x="3167" y="586"/>
                    <a:pt x="2485" y="188"/>
                  </a:cubicBezTo>
                  <a:cubicBezTo>
                    <a:pt x="2267" y="60"/>
                    <a:pt x="2019" y="0"/>
                    <a:pt x="177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2" name="Google Shape;6152;p18"/>
            <p:cNvSpPr/>
            <p:nvPr/>
          </p:nvSpPr>
          <p:spPr>
            <a:xfrm>
              <a:off x="2515850" y="4769125"/>
              <a:ext cx="85550" cy="76050"/>
            </a:xfrm>
            <a:custGeom>
              <a:avLst/>
              <a:gdLst/>
              <a:ahLst/>
              <a:cxnLst/>
              <a:rect l="l" t="t" r="r" b="b"/>
              <a:pathLst>
                <a:path w="3422" h="3042" extrusionOk="0">
                  <a:moveTo>
                    <a:pt x="1777" y="0"/>
                  </a:moveTo>
                  <a:cubicBezTo>
                    <a:pt x="1229" y="0"/>
                    <a:pt x="668" y="288"/>
                    <a:pt x="391" y="783"/>
                  </a:cubicBezTo>
                  <a:cubicBezTo>
                    <a:pt x="1" y="1486"/>
                    <a:pt x="256" y="2454"/>
                    <a:pt x="937" y="2854"/>
                  </a:cubicBezTo>
                  <a:cubicBezTo>
                    <a:pt x="1155" y="2982"/>
                    <a:pt x="1403" y="3042"/>
                    <a:pt x="1653" y="3042"/>
                  </a:cubicBezTo>
                  <a:cubicBezTo>
                    <a:pt x="2181" y="3042"/>
                    <a:pt x="2720" y="2774"/>
                    <a:pt x="3006" y="2307"/>
                  </a:cubicBezTo>
                  <a:cubicBezTo>
                    <a:pt x="3421" y="1631"/>
                    <a:pt x="3199" y="643"/>
                    <a:pt x="2537" y="216"/>
                  </a:cubicBezTo>
                  <a:cubicBezTo>
                    <a:pt x="2310" y="69"/>
                    <a:pt x="2045" y="0"/>
                    <a:pt x="17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3" name="Google Shape;6153;p18"/>
            <p:cNvSpPr/>
            <p:nvPr/>
          </p:nvSpPr>
          <p:spPr>
            <a:xfrm>
              <a:off x="5224625" y="4575650"/>
              <a:ext cx="88075" cy="77475"/>
            </a:xfrm>
            <a:custGeom>
              <a:avLst/>
              <a:gdLst/>
              <a:ahLst/>
              <a:cxnLst/>
              <a:rect l="l" t="t" r="r" b="b"/>
              <a:pathLst>
                <a:path w="3523" h="3099" extrusionOk="0">
                  <a:moveTo>
                    <a:pt x="1746" y="0"/>
                  </a:moveTo>
                  <a:cubicBezTo>
                    <a:pt x="1245" y="0"/>
                    <a:pt x="804" y="262"/>
                    <a:pt x="463" y="777"/>
                  </a:cubicBezTo>
                  <a:cubicBezTo>
                    <a:pt x="0" y="1474"/>
                    <a:pt x="285" y="2504"/>
                    <a:pt x="1002" y="2914"/>
                  </a:cubicBezTo>
                  <a:cubicBezTo>
                    <a:pt x="1223" y="3039"/>
                    <a:pt x="1470" y="3098"/>
                    <a:pt x="1718" y="3098"/>
                  </a:cubicBezTo>
                  <a:cubicBezTo>
                    <a:pt x="2277" y="3098"/>
                    <a:pt x="2842" y="2800"/>
                    <a:pt x="3120" y="2287"/>
                  </a:cubicBezTo>
                  <a:cubicBezTo>
                    <a:pt x="3522" y="1549"/>
                    <a:pt x="3241" y="515"/>
                    <a:pt x="2495" y="177"/>
                  </a:cubicBezTo>
                  <a:cubicBezTo>
                    <a:pt x="2235" y="59"/>
                    <a:pt x="1984" y="0"/>
                    <a:pt x="174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4" name="Google Shape;6154;p18"/>
            <p:cNvSpPr/>
            <p:nvPr/>
          </p:nvSpPr>
          <p:spPr>
            <a:xfrm>
              <a:off x="1502975" y="2483350"/>
              <a:ext cx="88075" cy="77450"/>
            </a:xfrm>
            <a:custGeom>
              <a:avLst/>
              <a:gdLst/>
              <a:ahLst/>
              <a:cxnLst/>
              <a:rect l="l" t="t" r="r" b="b"/>
              <a:pathLst>
                <a:path w="3523" h="3098" extrusionOk="0">
                  <a:moveTo>
                    <a:pt x="1748" y="1"/>
                  </a:moveTo>
                  <a:cubicBezTo>
                    <a:pt x="1246" y="1"/>
                    <a:pt x="805" y="263"/>
                    <a:pt x="464" y="777"/>
                  </a:cubicBezTo>
                  <a:cubicBezTo>
                    <a:pt x="1" y="1474"/>
                    <a:pt x="287" y="2505"/>
                    <a:pt x="1003" y="2913"/>
                  </a:cubicBezTo>
                  <a:cubicBezTo>
                    <a:pt x="1223" y="3038"/>
                    <a:pt x="1471" y="3097"/>
                    <a:pt x="1719" y="3097"/>
                  </a:cubicBezTo>
                  <a:cubicBezTo>
                    <a:pt x="2278" y="3097"/>
                    <a:pt x="2843" y="2799"/>
                    <a:pt x="3120" y="2288"/>
                  </a:cubicBezTo>
                  <a:cubicBezTo>
                    <a:pt x="3523" y="1550"/>
                    <a:pt x="3241" y="517"/>
                    <a:pt x="2496" y="178"/>
                  </a:cubicBezTo>
                  <a:cubicBezTo>
                    <a:pt x="2236" y="59"/>
                    <a:pt x="1985" y="1"/>
                    <a:pt x="174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5" name="Google Shape;6155;p18"/>
            <p:cNvSpPr/>
            <p:nvPr/>
          </p:nvSpPr>
          <p:spPr>
            <a:xfrm>
              <a:off x="3995650" y="5133250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2" y="0"/>
                  </a:moveTo>
                  <a:cubicBezTo>
                    <a:pt x="1218" y="0"/>
                    <a:pt x="690" y="271"/>
                    <a:pt x="410" y="745"/>
                  </a:cubicBezTo>
                  <a:cubicBezTo>
                    <a:pt x="0" y="1440"/>
                    <a:pt x="240" y="2400"/>
                    <a:pt x="926" y="2805"/>
                  </a:cubicBezTo>
                  <a:cubicBezTo>
                    <a:pt x="1145" y="2934"/>
                    <a:pt x="1393" y="2996"/>
                    <a:pt x="1641" y="2996"/>
                  </a:cubicBezTo>
                  <a:cubicBezTo>
                    <a:pt x="2165" y="2996"/>
                    <a:pt x="2694" y="2724"/>
                    <a:pt x="2974" y="2249"/>
                  </a:cubicBezTo>
                  <a:cubicBezTo>
                    <a:pt x="3384" y="1554"/>
                    <a:pt x="3143" y="596"/>
                    <a:pt x="2458" y="191"/>
                  </a:cubicBezTo>
                  <a:cubicBezTo>
                    <a:pt x="2238" y="61"/>
                    <a:pt x="1991" y="0"/>
                    <a:pt x="174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6" name="Google Shape;6156;p18"/>
            <p:cNvSpPr/>
            <p:nvPr/>
          </p:nvSpPr>
          <p:spPr>
            <a:xfrm>
              <a:off x="4548950" y="606625"/>
              <a:ext cx="87075" cy="77500"/>
            </a:xfrm>
            <a:custGeom>
              <a:avLst/>
              <a:gdLst/>
              <a:ahLst/>
              <a:cxnLst/>
              <a:rect l="l" t="t" r="r" b="b"/>
              <a:pathLst>
                <a:path w="3483" h="3100" extrusionOk="0">
                  <a:moveTo>
                    <a:pt x="1777" y="1"/>
                  </a:moveTo>
                  <a:cubicBezTo>
                    <a:pt x="1213" y="1"/>
                    <a:pt x="645" y="298"/>
                    <a:pt x="394" y="820"/>
                  </a:cubicBezTo>
                  <a:cubicBezTo>
                    <a:pt x="0" y="1641"/>
                    <a:pt x="192" y="2364"/>
                    <a:pt x="923" y="2872"/>
                  </a:cubicBezTo>
                  <a:cubicBezTo>
                    <a:pt x="1145" y="3028"/>
                    <a:pt x="1408" y="3099"/>
                    <a:pt x="1675" y="3099"/>
                  </a:cubicBezTo>
                  <a:cubicBezTo>
                    <a:pt x="2212" y="3099"/>
                    <a:pt x="2768" y="2809"/>
                    <a:pt x="3055" y="2326"/>
                  </a:cubicBezTo>
                  <a:cubicBezTo>
                    <a:pt x="3482" y="1602"/>
                    <a:pt x="3221" y="593"/>
                    <a:pt x="2504" y="186"/>
                  </a:cubicBezTo>
                  <a:cubicBezTo>
                    <a:pt x="2282" y="60"/>
                    <a:pt x="2030" y="1"/>
                    <a:pt x="17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7" name="Google Shape;6157;p18"/>
            <p:cNvSpPr/>
            <p:nvPr/>
          </p:nvSpPr>
          <p:spPr>
            <a:xfrm>
              <a:off x="4543300" y="4972500"/>
              <a:ext cx="87125" cy="77450"/>
            </a:xfrm>
            <a:custGeom>
              <a:avLst/>
              <a:gdLst/>
              <a:ahLst/>
              <a:cxnLst/>
              <a:rect l="l" t="t" r="r" b="b"/>
              <a:pathLst>
                <a:path w="3485" h="3098" extrusionOk="0">
                  <a:moveTo>
                    <a:pt x="1784" y="1"/>
                  </a:moveTo>
                  <a:cubicBezTo>
                    <a:pt x="1238" y="1"/>
                    <a:pt x="685" y="278"/>
                    <a:pt x="425" y="777"/>
                  </a:cubicBezTo>
                  <a:cubicBezTo>
                    <a:pt x="1" y="1584"/>
                    <a:pt x="177" y="2314"/>
                    <a:pt x="886" y="2845"/>
                  </a:cubicBezTo>
                  <a:cubicBezTo>
                    <a:pt x="1116" y="3018"/>
                    <a:pt x="1394" y="3098"/>
                    <a:pt x="1678" y="3098"/>
                  </a:cubicBezTo>
                  <a:cubicBezTo>
                    <a:pt x="2200" y="3098"/>
                    <a:pt x="2741" y="2828"/>
                    <a:pt x="3036" y="2370"/>
                  </a:cubicBezTo>
                  <a:cubicBezTo>
                    <a:pt x="3484" y="1670"/>
                    <a:pt x="3254" y="642"/>
                    <a:pt x="2553" y="211"/>
                  </a:cubicBezTo>
                  <a:cubicBezTo>
                    <a:pt x="2322" y="68"/>
                    <a:pt x="2054" y="1"/>
                    <a:pt x="178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8" name="Google Shape;6158;p18"/>
            <p:cNvSpPr/>
            <p:nvPr/>
          </p:nvSpPr>
          <p:spPr>
            <a:xfrm>
              <a:off x="1518750" y="3272250"/>
              <a:ext cx="87925" cy="77500"/>
            </a:xfrm>
            <a:custGeom>
              <a:avLst/>
              <a:gdLst/>
              <a:ahLst/>
              <a:cxnLst/>
              <a:rect l="l" t="t" r="r" b="b"/>
              <a:pathLst>
                <a:path w="3517" h="3100" extrusionOk="0">
                  <a:moveTo>
                    <a:pt x="1751" y="0"/>
                  </a:moveTo>
                  <a:cubicBezTo>
                    <a:pt x="1275" y="0"/>
                    <a:pt x="846" y="246"/>
                    <a:pt x="496" y="718"/>
                  </a:cubicBezTo>
                  <a:cubicBezTo>
                    <a:pt x="1" y="1383"/>
                    <a:pt x="239" y="2435"/>
                    <a:pt x="933" y="2880"/>
                  </a:cubicBezTo>
                  <a:cubicBezTo>
                    <a:pt x="1165" y="3029"/>
                    <a:pt x="1436" y="3100"/>
                    <a:pt x="1709" y="3100"/>
                  </a:cubicBezTo>
                  <a:cubicBezTo>
                    <a:pt x="2243" y="3100"/>
                    <a:pt x="2789" y="2830"/>
                    <a:pt x="3079" y="2355"/>
                  </a:cubicBezTo>
                  <a:cubicBezTo>
                    <a:pt x="3517" y="1642"/>
                    <a:pt x="3284" y="596"/>
                    <a:pt x="2553" y="216"/>
                  </a:cubicBezTo>
                  <a:cubicBezTo>
                    <a:pt x="2276" y="71"/>
                    <a:pt x="2007" y="0"/>
                    <a:pt x="17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9" name="Google Shape;6159;p18"/>
            <p:cNvSpPr/>
            <p:nvPr/>
          </p:nvSpPr>
          <p:spPr>
            <a:xfrm>
              <a:off x="1618600" y="3640250"/>
              <a:ext cx="86775" cy="77425"/>
            </a:xfrm>
            <a:custGeom>
              <a:avLst/>
              <a:gdLst/>
              <a:ahLst/>
              <a:cxnLst/>
              <a:rect l="l" t="t" r="r" b="b"/>
              <a:pathLst>
                <a:path w="3471" h="3097" extrusionOk="0">
                  <a:moveTo>
                    <a:pt x="1799" y="1"/>
                  </a:moveTo>
                  <a:cubicBezTo>
                    <a:pt x="1245" y="1"/>
                    <a:pt x="677" y="311"/>
                    <a:pt x="401" y="820"/>
                  </a:cubicBezTo>
                  <a:cubicBezTo>
                    <a:pt x="0" y="1559"/>
                    <a:pt x="295" y="2561"/>
                    <a:pt x="1023" y="2939"/>
                  </a:cubicBezTo>
                  <a:cubicBezTo>
                    <a:pt x="1231" y="3046"/>
                    <a:pt x="1463" y="3097"/>
                    <a:pt x="1697" y="3097"/>
                  </a:cubicBezTo>
                  <a:cubicBezTo>
                    <a:pt x="2283" y="3097"/>
                    <a:pt x="2877" y="2778"/>
                    <a:pt x="3112" y="2233"/>
                  </a:cubicBezTo>
                  <a:cubicBezTo>
                    <a:pt x="3470" y="1403"/>
                    <a:pt x="3268" y="683"/>
                    <a:pt x="2514" y="202"/>
                  </a:cubicBezTo>
                  <a:cubicBezTo>
                    <a:pt x="2297" y="64"/>
                    <a:pt x="2049" y="1"/>
                    <a:pt x="179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0" name="Google Shape;6160;p18"/>
            <p:cNvSpPr/>
            <p:nvPr/>
          </p:nvSpPr>
          <p:spPr>
            <a:xfrm>
              <a:off x="4176625" y="5078575"/>
              <a:ext cx="87975" cy="77500"/>
            </a:xfrm>
            <a:custGeom>
              <a:avLst/>
              <a:gdLst/>
              <a:ahLst/>
              <a:cxnLst/>
              <a:rect l="l" t="t" r="r" b="b"/>
              <a:pathLst>
                <a:path w="3519" h="3100" extrusionOk="0">
                  <a:moveTo>
                    <a:pt x="1751" y="1"/>
                  </a:moveTo>
                  <a:cubicBezTo>
                    <a:pt x="1270" y="1"/>
                    <a:pt x="838" y="250"/>
                    <a:pt x="490" y="729"/>
                  </a:cubicBezTo>
                  <a:cubicBezTo>
                    <a:pt x="1" y="1399"/>
                    <a:pt x="250" y="2449"/>
                    <a:pt x="948" y="2888"/>
                  </a:cubicBezTo>
                  <a:cubicBezTo>
                    <a:pt x="1178" y="3032"/>
                    <a:pt x="1443" y="3100"/>
                    <a:pt x="1711" y="3100"/>
                  </a:cubicBezTo>
                  <a:cubicBezTo>
                    <a:pt x="2250" y="3100"/>
                    <a:pt x="2800" y="2824"/>
                    <a:pt x="3088" y="2342"/>
                  </a:cubicBezTo>
                  <a:cubicBezTo>
                    <a:pt x="3518" y="1622"/>
                    <a:pt x="3277" y="583"/>
                    <a:pt x="2543" y="209"/>
                  </a:cubicBezTo>
                  <a:cubicBezTo>
                    <a:pt x="2268" y="69"/>
                    <a:pt x="2003" y="1"/>
                    <a:pt x="17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1" name="Google Shape;6161;p18"/>
            <p:cNvSpPr/>
            <p:nvPr/>
          </p:nvSpPr>
          <p:spPr>
            <a:xfrm>
              <a:off x="5942325" y="3574750"/>
              <a:ext cx="85600" cy="76075"/>
            </a:xfrm>
            <a:custGeom>
              <a:avLst/>
              <a:gdLst/>
              <a:ahLst/>
              <a:cxnLst/>
              <a:rect l="l" t="t" r="r" b="b"/>
              <a:pathLst>
                <a:path w="3424" h="3043" extrusionOk="0">
                  <a:moveTo>
                    <a:pt x="1775" y="1"/>
                  </a:moveTo>
                  <a:cubicBezTo>
                    <a:pt x="1222" y="1"/>
                    <a:pt x="659" y="295"/>
                    <a:pt x="385" y="799"/>
                  </a:cubicBezTo>
                  <a:cubicBezTo>
                    <a:pt x="1" y="1508"/>
                    <a:pt x="266" y="2473"/>
                    <a:pt x="953" y="2862"/>
                  </a:cubicBezTo>
                  <a:cubicBezTo>
                    <a:pt x="1168" y="2985"/>
                    <a:pt x="1411" y="3043"/>
                    <a:pt x="1656" y="3043"/>
                  </a:cubicBezTo>
                  <a:cubicBezTo>
                    <a:pt x="2190" y="3043"/>
                    <a:pt x="2732" y="2768"/>
                    <a:pt x="3016" y="2295"/>
                  </a:cubicBezTo>
                  <a:cubicBezTo>
                    <a:pt x="3424" y="1611"/>
                    <a:pt x="3193" y="629"/>
                    <a:pt x="2524" y="209"/>
                  </a:cubicBezTo>
                  <a:cubicBezTo>
                    <a:pt x="2298" y="67"/>
                    <a:pt x="2037" y="1"/>
                    <a:pt x="17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2" name="Google Shape;6162;p18"/>
            <p:cNvSpPr/>
            <p:nvPr/>
          </p:nvSpPr>
          <p:spPr>
            <a:xfrm>
              <a:off x="3396700" y="5108275"/>
              <a:ext cx="85375" cy="76050"/>
            </a:xfrm>
            <a:custGeom>
              <a:avLst/>
              <a:gdLst/>
              <a:ahLst/>
              <a:cxnLst/>
              <a:rect l="l" t="t" r="r" b="b"/>
              <a:pathLst>
                <a:path w="3415" h="3042" extrusionOk="0">
                  <a:moveTo>
                    <a:pt x="1766" y="1"/>
                  </a:moveTo>
                  <a:cubicBezTo>
                    <a:pt x="1243" y="1"/>
                    <a:pt x="707" y="262"/>
                    <a:pt x="419" y="729"/>
                  </a:cubicBezTo>
                  <a:cubicBezTo>
                    <a:pt x="0" y="1406"/>
                    <a:pt x="217" y="2392"/>
                    <a:pt x="880" y="2824"/>
                  </a:cubicBezTo>
                  <a:cubicBezTo>
                    <a:pt x="1107" y="2972"/>
                    <a:pt x="1374" y="3042"/>
                    <a:pt x="1645" y="3042"/>
                  </a:cubicBezTo>
                  <a:cubicBezTo>
                    <a:pt x="2152" y="3042"/>
                    <a:pt x="2672" y="2796"/>
                    <a:pt x="2968" y="2358"/>
                  </a:cubicBezTo>
                  <a:cubicBezTo>
                    <a:pt x="3415" y="1700"/>
                    <a:pt x="3235" y="715"/>
                    <a:pt x="2582" y="251"/>
                  </a:cubicBezTo>
                  <a:cubicBezTo>
                    <a:pt x="2343" y="81"/>
                    <a:pt x="2056" y="1"/>
                    <a:pt x="17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3" name="Google Shape;6163;p18"/>
            <p:cNvSpPr/>
            <p:nvPr/>
          </p:nvSpPr>
          <p:spPr>
            <a:xfrm>
              <a:off x="2802725" y="717175"/>
              <a:ext cx="87150" cy="77475"/>
            </a:xfrm>
            <a:custGeom>
              <a:avLst/>
              <a:gdLst/>
              <a:ahLst/>
              <a:cxnLst/>
              <a:rect l="l" t="t" r="r" b="b"/>
              <a:pathLst>
                <a:path w="3486" h="3099" extrusionOk="0">
                  <a:moveTo>
                    <a:pt x="1810" y="0"/>
                  </a:moveTo>
                  <a:cubicBezTo>
                    <a:pt x="1279" y="0"/>
                    <a:pt x="728" y="281"/>
                    <a:pt x="438" y="754"/>
                  </a:cubicBezTo>
                  <a:cubicBezTo>
                    <a:pt x="1" y="1467"/>
                    <a:pt x="248" y="2484"/>
                    <a:pt x="959" y="2902"/>
                  </a:cubicBezTo>
                  <a:cubicBezTo>
                    <a:pt x="1185" y="3035"/>
                    <a:pt x="1445" y="3098"/>
                    <a:pt x="1705" y="3098"/>
                  </a:cubicBezTo>
                  <a:cubicBezTo>
                    <a:pt x="2261" y="3098"/>
                    <a:pt x="2822" y="2810"/>
                    <a:pt x="3078" y="2298"/>
                  </a:cubicBezTo>
                  <a:cubicBezTo>
                    <a:pt x="3486" y="1483"/>
                    <a:pt x="3297" y="757"/>
                    <a:pt x="2578" y="238"/>
                  </a:cubicBezTo>
                  <a:cubicBezTo>
                    <a:pt x="2353" y="75"/>
                    <a:pt x="2084" y="0"/>
                    <a:pt x="18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4" name="Google Shape;6164;p18"/>
            <p:cNvSpPr/>
            <p:nvPr/>
          </p:nvSpPr>
          <p:spPr>
            <a:xfrm>
              <a:off x="1988100" y="1351750"/>
              <a:ext cx="85675" cy="76025"/>
            </a:xfrm>
            <a:custGeom>
              <a:avLst/>
              <a:gdLst/>
              <a:ahLst/>
              <a:cxnLst/>
              <a:rect l="l" t="t" r="r" b="b"/>
              <a:pathLst>
                <a:path w="3427" h="3041" extrusionOk="0">
                  <a:moveTo>
                    <a:pt x="1772" y="0"/>
                  </a:moveTo>
                  <a:cubicBezTo>
                    <a:pt x="1229" y="0"/>
                    <a:pt x="679" y="284"/>
                    <a:pt x="400" y="771"/>
                  </a:cubicBezTo>
                  <a:cubicBezTo>
                    <a:pt x="0" y="1470"/>
                    <a:pt x="246" y="2439"/>
                    <a:pt x="924" y="2847"/>
                  </a:cubicBezTo>
                  <a:cubicBezTo>
                    <a:pt x="1144" y="2979"/>
                    <a:pt x="1395" y="3041"/>
                    <a:pt x="1649" y="3041"/>
                  </a:cubicBezTo>
                  <a:cubicBezTo>
                    <a:pt x="2212" y="3041"/>
                    <a:pt x="2788" y="2737"/>
                    <a:pt x="3055" y="2223"/>
                  </a:cubicBezTo>
                  <a:cubicBezTo>
                    <a:pt x="3426" y="1506"/>
                    <a:pt x="3145" y="546"/>
                    <a:pt x="2454" y="168"/>
                  </a:cubicBezTo>
                  <a:cubicBezTo>
                    <a:pt x="2243" y="54"/>
                    <a:pt x="2008" y="0"/>
                    <a:pt x="177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5" name="Google Shape;6165;p18"/>
            <p:cNvSpPr/>
            <p:nvPr/>
          </p:nvSpPr>
          <p:spPr>
            <a:xfrm>
              <a:off x="2001100" y="4323700"/>
              <a:ext cx="85525" cy="76000"/>
            </a:xfrm>
            <a:custGeom>
              <a:avLst/>
              <a:gdLst/>
              <a:ahLst/>
              <a:cxnLst/>
              <a:rect l="l" t="t" r="r" b="b"/>
              <a:pathLst>
                <a:path w="3421" h="3040" extrusionOk="0">
                  <a:moveTo>
                    <a:pt x="1770" y="0"/>
                  </a:moveTo>
                  <a:cubicBezTo>
                    <a:pt x="1246" y="0"/>
                    <a:pt x="709" y="263"/>
                    <a:pt x="422" y="721"/>
                  </a:cubicBezTo>
                  <a:cubicBezTo>
                    <a:pt x="0" y="1396"/>
                    <a:pt x="213" y="2382"/>
                    <a:pt x="874" y="2818"/>
                  </a:cubicBezTo>
                  <a:cubicBezTo>
                    <a:pt x="1104" y="2969"/>
                    <a:pt x="1372" y="3040"/>
                    <a:pt x="1645" y="3040"/>
                  </a:cubicBezTo>
                  <a:cubicBezTo>
                    <a:pt x="2187" y="3040"/>
                    <a:pt x="2743" y="2758"/>
                    <a:pt x="3023" y="2268"/>
                  </a:cubicBezTo>
                  <a:cubicBezTo>
                    <a:pt x="3421" y="1570"/>
                    <a:pt x="3174" y="600"/>
                    <a:pt x="2495" y="193"/>
                  </a:cubicBezTo>
                  <a:cubicBezTo>
                    <a:pt x="2276" y="62"/>
                    <a:pt x="2024" y="0"/>
                    <a:pt x="177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6" name="Google Shape;6166;p18"/>
            <p:cNvSpPr/>
            <p:nvPr/>
          </p:nvSpPr>
          <p:spPr>
            <a:xfrm>
              <a:off x="4727475" y="4920525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2" y="1"/>
                  </a:moveTo>
                  <a:cubicBezTo>
                    <a:pt x="1197" y="1"/>
                    <a:pt x="651" y="295"/>
                    <a:pt x="383" y="795"/>
                  </a:cubicBezTo>
                  <a:cubicBezTo>
                    <a:pt x="0" y="1510"/>
                    <a:pt x="276" y="2459"/>
                    <a:pt x="974" y="2832"/>
                  </a:cubicBezTo>
                  <a:cubicBezTo>
                    <a:pt x="1183" y="2943"/>
                    <a:pt x="1413" y="2995"/>
                    <a:pt x="1642" y="2995"/>
                  </a:cubicBezTo>
                  <a:cubicBezTo>
                    <a:pt x="2187" y="2995"/>
                    <a:pt x="2733" y="2702"/>
                    <a:pt x="3000" y="2201"/>
                  </a:cubicBezTo>
                  <a:cubicBezTo>
                    <a:pt x="3383" y="1487"/>
                    <a:pt x="3108" y="538"/>
                    <a:pt x="2409" y="165"/>
                  </a:cubicBezTo>
                  <a:cubicBezTo>
                    <a:pt x="2201" y="53"/>
                    <a:pt x="1972" y="1"/>
                    <a:pt x="17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7" name="Google Shape;6167;p18"/>
            <p:cNvSpPr/>
            <p:nvPr/>
          </p:nvSpPr>
          <p:spPr>
            <a:xfrm>
              <a:off x="1471050" y="3089825"/>
              <a:ext cx="84575" cy="74875"/>
            </a:xfrm>
            <a:custGeom>
              <a:avLst/>
              <a:gdLst/>
              <a:ahLst/>
              <a:cxnLst/>
              <a:rect l="l" t="t" r="r" b="b"/>
              <a:pathLst>
                <a:path w="3383" h="2995" extrusionOk="0">
                  <a:moveTo>
                    <a:pt x="1741" y="0"/>
                  </a:moveTo>
                  <a:cubicBezTo>
                    <a:pt x="1218" y="0"/>
                    <a:pt x="689" y="271"/>
                    <a:pt x="410" y="744"/>
                  </a:cubicBezTo>
                  <a:cubicBezTo>
                    <a:pt x="0" y="1438"/>
                    <a:pt x="240" y="2399"/>
                    <a:pt x="926" y="2803"/>
                  </a:cubicBezTo>
                  <a:cubicBezTo>
                    <a:pt x="1145" y="2933"/>
                    <a:pt x="1393" y="2995"/>
                    <a:pt x="1642" y="2995"/>
                  </a:cubicBezTo>
                  <a:cubicBezTo>
                    <a:pt x="2165" y="2995"/>
                    <a:pt x="2693" y="2724"/>
                    <a:pt x="2973" y="2250"/>
                  </a:cubicBezTo>
                  <a:cubicBezTo>
                    <a:pt x="3382" y="1555"/>
                    <a:pt x="3143" y="596"/>
                    <a:pt x="2458" y="192"/>
                  </a:cubicBezTo>
                  <a:cubicBezTo>
                    <a:pt x="2239" y="62"/>
                    <a:pt x="1991" y="0"/>
                    <a:pt x="17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8" name="Google Shape;6168;p18"/>
            <p:cNvSpPr/>
            <p:nvPr/>
          </p:nvSpPr>
          <p:spPr>
            <a:xfrm>
              <a:off x="1588700" y="2063725"/>
              <a:ext cx="84625" cy="74875"/>
            </a:xfrm>
            <a:custGeom>
              <a:avLst/>
              <a:gdLst/>
              <a:ahLst/>
              <a:cxnLst/>
              <a:rect l="l" t="t" r="r" b="b"/>
              <a:pathLst>
                <a:path w="3385" h="2995" extrusionOk="0">
                  <a:moveTo>
                    <a:pt x="1743" y="0"/>
                  </a:moveTo>
                  <a:cubicBezTo>
                    <a:pt x="1219" y="0"/>
                    <a:pt x="692" y="271"/>
                    <a:pt x="412" y="744"/>
                  </a:cubicBezTo>
                  <a:cubicBezTo>
                    <a:pt x="1" y="1438"/>
                    <a:pt x="240" y="2398"/>
                    <a:pt x="925" y="2803"/>
                  </a:cubicBezTo>
                  <a:cubicBezTo>
                    <a:pt x="1145" y="2933"/>
                    <a:pt x="1393" y="2995"/>
                    <a:pt x="1643" y="2995"/>
                  </a:cubicBezTo>
                  <a:cubicBezTo>
                    <a:pt x="2166" y="2995"/>
                    <a:pt x="2694" y="2724"/>
                    <a:pt x="2973" y="2250"/>
                  </a:cubicBezTo>
                  <a:cubicBezTo>
                    <a:pt x="3384" y="1556"/>
                    <a:pt x="3144" y="597"/>
                    <a:pt x="2460" y="192"/>
                  </a:cubicBezTo>
                  <a:cubicBezTo>
                    <a:pt x="2240" y="61"/>
                    <a:pt x="1992" y="0"/>
                    <a:pt x="174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9" name="Google Shape;6169;p18"/>
            <p:cNvSpPr/>
            <p:nvPr/>
          </p:nvSpPr>
          <p:spPr>
            <a:xfrm>
              <a:off x="6111050" y="2733650"/>
              <a:ext cx="82125" cy="73950"/>
            </a:xfrm>
            <a:custGeom>
              <a:avLst/>
              <a:gdLst/>
              <a:ahLst/>
              <a:cxnLst/>
              <a:rect l="l" t="t" r="r" b="b"/>
              <a:pathLst>
                <a:path w="3285" h="2958" extrusionOk="0">
                  <a:moveTo>
                    <a:pt x="1677" y="0"/>
                  </a:moveTo>
                  <a:cubicBezTo>
                    <a:pt x="1168" y="0"/>
                    <a:pt x="662" y="276"/>
                    <a:pt x="408" y="762"/>
                  </a:cubicBezTo>
                  <a:cubicBezTo>
                    <a:pt x="1" y="1545"/>
                    <a:pt x="166" y="2236"/>
                    <a:pt x="879" y="2728"/>
                  </a:cubicBezTo>
                  <a:cubicBezTo>
                    <a:pt x="1104" y="2884"/>
                    <a:pt x="1361" y="2958"/>
                    <a:pt x="1619" y="2958"/>
                  </a:cubicBezTo>
                  <a:cubicBezTo>
                    <a:pt x="2130" y="2958"/>
                    <a:pt x="2646" y="2670"/>
                    <a:pt x="2938" y="2162"/>
                  </a:cubicBezTo>
                  <a:cubicBezTo>
                    <a:pt x="3284" y="1408"/>
                    <a:pt x="3151" y="726"/>
                    <a:pt x="2437" y="233"/>
                  </a:cubicBezTo>
                  <a:cubicBezTo>
                    <a:pt x="2207" y="75"/>
                    <a:pt x="1942" y="0"/>
                    <a:pt x="16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0" name="Google Shape;6170;p18"/>
            <p:cNvSpPr/>
            <p:nvPr/>
          </p:nvSpPr>
          <p:spPr>
            <a:xfrm>
              <a:off x="1670600" y="3826225"/>
              <a:ext cx="82625" cy="73725"/>
            </a:xfrm>
            <a:custGeom>
              <a:avLst/>
              <a:gdLst/>
              <a:ahLst/>
              <a:cxnLst/>
              <a:rect l="l" t="t" r="r" b="b"/>
              <a:pathLst>
                <a:path w="3305" h="2949" extrusionOk="0">
                  <a:moveTo>
                    <a:pt x="1669" y="0"/>
                  </a:moveTo>
                  <a:cubicBezTo>
                    <a:pt x="1134" y="0"/>
                    <a:pt x="612" y="292"/>
                    <a:pt x="371" y="812"/>
                  </a:cubicBezTo>
                  <a:cubicBezTo>
                    <a:pt x="1" y="1612"/>
                    <a:pt x="197" y="2294"/>
                    <a:pt x="932" y="2751"/>
                  </a:cubicBezTo>
                  <a:cubicBezTo>
                    <a:pt x="1149" y="2886"/>
                    <a:pt x="1389" y="2949"/>
                    <a:pt x="1628" y="2949"/>
                  </a:cubicBezTo>
                  <a:cubicBezTo>
                    <a:pt x="2156" y="2949"/>
                    <a:pt x="2681" y="2644"/>
                    <a:pt x="2943" y="2134"/>
                  </a:cubicBezTo>
                  <a:cubicBezTo>
                    <a:pt x="3305" y="1431"/>
                    <a:pt x="3054" y="567"/>
                    <a:pt x="2379" y="186"/>
                  </a:cubicBezTo>
                  <a:cubicBezTo>
                    <a:pt x="2156" y="60"/>
                    <a:pt x="1911" y="0"/>
                    <a:pt x="16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1" name="Google Shape;6171;p18"/>
            <p:cNvSpPr/>
            <p:nvPr/>
          </p:nvSpPr>
          <p:spPr>
            <a:xfrm>
              <a:off x="3719925" y="453150"/>
              <a:ext cx="81625" cy="73775"/>
            </a:xfrm>
            <a:custGeom>
              <a:avLst/>
              <a:gdLst/>
              <a:ahLst/>
              <a:cxnLst/>
              <a:rect l="l" t="t" r="r" b="b"/>
              <a:pathLst>
                <a:path w="3265" h="2951" extrusionOk="0">
                  <a:moveTo>
                    <a:pt x="1662" y="0"/>
                  </a:moveTo>
                  <a:cubicBezTo>
                    <a:pt x="1177" y="0"/>
                    <a:pt x="696" y="247"/>
                    <a:pt x="436" y="699"/>
                  </a:cubicBezTo>
                  <a:cubicBezTo>
                    <a:pt x="1" y="1458"/>
                    <a:pt x="117" y="2159"/>
                    <a:pt x="816" y="2685"/>
                  </a:cubicBezTo>
                  <a:cubicBezTo>
                    <a:pt x="1054" y="2865"/>
                    <a:pt x="1333" y="2950"/>
                    <a:pt x="1614" y="2950"/>
                  </a:cubicBezTo>
                  <a:cubicBezTo>
                    <a:pt x="2102" y="2950"/>
                    <a:pt x="2597" y="2691"/>
                    <a:pt x="2899" y="2217"/>
                  </a:cubicBezTo>
                  <a:cubicBezTo>
                    <a:pt x="3265" y="1486"/>
                    <a:pt x="3187" y="798"/>
                    <a:pt x="2485" y="272"/>
                  </a:cubicBezTo>
                  <a:cubicBezTo>
                    <a:pt x="2240" y="88"/>
                    <a:pt x="1950" y="0"/>
                    <a:pt x="166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2" name="Google Shape;6172;p18"/>
            <p:cNvSpPr/>
            <p:nvPr/>
          </p:nvSpPr>
          <p:spPr>
            <a:xfrm>
              <a:off x="5813250" y="1630000"/>
              <a:ext cx="82100" cy="73950"/>
            </a:xfrm>
            <a:custGeom>
              <a:avLst/>
              <a:gdLst/>
              <a:ahLst/>
              <a:cxnLst/>
              <a:rect l="l" t="t" r="r" b="b"/>
              <a:pathLst>
                <a:path w="3284" h="2958" extrusionOk="0">
                  <a:moveTo>
                    <a:pt x="1668" y="0"/>
                  </a:moveTo>
                  <a:cubicBezTo>
                    <a:pt x="1138" y="0"/>
                    <a:pt x="614" y="302"/>
                    <a:pt x="373" y="818"/>
                  </a:cubicBezTo>
                  <a:cubicBezTo>
                    <a:pt x="0" y="1617"/>
                    <a:pt x="196" y="2301"/>
                    <a:pt x="930" y="2759"/>
                  </a:cubicBezTo>
                  <a:cubicBezTo>
                    <a:pt x="1147" y="2895"/>
                    <a:pt x="1388" y="2958"/>
                    <a:pt x="1629" y="2958"/>
                  </a:cubicBezTo>
                  <a:cubicBezTo>
                    <a:pt x="2156" y="2958"/>
                    <a:pt x="2680" y="2654"/>
                    <a:pt x="2943" y="2145"/>
                  </a:cubicBezTo>
                  <a:cubicBezTo>
                    <a:pt x="3284" y="1333"/>
                    <a:pt x="3114" y="661"/>
                    <a:pt x="2379" y="202"/>
                  </a:cubicBezTo>
                  <a:cubicBezTo>
                    <a:pt x="2159" y="65"/>
                    <a:pt x="1913" y="0"/>
                    <a:pt x="16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3" name="Google Shape;6173;p18"/>
            <p:cNvSpPr/>
            <p:nvPr/>
          </p:nvSpPr>
          <p:spPr>
            <a:xfrm>
              <a:off x="2982725" y="5032600"/>
              <a:ext cx="82025" cy="72275"/>
            </a:xfrm>
            <a:custGeom>
              <a:avLst/>
              <a:gdLst/>
              <a:ahLst/>
              <a:cxnLst/>
              <a:rect l="l" t="t" r="r" b="b"/>
              <a:pathLst>
                <a:path w="3281" h="2891" extrusionOk="0">
                  <a:moveTo>
                    <a:pt x="1586" y="0"/>
                  </a:moveTo>
                  <a:cubicBezTo>
                    <a:pt x="1130" y="0"/>
                    <a:pt x="738" y="232"/>
                    <a:pt x="444" y="735"/>
                  </a:cubicBezTo>
                  <a:cubicBezTo>
                    <a:pt x="1" y="1497"/>
                    <a:pt x="172" y="2180"/>
                    <a:pt x="897" y="2659"/>
                  </a:cubicBezTo>
                  <a:cubicBezTo>
                    <a:pt x="1133" y="2816"/>
                    <a:pt x="1393" y="2890"/>
                    <a:pt x="1649" y="2890"/>
                  </a:cubicBezTo>
                  <a:cubicBezTo>
                    <a:pt x="2146" y="2890"/>
                    <a:pt x="2626" y="2609"/>
                    <a:pt x="2879" y="2107"/>
                  </a:cubicBezTo>
                  <a:cubicBezTo>
                    <a:pt x="3281" y="1312"/>
                    <a:pt x="3064" y="673"/>
                    <a:pt x="2354" y="188"/>
                  </a:cubicBezTo>
                  <a:cubicBezTo>
                    <a:pt x="2084" y="65"/>
                    <a:pt x="1826" y="0"/>
                    <a:pt x="15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4" name="Google Shape;6174;p18"/>
            <p:cNvSpPr/>
            <p:nvPr/>
          </p:nvSpPr>
          <p:spPr>
            <a:xfrm>
              <a:off x="2284950" y="4640275"/>
              <a:ext cx="82000" cy="72325"/>
            </a:xfrm>
            <a:custGeom>
              <a:avLst/>
              <a:gdLst/>
              <a:ahLst/>
              <a:cxnLst/>
              <a:rect l="l" t="t" r="r" b="b"/>
              <a:pathLst>
                <a:path w="3280" h="2893" extrusionOk="0">
                  <a:moveTo>
                    <a:pt x="1585" y="0"/>
                  </a:moveTo>
                  <a:cubicBezTo>
                    <a:pt x="1140" y="0"/>
                    <a:pt x="752" y="224"/>
                    <a:pt x="456" y="715"/>
                  </a:cubicBezTo>
                  <a:cubicBezTo>
                    <a:pt x="0" y="1469"/>
                    <a:pt x="157" y="2159"/>
                    <a:pt x="876" y="2650"/>
                  </a:cubicBezTo>
                  <a:cubicBezTo>
                    <a:pt x="1116" y="2814"/>
                    <a:pt x="1383" y="2892"/>
                    <a:pt x="1645" y="2892"/>
                  </a:cubicBezTo>
                  <a:cubicBezTo>
                    <a:pt x="2135" y="2892"/>
                    <a:pt x="2609" y="2620"/>
                    <a:pt x="2865" y="2129"/>
                  </a:cubicBezTo>
                  <a:cubicBezTo>
                    <a:pt x="3279" y="1341"/>
                    <a:pt x="3077" y="697"/>
                    <a:pt x="2371" y="199"/>
                  </a:cubicBezTo>
                  <a:cubicBezTo>
                    <a:pt x="2096" y="69"/>
                    <a:pt x="1832" y="0"/>
                    <a:pt x="158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5" name="Google Shape;6175;p18"/>
            <p:cNvSpPr/>
            <p:nvPr/>
          </p:nvSpPr>
          <p:spPr>
            <a:xfrm>
              <a:off x="2623500" y="773000"/>
              <a:ext cx="81450" cy="72625"/>
            </a:xfrm>
            <a:custGeom>
              <a:avLst/>
              <a:gdLst/>
              <a:ahLst/>
              <a:cxnLst/>
              <a:rect l="l" t="t" r="r" b="b"/>
              <a:pathLst>
                <a:path w="3258" h="2905" extrusionOk="0">
                  <a:moveTo>
                    <a:pt x="1557" y="1"/>
                  </a:moveTo>
                  <a:cubicBezTo>
                    <a:pt x="1090" y="1"/>
                    <a:pt x="692" y="268"/>
                    <a:pt x="362" y="762"/>
                  </a:cubicBezTo>
                  <a:cubicBezTo>
                    <a:pt x="1" y="1561"/>
                    <a:pt x="129" y="2243"/>
                    <a:pt x="886" y="2678"/>
                  </a:cubicBezTo>
                  <a:cubicBezTo>
                    <a:pt x="1152" y="2830"/>
                    <a:pt x="1408" y="2905"/>
                    <a:pt x="1649" y="2905"/>
                  </a:cubicBezTo>
                  <a:cubicBezTo>
                    <a:pt x="2092" y="2905"/>
                    <a:pt x="2485" y="2654"/>
                    <a:pt x="2796" y="2174"/>
                  </a:cubicBezTo>
                  <a:cubicBezTo>
                    <a:pt x="3257" y="1458"/>
                    <a:pt x="3016" y="554"/>
                    <a:pt x="2266" y="184"/>
                  </a:cubicBezTo>
                  <a:cubicBezTo>
                    <a:pt x="2014" y="60"/>
                    <a:pt x="1778" y="1"/>
                    <a:pt x="15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6" name="Google Shape;6176;p18"/>
            <p:cNvSpPr/>
            <p:nvPr/>
          </p:nvSpPr>
          <p:spPr>
            <a:xfrm>
              <a:off x="2125275" y="1118275"/>
              <a:ext cx="78100" cy="68700"/>
            </a:xfrm>
            <a:custGeom>
              <a:avLst/>
              <a:gdLst/>
              <a:ahLst/>
              <a:cxnLst/>
              <a:rect l="l" t="t" r="r" b="b"/>
              <a:pathLst>
                <a:path w="3124" h="2748" extrusionOk="0">
                  <a:moveTo>
                    <a:pt x="1573" y="1"/>
                  </a:moveTo>
                  <a:cubicBezTo>
                    <a:pt x="1121" y="1"/>
                    <a:pt x="674" y="238"/>
                    <a:pt x="425" y="667"/>
                  </a:cubicBezTo>
                  <a:cubicBezTo>
                    <a:pt x="1" y="1400"/>
                    <a:pt x="188" y="2019"/>
                    <a:pt x="791" y="2524"/>
                  </a:cubicBezTo>
                  <a:cubicBezTo>
                    <a:pt x="1076" y="2670"/>
                    <a:pt x="1350" y="2747"/>
                    <a:pt x="1606" y="2747"/>
                  </a:cubicBezTo>
                  <a:cubicBezTo>
                    <a:pt x="2010" y="2747"/>
                    <a:pt x="2370" y="2553"/>
                    <a:pt x="2658" y="2126"/>
                  </a:cubicBezTo>
                  <a:cubicBezTo>
                    <a:pt x="3123" y="1434"/>
                    <a:pt x="2994" y="766"/>
                    <a:pt x="2345" y="265"/>
                  </a:cubicBezTo>
                  <a:cubicBezTo>
                    <a:pt x="2114" y="86"/>
                    <a:pt x="1843" y="1"/>
                    <a:pt x="157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7" name="Google Shape;6177;p18"/>
            <p:cNvSpPr/>
            <p:nvPr/>
          </p:nvSpPr>
          <p:spPr>
            <a:xfrm>
              <a:off x="6079550" y="3341325"/>
              <a:ext cx="78100" cy="68600"/>
            </a:xfrm>
            <a:custGeom>
              <a:avLst/>
              <a:gdLst/>
              <a:ahLst/>
              <a:cxnLst/>
              <a:rect l="l" t="t" r="r" b="b"/>
              <a:pathLst>
                <a:path w="3124" h="2744" extrusionOk="0">
                  <a:moveTo>
                    <a:pt x="1569" y="1"/>
                  </a:moveTo>
                  <a:cubicBezTo>
                    <a:pt x="1096" y="1"/>
                    <a:pt x="630" y="263"/>
                    <a:pt x="390" y="727"/>
                  </a:cubicBezTo>
                  <a:cubicBezTo>
                    <a:pt x="1" y="1479"/>
                    <a:pt x="218" y="2086"/>
                    <a:pt x="859" y="2566"/>
                  </a:cubicBezTo>
                  <a:cubicBezTo>
                    <a:pt x="1121" y="2682"/>
                    <a:pt x="1372" y="2744"/>
                    <a:pt x="1606" y="2744"/>
                  </a:cubicBezTo>
                  <a:cubicBezTo>
                    <a:pt x="2036" y="2744"/>
                    <a:pt x="2409" y="2535"/>
                    <a:pt x="2692" y="2068"/>
                  </a:cubicBezTo>
                  <a:cubicBezTo>
                    <a:pt x="3124" y="1352"/>
                    <a:pt x="2961" y="695"/>
                    <a:pt x="2288" y="226"/>
                  </a:cubicBezTo>
                  <a:cubicBezTo>
                    <a:pt x="2067" y="73"/>
                    <a:pt x="1817" y="1"/>
                    <a:pt x="156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8" name="Google Shape;6178;p18"/>
            <p:cNvSpPr/>
            <p:nvPr/>
          </p:nvSpPr>
          <p:spPr>
            <a:xfrm>
              <a:off x="4320425" y="479650"/>
              <a:ext cx="77575" cy="69600"/>
            </a:xfrm>
            <a:custGeom>
              <a:avLst/>
              <a:gdLst/>
              <a:ahLst/>
              <a:cxnLst/>
              <a:rect l="l" t="t" r="r" b="b"/>
              <a:pathLst>
                <a:path w="3103" h="2784" extrusionOk="0">
                  <a:moveTo>
                    <a:pt x="1566" y="0"/>
                  </a:moveTo>
                  <a:cubicBezTo>
                    <a:pt x="1087" y="0"/>
                    <a:pt x="627" y="268"/>
                    <a:pt x="382" y="751"/>
                  </a:cubicBezTo>
                  <a:cubicBezTo>
                    <a:pt x="0" y="1502"/>
                    <a:pt x="168" y="2137"/>
                    <a:pt x="867" y="2579"/>
                  </a:cubicBezTo>
                  <a:cubicBezTo>
                    <a:pt x="1083" y="2716"/>
                    <a:pt x="1316" y="2783"/>
                    <a:pt x="1548" y="2783"/>
                  </a:cubicBezTo>
                  <a:cubicBezTo>
                    <a:pt x="2039" y="2783"/>
                    <a:pt x="2525" y="2482"/>
                    <a:pt x="2837" y="1907"/>
                  </a:cubicBezTo>
                  <a:cubicBezTo>
                    <a:pt x="3102" y="1286"/>
                    <a:pt x="2984" y="651"/>
                    <a:pt x="2277" y="209"/>
                  </a:cubicBezTo>
                  <a:cubicBezTo>
                    <a:pt x="2051" y="67"/>
                    <a:pt x="1806" y="0"/>
                    <a:pt x="15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9" name="Google Shape;6179;p18"/>
            <p:cNvSpPr/>
            <p:nvPr/>
          </p:nvSpPr>
          <p:spPr>
            <a:xfrm>
              <a:off x="1721675" y="4011950"/>
              <a:ext cx="79725" cy="70200"/>
            </a:xfrm>
            <a:custGeom>
              <a:avLst/>
              <a:gdLst/>
              <a:ahLst/>
              <a:cxnLst/>
              <a:rect l="l" t="t" r="r" b="b"/>
              <a:pathLst>
                <a:path w="3189" h="2808" extrusionOk="0">
                  <a:moveTo>
                    <a:pt x="1539" y="1"/>
                  </a:moveTo>
                  <a:cubicBezTo>
                    <a:pt x="1094" y="1"/>
                    <a:pt x="713" y="248"/>
                    <a:pt x="420" y="735"/>
                  </a:cubicBezTo>
                  <a:cubicBezTo>
                    <a:pt x="0" y="1430"/>
                    <a:pt x="252" y="2263"/>
                    <a:pt x="1092" y="2699"/>
                  </a:cubicBezTo>
                  <a:cubicBezTo>
                    <a:pt x="1273" y="2770"/>
                    <a:pt x="1455" y="2808"/>
                    <a:pt x="1632" y="2808"/>
                  </a:cubicBezTo>
                  <a:cubicBezTo>
                    <a:pt x="2061" y="2808"/>
                    <a:pt x="2465" y="2586"/>
                    <a:pt x="2773" y="2068"/>
                  </a:cubicBezTo>
                  <a:cubicBezTo>
                    <a:pt x="3189" y="1370"/>
                    <a:pt x="2947" y="521"/>
                    <a:pt x="2227" y="175"/>
                  </a:cubicBezTo>
                  <a:cubicBezTo>
                    <a:pt x="1984" y="59"/>
                    <a:pt x="1754" y="1"/>
                    <a:pt x="153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0" name="Google Shape;6180;p18"/>
            <p:cNvSpPr/>
            <p:nvPr/>
          </p:nvSpPr>
          <p:spPr>
            <a:xfrm>
              <a:off x="3815450" y="5189050"/>
              <a:ext cx="77900" cy="69825"/>
            </a:xfrm>
            <a:custGeom>
              <a:avLst/>
              <a:gdLst/>
              <a:ahLst/>
              <a:cxnLst/>
              <a:rect l="l" t="t" r="r" b="b"/>
              <a:pathLst>
                <a:path w="3116" h="2793" extrusionOk="0">
                  <a:moveTo>
                    <a:pt x="1590" y="0"/>
                  </a:moveTo>
                  <a:cubicBezTo>
                    <a:pt x="1133" y="0"/>
                    <a:pt x="688" y="245"/>
                    <a:pt x="422" y="685"/>
                  </a:cubicBezTo>
                  <a:cubicBezTo>
                    <a:pt x="1" y="1383"/>
                    <a:pt x="207" y="2228"/>
                    <a:pt x="912" y="2599"/>
                  </a:cubicBezTo>
                  <a:cubicBezTo>
                    <a:pt x="1160" y="2730"/>
                    <a:pt x="1394" y="2792"/>
                    <a:pt x="1614" y="2792"/>
                  </a:cubicBezTo>
                  <a:cubicBezTo>
                    <a:pt x="2046" y="2792"/>
                    <a:pt x="2422" y="2551"/>
                    <a:pt x="2743" y="2122"/>
                  </a:cubicBezTo>
                  <a:cubicBezTo>
                    <a:pt x="3116" y="1363"/>
                    <a:pt x="3029" y="720"/>
                    <a:pt x="2345" y="243"/>
                  </a:cubicBezTo>
                  <a:cubicBezTo>
                    <a:pt x="2110" y="78"/>
                    <a:pt x="1848" y="0"/>
                    <a:pt x="159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1" name="Google Shape;6181;p18"/>
            <p:cNvSpPr/>
            <p:nvPr/>
          </p:nvSpPr>
          <p:spPr>
            <a:xfrm>
              <a:off x="5483200" y="1133525"/>
              <a:ext cx="77900" cy="69825"/>
            </a:xfrm>
            <a:custGeom>
              <a:avLst/>
              <a:gdLst/>
              <a:ahLst/>
              <a:cxnLst/>
              <a:rect l="l" t="t" r="r" b="b"/>
              <a:pathLst>
                <a:path w="3116" h="2793" extrusionOk="0">
                  <a:moveTo>
                    <a:pt x="1590" y="0"/>
                  </a:moveTo>
                  <a:cubicBezTo>
                    <a:pt x="1133" y="0"/>
                    <a:pt x="688" y="245"/>
                    <a:pt x="422" y="685"/>
                  </a:cubicBezTo>
                  <a:cubicBezTo>
                    <a:pt x="0" y="1383"/>
                    <a:pt x="205" y="2228"/>
                    <a:pt x="911" y="2599"/>
                  </a:cubicBezTo>
                  <a:cubicBezTo>
                    <a:pt x="1160" y="2730"/>
                    <a:pt x="1394" y="2792"/>
                    <a:pt x="1613" y="2792"/>
                  </a:cubicBezTo>
                  <a:cubicBezTo>
                    <a:pt x="2045" y="2792"/>
                    <a:pt x="2420" y="2551"/>
                    <a:pt x="2741" y="2122"/>
                  </a:cubicBezTo>
                  <a:cubicBezTo>
                    <a:pt x="3116" y="1363"/>
                    <a:pt x="3027" y="720"/>
                    <a:pt x="2345" y="243"/>
                  </a:cubicBezTo>
                  <a:cubicBezTo>
                    <a:pt x="2109" y="78"/>
                    <a:pt x="1848" y="0"/>
                    <a:pt x="159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2" name="Google Shape;6182;p18"/>
            <p:cNvSpPr/>
            <p:nvPr/>
          </p:nvSpPr>
          <p:spPr>
            <a:xfrm>
              <a:off x="4912800" y="4869775"/>
              <a:ext cx="79750" cy="70225"/>
            </a:xfrm>
            <a:custGeom>
              <a:avLst/>
              <a:gdLst/>
              <a:ahLst/>
              <a:cxnLst/>
              <a:rect l="l" t="t" r="r" b="b"/>
              <a:pathLst>
                <a:path w="3190" h="2809" extrusionOk="0">
                  <a:moveTo>
                    <a:pt x="1540" y="1"/>
                  </a:moveTo>
                  <a:cubicBezTo>
                    <a:pt x="1097" y="1"/>
                    <a:pt x="716" y="246"/>
                    <a:pt x="422" y="730"/>
                  </a:cubicBezTo>
                  <a:cubicBezTo>
                    <a:pt x="1" y="1426"/>
                    <a:pt x="250" y="2260"/>
                    <a:pt x="1090" y="2697"/>
                  </a:cubicBezTo>
                  <a:cubicBezTo>
                    <a:pt x="1272" y="2770"/>
                    <a:pt x="1455" y="2808"/>
                    <a:pt x="1634" y="2808"/>
                  </a:cubicBezTo>
                  <a:cubicBezTo>
                    <a:pt x="2060" y="2808"/>
                    <a:pt x="2463" y="2587"/>
                    <a:pt x="2771" y="2072"/>
                  </a:cubicBezTo>
                  <a:cubicBezTo>
                    <a:pt x="3190" y="1374"/>
                    <a:pt x="2952" y="525"/>
                    <a:pt x="2232" y="177"/>
                  </a:cubicBezTo>
                  <a:cubicBezTo>
                    <a:pt x="1988" y="59"/>
                    <a:pt x="1756" y="1"/>
                    <a:pt x="154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3" name="Google Shape;6183;p18"/>
            <p:cNvSpPr/>
            <p:nvPr/>
          </p:nvSpPr>
          <p:spPr>
            <a:xfrm>
              <a:off x="1424400" y="2908400"/>
              <a:ext cx="77625" cy="69625"/>
            </a:xfrm>
            <a:custGeom>
              <a:avLst/>
              <a:gdLst/>
              <a:ahLst/>
              <a:cxnLst/>
              <a:rect l="l" t="t" r="r" b="b"/>
              <a:pathLst>
                <a:path w="3105" h="2785" extrusionOk="0">
                  <a:moveTo>
                    <a:pt x="1568" y="1"/>
                  </a:moveTo>
                  <a:cubicBezTo>
                    <a:pt x="1097" y="1"/>
                    <a:pt x="644" y="260"/>
                    <a:pt x="396" y="729"/>
                  </a:cubicBezTo>
                  <a:cubicBezTo>
                    <a:pt x="1" y="1473"/>
                    <a:pt x="155" y="2111"/>
                    <a:pt x="844" y="2568"/>
                  </a:cubicBezTo>
                  <a:cubicBezTo>
                    <a:pt x="1064" y="2714"/>
                    <a:pt x="1304" y="2785"/>
                    <a:pt x="1543" y="2785"/>
                  </a:cubicBezTo>
                  <a:cubicBezTo>
                    <a:pt x="2027" y="2785"/>
                    <a:pt x="2509" y="2493"/>
                    <a:pt x="2826" y="1933"/>
                  </a:cubicBezTo>
                  <a:cubicBezTo>
                    <a:pt x="3104" y="1317"/>
                    <a:pt x="2998" y="679"/>
                    <a:pt x="2300" y="224"/>
                  </a:cubicBezTo>
                  <a:cubicBezTo>
                    <a:pt x="2069" y="73"/>
                    <a:pt x="1816" y="1"/>
                    <a:pt x="156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4" name="Google Shape;6184;p18"/>
            <p:cNvSpPr/>
            <p:nvPr/>
          </p:nvSpPr>
          <p:spPr>
            <a:xfrm>
              <a:off x="5413825" y="4527825"/>
              <a:ext cx="77125" cy="67600"/>
            </a:xfrm>
            <a:custGeom>
              <a:avLst/>
              <a:gdLst/>
              <a:ahLst/>
              <a:cxnLst/>
              <a:rect l="l" t="t" r="r" b="b"/>
              <a:pathLst>
                <a:path w="3085" h="2704" extrusionOk="0">
                  <a:moveTo>
                    <a:pt x="1489" y="1"/>
                  </a:moveTo>
                  <a:cubicBezTo>
                    <a:pt x="1007" y="1"/>
                    <a:pt x="605" y="233"/>
                    <a:pt x="343" y="768"/>
                  </a:cubicBezTo>
                  <a:cubicBezTo>
                    <a:pt x="1" y="1471"/>
                    <a:pt x="188" y="2130"/>
                    <a:pt x="867" y="2503"/>
                  </a:cubicBezTo>
                  <a:cubicBezTo>
                    <a:pt x="1112" y="2637"/>
                    <a:pt x="1353" y="2703"/>
                    <a:pt x="1579" y="2703"/>
                  </a:cubicBezTo>
                  <a:cubicBezTo>
                    <a:pt x="2022" y="2703"/>
                    <a:pt x="2412" y="2450"/>
                    <a:pt x="2678" y="1959"/>
                  </a:cubicBezTo>
                  <a:cubicBezTo>
                    <a:pt x="3085" y="1213"/>
                    <a:pt x="2818" y="587"/>
                    <a:pt x="2146" y="123"/>
                  </a:cubicBezTo>
                  <a:cubicBezTo>
                    <a:pt x="1916" y="43"/>
                    <a:pt x="1695" y="1"/>
                    <a:pt x="14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5" name="Google Shape;6185;p18"/>
            <p:cNvSpPr/>
            <p:nvPr/>
          </p:nvSpPr>
          <p:spPr>
            <a:xfrm>
              <a:off x="4970175" y="688875"/>
              <a:ext cx="72075" cy="67075"/>
            </a:xfrm>
            <a:custGeom>
              <a:avLst/>
              <a:gdLst/>
              <a:ahLst/>
              <a:cxnLst/>
              <a:rect l="l" t="t" r="r" b="b"/>
              <a:pathLst>
                <a:path w="2883" h="2683" extrusionOk="0">
                  <a:moveTo>
                    <a:pt x="1467" y="1"/>
                  </a:moveTo>
                  <a:cubicBezTo>
                    <a:pt x="1036" y="1"/>
                    <a:pt x="625" y="282"/>
                    <a:pt x="367" y="763"/>
                  </a:cubicBezTo>
                  <a:cubicBezTo>
                    <a:pt x="0" y="1444"/>
                    <a:pt x="187" y="2120"/>
                    <a:pt x="850" y="2497"/>
                  </a:cubicBezTo>
                  <a:cubicBezTo>
                    <a:pt x="1067" y="2621"/>
                    <a:pt x="1275" y="2683"/>
                    <a:pt x="1480" y="2683"/>
                  </a:cubicBezTo>
                  <a:cubicBezTo>
                    <a:pt x="1951" y="2683"/>
                    <a:pt x="2402" y="2353"/>
                    <a:pt x="2883" y="1693"/>
                  </a:cubicBezTo>
                  <a:cubicBezTo>
                    <a:pt x="2689" y="1287"/>
                    <a:pt x="2566" y="573"/>
                    <a:pt x="2146" y="247"/>
                  </a:cubicBezTo>
                  <a:cubicBezTo>
                    <a:pt x="1927" y="79"/>
                    <a:pt x="1694" y="1"/>
                    <a:pt x="14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6" name="Google Shape;6186;p18"/>
            <p:cNvSpPr/>
            <p:nvPr/>
          </p:nvSpPr>
          <p:spPr>
            <a:xfrm>
              <a:off x="2054925" y="4509700"/>
              <a:ext cx="70125" cy="68700"/>
            </a:xfrm>
            <a:custGeom>
              <a:avLst/>
              <a:gdLst/>
              <a:ahLst/>
              <a:cxnLst/>
              <a:rect l="l" t="t" r="r" b="b"/>
              <a:pathLst>
                <a:path w="2805" h="2748" extrusionOk="0">
                  <a:moveTo>
                    <a:pt x="2018" y="1"/>
                  </a:moveTo>
                  <a:cubicBezTo>
                    <a:pt x="1483" y="278"/>
                    <a:pt x="777" y="428"/>
                    <a:pt x="453" y="864"/>
                  </a:cubicBezTo>
                  <a:cubicBezTo>
                    <a:pt x="0" y="1473"/>
                    <a:pt x="255" y="2211"/>
                    <a:pt x="935" y="2571"/>
                  </a:cubicBezTo>
                  <a:cubicBezTo>
                    <a:pt x="1157" y="2689"/>
                    <a:pt x="1389" y="2747"/>
                    <a:pt x="1608" y="2747"/>
                  </a:cubicBezTo>
                  <a:cubicBezTo>
                    <a:pt x="2056" y="2747"/>
                    <a:pt x="2453" y="2504"/>
                    <a:pt x="2623" y="2022"/>
                  </a:cubicBezTo>
                  <a:cubicBezTo>
                    <a:pt x="2805" y="1510"/>
                    <a:pt x="2538" y="842"/>
                    <a:pt x="2471" y="242"/>
                  </a:cubicBezTo>
                  <a:lnTo>
                    <a:pt x="2018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7" name="Google Shape;6187;p18"/>
            <p:cNvSpPr/>
            <p:nvPr/>
          </p:nvSpPr>
          <p:spPr>
            <a:xfrm>
              <a:off x="1458625" y="2304150"/>
              <a:ext cx="77175" cy="67700"/>
            </a:xfrm>
            <a:custGeom>
              <a:avLst/>
              <a:gdLst/>
              <a:ahLst/>
              <a:cxnLst/>
              <a:rect l="l" t="t" r="r" b="b"/>
              <a:pathLst>
                <a:path w="3087" h="2708" extrusionOk="0">
                  <a:moveTo>
                    <a:pt x="1512" y="0"/>
                  </a:moveTo>
                  <a:cubicBezTo>
                    <a:pt x="1075" y="0"/>
                    <a:pt x="688" y="249"/>
                    <a:pt x="418" y="731"/>
                  </a:cubicBezTo>
                  <a:cubicBezTo>
                    <a:pt x="1" y="1472"/>
                    <a:pt x="261" y="2100"/>
                    <a:pt x="979" y="2613"/>
                  </a:cubicBezTo>
                  <a:cubicBezTo>
                    <a:pt x="1183" y="2673"/>
                    <a:pt x="1384" y="2708"/>
                    <a:pt x="1577" y="2708"/>
                  </a:cubicBezTo>
                  <a:cubicBezTo>
                    <a:pt x="2047" y="2708"/>
                    <a:pt x="2464" y="2501"/>
                    <a:pt x="2737" y="1952"/>
                  </a:cubicBezTo>
                  <a:cubicBezTo>
                    <a:pt x="3086" y="1251"/>
                    <a:pt x="2908" y="592"/>
                    <a:pt x="2235" y="211"/>
                  </a:cubicBezTo>
                  <a:cubicBezTo>
                    <a:pt x="1987" y="70"/>
                    <a:pt x="1743" y="0"/>
                    <a:pt x="15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8" name="Google Shape;6188;p18"/>
            <p:cNvSpPr/>
            <p:nvPr/>
          </p:nvSpPr>
          <p:spPr>
            <a:xfrm>
              <a:off x="2442700" y="828350"/>
              <a:ext cx="72000" cy="67100"/>
            </a:xfrm>
            <a:custGeom>
              <a:avLst/>
              <a:gdLst/>
              <a:ahLst/>
              <a:cxnLst/>
              <a:rect l="l" t="t" r="r" b="b"/>
              <a:pathLst>
                <a:path w="2880" h="2684" extrusionOk="0">
                  <a:moveTo>
                    <a:pt x="1477" y="1"/>
                  </a:moveTo>
                  <a:cubicBezTo>
                    <a:pt x="1052" y="1"/>
                    <a:pt x="643" y="274"/>
                    <a:pt x="380" y="744"/>
                  </a:cubicBezTo>
                  <a:cubicBezTo>
                    <a:pt x="0" y="1422"/>
                    <a:pt x="182" y="2098"/>
                    <a:pt x="834" y="2487"/>
                  </a:cubicBezTo>
                  <a:cubicBezTo>
                    <a:pt x="1054" y="2618"/>
                    <a:pt x="1267" y="2683"/>
                    <a:pt x="1477" y="2683"/>
                  </a:cubicBezTo>
                  <a:cubicBezTo>
                    <a:pt x="1943" y="2683"/>
                    <a:pt x="2395" y="2361"/>
                    <a:pt x="2880" y="1716"/>
                  </a:cubicBezTo>
                  <a:cubicBezTo>
                    <a:pt x="2694" y="1308"/>
                    <a:pt x="2582" y="590"/>
                    <a:pt x="2166" y="259"/>
                  </a:cubicBezTo>
                  <a:cubicBezTo>
                    <a:pt x="1946" y="83"/>
                    <a:pt x="1709" y="1"/>
                    <a:pt x="14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9" name="Google Shape;6189;p18"/>
            <p:cNvSpPr/>
            <p:nvPr/>
          </p:nvSpPr>
          <p:spPr>
            <a:xfrm>
              <a:off x="6164375" y="2920625"/>
              <a:ext cx="72000" cy="67075"/>
            </a:xfrm>
            <a:custGeom>
              <a:avLst/>
              <a:gdLst/>
              <a:ahLst/>
              <a:cxnLst/>
              <a:rect l="l" t="t" r="r" b="b"/>
              <a:pathLst>
                <a:path w="2880" h="2683" extrusionOk="0">
                  <a:moveTo>
                    <a:pt x="1475" y="0"/>
                  </a:moveTo>
                  <a:cubicBezTo>
                    <a:pt x="1048" y="0"/>
                    <a:pt x="638" y="276"/>
                    <a:pt x="376" y="749"/>
                  </a:cubicBezTo>
                  <a:cubicBezTo>
                    <a:pt x="0" y="1428"/>
                    <a:pt x="183" y="2104"/>
                    <a:pt x="839" y="2490"/>
                  </a:cubicBezTo>
                  <a:cubicBezTo>
                    <a:pt x="1057" y="2619"/>
                    <a:pt x="1268" y="2683"/>
                    <a:pt x="1476" y="2683"/>
                  </a:cubicBezTo>
                  <a:cubicBezTo>
                    <a:pt x="1944" y="2683"/>
                    <a:pt x="2396" y="2358"/>
                    <a:pt x="2880" y="1709"/>
                  </a:cubicBezTo>
                  <a:cubicBezTo>
                    <a:pt x="2692" y="1303"/>
                    <a:pt x="2577" y="587"/>
                    <a:pt x="2160" y="255"/>
                  </a:cubicBezTo>
                  <a:cubicBezTo>
                    <a:pt x="1941" y="81"/>
                    <a:pt x="1706" y="0"/>
                    <a:pt x="14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0" name="Google Shape;6190;p18"/>
            <p:cNvSpPr/>
            <p:nvPr/>
          </p:nvSpPr>
          <p:spPr>
            <a:xfrm>
              <a:off x="5765825" y="1448825"/>
              <a:ext cx="77475" cy="67825"/>
            </a:xfrm>
            <a:custGeom>
              <a:avLst/>
              <a:gdLst/>
              <a:ahLst/>
              <a:cxnLst/>
              <a:rect l="l" t="t" r="r" b="b"/>
              <a:pathLst>
                <a:path w="3099" h="2713" extrusionOk="0">
                  <a:moveTo>
                    <a:pt x="1524" y="1"/>
                  </a:moveTo>
                  <a:cubicBezTo>
                    <a:pt x="1102" y="1"/>
                    <a:pt x="721" y="237"/>
                    <a:pt x="443" y="693"/>
                  </a:cubicBezTo>
                  <a:cubicBezTo>
                    <a:pt x="1" y="1421"/>
                    <a:pt x="241" y="2056"/>
                    <a:pt x="926" y="2585"/>
                  </a:cubicBezTo>
                  <a:cubicBezTo>
                    <a:pt x="1153" y="2667"/>
                    <a:pt x="1376" y="2713"/>
                    <a:pt x="1587" y="2713"/>
                  </a:cubicBezTo>
                  <a:cubicBezTo>
                    <a:pt x="2037" y="2713"/>
                    <a:pt x="2436" y="2505"/>
                    <a:pt x="2717" y="1997"/>
                  </a:cubicBezTo>
                  <a:cubicBezTo>
                    <a:pt x="3098" y="1307"/>
                    <a:pt x="2930" y="643"/>
                    <a:pt x="2278" y="238"/>
                  </a:cubicBezTo>
                  <a:cubicBezTo>
                    <a:pt x="2021" y="78"/>
                    <a:pt x="1766" y="1"/>
                    <a:pt x="152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1" name="Google Shape;6191;p18"/>
            <p:cNvSpPr/>
            <p:nvPr/>
          </p:nvSpPr>
          <p:spPr>
            <a:xfrm>
              <a:off x="3905275" y="402725"/>
              <a:ext cx="75950" cy="68300"/>
            </a:xfrm>
            <a:custGeom>
              <a:avLst/>
              <a:gdLst/>
              <a:ahLst/>
              <a:cxnLst/>
              <a:rect l="l" t="t" r="r" b="b"/>
              <a:pathLst>
                <a:path w="3038" h="2732" extrusionOk="0">
                  <a:moveTo>
                    <a:pt x="1519" y="0"/>
                  </a:moveTo>
                  <a:cubicBezTo>
                    <a:pt x="1114" y="0"/>
                    <a:pt x="744" y="218"/>
                    <a:pt x="469" y="632"/>
                  </a:cubicBezTo>
                  <a:cubicBezTo>
                    <a:pt x="0" y="1337"/>
                    <a:pt x="146" y="2041"/>
                    <a:pt x="833" y="2493"/>
                  </a:cubicBezTo>
                  <a:cubicBezTo>
                    <a:pt x="1081" y="2657"/>
                    <a:pt x="1323" y="2732"/>
                    <a:pt x="1554" y="2732"/>
                  </a:cubicBezTo>
                  <a:cubicBezTo>
                    <a:pt x="1972" y="2732"/>
                    <a:pt x="2358" y="2487"/>
                    <a:pt x="2694" y="2075"/>
                  </a:cubicBezTo>
                  <a:cubicBezTo>
                    <a:pt x="3038" y="1313"/>
                    <a:pt x="2948" y="643"/>
                    <a:pt x="2231" y="215"/>
                  </a:cubicBezTo>
                  <a:cubicBezTo>
                    <a:pt x="1990" y="70"/>
                    <a:pt x="1749" y="0"/>
                    <a:pt x="15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2" name="Google Shape;6192;p18"/>
            <p:cNvSpPr/>
            <p:nvPr/>
          </p:nvSpPr>
          <p:spPr>
            <a:xfrm>
              <a:off x="3218175" y="5165375"/>
              <a:ext cx="77450" cy="63825"/>
            </a:xfrm>
            <a:custGeom>
              <a:avLst/>
              <a:gdLst/>
              <a:ahLst/>
              <a:cxnLst/>
              <a:rect l="l" t="t" r="r" b="b"/>
              <a:pathLst>
                <a:path w="3098" h="2553" extrusionOk="0">
                  <a:moveTo>
                    <a:pt x="1511" y="0"/>
                  </a:moveTo>
                  <a:cubicBezTo>
                    <a:pt x="1097" y="0"/>
                    <a:pt x="693" y="257"/>
                    <a:pt x="426" y="704"/>
                  </a:cubicBezTo>
                  <a:cubicBezTo>
                    <a:pt x="0" y="1417"/>
                    <a:pt x="171" y="2204"/>
                    <a:pt x="917" y="2487"/>
                  </a:cubicBezTo>
                  <a:cubicBezTo>
                    <a:pt x="1040" y="2533"/>
                    <a:pt x="1175" y="2552"/>
                    <a:pt x="1322" y="2552"/>
                  </a:cubicBezTo>
                  <a:cubicBezTo>
                    <a:pt x="1770" y="2552"/>
                    <a:pt x="2340" y="2380"/>
                    <a:pt x="3098" y="2298"/>
                  </a:cubicBezTo>
                  <a:cubicBezTo>
                    <a:pt x="2713" y="1356"/>
                    <a:pt x="2631" y="633"/>
                    <a:pt x="2227" y="284"/>
                  </a:cubicBezTo>
                  <a:cubicBezTo>
                    <a:pt x="2003" y="90"/>
                    <a:pt x="1755" y="0"/>
                    <a:pt x="15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3" name="Google Shape;6193;p18"/>
            <p:cNvSpPr/>
            <p:nvPr/>
          </p:nvSpPr>
          <p:spPr>
            <a:xfrm>
              <a:off x="1384350" y="2726775"/>
              <a:ext cx="63300" cy="60450"/>
            </a:xfrm>
            <a:custGeom>
              <a:avLst/>
              <a:gdLst/>
              <a:ahLst/>
              <a:cxnLst/>
              <a:rect l="l" t="t" r="r" b="b"/>
              <a:pathLst>
                <a:path w="2532" h="2418" extrusionOk="0">
                  <a:moveTo>
                    <a:pt x="1129" y="0"/>
                  </a:moveTo>
                  <a:cubicBezTo>
                    <a:pt x="719" y="0"/>
                    <a:pt x="332" y="247"/>
                    <a:pt x="167" y="698"/>
                  </a:cubicBezTo>
                  <a:cubicBezTo>
                    <a:pt x="1" y="1157"/>
                    <a:pt x="198" y="2066"/>
                    <a:pt x="549" y="2303"/>
                  </a:cubicBezTo>
                  <a:cubicBezTo>
                    <a:pt x="674" y="2388"/>
                    <a:pt x="835" y="2417"/>
                    <a:pt x="1016" y="2417"/>
                  </a:cubicBezTo>
                  <a:cubicBezTo>
                    <a:pt x="1401" y="2417"/>
                    <a:pt x="1876" y="2284"/>
                    <a:pt x="2279" y="2257"/>
                  </a:cubicBezTo>
                  <a:lnTo>
                    <a:pt x="2531" y="1811"/>
                  </a:lnTo>
                  <a:cubicBezTo>
                    <a:pt x="2312" y="1285"/>
                    <a:pt x="2226" y="598"/>
                    <a:pt x="1841" y="271"/>
                  </a:cubicBezTo>
                  <a:cubicBezTo>
                    <a:pt x="1624" y="87"/>
                    <a:pt x="1373" y="0"/>
                    <a:pt x="11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4" name="Google Shape;6194;p18"/>
            <p:cNvSpPr/>
            <p:nvPr/>
          </p:nvSpPr>
          <p:spPr>
            <a:xfrm>
              <a:off x="5210650" y="821150"/>
              <a:ext cx="63900" cy="60475"/>
            </a:xfrm>
            <a:custGeom>
              <a:avLst/>
              <a:gdLst/>
              <a:ahLst/>
              <a:cxnLst/>
              <a:rect l="l" t="t" r="r" b="b"/>
              <a:pathLst>
                <a:path w="2556" h="2419" extrusionOk="0">
                  <a:moveTo>
                    <a:pt x="1123" y="1"/>
                  </a:moveTo>
                  <a:cubicBezTo>
                    <a:pt x="699" y="1"/>
                    <a:pt x="302" y="263"/>
                    <a:pt x="150" y="734"/>
                  </a:cubicBezTo>
                  <a:cubicBezTo>
                    <a:pt x="1" y="1198"/>
                    <a:pt x="234" y="2097"/>
                    <a:pt x="593" y="2321"/>
                  </a:cubicBezTo>
                  <a:cubicBezTo>
                    <a:pt x="708" y="2393"/>
                    <a:pt x="850" y="2419"/>
                    <a:pt x="1009" y="2419"/>
                  </a:cubicBezTo>
                  <a:cubicBezTo>
                    <a:pt x="1404" y="2419"/>
                    <a:pt x="1900" y="2256"/>
                    <a:pt x="2322" y="2214"/>
                  </a:cubicBezTo>
                  <a:lnTo>
                    <a:pt x="2556" y="1754"/>
                  </a:lnTo>
                  <a:cubicBezTo>
                    <a:pt x="2317" y="1238"/>
                    <a:pt x="2205" y="557"/>
                    <a:pt x="1806" y="245"/>
                  </a:cubicBezTo>
                  <a:cubicBezTo>
                    <a:pt x="1594" y="79"/>
                    <a:pt x="1354" y="1"/>
                    <a:pt x="112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5" name="Google Shape;6195;p18"/>
            <p:cNvSpPr/>
            <p:nvPr/>
          </p:nvSpPr>
          <p:spPr>
            <a:xfrm>
              <a:off x="1683400" y="1652575"/>
              <a:ext cx="69025" cy="61950"/>
            </a:xfrm>
            <a:custGeom>
              <a:avLst/>
              <a:gdLst/>
              <a:ahLst/>
              <a:cxnLst/>
              <a:rect l="l" t="t" r="r" b="b"/>
              <a:pathLst>
                <a:path w="2761" h="2478" extrusionOk="0">
                  <a:moveTo>
                    <a:pt x="1511" y="1"/>
                  </a:moveTo>
                  <a:cubicBezTo>
                    <a:pt x="1043" y="1"/>
                    <a:pt x="442" y="209"/>
                    <a:pt x="258" y="496"/>
                  </a:cubicBezTo>
                  <a:cubicBezTo>
                    <a:pt x="0" y="900"/>
                    <a:pt x="270" y="1644"/>
                    <a:pt x="311" y="2241"/>
                  </a:cubicBezTo>
                  <a:lnTo>
                    <a:pt x="759" y="2478"/>
                  </a:lnTo>
                  <a:cubicBezTo>
                    <a:pt x="1276" y="2235"/>
                    <a:pt x="1954" y="2121"/>
                    <a:pt x="2275" y="1719"/>
                  </a:cubicBezTo>
                  <a:cubicBezTo>
                    <a:pt x="2760" y="1112"/>
                    <a:pt x="2557" y="282"/>
                    <a:pt x="1844" y="46"/>
                  </a:cubicBezTo>
                  <a:cubicBezTo>
                    <a:pt x="1749" y="15"/>
                    <a:pt x="1634" y="1"/>
                    <a:pt x="151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6" name="Google Shape;6196;p18"/>
            <p:cNvSpPr/>
            <p:nvPr/>
          </p:nvSpPr>
          <p:spPr>
            <a:xfrm>
              <a:off x="5104750" y="4824375"/>
              <a:ext cx="68675" cy="61075"/>
            </a:xfrm>
            <a:custGeom>
              <a:avLst/>
              <a:gdLst/>
              <a:ahLst/>
              <a:cxnLst/>
              <a:rect l="l" t="t" r="r" b="b"/>
              <a:pathLst>
                <a:path w="2747" h="2443" extrusionOk="0">
                  <a:moveTo>
                    <a:pt x="1470" y="1"/>
                  </a:moveTo>
                  <a:cubicBezTo>
                    <a:pt x="1016" y="1"/>
                    <a:pt x="463" y="176"/>
                    <a:pt x="276" y="439"/>
                  </a:cubicBezTo>
                  <a:cubicBezTo>
                    <a:pt x="0" y="828"/>
                    <a:pt x="234" y="1587"/>
                    <a:pt x="246" y="2184"/>
                  </a:cubicBezTo>
                  <a:lnTo>
                    <a:pt x="678" y="2443"/>
                  </a:lnTo>
                  <a:cubicBezTo>
                    <a:pt x="1207" y="2225"/>
                    <a:pt x="1888" y="2144"/>
                    <a:pt x="2230" y="1758"/>
                  </a:cubicBezTo>
                  <a:cubicBezTo>
                    <a:pt x="2747" y="1173"/>
                    <a:pt x="2575" y="336"/>
                    <a:pt x="1879" y="64"/>
                  </a:cubicBezTo>
                  <a:cubicBezTo>
                    <a:pt x="1766" y="21"/>
                    <a:pt x="1624" y="1"/>
                    <a:pt x="14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7" name="Google Shape;6197;p18"/>
            <p:cNvSpPr/>
            <p:nvPr/>
          </p:nvSpPr>
          <p:spPr>
            <a:xfrm>
              <a:off x="5870575" y="4001975"/>
              <a:ext cx="68700" cy="71300"/>
            </a:xfrm>
            <a:custGeom>
              <a:avLst/>
              <a:gdLst/>
              <a:ahLst/>
              <a:cxnLst/>
              <a:rect l="l" t="t" r="r" b="b"/>
              <a:pathLst>
                <a:path w="2748" h="2852" extrusionOk="0">
                  <a:moveTo>
                    <a:pt x="1163" y="1"/>
                  </a:moveTo>
                  <a:cubicBezTo>
                    <a:pt x="705" y="1"/>
                    <a:pt x="307" y="264"/>
                    <a:pt x="151" y="779"/>
                  </a:cubicBezTo>
                  <a:cubicBezTo>
                    <a:pt x="0" y="1272"/>
                    <a:pt x="285" y="1896"/>
                    <a:pt x="438" y="2852"/>
                  </a:cubicBezTo>
                  <a:cubicBezTo>
                    <a:pt x="1301" y="2410"/>
                    <a:pt x="1973" y="2273"/>
                    <a:pt x="2281" y="1859"/>
                  </a:cubicBezTo>
                  <a:cubicBezTo>
                    <a:pt x="2747" y="1237"/>
                    <a:pt x="2499" y="513"/>
                    <a:pt x="1804" y="163"/>
                  </a:cubicBezTo>
                  <a:cubicBezTo>
                    <a:pt x="1589" y="54"/>
                    <a:pt x="1370" y="1"/>
                    <a:pt x="116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8" name="Google Shape;6198;p18"/>
            <p:cNvSpPr/>
            <p:nvPr/>
          </p:nvSpPr>
          <p:spPr>
            <a:xfrm>
              <a:off x="4745475" y="559600"/>
              <a:ext cx="63875" cy="60475"/>
            </a:xfrm>
            <a:custGeom>
              <a:avLst/>
              <a:gdLst/>
              <a:ahLst/>
              <a:cxnLst/>
              <a:rect l="l" t="t" r="r" b="b"/>
              <a:pathLst>
                <a:path w="2555" h="2419" extrusionOk="0">
                  <a:moveTo>
                    <a:pt x="1123" y="1"/>
                  </a:moveTo>
                  <a:cubicBezTo>
                    <a:pt x="701" y="1"/>
                    <a:pt x="305" y="262"/>
                    <a:pt x="152" y="731"/>
                  </a:cubicBezTo>
                  <a:cubicBezTo>
                    <a:pt x="1" y="1193"/>
                    <a:pt x="229" y="2094"/>
                    <a:pt x="587" y="2319"/>
                  </a:cubicBezTo>
                  <a:cubicBezTo>
                    <a:pt x="703" y="2392"/>
                    <a:pt x="848" y="2419"/>
                    <a:pt x="1010" y="2419"/>
                  </a:cubicBezTo>
                  <a:cubicBezTo>
                    <a:pt x="1403" y="2419"/>
                    <a:pt x="1897" y="2260"/>
                    <a:pt x="2316" y="2220"/>
                  </a:cubicBezTo>
                  <a:lnTo>
                    <a:pt x="2554" y="1762"/>
                  </a:lnTo>
                  <a:cubicBezTo>
                    <a:pt x="2316" y="1245"/>
                    <a:pt x="2208" y="564"/>
                    <a:pt x="1810" y="249"/>
                  </a:cubicBezTo>
                  <a:cubicBezTo>
                    <a:pt x="1597" y="80"/>
                    <a:pt x="1356" y="1"/>
                    <a:pt x="112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9" name="Google Shape;6199;p18"/>
            <p:cNvSpPr/>
            <p:nvPr/>
          </p:nvSpPr>
          <p:spPr>
            <a:xfrm>
              <a:off x="3637075" y="5245500"/>
              <a:ext cx="67525" cy="58350"/>
            </a:xfrm>
            <a:custGeom>
              <a:avLst/>
              <a:gdLst/>
              <a:ahLst/>
              <a:cxnLst/>
              <a:rect l="l" t="t" r="r" b="b"/>
              <a:pathLst>
                <a:path w="2701" h="2334" extrusionOk="0">
                  <a:moveTo>
                    <a:pt x="1366" y="1"/>
                  </a:moveTo>
                  <a:cubicBezTo>
                    <a:pt x="1002" y="1"/>
                    <a:pt x="645" y="232"/>
                    <a:pt x="396" y="637"/>
                  </a:cubicBezTo>
                  <a:cubicBezTo>
                    <a:pt x="1" y="1281"/>
                    <a:pt x="99" y="1978"/>
                    <a:pt x="774" y="2254"/>
                  </a:cubicBezTo>
                  <a:cubicBezTo>
                    <a:pt x="920" y="2313"/>
                    <a:pt x="1082" y="2334"/>
                    <a:pt x="1253" y="2334"/>
                  </a:cubicBezTo>
                  <a:cubicBezTo>
                    <a:pt x="1626" y="2334"/>
                    <a:pt x="2040" y="2234"/>
                    <a:pt x="2422" y="2216"/>
                  </a:cubicBezTo>
                  <a:cubicBezTo>
                    <a:pt x="2515" y="2064"/>
                    <a:pt x="2607" y="1914"/>
                    <a:pt x="2700" y="1763"/>
                  </a:cubicBezTo>
                  <a:cubicBezTo>
                    <a:pt x="2479" y="1252"/>
                    <a:pt x="2385" y="596"/>
                    <a:pt x="2009" y="263"/>
                  </a:cubicBezTo>
                  <a:cubicBezTo>
                    <a:pt x="1806" y="84"/>
                    <a:pt x="1585" y="1"/>
                    <a:pt x="13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0" name="Google Shape;6200;p18"/>
            <p:cNvSpPr/>
            <p:nvPr/>
          </p:nvSpPr>
          <p:spPr>
            <a:xfrm>
              <a:off x="5732200" y="4245250"/>
              <a:ext cx="68400" cy="51800"/>
            </a:xfrm>
            <a:custGeom>
              <a:avLst/>
              <a:gdLst/>
              <a:ahLst/>
              <a:cxnLst/>
              <a:rect l="l" t="t" r="r" b="b"/>
              <a:pathLst>
                <a:path w="2736" h="2072" extrusionOk="0">
                  <a:moveTo>
                    <a:pt x="1647" y="0"/>
                  </a:moveTo>
                  <a:cubicBezTo>
                    <a:pt x="1256" y="0"/>
                    <a:pt x="742" y="188"/>
                    <a:pt x="504" y="436"/>
                  </a:cubicBezTo>
                  <a:cubicBezTo>
                    <a:pt x="0" y="962"/>
                    <a:pt x="155" y="1725"/>
                    <a:pt x="840" y="1996"/>
                  </a:cubicBezTo>
                  <a:cubicBezTo>
                    <a:pt x="980" y="2052"/>
                    <a:pt x="1134" y="2071"/>
                    <a:pt x="1296" y="2071"/>
                  </a:cubicBezTo>
                  <a:cubicBezTo>
                    <a:pt x="1665" y="2071"/>
                    <a:pt x="2076" y="1968"/>
                    <a:pt x="2454" y="1948"/>
                  </a:cubicBezTo>
                  <a:lnTo>
                    <a:pt x="2735" y="1462"/>
                  </a:lnTo>
                  <a:cubicBezTo>
                    <a:pt x="2494" y="974"/>
                    <a:pt x="2364" y="261"/>
                    <a:pt x="1975" y="65"/>
                  </a:cubicBezTo>
                  <a:cubicBezTo>
                    <a:pt x="1888" y="20"/>
                    <a:pt x="1774" y="0"/>
                    <a:pt x="16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1" name="Google Shape;6201;p18"/>
            <p:cNvSpPr/>
            <p:nvPr/>
          </p:nvSpPr>
          <p:spPr>
            <a:xfrm>
              <a:off x="4093700" y="353725"/>
              <a:ext cx="65125" cy="55850"/>
            </a:xfrm>
            <a:custGeom>
              <a:avLst/>
              <a:gdLst/>
              <a:ahLst/>
              <a:cxnLst/>
              <a:rect l="l" t="t" r="r" b="b"/>
              <a:pathLst>
                <a:path w="2605" h="2234" extrusionOk="0">
                  <a:moveTo>
                    <a:pt x="1286" y="0"/>
                  </a:moveTo>
                  <a:cubicBezTo>
                    <a:pt x="918" y="0"/>
                    <a:pt x="573" y="248"/>
                    <a:pt x="340" y="682"/>
                  </a:cubicBezTo>
                  <a:cubicBezTo>
                    <a:pt x="1" y="1313"/>
                    <a:pt x="145" y="1948"/>
                    <a:pt x="792" y="2174"/>
                  </a:cubicBezTo>
                  <a:cubicBezTo>
                    <a:pt x="918" y="2217"/>
                    <a:pt x="1053" y="2234"/>
                    <a:pt x="1193" y="2234"/>
                  </a:cubicBezTo>
                  <a:cubicBezTo>
                    <a:pt x="1557" y="2234"/>
                    <a:pt x="1960" y="2125"/>
                    <a:pt x="2334" y="2097"/>
                  </a:cubicBezTo>
                  <a:cubicBezTo>
                    <a:pt x="2423" y="1942"/>
                    <a:pt x="2515" y="1786"/>
                    <a:pt x="2605" y="1631"/>
                  </a:cubicBezTo>
                  <a:cubicBezTo>
                    <a:pt x="2384" y="1160"/>
                    <a:pt x="2278" y="548"/>
                    <a:pt x="1917" y="249"/>
                  </a:cubicBezTo>
                  <a:cubicBezTo>
                    <a:pt x="1710" y="79"/>
                    <a:pt x="1494" y="0"/>
                    <a:pt x="12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2" name="Google Shape;6202;p18"/>
            <p:cNvSpPr/>
            <p:nvPr/>
          </p:nvSpPr>
          <p:spPr>
            <a:xfrm>
              <a:off x="1812950" y="1411450"/>
              <a:ext cx="68000" cy="58400"/>
            </a:xfrm>
            <a:custGeom>
              <a:avLst/>
              <a:gdLst/>
              <a:ahLst/>
              <a:cxnLst/>
              <a:rect l="l" t="t" r="r" b="b"/>
              <a:pathLst>
                <a:path w="2720" h="2336" extrusionOk="0">
                  <a:moveTo>
                    <a:pt x="1359" y="0"/>
                  </a:moveTo>
                  <a:cubicBezTo>
                    <a:pt x="985" y="0"/>
                    <a:pt x="625" y="246"/>
                    <a:pt x="381" y="667"/>
                  </a:cubicBezTo>
                  <a:cubicBezTo>
                    <a:pt x="1" y="1323"/>
                    <a:pt x="126" y="2015"/>
                    <a:pt x="807" y="2269"/>
                  </a:cubicBezTo>
                  <a:cubicBezTo>
                    <a:pt x="938" y="2318"/>
                    <a:pt x="1080" y="2336"/>
                    <a:pt x="1230" y="2336"/>
                  </a:cubicBezTo>
                  <a:cubicBezTo>
                    <a:pt x="1618" y="2336"/>
                    <a:pt x="2052" y="2213"/>
                    <a:pt x="2451" y="2182"/>
                  </a:cubicBezTo>
                  <a:lnTo>
                    <a:pt x="2719" y="1719"/>
                  </a:lnTo>
                  <a:cubicBezTo>
                    <a:pt x="2484" y="1217"/>
                    <a:pt x="2367" y="567"/>
                    <a:pt x="1983" y="244"/>
                  </a:cubicBezTo>
                  <a:cubicBezTo>
                    <a:pt x="1783" y="78"/>
                    <a:pt x="1569" y="0"/>
                    <a:pt x="135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3" name="Google Shape;6203;p18"/>
            <p:cNvSpPr/>
            <p:nvPr/>
          </p:nvSpPr>
          <p:spPr>
            <a:xfrm>
              <a:off x="1549850" y="1891325"/>
              <a:ext cx="67100" cy="51400"/>
            </a:xfrm>
            <a:custGeom>
              <a:avLst/>
              <a:gdLst/>
              <a:ahLst/>
              <a:cxnLst/>
              <a:rect l="l" t="t" r="r" b="b"/>
              <a:pathLst>
                <a:path w="2684" h="2056" extrusionOk="0">
                  <a:moveTo>
                    <a:pt x="1323" y="0"/>
                  </a:moveTo>
                  <a:cubicBezTo>
                    <a:pt x="1000" y="0"/>
                    <a:pt x="651" y="56"/>
                    <a:pt x="328" y="56"/>
                  </a:cubicBezTo>
                  <a:cubicBezTo>
                    <a:pt x="320" y="56"/>
                    <a:pt x="313" y="56"/>
                    <a:pt x="305" y="56"/>
                  </a:cubicBezTo>
                  <a:lnTo>
                    <a:pt x="0" y="515"/>
                  </a:lnTo>
                  <a:cubicBezTo>
                    <a:pt x="210" y="1021"/>
                    <a:pt x="289" y="1743"/>
                    <a:pt x="665" y="1968"/>
                  </a:cubicBezTo>
                  <a:cubicBezTo>
                    <a:pt x="766" y="2029"/>
                    <a:pt x="910" y="2056"/>
                    <a:pt x="1071" y="2056"/>
                  </a:cubicBezTo>
                  <a:cubicBezTo>
                    <a:pt x="1449" y="2056"/>
                    <a:pt x="1921" y="1907"/>
                    <a:pt x="2155" y="1690"/>
                  </a:cubicBezTo>
                  <a:cubicBezTo>
                    <a:pt x="2684" y="1201"/>
                    <a:pt x="2592" y="424"/>
                    <a:pt x="1922" y="109"/>
                  </a:cubicBezTo>
                  <a:cubicBezTo>
                    <a:pt x="1744" y="25"/>
                    <a:pt x="1539" y="0"/>
                    <a:pt x="132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4" name="Google Shape;6204;p18"/>
            <p:cNvSpPr/>
            <p:nvPr/>
          </p:nvSpPr>
          <p:spPr>
            <a:xfrm>
              <a:off x="5999800" y="3765250"/>
              <a:ext cx="68250" cy="58475"/>
            </a:xfrm>
            <a:custGeom>
              <a:avLst/>
              <a:gdLst/>
              <a:ahLst/>
              <a:cxnLst/>
              <a:rect l="l" t="t" r="r" b="b"/>
              <a:pathLst>
                <a:path w="2730" h="2339" extrusionOk="0">
                  <a:moveTo>
                    <a:pt x="1351" y="1"/>
                  </a:moveTo>
                  <a:cubicBezTo>
                    <a:pt x="970" y="1"/>
                    <a:pt x="607" y="256"/>
                    <a:pt x="368" y="688"/>
                  </a:cubicBezTo>
                  <a:cubicBezTo>
                    <a:pt x="1" y="1353"/>
                    <a:pt x="141" y="2041"/>
                    <a:pt x="827" y="2280"/>
                  </a:cubicBezTo>
                  <a:cubicBezTo>
                    <a:pt x="948" y="2322"/>
                    <a:pt x="1078" y="2339"/>
                    <a:pt x="1214" y="2339"/>
                  </a:cubicBezTo>
                  <a:cubicBezTo>
                    <a:pt x="1611" y="2339"/>
                    <a:pt x="2059" y="2198"/>
                    <a:pt x="2470" y="2158"/>
                  </a:cubicBezTo>
                  <a:lnTo>
                    <a:pt x="2730" y="1690"/>
                  </a:lnTo>
                  <a:cubicBezTo>
                    <a:pt x="2482" y="1194"/>
                    <a:pt x="2354" y="548"/>
                    <a:pt x="1962" y="233"/>
                  </a:cubicBezTo>
                  <a:cubicBezTo>
                    <a:pt x="1764" y="74"/>
                    <a:pt x="1555" y="1"/>
                    <a:pt x="13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5" name="Google Shape;6205;p18"/>
            <p:cNvSpPr/>
            <p:nvPr/>
          </p:nvSpPr>
          <p:spPr>
            <a:xfrm>
              <a:off x="5721625" y="1269000"/>
              <a:ext cx="65425" cy="56025"/>
            </a:xfrm>
            <a:custGeom>
              <a:avLst/>
              <a:gdLst/>
              <a:ahLst/>
              <a:cxnLst/>
              <a:rect l="l" t="t" r="r" b="b"/>
              <a:pathLst>
                <a:path w="2617" h="2241" extrusionOk="0">
                  <a:moveTo>
                    <a:pt x="1314" y="1"/>
                  </a:moveTo>
                  <a:cubicBezTo>
                    <a:pt x="975" y="1"/>
                    <a:pt x="644" y="212"/>
                    <a:pt x="409" y="587"/>
                  </a:cubicBezTo>
                  <a:cubicBezTo>
                    <a:pt x="1" y="1236"/>
                    <a:pt x="105" y="1908"/>
                    <a:pt x="804" y="2174"/>
                  </a:cubicBezTo>
                  <a:cubicBezTo>
                    <a:pt x="929" y="2223"/>
                    <a:pt x="1065" y="2240"/>
                    <a:pt x="1209" y="2240"/>
                  </a:cubicBezTo>
                  <a:cubicBezTo>
                    <a:pt x="1569" y="2240"/>
                    <a:pt x="1973" y="2128"/>
                    <a:pt x="2344" y="2102"/>
                  </a:cubicBezTo>
                  <a:cubicBezTo>
                    <a:pt x="2435" y="1947"/>
                    <a:pt x="2525" y="1793"/>
                    <a:pt x="2616" y="1638"/>
                  </a:cubicBezTo>
                  <a:cubicBezTo>
                    <a:pt x="2395" y="1166"/>
                    <a:pt x="2286" y="568"/>
                    <a:pt x="1929" y="253"/>
                  </a:cubicBezTo>
                  <a:cubicBezTo>
                    <a:pt x="1735" y="81"/>
                    <a:pt x="1523" y="1"/>
                    <a:pt x="13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6" name="Google Shape;6206;p18"/>
            <p:cNvSpPr/>
            <p:nvPr/>
          </p:nvSpPr>
          <p:spPr>
            <a:xfrm>
              <a:off x="1774575" y="4197450"/>
              <a:ext cx="65875" cy="64550"/>
            </a:xfrm>
            <a:custGeom>
              <a:avLst/>
              <a:gdLst/>
              <a:ahLst/>
              <a:cxnLst/>
              <a:rect l="l" t="t" r="r" b="b"/>
              <a:pathLst>
                <a:path w="2635" h="2582" extrusionOk="0">
                  <a:moveTo>
                    <a:pt x="1942" y="0"/>
                  </a:moveTo>
                  <a:cubicBezTo>
                    <a:pt x="1440" y="247"/>
                    <a:pt x="794" y="373"/>
                    <a:pt x="469" y="768"/>
                  </a:cubicBezTo>
                  <a:cubicBezTo>
                    <a:pt x="0" y="1338"/>
                    <a:pt x="217" y="2006"/>
                    <a:pt x="861" y="2379"/>
                  </a:cubicBezTo>
                  <a:cubicBezTo>
                    <a:pt x="1093" y="2513"/>
                    <a:pt x="1330" y="2582"/>
                    <a:pt x="1551" y="2582"/>
                  </a:cubicBezTo>
                  <a:cubicBezTo>
                    <a:pt x="1944" y="2582"/>
                    <a:pt x="2286" y="2365"/>
                    <a:pt x="2454" y="1922"/>
                  </a:cubicBezTo>
                  <a:cubicBezTo>
                    <a:pt x="2635" y="1443"/>
                    <a:pt x="2429" y="820"/>
                    <a:pt x="2395" y="263"/>
                  </a:cubicBezTo>
                  <a:lnTo>
                    <a:pt x="1942" y="0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7" name="Google Shape;6207;p18"/>
            <p:cNvSpPr/>
            <p:nvPr/>
          </p:nvSpPr>
          <p:spPr>
            <a:xfrm>
              <a:off x="2579850" y="4960075"/>
              <a:ext cx="56950" cy="64375"/>
            </a:xfrm>
            <a:custGeom>
              <a:avLst/>
              <a:gdLst/>
              <a:ahLst/>
              <a:cxnLst/>
              <a:rect l="l" t="t" r="r" b="b"/>
              <a:pathLst>
                <a:path w="2278" h="2575" extrusionOk="0">
                  <a:moveTo>
                    <a:pt x="1060" y="0"/>
                  </a:moveTo>
                  <a:cubicBezTo>
                    <a:pt x="685" y="0"/>
                    <a:pt x="329" y="247"/>
                    <a:pt x="170" y="689"/>
                  </a:cubicBezTo>
                  <a:cubicBezTo>
                    <a:pt x="0" y="1162"/>
                    <a:pt x="216" y="1769"/>
                    <a:pt x="260" y="2315"/>
                  </a:cubicBezTo>
                  <a:lnTo>
                    <a:pt x="745" y="2575"/>
                  </a:lnTo>
                  <a:cubicBezTo>
                    <a:pt x="1221" y="2302"/>
                    <a:pt x="1924" y="2133"/>
                    <a:pt x="2108" y="1727"/>
                  </a:cubicBezTo>
                  <a:cubicBezTo>
                    <a:pt x="2277" y="1361"/>
                    <a:pt x="2037" y="568"/>
                    <a:pt x="1704" y="266"/>
                  </a:cubicBezTo>
                  <a:cubicBezTo>
                    <a:pt x="1507" y="85"/>
                    <a:pt x="1280" y="0"/>
                    <a:pt x="10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8" name="Google Shape;6208;p18"/>
            <p:cNvSpPr/>
            <p:nvPr/>
          </p:nvSpPr>
          <p:spPr>
            <a:xfrm>
              <a:off x="6109850" y="1957600"/>
              <a:ext cx="58075" cy="49700"/>
            </a:xfrm>
            <a:custGeom>
              <a:avLst/>
              <a:gdLst/>
              <a:ahLst/>
              <a:cxnLst/>
              <a:rect l="l" t="t" r="r" b="b"/>
              <a:pathLst>
                <a:path w="2323" h="1988" extrusionOk="0">
                  <a:moveTo>
                    <a:pt x="1303" y="0"/>
                  </a:moveTo>
                  <a:cubicBezTo>
                    <a:pt x="886" y="0"/>
                    <a:pt x="341" y="191"/>
                    <a:pt x="192" y="442"/>
                  </a:cubicBezTo>
                  <a:cubicBezTo>
                    <a:pt x="0" y="767"/>
                    <a:pt x="223" y="1628"/>
                    <a:pt x="550" y="1884"/>
                  </a:cubicBezTo>
                  <a:cubicBezTo>
                    <a:pt x="648" y="1961"/>
                    <a:pt x="785" y="1988"/>
                    <a:pt x="943" y="1988"/>
                  </a:cubicBezTo>
                  <a:cubicBezTo>
                    <a:pt x="1277" y="1988"/>
                    <a:pt x="1705" y="1867"/>
                    <a:pt x="2056" y="1845"/>
                  </a:cubicBezTo>
                  <a:cubicBezTo>
                    <a:pt x="2146" y="1693"/>
                    <a:pt x="2234" y="1543"/>
                    <a:pt x="2323" y="1392"/>
                  </a:cubicBezTo>
                  <a:cubicBezTo>
                    <a:pt x="2100" y="924"/>
                    <a:pt x="1985" y="207"/>
                    <a:pt x="1627" y="54"/>
                  </a:cubicBezTo>
                  <a:cubicBezTo>
                    <a:pt x="1540" y="17"/>
                    <a:pt x="1427" y="0"/>
                    <a:pt x="13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9" name="Google Shape;6209;p18"/>
            <p:cNvSpPr/>
            <p:nvPr/>
          </p:nvSpPr>
          <p:spPr>
            <a:xfrm>
              <a:off x="3318925" y="380425"/>
              <a:ext cx="55575" cy="56725"/>
            </a:xfrm>
            <a:custGeom>
              <a:avLst/>
              <a:gdLst/>
              <a:ahLst/>
              <a:cxnLst/>
              <a:rect l="l" t="t" r="r" b="b"/>
              <a:pathLst>
                <a:path w="2223" h="2269" extrusionOk="0">
                  <a:moveTo>
                    <a:pt x="1442" y="1"/>
                  </a:moveTo>
                  <a:cubicBezTo>
                    <a:pt x="988" y="258"/>
                    <a:pt x="284" y="426"/>
                    <a:pt x="147" y="799"/>
                  </a:cubicBezTo>
                  <a:cubicBezTo>
                    <a:pt x="1" y="1196"/>
                    <a:pt x="257" y="2049"/>
                    <a:pt x="587" y="2218"/>
                  </a:cubicBezTo>
                  <a:cubicBezTo>
                    <a:pt x="654" y="2253"/>
                    <a:pt x="743" y="2268"/>
                    <a:pt x="843" y="2268"/>
                  </a:cubicBezTo>
                  <a:cubicBezTo>
                    <a:pt x="1235" y="2268"/>
                    <a:pt x="1809" y="2029"/>
                    <a:pt x="1999" y="1751"/>
                  </a:cubicBezTo>
                  <a:cubicBezTo>
                    <a:pt x="2223" y="1423"/>
                    <a:pt x="1952" y="754"/>
                    <a:pt x="1897" y="235"/>
                  </a:cubicBezTo>
                  <a:lnTo>
                    <a:pt x="1442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0" name="Google Shape;6210;p18"/>
            <p:cNvSpPr/>
            <p:nvPr/>
          </p:nvSpPr>
          <p:spPr>
            <a:xfrm>
              <a:off x="6227000" y="3114325"/>
              <a:ext cx="56425" cy="50050"/>
            </a:xfrm>
            <a:custGeom>
              <a:avLst/>
              <a:gdLst/>
              <a:ahLst/>
              <a:cxnLst/>
              <a:rect l="l" t="t" r="r" b="b"/>
              <a:pathLst>
                <a:path w="2257" h="2002" extrusionOk="0">
                  <a:moveTo>
                    <a:pt x="1305" y="1"/>
                  </a:moveTo>
                  <a:cubicBezTo>
                    <a:pt x="926" y="1"/>
                    <a:pt x="431" y="320"/>
                    <a:pt x="0" y="464"/>
                  </a:cubicBezTo>
                  <a:cubicBezTo>
                    <a:pt x="158" y="970"/>
                    <a:pt x="174" y="1685"/>
                    <a:pt x="516" y="1919"/>
                  </a:cubicBezTo>
                  <a:cubicBezTo>
                    <a:pt x="603" y="1978"/>
                    <a:pt x="714" y="2001"/>
                    <a:pt x="842" y="2001"/>
                  </a:cubicBezTo>
                  <a:cubicBezTo>
                    <a:pt x="1186" y="2001"/>
                    <a:pt x="1644" y="1835"/>
                    <a:pt x="2019" y="1788"/>
                  </a:cubicBezTo>
                  <a:cubicBezTo>
                    <a:pt x="2099" y="1633"/>
                    <a:pt x="2177" y="1478"/>
                    <a:pt x="2256" y="1323"/>
                  </a:cubicBezTo>
                  <a:cubicBezTo>
                    <a:pt x="2007" y="870"/>
                    <a:pt x="1851" y="161"/>
                    <a:pt x="1484" y="30"/>
                  </a:cubicBezTo>
                  <a:cubicBezTo>
                    <a:pt x="1428" y="10"/>
                    <a:pt x="1368" y="1"/>
                    <a:pt x="130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1" name="Google Shape;6211;p18"/>
            <p:cNvSpPr/>
            <p:nvPr/>
          </p:nvSpPr>
          <p:spPr>
            <a:xfrm>
              <a:off x="2272800" y="891275"/>
              <a:ext cx="56375" cy="50000"/>
            </a:xfrm>
            <a:custGeom>
              <a:avLst/>
              <a:gdLst/>
              <a:ahLst/>
              <a:cxnLst/>
              <a:rect l="l" t="t" r="r" b="b"/>
              <a:pathLst>
                <a:path w="2255" h="2000" extrusionOk="0">
                  <a:moveTo>
                    <a:pt x="1304" y="1"/>
                  </a:moveTo>
                  <a:cubicBezTo>
                    <a:pt x="926" y="1"/>
                    <a:pt x="431" y="318"/>
                    <a:pt x="0" y="461"/>
                  </a:cubicBezTo>
                  <a:cubicBezTo>
                    <a:pt x="156" y="966"/>
                    <a:pt x="170" y="1682"/>
                    <a:pt x="511" y="1917"/>
                  </a:cubicBezTo>
                  <a:cubicBezTo>
                    <a:pt x="598" y="1976"/>
                    <a:pt x="711" y="1999"/>
                    <a:pt x="839" y="1999"/>
                  </a:cubicBezTo>
                  <a:cubicBezTo>
                    <a:pt x="1183" y="1999"/>
                    <a:pt x="1640" y="1835"/>
                    <a:pt x="2016" y="1790"/>
                  </a:cubicBezTo>
                  <a:lnTo>
                    <a:pt x="2255" y="1326"/>
                  </a:lnTo>
                  <a:cubicBezTo>
                    <a:pt x="2006" y="872"/>
                    <a:pt x="1851" y="163"/>
                    <a:pt x="1484" y="30"/>
                  </a:cubicBezTo>
                  <a:cubicBezTo>
                    <a:pt x="1428" y="10"/>
                    <a:pt x="1367" y="1"/>
                    <a:pt x="13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2" name="Google Shape;6212;p18"/>
            <p:cNvSpPr/>
            <p:nvPr/>
          </p:nvSpPr>
          <p:spPr>
            <a:xfrm>
              <a:off x="5446425" y="952450"/>
              <a:ext cx="55450" cy="56925"/>
            </a:xfrm>
            <a:custGeom>
              <a:avLst/>
              <a:gdLst/>
              <a:ahLst/>
              <a:cxnLst/>
              <a:rect l="l" t="t" r="r" b="b"/>
              <a:pathLst>
                <a:path w="2218" h="2277" extrusionOk="0">
                  <a:moveTo>
                    <a:pt x="1460" y="0"/>
                  </a:moveTo>
                  <a:cubicBezTo>
                    <a:pt x="1001" y="251"/>
                    <a:pt x="295" y="408"/>
                    <a:pt x="153" y="778"/>
                  </a:cubicBezTo>
                  <a:cubicBezTo>
                    <a:pt x="1" y="1173"/>
                    <a:pt x="381" y="1770"/>
                    <a:pt x="530" y="2277"/>
                  </a:cubicBezTo>
                  <a:cubicBezTo>
                    <a:pt x="1035" y="2119"/>
                    <a:pt x="1743" y="2106"/>
                    <a:pt x="1987" y="1761"/>
                  </a:cubicBezTo>
                  <a:cubicBezTo>
                    <a:pt x="2217" y="1438"/>
                    <a:pt x="1958" y="763"/>
                    <a:pt x="1914" y="243"/>
                  </a:cubicBezTo>
                  <a:lnTo>
                    <a:pt x="1460" y="0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3" name="Google Shape;6213;p18"/>
            <p:cNvSpPr/>
            <p:nvPr/>
          </p:nvSpPr>
          <p:spPr>
            <a:xfrm>
              <a:off x="4513800" y="436125"/>
              <a:ext cx="55575" cy="57325"/>
            </a:xfrm>
            <a:custGeom>
              <a:avLst/>
              <a:gdLst/>
              <a:ahLst/>
              <a:cxnLst/>
              <a:rect l="l" t="t" r="r" b="b"/>
              <a:pathLst>
                <a:path w="2223" h="2293" extrusionOk="0">
                  <a:moveTo>
                    <a:pt x="1676" y="1"/>
                  </a:moveTo>
                  <a:cubicBezTo>
                    <a:pt x="1172" y="167"/>
                    <a:pt x="463" y="192"/>
                    <a:pt x="224" y="541"/>
                  </a:cubicBezTo>
                  <a:cubicBezTo>
                    <a:pt x="0" y="870"/>
                    <a:pt x="273" y="1539"/>
                    <a:pt x="326" y="2058"/>
                  </a:cubicBezTo>
                  <a:lnTo>
                    <a:pt x="781" y="2292"/>
                  </a:lnTo>
                  <a:cubicBezTo>
                    <a:pt x="1237" y="2034"/>
                    <a:pt x="1940" y="1866"/>
                    <a:pt x="2078" y="1493"/>
                  </a:cubicBezTo>
                  <a:cubicBezTo>
                    <a:pt x="2222" y="1095"/>
                    <a:pt x="1830" y="506"/>
                    <a:pt x="167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4" name="Google Shape;6214;p18"/>
            <p:cNvSpPr/>
            <p:nvPr/>
          </p:nvSpPr>
          <p:spPr>
            <a:xfrm>
              <a:off x="6209175" y="2325500"/>
              <a:ext cx="58025" cy="49675"/>
            </a:xfrm>
            <a:custGeom>
              <a:avLst/>
              <a:gdLst/>
              <a:ahLst/>
              <a:cxnLst/>
              <a:rect l="l" t="t" r="r" b="b"/>
              <a:pathLst>
                <a:path w="2321" h="1987" extrusionOk="0">
                  <a:moveTo>
                    <a:pt x="1300" y="1"/>
                  </a:moveTo>
                  <a:cubicBezTo>
                    <a:pt x="883" y="1"/>
                    <a:pt x="339" y="190"/>
                    <a:pt x="192" y="441"/>
                  </a:cubicBezTo>
                  <a:cubicBezTo>
                    <a:pt x="0" y="767"/>
                    <a:pt x="223" y="1629"/>
                    <a:pt x="550" y="1884"/>
                  </a:cubicBezTo>
                  <a:cubicBezTo>
                    <a:pt x="648" y="1960"/>
                    <a:pt x="784" y="1987"/>
                    <a:pt x="942" y="1987"/>
                  </a:cubicBezTo>
                  <a:cubicBezTo>
                    <a:pt x="1276" y="1987"/>
                    <a:pt x="1704" y="1866"/>
                    <a:pt x="2056" y="1844"/>
                  </a:cubicBezTo>
                  <a:lnTo>
                    <a:pt x="2321" y="1392"/>
                  </a:lnTo>
                  <a:cubicBezTo>
                    <a:pt x="2098" y="923"/>
                    <a:pt x="1984" y="207"/>
                    <a:pt x="1625" y="55"/>
                  </a:cubicBezTo>
                  <a:cubicBezTo>
                    <a:pt x="1538" y="18"/>
                    <a:pt x="1424" y="1"/>
                    <a:pt x="130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5" name="Google Shape;6215;p18"/>
            <p:cNvSpPr/>
            <p:nvPr/>
          </p:nvSpPr>
          <p:spPr>
            <a:xfrm>
              <a:off x="6157925" y="2141325"/>
              <a:ext cx="55100" cy="55950"/>
            </a:xfrm>
            <a:custGeom>
              <a:avLst/>
              <a:gdLst/>
              <a:ahLst/>
              <a:cxnLst/>
              <a:rect l="l" t="t" r="r" b="b"/>
              <a:pathLst>
                <a:path w="2204" h="2238" extrusionOk="0">
                  <a:moveTo>
                    <a:pt x="1364" y="1"/>
                  </a:moveTo>
                  <a:cubicBezTo>
                    <a:pt x="975" y="1"/>
                    <a:pt x="437" y="200"/>
                    <a:pt x="242" y="453"/>
                  </a:cubicBezTo>
                  <a:cubicBezTo>
                    <a:pt x="0" y="767"/>
                    <a:pt x="233" y="1452"/>
                    <a:pt x="257" y="1974"/>
                  </a:cubicBezTo>
                  <a:lnTo>
                    <a:pt x="696" y="2238"/>
                  </a:lnTo>
                  <a:cubicBezTo>
                    <a:pt x="1164" y="2004"/>
                    <a:pt x="1875" y="1875"/>
                    <a:pt x="2035" y="1510"/>
                  </a:cubicBezTo>
                  <a:cubicBezTo>
                    <a:pt x="2203" y="1124"/>
                    <a:pt x="1996" y="256"/>
                    <a:pt x="1676" y="67"/>
                  </a:cubicBezTo>
                  <a:cubicBezTo>
                    <a:pt x="1598" y="21"/>
                    <a:pt x="1489" y="1"/>
                    <a:pt x="136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6" name="Google Shape;6216;p18"/>
            <p:cNvSpPr/>
            <p:nvPr/>
          </p:nvSpPr>
          <p:spPr>
            <a:xfrm>
              <a:off x="2349150" y="4828550"/>
              <a:ext cx="55250" cy="56500"/>
            </a:xfrm>
            <a:custGeom>
              <a:avLst/>
              <a:gdLst/>
              <a:ahLst/>
              <a:cxnLst/>
              <a:rect l="l" t="t" r="r" b="b"/>
              <a:pathLst>
                <a:path w="2210" h="2260" extrusionOk="0">
                  <a:moveTo>
                    <a:pt x="1479" y="1"/>
                  </a:moveTo>
                  <a:cubicBezTo>
                    <a:pt x="1018" y="242"/>
                    <a:pt x="309" y="387"/>
                    <a:pt x="160" y="754"/>
                  </a:cubicBezTo>
                  <a:cubicBezTo>
                    <a:pt x="1" y="1146"/>
                    <a:pt x="369" y="1748"/>
                    <a:pt x="508" y="2260"/>
                  </a:cubicBezTo>
                  <a:cubicBezTo>
                    <a:pt x="1016" y="2112"/>
                    <a:pt x="1723" y="2112"/>
                    <a:pt x="1974" y="1773"/>
                  </a:cubicBezTo>
                  <a:cubicBezTo>
                    <a:pt x="2210" y="1454"/>
                    <a:pt x="1964" y="774"/>
                    <a:pt x="1930" y="254"/>
                  </a:cubicBezTo>
                  <a:lnTo>
                    <a:pt x="1479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7" name="Google Shape;6217;p18"/>
            <p:cNvSpPr/>
            <p:nvPr/>
          </p:nvSpPr>
          <p:spPr>
            <a:xfrm>
              <a:off x="3135400" y="441225"/>
              <a:ext cx="58925" cy="50275"/>
            </a:xfrm>
            <a:custGeom>
              <a:avLst/>
              <a:gdLst/>
              <a:ahLst/>
              <a:cxnLst/>
              <a:rect l="l" t="t" r="r" b="b"/>
              <a:pathLst>
                <a:path w="2357" h="2011" extrusionOk="0">
                  <a:moveTo>
                    <a:pt x="1330" y="1"/>
                  </a:moveTo>
                  <a:cubicBezTo>
                    <a:pt x="905" y="1"/>
                    <a:pt x="314" y="235"/>
                    <a:pt x="173" y="510"/>
                  </a:cubicBezTo>
                  <a:cubicBezTo>
                    <a:pt x="0" y="847"/>
                    <a:pt x="273" y="1693"/>
                    <a:pt x="616" y="1929"/>
                  </a:cubicBezTo>
                  <a:cubicBezTo>
                    <a:pt x="703" y="1988"/>
                    <a:pt x="814" y="2010"/>
                    <a:pt x="940" y="2010"/>
                  </a:cubicBezTo>
                  <a:cubicBezTo>
                    <a:pt x="1284" y="2010"/>
                    <a:pt x="1742" y="1844"/>
                    <a:pt x="2119" y="1798"/>
                  </a:cubicBezTo>
                  <a:cubicBezTo>
                    <a:pt x="2197" y="1642"/>
                    <a:pt x="2277" y="1488"/>
                    <a:pt x="2357" y="1334"/>
                  </a:cubicBezTo>
                  <a:cubicBezTo>
                    <a:pt x="2108" y="878"/>
                    <a:pt x="1950" y="169"/>
                    <a:pt x="1583" y="38"/>
                  </a:cubicBezTo>
                  <a:cubicBezTo>
                    <a:pt x="1512" y="13"/>
                    <a:pt x="1425" y="1"/>
                    <a:pt x="133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8" name="Google Shape;6218;p18"/>
            <p:cNvSpPr/>
            <p:nvPr/>
          </p:nvSpPr>
          <p:spPr>
            <a:xfrm>
              <a:off x="2814325" y="5090075"/>
              <a:ext cx="55300" cy="56200"/>
            </a:xfrm>
            <a:custGeom>
              <a:avLst/>
              <a:gdLst/>
              <a:ahLst/>
              <a:cxnLst/>
              <a:rect l="l" t="t" r="r" b="b"/>
              <a:pathLst>
                <a:path w="2212" h="2248" extrusionOk="0">
                  <a:moveTo>
                    <a:pt x="1482" y="1"/>
                  </a:moveTo>
                  <a:cubicBezTo>
                    <a:pt x="1019" y="242"/>
                    <a:pt x="312" y="385"/>
                    <a:pt x="162" y="754"/>
                  </a:cubicBezTo>
                  <a:cubicBezTo>
                    <a:pt x="1" y="1144"/>
                    <a:pt x="225" y="2006"/>
                    <a:pt x="548" y="2188"/>
                  </a:cubicBezTo>
                  <a:cubicBezTo>
                    <a:pt x="622" y="2229"/>
                    <a:pt x="724" y="2248"/>
                    <a:pt x="840" y="2248"/>
                  </a:cubicBezTo>
                  <a:cubicBezTo>
                    <a:pt x="1230" y="2248"/>
                    <a:pt x="1781" y="2036"/>
                    <a:pt x="1974" y="1775"/>
                  </a:cubicBezTo>
                  <a:cubicBezTo>
                    <a:pt x="2211" y="1455"/>
                    <a:pt x="1965" y="776"/>
                    <a:pt x="1933" y="256"/>
                  </a:cubicBezTo>
                  <a:lnTo>
                    <a:pt x="1482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9" name="Google Shape;6219;p18"/>
            <p:cNvSpPr/>
            <p:nvPr/>
          </p:nvSpPr>
          <p:spPr>
            <a:xfrm>
              <a:off x="1422150" y="2131175"/>
              <a:ext cx="58875" cy="47450"/>
            </a:xfrm>
            <a:custGeom>
              <a:avLst/>
              <a:gdLst/>
              <a:ahLst/>
              <a:cxnLst/>
              <a:rect l="l" t="t" r="r" b="b"/>
              <a:pathLst>
                <a:path w="2355" h="1898" extrusionOk="0">
                  <a:moveTo>
                    <a:pt x="1244" y="1"/>
                  </a:moveTo>
                  <a:cubicBezTo>
                    <a:pt x="847" y="1"/>
                    <a:pt x="328" y="181"/>
                    <a:pt x="186" y="419"/>
                  </a:cubicBezTo>
                  <a:cubicBezTo>
                    <a:pt x="1" y="731"/>
                    <a:pt x="210" y="1565"/>
                    <a:pt x="522" y="1804"/>
                  </a:cubicBezTo>
                  <a:cubicBezTo>
                    <a:pt x="612" y="1872"/>
                    <a:pt x="734" y="1898"/>
                    <a:pt x="885" y="1898"/>
                  </a:cubicBezTo>
                  <a:cubicBezTo>
                    <a:pt x="1235" y="1898"/>
                    <a:pt x="1740" y="1762"/>
                    <a:pt x="2354" y="1714"/>
                  </a:cubicBezTo>
                  <a:cubicBezTo>
                    <a:pt x="1998" y="907"/>
                    <a:pt x="1905" y="211"/>
                    <a:pt x="1563" y="56"/>
                  </a:cubicBezTo>
                  <a:cubicBezTo>
                    <a:pt x="1478" y="18"/>
                    <a:pt x="1367" y="1"/>
                    <a:pt x="124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0" name="Google Shape;6220;p18"/>
            <p:cNvSpPr/>
            <p:nvPr/>
          </p:nvSpPr>
          <p:spPr>
            <a:xfrm>
              <a:off x="5611300" y="4484975"/>
              <a:ext cx="57525" cy="47625"/>
            </a:xfrm>
            <a:custGeom>
              <a:avLst/>
              <a:gdLst/>
              <a:ahLst/>
              <a:cxnLst/>
              <a:rect l="l" t="t" r="r" b="b"/>
              <a:pathLst>
                <a:path w="2301" h="1905" extrusionOk="0">
                  <a:moveTo>
                    <a:pt x="1247" y="0"/>
                  </a:moveTo>
                  <a:cubicBezTo>
                    <a:pt x="889" y="0"/>
                    <a:pt x="411" y="296"/>
                    <a:pt x="0" y="427"/>
                  </a:cubicBezTo>
                  <a:cubicBezTo>
                    <a:pt x="145" y="913"/>
                    <a:pt x="147" y="1606"/>
                    <a:pt x="473" y="1828"/>
                  </a:cubicBezTo>
                  <a:cubicBezTo>
                    <a:pt x="553" y="1883"/>
                    <a:pt x="655" y="1905"/>
                    <a:pt x="779" y="1905"/>
                  </a:cubicBezTo>
                  <a:cubicBezTo>
                    <a:pt x="1130" y="1905"/>
                    <a:pt x="1652" y="1729"/>
                    <a:pt x="2300" y="1645"/>
                  </a:cubicBezTo>
                  <a:cubicBezTo>
                    <a:pt x="1904" y="857"/>
                    <a:pt x="1776" y="167"/>
                    <a:pt x="1428" y="32"/>
                  </a:cubicBezTo>
                  <a:cubicBezTo>
                    <a:pt x="1372" y="10"/>
                    <a:pt x="1312" y="0"/>
                    <a:pt x="12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1" name="Google Shape;6221;p18"/>
            <p:cNvSpPr/>
            <p:nvPr/>
          </p:nvSpPr>
          <p:spPr>
            <a:xfrm>
              <a:off x="5291125" y="4774400"/>
              <a:ext cx="53150" cy="58625"/>
            </a:xfrm>
            <a:custGeom>
              <a:avLst/>
              <a:gdLst/>
              <a:ahLst/>
              <a:cxnLst/>
              <a:rect l="l" t="t" r="r" b="b"/>
              <a:pathLst>
                <a:path w="2126" h="2345" extrusionOk="0">
                  <a:moveTo>
                    <a:pt x="1611" y="0"/>
                  </a:moveTo>
                  <a:cubicBezTo>
                    <a:pt x="1126" y="154"/>
                    <a:pt x="441" y="170"/>
                    <a:pt x="215" y="501"/>
                  </a:cubicBezTo>
                  <a:cubicBezTo>
                    <a:pt x="0" y="814"/>
                    <a:pt x="267" y="1459"/>
                    <a:pt x="366" y="2345"/>
                  </a:cubicBezTo>
                  <a:cubicBezTo>
                    <a:pt x="1154" y="1929"/>
                    <a:pt x="1838" y="1789"/>
                    <a:pt x="1978" y="1437"/>
                  </a:cubicBezTo>
                  <a:cubicBezTo>
                    <a:pt x="2125" y="1063"/>
                    <a:pt x="1755" y="488"/>
                    <a:pt x="16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2" name="Google Shape;6222;p18"/>
            <p:cNvSpPr/>
            <p:nvPr/>
          </p:nvSpPr>
          <p:spPr>
            <a:xfrm>
              <a:off x="3501075" y="335300"/>
              <a:ext cx="53175" cy="58675"/>
            </a:xfrm>
            <a:custGeom>
              <a:avLst/>
              <a:gdLst/>
              <a:ahLst/>
              <a:cxnLst/>
              <a:rect l="l" t="t" r="r" b="b"/>
              <a:pathLst>
                <a:path w="2127" h="2347" extrusionOk="0">
                  <a:moveTo>
                    <a:pt x="1609" y="0"/>
                  </a:moveTo>
                  <a:cubicBezTo>
                    <a:pt x="1125" y="155"/>
                    <a:pt x="439" y="171"/>
                    <a:pt x="214" y="504"/>
                  </a:cubicBezTo>
                  <a:cubicBezTo>
                    <a:pt x="0" y="818"/>
                    <a:pt x="270" y="1462"/>
                    <a:pt x="370" y="2346"/>
                  </a:cubicBezTo>
                  <a:cubicBezTo>
                    <a:pt x="1155" y="1931"/>
                    <a:pt x="1839" y="1789"/>
                    <a:pt x="1979" y="1434"/>
                  </a:cubicBezTo>
                  <a:cubicBezTo>
                    <a:pt x="2127" y="1061"/>
                    <a:pt x="1755" y="487"/>
                    <a:pt x="16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3" name="Google Shape;6223;p18"/>
            <p:cNvSpPr/>
            <p:nvPr/>
          </p:nvSpPr>
          <p:spPr>
            <a:xfrm>
              <a:off x="6059975" y="1774400"/>
              <a:ext cx="52725" cy="57000"/>
            </a:xfrm>
            <a:custGeom>
              <a:avLst/>
              <a:gdLst/>
              <a:ahLst/>
              <a:cxnLst/>
              <a:rect l="l" t="t" r="r" b="b"/>
              <a:pathLst>
                <a:path w="2109" h="2280" extrusionOk="0">
                  <a:moveTo>
                    <a:pt x="1647" y="1"/>
                  </a:moveTo>
                  <a:cubicBezTo>
                    <a:pt x="1157" y="129"/>
                    <a:pt x="473" y="110"/>
                    <a:pt x="230" y="430"/>
                  </a:cubicBezTo>
                  <a:cubicBezTo>
                    <a:pt x="0" y="732"/>
                    <a:pt x="233" y="1389"/>
                    <a:pt x="286" y="2279"/>
                  </a:cubicBezTo>
                  <a:cubicBezTo>
                    <a:pt x="1093" y="1905"/>
                    <a:pt x="1785" y="1800"/>
                    <a:pt x="1942" y="1454"/>
                  </a:cubicBezTo>
                  <a:cubicBezTo>
                    <a:pt x="2109" y="1090"/>
                    <a:pt x="1767" y="496"/>
                    <a:pt x="16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4" name="Google Shape;6224;p18"/>
            <p:cNvSpPr/>
            <p:nvPr/>
          </p:nvSpPr>
          <p:spPr>
            <a:xfrm>
              <a:off x="6137950" y="3534925"/>
              <a:ext cx="54400" cy="47750"/>
            </a:xfrm>
            <a:custGeom>
              <a:avLst/>
              <a:gdLst/>
              <a:ahLst/>
              <a:cxnLst/>
              <a:rect l="l" t="t" r="r" b="b"/>
              <a:pathLst>
                <a:path w="2176" h="1910" extrusionOk="0">
                  <a:moveTo>
                    <a:pt x="1357" y="1"/>
                  </a:moveTo>
                  <a:cubicBezTo>
                    <a:pt x="1011" y="1"/>
                    <a:pt x="580" y="137"/>
                    <a:pt x="213" y="170"/>
                  </a:cubicBezTo>
                  <a:lnTo>
                    <a:pt x="1" y="593"/>
                  </a:lnTo>
                  <a:cubicBezTo>
                    <a:pt x="213" y="1045"/>
                    <a:pt x="334" y="1772"/>
                    <a:pt x="661" y="1879"/>
                  </a:cubicBezTo>
                  <a:cubicBezTo>
                    <a:pt x="724" y="1900"/>
                    <a:pt x="792" y="1909"/>
                    <a:pt x="863" y="1909"/>
                  </a:cubicBezTo>
                  <a:cubicBezTo>
                    <a:pt x="1255" y="1909"/>
                    <a:pt x="1741" y="1626"/>
                    <a:pt x="2176" y="1499"/>
                  </a:cubicBezTo>
                  <a:cubicBezTo>
                    <a:pt x="2043" y="1010"/>
                    <a:pt x="2053" y="286"/>
                    <a:pt x="1738" y="90"/>
                  </a:cubicBezTo>
                  <a:cubicBezTo>
                    <a:pt x="1633" y="25"/>
                    <a:pt x="1502" y="1"/>
                    <a:pt x="13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5" name="Google Shape;6225;p18"/>
            <p:cNvSpPr/>
            <p:nvPr/>
          </p:nvSpPr>
          <p:spPr>
            <a:xfrm>
              <a:off x="1955600" y="1171200"/>
              <a:ext cx="53175" cy="58200"/>
            </a:xfrm>
            <a:custGeom>
              <a:avLst/>
              <a:gdLst/>
              <a:ahLst/>
              <a:cxnLst/>
              <a:rect l="l" t="t" r="r" b="b"/>
              <a:pathLst>
                <a:path w="2127" h="2328" extrusionOk="0">
                  <a:moveTo>
                    <a:pt x="1758" y="0"/>
                  </a:moveTo>
                  <a:cubicBezTo>
                    <a:pt x="973" y="417"/>
                    <a:pt x="289" y="559"/>
                    <a:pt x="148" y="914"/>
                  </a:cubicBezTo>
                  <a:cubicBezTo>
                    <a:pt x="0" y="1285"/>
                    <a:pt x="242" y="2110"/>
                    <a:pt x="556" y="2277"/>
                  </a:cubicBezTo>
                  <a:cubicBezTo>
                    <a:pt x="622" y="2312"/>
                    <a:pt x="710" y="2327"/>
                    <a:pt x="811" y="2327"/>
                  </a:cubicBezTo>
                  <a:cubicBezTo>
                    <a:pt x="1188" y="2327"/>
                    <a:pt x="1736" y="2105"/>
                    <a:pt x="1915" y="1842"/>
                  </a:cubicBezTo>
                  <a:cubicBezTo>
                    <a:pt x="2127" y="1528"/>
                    <a:pt x="1859" y="884"/>
                    <a:pt x="17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6" name="Google Shape;6226;p18"/>
            <p:cNvSpPr/>
            <p:nvPr/>
          </p:nvSpPr>
          <p:spPr>
            <a:xfrm>
              <a:off x="1338725" y="2540800"/>
              <a:ext cx="53175" cy="58675"/>
            </a:xfrm>
            <a:custGeom>
              <a:avLst/>
              <a:gdLst/>
              <a:ahLst/>
              <a:cxnLst/>
              <a:rect l="l" t="t" r="r" b="b"/>
              <a:pathLst>
                <a:path w="2127" h="2347" extrusionOk="0">
                  <a:moveTo>
                    <a:pt x="1758" y="0"/>
                  </a:moveTo>
                  <a:cubicBezTo>
                    <a:pt x="973" y="416"/>
                    <a:pt x="289" y="557"/>
                    <a:pt x="147" y="911"/>
                  </a:cubicBezTo>
                  <a:cubicBezTo>
                    <a:pt x="0" y="1284"/>
                    <a:pt x="373" y="1860"/>
                    <a:pt x="517" y="2346"/>
                  </a:cubicBezTo>
                  <a:cubicBezTo>
                    <a:pt x="1002" y="2191"/>
                    <a:pt x="1687" y="2175"/>
                    <a:pt x="1913" y="1842"/>
                  </a:cubicBezTo>
                  <a:cubicBezTo>
                    <a:pt x="2127" y="1528"/>
                    <a:pt x="1858" y="884"/>
                    <a:pt x="17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7" name="Google Shape;6227;p18"/>
            <p:cNvSpPr/>
            <p:nvPr/>
          </p:nvSpPr>
          <p:spPr>
            <a:xfrm>
              <a:off x="2955550" y="495875"/>
              <a:ext cx="57975" cy="48625"/>
            </a:xfrm>
            <a:custGeom>
              <a:avLst/>
              <a:gdLst/>
              <a:ahLst/>
              <a:cxnLst/>
              <a:rect l="l" t="t" r="r" b="b"/>
              <a:pathLst>
                <a:path w="2319" h="1945" extrusionOk="0">
                  <a:moveTo>
                    <a:pt x="1313" y="0"/>
                  </a:moveTo>
                  <a:cubicBezTo>
                    <a:pt x="922" y="0"/>
                    <a:pt x="434" y="281"/>
                    <a:pt x="0" y="406"/>
                  </a:cubicBezTo>
                  <a:cubicBezTo>
                    <a:pt x="164" y="916"/>
                    <a:pt x="189" y="1606"/>
                    <a:pt x="535" y="1874"/>
                  </a:cubicBezTo>
                  <a:cubicBezTo>
                    <a:pt x="600" y="1924"/>
                    <a:pt x="688" y="1944"/>
                    <a:pt x="796" y="1944"/>
                  </a:cubicBezTo>
                  <a:cubicBezTo>
                    <a:pt x="1139" y="1944"/>
                    <a:pt x="1680" y="1738"/>
                    <a:pt x="2318" y="1635"/>
                  </a:cubicBezTo>
                  <a:cubicBezTo>
                    <a:pt x="1962" y="867"/>
                    <a:pt x="1844" y="138"/>
                    <a:pt x="1515" y="30"/>
                  </a:cubicBezTo>
                  <a:cubicBezTo>
                    <a:pt x="1451" y="9"/>
                    <a:pt x="1384" y="0"/>
                    <a:pt x="13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8" name="Google Shape;6228;p18"/>
            <p:cNvSpPr/>
            <p:nvPr/>
          </p:nvSpPr>
          <p:spPr>
            <a:xfrm>
              <a:off x="4429875" y="5216100"/>
              <a:ext cx="49350" cy="55150"/>
            </a:xfrm>
            <a:custGeom>
              <a:avLst/>
              <a:gdLst/>
              <a:ahLst/>
              <a:cxnLst/>
              <a:rect l="l" t="t" r="r" b="b"/>
              <a:pathLst>
                <a:path w="1974" h="2206" extrusionOk="0">
                  <a:moveTo>
                    <a:pt x="1725" y="1"/>
                  </a:moveTo>
                  <a:cubicBezTo>
                    <a:pt x="935" y="355"/>
                    <a:pt x="251" y="456"/>
                    <a:pt x="142" y="761"/>
                  </a:cubicBezTo>
                  <a:cubicBezTo>
                    <a:pt x="0" y="1156"/>
                    <a:pt x="180" y="1862"/>
                    <a:pt x="485" y="2143"/>
                  </a:cubicBezTo>
                  <a:cubicBezTo>
                    <a:pt x="532" y="2186"/>
                    <a:pt x="620" y="2205"/>
                    <a:pt x="729" y="2205"/>
                  </a:cubicBezTo>
                  <a:cubicBezTo>
                    <a:pt x="1068" y="2205"/>
                    <a:pt x="1611" y="2023"/>
                    <a:pt x="1755" y="1800"/>
                  </a:cubicBezTo>
                  <a:cubicBezTo>
                    <a:pt x="1974" y="1464"/>
                    <a:pt x="1764" y="850"/>
                    <a:pt x="17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9" name="Google Shape;6229;p18"/>
            <p:cNvSpPr/>
            <p:nvPr/>
          </p:nvSpPr>
          <p:spPr>
            <a:xfrm>
              <a:off x="4612750" y="5163175"/>
              <a:ext cx="50600" cy="55175"/>
            </a:xfrm>
            <a:custGeom>
              <a:avLst/>
              <a:gdLst/>
              <a:ahLst/>
              <a:cxnLst/>
              <a:rect l="l" t="t" r="r" b="b"/>
              <a:pathLst>
                <a:path w="2024" h="2207" extrusionOk="0">
                  <a:moveTo>
                    <a:pt x="1604" y="0"/>
                  </a:moveTo>
                  <a:cubicBezTo>
                    <a:pt x="905" y="347"/>
                    <a:pt x="226" y="473"/>
                    <a:pt x="127" y="781"/>
                  </a:cubicBezTo>
                  <a:cubicBezTo>
                    <a:pt x="0" y="1182"/>
                    <a:pt x="335" y="1724"/>
                    <a:pt x="472" y="2206"/>
                  </a:cubicBezTo>
                  <a:cubicBezTo>
                    <a:pt x="942" y="2035"/>
                    <a:pt x="1582" y="1990"/>
                    <a:pt x="1831" y="1652"/>
                  </a:cubicBezTo>
                  <a:cubicBezTo>
                    <a:pt x="2024" y="1391"/>
                    <a:pt x="1730" y="767"/>
                    <a:pt x="16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0" name="Google Shape;6230;p18"/>
            <p:cNvSpPr/>
            <p:nvPr/>
          </p:nvSpPr>
          <p:spPr>
            <a:xfrm>
              <a:off x="1404250" y="3526725"/>
              <a:ext cx="56875" cy="44575"/>
            </a:xfrm>
            <a:custGeom>
              <a:avLst/>
              <a:gdLst/>
              <a:ahLst/>
              <a:cxnLst/>
              <a:rect l="l" t="t" r="r" b="b"/>
              <a:pathLst>
                <a:path w="2275" h="1783" extrusionOk="0">
                  <a:moveTo>
                    <a:pt x="1249" y="1"/>
                  </a:moveTo>
                  <a:cubicBezTo>
                    <a:pt x="868" y="1"/>
                    <a:pt x="399" y="168"/>
                    <a:pt x="179" y="409"/>
                  </a:cubicBezTo>
                  <a:cubicBezTo>
                    <a:pt x="1" y="604"/>
                    <a:pt x="204" y="1498"/>
                    <a:pt x="491" y="1688"/>
                  </a:cubicBezTo>
                  <a:cubicBezTo>
                    <a:pt x="596" y="1757"/>
                    <a:pt x="730" y="1782"/>
                    <a:pt x="891" y="1782"/>
                  </a:cubicBezTo>
                  <a:cubicBezTo>
                    <a:pt x="1234" y="1782"/>
                    <a:pt x="1701" y="1669"/>
                    <a:pt x="2274" y="1635"/>
                  </a:cubicBezTo>
                  <a:cubicBezTo>
                    <a:pt x="1941" y="843"/>
                    <a:pt x="1853" y="153"/>
                    <a:pt x="1555" y="47"/>
                  </a:cubicBezTo>
                  <a:cubicBezTo>
                    <a:pt x="1467" y="15"/>
                    <a:pt x="1362" y="1"/>
                    <a:pt x="124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1" name="Google Shape;6231;p18"/>
            <p:cNvSpPr/>
            <p:nvPr/>
          </p:nvSpPr>
          <p:spPr>
            <a:xfrm>
              <a:off x="2773375" y="540750"/>
              <a:ext cx="48825" cy="53475"/>
            </a:xfrm>
            <a:custGeom>
              <a:avLst/>
              <a:gdLst/>
              <a:ahLst/>
              <a:cxnLst/>
              <a:rect l="l" t="t" r="r" b="b"/>
              <a:pathLst>
                <a:path w="1953" h="2139" extrusionOk="0">
                  <a:moveTo>
                    <a:pt x="1774" y="1"/>
                  </a:moveTo>
                  <a:lnTo>
                    <a:pt x="1774" y="1"/>
                  </a:lnTo>
                  <a:cubicBezTo>
                    <a:pt x="971" y="317"/>
                    <a:pt x="286" y="388"/>
                    <a:pt x="161" y="689"/>
                  </a:cubicBezTo>
                  <a:cubicBezTo>
                    <a:pt x="0" y="1075"/>
                    <a:pt x="288" y="1647"/>
                    <a:pt x="383" y="2139"/>
                  </a:cubicBezTo>
                  <a:cubicBezTo>
                    <a:pt x="846" y="2040"/>
                    <a:pt x="1512" y="2089"/>
                    <a:pt x="1718" y="1801"/>
                  </a:cubicBezTo>
                  <a:cubicBezTo>
                    <a:pt x="1953" y="1479"/>
                    <a:pt x="1774" y="854"/>
                    <a:pt x="177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2" name="Google Shape;6232;p18"/>
            <p:cNvSpPr/>
            <p:nvPr/>
          </p:nvSpPr>
          <p:spPr>
            <a:xfrm>
              <a:off x="3466450" y="5308750"/>
              <a:ext cx="53700" cy="45450"/>
            </a:xfrm>
            <a:custGeom>
              <a:avLst/>
              <a:gdLst/>
              <a:ahLst/>
              <a:cxnLst/>
              <a:rect l="l" t="t" r="r" b="b"/>
              <a:pathLst>
                <a:path w="2148" h="1818" extrusionOk="0">
                  <a:moveTo>
                    <a:pt x="1230" y="1"/>
                  </a:moveTo>
                  <a:cubicBezTo>
                    <a:pt x="863" y="1"/>
                    <a:pt x="408" y="261"/>
                    <a:pt x="0" y="378"/>
                  </a:cubicBezTo>
                  <a:cubicBezTo>
                    <a:pt x="155" y="854"/>
                    <a:pt x="178" y="1500"/>
                    <a:pt x="504" y="1753"/>
                  </a:cubicBezTo>
                  <a:cubicBezTo>
                    <a:pt x="563" y="1799"/>
                    <a:pt x="642" y="1817"/>
                    <a:pt x="739" y="1817"/>
                  </a:cubicBezTo>
                  <a:cubicBezTo>
                    <a:pt x="1057" y="1817"/>
                    <a:pt x="1563" y="1619"/>
                    <a:pt x="2147" y="1519"/>
                  </a:cubicBezTo>
                  <a:cubicBezTo>
                    <a:pt x="1829" y="816"/>
                    <a:pt x="1724" y="129"/>
                    <a:pt x="1422" y="29"/>
                  </a:cubicBezTo>
                  <a:cubicBezTo>
                    <a:pt x="1362" y="9"/>
                    <a:pt x="1297" y="1"/>
                    <a:pt x="123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3" name="Google Shape;6233;p18"/>
            <p:cNvSpPr/>
            <p:nvPr/>
          </p:nvSpPr>
          <p:spPr>
            <a:xfrm>
              <a:off x="1837200" y="4382275"/>
              <a:ext cx="49450" cy="55675"/>
            </a:xfrm>
            <a:custGeom>
              <a:avLst/>
              <a:gdLst/>
              <a:ahLst/>
              <a:cxnLst/>
              <a:rect l="l" t="t" r="r" b="b"/>
              <a:pathLst>
                <a:path w="1978" h="2227" extrusionOk="0">
                  <a:moveTo>
                    <a:pt x="1699" y="0"/>
                  </a:moveTo>
                  <a:cubicBezTo>
                    <a:pt x="918" y="372"/>
                    <a:pt x="236" y="488"/>
                    <a:pt x="134" y="795"/>
                  </a:cubicBezTo>
                  <a:cubicBezTo>
                    <a:pt x="0" y="1193"/>
                    <a:pt x="193" y="1894"/>
                    <a:pt x="504" y="2170"/>
                  </a:cubicBezTo>
                  <a:cubicBezTo>
                    <a:pt x="549" y="2209"/>
                    <a:pt x="629" y="2226"/>
                    <a:pt x="729" y="2226"/>
                  </a:cubicBezTo>
                  <a:cubicBezTo>
                    <a:pt x="1066" y="2226"/>
                    <a:pt x="1624" y="2029"/>
                    <a:pt x="1767" y="1798"/>
                  </a:cubicBezTo>
                  <a:cubicBezTo>
                    <a:pt x="1978" y="1458"/>
                    <a:pt x="1757" y="849"/>
                    <a:pt x="169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4" name="Google Shape;6234;p18"/>
            <p:cNvSpPr/>
            <p:nvPr/>
          </p:nvSpPr>
          <p:spPr>
            <a:xfrm>
              <a:off x="6260250" y="2511850"/>
              <a:ext cx="57425" cy="44725"/>
            </a:xfrm>
            <a:custGeom>
              <a:avLst/>
              <a:gdLst/>
              <a:ahLst/>
              <a:cxnLst/>
              <a:rect l="l" t="t" r="r" b="b"/>
              <a:pathLst>
                <a:path w="2297" h="1789" extrusionOk="0">
                  <a:moveTo>
                    <a:pt x="1264" y="0"/>
                  </a:moveTo>
                  <a:cubicBezTo>
                    <a:pt x="878" y="0"/>
                    <a:pt x="394" y="181"/>
                    <a:pt x="173" y="433"/>
                  </a:cubicBezTo>
                  <a:cubicBezTo>
                    <a:pt x="1" y="629"/>
                    <a:pt x="223" y="1519"/>
                    <a:pt x="517" y="1703"/>
                  </a:cubicBezTo>
                  <a:cubicBezTo>
                    <a:pt x="615" y="1766"/>
                    <a:pt x="738" y="1789"/>
                    <a:pt x="885" y="1789"/>
                  </a:cubicBezTo>
                  <a:cubicBezTo>
                    <a:pt x="1231" y="1789"/>
                    <a:pt x="1707" y="1660"/>
                    <a:pt x="2297" y="1612"/>
                  </a:cubicBezTo>
                  <a:cubicBezTo>
                    <a:pt x="1946" y="827"/>
                    <a:pt x="1843" y="140"/>
                    <a:pt x="1542" y="40"/>
                  </a:cubicBezTo>
                  <a:cubicBezTo>
                    <a:pt x="1461" y="13"/>
                    <a:pt x="1366" y="0"/>
                    <a:pt x="12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5" name="Google Shape;6235;p18"/>
            <p:cNvSpPr/>
            <p:nvPr/>
          </p:nvSpPr>
          <p:spPr>
            <a:xfrm>
              <a:off x="1456425" y="3710625"/>
              <a:ext cx="54325" cy="45600"/>
            </a:xfrm>
            <a:custGeom>
              <a:avLst/>
              <a:gdLst/>
              <a:ahLst/>
              <a:cxnLst/>
              <a:rect l="l" t="t" r="r" b="b"/>
              <a:pathLst>
                <a:path w="2173" h="1824" extrusionOk="0">
                  <a:moveTo>
                    <a:pt x="1239" y="1"/>
                  </a:moveTo>
                  <a:cubicBezTo>
                    <a:pt x="868" y="1"/>
                    <a:pt x="410" y="277"/>
                    <a:pt x="0" y="405"/>
                  </a:cubicBezTo>
                  <a:cubicBezTo>
                    <a:pt x="165" y="877"/>
                    <a:pt x="205" y="1519"/>
                    <a:pt x="535" y="1764"/>
                  </a:cubicBezTo>
                  <a:cubicBezTo>
                    <a:pt x="592" y="1806"/>
                    <a:pt x="668" y="1824"/>
                    <a:pt x="759" y="1824"/>
                  </a:cubicBezTo>
                  <a:cubicBezTo>
                    <a:pt x="1076" y="1824"/>
                    <a:pt x="1583" y="1612"/>
                    <a:pt x="2172" y="1500"/>
                  </a:cubicBezTo>
                  <a:cubicBezTo>
                    <a:pt x="1838" y="800"/>
                    <a:pt x="1718" y="116"/>
                    <a:pt x="1415" y="25"/>
                  </a:cubicBezTo>
                  <a:cubicBezTo>
                    <a:pt x="1359" y="8"/>
                    <a:pt x="1300" y="1"/>
                    <a:pt x="123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6" name="Google Shape;6236;p18"/>
            <p:cNvSpPr/>
            <p:nvPr/>
          </p:nvSpPr>
          <p:spPr>
            <a:xfrm>
              <a:off x="4246900" y="5269825"/>
              <a:ext cx="50550" cy="54700"/>
            </a:xfrm>
            <a:custGeom>
              <a:avLst/>
              <a:gdLst/>
              <a:ahLst/>
              <a:cxnLst/>
              <a:rect l="l" t="t" r="r" b="b"/>
              <a:pathLst>
                <a:path w="2022" h="2188" extrusionOk="0">
                  <a:moveTo>
                    <a:pt x="1620" y="0"/>
                  </a:moveTo>
                  <a:cubicBezTo>
                    <a:pt x="918" y="333"/>
                    <a:pt x="236" y="450"/>
                    <a:pt x="133" y="756"/>
                  </a:cubicBezTo>
                  <a:cubicBezTo>
                    <a:pt x="0" y="1154"/>
                    <a:pt x="326" y="1702"/>
                    <a:pt x="454" y="2187"/>
                  </a:cubicBezTo>
                  <a:cubicBezTo>
                    <a:pt x="928" y="2024"/>
                    <a:pt x="1568" y="1988"/>
                    <a:pt x="1824" y="1657"/>
                  </a:cubicBezTo>
                  <a:cubicBezTo>
                    <a:pt x="2022" y="1400"/>
                    <a:pt x="1736" y="768"/>
                    <a:pt x="162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7" name="Google Shape;6237;p18"/>
            <p:cNvSpPr/>
            <p:nvPr/>
          </p:nvSpPr>
          <p:spPr>
            <a:xfrm>
              <a:off x="1356325" y="3332600"/>
              <a:ext cx="50600" cy="54900"/>
            </a:xfrm>
            <a:custGeom>
              <a:avLst/>
              <a:gdLst/>
              <a:ahLst/>
              <a:cxnLst/>
              <a:rect l="l" t="t" r="r" b="b"/>
              <a:pathLst>
                <a:path w="2024" h="2196" extrusionOk="0">
                  <a:moveTo>
                    <a:pt x="1614" y="0"/>
                  </a:moveTo>
                  <a:cubicBezTo>
                    <a:pt x="914" y="339"/>
                    <a:pt x="232" y="460"/>
                    <a:pt x="132" y="768"/>
                  </a:cubicBezTo>
                  <a:cubicBezTo>
                    <a:pt x="1" y="1166"/>
                    <a:pt x="331" y="1713"/>
                    <a:pt x="463" y="2196"/>
                  </a:cubicBezTo>
                  <a:cubicBezTo>
                    <a:pt x="936" y="2029"/>
                    <a:pt x="1574" y="1990"/>
                    <a:pt x="1828" y="1655"/>
                  </a:cubicBezTo>
                  <a:cubicBezTo>
                    <a:pt x="2024" y="1397"/>
                    <a:pt x="1736" y="768"/>
                    <a:pt x="16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8" name="Google Shape;6238;p18"/>
            <p:cNvSpPr/>
            <p:nvPr/>
          </p:nvSpPr>
          <p:spPr>
            <a:xfrm>
              <a:off x="4799925" y="5122125"/>
              <a:ext cx="48800" cy="41300"/>
            </a:xfrm>
            <a:custGeom>
              <a:avLst/>
              <a:gdLst/>
              <a:ahLst/>
              <a:cxnLst/>
              <a:rect l="l" t="t" r="r" b="b"/>
              <a:pathLst>
                <a:path w="1952" h="1652" extrusionOk="0">
                  <a:moveTo>
                    <a:pt x="1045" y="1"/>
                  </a:moveTo>
                  <a:cubicBezTo>
                    <a:pt x="740" y="1"/>
                    <a:pt x="343" y="210"/>
                    <a:pt x="1" y="294"/>
                  </a:cubicBezTo>
                  <a:cubicBezTo>
                    <a:pt x="116" y="738"/>
                    <a:pt x="105" y="1324"/>
                    <a:pt x="388" y="1580"/>
                  </a:cubicBezTo>
                  <a:cubicBezTo>
                    <a:pt x="445" y="1632"/>
                    <a:pt x="529" y="1652"/>
                    <a:pt x="638" y="1652"/>
                  </a:cubicBezTo>
                  <a:cubicBezTo>
                    <a:pt x="930" y="1652"/>
                    <a:pt x="1396" y="1507"/>
                    <a:pt x="1952" y="1443"/>
                  </a:cubicBezTo>
                  <a:cubicBezTo>
                    <a:pt x="1623" y="751"/>
                    <a:pt x="1532" y="169"/>
                    <a:pt x="1237" y="38"/>
                  </a:cubicBezTo>
                  <a:cubicBezTo>
                    <a:pt x="1179" y="12"/>
                    <a:pt x="1114" y="1"/>
                    <a:pt x="10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9" name="Google Shape;6239;p18"/>
            <p:cNvSpPr/>
            <p:nvPr/>
          </p:nvSpPr>
          <p:spPr>
            <a:xfrm>
              <a:off x="1310450" y="3160375"/>
              <a:ext cx="49925" cy="41725"/>
            </a:xfrm>
            <a:custGeom>
              <a:avLst/>
              <a:gdLst/>
              <a:ahLst/>
              <a:cxnLst/>
              <a:rect l="l" t="t" r="r" b="b"/>
              <a:pathLst>
                <a:path w="1997" h="1669" extrusionOk="0">
                  <a:moveTo>
                    <a:pt x="1058" y="1"/>
                  </a:moveTo>
                  <a:cubicBezTo>
                    <a:pt x="751" y="1"/>
                    <a:pt x="348" y="236"/>
                    <a:pt x="1" y="336"/>
                  </a:cubicBezTo>
                  <a:cubicBezTo>
                    <a:pt x="132" y="777"/>
                    <a:pt x="144" y="1362"/>
                    <a:pt x="436" y="1606"/>
                  </a:cubicBezTo>
                  <a:cubicBezTo>
                    <a:pt x="489" y="1650"/>
                    <a:pt x="563" y="1668"/>
                    <a:pt x="656" y="1668"/>
                  </a:cubicBezTo>
                  <a:cubicBezTo>
                    <a:pt x="947" y="1668"/>
                    <a:pt x="1420" y="1495"/>
                    <a:pt x="1996" y="1405"/>
                  </a:cubicBezTo>
                  <a:cubicBezTo>
                    <a:pt x="1641" y="727"/>
                    <a:pt x="1525" y="152"/>
                    <a:pt x="1224" y="30"/>
                  </a:cubicBezTo>
                  <a:cubicBezTo>
                    <a:pt x="1173" y="9"/>
                    <a:pt x="1117" y="1"/>
                    <a:pt x="105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0" name="Google Shape;6240;p18"/>
            <p:cNvSpPr/>
            <p:nvPr/>
          </p:nvSpPr>
          <p:spPr>
            <a:xfrm>
              <a:off x="4063200" y="5334250"/>
              <a:ext cx="46550" cy="51050"/>
            </a:xfrm>
            <a:custGeom>
              <a:avLst/>
              <a:gdLst/>
              <a:ahLst/>
              <a:cxnLst/>
              <a:rect l="l" t="t" r="r" b="b"/>
              <a:pathLst>
                <a:path w="1862" h="2042" extrusionOk="0">
                  <a:moveTo>
                    <a:pt x="1443" y="1"/>
                  </a:moveTo>
                  <a:cubicBezTo>
                    <a:pt x="1007" y="144"/>
                    <a:pt x="427" y="167"/>
                    <a:pt x="182" y="469"/>
                  </a:cubicBezTo>
                  <a:cubicBezTo>
                    <a:pt x="1" y="693"/>
                    <a:pt x="256" y="1275"/>
                    <a:pt x="368" y="2042"/>
                  </a:cubicBezTo>
                  <a:cubicBezTo>
                    <a:pt x="1043" y="1666"/>
                    <a:pt x="1614" y="1535"/>
                    <a:pt x="1735" y="1230"/>
                  </a:cubicBezTo>
                  <a:cubicBezTo>
                    <a:pt x="1862" y="907"/>
                    <a:pt x="1558" y="416"/>
                    <a:pt x="144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1" name="Google Shape;6241;p18"/>
            <p:cNvSpPr/>
            <p:nvPr/>
          </p:nvSpPr>
          <p:spPr>
            <a:xfrm>
              <a:off x="3051475" y="5231225"/>
              <a:ext cx="53025" cy="43225"/>
            </a:xfrm>
            <a:custGeom>
              <a:avLst/>
              <a:gdLst/>
              <a:ahLst/>
              <a:cxnLst/>
              <a:rect l="l" t="t" r="r" b="b"/>
              <a:pathLst>
                <a:path w="2121" h="1729" extrusionOk="0">
                  <a:moveTo>
                    <a:pt x="1051" y="0"/>
                  </a:moveTo>
                  <a:cubicBezTo>
                    <a:pt x="699" y="0"/>
                    <a:pt x="212" y="166"/>
                    <a:pt x="142" y="346"/>
                  </a:cubicBezTo>
                  <a:cubicBezTo>
                    <a:pt x="0" y="712"/>
                    <a:pt x="127" y="1409"/>
                    <a:pt x="406" y="1637"/>
                  </a:cubicBezTo>
                  <a:cubicBezTo>
                    <a:pt x="488" y="1704"/>
                    <a:pt x="605" y="1729"/>
                    <a:pt x="753" y="1729"/>
                  </a:cubicBezTo>
                  <a:cubicBezTo>
                    <a:pt x="1073" y="1729"/>
                    <a:pt x="1540" y="1616"/>
                    <a:pt x="2121" y="1580"/>
                  </a:cubicBezTo>
                  <a:cubicBezTo>
                    <a:pt x="1750" y="815"/>
                    <a:pt x="1646" y="226"/>
                    <a:pt x="1322" y="52"/>
                  </a:cubicBezTo>
                  <a:cubicBezTo>
                    <a:pt x="1255" y="16"/>
                    <a:pt x="1160" y="0"/>
                    <a:pt x="10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2" name="Google Shape;6242;p18"/>
            <p:cNvSpPr/>
            <p:nvPr/>
          </p:nvSpPr>
          <p:spPr>
            <a:xfrm>
              <a:off x="2120925" y="4707950"/>
              <a:ext cx="53825" cy="43550"/>
            </a:xfrm>
            <a:custGeom>
              <a:avLst/>
              <a:gdLst/>
              <a:ahLst/>
              <a:cxnLst/>
              <a:rect l="l" t="t" r="r" b="b"/>
              <a:pathLst>
                <a:path w="2153" h="1742" extrusionOk="0">
                  <a:moveTo>
                    <a:pt x="1067" y="1"/>
                  </a:moveTo>
                  <a:cubicBezTo>
                    <a:pt x="713" y="1"/>
                    <a:pt x="197" y="194"/>
                    <a:pt x="131" y="386"/>
                  </a:cubicBezTo>
                  <a:cubicBezTo>
                    <a:pt x="1" y="755"/>
                    <a:pt x="154" y="1447"/>
                    <a:pt x="442" y="1662"/>
                  </a:cubicBezTo>
                  <a:cubicBezTo>
                    <a:pt x="518" y="1720"/>
                    <a:pt x="620" y="1742"/>
                    <a:pt x="747" y="1742"/>
                  </a:cubicBezTo>
                  <a:cubicBezTo>
                    <a:pt x="1068" y="1742"/>
                    <a:pt x="1546" y="1601"/>
                    <a:pt x="2152" y="1540"/>
                  </a:cubicBezTo>
                  <a:cubicBezTo>
                    <a:pt x="1752" y="788"/>
                    <a:pt x="1628" y="203"/>
                    <a:pt x="1298" y="43"/>
                  </a:cubicBezTo>
                  <a:cubicBezTo>
                    <a:pt x="1238" y="14"/>
                    <a:pt x="1158" y="1"/>
                    <a:pt x="10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3" name="Google Shape;6243;p18"/>
            <p:cNvSpPr/>
            <p:nvPr/>
          </p:nvSpPr>
          <p:spPr>
            <a:xfrm>
              <a:off x="5170975" y="642625"/>
              <a:ext cx="41400" cy="46500"/>
            </a:xfrm>
            <a:custGeom>
              <a:avLst/>
              <a:gdLst/>
              <a:ahLst/>
              <a:cxnLst/>
              <a:rect l="l" t="t" r="r" b="b"/>
              <a:pathLst>
                <a:path w="1656" h="1860" extrusionOk="0">
                  <a:moveTo>
                    <a:pt x="1489" y="0"/>
                  </a:moveTo>
                  <a:lnTo>
                    <a:pt x="1489" y="0"/>
                  </a:lnTo>
                  <a:cubicBezTo>
                    <a:pt x="817" y="274"/>
                    <a:pt x="234" y="341"/>
                    <a:pt x="133" y="595"/>
                  </a:cubicBezTo>
                  <a:cubicBezTo>
                    <a:pt x="1" y="934"/>
                    <a:pt x="124" y="1531"/>
                    <a:pt x="372" y="1796"/>
                  </a:cubicBezTo>
                  <a:cubicBezTo>
                    <a:pt x="412" y="1840"/>
                    <a:pt x="502" y="1859"/>
                    <a:pt x="615" y="1859"/>
                  </a:cubicBezTo>
                  <a:cubicBezTo>
                    <a:pt x="904" y="1859"/>
                    <a:pt x="1342" y="1732"/>
                    <a:pt x="1460" y="1558"/>
                  </a:cubicBezTo>
                  <a:cubicBezTo>
                    <a:pt x="1656" y="1270"/>
                    <a:pt x="1496" y="741"/>
                    <a:pt x="148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4" name="Google Shape;6244;p18"/>
            <p:cNvSpPr/>
            <p:nvPr/>
          </p:nvSpPr>
          <p:spPr>
            <a:xfrm>
              <a:off x="6313825" y="2698175"/>
              <a:ext cx="49575" cy="39750"/>
            </a:xfrm>
            <a:custGeom>
              <a:avLst/>
              <a:gdLst/>
              <a:ahLst/>
              <a:cxnLst/>
              <a:rect l="l" t="t" r="r" b="b"/>
              <a:pathLst>
                <a:path w="1983" h="1590" extrusionOk="0">
                  <a:moveTo>
                    <a:pt x="1029" y="0"/>
                  </a:moveTo>
                  <a:cubicBezTo>
                    <a:pt x="700" y="0"/>
                    <a:pt x="284" y="136"/>
                    <a:pt x="163" y="328"/>
                  </a:cubicBezTo>
                  <a:cubicBezTo>
                    <a:pt x="1" y="585"/>
                    <a:pt x="157" y="1288"/>
                    <a:pt x="415" y="1499"/>
                  </a:cubicBezTo>
                  <a:cubicBezTo>
                    <a:pt x="497" y="1566"/>
                    <a:pt x="614" y="1589"/>
                    <a:pt x="764" y="1589"/>
                  </a:cubicBezTo>
                  <a:cubicBezTo>
                    <a:pt x="1057" y="1589"/>
                    <a:pt x="1472" y="1500"/>
                    <a:pt x="1983" y="1480"/>
                  </a:cubicBezTo>
                  <a:cubicBezTo>
                    <a:pt x="1680" y="771"/>
                    <a:pt x="1611" y="188"/>
                    <a:pt x="1327" y="53"/>
                  </a:cubicBezTo>
                  <a:cubicBezTo>
                    <a:pt x="1249" y="17"/>
                    <a:pt x="1145" y="0"/>
                    <a:pt x="10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5" name="Google Shape;6245;p18"/>
            <p:cNvSpPr/>
            <p:nvPr/>
          </p:nvSpPr>
          <p:spPr>
            <a:xfrm>
              <a:off x="3688650" y="286675"/>
              <a:ext cx="44250" cy="48200"/>
            </a:xfrm>
            <a:custGeom>
              <a:avLst/>
              <a:gdLst/>
              <a:ahLst/>
              <a:cxnLst/>
              <a:rect l="l" t="t" r="r" b="b"/>
              <a:pathLst>
                <a:path w="1770" h="1928" extrusionOk="0">
                  <a:moveTo>
                    <a:pt x="1393" y="0"/>
                  </a:moveTo>
                  <a:cubicBezTo>
                    <a:pt x="979" y="103"/>
                    <a:pt x="407" y="81"/>
                    <a:pt x="198" y="346"/>
                  </a:cubicBezTo>
                  <a:cubicBezTo>
                    <a:pt x="1" y="598"/>
                    <a:pt x="185" y="1153"/>
                    <a:pt x="214" y="1928"/>
                  </a:cubicBezTo>
                  <a:cubicBezTo>
                    <a:pt x="914" y="1603"/>
                    <a:pt x="1491" y="1515"/>
                    <a:pt x="1626" y="1223"/>
                  </a:cubicBezTo>
                  <a:cubicBezTo>
                    <a:pt x="1769" y="917"/>
                    <a:pt x="1489" y="416"/>
                    <a:pt x="13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6" name="Google Shape;6246;p18"/>
            <p:cNvSpPr/>
            <p:nvPr/>
          </p:nvSpPr>
          <p:spPr>
            <a:xfrm>
              <a:off x="2592225" y="595100"/>
              <a:ext cx="44850" cy="50625"/>
            </a:xfrm>
            <a:custGeom>
              <a:avLst/>
              <a:gdLst/>
              <a:ahLst/>
              <a:cxnLst/>
              <a:rect l="l" t="t" r="r" b="b"/>
              <a:pathLst>
                <a:path w="1794" h="2025" extrusionOk="0">
                  <a:moveTo>
                    <a:pt x="1465" y="0"/>
                  </a:moveTo>
                  <a:cubicBezTo>
                    <a:pt x="792" y="388"/>
                    <a:pt x="223" y="526"/>
                    <a:pt x="116" y="827"/>
                  </a:cubicBezTo>
                  <a:cubicBezTo>
                    <a:pt x="1" y="1145"/>
                    <a:pt x="325" y="1620"/>
                    <a:pt x="456" y="2025"/>
                  </a:cubicBezTo>
                  <a:cubicBezTo>
                    <a:pt x="860" y="1883"/>
                    <a:pt x="1433" y="1855"/>
                    <a:pt x="1619" y="1571"/>
                  </a:cubicBezTo>
                  <a:cubicBezTo>
                    <a:pt x="1794" y="1304"/>
                    <a:pt x="1563" y="769"/>
                    <a:pt x="14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7" name="Google Shape;6247;p18"/>
            <p:cNvSpPr/>
            <p:nvPr/>
          </p:nvSpPr>
          <p:spPr>
            <a:xfrm>
              <a:off x="4938375" y="511825"/>
              <a:ext cx="41400" cy="46500"/>
            </a:xfrm>
            <a:custGeom>
              <a:avLst/>
              <a:gdLst/>
              <a:ahLst/>
              <a:cxnLst/>
              <a:rect l="l" t="t" r="r" b="b"/>
              <a:pathLst>
                <a:path w="1656" h="1860" extrusionOk="0">
                  <a:moveTo>
                    <a:pt x="1489" y="1"/>
                  </a:moveTo>
                  <a:cubicBezTo>
                    <a:pt x="817" y="275"/>
                    <a:pt x="233" y="343"/>
                    <a:pt x="133" y="596"/>
                  </a:cubicBezTo>
                  <a:cubicBezTo>
                    <a:pt x="0" y="935"/>
                    <a:pt x="124" y="1533"/>
                    <a:pt x="372" y="1797"/>
                  </a:cubicBezTo>
                  <a:cubicBezTo>
                    <a:pt x="412" y="1841"/>
                    <a:pt x="502" y="1860"/>
                    <a:pt x="615" y="1860"/>
                  </a:cubicBezTo>
                  <a:cubicBezTo>
                    <a:pt x="904" y="1860"/>
                    <a:pt x="1342" y="1733"/>
                    <a:pt x="1459" y="1560"/>
                  </a:cubicBezTo>
                  <a:cubicBezTo>
                    <a:pt x="1655" y="1273"/>
                    <a:pt x="1496" y="742"/>
                    <a:pt x="14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8" name="Google Shape;6248;p18"/>
            <p:cNvSpPr/>
            <p:nvPr/>
          </p:nvSpPr>
          <p:spPr>
            <a:xfrm>
              <a:off x="5683950" y="1096825"/>
              <a:ext cx="49150" cy="37775"/>
            </a:xfrm>
            <a:custGeom>
              <a:avLst/>
              <a:gdLst/>
              <a:ahLst/>
              <a:cxnLst/>
              <a:rect l="l" t="t" r="r" b="b"/>
              <a:pathLst>
                <a:path w="1966" h="1511" extrusionOk="0">
                  <a:moveTo>
                    <a:pt x="1081" y="0"/>
                  </a:moveTo>
                  <a:cubicBezTo>
                    <a:pt x="751" y="0"/>
                    <a:pt x="346" y="148"/>
                    <a:pt x="147" y="360"/>
                  </a:cubicBezTo>
                  <a:cubicBezTo>
                    <a:pt x="0" y="514"/>
                    <a:pt x="181" y="1289"/>
                    <a:pt x="426" y="1438"/>
                  </a:cubicBezTo>
                  <a:cubicBezTo>
                    <a:pt x="513" y="1491"/>
                    <a:pt x="620" y="1511"/>
                    <a:pt x="747" y="1511"/>
                  </a:cubicBezTo>
                  <a:cubicBezTo>
                    <a:pt x="1045" y="1511"/>
                    <a:pt x="1453" y="1403"/>
                    <a:pt x="1966" y="1362"/>
                  </a:cubicBezTo>
                  <a:cubicBezTo>
                    <a:pt x="1667" y="700"/>
                    <a:pt x="1578" y="117"/>
                    <a:pt x="1325" y="34"/>
                  </a:cubicBezTo>
                  <a:cubicBezTo>
                    <a:pt x="1253" y="11"/>
                    <a:pt x="1169" y="0"/>
                    <a:pt x="108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9" name="Google Shape;6249;p18"/>
            <p:cNvSpPr/>
            <p:nvPr/>
          </p:nvSpPr>
          <p:spPr>
            <a:xfrm>
              <a:off x="4290225" y="303500"/>
              <a:ext cx="41375" cy="46500"/>
            </a:xfrm>
            <a:custGeom>
              <a:avLst/>
              <a:gdLst/>
              <a:ahLst/>
              <a:cxnLst/>
              <a:rect l="l" t="t" r="r" b="b"/>
              <a:pathLst>
                <a:path w="1655" h="1860" extrusionOk="0">
                  <a:moveTo>
                    <a:pt x="1488" y="1"/>
                  </a:moveTo>
                  <a:cubicBezTo>
                    <a:pt x="816" y="275"/>
                    <a:pt x="233" y="341"/>
                    <a:pt x="133" y="596"/>
                  </a:cubicBezTo>
                  <a:cubicBezTo>
                    <a:pt x="0" y="933"/>
                    <a:pt x="124" y="1532"/>
                    <a:pt x="371" y="1797"/>
                  </a:cubicBezTo>
                  <a:cubicBezTo>
                    <a:pt x="411" y="1840"/>
                    <a:pt x="501" y="1859"/>
                    <a:pt x="613" y="1859"/>
                  </a:cubicBezTo>
                  <a:cubicBezTo>
                    <a:pt x="902" y="1859"/>
                    <a:pt x="1341" y="1731"/>
                    <a:pt x="1459" y="1558"/>
                  </a:cubicBezTo>
                  <a:cubicBezTo>
                    <a:pt x="1655" y="1271"/>
                    <a:pt x="1496" y="742"/>
                    <a:pt x="14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0" name="Google Shape;6250;p18"/>
            <p:cNvSpPr/>
            <p:nvPr/>
          </p:nvSpPr>
          <p:spPr>
            <a:xfrm>
              <a:off x="1506075" y="3896725"/>
              <a:ext cx="44225" cy="48200"/>
            </a:xfrm>
            <a:custGeom>
              <a:avLst/>
              <a:gdLst/>
              <a:ahLst/>
              <a:cxnLst/>
              <a:rect l="l" t="t" r="r" b="b"/>
              <a:pathLst>
                <a:path w="1769" h="1928" extrusionOk="0">
                  <a:moveTo>
                    <a:pt x="1393" y="0"/>
                  </a:moveTo>
                  <a:cubicBezTo>
                    <a:pt x="979" y="104"/>
                    <a:pt x="407" y="82"/>
                    <a:pt x="198" y="347"/>
                  </a:cubicBezTo>
                  <a:cubicBezTo>
                    <a:pt x="1" y="597"/>
                    <a:pt x="185" y="1153"/>
                    <a:pt x="214" y="1928"/>
                  </a:cubicBezTo>
                  <a:cubicBezTo>
                    <a:pt x="914" y="1604"/>
                    <a:pt x="1490" y="1515"/>
                    <a:pt x="1626" y="1224"/>
                  </a:cubicBezTo>
                  <a:cubicBezTo>
                    <a:pt x="1769" y="917"/>
                    <a:pt x="1488" y="416"/>
                    <a:pt x="13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1" name="Google Shape;6251;p18"/>
            <p:cNvSpPr/>
            <p:nvPr/>
          </p:nvSpPr>
          <p:spPr>
            <a:xfrm>
              <a:off x="6016050" y="1584100"/>
              <a:ext cx="44675" cy="49500"/>
            </a:xfrm>
            <a:custGeom>
              <a:avLst/>
              <a:gdLst/>
              <a:ahLst/>
              <a:cxnLst/>
              <a:rect l="l" t="t" r="r" b="b"/>
              <a:pathLst>
                <a:path w="1787" h="1980" extrusionOk="0">
                  <a:moveTo>
                    <a:pt x="1493" y="0"/>
                  </a:moveTo>
                  <a:cubicBezTo>
                    <a:pt x="811" y="369"/>
                    <a:pt x="239" y="493"/>
                    <a:pt x="124" y="790"/>
                  </a:cubicBezTo>
                  <a:cubicBezTo>
                    <a:pt x="0" y="1106"/>
                    <a:pt x="199" y="1797"/>
                    <a:pt x="463" y="1937"/>
                  </a:cubicBezTo>
                  <a:cubicBezTo>
                    <a:pt x="519" y="1966"/>
                    <a:pt x="593" y="1980"/>
                    <a:pt x="678" y="1980"/>
                  </a:cubicBezTo>
                  <a:cubicBezTo>
                    <a:pt x="994" y="1980"/>
                    <a:pt x="1452" y="1794"/>
                    <a:pt x="1604" y="1576"/>
                  </a:cubicBezTo>
                  <a:cubicBezTo>
                    <a:pt x="1786" y="1313"/>
                    <a:pt x="1568" y="771"/>
                    <a:pt x="14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2" name="Google Shape;6252;p18"/>
            <p:cNvSpPr/>
            <p:nvPr/>
          </p:nvSpPr>
          <p:spPr>
            <a:xfrm>
              <a:off x="1646250" y="1470475"/>
              <a:ext cx="38925" cy="42950"/>
            </a:xfrm>
            <a:custGeom>
              <a:avLst/>
              <a:gdLst/>
              <a:ahLst/>
              <a:cxnLst/>
              <a:rect l="l" t="t" r="r" b="b"/>
              <a:pathLst>
                <a:path w="1557" h="1718" extrusionOk="0">
                  <a:moveTo>
                    <a:pt x="1272" y="1"/>
                  </a:moveTo>
                  <a:cubicBezTo>
                    <a:pt x="696" y="321"/>
                    <a:pt x="200" y="434"/>
                    <a:pt x="102" y="693"/>
                  </a:cubicBezTo>
                  <a:cubicBezTo>
                    <a:pt x="1" y="969"/>
                    <a:pt x="186" y="1567"/>
                    <a:pt x="418" y="1684"/>
                  </a:cubicBezTo>
                  <a:cubicBezTo>
                    <a:pt x="464" y="1707"/>
                    <a:pt x="524" y="1717"/>
                    <a:pt x="593" y="1717"/>
                  </a:cubicBezTo>
                  <a:cubicBezTo>
                    <a:pt x="869" y="1717"/>
                    <a:pt x="1275" y="1546"/>
                    <a:pt x="1405" y="1349"/>
                  </a:cubicBezTo>
                  <a:cubicBezTo>
                    <a:pt x="1557" y="1118"/>
                    <a:pt x="1355" y="651"/>
                    <a:pt x="12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3" name="Google Shape;6253;p18"/>
            <p:cNvSpPr/>
            <p:nvPr/>
          </p:nvSpPr>
          <p:spPr>
            <a:xfrm>
              <a:off x="6064425" y="3963300"/>
              <a:ext cx="38700" cy="42650"/>
            </a:xfrm>
            <a:custGeom>
              <a:avLst/>
              <a:gdLst/>
              <a:ahLst/>
              <a:cxnLst/>
              <a:rect l="l" t="t" r="r" b="b"/>
              <a:pathLst>
                <a:path w="1548" h="1706" extrusionOk="0">
                  <a:moveTo>
                    <a:pt x="1184" y="0"/>
                  </a:moveTo>
                  <a:cubicBezTo>
                    <a:pt x="828" y="108"/>
                    <a:pt x="330" y="112"/>
                    <a:pt x="161" y="352"/>
                  </a:cubicBezTo>
                  <a:cubicBezTo>
                    <a:pt x="0" y="576"/>
                    <a:pt x="186" y="1051"/>
                    <a:pt x="248" y="1705"/>
                  </a:cubicBezTo>
                  <a:cubicBezTo>
                    <a:pt x="833" y="1405"/>
                    <a:pt x="1332" y="1307"/>
                    <a:pt x="1437" y="1052"/>
                  </a:cubicBezTo>
                  <a:cubicBezTo>
                    <a:pt x="1548" y="780"/>
                    <a:pt x="1284" y="357"/>
                    <a:pt x="118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4" name="Google Shape;6254;p18"/>
            <p:cNvSpPr/>
            <p:nvPr/>
          </p:nvSpPr>
          <p:spPr>
            <a:xfrm>
              <a:off x="6280225" y="3305075"/>
              <a:ext cx="41800" cy="44200"/>
            </a:xfrm>
            <a:custGeom>
              <a:avLst/>
              <a:gdLst/>
              <a:ahLst/>
              <a:cxnLst/>
              <a:rect l="l" t="t" r="r" b="b"/>
              <a:pathLst>
                <a:path w="1672" h="1768" extrusionOk="0">
                  <a:moveTo>
                    <a:pt x="978" y="0"/>
                  </a:moveTo>
                  <a:cubicBezTo>
                    <a:pt x="678" y="0"/>
                    <a:pt x="338" y="98"/>
                    <a:pt x="194" y="267"/>
                  </a:cubicBezTo>
                  <a:cubicBezTo>
                    <a:pt x="1" y="494"/>
                    <a:pt x="172" y="1033"/>
                    <a:pt x="189" y="1767"/>
                  </a:cubicBezTo>
                  <a:cubicBezTo>
                    <a:pt x="849" y="1456"/>
                    <a:pt x="1359" y="1374"/>
                    <a:pt x="1529" y="1089"/>
                  </a:cubicBezTo>
                  <a:cubicBezTo>
                    <a:pt x="1672" y="849"/>
                    <a:pt x="1517" y="133"/>
                    <a:pt x="1322" y="56"/>
                  </a:cubicBezTo>
                  <a:cubicBezTo>
                    <a:pt x="1227" y="18"/>
                    <a:pt x="1106" y="0"/>
                    <a:pt x="97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5" name="Google Shape;6255;p18"/>
            <p:cNvSpPr/>
            <p:nvPr/>
          </p:nvSpPr>
          <p:spPr>
            <a:xfrm>
              <a:off x="2093900" y="941675"/>
              <a:ext cx="41975" cy="44550"/>
            </a:xfrm>
            <a:custGeom>
              <a:avLst/>
              <a:gdLst/>
              <a:ahLst/>
              <a:cxnLst/>
              <a:rect l="l" t="t" r="r" b="b"/>
              <a:pathLst>
                <a:path w="1679" h="1782" extrusionOk="0">
                  <a:moveTo>
                    <a:pt x="1467" y="1"/>
                  </a:moveTo>
                  <a:cubicBezTo>
                    <a:pt x="814" y="323"/>
                    <a:pt x="305" y="415"/>
                    <a:pt x="139" y="705"/>
                  </a:cubicBezTo>
                  <a:cubicBezTo>
                    <a:pt x="0" y="947"/>
                    <a:pt x="170" y="1662"/>
                    <a:pt x="364" y="1734"/>
                  </a:cubicBezTo>
                  <a:cubicBezTo>
                    <a:pt x="453" y="1766"/>
                    <a:pt x="563" y="1782"/>
                    <a:pt x="680" y="1782"/>
                  </a:cubicBezTo>
                  <a:cubicBezTo>
                    <a:pt x="988" y="1782"/>
                    <a:pt x="1344" y="1676"/>
                    <a:pt x="1490" y="1498"/>
                  </a:cubicBezTo>
                  <a:cubicBezTo>
                    <a:pt x="1679" y="1268"/>
                    <a:pt x="1499" y="733"/>
                    <a:pt x="14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6" name="Google Shape;6256;p18"/>
            <p:cNvSpPr/>
            <p:nvPr/>
          </p:nvSpPr>
          <p:spPr>
            <a:xfrm>
              <a:off x="1561200" y="4083150"/>
              <a:ext cx="42650" cy="34950"/>
            </a:xfrm>
            <a:custGeom>
              <a:avLst/>
              <a:gdLst/>
              <a:ahLst/>
              <a:cxnLst/>
              <a:rect l="l" t="t" r="r" b="b"/>
              <a:pathLst>
                <a:path w="1706" h="1398" extrusionOk="0">
                  <a:moveTo>
                    <a:pt x="914" y="0"/>
                  </a:moveTo>
                  <a:cubicBezTo>
                    <a:pt x="650" y="0"/>
                    <a:pt x="302" y="226"/>
                    <a:pt x="0" y="328"/>
                  </a:cubicBezTo>
                  <a:cubicBezTo>
                    <a:pt x="112" y="682"/>
                    <a:pt x="125" y="1186"/>
                    <a:pt x="366" y="1345"/>
                  </a:cubicBezTo>
                  <a:cubicBezTo>
                    <a:pt x="422" y="1383"/>
                    <a:pt x="493" y="1398"/>
                    <a:pt x="578" y="1398"/>
                  </a:cubicBezTo>
                  <a:cubicBezTo>
                    <a:pt x="835" y="1398"/>
                    <a:pt x="1219" y="1260"/>
                    <a:pt x="1705" y="1189"/>
                  </a:cubicBezTo>
                  <a:cubicBezTo>
                    <a:pt x="1397" y="613"/>
                    <a:pt x="1292" y="112"/>
                    <a:pt x="1038" y="20"/>
                  </a:cubicBezTo>
                  <a:cubicBezTo>
                    <a:pt x="999" y="6"/>
                    <a:pt x="957" y="0"/>
                    <a:pt x="9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7" name="Google Shape;6257;p18"/>
            <p:cNvSpPr/>
            <p:nvPr/>
          </p:nvSpPr>
          <p:spPr>
            <a:xfrm>
              <a:off x="3884425" y="5389925"/>
              <a:ext cx="39000" cy="43775"/>
            </a:xfrm>
            <a:custGeom>
              <a:avLst/>
              <a:gdLst/>
              <a:ahLst/>
              <a:cxnLst/>
              <a:rect l="l" t="t" r="r" b="b"/>
              <a:pathLst>
                <a:path w="1560" h="1751" extrusionOk="0">
                  <a:moveTo>
                    <a:pt x="1156" y="0"/>
                  </a:moveTo>
                  <a:cubicBezTo>
                    <a:pt x="805" y="126"/>
                    <a:pt x="305" y="157"/>
                    <a:pt x="149" y="406"/>
                  </a:cubicBezTo>
                  <a:cubicBezTo>
                    <a:pt x="0" y="640"/>
                    <a:pt x="211" y="1103"/>
                    <a:pt x="305" y="1751"/>
                  </a:cubicBezTo>
                  <a:cubicBezTo>
                    <a:pt x="876" y="1421"/>
                    <a:pt x="1372" y="1299"/>
                    <a:pt x="1462" y="1038"/>
                  </a:cubicBezTo>
                  <a:cubicBezTo>
                    <a:pt x="1559" y="759"/>
                    <a:pt x="1274" y="351"/>
                    <a:pt x="11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8" name="Google Shape;6258;p18"/>
            <p:cNvSpPr/>
            <p:nvPr/>
          </p:nvSpPr>
          <p:spPr>
            <a:xfrm>
              <a:off x="1296250" y="2367025"/>
              <a:ext cx="38325" cy="41325"/>
            </a:xfrm>
            <a:custGeom>
              <a:avLst/>
              <a:gdLst/>
              <a:ahLst/>
              <a:cxnLst/>
              <a:rect l="l" t="t" r="r" b="b"/>
              <a:pathLst>
                <a:path w="1533" h="1653" extrusionOk="0">
                  <a:moveTo>
                    <a:pt x="1348" y="0"/>
                  </a:moveTo>
                  <a:cubicBezTo>
                    <a:pt x="749" y="266"/>
                    <a:pt x="245" y="335"/>
                    <a:pt x="125" y="585"/>
                  </a:cubicBezTo>
                  <a:cubicBezTo>
                    <a:pt x="0" y="851"/>
                    <a:pt x="239" y="1290"/>
                    <a:pt x="318" y="1652"/>
                  </a:cubicBezTo>
                  <a:cubicBezTo>
                    <a:pt x="679" y="1565"/>
                    <a:pt x="1177" y="1589"/>
                    <a:pt x="1360" y="1359"/>
                  </a:cubicBezTo>
                  <a:cubicBezTo>
                    <a:pt x="1533" y="1142"/>
                    <a:pt x="1373" y="659"/>
                    <a:pt x="134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9" name="Google Shape;6259;p18"/>
            <p:cNvSpPr/>
            <p:nvPr/>
          </p:nvSpPr>
          <p:spPr>
            <a:xfrm>
              <a:off x="5485050" y="4728725"/>
              <a:ext cx="40500" cy="34250"/>
            </a:xfrm>
            <a:custGeom>
              <a:avLst/>
              <a:gdLst/>
              <a:ahLst/>
              <a:cxnLst/>
              <a:rect l="l" t="t" r="r" b="b"/>
              <a:pathLst>
                <a:path w="1620" h="1370" extrusionOk="0">
                  <a:moveTo>
                    <a:pt x="892" y="0"/>
                  </a:moveTo>
                  <a:cubicBezTo>
                    <a:pt x="635" y="0"/>
                    <a:pt x="292" y="177"/>
                    <a:pt x="0" y="248"/>
                  </a:cubicBezTo>
                  <a:cubicBezTo>
                    <a:pt x="81" y="610"/>
                    <a:pt x="49" y="1113"/>
                    <a:pt x="273" y="1294"/>
                  </a:cubicBezTo>
                  <a:cubicBezTo>
                    <a:pt x="342" y="1349"/>
                    <a:pt x="439" y="1369"/>
                    <a:pt x="561" y="1369"/>
                  </a:cubicBezTo>
                  <a:cubicBezTo>
                    <a:pt x="816" y="1369"/>
                    <a:pt x="1179" y="1284"/>
                    <a:pt x="1620" y="1260"/>
                  </a:cubicBezTo>
                  <a:cubicBezTo>
                    <a:pt x="1366" y="659"/>
                    <a:pt x="1306" y="150"/>
                    <a:pt x="1060" y="34"/>
                  </a:cubicBezTo>
                  <a:cubicBezTo>
                    <a:pt x="1010" y="10"/>
                    <a:pt x="954" y="0"/>
                    <a:pt x="89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0" name="Google Shape;6260;p18"/>
            <p:cNvSpPr/>
            <p:nvPr/>
          </p:nvSpPr>
          <p:spPr>
            <a:xfrm>
              <a:off x="1511525" y="1715550"/>
              <a:ext cx="38975" cy="43425"/>
            </a:xfrm>
            <a:custGeom>
              <a:avLst/>
              <a:gdLst/>
              <a:ahLst/>
              <a:cxnLst/>
              <a:rect l="l" t="t" r="r" b="b"/>
              <a:pathLst>
                <a:path w="1559" h="1737" extrusionOk="0">
                  <a:moveTo>
                    <a:pt x="1166" y="0"/>
                  </a:moveTo>
                  <a:cubicBezTo>
                    <a:pt x="816" y="120"/>
                    <a:pt x="316" y="140"/>
                    <a:pt x="154" y="386"/>
                  </a:cubicBezTo>
                  <a:cubicBezTo>
                    <a:pt x="1" y="618"/>
                    <a:pt x="204" y="1085"/>
                    <a:pt x="287" y="1736"/>
                  </a:cubicBezTo>
                  <a:cubicBezTo>
                    <a:pt x="863" y="1416"/>
                    <a:pt x="1359" y="1303"/>
                    <a:pt x="1455" y="1043"/>
                  </a:cubicBezTo>
                  <a:cubicBezTo>
                    <a:pt x="1558" y="766"/>
                    <a:pt x="1278" y="352"/>
                    <a:pt x="11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1" name="Google Shape;6261;p18"/>
            <p:cNvSpPr/>
            <p:nvPr/>
          </p:nvSpPr>
          <p:spPr>
            <a:xfrm>
              <a:off x="1259375" y="2977800"/>
              <a:ext cx="49125" cy="37675"/>
            </a:xfrm>
            <a:custGeom>
              <a:avLst/>
              <a:gdLst/>
              <a:ahLst/>
              <a:cxnLst/>
              <a:rect l="l" t="t" r="r" b="b"/>
              <a:pathLst>
                <a:path w="1965" h="1507" extrusionOk="0">
                  <a:moveTo>
                    <a:pt x="1049" y="1"/>
                  </a:moveTo>
                  <a:cubicBezTo>
                    <a:pt x="739" y="1"/>
                    <a:pt x="298" y="225"/>
                    <a:pt x="124" y="469"/>
                  </a:cubicBezTo>
                  <a:cubicBezTo>
                    <a:pt x="0" y="644"/>
                    <a:pt x="237" y="1332"/>
                    <a:pt x="482" y="1456"/>
                  </a:cubicBezTo>
                  <a:cubicBezTo>
                    <a:pt x="553" y="1492"/>
                    <a:pt x="634" y="1506"/>
                    <a:pt x="727" y="1506"/>
                  </a:cubicBezTo>
                  <a:cubicBezTo>
                    <a:pt x="1017" y="1506"/>
                    <a:pt x="1420" y="1365"/>
                    <a:pt x="1964" y="1286"/>
                  </a:cubicBezTo>
                  <a:cubicBezTo>
                    <a:pt x="1600" y="654"/>
                    <a:pt x="1466" y="105"/>
                    <a:pt x="1186" y="19"/>
                  </a:cubicBezTo>
                  <a:cubicBezTo>
                    <a:pt x="1145" y="7"/>
                    <a:pt x="1099" y="1"/>
                    <a:pt x="104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2" name="Google Shape;6262;p18"/>
            <p:cNvSpPr/>
            <p:nvPr/>
          </p:nvSpPr>
          <p:spPr>
            <a:xfrm>
              <a:off x="4981450" y="5060825"/>
              <a:ext cx="42450" cy="45650"/>
            </a:xfrm>
            <a:custGeom>
              <a:avLst/>
              <a:gdLst/>
              <a:ahLst/>
              <a:cxnLst/>
              <a:rect l="l" t="t" r="r" b="b"/>
              <a:pathLst>
                <a:path w="1698" h="1826" extrusionOk="0">
                  <a:moveTo>
                    <a:pt x="1412" y="1"/>
                  </a:moveTo>
                  <a:cubicBezTo>
                    <a:pt x="775" y="363"/>
                    <a:pt x="273" y="485"/>
                    <a:pt x="124" y="783"/>
                  </a:cubicBezTo>
                  <a:cubicBezTo>
                    <a:pt x="0" y="1032"/>
                    <a:pt x="214" y="1731"/>
                    <a:pt x="416" y="1794"/>
                  </a:cubicBezTo>
                  <a:cubicBezTo>
                    <a:pt x="485" y="1816"/>
                    <a:pt x="568" y="1826"/>
                    <a:pt x="656" y="1826"/>
                  </a:cubicBezTo>
                  <a:cubicBezTo>
                    <a:pt x="978" y="1826"/>
                    <a:pt x="1377" y="1692"/>
                    <a:pt x="1522" y="1490"/>
                  </a:cubicBezTo>
                  <a:cubicBezTo>
                    <a:pt x="1698" y="1247"/>
                    <a:pt x="1487" y="727"/>
                    <a:pt x="14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3" name="Google Shape;6263;p18"/>
            <p:cNvSpPr/>
            <p:nvPr/>
          </p:nvSpPr>
          <p:spPr>
            <a:xfrm>
              <a:off x="5932100" y="4200775"/>
              <a:ext cx="44050" cy="34950"/>
            </a:xfrm>
            <a:custGeom>
              <a:avLst/>
              <a:gdLst/>
              <a:ahLst/>
              <a:cxnLst/>
              <a:rect l="l" t="t" r="r" b="b"/>
              <a:pathLst>
                <a:path w="1762" h="1398" extrusionOk="0">
                  <a:moveTo>
                    <a:pt x="925" y="0"/>
                  </a:moveTo>
                  <a:cubicBezTo>
                    <a:pt x="630" y="0"/>
                    <a:pt x="224" y="156"/>
                    <a:pt x="124" y="345"/>
                  </a:cubicBezTo>
                  <a:cubicBezTo>
                    <a:pt x="0" y="579"/>
                    <a:pt x="183" y="1177"/>
                    <a:pt x="420" y="1341"/>
                  </a:cubicBezTo>
                  <a:cubicBezTo>
                    <a:pt x="479" y="1382"/>
                    <a:pt x="554" y="1398"/>
                    <a:pt x="645" y="1398"/>
                  </a:cubicBezTo>
                  <a:cubicBezTo>
                    <a:pt x="902" y="1398"/>
                    <a:pt x="1283" y="1271"/>
                    <a:pt x="1761" y="1210"/>
                  </a:cubicBezTo>
                  <a:cubicBezTo>
                    <a:pt x="1463" y="628"/>
                    <a:pt x="1368" y="127"/>
                    <a:pt x="1114" y="30"/>
                  </a:cubicBezTo>
                  <a:cubicBezTo>
                    <a:pt x="1062" y="9"/>
                    <a:pt x="997" y="0"/>
                    <a:pt x="92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4" name="Google Shape;6264;p18"/>
            <p:cNvSpPr/>
            <p:nvPr/>
          </p:nvSpPr>
          <p:spPr>
            <a:xfrm>
              <a:off x="6202750" y="3728475"/>
              <a:ext cx="36100" cy="30225"/>
            </a:xfrm>
            <a:custGeom>
              <a:avLst/>
              <a:gdLst/>
              <a:ahLst/>
              <a:cxnLst/>
              <a:rect l="l" t="t" r="r" b="b"/>
              <a:pathLst>
                <a:path w="1444" h="1209" extrusionOk="0">
                  <a:moveTo>
                    <a:pt x="714" y="0"/>
                  </a:moveTo>
                  <a:cubicBezTo>
                    <a:pt x="471" y="0"/>
                    <a:pt x="137" y="109"/>
                    <a:pt x="98" y="222"/>
                  </a:cubicBezTo>
                  <a:cubicBezTo>
                    <a:pt x="1" y="493"/>
                    <a:pt x="63" y="978"/>
                    <a:pt x="254" y="1141"/>
                  </a:cubicBezTo>
                  <a:cubicBezTo>
                    <a:pt x="312" y="1191"/>
                    <a:pt x="397" y="1209"/>
                    <a:pt x="506" y="1209"/>
                  </a:cubicBezTo>
                  <a:cubicBezTo>
                    <a:pt x="730" y="1209"/>
                    <a:pt x="1054" y="1134"/>
                    <a:pt x="1443" y="1115"/>
                  </a:cubicBezTo>
                  <a:cubicBezTo>
                    <a:pt x="1200" y="587"/>
                    <a:pt x="1138" y="180"/>
                    <a:pt x="911" y="40"/>
                  </a:cubicBezTo>
                  <a:cubicBezTo>
                    <a:pt x="865" y="12"/>
                    <a:pt x="795" y="0"/>
                    <a:pt x="7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5" name="Google Shape;6265;p18"/>
            <p:cNvSpPr/>
            <p:nvPr/>
          </p:nvSpPr>
          <p:spPr>
            <a:xfrm>
              <a:off x="1781225" y="1245050"/>
              <a:ext cx="33900" cy="35725"/>
            </a:xfrm>
            <a:custGeom>
              <a:avLst/>
              <a:gdLst/>
              <a:ahLst/>
              <a:cxnLst/>
              <a:rect l="l" t="t" r="r" b="b"/>
              <a:pathLst>
                <a:path w="1356" h="1429" extrusionOk="0">
                  <a:moveTo>
                    <a:pt x="808" y="0"/>
                  </a:moveTo>
                  <a:cubicBezTo>
                    <a:pt x="557" y="0"/>
                    <a:pt x="268" y="84"/>
                    <a:pt x="151" y="229"/>
                  </a:cubicBezTo>
                  <a:cubicBezTo>
                    <a:pt x="1" y="415"/>
                    <a:pt x="153" y="845"/>
                    <a:pt x="188" y="1429"/>
                  </a:cubicBezTo>
                  <a:cubicBezTo>
                    <a:pt x="707" y="1162"/>
                    <a:pt x="1109" y="1082"/>
                    <a:pt x="1246" y="848"/>
                  </a:cubicBezTo>
                  <a:cubicBezTo>
                    <a:pt x="1355" y="660"/>
                    <a:pt x="1209" y="83"/>
                    <a:pt x="1059" y="35"/>
                  </a:cubicBezTo>
                  <a:cubicBezTo>
                    <a:pt x="987" y="11"/>
                    <a:pt x="900" y="0"/>
                    <a:pt x="8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6" name="Google Shape;6266;p18"/>
            <p:cNvSpPr/>
            <p:nvPr/>
          </p:nvSpPr>
          <p:spPr>
            <a:xfrm>
              <a:off x="5171750" y="5022000"/>
              <a:ext cx="32700" cy="28025"/>
            </a:xfrm>
            <a:custGeom>
              <a:avLst/>
              <a:gdLst/>
              <a:ahLst/>
              <a:cxnLst/>
              <a:rect l="l" t="t" r="r" b="b"/>
              <a:pathLst>
                <a:path w="1308" h="1121" extrusionOk="0">
                  <a:moveTo>
                    <a:pt x="732" y="1"/>
                  </a:moveTo>
                  <a:cubicBezTo>
                    <a:pt x="522" y="1"/>
                    <a:pt x="240" y="147"/>
                    <a:pt x="1" y="204"/>
                  </a:cubicBezTo>
                  <a:cubicBezTo>
                    <a:pt x="67" y="502"/>
                    <a:pt x="42" y="916"/>
                    <a:pt x="226" y="1061"/>
                  </a:cubicBezTo>
                  <a:cubicBezTo>
                    <a:pt x="281" y="1105"/>
                    <a:pt x="358" y="1121"/>
                    <a:pt x="453" y="1121"/>
                  </a:cubicBezTo>
                  <a:cubicBezTo>
                    <a:pt x="660" y="1121"/>
                    <a:pt x="956" y="1046"/>
                    <a:pt x="1308" y="1023"/>
                  </a:cubicBezTo>
                  <a:cubicBezTo>
                    <a:pt x="1113" y="544"/>
                    <a:pt x="1068" y="126"/>
                    <a:pt x="867" y="28"/>
                  </a:cubicBezTo>
                  <a:cubicBezTo>
                    <a:pt x="827" y="9"/>
                    <a:pt x="781" y="1"/>
                    <a:pt x="73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7" name="Google Shape;6267;p18"/>
            <p:cNvSpPr/>
            <p:nvPr/>
          </p:nvSpPr>
          <p:spPr>
            <a:xfrm>
              <a:off x="6368125" y="2879125"/>
              <a:ext cx="35550" cy="37500"/>
            </a:xfrm>
            <a:custGeom>
              <a:avLst/>
              <a:gdLst/>
              <a:ahLst/>
              <a:cxnLst/>
              <a:rect l="l" t="t" r="r" b="b"/>
              <a:pathLst>
                <a:path w="1422" h="1500" extrusionOk="0">
                  <a:moveTo>
                    <a:pt x="1163" y="1"/>
                  </a:moveTo>
                  <a:cubicBezTo>
                    <a:pt x="658" y="245"/>
                    <a:pt x="216" y="321"/>
                    <a:pt x="111" y="549"/>
                  </a:cubicBezTo>
                  <a:cubicBezTo>
                    <a:pt x="1" y="789"/>
                    <a:pt x="214" y="1177"/>
                    <a:pt x="285" y="1499"/>
                  </a:cubicBezTo>
                  <a:cubicBezTo>
                    <a:pt x="628" y="1402"/>
                    <a:pt x="1072" y="1399"/>
                    <a:pt x="1280" y="1174"/>
                  </a:cubicBezTo>
                  <a:cubicBezTo>
                    <a:pt x="1421" y="1020"/>
                    <a:pt x="1234" y="558"/>
                    <a:pt x="116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8" name="Google Shape;6268;p18"/>
            <p:cNvSpPr/>
            <p:nvPr/>
          </p:nvSpPr>
          <p:spPr>
            <a:xfrm>
              <a:off x="2416575" y="663450"/>
              <a:ext cx="35275" cy="31275"/>
            </a:xfrm>
            <a:custGeom>
              <a:avLst/>
              <a:gdLst/>
              <a:ahLst/>
              <a:cxnLst/>
              <a:rect l="l" t="t" r="r" b="b"/>
              <a:pathLst>
                <a:path w="1411" h="1251" extrusionOk="0">
                  <a:moveTo>
                    <a:pt x="775" y="1"/>
                  </a:moveTo>
                  <a:cubicBezTo>
                    <a:pt x="547" y="1"/>
                    <a:pt x="252" y="126"/>
                    <a:pt x="1" y="169"/>
                  </a:cubicBezTo>
                  <a:cubicBezTo>
                    <a:pt x="70" y="520"/>
                    <a:pt x="37" y="968"/>
                    <a:pt x="244" y="1189"/>
                  </a:cubicBezTo>
                  <a:cubicBezTo>
                    <a:pt x="286" y="1234"/>
                    <a:pt x="358" y="1251"/>
                    <a:pt x="454" y="1251"/>
                  </a:cubicBezTo>
                  <a:cubicBezTo>
                    <a:pt x="676" y="1251"/>
                    <a:pt x="1024" y="1162"/>
                    <a:pt x="1411" y="1133"/>
                  </a:cubicBezTo>
                  <a:cubicBezTo>
                    <a:pt x="1213" y="611"/>
                    <a:pt x="1176" y="157"/>
                    <a:pt x="960" y="41"/>
                  </a:cubicBezTo>
                  <a:cubicBezTo>
                    <a:pt x="906" y="12"/>
                    <a:pt x="844" y="1"/>
                    <a:pt x="7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9" name="Google Shape;6269;p18"/>
            <p:cNvSpPr/>
            <p:nvPr/>
          </p:nvSpPr>
          <p:spPr>
            <a:xfrm>
              <a:off x="5802625" y="4439575"/>
              <a:ext cx="37275" cy="30675"/>
            </a:xfrm>
            <a:custGeom>
              <a:avLst/>
              <a:gdLst/>
              <a:ahLst/>
              <a:cxnLst/>
              <a:rect l="l" t="t" r="r" b="b"/>
              <a:pathLst>
                <a:path w="1491" h="1227" extrusionOk="0">
                  <a:moveTo>
                    <a:pt x="731" y="0"/>
                  </a:moveTo>
                  <a:cubicBezTo>
                    <a:pt x="490" y="0"/>
                    <a:pt x="113" y="151"/>
                    <a:pt x="78" y="280"/>
                  </a:cubicBezTo>
                  <a:cubicBezTo>
                    <a:pt x="1" y="553"/>
                    <a:pt x="104" y="1033"/>
                    <a:pt x="307" y="1177"/>
                  </a:cubicBezTo>
                  <a:cubicBezTo>
                    <a:pt x="356" y="1213"/>
                    <a:pt x="420" y="1227"/>
                    <a:pt x="498" y="1227"/>
                  </a:cubicBezTo>
                  <a:cubicBezTo>
                    <a:pt x="723" y="1227"/>
                    <a:pt x="1064" y="1110"/>
                    <a:pt x="1491" y="1051"/>
                  </a:cubicBezTo>
                  <a:cubicBezTo>
                    <a:pt x="1206" y="548"/>
                    <a:pt x="1111" y="149"/>
                    <a:pt x="870" y="26"/>
                  </a:cubicBezTo>
                  <a:cubicBezTo>
                    <a:pt x="835" y="8"/>
                    <a:pt x="787" y="0"/>
                    <a:pt x="73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0" name="Google Shape;6270;p18"/>
            <p:cNvSpPr/>
            <p:nvPr/>
          </p:nvSpPr>
          <p:spPr>
            <a:xfrm>
              <a:off x="4706900" y="392725"/>
              <a:ext cx="35775" cy="38050"/>
            </a:xfrm>
            <a:custGeom>
              <a:avLst/>
              <a:gdLst/>
              <a:ahLst/>
              <a:cxnLst/>
              <a:rect l="l" t="t" r="r" b="b"/>
              <a:pathLst>
                <a:path w="1431" h="1522" extrusionOk="0">
                  <a:moveTo>
                    <a:pt x="1125" y="1"/>
                  </a:moveTo>
                  <a:cubicBezTo>
                    <a:pt x="785" y="107"/>
                    <a:pt x="341" y="122"/>
                    <a:pt x="139" y="353"/>
                  </a:cubicBezTo>
                  <a:cubicBezTo>
                    <a:pt x="1" y="509"/>
                    <a:pt x="203" y="967"/>
                    <a:pt x="288" y="1521"/>
                  </a:cubicBezTo>
                  <a:cubicBezTo>
                    <a:pt x="786" y="1264"/>
                    <a:pt x="1227" y="1177"/>
                    <a:pt x="1326" y="947"/>
                  </a:cubicBezTo>
                  <a:cubicBezTo>
                    <a:pt x="1430" y="704"/>
                    <a:pt x="1206" y="322"/>
                    <a:pt x="11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1" name="Google Shape;6271;p18"/>
            <p:cNvSpPr/>
            <p:nvPr/>
          </p:nvSpPr>
          <p:spPr>
            <a:xfrm>
              <a:off x="1383450" y="1955325"/>
              <a:ext cx="35750" cy="30175"/>
            </a:xfrm>
            <a:custGeom>
              <a:avLst/>
              <a:gdLst/>
              <a:ahLst/>
              <a:cxnLst/>
              <a:rect l="l" t="t" r="r" b="b"/>
              <a:pathLst>
                <a:path w="1430" h="1207" extrusionOk="0">
                  <a:moveTo>
                    <a:pt x="706" y="0"/>
                  </a:moveTo>
                  <a:cubicBezTo>
                    <a:pt x="465" y="0"/>
                    <a:pt x="140" y="101"/>
                    <a:pt x="100" y="210"/>
                  </a:cubicBezTo>
                  <a:cubicBezTo>
                    <a:pt x="0" y="481"/>
                    <a:pt x="52" y="967"/>
                    <a:pt x="240" y="1135"/>
                  </a:cubicBezTo>
                  <a:cubicBezTo>
                    <a:pt x="300" y="1189"/>
                    <a:pt x="391" y="1207"/>
                    <a:pt x="508" y="1207"/>
                  </a:cubicBezTo>
                  <a:cubicBezTo>
                    <a:pt x="731" y="1207"/>
                    <a:pt x="1050" y="1140"/>
                    <a:pt x="1429" y="1127"/>
                  </a:cubicBezTo>
                  <a:cubicBezTo>
                    <a:pt x="1197" y="596"/>
                    <a:pt x="1141" y="186"/>
                    <a:pt x="917" y="44"/>
                  </a:cubicBezTo>
                  <a:cubicBezTo>
                    <a:pt x="869" y="13"/>
                    <a:pt x="793" y="0"/>
                    <a:pt x="7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2" name="Google Shape;6272;p18"/>
            <p:cNvSpPr/>
            <p:nvPr/>
          </p:nvSpPr>
          <p:spPr>
            <a:xfrm>
              <a:off x="1611800" y="4269550"/>
              <a:ext cx="31875" cy="35125"/>
            </a:xfrm>
            <a:custGeom>
              <a:avLst/>
              <a:gdLst/>
              <a:ahLst/>
              <a:cxnLst/>
              <a:rect l="l" t="t" r="r" b="b"/>
              <a:pathLst>
                <a:path w="1275" h="1405" extrusionOk="0">
                  <a:moveTo>
                    <a:pt x="951" y="0"/>
                  </a:moveTo>
                  <a:cubicBezTo>
                    <a:pt x="664" y="99"/>
                    <a:pt x="251" y="117"/>
                    <a:pt x="123" y="317"/>
                  </a:cubicBezTo>
                  <a:cubicBezTo>
                    <a:pt x="1" y="509"/>
                    <a:pt x="172" y="890"/>
                    <a:pt x="245" y="1405"/>
                  </a:cubicBezTo>
                  <a:cubicBezTo>
                    <a:pt x="699" y="1157"/>
                    <a:pt x="1109" y="1066"/>
                    <a:pt x="1189" y="853"/>
                  </a:cubicBezTo>
                  <a:cubicBezTo>
                    <a:pt x="1274" y="631"/>
                    <a:pt x="1044" y="291"/>
                    <a:pt x="9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3" name="Google Shape;6273;p18"/>
            <p:cNvSpPr/>
            <p:nvPr/>
          </p:nvSpPr>
          <p:spPr>
            <a:xfrm>
              <a:off x="3706275" y="5447200"/>
              <a:ext cx="34500" cy="28250"/>
            </a:xfrm>
            <a:custGeom>
              <a:avLst/>
              <a:gdLst/>
              <a:ahLst/>
              <a:cxnLst/>
              <a:rect l="l" t="t" r="r" b="b"/>
              <a:pathLst>
                <a:path w="1380" h="1130" extrusionOk="0">
                  <a:moveTo>
                    <a:pt x="735" y="0"/>
                  </a:moveTo>
                  <a:cubicBezTo>
                    <a:pt x="501" y="0"/>
                    <a:pt x="200" y="101"/>
                    <a:pt x="115" y="238"/>
                  </a:cubicBezTo>
                  <a:cubicBezTo>
                    <a:pt x="0" y="422"/>
                    <a:pt x="115" y="925"/>
                    <a:pt x="299" y="1071"/>
                  </a:cubicBezTo>
                  <a:cubicBezTo>
                    <a:pt x="354" y="1114"/>
                    <a:pt x="430" y="1130"/>
                    <a:pt x="525" y="1130"/>
                  </a:cubicBezTo>
                  <a:cubicBezTo>
                    <a:pt x="732" y="1130"/>
                    <a:pt x="1028" y="1055"/>
                    <a:pt x="1379" y="1032"/>
                  </a:cubicBezTo>
                  <a:cubicBezTo>
                    <a:pt x="1185" y="553"/>
                    <a:pt x="1142" y="135"/>
                    <a:pt x="940" y="38"/>
                  </a:cubicBezTo>
                  <a:cubicBezTo>
                    <a:pt x="887" y="12"/>
                    <a:pt x="815" y="0"/>
                    <a:pt x="7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4" name="Google Shape;6274;p18"/>
            <p:cNvSpPr/>
            <p:nvPr/>
          </p:nvSpPr>
          <p:spPr>
            <a:xfrm>
              <a:off x="5406525" y="778450"/>
              <a:ext cx="35400" cy="37000"/>
            </a:xfrm>
            <a:custGeom>
              <a:avLst/>
              <a:gdLst/>
              <a:ahLst/>
              <a:cxnLst/>
              <a:rect l="l" t="t" r="r" b="b"/>
              <a:pathLst>
                <a:path w="1416" h="1480" extrusionOk="0">
                  <a:moveTo>
                    <a:pt x="1181" y="0"/>
                  </a:moveTo>
                  <a:cubicBezTo>
                    <a:pt x="670" y="233"/>
                    <a:pt x="225" y="296"/>
                    <a:pt x="117" y="523"/>
                  </a:cubicBezTo>
                  <a:cubicBezTo>
                    <a:pt x="1" y="762"/>
                    <a:pt x="204" y="1154"/>
                    <a:pt x="269" y="1480"/>
                  </a:cubicBezTo>
                  <a:cubicBezTo>
                    <a:pt x="614" y="1390"/>
                    <a:pt x="1057" y="1396"/>
                    <a:pt x="1271" y="1175"/>
                  </a:cubicBezTo>
                  <a:cubicBezTo>
                    <a:pt x="1416" y="1026"/>
                    <a:pt x="1239" y="557"/>
                    <a:pt x="118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5" name="Google Shape;6275;p18"/>
            <p:cNvSpPr/>
            <p:nvPr/>
          </p:nvSpPr>
          <p:spPr>
            <a:xfrm>
              <a:off x="1217525" y="2798975"/>
              <a:ext cx="32725" cy="28025"/>
            </a:xfrm>
            <a:custGeom>
              <a:avLst/>
              <a:gdLst/>
              <a:ahLst/>
              <a:cxnLst/>
              <a:rect l="l" t="t" r="r" b="b"/>
              <a:pathLst>
                <a:path w="1309" h="1121" extrusionOk="0">
                  <a:moveTo>
                    <a:pt x="731" y="1"/>
                  </a:moveTo>
                  <a:cubicBezTo>
                    <a:pt x="520" y="1"/>
                    <a:pt x="238" y="147"/>
                    <a:pt x="0" y="205"/>
                  </a:cubicBezTo>
                  <a:cubicBezTo>
                    <a:pt x="66" y="501"/>
                    <a:pt x="41" y="917"/>
                    <a:pt x="225" y="1061"/>
                  </a:cubicBezTo>
                  <a:cubicBezTo>
                    <a:pt x="280" y="1105"/>
                    <a:pt x="357" y="1120"/>
                    <a:pt x="451" y="1120"/>
                  </a:cubicBezTo>
                  <a:cubicBezTo>
                    <a:pt x="659" y="1120"/>
                    <a:pt x="956" y="1045"/>
                    <a:pt x="1309" y="1021"/>
                  </a:cubicBezTo>
                  <a:cubicBezTo>
                    <a:pt x="1113" y="542"/>
                    <a:pt x="1067" y="124"/>
                    <a:pt x="866" y="28"/>
                  </a:cubicBezTo>
                  <a:cubicBezTo>
                    <a:pt x="826" y="9"/>
                    <a:pt x="780" y="1"/>
                    <a:pt x="73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6" name="Google Shape;6276;p18"/>
            <p:cNvSpPr/>
            <p:nvPr/>
          </p:nvSpPr>
          <p:spPr>
            <a:xfrm>
              <a:off x="3880475" y="238125"/>
              <a:ext cx="34650" cy="31150"/>
            </a:xfrm>
            <a:custGeom>
              <a:avLst/>
              <a:gdLst/>
              <a:ahLst/>
              <a:cxnLst/>
              <a:rect l="l" t="t" r="r" b="b"/>
              <a:pathLst>
                <a:path w="1386" h="1246" extrusionOk="0">
                  <a:moveTo>
                    <a:pt x="766" y="0"/>
                  </a:moveTo>
                  <a:cubicBezTo>
                    <a:pt x="540" y="0"/>
                    <a:pt x="248" y="115"/>
                    <a:pt x="1" y="152"/>
                  </a:cubicBezTo>
                  <a:cubicBezTo>
                    <a:pt x="61" y="505"/>
                    <a:pt x="20" y="952"/>
                    <a:pt x="219" y="1177"/>
                  </a:cubicBezTo>
                  <a:cubicBezTo>
                    <a:pt x="263" y="1227"/>
                    <a:pt x="343" y="1245"/>
                    <a:pt x="450" y="1245"/>
                  </a:cubicBezTo>
                  <a:cubicBezTo>
                    <a:pt x="673" y="1245"/>
                    <a:pt x="1012" y="1168"/>
                    <a:pt x="1386" y="1148"/>
                  </a:cubicBezTo>
                  <a:cubicBezTo>
                    <a:pt x="1202" y="622"/>
                    <a:pt x="1178" y="168"/>
                    <a:pt x="963" y="44"/>
                  </a:cubicBezTo>
                  <a:cubicBezTo>
                    <a:pt x="907" y="13"/>
                    <a:pt x="840" y="0"/>
                    <a:pt x="7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7" name="Google Shape;6277;p18"/>
            <p:cNvSpPr/>
            <p:nvPr/>
          </p:nvSpPr>
          <p:spPr>
            <a:xfrm>
              <a:off x="5972625" y="1414425"/>
              <a:ext cx="37775" cy="32175"/>
            </a:xfrm>
            <a:custGeom>
              <a:avLst/>
              <a:gdLst/>
              <a:ahLst/>
              <a:cxnLst/>
              <a:rect l="l" t="t" r="r" b="b"/>
              <a:pathLst>
                <a:path w="1511" h="1287" extrusionOk="0">
                  <a:moveTo>
                    <a:pt x="810" y="1"/>
                  </a:moveTo>
                  <a:cubicBezTo>
                    <a:pt x="575" y="1"/>
                    <a:pt x="267" y="183"/>
                    <a:pt x="0" y="262"/>
                  </a:cubicBezTo>
                  <a:cubicBezTo>
                    <a:pt x="108" y="603"/>
                    <a:pt x="124" y="1051"/>
                    <a:pt x="354" y="1245"/>
                  </a:cubicBezTo>
                  <a:cubicBezTo>
                    <a:pt x="388" y="1274"/>
                    <a:pt x="436" y="1286"/>
                    <a:pt x="496" y="1286"/>
                  </a:cubicBezTo>
                  <a:cubicBezTo>
                    <a:pt x="712" y="1286"/>
                    <a:pt x="1082" y="1131"/>
                    <a:pt x="1511" y="1046"/>
                  </a:cubicBezTo>
                  <a:cubicBezTo>
                    <a:pt x="1253" y="556"/>
                    <a:pt x="1164" y="113"/>
                    <a:pt x="934" y="22"/>
                  </a:cubicBezTo>
                  <a:cubicBezTo>
                    <a:pt x="896" y="7"/>
                    <a:pt x="854" y="1"/>
                    <a:pt x="81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8" name="Google Shape;6278;p18"/>
            <p:cNvSpPr/>
            <p:nvPr/>
          </p:nvSpPr>
          <p:spPr>
            <a:xfrm>
              <a:off x="1893700" y="4577375"/>
              <a:ext cx="35100" cy="36050"/>
            </a:xfrm>
            <a:custGeom>
              <a:avLst/>
              <a:gdLst/>
              <a:ahLst/>
              <a:cxnLst/>
              <a:rect l="l" t="t" r="r" b="b"/>
              <a:pathLst>
                <a:path w="1404" h="1442" extrusionOk="0">
                  <a:moveTo>
                    <a:pt x="1215" y="1"/>
                  </a:moveTo>
                  <a:cubicBezTo>
                    <a:pt x="695" y="210"/>
                    <a:pt x="247" y="253"/>
                    <a:pt x="128" y="474"/>
                  </a:cubicBezTo>
                  <a:cubicBezTo>
                    <a:pt x="1" y="708"/>
                    <a:pt x="188" y="1112"/>
                    <a:pt x="238" y="1442"/>
                  </a:cubicBezTo>
                  <a:cubicBezTo>
                    <a:pt x="586" y="1365"/>
                    <a:pt x="1029" y="1390"/>
                    <a:pt x="1252" y="1178"/>
                  </a:cubicBezTo>
                  <a:cubicBezTo>
                    <a:pt x="1404" y="1035"/>
                    <a:pt x="1247" y="559"/>
                    <a:pt x="12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9" name="Google Shape;6279;p18"/>
            <p:cNvSpPr/>
            <p:nvPr/>
          </p:nvSpPr>
          <p:spPr>
            <a:xfrm>
              <a:off x="3289100" y="5360825"/>
              <a:ext cx="35725" cy="37950"/>
            </a:xfrm>
            <a:custGeom>
              <a:avLst/>
              <a:gdLst/>
              <a:ahLst/>
              <a:cxnLst/>
              <a:rect l="l" t="t" r="r" b="b"/>
              <a:pathLst>
                <a:path w="1429" h="1518" extrusionOk="0">
                  <a:moveTo>
                    <a:pt x="1144" y="0"/>
                  </a:moveTo>
                  <a:cubicBezTo>
                    <a:pt x="647" y="257"/>
                    <a:pt x="205" y="342"/>
                    <a:pt x="105" y="573"/>
                  </a:cubicBezTo>
                  <a:cubicBezTo>
                    <a:pt x="0" y="815"/>
                    <a:pt x="223" y="1198"/>
                    <a:pt x="302" y="1518"/>
                  </a:cubicBezTo>
                  <a:cubicBezTo>
                    <a:pt x="643" y="1413"/>
                    <a:pt x="1086" y="1400"/>
                    <a:pt x="1290" y="1170"/>
                  </a:cubicBezTo>
                  <a:cubicBezTo>
                    <a:pt x="1428" y="1014"/>
                    <a:pt x="1228" y="556"/>
                    <a:pt x="114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0" name="Google Shape;6280;p18"/>
            <p:cNvSpPr/>
            <p:nvPr/>
          </p:nvSpPr>
          <p:spPr>
            <a:xfrm>
              <a:off x="2177375" y="4892950"/>
              <a:ext cx="31850" cy="34725"/>
            </a:xfrm>
            <a:custGeom>
              <a:avLst/>
              <a:gdLst/>
              <a:ahLst/>
              <a:cxnLst/>
              <a:rect l="l" t="t" r="r" b="b"/>
              <a:pathLst>
                <a:path w="1274" h="1389" extrusionOk="0">
                  <a:moveTo>
                    <a:pt x="1029" y="0"/>
                  </a:moveTo>
                  <a:cubicBezTo>
                    <a:pt x="574" y="248"/>
                    <a:pt x="166" y="338"/>
                    <a:pt x="86" y="550"/>
                  </a:cubicBezTo>
                  <a:cubicBezTo>
                    <a:pt x="0" y="774"/>
                    <a:pt x="154" y="1265"/>
                    <a:pt x="344" y="1361"/>
                  </a:cubicBezTo>
                  <a:cubicBezTo>
                    <a:pt x="381" y="1380"/>
                    <a:pt x="430" y="1388"/>
                    <a:pt x="486" y="1388"/>
                  </a:cubicBezTo>
                  <a:cubicBezTo>
                    <a:pt x="712" y="1388"/>
                    <a:pt x="1047" y="1247"/>
                    <a:pt x="1150" y="1087"/>
                  </a:cubicBezTo>
                  <a:cubicBezTo>
                    <a:pt x="1274" y="896"/>
                    <a:pt x="1101" y="513"/>
                    <a:pt x="10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1" name="Google Shape;6281;p18"/>
            <p:cNvSpPr/>
            <p:nvPr/>
          </p:nvSpPr>
          <p:spPr>
            <a:xfrm>
              <a:off x="2408400" y="5030375"/>
              <a:ext cx="33625" cy="35150"/>
            </a:xfrm>
            <a:custGeom>
              <a:avLst/>
              <a:gdLst/>
              <a:ahLst/>
              <a:cxnLst/>
              <a:rect l="l" t="t" r="r" b="b"/>
              <a:pathLst>
                <a:path w="1345" h="1406" extrusionOk="0">
                  <a:moveTo>
                    <a:pt x="777" y="1"/>
                  </a:moveTo>
                  <a:cubicBezTo>
                    <a:pt x="537" y="1"/>
                    <a:pt x="273" y="71"/>
                    <a:pt x="158" y="203"/>
                  </a:cubicBezTo>
                  <a:cubicBezTo>
                    <a:pt x="0" y="383"/>
                    <a:pt x="134" y="821"/>
                    <a:pt x="146" y="1406"/>
                  </a:cubicBezTo>
                  <a:cubicBezTo>
                    <a:pt x="674" y="1163"/>
                    <a:pt x="1079" y="1098"/>
                    <a:pt x="1226" y="868"/>
                  </a:cubicBezTo>
                  <a:cubicBezTo>
                    <a:pt x="1344" y="685"/>
                    <a:pt x="1222" y="100"/>
                    <a:pt x="1075" y="46"/>
                  </a:cubicBezTo>
                  <a:cubicBezTo>
                    <a:pt x="991" y="16"/>
                    <a:pt x="887" y="1"/>
                    <a:pt x="7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2" name="Google Shape;6282;p18"/>
            <p:cNvSpPr/>
            <p:nvPr/>
          </p:nvSpPr>
          <p:spPr>
            <a:xfrm>
              <a:off x="2642925" y="5159925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extrusionOk="0">
                  <a:moveTo>
                    <a:pt x="714" y="0"/>
                  </a:moveTo>
                  <a:cubicBezTo>
                    <a:pt x="472" y="0"/>
                    <a:pt x="137" y="109"/>
                    <a:pt x="98" y="222"/>
                  </a:cubicBezTo>
                  <a:cubicBezTo>
                    <a:pt x="0" y="493"/>
                    <a:pt x="62" y="978"/>
                    <a:pt x="254" y="1141"/>
                  </a:cubicBezTo>
                  <a:cubicBezTo>
                    <a:pt x="312" y="1191"/>
                    <a:pt x="397" y="1209"/>
                    <a:pt x="506" y="1209"/>
                  </a:cubicBezTo>
                  <a:cubicBezTo>
                    <a:pt x="730" y="1209"/>
                    <a:pt x="1053" y="1135"/>
                    <a:pt x="1443" y="1115"/>
                  </a:cubicBezTo>
                  <a:cubicBezTo>
                    <a:pt x="1200" y="587"/>
                    <a:pt x="1138" y="180"/>
                    <a:pt x="911" y="40"/>
                  </a:cubicBezTo>
                  <a:cubicBezTo>
                    <a:pt x="865" y="12"/>
                    <a:pt x="795" y="0"/>
                    <a:pt x="7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3" name="Google Shape;6283;p18"/>
            <p:cNvSpPr/>
            <p:nvPr/>
          </p:nvSpPr>
          <p:spPr>
            <a:xfrm>
              <a:off x="2877000" y="5292275"/>
              <a:ext cx="32700" cy="28025"/>
            </a:xfrm>
            <a:custGeom>
              <a:avLst/>
              <a:gdLst/>
              <a:ahLst/>
              <a:cxnLst/>
              <a:rect l="l" t="t" r="r" b="b"/>
              <a:pathLst>
                <a:path w="1308" h="1121" extrusionOk="0">
                  <a:moveTo>
                    <a:pt x="732" y="0"/>
                  </a:moveTo>
                  <a:cubicBezTo>
                    <a:pt x="522" y="0"/>
                    <a:pt x="240" y="146"/>
                    <a:pt x="1" y="203"/>
                  </a:cubicBezTo>
                  <a:cubicBezTo>
                    <a:pt x="67" y="501"/>
                    <a:pt x="40" y="915"/>
                    <a:pt x="224" y="1061"/>
                  </a:cubicBezTo>
                  <a:cubicBezTo>
                    <a:pt x="280" y="1104"/>
                    <a:pt x="357" y="1120"/>
                    <a:pt x="452" y="1120"/>
                  </a:cubicBezTo>
                  <a:cubicBezTo>
                    <a:pt x="660" y="1120"/>
                    <a:pt x="956" y="1046"/>
                    <a:pt x="1308" y="1022"/>
                  </a:cubicBezTo>
                  <a:cubicBezTo>
                    <a:pt x="1112" y="544"/>
                    <a:pt x="1067" y="125"/>
                    <a:pt x="868" y="28"/>
                  </a:cubicBezTo>
                  <a:cubicBezTo>
                    <a:pt x="828" y="8"/>
                    <a:pt x="782" y="0"/>
                    <a:pt x="73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84" name="Google Shape;6284;p18"/>
          <p:cNvSpPr txBox="1">
            <a:spLocks noGrp="1"/>
          </p:cNvSpPr>
          <p:nvPr>
            <p:ph type="title"/>
          </p:nvPr>
        </p:nvSpPr>
        <p:spPr>
          <a:xfrm>
            <a:off x="4729900" y="503575"/>
            <a:ext cx="3713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6285" name="Google Shape;6285;p18"/>
          <p:cNvGrpSpPr/>
          <p:nvPr/>
        </p:nvGrpSpPr>
        <p:grpSpPr>
          <a:xfrm>
            <a:off x="384210" y="2003152"/>
            <a:ext cx="4397855" cy="4441252"/>
            <a:chOff x="1217525" y="238125"/>
            <a:chExt cx="5186150" cy="5237325"/>
          </a:xfrm>
        </p:grpSpPr>
        <p:sp>
          <p:nvSpPr>
            <p:cNvPr id="6286" name="Google Shape;6286;p18"/>
            <p:cNvSpPr/>
            <p:nvPr/>
          </p:nvSpPr>
          <p:spPr>
            <a:xfrm>
              <a:off x="3064700" y="2105425"/>
              <a:ext cx="1488400" cy="1501400"/>
            </a:xfrm>
            <a:custGeom>
              <a:avLst/>
              <a:gdLst/>
              <a:ahLst/>
              <a:cxnLst/>
              <a:rect l="l" t="t" r="r" b="b"/>
              <a:pathLst>
                <a:path w="59536" h="60056" extrusionOk="0">
                  <a:moveTo>
                    <a:pt x="35171" y="5672"/>
                  </a:moveTo>
                  <a:cubicBezTo>
                    <a:pt x="35857" y="6721"/>
                    <a:pt x="36948" y="7490"/>
                    <a:pt x="38284" y="7490"/>
                  </a:cubicBezTo>
                  <a:cubicBezTo>
                    <a:pt x="38312" y="7490"/>
                    <a:pt x="38341" y="7490"/>
                    <a:pt x="38370" y="7489"/>
                  </a:cubicBezTo>
                  <a:lnTo>
                    <a:pt x="38370" y="7489"/>
                  </a:lnTo>
                  <a:lnTo>
                    <a:pt x="36351" y="10618"/>
                  </a:lnTo>
                  <a:lnTo>
                    <a:pt x="33545" y="9039"/>
                  </a:lnTo>
                  <a:cubicBezTo>
                    <a:pt x="34040" y="8015"/>
                    <a:pt x="34614" y="6827"/>
                    <a:pt x="35171" y="5672"/>
                  </a:cubicBezTo>
                  <a:close/>
                  <a:moveTo>
                    <a:pt x="27767" y="8151"/>
                  </a:moveTo>
                  <a:lnTo>
                    <a:pt x="30691" y="9794"/>
                  </a:lnTo>
                  <a:lnTo>
                    <a:pt x="28892" y="12601"/>
                  </a:lnTo>
                  <a:lnTo>
                    <a:pt x="26273" y="11127"/>
                  </a:lnTo>
                  <a:cubicBezTo>
                    <a:pt x="26765" y="10146"/>
                    <a:pt x="27303" y="9075"/>
                    <a:pt x="27767" y="8151"/>
                  </a:cubicBezTo>
                  <a:close/>
                  <a:moveTo>
                    <a:pt x="20447" y="10270"/>
                  </a:moveTo>
                  <a:cubicBezTo>
                    <a:pt x="21294" y="10808"/>
                    <a:pt x="22283" y="11438"/>
                    <a:pt x="23213" y="12029"/>
                  </a:cubicBezTo>
                  <a:lnTo>
                    <a:pt x="21695" y="14729"/>
                  </a:lnTo>
                  <a:lnTo>
                    <a:pt x="18758" y="13273"/>
                  </a:lnTo>
                  <a:cubicBezTo>
                    <a:pt x="19285" y="12336"/>
                    <a:pt x="19897" y="11248"/>
                    <a:pt x="20447" y="10270"/>
                  </a:cubicBezTo>
                  <a:close/>
                  <a:moveTo>
                    <a:pt x="44513" y="11007"/>
                  </a:moveTo>
                  <a:cubicBezTo>
                    <a:pt x="45226" y="11938"/>
                    <a:pt x="46252" y="12716"/>
                    <a:pt x="47536" y="12716"/>
                  </a:cubicBezTo>
                  <a:cubicBezTo>
                    <a:pt x="47615" y="12716"/>
                    <a:pt x="47694" y="12713"/>
                    <a:pt x="47774" y="12707"/>
                  </a:cubicBezTo>
                  <a:lnTo>
                    <a:pt x="47774" y="12707"/>
                  </a:lnTo>
                  <a:lnTo>
                    <a:pt x="45710" y="15877"/>
                  </a:lnTo>
                  <a:lnTo>
                    <a:pt x="42913" y="14304"/>
                  </a:lnTo>
                  <a:cubicBezTo>
                    <a:pt x="43401" y="13297"/>
                    <a:pt x="43956" y="12154"/>
                    <a:pt x="44513" y="11007"/>
                  </a:cubicBezTo>
                  <a:close/>
                  <a:moveTo>
                    <a:pt x="12830" y="11513"/>
                  </a:moveTo>
                  <a:lnTo>
                    <a:pt x="12830" y="11513"/>
                  </a:lnTo>
                  <a:cubicBezTo>
                    <a:pt x="13700" y="12980"/>
                    <a:pt x="14705" y="13874"/>
                    <a:pt x="16122" y="13917"/>
                  </a:cubicBezTo>
                  <a:lnTo>
                    <a:pt x="16123" y="13917"/>
                  </a:lnTo>
                  <a:lnTo>
                    <a:pt x="14378" y="17019"/>
                  </a:lnTo>
                  <a:lnTo>
                    <a:pt x="10974" y="15469"/>
                  </a:lnTo>
                  <a:cubicBezTo>
                    <a:pt x="12166" y="14729"/>
                    <a:pt x="12887" y="13457"/>
                    <a:pt x="12830" y="11513"/>
                  </a:cubicBezTo>
                  <a:close/>
                  <a:moveTo>
                    <a:pt x="37204" y="13597"/>
                  </a:moveTo>
                  <a:lnTo>
                    <a:pt x="39925" y="15127"/>
                  </a:lnTo>
                  <a:lnTo>
                    <a:pt x="38315" y="17574"/>
                  </a:lnTo>
                  <a:lnTo>
                    <a:pt x="35937" y="16238"/>
                  </a:lnTo>
                  <a:lnTo>
                    <a:pt x="37204" y="13597"/>
                  </a:lnTo>
                  <a:close/>
                  <a:moveTo>
                    <a:pt x="29867" y="15955"/>
                  </a:moveTo>
                  <a:lnTo>
                    <a:pt x="32225" y="17281"/>
                  </a:lnTo>
                  <a:cubicBezTo>
                    <a:pt x="31790" y="17960"/>
                    <a:pt x="31338" y="18669"/>
                    <a:pt x="30866" y="19406"/>
                  </a:cubicBezTo>
                  <a:lnTo>
                    <a:pt x="28780" y="18233"/>
                  </a:lnTo>
                  <a:lnTo>
                    <a:pt x="29867" y="15955"/>
                  </a:lnTo>
                  <a:close/>
                  <a:moveTo>
                    <a:pt x="22541" y="18031"/>
                  </a:moveTo>
                  <a:cubicBezTo>
                    <a:pt x="23224" y="18498"/>
                    <a:pt x="23938" y="18983"/>
                    <a:pt x="24624" y="19452"/>
                  </a:cubicBezTo>
                  <a:lnTo>
                    <a:pt x="23419" y="21596"/>
                  </a:lnTo>
                  <a:lnTo>
                    <a:pt x="21149" y="20504"/>
                  </a:lnTo>
                  <a:cubicBezTo>
                    <a:pt x="21593" y="19717"/>
                    <a:pt x="22054" y="18893"/>
                    <a:pt x="22541" y="18031"/>
                  </a:cubicBezTo>
                  <a:close/>
                  <a:moveTo>
                    <a:pt x="46568" y="18718"/>
                  </a:moveTo>
                  <a:lnTo>
                    <a:pt x="49498" y="20365"/>
                  </a:lnTo>
                  <a:lnTo>
                    <a:pt x="47698" y="23125"/>
                  </a:lnTo>
                  <a:lnTo>
                    <a:pt x="45107" y="21668"/>
                  </a:lnTo>
                  <a:cubicBezTo>
                    <a:pt x="45598" y="20678"/>
                    <a:pt x="46084" y="19695"/>
                    <a:pt x="46568" y="18718"/>
                  </a:cubicBezTo>
                  <a:close/>
                  <a:moveTo>
                    <a:pt x="15096" y="19957"/>
                  </a:moveTo>
                  <a:lnTo>
                    <a:pt x="17551" y="21599"/>
                  </a:lnTo>
                  <a:lnTo>
                    <a:pt x="16163" y="24067"/>
                  </a:lnTo>
                  <a:lnTo>
                    <a:pt x="13481" y="22829"/>
                  </a:lnTo>
                  <a:lnTo>
                    <a:pt x="15096" y="19957"/>
                  </a:lnTo>
                  <a:close/>
                  <a:moveTo>
                    <a:pt x="39356" y="21292"/>
                  </a:moveTo>
                  <a:lnTo>
                    <a:pt x="41706" y="22613"/>
                  </a:lnTo>
                  <a:lnTo>
                    <a:pt x="40334" y="24726"/>
                  </a:lnTo>
                  <a:lnTo>
                    <a:pt x="38265" y="23563"/>
                  </a:lnTo>
                  <a:cubicBezTo>
                    <a:pt x="38620" y="22823"/>
                    <a:pt x="38974" y="22088"/>
                    <a:pt x="39356" y="21292"/>
                  </a:cubicBezTo>
                  <a:close/>
                  <a:moveTo>
                    <a:pt x="32036" y="23833"/>
                  </a:moveTo>
                  <a:lnTo>
                    <a:pt x="33850" y="24852"/>
                  </a:lnTo>
                  <a:lnTo>
                    <a:pt x="32838" y="26400"/>
                  </a:lnTo>
                  <a:lnTo>
                    <a:pt x="31254" y="25508"/>
                  </a:lnTo>
                  <a:lnTo>
                    <a:pt x="32036" y="23833"/>
                  </a:lnTo>
                  <a:close/>
                  <a:moveTo>
                    <a:pt x="7495" y="21569"/>
                  </a:moveTo>
                  <a:lnTo>
                    <a:pt x="10643" y="23738"/>
                  </a:lnTo>
                  <a:lnTo>
                    <a:pt x="8883" y="26868"/>
                  </a:lnTo>
                  <a:cubicBezTo>
                    <a:pt x="8157" y="25803"/>
                    <a:pt x="7066" y="25308"/>
                    <a:pt x="5548" y="25308"/>
                  </a:cubicBezTo>
                  <a:cubicBezTo>
                    <a:pt x="5382" y="25308"/>
                    <a:pt x="5211" y="25314"/>
                    <a:pt x="5034" y="25325"/>
                  </a:cubicBezTo>
                  <a:cubicBezTo>
                    <a:pt x="6680" y="24337"/>
                    <a:pt x="7533" y="23106"/>
                    <a:pt x="7495" y="21569"/>
                  </a:cubicBezTo>
                  <a:close/>
                  <a:moveTo>
                    <a:pt x="24561" y="25944"/>
                  </a:moveTo>
                  <a:lnTo>
                    <a:pt x="26176" y="26994"/>
                  </a:lnTo>
                  <a:lnTo>
                    <a:pt x="25208" y="28718"/>
                  </a:lnTo>
                  <a:lnTo>
                    <a:pt x="23488" y="27851"/>
                  </a:lnTo>
                  <a:lnTo>
                    <a:pt x="24561" y="25944"/>
                  </a:lnTo>
                  <a:close/>
                  <a:moveTo>
                    <a:pt x="48560" y="26304"/>
                  </a:moveTo>
                  <a:lnTo>
                    <a:pt x="51478" y="27699"/>
                  </a:lnTo>
                  <a:lnTo>
                    <a:pt x="49773" y="30731"/>
                  </a:lnTo>
                  <a:lnTo>
                    <a:pt x="47063" y="28967"/>
                  </a:lnTo>
                  <a:lnTo>
                    <a:pt x="48560" y="26304"/>
                  </a:lnTo>
                  <a:close/>
                  <a:moveTo>
                    <a:pt x="17079" y="27695"/>
                  </a:moveTo>
                  <a:lnTo>
                    <a:pt x="19313" y="29098"/>
                  </a:lnTo>
                  <a:cubicBezTo>
                    <a:pt x="18895" y="29844"/>
                    <a:pt x="18479" y="30583"/>
                    <a:pt x="18065" y="31317"/>
                  </a:cubicBezTo>
                  <a:lnTo>
                    <a:pt x="15696" y="30157"/>
                  </a:lnTo>
                  <a:lnTo>
                    <a:pt x="17079" y="27695"/>
                  </a:lnTo>
                  <a:close/>
                  <a:moveTo>
                    <a:pt x="41457" y="28918"/>
                  </a:moveTo>
                  <a:lnTo>
                    <a:pt x="43731" y="29975"/>
                  </a:lnTo>
                  <a:lnTo>
                    <a:pt x="42356" y="32421"/>
                  </a:lnTo>
                  <a:lnTo>
                    <a:pt x="40250" y="31065"/>
                  </a:lnTo>
                  <a:lnTo>
                    <a:pt x="41457" y="28918"/>
                  </a:lnTo>
                  <a:close/>
                  <a:moveTo>
                    <a:pt x="9766" y="29422"/>
                  </a:moveTo>
                  <a:lnTo>
                    <a:pt x="12507" y="31154"/>
                  </a:lnTo>
                  <a:lnTo>
                    <a:pt x="10948" y="33930"/>
                  </a:lnTo>
                  <a:lnTo>
                    <a:pt x="7892" y="32439"/>
                  </a:lnTo>
                  <a:cubicBezTo>
                    <a:pt x="8447" y="31546"/>
                    <a:pt x="9147" y="30418"/>
                    <a:pt x="9766" y="29422"/>
                  </a:cubicBezTo>
                  <a:close/>
                  <a:moveTo>
                    <a:pt x="34175" y="31534"/>
                  </a:moveTo>
                  <a:lnTo>
                    <a:pt x="35962" y="32310"/>
                  </a:lnTo>
                  <a:lnTo>
                    <a:pt x="34894" y="34211"/>
                  </a:lnTo>
                  <a:lnTo>
                    <a:pt x="33203" y="33261"/>
                  </a:lnTo>
                  <a:lnTo>
                    <a:pt x="34175" y="31534"/>
                  </a:lnTo>
                  <a:close/>
                  <a:moveTo>
                    <a:pt x="26533" y="33625"/>
                  </a:moveTo>
                  <a:lnTo>
                    <a:pt x="28370" y="34658"/>
                  </a:lnTo>
                  <a:lnTo>
                    <a:pt x="27377" y="36425"/>
                  </a:lnTo>
                  <a:lnTo>
                    <a:pt x="25538" y="35392"/>
                  </a:lnTo>
                  <a:lnTo>
                    <a:pt x="26533" y="33625"/>
                  </a:lnTo>
                  <a:close/>
                  <a:moveTo>
                    <a:pt x="50598" y="33318"/>
                  </a:moveTo>
                  <a:cubicBezTo>
                    <a:pt x="51296" y="34276"/>
                    <a:pt x="52310" y="34826"/>
                    <a:pt x="53784" y="34826"/>
                  </a:cubicBezTo>
                  <a:cubicBezTo>
                    <a:pt x="53996" y="34826"/>
                    <a:pt x="54217" y="34815"/>
                    <a:pt x="54448" y="34792"/>
                  </a:cubicBezTo>
                  <a:lnTo>
                    <a:pt x="54448" y="34792"/>
                  </a:lnTo>
                  <a:cubicBezTo>
                    <a:pt x="52730" y="35837"/>
                    <a:pt x="51925" y="37060"/>
                    <a:pt x="51970" y="38530"/>
                  </a:cubicBezTo>
                  <a:lnTo>
                    <a:pt x="48869" y="36395"/>
                  </a:lnTo>
                  <a:lnTo>
                    <a:pt x="50598" y="33318"/>
                  </a:lnTo>
                  <a:close/>
                  <a:moveTo>
                    <a:pt x="19142" y="35281"/>
                  </a:moveTo>
                  <a:lnTo>
                    <a:pt x="21347" y="36520"/>
                  </a:lnTo>
                  <a:cubicBezTo>
                    <a:pt x="20917" y="37400"/>
                    <a:pt x="20544" y="38163"/>
                    <a:pt x="20155" y="38959"/>
                  </a:cubicBezTo>
                  <a:lnTo>
                    <a:pt x="17664" y="37559"/>
                  </a:lnTo>
                  <a:cubicBezTo>
                    <a:pt x="18112" y="36871"/>
                    <a:pt x="18625" y="36078"/>
                    <a:pt x="19142" y="35281"/>
                  </a:cubicBezTo>
                  <a:close/>
                  <a:moveTo>
                    <a:pt x="43302" y="36072"/>
                  </a:moveTo>
                  <a:lnTo>
                    <a:pt x="45978" y="37321"/>
                  </a:lnTo>
                  <a:lnTo>
                    <a:pt x="44362" y="40196"/>
                  </a:lnTo>
                  <a:lnTo>
                    <a:pt x="41914" y="38541"/>
                  </a:lnTo>
                  <a:lnTo>
                    <a:pt x="43302" y="36072"/>
                  </a:lnTo>
                  <a:close/>
                  <a:moveTo>
                    <a:pt x="11785" y="36908"/>
                  </a:moveTo>
                  <a:lnTo>
                    <a:pt x="14489" y="38427"/>
                  </a:lnTo>
                  <a:lnTo>
                    <a:pt x="12928" y="41537"/>
                  </a:lnTo>
                  <a:lnTo>
                    <a:pt x="9840" y="39799"/>
                  </a:lnTo>
                  <a:lnTo>
                    <a:pt x="11785" y="36908"/>
                  </a:lnTo>
                  <a:close/>
                  <a:moveTo>
                    <a:pt x="35983" y="38469"/>
                  </a:moveTo>
                  <a:lnTo>
                    <a:pt x="38342" y="39639"/>
                  </a:lnTo>
                  <a:lnTo>
                    <a:pt x="36949" y="42116"/>
                  </a:lnTo>
                  <a:lnTo>
                    <a:pt x="34733" y="40694"/>
                  </a:lnTo>
                  <a:cubicBezTo>
                    <a:pt x="35141" y="39966"/>
                    <a:pt x="35574" y="39196"/>
                    <a:pt x="35983" y="38469"/>
                  </a:cubicBezTo>
                  <a:close/>
                  <a:moveTo>
                    <a:pt x="28560" y="40610"/>
                  </a:moveTo>
                  <a:cubicBezTo>
                    <a:pt x="29266" y="41008"/>
                    <a:pt x="30043" y="41444"/>
                    <a:pt x="30775" y="41855"/>
                  </a:cubicBezTo>
                  <a:lnTo>
                    <a:pt x="29602" y="44270"/>
                  </a:lnTo>
                  <a:lnTo>
                    <a:pt x="27118" y="42875"/>
                  </a:lnTo>
                  <a:lnTo>
                    <a:pt x="28560" y="40610"/>
                  </a:lnTo>
                  <a:close/>
                  <a:moveTo>
                    <a:pt x="21139" y="42437"/>
                  </a:moveTo>
                  <a:lnTo>
                    <a:pt x="23637" y="43841"/>
                  </a:lnTo>
                  <a:lnTo>
                    <a:pt x="22308" y="46640"/>
                  </a:lnTo>
                  <a:lnTo>
                    <a:pt x="19436" y="45026"/>
                  </a:lnTo>
                  <a:lnTo>
                    <a:pt x="21139" y="42437"/>
                  </a:lnTo>
                  <a:close/>
                  <a:moveTo>
                    <a:pt x="45072" y="43062"/>
                  </a:moveTo>
                  <a:lnTo>
                    <a:pt x="48470" y="44659"/>
                  </a:lnTo>
                  <a:cubicBezTo>
                    <a:pt x="47334" y="45414"/>
                    <a:pt x="46517" y="46671"/>
                    <a:pt x="46688" y="48760"/>
                  </a:cubicBezTo>
                  <a:cubicBezTo>
                    <a:pt x="45770" y="47147"/>
                    <a:pt x="44730" y="46237"/>
                    <a:pt x="43292" y="46228"/>
                  </a:cubicBezTo>
                  <a:lnTo>
                    <a:pt x="45072" y="43062"/>
                  </a:lnTo>
                  <a:close/>
                  <a:moveTo>
                    <a:pt x="13507" y="44000"/>
                  </a:moveTo>
                  <a:lnTo>
                    <a:pt x="16851" y="45879"/>
                  </a:lnTo>
                  <a:cubicBezTo>
                    <a:pt x="15827" y="46762"/>
                    <a:pt x="15128" y="47967"/>
                    <a:pt x="15224" y="49565"/>
                  </a:cubicBezTo>
                  <a:cubicBezTo>
                    <a:pt x="14342" y="48171"/>
                    <a:pt x="13158" y="47461"/>
                    <a:pt x="11371" y="47461"/>
                  </a:cubicBezTo>
                  <a:cubicBezTo>
                    <a:pt x="11227" y="47461"/>
                    <a:pt x="11079" y="47466"/>
                    <a:pt x="10927" y="47475"/>
                  </a:cubicBezTo>
                  <a:cubicBezTo>
                    <a:pt x="12554" y="46556"/>
                    <a:pt x="13471" y="45462"/>
                    <a:pt x="13507" y="44000"/>
                  </a:cubicBezTo>
                  <a:close/>
                  <a:moveTo>
                    <a:pt x="37873" y="45409"/>
                  </a:moveTo>
                  <a:lnTo>
                    <a:pt x="40797" y="46856"/>
                  </a:lnTo>
                  <a:cubicBezTo>
                    <a:pt x="40246" y="47836"/>
                    <a:pt x="39599" y="48990"/>
                    <a:pt x="39052" y="49960"/>
                  </a:cubicBezTo>
                  <a:lnTo>
                    <a:pt x="36204" y="48079"/>
                  </a:lnTo>
                  <a:cubicBezTo>
                    <a:pt x="36665" y="47341"/>
                    <a:pt x="37279" y="46361"/>
                    <a:pt x="37873" y="45409"/>
                  </a:cubicBezTo>
                  <a:close/>
                  <a:moveTo>
                    <a:pt x="30517" y="47440"/>
                  </a:moveTo>
                  <a:lnTo>
                    <a:pt x="33226" y="48963"/>
                  </a:lnTo>
                  <a:lnTo>
                    <a:pt x="31712" y="52113"/>
                  </a:lnTo>
                  <a:lnTo>
                    <a:pt x="28762" y="50229"/>
                  </a:lnTo>
                  <a:lnTo>
                    <a:pt x="30517" y="47440"/>
                  </a:lnTo>
                  <a:close/>
                  <a:moveTo>
                    <a:pt x="23140" y="49413"/>
                  </a:moveTo>
                  <a:lnTo>
                    <a:pt x="26233" y="51153"/>
                  </a:lnTo>
                  <a:cubicBezTo>
                    <a:pt x="25155" y="52004"/>
                    <a:pt x="24495" y="53237"/>
                    <a:pt x="24693" y="55151"/>
                  </a:cubicBezTo>
                  <a:cubicBezTo>
                    <a:pt x="23725" y="53585"/>
                    <a:pt x="22615" y="52666"/>
                    <a:pt x="21236" y="52666"/>
                  </a:cubicBezTo>
                  <a:cubicBezTo>
                    <a:pt x="21137" y="52666"/>
                    <a:pt x="21038" y="52671"/>
                    <a:pt x="20937" y="52680"/>
                  </a:cubicBezTo>
                  <a:cubicBezTo>
                    <a:pt x="21653" y="51617"/>
                    <a:pt x="22415" y="50489"/>
                    <a:pt x="23140" y="49413"/>
                  </a:cubicBezTo>
                  <a:close/>
                  <a:moveTo>
                    <a:pt x="38465" y="1"/>
                  </a:moveTo>
                  <a:cubicBezTo>
                    <a:pt x="38343" y="1"/>
                    <a:pt x="38220" y="7"/>
                    <a:pt x="38097" y="19"/>
                  </a:cubicBezTo>
                  <a:cubicBezTo>
                    <a:pt x="36239" y="204"/>
                    <a:pt x="35219" y="1366"/>
                    <a:pt x="34547" y="4138"/>
                  </a:cubicBezTo>
                  <a:cubicBezTo>
                    <a:pt x="33728" y="2800"/>
                    <a:pt x="32640" y="2040"/>
                    <a:pt x="31269" y="2040"/>
                  </a:cubicBezTo>
                  <a:cubicBezTo>
                    <a:pt x="30935" y="2040"/>
                    <a:pt x="30584" y="2085"/>
                    <a:pt x="30217" y="2178"/>
                  </a:cubicBezTo>
                  <a:cubicBezTo>
                    <a:pt x="28338" y="2653"/>
                    <a:pt x="27470" y="4084"/>
                    <a:pt x="27200" y="6260"/>
                  </a:cubicBezTo>
                  <a:cubicBezTo>
                    <a:pt x="26092" y="4297"/>
                    <a:pt x="24455" y="4113"/>
                    <a:pt x="22744" y="4104"/>
                  </a:cubicBezTo>
                  <a:lnTo>
                    <a:pt x="22726" y="4109"/>
                  </a:lnTo>
                  <a:cubicBezTo>
                    <a:pt x="21231" y="5040"/>
                    <a:pt x="19932" y="6119"/>
                    <a:pt x="19968" y="8410"/>
                  </a:cubicBezTo>
                  <a:cubicBezTo>
                    <a:pt x="18961" y="7026"/>
                    <a:pt x="17879" y="6301"/>
                    <a:pt x="16602" y="6301"/>
                  </a:cubicBezTo>
                  <a:cubicBezTo>
                    <a:pt x="16245" y="6301"/>
                    <a:pt x="15873" y="6358"/>
                    <a:pt x="15484" y="6472"/>
                  </a:cubicBezTo>
                  <a:cubicBezTo>
                    <a:pt x="13471" y="7065"/>
                    <a:pt x="12676" y="8630"/>
                    <a:pt x="12634" y="10774"/>
                  </a:cubicBezTo>
                  <a:cubicBezTo>
                    <a:pt x="11614" y="9261"/>
                    <a:pt x="10437" y="8514"/>
                    <a:pt x="9182" y="8514"/>
                  </a:cubicBezTo>
                  <a:cubicBezTo>
                    <a:pt x="8759" y="8514"/>
                    <a:pt x="8328" y="8599"/>
                    <a:pt x="7890" y="8768"/>
                  </a:cubicBezTo>
                  <a:cubicBezTo>
                    <a:pt x="6350" y="9363"/>
                    <a:pt x="5348" y="10956"/>
                    <a:pt x="5478" y="12608"/>
                  </a:cubicBezTo>
                  <a:cubicBezTo>
                    <a:pt x="5630" y="14564"/>
                    <a:pt x="6906" y="15675"/>
                    <a:pt x="9554" y="16070"/>
                  </a:cubicBezTo>
                  <a:cubicBezTo>
                    <a:pt x="7971" y="16978"/>
                    <a:pt x="7265" y="18333"/>
                    <a:pt x="7271" y="20172"/>
                  </a:cubicBezTo>
                  <a:cubicBezTo>
                    <a:pt x="6205" y="18717"/>
                    <a:pt x="5061" y="18006"/>
                    <a:pt x="3850" y="18006"/>
                  </a:cubicBezTo>
                  <a:cubicBezTo>
                    <a:pt x="3408" y="18006"/>
                    <a:pt x="2956" y="18101"/>
                    <a:pt x="2497" y="18289"/>
                  </a:cubicBezTo>
                  <a:cubicBezTo>
                    <a:pt x="967" y="18915"/>
                    <a:pt x="0" y="20529"/>
                    <a:pt x="167" y="22176"/>
                  </a:cubicBezTo>
                  <a:cubicBezTo>
                    <a:pt x="364" y="24141"/>
                    <a:pt x="1590" y="25141"/>
                    <a:pt x="4396" y="25557"/>
                  </a:cubicBezTo>
                  <a:cubicBezTo>
                    <a:pt x="2637" y="26513"/>
                    <a:pt x="1764" y="27925"/>
                    <a:pt x="2136" y="29846"/>
                  </a:cubicBezTo>
                  <a:cubicBezTo>
                    <a:pt x="2539" y="31929"/>
                    <a:pt x="4003" y="32842"/>
                    <a:pt x="6225" y="32926"/>
                  </a:cubicBezTo>
                  <a:cubicBezTo>
                    <a:pt x="4445" y="34102"/>
                    <a:pt x="3659" y="35570"/>
                    <a:pt x="4153" y="37459"/>
                  </a:cubicBezTo>
                  <a:cubicBezTo>
                    <a:pt x="4658" y="39391"/>
                    <a:pt x="6081" y="40250"/>
                    <a:pt x="8281" y="40288"/>
                  </a:cubicBezTo>
                  <a:cubicBezTo>
                    <a:pt x="6359" y="41528"/>
                    <a:pt x="5612" y="43082"/>
                    <a:pt x="6241" y="45038"/>
                  </a:cubicBezTo>
                  <a:cubicBezTo>
                    <a:pt x="6822" y="46844"/>
                    <a:pt x="8189" y="47588"/>
                    <a:pt x="10013" y="47588"/>
                  </a:cubicBezTo>
                  <a:cubicBezTo>
                    <a:pt x="10124" y="47588"/>
                    <a:pt x="10236" y="47585"/>
                    <a:pt x="10350" y="47580"/>
                  </a:cubicBezTo>
                  <a:lnTo>
                    <a:pt x="10350" y="47580"/>
                  </a:lnTo>
                  <a:cubicBezTo>
                    <a:pt x="8158" y="49453"/>
                    <a:pt x="7615" y="50931"/>
                    <a:pt x="8419" y="52718"/>
                  </a:cubicBezTo>
                  <a:cubicBezTo>
                    <a:pt x="9008" y="54029"/>
                    <a:pt x="10307" y="54849"/>
                    <a:pt x="11711" y="54849"/>
                  </a:cubicBezTo>
                  <a:cubicBezTo>
                    <a:pt x="11884" y="54849"/>
                    <a:pt x="12059" y="54836"/>
                    <a:pt x="12234" y="54811"/>
                  </a:cubicBezTo>
                  <a:cubicBezTo>
                    <a:pt x="14113" y="54535"/>
                    <a:pt x="15130" y="53268"/>
                    <a:pt x="15500" y="50820"/>
                  </a:cubicBezTo>
                  <a:cubicBezTo>
                    <a:pt x="16046" y="51326"/>
                    <a:pt x="16559" y="51993"/>
                    <a:pt x="17236" y="52369"/>
                  </a:cubicBezTo>
                  <a:cubicBezTo>
                    <a:pt x="17903" y="52742"/>
                    <a:pt x="18736" y="52817"/>
                    <a:pt x="19492" y="53022"/>
                  </a:cubicBezTo>
                  <a:cubicBezTo>
                    <a:pt x="17701" y="54291"/>
                    <a:pt x="17038" y="55827"/>
                    <a:pt x="17555" y="57522"/>
                  </a:cubicBezTo>
                  <a:cubicBezTo>
                    <a:pt x="17981" y="58922"/>
                    <a:pt x="19262" y="60055"/>
                    <a:pt x="20674" y="60055"/>
                  </a:cubicBezTo>
                  <a:cubicBezTo>
                    <a:pt x="20807" y="60055"/>
                    <a:pt x="20941" y="60045"/>
                    <a:pt x="21076" y="60024"/>
                  </a:cubicBezTo>
                  <a:cubicBezTo>
                    <a:pt x="22031" y="59877"/>
                    <a:pt x="23124" y="59389"/>
                    <a:pt x="23768" y="58691"/>
                  </a:cubicBezTo>
                  <a:cubicBezTo>
                    <a:pt x="24425" y="57976"/>
                    <a:pt x="24609" y="56816"/>
                    <a:pt x="24971" y="55925"/>
                  </a:cubicBezTo>
                  <a:cubicBezTo>
                    <a:pt x="25853" y="57332"/>
                    <a:pt x="26854" y="58053"/>
                    <a:pt x="28151" y="58053"/>
                  </a:cubicBezTo>
                  <a:cubicBezTo>
                    <a:pt x="28355" y="58053"/>
                    <a:pt x="28565" y="58035"/>
                    <a:pt x="28784" y="58000"/>
                  </a:cubicBezTo>
                  <a:cubicBezTo>
                    <a:pt x="31024" y="57637"/>
                    <a:pt x="32014" y="56100"/>
                    <a:pt x="32212" y="53792"/>
                  </a:cubicBezTo>
                  <a:cubicBezTo>
                    <a:pt x="33079" y="55195"/>
                    <a:pt x="34155" y="55952"/>
                    <a:pt x="35514" y="55952"/>
                  </a:cubicBezTo>
                  <a:cubicBezTo>
                    <a:pt x="35786" y="55952"/>
                    <a:pt x="36069" y="55921"/>
                    <a:pt x="36364" y="55860"/>
                  </a:cubicBezTo>
                  <a:cubicBezTo>
                    <a:pt x="38470" y="55422"/>
                    <a:pt x="39394" y="53897"/>
                    <a:pt x="39553" y="51678"/>
                  </a:cubicBezTo>
                  <a:cubicBezTo>
                    <a:pt x="40446" y="53048"/>
                    <a:pt x="41517" y="53801"/>
                    <a:pt x="42829" y="53801"/>
                  </a:cubicBezTo>
                  <a:cubicBezTo>
                    <a:pt x="43212" y="53801"/>
                    <a:pt x="43616" y="53737"/>
                    <a:pt x="44042" y="53605"/>
                  </a:cubicBezTo>
                  <a:cubicBezTo>
                    <a:pt x="46018" y="52995"/>
                    <a:pt x="46815" y="51469"/>
                    <a:pt x="46778" y="49385"/>
                  </a:cubicBezTo>
                  <a:lnTo>
                    <a:pt x="46778" y="49385"/>
                  </a:lnTo>
                  <a:cubicBezTo>
                    <a:pt x="47978" y="50907"/>
                    <a:pt x="49082" y="51619"/>
                    <a:pt x="50275" y="51619"/>
                  </a:cubicBezTo>
                  <a:cubicBezTo>
                    <a:pt x="50691" y="51619"/>
                    <a:pt x="51117" y="51533"/>
                    <a:pt x="51562" y="51364"/>
                  </a:cubicBezTo>
                  <a:cubicBezTo>
                    <a:pt x="53026" y="50808"/>
                    <a:pt x="54161" y="49314"/>
                    <a:pt x="53952" y="47771"/>
                  </a:cubicBezTo>
                  <a:cubicBezTo>
                    <a:pt x="53823" y="46840"/>
                    <a:pt x="53389" y="45786"/>
                    <a:pt x="52742" y="45150"/>
                  </a:cubicBezTo>
                  <a:cubicBezTo>
                    <a:pt x="52080" y="44501"/>
                    <a:pt x="50991" y="44295"/>
                    <a:pt x="50132" y="43913"/>
                  </a:cubicBezTo>
                  <a:cubicBezTo>
                    <a:pt x="51538" y="43134"/>
                    <a:pt x="52186" y="41781"/>
                    <a:pt x="52198" y="39982"/>
                  </a:cubicBezTo>
                  <a:cubicBezTo>
                    <a:pt x="53282" y="41428"/>
                    <a:pt x="54416" y="42128"/>
                    <a:pt x="55621" y="42128"/>
                  </a:cubicBezTo>
                  <a:cubicBezTo>
                    <a:pt x="56033" y="42128"/>
                    <a:pt x="56453" y="42046"/>
                    <a:pt x="56883" y="41884"/>
                  </a:cubicBezTo>
                  <a:cubicBezTo>
                    <a:pt x="58386" y="41318"/>
                    <a:pt x="59535" y="39761"/>
                    <a:pt x="59283" y="38186"/>
                  </a:cubicBezTo>
                  <a:cubicBezTo>
                    <a:pt x="59136" y="37259"/>
                    <a:pt x="58661" y="36223"/>
                    <a:pt x="57995" y="35604"/>
                  </a:cubicBezTo>
                  <a:cubicBezTo>
                    <a:pt x="57317" y="34975"/>
                    <a:pt x="56225" y="34798"/>
                    <a:pt x="55375" y="34447"/>
                  </a:cubicBezTo>
                  <a:cubicBezTo>
                    <a:pt x="57065" y="33259"/>
                    <a:pt x="57754" y="31864"/>
                    <a:pt x="57351" y="30153"/>
                  </a:cubicBezTo>
                  <a:cubicBezTo>
                    <a:pt x="56896" y="28214"/>
                    <a:pt x="55486" y="27356"/>
                    <a:pt x="53303" y="27107"/>
                  </a:cubicBezTo>
                  <a:cubicBezTo>
                    <a:pt x="55278" y="26005"/>
                    <a:pt x="55475" y="24404"/>
                    <a:pt x="55559" y="22754"/>
                  </a:cubicBezTo>
                  <a:lnTo>
                    <a:pt x="55461" y="22389"/>
                  </a:lnTo>
                  <a:cubicBezTo>
                    <a:pt x="54599" y="20977"/>
                    <a:pt x="53549" y="19827"/>
                    <a:pt x="51419" y="19827"/>
                  </a:cubicBezTo>
                  <a:cubicBezTo>
                    <a:pt x="51390" y="19827"/>
                    <a:pt x="51360" y="19827"/>
                    <a:pt x="51330" y="19828"/>
                  </a:cubicBezTo>
                  <a:cubicBezTo>
                    <a:pt x="53209" y="18481"/>
                    <a:pt x="53860" y="16951"/>
                    <a:pt x="53290" y="15106"/>
                  </a:cubicBezTo>
                  <a:cubicBezTo>
                    <a:pt x="52720" y="13264"/>
                    <a:pt x="51274" y="12499"/>
                    <a:pt x="49320" y="12457"/>
                  </a:cubicBezTo>
                  <a:cubicBezTo>
                    <a:pt x="51289" y="10756"/>
                    <a:pt x="51830" y="9254"/>
                    <a:pt x="51170" y="7558"/>
                  </a:cubicBezTo>
                  <a:cubicBezTo>
                    <a:pt x="50632" y="6181"/>
                    <a:pt x="49334" y="5238"/>
                    <a:pt x="47877" y="5238"/>
                  </a:cubicBezTo>
                  <a:cubicBezTo>
                    <a:pt x="47782" y="5238"/>
                    <a:pt x="47685" y="5242"/>
                    <a:pt x="47589" y="5251"/>
                  </a:cubicBezTo>
                  <a:cubicBezTo>
                    <a:pt x="45250" y="5450"/>
                    <a:pt x="44208" y="6982"/>
                    <a:pt x="43964" y="8933"/>
                  </a:cubicBezTo>
                  <a:lnTo>
                    <a:pt x="40406" y="6934"/>
                  </a:lnTo>
                  <a:cubicBezTo>
                    <a:pt x="42077" y="5320"/>
                    <a:pt x="42543" y="3829"/>
                    <a:pt x="41790" y="2156"/>
                  </a:cubicBezTo>
                  <a:cubicBezTo>
                    <a:pt x="41198" y="836"/>
                    <a:pt x="39890" y="1"/>
                    <a:pt x="384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7" name="Google Shape;6287;p18"/>
            <p:cNvSpPr/>
            <p:nvPr/>
          </p:nvSpPr>
          <p:spPr>
            <a:xfrm>
              <a:off x="4444725" y="2552100"/>
              <a:ext cx="190550" cy="183550"/>
            </a:xfrm>
            <a:custGeom>
              <a:avLst/>
              <a:gdLst/>
              <a:ahLst/>
              <a:cxnLst/>
              <a:rect l="l" t="t" r="r" b="b"/>
              <a:pathLst>
                <a:path w="7622" h="7342" extrusionOk="0">
                  <a:moveTo>
                    <a:pt x="3875" y="0"/>
                  </a:moveTo>
                  <a:cubicBezTo>
                    <a:pt x="3254" y="0"/>
                    <a:pt x="2625" y="187"/>
                    <a:pt x="2004" y="566"/>
                  </a:cubicBezTo>
                  <a:cubicBezTo>
                    <a:pt x="537" y="1462"/>
                    <a:pt x="0" y="2836"/>
                    <a:pt x="260" y="4522"/>
                  </a:cubicBezTo>
                  <a:lnTo>
                    <a:pt x="358" y="4887"/>
                  </a:lnTo>
                  <a:cubicBezTo>
                    <a:pt x="1086" y="6485"/>
                    <a:pt x="2261" y="7342"/>
                    <a:pt x="3704" y="7342"/>
                  </a:cubicBezTo>
                  <a:cubicBezTo>
                    <a:pt x="3854" y="7342"/>
                    <a:pt x="4007" y="7333"/>
                    <a:pt x="4162" y="7314"/>
                  </a:cubicBezTo>
                  <a:cubicBezTo>
                    <a:pt x="5743" y="7124"/>
                    <a:pt x="7041" y="5952"/>
                    <a:pt x="7337" y="4395"/>
                  </a:cubicBezTo>
                  <a:cubicBezTo>
                    <a:pt x="7622" y="2896"/>
                    <a:pt x="7188" y="1638"/>
                    <a:pt x="5973" y="745"/>
                  </a:cubicBezTo>
                  <a:cubicBezTo>
                    <a:pt x="5301" y="251"/>
                    <a:pt x="4593" y="0"/>
                    <a:pt x="38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8" name="Google Shape;6288;p18"/>
            <p:cNvSpPr/>
            <p:nvPr/>
          </p:nvSpPr>
          <p:spPr>
            <a:xfrm>
              <a:off x="3510175" y="2029875"/>
              <a:ext cx="200650" cy="181350"/>
            </a:xfrm>
            <a:custGeom>
              <a:avLst/>
              <a:gdLst/>
              <a:ahLst/>
              <a:cxnLst/>
              <a:rect l="l" t="t" r="r" b="b"/>
              <a:pathLst>
                <a:path w="8026" h="7254" extrusionOk="0">
                  <a:moveTo>
                    <a:pt x="4030" y="0"/>
                  </a:moveTo>
                  <a:cubicBezTo>
                    <a:pt x="3696" y="0"/>
                    <a:pt x="3357" y="48"/>
                    <a:pt x="3021" y="147"/>
                  </a:cubicBezTo>
                  <a:cubicBezTo>
                    <a:pt x="1141" y="697"/>
                    <a:pt x="0" y="2660"/>
                    <a:pt x="457" y="4564"/>
                  </a:cubicBezTo>
                  <a:cubicBezTo>
                    <a:pt x="856" y="6230"/>
                    <a:pt x="2220" y="7253"/>
                    <a:pt x="3889" y="7253"/>
                  </a:cubicBezTo>
                  <a:cubicBezTo>
                    <a:pt x="4218" y="7253"/>
                    <a:pt x="4559" y="7213"/>
                    <a:pt x="4907" y="7131"/>
                  </a:cubicBezTo>
                  <a:lnTo>
                    <a:pt x="4925" y="7126"/>
                  </a:lnTo>
                  <a:cubicBezTo>
                    <a:pt x="6981" y="6407"/>
                    <a:pt x="8025" y="4487"/>
                    <a:pt x="7429" y="2526"/>
                  </a:cubicBezTo>
                  <a:cubicBezTo>
                    <a:pt x="6964" y="991"/>
                    <a:pt x="5555" y="0"/>
                    <a:pt x="403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9" name="Google Shape;6289;p18"/>
            <p:cNvSpPr/>
            <p:nvPr/>
          </p:nvSpPr>
          <p:spPr>
            <a:xfrm>
              <a:off x="3689650" y="1977200"/>
              <a:ext cx="205175" cy="181775"/>
            </a:xfrm>
            <a:custGeom>
              <a:avLst/>
              <a:gdLst/>
              <a:ahLst/>
              <a:cxnLst/>
              <a:rect l="l" t="t" r="r" b="b"/>
              <a:pathLst>
                <a:path w="8207" h="7271" extrusionOk="0">
                  <a:moveTo>
                    <a:pt x="4153" y="1"/>
                  </a:moveTo>
                  <a:cubicBezTo>
                    <a:pt x="2899" y="1"/>
                    <a:pt x="1685" y="671"/>
                    <a:pt x="1006" y="1873"/>
                  </a:cubicBezTo>
                  <a:cubicBezTo>
                    <a:pt x="1" y="3650"/>
                    <a:pt x="590" y="5838"/>
                    <a:pt x="2342" y="6814"/>
                  </a:cubicBezTo>
                  <a:cubicBezTo>
                    <a:pt x="2896" y="7123"/>
                    <a:pt x="3490" y="7270"/>
                    <a:pt x="4075" y="7270"/>
                  </a:cubicBezTo>
                  <a:cubicBezTo>
                    <a:pt x="5343" y="7270"/>
                    <a:pt x="6567" y="6578"/>
                    <a:pt x="7246" y="5346"/>
                  </a:cubicBezTo>
                  <a:cubicBezTo>
                    <a:pt x="8207" y="3601"/>
                    <a:pt x="7626" y="1453"/>
                    <a:pt x="5932" y="480"/>
                  </a:cubicBezTo>
                  <a:cubicBezTo>
                    <a:pt x="5366" y="155"/>
                    <a:pt x="4755" y="1"/>
                    <a:pt x="415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0" name="Google Shape;6290;p18"/>
            <p:cNvSpPr/>
            <p:nvPr/>
          </p:nvSpPr>
          <p:spPr>
            <a:xfrm>
              <a:off x="4486650" y="2737400"/>
              <a:ext cx="205300" cy="181675"/>
            </a:xfrm>
            <a:custGeom>
              <a:avLst/>
              <a:gdLst/>
              <a:ahLst/>
              <a:cxnLst/>
              <a:rect l="l" t="t" r="r" b="b"/>
              <a:pathLst>
                <a:path w="8212" h="7267" extrusionOk="0">
                  <a:moveTo>
                    <a:pt x="4158" y="0"/>
                  </a:moveTo>
                  <a:cubicBezTo>
                    <a:pt x="2904" y="0"/>
                    <a:pt x="1690" y="670"/>
                    <a:pt x="1011" y="1871"/>
                  </a:cubicBezTo>
                  <a:cubicBezTo>
                    <a:pt x="0" y="3655"/>
                    <a:pt x="585" y="5830"/>
                    <a:pt x="2343" y="6812"/>
                  </a:cubicBezTo>
                  <a:cubicBezTo>
                    <a:pt x="2895" y="7120"/>
                    <a:pt x="3488" y="7267"/>
                    <a:pt x="4073" y="7267"/>
                  </a:cubicBezTo>
                  <a:cubicBezTo>
                    <a:pt x="5342" y="7267"/>
                    <a:pt x="6572" y="6576"/>
                    <a:pt x="7249" y="5347"/>
                  </a:cubicBezTo>
                  <a:cubicBezTo>
                    <a:pt x="8211" y="3602"/>
                    <a:pt x="7632" y="1454"/>
                    <a:pt x="5937" y="480"/>
                  </a:cubicBezTo>
                  <a:cubicBezTo>
                    <a:pt x="5372" y="155"/>
                    <a:pt x="4760" y="0"/>
                    <a:pt x="41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1" name="Google Shape;6291;p18"/>
            <p:cNvSpPr/>
            <p:nvPr/>
          </p:nvSpPr>
          <p:spPr>
            <a:xfrm>
              <a:off x="3324450" y="2083775"/>
              <a:ext cx="204650" cy="181225"/>
            </a:xfrm>
            <a:custGeom>
              <a:avLst/>
              <a:gdLst/>
              <a:ahLst/>
              <a:cxnLst/>
              <a:rect l="l" t="t" r="r" b="b"/>
              <a:pathLst>
                <a:path w="8186" h="7249" extrusionOk="0">
                  <a:moveTo>
                    <a:pt x="4134" y="0"/>
                  </a:moveTo>
                  <a:cubicBezTo>
                    <a:pt x="2869" y="0"/>
                    <a:pt x="1639" y="683"/>
                    <a:pt x="965" y="1896"/>
                  </a:cubicBezTo>
                  <a:cubicBezTo>
                    <a:pt x="1" y="3629"/>
                    <a:pt x="571" y="5788"/>
                    <a:pt x="2248" y="6762"/>
                  </a:cubicBezTo>
                  <a:cubicBezTo>
                    <a:pt x="2815" y="7092"/>
                    <a:pt x="3431" y="7249"/>
                    <a:pt x="4038" y="7249"/>
                  </a:cubicBezTo>
                  <a:cubicBezTo>
                    <a:pt x="5285" y="7249"/>
                    <a:pt x="6495" y="6587"/>
                    <a:pt x="7173" y="5402"/>
                  </a:cubicBezTo>
                  <a:cubicBezTo>
                    <a:pt x="8185" y="3637"/>
                    <a:pt x="7605" y="1438"/>
                    <a:pt x="5870" y="460"/>
                  </a:cubicBezTo>
                  <a:cubicBezTo>
                    <a:pt x="5319" y="148"/>
                    <a:pt x="4723" y="0"/>
                    <a:pt x="413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2" name="Google Shape;6292;p18"/>
            <p:cNvSpPr/>
            <p:nvPr/>
          </p:nvSpPr>
          <p:spPr>
            <a:xfrm>
              <a:off x="4087475" y="3449425"/>
              <a:ext cx="204300" cy="180300"/>
            </a:xfrm>
            <a:custGeom>
              <a:avLst/>
              <a:gdLst/>
              <a:ahLst/>
              <a:cxnLst/>
              <a:rect l="l" t="t" r="r" b="b"/>
              <a:pathLst>
                <a:path w="8172" h="7212" extrusionOk="0">
                  <a:moveTo>
                    <a:pt x="4155" y="1"/>
                  </a:moveTo>
                  <a:cubicBezTo>
                    <a:pt x="2905" y="1"/>
                    <a:pt x="1678" y="662"/>
                    <a:pt x="1006" y="1832"/>
                  </a:cubicBezTo>
                  <a:cubicBezTo>
                    <a:pt x="1" y="3581"/>
                    <a:pt x="598" y="5815"/>
                    <a:pt x="2326" y="6776"/>
                  </a:cubicBezTo>
                  <a:cubicBezTo>
                    <a:pt x="2859" y="7072"/>
                    <a:pt x="3440" y="7212"/>
                    <a:pt x="4016" y="7212"/>
                  </a:cubicBezTo>
                  <a:cubicBezTo>
                    <a:pt x="5266" y="7212"/>
                    <a:pt x="6495" y="6550"/>
                    <a:pt x="7167" y="5382"/>
                  </a:cubicBezTo>
                  <a:cubicBezTo>
                    <a:pt x="8172" y="3632"/>
                    <a:pt x="7575" y="1398"/>
                    <a:pt x="5847" y="438"/>
                  </a:cubicBezTo>
                  <a:cubicBezTo>
                    <a:pt x="5313" y="141"/>
                    <a:pt x="4731" y="1"/>
                    <a:pt x="41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3" name="Google Shape;6293;p18"/>
            <p:cNvSpPr/>
            <p:nvPr/>
          </p:nvSpPr>
          <p:spPr>
            <a:xfrm>
              <a:off x="2924475" y="2795625"/>
              <a:ext cx="204325" cy="180275"/>
            </a:xfrm>
            <a:custGeom>
              <a:avLst/>
              <a:gdLst/>
              <a:ahLst/>
              <a:cxnLst/>
              <a:rect l="l" t="t" r="r" b="b"/>
              <a:pathLst>
                <a:path w="8173" h="7211" extrusionOk="0">
                  <a:moveTo>
                    <a:pt x="4156" y="0"/>
                  </a:moveTo>
                  <a:cubicBezTo>
                    <a:pt x="2906" y="0"/>
                    <a:pt x="1678" y="662"/>
                    <a:pt x="1006" y="1830"/>
                  </a:cubicBezTo>
                  <a:cubicBezTo>
                    <a:pt x="1" y="3579"/>
                    <a:pt x="598" y="5813"/>
                    <a:pt x="2326" y="6774"/>
                  </a:cubicBezTo>
                  <a:cubicBezTo>
                    <a:pt x="2859" y="7070"/>
                    <a:pt x="3439" y="7211"/>
                    <a:pt x="4015" y="7211"/>
                  </a:cubicBezTo>
                  <a:cubicBezTo>
                    <a:pt x="5266" y="7211"/>
                    <a:pt x="6495" y="6549"/>
                    <a:pt x="7167" y="5380"/>
                  </a:cubicBezTo>
                  <a:cubicBezTo>
                    <a:pt x="8172" y="3631"/>
                    <a:pt x="7575" y="1399"/>
                    <a:pt x="5845" y="438"/>
                  </a:cubicBezTo>
                  <a:cubicBezTo>
                    <a:pt x="5312" y="141"/>
                    <a:pt x="4732" y="0"/>
                    <a:pt x="41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4" name="Google Shape;6294;p18"/>
            <p:cNvSpPr/>
            <p:nvPr/>
          </p:nvSpPr>
          <p:spPr>
            <a:xfrm>
              <a:off x="3722100" y="3555800"/>
              <a:ext cx="203250" cy="180300"/>
            </a:xfrm>
            <a:custGeom>
              <a:avLst/>
              <a:gdLst/>
              <a:ahLst/>
              <a:cxnLst/>
              <a:rect l="l" t="t" r="r" b="b"/>
              <a:pathLst>
                <a:path w="8130" h="7212" extrusionOk="0">
                  <a:moveTo>
                    <a:pt x="4133" y="0"/>
                  </a:moveTo>
                  <a:cubicBezTo>
                    <a:pt x="2873" y="0"/>
                    <a:pt x="1638" y="671"/>
                    <a:pt x="967" y="1860"/>
                  </a:cubicBezTo>
                  <a:cubicBezTo>
                    <a:pt x="1" y="3579"/>
                    <a:pt x="570" y="5764"/>
                    <a:pt x="2239" y="6737"/>
                  </a:cubicBezTo>
                  <a:cubicBezTo>
                    <a:pt x="2791" y="7058"/>
                    <a:pt x="3397" y="7211"/>
                    <a:pt x="3998" y="7211"/>
                  </a:cubicBezTo>
                  <a:cubicBezTo>
                    <a:pt x="5257" y="7211"/>
                    <a:pt x="6493" y="6541"/>
                    <a:pt x="7162" y="5351"/>
                  </a:cubicBezTo>
                  <a:cubicBezTo>
                    <a:pt x="8129" y="3633"/>
                    <a:pt x="7560" y="1448"/>
                    <a:pt x="5892" y="475"/>
                  </a:cubicBezTo>
                  <a:cubicBezTo>
                    <a:pt x="5340" y="153"/>
                    <a:pt x="4733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5" name="Google Shape;6295;p18"/>
            <p:cNvSpPr/>
            <p:nvPr/>
          </p:nvSpPr>
          <p:spPr>
            <a:xfrm>
              <a:off x="4105650" y="2055275"/>
              <a:ext cx="204750" cy="180700"/>
            </a:xfrm>
            <a:custGeom>
              <a:avLst/>
              <a:gdLst/>
              <a:ahLst/>
              <a:cxnLst/>
              <a:rect l="l" t="t" r="r" b="b"/>
              <a:pathLst>
                <a:path w="8190" h="7228" extrusionOk="0">
                  <a:moveTo>
                    <a:pt x="4154" y="0"/>
                  </a:moveTo>
                  <a:cubicBezTo>
                    <a:pt x="2912" y="0"/>
                    <a:pt x="1696" y="654"/>
                    <a:pt x="1022" y="1818"/>
                  </a:cubicBezTo>
                  <a:cubicBezTo>
                    <a:pt x="0" y="3576"/>
                    <a:pt x="579" y="5798"/>
                    <a:pt x="2314" y="6775"/>
                  </a:cubicBezTo>
                  <a:cubicBezTo>
                    <a:pt x="2858" y="7082"/>
                    <a:pt x="3450" y="7227"/>
                    <a:pt x="4036" y="7227"/>
                  </a:cubicBezTo>
                  <a:cubicBezTo>
                    <a:pt x="5277" y="7227"/>
                    <a:pt x="6492" y="6573"/>
                    <a:pt x="7168" y="5410"/>
                  </a:cubicBezTo>
                  <a:cubicBezTo>
                    <a:pt x="8189" y="3651"/>
                    <a:pt x="7610" y="1429"/>
                    <a:pt x="5876" y="452"/>
                  </a:cubicBezTo>
                  <a:cubicBezTo>
                    <a:pt x="5332" y="146"/>
                    <a:pt x="4740" y="0"/>
                    <a:pt x="41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6" name="Google Shape;6296;p18"/>
            <p:cNvSpPr/>
            <p:nvPr/>
          </p:nvSpPr>
          <p:spPr>
            <a:xfrm>
              <a:off x="3024250" y="3163500"/>
              <a:ext cx="203375" cy="180325"/>
            </a:xfrm>
            <a:custGeom>
              <a:avLst/>
              <a:gdLst/>
              <a:ahLst/>
              <a:cxnLst/>
              <a:rect l="l" t="t" r="r" b="b"/>
              <a:pathLst>
                <a:path w="8135" h="7213" extrusionOk="0">
                  <a:moveTo>
                    <a:pt x="4134" y="1"/>
                  </a:moveTo>
                  <a:cubicBezTo>
                    <a:pt x="2857" y="1"/>
                    <a:pt x="1605" y="693"/>
                    <a:pt x="942" y="1910"/>
                  </a:cubicBezTo>
                  <a:cubicBezTo>
                    <a:pt x="0" y="3639"/>
                    <a:pt x="603" y="5815"/>
                    <a:pt x="2287" y="6763"/>
                  </a:cubicBezTo>
                  <a:cubicBezTo>
                    <a:pt x="2828" y="7068"/>
                    <a:pt x="3416" y="7212"/>
                    <a:pt x="3999" y="7212"/>
                  </a:cubicBezTo>
                  <a:cubicBezTo>
                    <a:pt x="5277" y="7212"/>
                    <a:pt x="6529" y="6519"/>
                    <a:pt x="7192" y="5302"/>
                  </a:cubicBezTo>
                  <a:cubicBezTo>
                    <a:pt x="8135" y="3572"/>
                    <a:pt x="7532" y="1399"/>
                    <a:pt x="5846" y="450"/>
                  </a:cubicBezTo>
                  <a:cubicBezTo>
                    <a:pt x="5306" y="145"/>
                    <a:pt x="4718" y="1"/>
                    <a:pt x="413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7" name="Google Shape;6297;p18"/>
            <p:cNvSpPr/>
            <p:nvPr/>
          </p:nvSpPr>
          <p:spPr>
            <a:xfrm>
              <a:off x="2973775" y="2979125"/>
              <a:ext cx="205125" cy="181175"/>
            </a:xfrm>
            <a:custGeom>
              <a:avLst/>
              <a:gdLst/>
              <a:ahLst/>
              <a:cxnLst/>
              <a:rect l="l" t="t" r="r" b="b"/>
              <a:pathLst>
                <a:path w="8205" h="7247" extrusionOk="0">
                  <a:moveTo>
                    <a:pt x="4153" y="0"/>
                  </a:moveTo>
                  <a:cubicBezTo>
                    <a:pt x="2911" y="0"/>
                    <a:pt x="1698" y="657"/>
                    <a:pt x="1022" y="1824"/>
                  </a:cubicBezTo>
                  <a:cubicBezTo>
                    <a:pt x="1" y="3585"/>
                    <a:pt x="566" y="5791"/>
                    <a:pt x="2292" y="6777"/>
                  </a:cubicBezTo>
                  <a:cubicBezTo>
                    <a:pt x="2849" y="7095"/>
                    <a:pt x="3452" y="7246"/>
                    <a:pt x="4048" y="7246"/>
                  </a:cubicBezTo>
                  <a:cubicBezTo>
                    <a:pt x="5306" y="7246"/>
                    <a:pt x="6531" y="6573"/>
                    <a:pt x="7207" y="5373"/>
                  </a:cubicBezTo>
                  <a:cubicBezTo>
                    <a:pt x="8204" y="3600"/>
                    <a:pt x="7606" y="1412"/>
                    <a:pt x="5860" y="444"/>
                  </a:cubicBezTo>
                  <a:cubicBezTo>
                    <a:pt x="5319" y="143"/>
                    <a:pt x="4733" y="0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8" name="Google Shape;6298;p18"/>
            <p:cNvSpPr/>
            <p:nvPr/>
          </p:nvSpPr>
          <p:spPr>
            <a:xfrm>
              <a:off x="3904175" y="3502150"/>
              <a:ext cx="204550" cy="181225"/>
            </a:xfrm>
            <a:custGeom>
              <a:avLst/>
              <a:gdLst/>
              <a:ahLst/>
              <a:cxnLst/>
              <a:rect l="l" t="t" r="r" b="b"/>
              <a:pathLst>
                <a:path w="8182" h="7249" extrusionOk="0">
                  <a:moveTo>
                    <a:pt x="4146" y="1"/>
                  </a:moveTo>
                  <a:cubicBezTo>
                    <a:pt x="2898" y="1"/>
                    <a:pt x="1686" y="663"/>
                    <a:pt x="1008" y="1851"/>
                  </a:cubicBezTo>
                  <a:cubicBezTo>
                    <a:pt x="0" y="3614"/>
                    <a:pt x="582" y="5815"/>
                    <a:pt x="2317" y="6792"/>
                  </a:cubicBezTo>
                  <a:cubicBezTo>
                    <a:pt x="2867" y="7101"/>
                    <a:pt x="3461" y="7248"/>
                    <a:pt x="4049" y="7248"/>
                  </a:cubicBezTo>
                  <a:cubicBezTo>
                    <a:pt x="5315" y="7248"/>
                    <a:pt x="6547" y="6564"/>
                    <a:pt x="7221" y="5349"/>
                  </a:cubicBezTo>
                  <a:cubicBezTo>
                    <a:pt x="8182" y="3616"/>
                    <a:pt x="7610" y="1457"/>
                    <a:pt x="5931" y="485"/>
                  </a:cubicBezTo>
                  <a:cubicBezTo>
                    <a:pt x="5366" y="157"/>
                    <a:pt x="4751" y="1"/>
                    <a:pt x="414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9" name="Google Shape;6299;p18"/>
            <p:cNvSpPr/>
            <p:nvPr/>
          </p:nvSpPr>
          <p:spPr>
            <a:xfrm>
              <a:off x="4387350" y="2369550"/>
              <a:ext cx="205225" cy="181600"/>
            </a:xfrm>
            <a:custGeom>
              <a:avLst/>
              <a:gdLst/>
              <a:ahLst/>
              <a:cxnLst/>
              <a:rect l="l" t="t" r="r" b="b"/>
              <a:pathLst>
                <a:path w="8209" h="7264" extrusionOk="0">
                  <a:moveTo>
                    <a:pt x="4160" y="0"/>
                  </a:moveTo>
                  <a:cubicBezTo>
                    <a:pt x="2912" y="0"/>
                    <a:pt x="1703" y="661"/>
                    <a:pt x="1024" y="1847"/>
                  </a:cubicBezTo>
                  <a:cubicBezTo>
                    <a:pt x="1" y="3630"/>
                    <a:pt x="573" y="5807"/>
                    <a:pt x="2322" y="6799"/>
                  </a:cubicBezTo>
                  <a:cubicBezTo>
                    <a:pt x="2879" y="7114"/>
                    <a:pt x="3480" y="7264"/>
                    <a:pt x="4072" y="7264"/>
                  </a:cubicBezTo>
                  <a:cubicBezTo>
                    <a:pt x="5335" y="7264"/>
                    <a:pt x="6560" y="6582"/>
                    <a:pt x="7238" y="5368"/>
                  </a:cubicBezTo>
                  <a:cubicBezTo>
                    <a:pt x="8209" y="3626"/>
                    <a:pt x="7643" y="1470"/>
                    <a:pt x="5960" y="490"/>
                  </a:cubicBezTo>
                  <a:cubicBezTo>
                    <a:pt x="5389" y="158"/>
                    <a:pt x="4770" y="0"/>
                    <a:pt x="41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0" name="Google Shape;6300;p18"/>
            <p:cNvSpPr/>
            <p:nvPr/>
          </p:nvSpPr>
          <p:spPr>
            <a:xfrm>
              <a:off x="4404375" y="3159375"/>
              <a:ext cx="203025" cy="179825"/>
            </a:xfrm>
            <a:custGeom>
              <a:avLst/>
              <a:gdLst/>
              <a:ahLst/>
              <a:cxnLst/>
              <a:rect l="l" t="t" r="r" b="b"/>
              <a:pathLst>
                <a:path w="8121" h="7193" extrusionOk="0">
                  <a:moveTo>
                    <a:pt x="4134" y="0"/>
                  </a:moveTo>
                  <a:cubicBezTo>
                    <a:pt x="2848" y="0"/>
                    <a:pt x="1584" y="701"/>
                    <a:pt x="929" y="1925"/>
                  </a:cubicBezTo>
                  <a:cubicBezTo>
                    <a:pt x="1" y="3664"/>
                    <a:pt x="631" y="5851"/>
                    <a:pt x="2330" y="6775"/>
                  </a:cubicBezTo>
                  <a:cubicBezTo>
                    <a:pt x="2853" y="7058"/>
                    <a:pt x="3422" y="7193"/>
                    <a:pt x="3986" y="7193"/>
                  </a:cubicBezTo>
                  <a:cubicBezTo>
                    <a:pt x="5255" y="7193"/>
                    <a:pt x="6503" y="6512"/>
                    <a:pt x="7165" y="5317"/>
                  </a:cubicBezTo>
                  <a:cubicBezTo>
                    <a:pt x="8120" y="3592"/>
                    <a:pt x="7525" y="1397"/>
                    <a:pt x="5839" y="447"/>
                  </a:cubicBezTo>
                  <a:cubicBezTo>
                    <a:pt x="5303" y="144"/>
                    <a:pt x="4716" y="0"/>
                    <a:pt x="413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1" name="Google Shape;6301;p18"/>
            <p:cNvSpPr/>
            <p:nvPr/>
          </p:nvSpPr>
          <p:spPr>
            <a:xfrm>
              <a:off x="3008750" y="2374775"/>
              <a:ext cx="203050" cy="179825"/>
            </a:xfrm>
            <a:custGeom>
              <a:avLst/>
              <a:gdLst/>
              <a:ahLst/>
              <a:cxnLst/>
              <a:rect l="l" t="t" r="r" b="b"/>
              <a:pathLst>
                <a:path w="8122" h="7193" extrusionOk="0">
                  <a:moveTo>
                    <a:pt x="4136" y="0"/>
                  </a:moveTo>
                  <a:cubicBezTo>
                    <a:pt x="2865" y="0"/>
                    <a:pt x="1613" y="684"/>
                    <a:pt x="951" y="1887"/>
                  </a:cubicBezTo>
                  <a:cubicBezTo>
                    <a:pt x="0" y="3616"/>
                    <a:pt x="606" y="5807"/>
                    <a:pt x="2294" y="6753"/>
                  </a:cubicBezTo>
                  <a:cubicBezTo>
                    <a:pt x="2827" y="7051"/>
                    <a:pt x="3410" y="7193"/>
                    <a:pt x="3988" y="7193"/>
                  </a:cubicBezTo>
                  <a:cubicBezTo>
                    <a:pt x="5241" y="7193"/>
                    <a:pt x="6475" y="6528"/>
                    <a:pt x="7144" y="5355"/>
                  </a:cubicBezTo>
                  <a:cubicBezTo>
                    <a:pt x="8121" y="3641"/>
                    <a:pt x="7549" y="1439"/>
                    <a:pt x="5877" y="467"/>
                  </a:cubicBezTo>
                  <a:cubicBezTo>
                    <a:pt x="5331" y="150"/>
                    <a:pt x="4731" y="0"/>
                    <a:pt x="413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2" name="Google Shape;6302;p18"/>
            <p:cNvSpPr/>
            <p:nvPr/>
          </p:nvSpPr>
          <p:spPr>
            <a:xfrm>
              <a:off x="4272025" y="3397550"/>
              <a:ext cx="201050" cy="177675"/>
            </a:xfrm>
            <a:custGeom>
              <a:avLst/>
              <a:gdLst/>
              <a:ahLst/>
              <a:cxnLst/>
              <a:rect l="l" t="t" r="r" b="b"/>
              <a:pathLst>
                <a:path w="8042" h="7107" extrusionOk="0">
                  <a:moveTo>
                    <a:pt x="4118" y="0"/>
                  </a:moveTo>
                  <a:cubicBezTo>
                    <a:pt x="2863" y="0"/>
                    <a:pt x="1619" y="663"/>
                    <a:pt x="962" y="1817"/>
                  </a:cubicBezTo>
                  <a:cubicBezTo>
                    <a:pt x="0" y="3507"/>
                    <a:pt x="609" y="5761"/>
                    <a:pt x="2275" y="6687"/>
                  </a:cubicBezTo>
                  <a:cubicBezTo>
                    <a:pt x="2787" y="6972"/>
                    <a:pt x="3353" y="7106"/>
                    <a:pt x="3919" y="7106"/>
                  </a:cubicBezTo>
                  <a:cubicBezTo>
                    <a:pt x="5196" y="7106"/>
                    <a:pt x="6470" y="6422"/>
                    <a:pt x="7110" y="5243"/>
                  </a:cubicBezTo>
                  <a:cubicBezTo>
                    <a:pt x="8041" y="3528"/>
                    <a:pt x="7398" y="1282"/>
                    <a:pt x="5721" y="394"/>
                  </a:cubicBezTo>
                  <a:cubicBezTo>
                    <a:pt x="5216" y="127"/>
                    <a:pt x="4666" y="0"/>
                    <a:pt x="411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3" name="Google Shape;6303;p18"/>
            <p:cNvSpPr/>
            <p:nvPr/>
          </p:nvSpPr>
          <p:spPr>
            <a:xfrm>
              <a:off x="3874375" y="1925425"/>
              <a:ext cx="202075" cy="178850"/>
            </a:xfrm>
            <a:custGeom>
              <a:avLst/>
              <a:gdLst/>
              <a:ahLst/>
              <a:cxnLst/>
              <a:rect l="l" t="t" r="r" b="b"/>
              <a:pathLst>
                <a:path w="8083" h="7154" extrusionOk="0">
                  <a:moveTo>
                    <a:pt x="4133" y="0"/>
                  </a:moveTo>
                  <a:cubicBezTo>
                    <a:pt x="2882" y="0"/>
                    <a:pt x="1639" y="660"/>
                    <a:pt x="974" y="1820"/>
                  </a:cubicBezTo>
                  <a:cubicBezTo>
                    <a:pt x="0" y="3516"/>
                    <a:pt x="584" y="5747"/>
                    <a:pt x="2252" y="6705"/>
                  </a:cubicBezTo>
                  <a:cubicBezTo>
                    <a:pt x="2782" y="7010"/>
                    <a:pt x="3367" y="7154"/>
                    <a:pt x="3952" y="7154"/>
                  </a:cubicBezTo>
                  <a:cubicBezTo>
                    <a:pt x="5202" y="7154"/>
                    <a:pt x="6444" y="6494"/>
                    <a:pt x="7110" y="5335"/>
                  </a:cubicBezTo>
                  <a:cubicBezTo>
                    <a:pt x="8083" y="3637"/>
                    <a:pt x="7501" y="1408"/>
                    <a:pt x="5833" y="448"/>
                  </a:cubicBezTo>
                  <a:cubicBezTo>
                    <a:pt x="5303" y="144"/>
                    <a:pt x="4717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4" name="Google Shape;6304;p18"/>
            <p:cNvSpPr/>
            <p:nvPr/>
          </p:nvSpPr>
          <p:spPr>
            <a:xfrm>
              <a:off x="3142775" y="2138425"/>
              <a:ext cx="201675" cy="178300"/>
            </a:xfrm>
            <a:custGeom>
              <a:avLst/>
              <a:gdLst/>
              <a:ahLst/>
              <a:cxnLst/>
              <a:rect l="l" t="t" r="r" b="b"/>
              <a:pathLst>
                <a:path w="8067" h="7132" extrusionOk="0">
                  <a:moveTo>
                    <a:pt x="4129" y="1"/>
                  </a:moveTo>
                  <a:cubicBezTo>
                    <a:pt x="2886" y="1"/>
                    <a:pt x="1650" y="651"/>
                    <a:pt x="983" y="1791"/>
                  </a:cubicBezTo>
                  <a:cubicBezTo>
                    <a:pt x="0" y="3469"/>
                    <a:pt x="587" y="5736"/>
                    <a:pt x="2249" y="6689"/>
                  </a:cubicBezTo>
                  <a:cubicBezTo>
                    <a:pt x="2772" y="6989"/>
                    <a:pt x="3354" y="7131"/>
                    <a:pt x="3934" y="7131"/>
                  </a:cubicBezTo>
                  <a:cubicBezTo>
                    <a:pt x="5196" y="7131"/>
                    <a:pt x="6455" y="6460"/>
                    <a:pt x="7110" y="5291"/>
                  </a:cubicBezTo>
                  <a:cubicBezTo>
                    <a:pt x="8066" y="3586"/>
                    <a:pt x="7448" y="1336"/>
                    <a:pt x="5768" y="415"/>
                  </a:cubicBezTo>
                  <a:cubicBezTo>
                    <a:pt x="5255" y="134"/>
                    <a:pt x="4691" y="1"/>
                    <a:pt x="412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5" name="Google Shape;6305;p18"/>
            <p:cNvSpPr/>
            <p:nvPr/>
          </p:nvSpPr>
          <p:spPr>
            <a:xfrm>
              <a:off x="2877150" y="2613250"/>
              <a:ext cx="199650" cy="177150"/>
            </a:xfrm>
            <a:custGeom>
              <a:avLst/>
              <a:gdLst/>
              <a:ahLst/>
              <a:cxnLst/>
              <a:rect l="l" t="t" r="r" b="b"/>
              <a:pathLst>
                <a:path w="7986" h="7086" extrusionOk="0">
                  <a:moveTo>
                    <a:pt x="4096" y="0"/>
                  </a:moveTo>
                  <a:cubicBezTo>
                    <a:pt x="2821" y="0"/>
                    <a:pt x="1546" y="685"/>
                    <a:pt x="910" y="1866"/>
                  </a:cubicBezTo>
                  <a:cubicBezTo>
                    <a:pt x="0" y="3554"/>
                    <a:pt x="603" y="5735"/>
                    <a:pt x="2234" y="6657"/>
                  </a:cubicBezTo>
                  <a:cubicBezTo>
                    <a:pt x="2748" y="6948"/>
                    <a:pt x="3319" y="7085"/>
                    <a:pt x="3890" y="7085"/>
                  </a:cubicBezTo>
                  <a:cubicBezTo>
                    <a:pt x="5165" y="7085"/>
                    <a:pt x="6439" y="6400"/>
                    <a:pt x="7077" y="5219"/>
                  </a:cubicBezTo>
                  <a:cubicBezTo>
                    <a:pt x="7986" y="3532"/>
                    <a:pt x="7383" y="1351"/>
                    <a:pt x="5752" y="428"/>
                  </a:cubicBezTo>
                  <a:cubicBezTo>
                    <a:pt x="5238" y="137"/>
                    <a:pt x="4667" y="0"/>
                    <a:pt x="409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6" name="Google Shape;6306;p18"/>
            <p:cNvSpPr/>
            <p:nvPr/>
          </p:nvSpPr>
          <p:spPr>
            <a:xfrm>
              <a:off x="3307150" y="3478950"/>
              <a:ext cx="202075" cy="178825"/>
            </a:xfrm>
            <a:custGeom>
              <a:avLst/>
              <a:gdLst/>
              <a:ahLst/>
              <a:cxnLst/>
              <a:rect l="l" t="t" r="r" b="b"/>
              <a:pathLst>
                <a:path w="8083" h="7153" extrusionOk="0">
                  <a:moveTo>
                    <a:pt x="4133" y="0"/>
                  </a:moveTo>
                  <a:cubicBezTo>
                    <a:pt x="2879" y="0"/>
                    <a:pt x="1633" y="664"/>
                    <a:pt x="970" y="1827"/>
                  </a:cubicBezTo>
                  <a:cubicBezTo>
                    <a:pt x="0" y="3524"/>
                    <a:pt x="588" y="5755"/>
                    <a:pt x="2258" y="6709"/>
                  </a:cubicBezTo>
                  <a:cubicBezTo>
                    <a:pt x="2786" y="7010"/>
                    <a:pt x="3369" y="7153"/>
                    <a:pt x="3950" y="7153"/>
                  </a:cubicBezTo>
                  <a:cubicBezTo>
                    <a:pt x="5204" y="7153"/>
                    <a:pt x="6450" y="6489"/>
                    <a:pt x="7113" y="5326"/>
                  </a:cubicBezTo>
                  <a:cubicBezTo>
                    <a:pt x="8083" y="3627"/>
                    <a:pt x="7493" y="1398"/>
                    <a:pt x="5825" y="444"/>
                  </a:cubicBezTo>
                  <a:cubicBezTo>
                    <a:pt x="5297" y="143"/>
                    <a:pt x="4714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7" name="Google Shape;6307;p18"/>
            <p:cNvSpPr/>
            <p:nvPr/>
          </p:nvSpPr>
          <p:spPr>
            <a:xfrm>
              <a:off x="4538325" y="2923050"/>
              <a:ext cx="201175" cy="178250"/>
            </a:xfrm>
            <a:custGeom>
              <a:avLst/>
              <a:gdLst/>
              <a:ahLst/>
              <a:cxnLst/>
              <a:rect l="l" t="t" r="r" b="b"/>
              <a:pathLst>
                <a:path w="8047" h="7130" extrusionOk="0">
                  <a:moveTo>
                    <a:pt x="4141" y="0"/>
                  </a:moveTo>
                  <a:cubicBezTo>
                    <a:pt x="2888" y="0"/>
                    <a:pt x="1634" y="660"/>
                    <a:pt x="972" y="1814"/>
                  </a:cubicBezTo>
                  <a:cubicBezTo>
                    <a:pt x="1" y="3510"/>
                    <a:pt x="602" y="5764"/>
                    <a:pt x="2276" y="6702"/>
                  </a:cubicBezTo>
                  <a:cubicBezTo>
                    <a:pt x="2794" y="6992"/>
                    <a:pt x="3366" y="7129"/>
                    <a:pt x="3937" y="7129"/>
                  </a:cubicBezTo>
                  <a:cubicBezTo>
                    <a:pt x="5210" y="7129"/>
                    <a:pt x="6478" y="6448"/>
                    <a:pt x="7127" y="5265"/>
                  </a:cubicBezTo>
                  <a:cubicBezTo>
                    <a:pt x="8047" y="3587"/>
                    <a:pt x="7464" y="1406"/>
                    <a:pt x="5843" y="454"/>
                  </a:cubicBezTo>
                  <a:cubicBezTo>
                    <a:pt x="5317" y="146"/>
                    <a:pt x="4729" y="0"/>
                    <a:pt x="41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8" name="Google Shape;6308;p18"/>
            <p:cNvSpPr/>
            <p:nvPr/>
          </p:nvSpPr>
          <p:spPr>
            <a:xfrm>
              <a:off x="4339575" y="2186975"/>
              <a:ext cx="202100" cy="178800"/>
            </a:xfrm>
            <a:custGeom>
              <a:avLst/>
              <a:gdLst/>
              <a:ahLst/>
              <a:cxnLst/>
              <a:rect l="l" t="t" r="r" b="b"/>
              <a:pathLst>
                <a:path w="8084" h="7152" extrusionOk="0">
                  <a:moveTo>
                    <a:pt x="4130" y="0"/>
                  </a:moveTo>
                  <a:cubicBezTo>
                    <a:pt x="2858" y="0"/>
                    <a:pt x="1599" y="682"/>
                    <a:pt x="947" y="1868"/>
                  </a:cubicBezTo>
                  <a:cubicBezTo>
                    <a:pt x="1" y="3586"/>
                    <a:pt x="618" y="5807"/>
                    <a:pt x="2299" y="6731"/>
                  </a:cubicBezTo>
                  <a:cubicBezTo>
                    <a:pt x="2818" y="7016"/>
                    <a:pt x="3387" y="7151"/>
                    <a:pt x="3953" y="7151"/>
                  </a:cubicBezTo>
                  <a:cubicBezTo>
                    <a:pt x="5225" y="7151"/>
                    <a:pt x="6485" y="6470"/>
                    <a:pt x="7137" y="5284"/>
                  </a:cubicBezTo>
                  <a:cubicBezTo>
                    <a:pt x="8083" y="3567"/>
                    <a:pt x="7466" y="1346"/>
                    <a:pt x="5785" y="421"/>
                  </a:cubicBezTo>
                  <a:cubicBezTo>
                    <a:pt x="5265" y="135"/>
                    <a:pt x="4697" y="0"/>
                    <a:pt x="413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9" name="Google Shape;6309;p18"/>
            <p:cNvSpPr/>
            <p:nvPr/>
          </p:nvSpPr>
          <p:spPr>
            <a:xfrm>
              <a:off x="3076000" y="3349125"/>
              <a:ext cx="199125" cy="176950"/>
            </a:xfrm>
            <a:custGeom>
              <a:avLst/>
              <a:gdLst/>
              <a:ahLst/>
              <a:cxnLst/>
              <a:rect l="l" t="t" r="r" b="b"/>
              <a:pathLst>
                <a:path w="7965" h="7078" extrusionOk="0">
                  <a:moveTo>
                    <a:pt x="4096" y="0"/>
                  </a:moveTo>
                  <a:cubicBezTo>
                    <a:pt x="2910" y="0"/>
                    <a:pt x="1709" y="604"/>
                    <a:pt x="1015" y="1690"/>
                  </a:cubicBezTo>
                  <a:cubicBezTo>
                    <a:pt x="1" y="3275"/>
                    <a:pt x="472" y="5472"/>
                    <a:pt x="2057" y="6536"/>
                  </a:cubicBezTo>
                  <a:cubicBezTo>
                    <a:pt x="2602" y="6903"/>
                    <a:pt x="3234" y="7077"/>
                    <a:pt x="3870" y="7077"/>
                  </a:cubicBezTo>
                  <a:cubicBezTo>
                    <a:pt x="5055" y="7077"/>
                    <a:pt x="6256" y="6473"/>
                    <a:pt x="6950" y="5388"/>
                  </a:cubicBezTo>
                  <a:cubicBezTo>
                    <a:pt x="7964" y="3803"/>
                    <a:pt x="7493" y="1606"/>
                    <a:pt x="5908" y="540"/>
                  </a:cubicBezTo>
                  <a:cubicBezTo>
                    <a:pt x="5363" y="174"/>
                    <a:pt x="4731" y="0"/>
                    <a:pt x="409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0" name="Google Shape;6310;p18"/>
            <p:cNvSpPr/>
            <p:nvPr/>
          </p:nvSpPr>
          <p:spPr>
            <a:xfrm>
              <a:off x="3540625" y="3610700"/>
              <a:ext cx="200300" cy="176875"/>
            </a:xfrm>
            <a:custGeom>
              <a:avLst/>
              <a:gdLst/>
              <a:ahLst/>
              <a:cxnLst/>
              <a:rect l="l" t="t" r="r" b="b"/>
              <a:pathLst>
                <a:path w="8012" h="7075" extrusionOk="0">
                  <a:moveTo>
                    <a:pt x="4108" y="0"/>
                  </a:moveTo>
                  <a:cubicBezTo>
                    <a:pt x="2902" y="0"/>
                    <a:pt x="1695" y="622"/>
                    <a:pt x="1013" y="1726"/>
                  </a:cubicBezTo>
                  <a:cubicBezTo>
                    <a:pt x="1" y="3365"/>
                    <a:pt x="556" y="5641"/>
                    <a:pt x="2210" y="6618"/>
                  </a:cubicBezTo>
                  <a:cubicBezTo>
                    <a:pt x="2733" y="6928"/>
                    <a:pt x="3318" y="7074"/>
                    <a:pt x="3903" y="7074"/>
                  </a:cubicBezTo>
                  <a:cubicBezTo>
                    <a:pt x="5109" y="7074"/>
                    <a:pt x="6317" y="6452"/>
                    <a:pt x="6999" y="5348"/>
                  </a:cubicBezTo>
                  <a:cubicBezTo>
                    <a:pt x="8011" y="3709"/>
                    <a:pt x="7456" y="1433"/>
                    <a:pt x="5801" y="456"/>
                  </a:cubicBezTo>
                  <a:cubicBezTo>
                    <a:pt x="5277" y="147"/>
                    <a:pt x="4693" y="0"/>
                    <a:pt x="41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1" name="Google Shape;6311;p18"/>
            <p:cNvSpPr/>
            <p:nvPr/>
          </p:nvSpPr>
          <p:spPr>
            <a:xfrm>
              <a:off x="4674675" y="2688875"/>
              <a:ext cx="195200" cy="172375"/>
            </a:xfrm>
            <a:custGeom>
              <a:avLst/>
              <a:gdLst/>
              <a:ahLst/>
              <a:cxnLst/>
              <a:rect l="l" t="t" r="r" b="b"/>
              <a:pathLst>
                <a:path w="7808" h="6895" extrusionOk="0">
                  <a:moveTo>
                    <a:pt x="3932" y="0"/>
                  </a:moveTo>
                  <a:cubicBezTo>
                    <a:pt x="2766" y="0"/>
                    <a:pt x="1646" y="618"/>
                    <a:pt x="998" y="1737"/>
                  </a:cubicBezTo>
                  <a:cubicBezTo>
                    <a:pt x="0" y="3458"/>
                    <a:pt x="544" y="5517"/>
                    <a:pt x="2245" y="6460"/>
                  </a:cubicBezTo>
                  <a:cubicBezTo>
                    <a:pt x="2774" y="6754"/>
                    <a:pt x="3339" y="6894"/>
                    <a:pt x="3893" y="6894"/>
                  </a:cubicBezTo>
                  <a:cubicBezTo>
                    <a:pt x="5074" y="6894"/>
                    <a:pt x="6209" y="6255"/>
                    <a:pt x="6856" y="5106"/>
                  </a:cubicBezTo>
                  <a:cubicBezTo>
                    <a:pt x="7808" y="3418"/>
                    <a:pt x="7276" y="1401"/>
                    <a:pt x="5630" y="459"/>
                  </a:cubicBezTo>
                  <a:cubicBezTo>
                    <a:pt x="5086" y="149"/>
                    <a:pt x="4504" y="0"/>
                    <a:pt x="393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2" name="Google Shape;6312;p18"/>
            <p:cNvSpPr/>
            <p:nvPr/>
          </p:nvSpPr>
          <p:spPr>
            <a:xfrm>
              <a:off x="4142400" y="3637900"/>
              <a:ext cx="193750" cy="171275"/>
            </a:xfrm>
            <a:custGeom>
              <a:avLst/>
              <a:gdLst/>
              <a:ahLst/>
              <a:cxnLst/>
              <a:rect l="l" t="t" r="r" b="b"/>
              <a:pathLst>
                <a:path w="7750" h="6851" extrusionOk="0">
                  <a:moveTo>
                    <a:pt x="3900" y="1"/>
                  </a:moveTo>
                  <a:cubicBezTo>
                    <a:pt x="2729" y="1"/>
                    <a:pt x="1603" y="626"/>
                    <a:pt x="959" y="1754"/>
                  </a:cubicBezTo>
                  <a:cubicBezTo>
                    <a:pt x="1" y="3433"/>
                    <a:pt x="531" y="5463"/>
                    <a:pt x="2172" y="6398"/>
                  </a:cubicBezTo>
                  <a:cubicBezTo>
                    <a:pt x="2708" y="6705"/>
                    <a:pt x="3284" y="6851"/>
                    <a:pt x="3850" y="6851"/>
                  </a:cubicBezTo>
                  <a:cubicBezTo>
                    <a:pt x="5021" y="6851"/>
                    <a:pt x="6147" y="6225"/>
                    <a:pt x="6791" y="5097"/>
                  </a:cubicBezTo>
                  <a:cubicBezTo>
                    <a:pt x="7749" y="3419"/>
                    <a:pt x="7219" y="1388"/>
                    <a:pt x="5579" y="452"/>
                  </a:cubicBezTo>
                  <a:cubicBezTo>
                    <a:pt x="5042" y="147"/>
                    <a:pt x="4466" y="1"/>
                    <a:pt x="390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3" name="Google Shape;6313;p18"/>
            <p:cNvSpPr/>
            <p:nvPr/>
          </p:nvSpPr>
          <p:spPr>
            <a:xfrm>
              <a:off x="3360900" y="3666625"/>
              <a:ext cx="193875" cy="171375"/>
            </a:xfrm>
            <a:custGeom>
              <a:avLst/>
              <a:gdLst/>
              <a:ahLst/>
              <a:cxnLst/>
              <a:rect l="l" t="t" r="r" b="b"/>
              <a:pathLst>
                <a:path w="7755" h="6855" extrusionOk="0">
                  <a:moveTo>
                    <a:pt x="3903" y="1"/>
                  </a:moveTo>
                  <a:cubicBezTo>
                    <a:pt x="2721" y="1"/>
                    <a:pt x="1583" y="641"/>
                    <a:pt x="942" y="1789"/>
                  </a:cubicBezTo>
                  <a:cubicBezTo>
                    <a:pt x="0" y="3472"/>
                    <a:pt x="553" y="5495"/>
                    <a:pt x="2206" y="6419"/>
                  </a:cubicBezTo>
                  <a:cubicBezTo>
                    <a:pt x="2734" y="6714"/>
                    <a:pt x="3297" y="6854"/>
                    <a:pt x="3851" y="6854"/>
                  </a:cubicBezTo>
                  <a:cubicBezTo>
                    <a:pt x="5033" y="6854"/>
                    <a:pt x="6170" y="6213"/>
                    <a:pt x="6811" y="5065"/>
                  </a:cubicBezTo>
                  <a:cubicBezTo>
                    <a:pt x="7754" y="3378"/>
                    <a:pt x="7200" y="1360"/>
                    <a:pt x="5547" y="435"/>
                  </a:cubicBezTo>
                  <a:cubicBezTo>
                    <a:pt x="5020" y="141"/>
                    <a:pt x="4457" y="1"/>
                    <a:pt x="39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4" name="Google Shape;6314;p18"/>
            <p:cNvSpPr/>
            <p:nvPr/>
          </p:nvSpPr>
          <p:spPr>
            <a:xfrm>
              <a:off x="3128350" y="3535900"/>
              <a:ext cx="193700" cy="171275"/>
            </a:xfrm>
            <a:custGeom>
              <a:avLst/>
              <a:gdLst/>
              <a:ahLst/>
              <a:cxnLst/>
              <a:rect l="l" t="t" r="r" b="b"/>
              <a:pathLst>
                <a:path w="7748" h="6851" extrusionOk="0">
                  <a:moveTo>
                    <a:pt x="3901" y="1"/>
                  </a:moveTo>
                  <a:cubicBezTo>
                    <a:pt x="2729" y="1"/>
                    <a:pt x="1602" y="627"/>
                    <a:pt x="959" y="1755"/>
                  </a:cubicBezTo>
                  <a:cubicBezTo>
                    <a:pt x="1" y="3433"/>
                    <a:pt x="531" y="5464"/>
                    <a:pt x="2171" y="6399"/>
                  </a:cubicBezTo>
                  <a:cubicBezTo>
                    <a:pt x="2708" y="6705"/>
                    <a:pt x="3283" y="6851"/>
                    <a:pt x="3849" y="6851"/>
                  </a:cubicBezTo>
                  <a:cubicBezTo>
                    <a:pt x="5020" y="6851"/>
                    <a:pt x="6147" y="6225"/>
                    <a:pt x="6791" y="5097"/>
                  </a:cubicBezTo>
                  <a:cubicBezTo>
                    <a:pt x="7748" y="3417"/>
                    <a:pt x="7219" y="1388"/>
                    <a:pt x="5577" y="452"/>
                  </a:cubicBezTo>
                  <a:cubicBezTo>
                    <a:pt x="5041" y="146"/>
                    <a:pt x="4466" y="1"/>
                    <a:pt x="390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5" name="Google Shape;6315;p18"/>
            <p:cNvSpPr/>
            <p:nvPr/>
          </p:nvSpPr>
          <p:spPr>
            <a:xfrm>
              <a:off x="3462050" y="1850575"/>
              <a:ext cx="195600" cy="173375"/>
            </a:xfrm>
            <a:custGeom>
              <a:avLst/>
              <a:gdLst/>
              <a:ahLst/>
              <a:cxnLst/>
              <a:rect l="l" t="t" r="r" b="b"/>
              <a:pathLst>
                <a:path w="7824" h="6935" extrusionOk="0">
                  <a:moveTo>
                    <a:pt x="3939" y="0"/>
                  </a:moveTo>
                  <a:cubicBezTo>
                    <a:pt x="2742" y="0"/>
                    <a:pt x="1590" y="648"/>
                    <a:pt x="941" y="1812"/>
                  </a:cubicBezTo>
                  <a:cubicBezTo>
                    <a:pt x="1" y="3498"/>
                    <a:pt x="539" y="5526"/>
                    <a:pt x="2176" y="6469"/>
                  </a:cubicBezTo>
                  <a:cubicBezTo>
                    <a:pt x="2722" y="6784"/>
                    <a:pt x="3310" y="6935"/>
                    <a:pt x="3886" y="6935"/>
                  </a:cubicBezTo>
                  <a:cubicBezTo>
                    <a:pt x="5083" y="6935"/>
                    <a:pt x="6234" y="6287"/>
                    <a:pt x="6884" y="5124"/>
                  </a:cubicBezTo>
                  <a:cubicBezTo>
                    <a:pt x="7824" y="3438"/>
                    <a:pt x="7286" y="1409"/>
                    <a:pt x="5649" y="466"/>
                  </a:cubicBezTo>
                  <a:cubicBezTo>
                    <a:pt x="5102" y="150"/>
                    <a:pt x="4515" y="0"/>
                    <a:pt x="393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6" name="Google Shape;6316;p18"/>
            <p:cNvSpPr/>
            <p:nvPr/>
          </p:nvSpPr>
          <p:spPr>
            <a:xfrm>
              <a:off x="2962950" y="2194300"/>
              <a:ext cx="195275" cy="172875"/>
            </a:xfrm>
            <a:custGeom>
              <a:avLst/>
              <a:gdLst/>
              <a:ahLst/>
              <a:cxnLst/>
              <a:rect l="l" t="t" r="r" b="b"/>
              <a:pathLst>
                <a:path w="7811" h="6915" extrusionOk="0">
                  <a:moveTo>
                    <a:pt x="3927" y="1"/>
                  </a:moveTo>
                  <a:cubicBezTo>
                    <a:pt x="2737" y="1"/>
                    <a:pt x="1596" y="644"/>
                    <a:pt x="946" y="1808"/>
                  </a:cubicBezTo>
                  <a:cubicBezTo>
                    <a:pt x="0" y="3502"/>
                    <a:pt x="546" y="5523"/>
                    <a:pt x="2202" y="6463"/>
                  </a:cubicBezTo>
                  <a:cubicBezTo>
                    <a:pt x="2741" y="6768"/>
                    <a:pt x="3318" y="6914"/>
                    <a:pt x="3885" y="6914"/>
                  </a:cubicBezTo>
                  <a:cubicBezTo>
                    <a:pt x="5060" y="6914"/>
                    <a:pt x="6190" y="6288"/>
                    <a:pt x="6841" y="5157"/>
                  </a:cubicBezTo>
                  <a:cubicBezTo>
                    <a:pt x="7810" y="3471"/>
                    <a:pt x="7296" y="1435"/>
                    <a:pt x="5662" y="480"/>
                  </a:cubicBezTo>
                  <a:cubicBezTo>
                    <a:pt x="5107" y="155"/>
                    <a:pt x="4511" y="1"/>
                    <a:pt x="392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7" name="Google Shape;6317;p18"/>
            <p:cNvSpPr/>
            <p:nvPr/>
          </p:nvSpPr>
          <p:spPr>
            <a:xfrm>
              <a:off x="4591150" y="3109650"/>
              <a:ext cx="195400" cy="172925"/>
            </a:xfrm>
            <a:custGeom>
              <a:avLst/>
              <a:gdLst/>
              <a:ahLst/>
              <a:cxnLst/>
              <a:rect l="l" t="t" r="r" b="b"/>
              <a:pathLst>
                <a:path w="7816" h="6917" extrusionOk="0">
                  <a:moveTo>
                    <a:pt x="3932" y="1"/>
                  </a:moveTo>
                  <a:cubicBezTo>
                    <a:pt x="2741" y="1"/>
                    <a:pt x="1597" y="647"/>
                    <a:pt x="948" y="1805"/>
                  </a:cubicBezTo>
                  <a:cubicBezTo>
                    <a:pt x="1" y="3500"/>
                    <a:pt x="545" y="5522"/>
                    <a:pt x="2198" y="6462"/>
                  </a:cubicBezTo>
                  <a:cubicBezTo>
                    <a:pt x="2740" y="6770"/>
                    <a:pt x="3319" y="6916"/>
                    <a:pt x="3886" y="6916"/>
                  </a:cubicBezTo>
                  <a:cubicBezTo>
                    <a:pt x="5093" y="6916"/>
                    <a:pt x="6249" y="6253"/>
                    <a:pt x="6896" y="5062"/>
                  </a:cubicBezTo>
                  <a:cubicBezTo>
                    <a:pt x="7815" y="3366"/>
                    <a:pt x="7239" y="1347"/>
                    <a:pt x="5570" y="429"/>
                  </a:cubicBezTo>
                  <a:cubicBezTo>
                    <a:pt x="5043" y="139"/>
                    <a:pt x="4482" y="1"/>
                    <a:pt x="393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8" name="Google Shape;6318;p18"/>
            <p:cNvSpPr/>
            <p:nvPr/>
          </p:nvSpPr>
          <p:spPr>
            <a:xfrm>
              <a:off x="4060075" y="1875000"/>
              <a:ext cx="196575" cy="173350"/>
            </a:xfrm>
            <a:custGeom>
              <a:avLst/>
              <a:gdLst/>
              <a:ahLst/>
              <a:cxnLst/>
              <a:rect l="l" t="t" r="r" b="b"/>
              <a:pathLst>
                <a:path w="7863" h="6934" extrusionOk="0">
                  <a:moveTo>
                    <a:pt x="3960" y="0"/>
                  </a:moveTo>
                  <a:cubicBezTo>
                    <a:pt x="2784" y="0"/>
                    <a:pt x="1648" y="625"/>
                    <a:pt x="995" y="1749"/>
                  </a:cubicBezTo>
                  <a:cubicBezTo>
                    <a:pt x="0" y="3460"/>
                    <a:pt x="543" y="5538"/>
                    <a:pt x="2230" y="6488"/>
                  </a:cubicBezTo>
                  <a:cubicBezTo>
                    <a:pt x="2765" y="6789"/>
                    <a:pt x="3339" y="6933"/>
                    <a:pt x="3904" y="6933"/>
                  </a:cubicBezTo>
                  <a:cubicBezTo>
                    <a:pt x="5080" y="6933"/>
                    <a:pt x="6216" y="6309"/>
                    <a:pt x="6869" y="5185"/>
                  </a:cubicBezTo>
                  <a:cubicBezTo>
                    <a:pt x="7862" y="3473"/>
                    <a:pt x="7321" y="1395"/>
                    <a:pt x="5633" y="445"/>
                  </a:cubicBezTo>
                  <a:cubicBezTo>
                    <a:pt x="5098" y="144"/>
                    <a:pt x="4524" y="0"/>
                    <a:pt x="39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9" name="Google Shape;6319;p18"/>
            <p:cNvSpPr/>
            <p:nvPr/>
          </p:nvSpPr>
          <p:spPr>
            <a:xfrm>
              <a:off x="3279075" y="1904300"/>
              <a:ext cx="195150" cy="172350"/>
            </a:xfrm>
            <a:custGeom>
              <a:avLst/>
              <a:gdLst/>
              <a:ahLst/>
              <a:cxnLst/>
              <a:rect l="l" t="t" r="r" b="b"/>
              <a:pathLst>
                <a:path w="7806" h="6894" extrusionOk="0">
                  <a:moveTo>
                    <a:pt x="3932" y="0"/>
                  </a:moveTo>
                  <a:cubicBezTo>
                    <a:pt x="2767" y="0"/>
                    <a:pt x="1648" y="617"/>
                    <a:pt x="999" y="1734"/>
                  </a:cubicBezTo>
                  <a:cubicBezTo>
                    <a:pt x="0" y="3455"/>
                    <a:pt x="543" y="5514"/>
                    <a:pt x="2243" y="6458"/>
                  </a:cubicBezTo>
                  <a:cubicBezTo>
                    <a:pt x="2773" y="6753"/>
                    <a:pt x="3338" y="6894"/>
                    <a:pt x="3893" y="6894"/>
                  </a:cubicBezTo>
                  <a:cubicBezTo>
                    <a:pt x="5074" y="6894"/>
                    <a:pt x="6208" y="6255"/>
                    <a:pt x="6855" y="5107"/>
                  </a:cubicBezTo>
                  <a:cubicBezTo>
                    <a:pt x="7806" y="3421"/>
                    <a:pt x="7275" y="1402"/>
                    <a:pt x="5631" y="461"/>
                  </a:cubicBezTo>
                  <a:cubicBezTo>
                    <a:pt x="5087" y="149"/>
                    <a:pt x="4504" y="0"/>
                    <a:pt x="393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0" name="Google Shape;6320;p18"/>
            <p:cNvSpPr/>
            <p:nvPr/>
          </p:nvSpPr>
          <p:spPr>
            <a:xfrm>
              <a:off x="4293225" y="2005750"/>
              <a:ext cx="195500" cy="173400"/>
            </a:xfrm>
            <a:custGeom>
              <a:avLst/>
              <a:gdLst/>
              <a:ahLst/>
              <a:cxnLst/>
              <a:rect l="l" t="t" r="r" b="b"/>
              <a:pathLst>
                <a:path w="7820" h="6936" extrusionOk="0">
                  <a:moveTo>
                    <a:pt x="3935" y="0"/>
                  </a:moveTo>
                  <a:cubicBezTo>
                    <a:pt x="2749" y="0"/>
                    <a:pt x="1607" y="635"/>
                    <a:pt x="954" y="1783"/>
                  </a:cubicBezTo>
                  <a:cubicBezTo>
                    <a:pt x="1" y="3460"/>
                    <a:pt x="521" y="5499"/>
                    <a:pt x="2145" y="6454"/>
                  </a:cubicBezTo>
                  <a:cubicBezTo>
                    <a:pt x="2700" y="6780"/>
                    <a:pt x="3297" y="6935"/>
                    <a:pt x="3884" y="6935"/>
                  </a:cubicBezTo>
                  <a:cubicBezTo>
                    <a:pt x="5070" y="6935"/>
                    <a:pt x="6212" y="6299"/>
                    <a:pt x="6865" y="5151"/>
                  </a:cubicBezTo>
                  <a:cubicBezTo>
                    <a:pt x="7820" y="3474"/>
                    <a:pt x="7300" y="1435"/>
                    <a:pt x="5674" y="482"/>
                  </a:cubicBezTo>
                  <a:cubicBezTo>
                    <a:pt x="5120" y="156"/>
                    <a:pt x="4522" y="0"/>
                    <a:pt x="39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1" name="Google Shape;6321;p18"/>
            <p:cNvSpPr/>
            <p:nvPr/>
          </p:nvSpPr>
          <p:spPr>
            <a:xfrm>
              <a:off x="3959175" y="3690800"/>
              <a:ext cx="194325" cy="171850"/>
            </a:xfrm>
            <a:custGeom>
              <a:avLst/>
              <a:gdLst/>
              <a:ahLst/>
              <a:cxnLst/>
              <a:rect l="l" t="t" r="r" b="b"/>
              <a:pathLst>
                <a:path w="7773" h="6874" extrusionOk="0">
                  <a:moveTo>
                    <a:pt x="3908" y="0"/>
                  </a:moveTo>
                  <a:cubicBezTo>
                    <a:pt x="2730" y="0"/>
                    <a:pt x="1599" y="635"/>
                    <a:pt x="954" y="1777"/>
                  </a:cubicBezTo>
                  <a:cubicBezTo>
                    <a:pt x="0" y="3466"/>
                    <a:pt x="540" y="5491"/>
                    <a:pt x="2196" y="6426"/>
                  </a:cubicBezTo>
                  <a:cubicBezTo>
                    <a:pt x="2731" y="6729"/>
                    <a:pt x="3303" y="6873"/>
                    <a:pt x="3864" y="6873"/>
                  </a:cubicBezTo>
                  <a:cubicBezTo>
                    <a:pt x="5042" y="6873"/>
                    <a:pt x="6173" y="6239"/>
                    <a:pt x="6819" y="5096"/>
                  </a:cubicBezTo>
                  <a:cubicBezTo>
                    <a:pt x="7772" y="3407"/>
                    <a:pt x="7233" y="1382"/>
                    <a:pt x="5576" y="447"/>
                  </a:cubicBezTo>
                  <a:cubicBezTo>
                    <a:pt x="5041" y="144"/>
                    <a:pt x="4469" y="0"/>
                    <a:pt x="39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2" name="Google Shape;6322;p18"/>
            <p:cNvSpPr/>
            <p:nvPr/>
          </p:nvSpPr>
          <p:spPr>
            <a:xfrm>
              <a:off x="4624575" y="2504400"/>
              <a:ext cx="196600" cy="173400"/>
            </a:xfrm>
            <a:custGeom>
              <a:avLst/>
              <a:gdLst/>
              <a:ahLst/>
              <a:cxnLst/>
              <a:rect l="l" t="t" r="r" b="b"/>
              <a:pathLst>
                <a:path w="7864" h="6936" extrusionOk="0">
                  <a:moveTo>
                    <a:pt x="3960" y="0"/>
                  </a:moveTo>
                  <a:cubicBezTo>
                    <a:pt x="2772" y="0"/>
                    <a:pt x="1627" y="639"/>
                    <a:pt x="976" y="1783"/>
                  </a:cubicBezTo>
                  <a:cubicBezTo>
                    <a:pt x="0" y="3500"/>
                    <a:pt x="565" y="5573"/>
                    <a:pt x="2264" y="6508"/>
                  </a:cubicBezTo>
                  <a:cubicBezTo>
                    <a:pt x="2790" y="6797"/>
                    <a:pt x="3351" y="6935"/>
                    <a:pt x="3904" y="6935"/>
                  </a:cubicBezTo>
                  <a:cubicBezTo>
                    <a:pt x="5092" y="6935"/>
                    <a:pt x="6237" y="6297"/>
                    <a:pt x="6888" y="5152"/>
                  </a:cubicBezTo>
                  <a:cubicBezTo>
                    <a:pt x="7863" y="3435"/>
                    <a:pt x="7299" y="1362"/>
                    <a:pt x="5600" y="428"/>
                  </a:cubicBezTo>
                  <a:cubicBezTo>
                    <a:pt x="5074" y="138"/>
                    <a:pt x="4512" y="0"/>
                    <a:pt x="39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3" name="Google Shape;6323;p18"/>
            <p:cNvSpPr/>
            <p:nvPr/>
          </p:nvSpPr>
          <p:spPr>
            <a:xfrm>
              <a:off x="2829925" y="2431675"/>
              <a:ext cx="194725" cy="172375"/>
            </a:xfrm>
            <a:custGeom>
              <a:avLst/>
              <a:gdLst/>
              <a:ahLst/>
              <a:cxnLst/>
              <a:rect l="l" t="t" r="r" b="b"/>
              <a:pathLst>
                <a:path w="7789" h="6895" extrusionOk="0">
                  <a:moveTo>
                    <a:pt x="3913" y="1"/>
                  </a:moveTo>
                  <a:cubicBezTo>
                    <a:pt x="2724" y="1"/>
                    <a:pt x="1585" y="647"/>
                    <a:pt x="937" y="1814"/>
                  </a:cubicBezTo>
                  <a:cubicBezTo>
                    <a:pt x="0" y="3506"/>
                    <a:pt x="550" y="5518"/>
                    <a:pt x="2206" y="6449"/>
                  </a:cubicBezTo>
                  <a:cubicBezTo>
                    <a:pt x="2742" y="6751"/>
                    <a:pt x="3315" y="6895"/>
                    <a:pt x="3877" y="6895"/>
                  </a:cubicBezTo>
                  <a:cubicBezTo>
                    <a:pt x="5051" y="6895"/>
                    <a:pt x="6178" y="6265"/>
                    <a:pt x="6826" y="5130"/>
                  </a:cubicBezTo>
                  <a:cubicBezTo>
                    <a:pt x="7788" y="3446"/>
                    <a:pt x="7269" y="1421"/>
                    <a:pt x="5634" y="473"/>
                  </a:cubicBezTo>
                  <a:cubicBezTo>
                    <a:pt x="5082" y="153"/>
                    <a:pt x="4492" y="1"/>
                    <a:pt x="39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4" name="Google Shape;6324;p18"/>
            <p:cNvSpPr/>
            <p:nvPr/>
          </p:nvSpPr>
          <p:spPr>
            <a:xfrm>
              <a:off x="4575350" y="2320950"/>
              <a:ext cx="195275" cy="172425"/>
            </a:xfrm>
            <a:custGeom>
              <a:avLst/>
              <a:gdLst/>
              <a:ahLst/>
              <a:cxnLst/>
              <a:rect l="l" t="t" r="r" b="b"/>
              <a:pathLst>
                <a:path w="7811" h="6897" extrusionOk="0">
                  <a:moveTo>
                    <a:pt x="3934" y="1"/>
                  </a:moveTo>
                  <a:cubicBezTo>
                    <a:pt x="2761" y="1"/>
                    <a:pt x="1635" y="629"/>
                    <a:pt x="986" y="1762"/>
                  </a:cubicBezTo>
                  <a:cubicBezTo>
                    <a:pt x="1" y="3485"/>
                    <a:pt x="561" y="5539"/>
                    <a:pt x="2270" y="6475"/>
                  </a:cubicBezTo>
                  <a:cubicBezTo>
                    <a:pt x="2791" y="6760"/>
                    <a:pt x="3346" y="6896"/>
                    <a:pt x="3891" y="6896"/>
                  </a:cubicBezTo>
                  <a:cubicBezTo>
                    <a:pt x="5082" y="6896"/>
                    <a:pt x="6226" y="6246"/>
                    <a:pt x="6872" y="5084"/>
                  </a:cubicBezTo>
                  <a:cubicBezTo>
                    <a:pt x="7811" y="3392"/>
                    <a:pt x="7263" y="1381"/>
                    <a:pt x="5608" y="448"/>
                  </a:cubicBezTo>
                  <a:cubicBezTo>
                    <a:pt x="5071" y="145"/>
                    <a:pt x="4497" y="1"/>
                    <a:pt x="393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5" name="Google Shape;6325;p18"/>
            <p:cNvSpPr/>
            <p:nvPr/>
          </p:nvSpPr>
          <p:spPr>
            <a:xfrm>
              <a:off x="2796075" y="3036950"/>
              <a:ext cx="194500" cy="171925"/>
            </a:xfrm>
            <a:custGeom>
              <a:avLst/>
              <a:gdLst/>
              <a:ahLst/>
              <a:cxnLst/>
              <a:rect l="l" t="t" r="r" b="b"/>
              <a:pathLst>
                <a:path w="7780" h="6877" extrusionOk="0">
                  <a:moveTo>
                    <a:pt x="3915" y="0"/>
                  </a:moveTo>
                  <a:cubicBezTo>
                    <a:pt x="2725" y="0"/>
                    <a:pt x="1583" y="649"/>
                    <a:pt x="939" y="1812"/>
                  </a:cubicBezTo>
                  <a:cubicBezTo>
                    <a:pt x="0" y="3503"/>
                    <a:pt x="563" y="5522"/>
                    <a:pt x="2230" y="6446"/>
                  </a:cubicBezTo>
                  <a:cubicBezTo>
                    <a:pt x="2755" y="6737"/>
                    <a:pt x="3315" y="6876"/>
                    <a:pt x="3865" y="6876"/>
                  </a:cubicBezTo>
                  <a:cubicBezTo>
                    <a:pt x="5054" y="6876"/>
                    <a:pt x="6197" y="6227"/>
                    <a:pt x="6840" y="5064"/>
                  </a:cubicBezTo>
                  <a:cubicBezTo>
                    <a:pt x="7779" y="3371"/>
                    <a:pt x="7216" y="1353"/>
                    <a:pt x="5550" y="429"/>
                  </a:cubicBezTo>
                  <a:cubicBezTo>
                    <a:pt x="5024" y="139"/>
                    <a:pt x="4465" y="0"/>
                    <a:pt x="39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6" name="Google Shape;6326;p18"/>
            <p:cNvSpPr/>
            <p:nvPr/>
          </p:nvSpPr>
          <p:spPr>
            <a:xfrm>
              <a:off x="3645375" y="1797875"/>
              <a:ext cx="194825" cy="172425"/>
            </a:xfrm>
            <a:custGeom>
              <a:avLst/>
              <a:gdLst/>
              <a:ahLst/>
              <a:cxnLst/>
              <a:rect l="l" t="t" r="r" b="b"/>
              <a:pathLst>
                <a:path w="7793" h="6897" extrusionOk="0">
                  <a:moveTo>
                    <a:pt x="3918" y="0"/>
                  </a:moveTo>
                  <a:cubicBezTo>
                    <a:pt x="2714" y="0"/>
                    <a:pt x="1563" y="664"/>
                    <a:pt x="917" y="1854"/>
                  </a:cubicBezTo>
                  <a:cubicBezTo>
                    <a:pt x="0" y="3548"/>
                    <a:pt x="578" y="5555"/>
                    <a:pt x="2246" y="6471"/>
                  </a:cubicBezTo>
                  <a:cubicBezTo>
                    <a:pt x="2770" y="6759"/>
                    <a:pt x="3328" y="6897"/>
                    <a:pt x="3876" y="6897"/>
                  </a:cubicBezTo>
                  <a:cubicBezTo>
                    <a:pt x="5064" y="6897"/>
                    <a:pt x="6204" y="6250"/>
                    <a:pt x="6850" y="5090"/>
                  </a:cubicBezTo>
                  <a:cubicBezTo>
                    <a:pt x="7793" y="3400"/>
                    <a:pt x="7249" y="1387"/>
                    <a:pt x="5597" y="452"/>
                  </a:cubicBezTo>
                  <a:cubicBezTo>
                    <a:pt x="5057" y="146"/>
                    <a:pt x="4482" y="0"/>
                    <a:pt x="391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7" name="Google Shape;6327;p18"/>
            <p:cNvSpPr/>
            <p:nvPr/>
          </p:nvSpPr>
          <p:spPr>
            <a:xfrm>
              <a:off x="4457675" y="3347050"/>
              <a:ext cx="195300" cy="172400"/>
            </a:xfrm>
            <a:custGeom>
              <a:avLst/>
              <a:gdLst/>
              <a:ahLst/>
              <a:cxnLst/>
              <a:rect l="l" t="t" r="r" b="b"/>
              <a:pathLst>
                <a:path w="7812" h="6896" extrusionOk="0">
                  <a:moveTo>
                    <a:pt x="3935" y="1"/>
                  </a:moveTo>
                  <a:cubicBezTo>
                    <a:pt x="2765" y="1"/>
                    <a:pt x="1642" y="624"/>
                    <a:pt x="993" y="1751"/>
                  </a:cubicBezTo>
                  <a:cubicBezTo>
                    <a:pt x="1" y="3472"/>
                    <a:pt x="554" y="5527"/>
                    <a:pt x="2259" y="6468"/>
                  </a:cubicBezTo>
                  <a:cubicBezTo>
                    <a:pt x="2784" y="6757"/>
                    <a:pt x="3343" y="6895"/>
                    <a:pt x="3892" y="6895"/>
                  </a:cubicBezTo>
                  <a:cubicBezTo>
                    <a:pt x="5079" y="6895"/>
                    <a:pt x="6218" y="6251"/>
                    <a:pt x="6865" y="5096"/>
                  </a:cubicBezTo>
                  <a:cubicBezTo>
                    <a:pt x="7811" y="3404"/>
                    <a:pt x="7270" y="1391"/>
                    <a:pt x="5620" y="454"/>
                  </a:cubicBezTo>
                  <a:cubicBezTo>
                    <a:pt x="5080" y="147"/>
                    <a:pt x="4502" y="1"/>
                    <a:pt x="393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8" name="Google Shape;6328;p18"/>
            <p:cNvSpPr/>
            <p:nvPr/>
          </p:nvSpPr>
          <p:spPr>
            <a:xfrm>
              <a:off x="2746950" y="2853475"/>
              <a:ext cx="193525" cy="170900"/>
            </a:xfrm>
            <a:custGeom>
              <a:avLst/>
              <a:gdLst/>
              <a:ahLst/>
              <a:cxnLst/>
              <a:rect l="l" t="t" r="r" b="b"/>
              <a:pathLst>
                <a:path w="7741" h="6836" extrusionOk="0">
                  <a:moveTo>
                    <a:pt x="3904" y="1"/>
                  </a:moveTo>
                  <a:cubicBezTo>
                    <a:pt x="2732" y="1"/>
                    <a:pt x="1596" y="631"/>
                    <a:pt x="957" y="1756"/>
                  </a:cubicBezTo>
                  <a:cubicBezTo>
                    <a:pt x="1" y="3438"/>
                    <a:pt x="546" y="5476"/>
                    <a:pt x="2199" y="6401"/>
                  </a:cubicBezTo>
                  <a:cubicBezTo>
                    <a:pt x="2724" y="6695"/>
                    <a:pt x="3287" y="6836"/>
                    <a:pt x="3839" y="6836"/>
                  </a:cubicBezTo>
                  <a:cubicBezTo>
                    <a:pt x="5027" y="6836"/>
                    <a:pt x="6170" y="6188"/>
                    <a:pt x="6809" y="5032"/>
                  </a:cubicBezTo>
                  <a:cubicBezTo>
                    <a:pt x="7740" y="3346"/>
                    <a:pt x="7161" y="1317"/>
                    <a:pt x="5490" y="408"/>
                  </a:cubicBezTo>
                  <a:cubicBezTo>
                    <a:pt x="4983" y="132"/>
                    <a:pt x="4440" y="1"/>
                    <a:pt x="39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9" name="Google Shape;6329;p18"/>
            <p:cNvSpPr/>
            <p:nvPr/>
          </p:nvSpPr>
          <p:spPr>
            <a:xfrm>
              <a:off x="3776750" y="3744500"/>
              <a:ext cx="193325" cy="170775"/>
            </a:xfrm>
            <a:custGeom>
              <a:avLst/>
              <a:gdLst/>
              <a:ahLst/>
              <a:cxnLst/>
              <a:rect l="l" t="t" r="r" b="b"/>
              <a:pathLst>
                <a:path w="7733" h="6831" extrusionOk="0">
                  <a:moveTo>
                    <a:pt x="3895" y="1"/>
                  </a:moveTo>
                  <a:cubicBezTo>
                    <a:pt x="2737" y="1"/>
                    <a:pt x="1616" y="612"/>
                    <a:pt x="977" y="1711"/>
                  </a:cubicBezTo>
                  <a:cubicBezTo>
                    <a:pt x="0" y="3388"/>
                    <a:pt x="516" y="5434"/>
                    <a:pt x="2153" y="6375"/>
                  </a:cubicBezTo>
                  <a:cubicBezTo>
                    <a:pt x="2690" y="6684"/>
                    <a:pt x="3268" y="6831"/>
                    <a:pt x="3836" y="6831"/>
                  </a:cubicBezTo>
                  <a:cubicBezTo>
                    <a:pt x="5009" y="6831"/>
                    <a:pt x="6140" y="6202"/>
                    <a:pt x="6782" y="5071"/>
                  </a:cubicBezTo>
                  <a:cubicBezTo>
                    <a:pt x="7732" y="3391"/>
                    <a:pt x="7184" y="1353"/>
                    <a:pt x="5528" y="429"/>
                  </a:cubicBezTo>
                  <a:cubicBezTo>
                    <a:pt x="5007" y="139"/>
                    <a:pt x="4447" y="1"/>
                    <a:pt x="38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0" name="Google Shape;6330;p18"/>
            <p:cNvSpPr/>
            <p:nvPr/>
          </p:nvSpPr>
          <p:spPr>
            <a:xfrm>
              <a:off x="2846275" y="3221400"/>
              <a:ext cx="193475" cy="170825"/>
            </a:xfrm>
            <a:custGeom>
              <a:avLst/>
              <a:gdLst/>
              <a:ahLst/>
              <a:cxnLst/>
              <a:rect l="l" t="t" r="r" b="b"/>
              <a:pathLst>
                <a:path w="7739" h="6833" extrusionOk="0">
                  <a:moveTo>
                    <a:pt x="3899" y="1"/>
                  </a:moveTo>
                  <a:cubicBezTo>
                    <a:pt x="2735" y="1"/>
                    <a:pt x="1609" y="621"/>
                    <a:pt x="969" y="1731"/>
                  </a:cubicBezTo>
                  <a:cubicBezTo>
                    <a:pt x="1" y="3409"/>
                    <a:pt x="530" y="5452"/>
                    <a:pt x="2174" y="6386"/>
                  </a:cubicBezTo>
                  <a:cubicBezTo>
                    <a:pt x="2706" y="6689"/>
                    <a:pt x="3277" y="6833"/>
                    <a:pt x="3838" y="6833"/>
                  </a:cubicBezTo>
                  <a:cubicBezTo>
                    <a:pt x="5017" y="6833"/>
                    <a:pt x="6154" y="6196"/>
                    <a:pt x="6794" y="5054"/>
                  </a:cubicBezTo>
                  <a:cubicBezTo>
                    <a:pt x="7738" y="3368"/>
                    <a:pt x="7175" y="1339"/>
                    <a:pt x="5512" y="421"/>
                  </a:cubicBezTo>
                  <a:cubicBezTo>
                    <a:pt x="4997" y="136"/>
                    <a:pt x="4444" y="1"/>
                    <a:pt x="389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1" name="Google Shape;6331;p18"/>
            <p:cNvSpPr/>
            <p:nvPr/>
          </p:nvSpPr>
          <p:spPr>
            <a:xfrm>
              <a:off x="3829575" y="1746025"/>
              <a:ext cx="192350" cy="169750"/>
            </a:xfrm>
            <a:custGeom>
              <a:avLst/>
              <a:gdLst/>
              <a:ahLst/>
              <a:cxnLst/>
              <a:rect l="l" t="t" r="r" b="b"/>
              <a:pathLst>
                <a:path w="7694" h="6790" extrusionOk="0">
                  <a:moveTo>
                    <a:pt x="3893" y="0"/>
                  </a:moveTo>
                  <a:cubicBezTo>
                    <a:pt x="2742" y="0"/>
                    <a:pt x="1620" y="600"/>
                    <a:pt x="982" y="1675"/>
                  </a:cubicBezTo>
                  <a:cubicBezTo>
                    <a:pt x="0" y="3330"/>
                    <a:pt x="519" y="5409"/>
                    <a:pt x="2146" y="6345"/>
                  </a:cubicBezTo>
                  <a:cubicBezTo>
                    <a:pt x="2669" y="6646"/>
                    <a:pt x="3239" y="6790"/>
                    <a:pt x="3802" y="6790"/>
                  </a:cubicBezTo>
                  <a:cubicBezTo>
                    <a:pt x="4953" y="6790"/>
                    <a:pt x="6076" y="6190"/>
                    <a:pt x="6714" y="5115"/>
                  </a:cubicBezTo>
                  <a:cubicBezTo>
                    <a:pt x="7694" y="3460"/>
                    <a:pt x="7177" y="1381"/>
                    <a:pt x="5550" y="445"/>
                  </a:cubicBezTo>
                  <a:cubicBezTo>
                    <a:pt x="5026" y="144"/>
                    <a:pt x="4456" y="0"/>
                    <a:pt x="38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2" name="Google Shape;6332;p18"/>
            <p:cNvSpPr/>
            <p:nvPr/>
          </p:nvSpPr>
          <p:spPr>
            <a:xfrm>
              <a:off x="3098375" y="1958950"/>
              <a:ext cx="191150" cy="169325"/>
            </a:xfrm>
            <a:custGeom>
              <a:avLst/>
              <a:gdLst/>
              <a:ahLst/>
              <a:cxnLst/>
              <a:rect l="l" t="t" r="r" b="b"/>
              <a:pathLst>
                <a:path w="7646" h="6773" extrusionOk="0">
                  <a:moveTo>
                    <a:pt x="3875" y="1"/>
                  </a:moveTo>
                  <a:cubicBezTo>
                    <a:pt x="2701" y="1"/>
                    <a:pt x="1555" y="629"/>
                    <a:pt x="923" y="1743"/>
                  </a:cubicBezTo>
                  <a:cubicBezTo>
                    <a:pt x="0" y="3373"/>
                    <a:pt x="537" y="5416"/>
                    <a:pt x="2122" y="6329"/>
                  </a:cubicBezTo>
                  <a:cubicBezTo>
                    <a:pt x="2644" y="6630"/>
                    <a:pt x="3210" y="6773"/>
                    <a:pt x="3771" y="6773"/>
                  </a:cubicBezTo>
                  <a:cubicBezTo>
                    <a:pt x="4962" y="6773"/>
                    <a:pt x="6123" y="6127"/>
                    <a:pt x="6751" y="4982"/>
                  </a:cubicBezTo>
                  <a:cubicBezTo>
                    <a:pt x="7645" y="3345"/>
                    <a:pt x="7077" y="1309"/>
                    <a:pt x="5475" y="417"/>
                  </a:cubicBezTo>
                  <a:cubicBezTo>
                    <a:pt x="4967" y="135"/>
                    <a:pt x="4418" y="1"/>
                    <a:pt x="38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3" name="Google Shape;6333;p18"/>
            <p:cNvSpPr/>
            <p:nvPr/>
          </p:nvSpPr>
          <p:spPr>
            <a:xfrm>
              <a:off x="4726650" y="2874375"/>
              <a:ext cx="191050" cy="169250"/>
            </a:xfrm>
            <a:custGeom>
              <a:avLst/>
              <a:gdLst/>
              <a:ahLst/>
              <a:cxnLst/>
              <a:rect l="l" t="t" r="r" b="b"/>
              <a:pathLst>
                <a:path w="7642" h="6770" extrusionOk="0">
                  <a:moveTo>
                    <a:pt x="3874" y="0"/>
                  </a:moveTo>
                  <a:cubicBezTo>
                    <a:pt x="2716" y="0"/>
                    <a:pt x="1585" y="606"/>
                    <a:pt x="950" y="1688"/>
                  </a:cubicBezTo>
                  <a:cubicBezTo>
                    <a:pt x="1" y="3306"/>
                    <a:pt x="500" y="5360"/>
                    <a:pt x="2070" y="6299"/>
                  </a:cubicBezTo>
                  <a:cubicBezTo>
                    <a:pt x="2604" y="6618"/>
                    <a:pt x="3190" y="6770"/>
                    <a:pt x="3769" y="6770"/>
                  </a:cubicBezTo>
                  <a:cubicBezTo>
                    <a:pt x="4942" y="6770"/>
                    <a:pt x="6086" y="6147"/>
                    <a:pt x="6719" y="5032"/>
                  </a:cubicBezTo>
                  <a:cubicBezTo>
                    <a:pt x="7641" y="3405"/>
                    <a:pt x="7108" y="1358"/>
                    <a:pt x="5522" y="443"/>
                  </a:cubicBezTo>
                  <a:cubicBezTo>
                    <a:pt x="5003" y="143"/>
                    <a:pt x="4435" y="0"/>
                    <a:pt x="387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4" name="Google Shape;6334;p18"/>
            <p:cNvSpPr/>
            <p:nvPr/>
          </p:nvSpPr>
          <p:spPr>
            <a:xfrm>
              <a:off x="4527400" y="2138325"/>
              <a:ext cx="192400" cy="169750"/>
            </a:xfrm>
            <a:custGeom>
              <a:avLst/>
              <a:gdLst/>
              <a:ahLst/>
              <a:cxnLst/>
              <a:rect l="l" t="t" r="r" b="b"/>
              <a:pathLst>
                <a:path w="7696" h="6790" extrusionOk="0">
                  <a:moveTo>
                    <a:pt x="3893" y="1"/>
                  </a:moveTo>
                  <a:cubicBezTo>
                    <a:pt x="2740" y="1"/>
                    <a:pt x="1617" y="602"/>
                    <a:pt x="979" y="1680"/>
                  </a:cubicBezTo>
                  <a:cubicBezTo>
                    <a:pt x="0" y="3336"/>
                    <a:pt x="522" y="5414"/>
                    <a:pt x="2150" y="6348"/>
                  </a:cubicBezTo>
                  <a:cubicBezTo>
                    <a:pt x="2672" y="6648"/>
                    <a:pt x="3240" y="6790"/>
                    <a:pt x="3801" y="6790"/>
                  </a:cubicBezTo>
                  <a:cubicBezTo>
                    <a:pt x="4954" y="6790"/>
                    <a:pt x="6078" y="6189"/>
                    <a:pt x="6715" y="5111"/>
                  </a:cubicBezTo>
                  <a:cubicBezTo>
                    <a:pt x="7695" y="3454"/>
                    <a:pt x="7173" y="1377"/>
                    <a:pt x="5544" y="442"/>
                  </a:cubicBezTo>
                  <a:cubicBezTo>
                    <a:pt x="5022" y="143"/>
                    <a:pt x="4454" y="1"/>
                    <a:pt x="389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5" name="Google Shape;6335;p18"/>
            <p:cNvSpPr/>
            <p:nvPr/>
          </p:nvSpPr>
          <p:spPr>
            <a:xfrm>
              <a:off x="3595375" y="3798975"/>
              <a:ext cx="190075" cy="168150"/>
            </a:xfrm>
            <a:custGeom>
              <a:avLst/>
              <a:gdLst/>
              <a:ahLst/>
              <a:cxnLst/>
              <a:rect l="l" t="t" r="r" b="b"/>
              <a:pathLst>
                <a:path w="7603" h="6726" extrusionOk="0">
                  <a:moveTo>
                    <a:pt x="3880" y="1"/>
                  </a:moveTo>
                  <a:cubicBezTo>
                    <a:pt x="2685" y="1"/>
                    <a:pt x="1505" y="643"/>
                    <a:pt x="889" y="1763"/>
                  </a:cubicBezTo>
                  <a:cubicBezTo>
                    <a:pt x="1" y="3381"/>
                    <a:pt x="581" y="5461"/>
                    <a:pt x="2168" y="6332"/>
                  </a:cubicBezTo>
                  <a:cubicBezTo>
                    <a:pt x="2656" y="6599"/>
                    <a:pt x="3190" y="6726"/>
                    <a:pt x="3721" y="6726"/>
                  </a:cubicBezTo>
                  <a:cubicBezTo>
                    <a:pt x="4917" y="6726"/>
                    <a:pt x="6098" y="6084"/>
                    <a:pt x="6714" y="4964"/>
                  </a:cubicBezTo>
                  <a:cubicBezTo>
                    <a:pt x="7603" y="3346"/>
                    <a:pt x="7022" y="1267"/>
                    <a:pt x="5435" y="396"/>
                  </a:cubicBezTo>
                  <a:cubicBezTo>
                    <a:pt x="4946" y="128"/>
                    <a:pt x="4412" y="1"/>
                    <a:pt x="388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6" name="Google Shape;6336;p18"/>
            <p:cNvSpPr/>
            <p:nvPr/>
          </p:nvSpPr>
          <p:spPr>
            <a:xfrm>
              <a:off x="2698950" y="2670900"/>
              <a:ext cx="190150" cy="168200"/>
            </a:xfrm>
            <a:custGeom>
              <a:avLst/>
              <a:gdLst/>
              <a:ahLst/>
              <a:cxnLst/>
              <a:rect l="l" t="t" r="r" b="b"/>
              <a:pathLst>
                <a:path w="7606" h="6728" extrusionOk="0">
                  <a:moveTo>
                    <a:pt x="3882" y="0"/>
                  </a:moveTo>
                  <a:cubicBezTo>
                    <a:pt x="2705" y="0"/>
                    <a:pt x="1541" y="623"/>
                    <a:pt x="916" y="1718"/>
                  </a:cubicBezTo>
                  <a:cubicBezTo>
                    <a:pt x="1" y="3322"/>
                    <a:pt x="552" y="5408"/>
                    <a:pt x="2126" y="6306"/>
                  </a:cubicBezTo>
                  <a:cubicBezTo>
                    <a:pt x="2626" y="6592"/>
                    <a:pt x="3177" y="6727"/>
                    <a:pt x="3725" y="6727"/>
                  </a:cubicBezTo>
                  <a:cubicBezTo>
                    <a:pt x="4901" y="6727"/>
                    <a:pt x="6065" y="6104"/>
                    <a:pt x="6689" y="5010"/>
                  </a:cubicBezTo>
                  <a:cubicBezTo>
                    <a:pt x="7606" y="3405"/>
                    <a:pt x="7055" y="1318"/>
                    <a:pt x="5481" y="421"/>
                  </a:cubicBezTo>
                  <a:cubicBezTo>
                    <a:pt x="4981" y="135"/>
                    <a:pt x="4430" y="0"/>
                    <a:pt x="388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7" name="Google Shape;6337;p18"/>
            <p:cNvSpPr/>
            <p:nvPr/>
          </p:nvSpPr>
          <p:spPr>
            <a:xfrm>
              <a:off x="4326475" y="3586000"/>
              <a:ext cx="191025" cy="168750"/>
            </a:xfrm>
            <a:custGeom>
              <a:avLst/>
              <a:gdLst/>
              <a:ahLst/>
              <a:cxnLst/>
              <a:rect l="l" t="t" r="r" b="b"/>
              <a:pathLst>
                <a:path w="7641" h="6750" extrusionOk="0">
                  <a:moveTo>
                    <a:pt x="3902" y="0"/>
                  </a:moveTo>
                  <a:cubicBezTo>
                    <a:pt x="2718" y="0"/>
                    <a:pt x="1553" y="633"/>
                    <a:pt x="928" y="1743"/>
                  </a:cubicBezTo>
                  <a:cubicBezTo>
                    <a:pt x="0" y="3392"/>
                    <a:pt x="598" y="5504"/>
                    <a:pt x="2240" y="6373"/>
                  </a:cubicBezTo>
                  <a:cubicBezTo>
                    <a:pt x="2722" y="6629"/>
                    <a:pt x="3243" y="6750"/>
                    <a:pt x="3760" y="6750"/>
                  </a:cubicBezTo>
                  <a:cubicBezTo>
                    <a:pt x="4963" y="6750"/>
                    <a:pt x="6144" y="6095"/>
                    <a:pt x="6759" y="4957"/>
                  </a:cubicBezTo>
                  <a:cubicBezTo>
                    <a:pt x="7641" y="3330"/>
                    <a:pt x="7060" y="1279"/>
                    <a:pt x="5470" y="402"/>
                  </a:cubicBezTo>
                  <a:cubicBezTo>
                    <a:pt x="4976" y="130"/>
                    <a:pt x="4437" y="0"/>
                    <a:pt x="390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8" name="Google Shape;6338;p18"/>
            <p:cNvSpPr/>
            <p:nvPr/>
          </p:nvSpPr>
          <p:spPr>
            <a:xfrm>
              <a:off x="2897700" y="3406925"/>
              <a:ext cx="189800" cy="167650"/>
            </a:xfrm>
            <a:custGeom>
              <a:avLst/>
              <a:gdLst/>
              <a:ahLst/>
              <a:cxnLst/>
              <a:rect l="l" t="t" r="r" b="b"/>
              <a:pathLst>
                <a:path w="7592" h="6706" extrusionOk="0">
                  <a:moveTo>
                    <a:pt x="3881" y="1"/>
                  </a:moveTo>
                  <a:cubicBezTo>
                    <a:pt x="2699" y="1"/>
                    <a:pt x="1529" y="628"/>
                    <a:pt x="910" y="1721"/>
                  </a:cubicBezTo>
                  <a:cubicBezTo>
                    <a:pt x="1" y="3328"/>
                    <a:pt x="572" y="5433"/>
                    <a:pt x="2157" y="6309"/>
                  </a:cubicBezTo>
                  <a:cubicBezTo>
                    <a:pt x="2643" y="6579"/>
                    <a:pt x="3177" y="6706"/>
                    <a:pt x="3710" y="6706"/>
                  </a:cubicBezTo>
                  <a:cubicBezTo>
                    <a:pt x="4911" y="6706"/>
                    <a:pt x="6102" y="6059"/>
                    <a:pt x="6710" y="4938"/>
                  </a:cubicBezTo>
                  <a:cubicBezTo>
                    <a:pt x="7591" y="3312"/>
                    <a:pt x="6984" y="1215"/>
                    <a:pt x="5388" y="371"/>
                  </a:cubicBezTo>
                  <a:cubicBezTo>
                    <a:pt x="4913" y="120"/>
                    <a:pt x="4396" y="1"/>
                    <a:pt x="388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9" name="Google Shape;6339;p18"/>
            <p:cNvSpPr/>
            <p:nvPr/>
          </p:nvSpPr>
          <p:spPr>
            <a:xfrm>
              <a:off x="2784125" y="2250825"/>
              <a:ext cx="187125" cy="166175"/>
            </a:xfrm>
            <a:custGeom>
              <a:avLst/>
              <a:gdLst/>
              <a:ahLst/>
              <a:cxnLst/>
              <a:rect l="l" t="t" r="r" b="b"/>
              <a:pathLst>
                <a:path w="7485" h="6647" extrusionOk="0">
                  <a:moveTo>
                    <a:pt x="3847" y="1"/>
                  </a:moveTo>
                  <a:cubicBezTo>
                    <a:pt x="2692" y="1"/>
                    <a:pt x="1528" y="604"/>
                    <a:pt x="902" y="1666"/>
                  </a:cubicBezTo>
                  <a:cubicBezTo>
                    <a:pt x="1" y="3197"/>
                    <a:pt x="503" y="5260"/>
                    <a:pt x="2006" y="6191"/>
                  </a:cubicBezTo>
                  <a:cubicBezTo>
                    <a:pt x="2504" y="6500"/>
                    <a:pt x="3070" y="6646"/>
                    <a:pt x="3638" y="6646"/>
                  </a:cubicBezTo>
                  <a:cubicBezTo>
                    <a:pt x="4793" y="6646"/>
                    <a:pt x="5956" y="6043"/>
                    <a:pt x="6582" y="4983"/>
                  </a:cubicBezTo>
                  <a:cubicBezTo>
                    <a:pt x="7485" y="3450"/>
                    <a:pt x="6982" y="1387"/>
                    <a:pt x="5479" y="456"/>
                  </a:cubicBezTo>
                  <a:cubicBezTo>
                    <a:pt x="4981" y="147"/>
                    <a:pt x="4415" y="1"/>
                    <a:pt x="38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0" name="Google Shape;6340;p18"/>
            <p:cNvSpPr/>
            <p:nvPr/>
          </p:nvSpPr>
          <p:spPr>
            <a:xfrm>
              <a:off x="4644675" y="3296775"/>
              <a:ext cx="187625" cy="166550"/>
            </a:xfrm>
            <a:custGeom>
              <a:avLst/>
              <a:gdLst/>
              <a:ahLst/>
              <a:cxnLst/>
              <a:rect l="l" t="t" r="r" b="b"/>
              <a:pathLst>
                <a:path w="7505" h="6662" extrusionOk="0">
                  <a:moveTo>
                    <a:pt x="3850" y="1"/>
                  </a:moveTo>
                  <a:cubicBezTo>
                    <a:pt x="2649" y="1"/>
                    <a:pt x="1450" y="647"/>
                    <a:pt x="851" y="1760"/>
                  </a:cubicBezTo>
                  <a:cubicBezTo>
                    <a:pt x="1" y="3345"/>
                    <a:pt x="571" y="5399"/>
                    <a:pt x="2102" y="6261"/>
                  </a:cubicBezTo>
                  <a:cubicBezTo>
                    <a:pt x="2586" y="6533"/>
                    <a:pt x="3121" y="6662"/>
                    <a:pt x="3657" y="6662"/>
                  </a:cubicBezTo>
                  <a:cubicBezTo>
                    <a:pt x="4858" y="6662"/>
                    <a:pt x="6057" y="6015"/>
                    <a:pt x="6654" y="4902"/>
                  </a:cubicBezTo>
                  <a:cubicBezTo>
                    <a:pt x="7504" y="3317"/>
                    <a:pt x="6934" y="1265"/>
                    <a:pt x="5405" y="402"/>
                  </a:cubicBezTo>
                  <a:cubicBezTo>
                    <a:pt x="4921" y="129"/>
                    <a:pt x="4386" y="1"/>
                    <a:pt x="385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1" name="Google Shape;6341;p18"/>
            <p:cNvSpPr/>
            <p:nvPr/>
          </p:nvSpPr>
          <p:spPr>
            <a:xfrm>
              <a:off x="4246750" y="1824900"/>
              <a:ext cx="189125" cy="167175"/>
            </a:xfrm>
            <a:custGeom>
              <a:avLst/>
              <a:gdLst/>
              <a:ahLst/>
              <a:cxnLst/>
              <a:rect l="l" t="t" r="r" b="b"/>
              <a:pathLst>
                <a:path w="7565" h="6687" extrusionOk="0">
                  <a:moveTo>
                    <a:pt x="3882" y="1"/>
                  </a:moveTo>
                  <a:cubicBezTo>
                    <a:pt x="2718" y="1"/>
                    <a:pt x="1550" y="609"/>
                    <a:pt x="924" y="1678"/>
                  </a:cubicBezTo>
                  <a:cubicBezTo>
                    <a:pt x="0" y="3255"/>
                    <a:pt x="550" y="5378"/>
                    <a:pt x="2112" y="6273"/>
                  </a:cubicBezTo>
                  <a:cubicBezTo>
                    <a:pt x="2601" y="6553"/>
                    <a:pt x="3145" y="6686"/>
                    <a:pt x="3688" y="6686"/>
                  </a:cubicBezTo>
                  <a:cubicBezTo>
                    <a:pt x="4833" y="6686"/>
                    <a:pt x="5977" y="6097"/>
                    <a:pt x="6614" y="5057"/>
                  </a:cubicBezTo>
                  <a:cubicBezTo>
                    <a:pt x="7564" y="3504"/>
                    <a:pt x="7051" y="1370"/>
                    <a:pt x="5503" y="442"/>
                  </a:cubicBezTo>
                  <a:cubicBezTo>
                    <a:pt x="5004" y="142"/>
                    <a:pt x="4443" y="1"/>
                    <a:pt x="388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2" name="Google Shape;6342;p18"/>
            <p:cNvSpPr/>
            <p:nvPr/>
          </p:nvSpPr>
          <p:spPr>
            <a:xfrm>
              <a:off x="4479975" y="1956475"/>
              <a:ext cx="187325" cy="165550"/>
            </a:xfrm>
            <a:custGeom>
              <a:avLst/>
              <a:gdLst/>
              <a:ahLst/>
              <a:cxnLst/>
              <a:rect l="l" t="t" r="r" b="b"/>
              <a:pathLst>
                <a:path w="7493" h="6622" extrusionOk="0">
                  <a:moveTo>
                    <a:pt x="3856" y="0"/>
                  </a:moveTo>
                  <a:cubicBezTo>
                    <a:pt x="2715" y="0"/>
                    <a:pt x="1569" y="593"/>
                    <a:pt x="941" y="1638"/>
                  </a:cubicBezTo>
                  <a:cubicBezTo>
                    <a:pt x="1" y="3198"/>
                    <a:pt x="556" y="5348"/>
                    <a:pt x="2127" y="6226"/>
                  </a:cubicBezTo>
                  <a:cubicBezTo>
                    <a:pt x="2607" y="6494"/>
                    <a:pt x="3137" y="6621"/>
                    <a:pt x="3666" y="6621"/>
                  </a:cubicBezTo>
                  <a:cubicBezTo>
                    <a:pt x="4830" y="6621"/>
                    <a:pt x="5989" y="6008"/>
                    <a:pt x="6602" y="4937"/>
                  </a:cubicBezTo>
                  <a:cubicBezTo>
                    <a:pt x="7492" y="3384"/>
                    <a:pt x="6959" y="1319"/>
                    <a:pt x="5438" y="423"/>
                  </a:cubicBezTo>
                  <a:cubicBezTo>
                    <a:pt x="4950" y="136"/>
                    <a:pt x="4404" y="0"/>
                    <a:pt x="38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3" name="Google Shape;6343;p18"/>
            <p:cNvSpPr/>
            <p:nvPr/>
          </p:nvSpPr>
          <p:spPr>
            <a:xfrm>
              <a:off x="3181625" y="3723025"/>
              <a:ext cx="186475" cy="164975"/>
            </a:xfrm>
            <a:custGeom>
              <a:avLst/>
              <a:gdLst/>
              <a:ahLst/>
              <a:cxnLst/>
              <a:rect l="l" t="t" r="r" b="b"/>
              <a:pathLst>
                <a:path w="7459" h="6599" extrusionOk="0">
                  <a:moveTo>
                    <a:pt x="3819" y="0"/>
                  </a:moveTo>
                  <a:cubicBezTo>
                    <a:pt x="2664" y="0"/>
                    <a:pt x="1512" y="610"/>
                    <a:pt x="897" y="1679"/>
                  </a:cubicBezTo>
                  <a:cubicBezTo>
                    <a:pt x="1" y="3236"/>
                    <a:pt x="541" y="5302"/>
                    <a:pt x="2077" y="6187"/>
                  </a:cubicBezTo>
                  <a:cubicBezTo>
                    <a:pt x="2563" y="6466"/>
                    <a:pt x="3102" y="6598"/>
                    <a:pt x="3641" y="6598"/>
                  </a:cubicBezTo>
                  <a:cubicBezTo>
                    <a:pt x="4796" y="6598"/>
                    <a:pt x="5947" y="5989"/>
                    <a:pt x="6561" y="4921"/>
                  </a:cubicBezTo>
                  <a:cubicBezTo>
                    <a:pt x="7459" y="3360"/>
                    <a:pt x="6918" y="1296"/>
                    <a:pt x="5381" y="412"/>
                  </a:cubicBezTo>
                  <a:cubicBezTo>
                    <a:pt x="4895" y="132"/>
                    <a:pt x="4357" y="0"/>
                    <a:pt x="38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4" name="Google Shape;6344;p18"/>
            <p:cNvSpPr/>
            <p:nvPr/>
          </p:nvSpPr>
          <p:spPr>
            <a:xfrm>
              <a:off x="2651475" y="2488875"/>
              <a:ext cx="185800" cy="164350"/>
            </a:xfrm>
            <a:custGeom>
              <a:avLst/>
              <a:gdLst/>
              <a:ahLst/>
              <a:cxnLst/>
              <a:rect l="l" t="t" r="r" b="b"/>
              <a:pathLst>
                <a:path w="7432" h="6574" extrusionOk="0">
                  <a:moveTo>
                    <a:pt x="3788" y="1"/>
                  </a:moveTo>
                  <a:cubicBezTo>
                    <a:pt x="2616" y="1"/>
                    <a:pt x="1464" y="632"/>
                    <a:pt x="867" y="1731"/>
                  </a:cubicBezTo>
                  <a:cubicBezTo>
                    <a:pt x="0" y="3324"/>
                    <a:pt x="573" y="5349"/>
                    <a:pt x="2128" y="6192"/>
                  </a:cubicBezTo>
                  <a:cubicBezTo>
                    <a:pt x="2606" y="6451"/>
                    <a:pt x="3127" y="6573"/>
                    <a:pt x="3644" y="6573"/>
                  </a:cubicBezTo>
                  <a:cubicBezTo>
                    <a:pt x="4816" y="6573"/>
                    <a:pt x="5969" y="5943"/>
                    <a:pt x="6565" y="4843"/>
                  </a:cubicBezTo>
                  <a:cubicBezTo>
                    <a:pt x="7431" y="3249"/>
                    <a:pt x="6858" y="1225"/>
                    <a:pt x="5304" y="383"/>
                  </a:cubicBezTo>
                  <a:cubicBezTo>
                    <a:pt x="4825" y="123"/>
                    <a:pt x="4305" y="1"/>
                    <a:pt x="37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5" name="Google Shape;6345;p18"/>
            <p:cNvSpPr/>
            <p:nvPr/>
          </p:nvSpPr>
          <p:spPr>
            <a:xfrm>
              <a:off x="4512325" y="3535000"/>
              <a:ext cx="185775" cy="164350"/>
            </a:xfrm>
            <a:custGeom>
              <a:avLst/>
              <a:gdLst/>
              <a:ahLst/>
              <a:cxnLst/>
              <a:rect l="l" t="t" r="r" b="b"/>
              <a:pathLst>
                <a:path w="7431" h="6574" extrusionOk="0">
                  <a:moveTo>
                    <a:pt x="3788" y="1"/>
                  </a:moveTo>
                  <a:cubicBezTo>
                    <a:pt x="2622" y="1"/>
                    <a:pt x="1473" y="626"/>
                    <a:pt x="873" y="1718"/>
                  </a:cubicBezTo>
                  <a:cubicBezTo>
                    <a:pt x="0" y="3304"/>
                    <a:pt x="563" y="5332"/>
                    <a:pt x="2113" y="6183"/>
                  </a:cubicBezTo>
                  <a:cubicBezTo>
                    <a:pt x="2595" y="6448"/>
                    <a:pt x="3121" y="6573"/>
                    <a:pt x="3642" y="6573"/>
                  </a:cubicBezTo>
                  <a:cubicBezTo>
                    <a:pt x="4808" y="6573"/>
                    <a:pt x="5956" y="5948"/>
                    <a:pt x="6556" y="4857"/>
                  </a:cubicBezTo>
                  <a:cubicBezTo>
                    <a:pt x="7430" y="3270"/>
                    <a:pt x="6866" y="1242"/>
                    <a:pt x="5316" y="391"/>
                  </a:cubicBezTo>
                  <a:cubicBezTo>
                    <a:pt x="4834" y="126"/>
                    <a:pt x="4309" y="1"/>
                    <a:pt x="37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6" name="Google Shape;6346;p18"/>
            <p:cNvSpPr/>
            <p:nvPr/>
          </p:nvSpPr>
          <p:spPr>
            <a:xfrm>
              <a:off x="4014750" y="1694925"/>
              <a:ext cx="187375" cy="165525"/>
            </a:xfrm>
            <a:custGeom>
              <a:avLst/>
              <a:gdLst/>
              <a:ahLst/>
              <a:cxnLst/>
              <a:rect l="l" t="t" r="r" b="b"/>
              <a:pathLst>
                <a:path w="7495" h="6621" extrusionOk="0">
                  <a:moveTo>
                    <a:pt x="3858" y="1"/>
                  </a:moveTo>
                  <a:cubicBezTo>
                    <a:pt x="2715" y="1"/>
                    <a:pt x="1569" y="594"/>
                    <a:pt x="940" y="1639"/>
                  </a:cubicBezTo>
                  <a:cubicBezTo>
                    <a:pt x="1" y="3201"/>
                    <a:pt x="558" y="5351"/>
                    <a:pt x="2129" y="6227"/>
                  </a:cubicBezTo>
                  <a:cubicBezTo>
                    <a:pt x="2608" y="6494"/>
                    <a:pt x="3137" y="6621"/>
                    <a:pt x="3666" y="6621"/>
                  </a:cubicBezTo>
                  <a:cubicBezTo>
                    <a:pt x="4831" y="6621"/>
                    <a:pt x="5991" y="6007"/>
                    <a:pt x="6606" y="4935"/>
                  </a:cubicBezTo>
                  <a:cubicBezTo>
                    <a:pt x="7494" y="3383"/>
                    <a:pt x="6959" y="1319"/>
                    <a:pt x="5437" y="423"/>
                  </a:cubicBezTo>
                  <a:cubicBezTo>
                    <a:pt x="4949" y="136"/>
                    <a:pt x="4404" y="1"/>
                    <a:pt x="385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7" name="Google Shape;6347;p18"/>
            <p:cNvSpPr/>
            <p:nvPr/>
          </p:nvSpPr>
          <p:spPr>
            <a:xfrm>
              <a:off x="2917825" y="2014350"/>
              <a:ext cx="186350" cy="164900"/>
            </a:xfrm>
            <a:custGeom>
              <a:avLst/>
              <a:gdLst/>
              <a:ahLst/>
              <a:cxnLst/>
              <a:rect l="l" t="t" r="r" b="b"/>
              <a:pathLst>
                <a:path w="7454" h="6596" extrusionOk="0">
                  <a:moveTo>
                    <a:pt x="3810" y="0"/>
                  </a:moveTo>
                  <a:cubicBezTo>
                    <a:pt x="2628" y="0"/>
                    <a:pt x="1458" y="635"/>
                    <a:pt x="862" y="1733"/>
                  </a:cubicBezTo>
                  <a:cubicBezTo>
                    <a:pt x="0" y="3323"/>
                    <a:pt x="581" y="5378"/>
                    <a:pt x="2130" y="6216"/>
                  </a:cubicBezTo>
                  <a:cubicBezTo>
                    <a:pt x="2605" y="6474"/>
                    <a:pt x="3125" y="6595"/>
                    <a:pt x="3642" y="6595"/>
                  </a:cubicBezTo>
                  <a:cubicBezTo>
                    <a:pt x="4825" y="6595"/>
                    <a:pt x="5995" y="5961"/>
                    <a:pt x="6590" y="4862"/>
                  </a:cubicBezTo>
                  <a:cubicBezTo>
                    <a:pt x="7454" y="3272"/>
                    <a:pt x="6872" y="1218"/>
                    <a:pt x="5323" y="379"/>
                  </a:cubicBezTo>
                  <a:cubicBezTo>
                    <a:pt x="4848" y="122"/>
                    <a:pt x="4328" y="0"/>
                    <a:pt x="38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8" name="Google Shape;6348;p18"/>
            <p:cNvSpPr/>
            <p:nvPr/>
          </p:nvSpPr>
          <p:spPr>
            <a:xfrm>
              <a:off x="4778625" y="3060475"/>
              <a:ext cx="186375" cy="164900"/>
            </a:xfrm>
            <a:custGeom>
              <a:avLst/>
              <a:gdLst/>
              <a:ahLst/>
              <a:cxnLst/>
              <a:rect l="l" t="t" r="r" b="b"/>
              <a:pathLst>
                <a:path w="7455" h="6596" extrusionOk="0">
                  <a:moveTo>
                    <a:pt x="3812" y="1"/>
                  </a:moveTo>
                  <a:cubicBezTo>
                    <a:pt x="2634" y="1"/>
                    <a:pt x="1467" y="631"/>
                    <a:pt x="869" y="1725"/>
                  </a:cubicBezTo>
                  <a:cubicBezTo>
                    <a:pt x="1" y="3311"/>
                    <a:pt x="576" y="5367"/>
                    <a:pt x="2123" y="6212"/>
                  </a:cubicBezTo>
                  <a:cubicBezTo>
                    <a:pt x="2599" y="6473"/>
                    <a:pt x="3121" y="6596"/>
                    <a:pt x="3642" y="6596"/>
                  </a:cubicBezTo>
                  <a:cubicBezTo>
                    <a:pt x="4820" y="6596"/>
                    <a:pt x="5987" y="5965"/>
                    <a:pt x="6586" y="4872"/>
                  </a:cubicBezTo>
                  <a:cubicBezTo>
                    <a:pt x="7454" y="3286"/>
                    <a:pt x="6880" y="1230"/>
                    <a:pt x="5332" y="384"/>
                  </a:cubicBezTo>
                  <a:cubicBezTo>
                    <a:pt x="4855" y="124"/>
                    <a:pt x="4332" y="1"/>
                    <a:pt x="38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9" name="Google Shape;6349;p18"/>
            <p:cNvSpPr/>
            <p:nvPr/>
          </p:nvSpPr>
          <p:spPr>
            <a:xfrm>
              <a:off x="4813125" y="2456000"/>
              <a:ext cx="185425" cy="163850"/>
            </a:xfrm>
            <a:custGeom>
              <a:avLst/>
              <a:gdLst/>
              <a:ahLst/>
              <a:cxnLst/>
              <a:rect l="l" t="t" r="r" b="b"/>
              <a:pathLst>
                <a:path w="7417" h="6554" extrusionOk="0">
                  <a:moveTo>
                    <a:pt x="3765" y="0"/>
                  </a:moveTo>
                  <a:cubicBezTo>
                    <a:pt x="2657" y="0"/>
                    <a:pt x="1570" y="577"/>
                    <a:pt x="943" y="1609"/>
                  </a:cubicBezTo>
                  <a:cubicBezTo>
                    <a:pt x="0" y="3165"/>
                    <a:pt x="492" y="5193"/>
                    <a:pt x="2035" y="6111"/>
                  </a:cubicBezTo>
                  <a:cubicBezTo>
                    <a:pt x="2539" y="6411"/>
                    <a:pt x="3095" y="6553"/>
                    <a:pt x="3646" y="6553"/>
                  </a:cubicBezTo>
                  <a:cubicBezTo>
                    <a:pt x="4773" y="6553"/>
                    <a:pt x="5883" y="5957"/>
                    <a:pt x="6500" y="4895"/>
                  </a:cubicBezTo>
                  <a:cubicBezTo>
                    <a:pt x="7417" y="3317"/>
                    <a:pt x="6891" y="1303"/>
                    <a:pt x="5332" y="416"/>
                  </a:cubicBezTo>
                  <a:cubicBezTo>
                    <a:pt x="4838" y="134"/>
                    <a:pt x="4299" y="0"/>
                    <a:pt x="37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0" name="Google Shape;6350;p18"/>
            <p:cNvSpPr/>
            <p:nvPr/>
          </p:nvSpPr>
          <p:spPr>
            <a:xfrm>
              <a:off x="3417475" y="1671425"/>
              <a:ext cx="185450" cy="163775"/>
            </a:xfrm>
            <a:custGeom>
              <a:avLst/>
              <a:gdLst/>
              <a:ahLst/>
              <a:cxnLst/>
              <a:rect l="l" t="t" r="r" b="b"/>
              <a:pathLst>
                <a:path w="7418" h="6551" extrusionOk="0">
                  <a:moveTo>
                    <a:pt x="3765" y="1"/>
                  </a:moveTo>
                  <a:cubicBezTo>
                    <a:pt x="2636" y="1"/>
                    <a:pt x="1533" y="598"/>
                    <a:pt x="917" y="1658"/>
                  </a:cubicBezTo>
                  <a:cubicBezTo>
                    <a:pt x="1" y="3234"/>
                    <a:pt x="527" y="5249"/>
                    <a:pt x="2084" y="6137"/>
                  </a:cubicBezTo>
                  <a:cubicBezTo>
                    <a:pt x="2578" y="6418"/>
                    <a:pt x="3117" y="6551"/>
                    <a:pt x="3650" y="6551"/>
                  </a:cubicBezTo>
                  <a:cubicBezTo>
                    <a:pt x="4799" y="6551"/>
                    <a:pt x="5924" y="5935"/>
                    <a:pt x="6530" y="4845"/>
                  </a:cubicBezTo>
                  <a:cubicBezTo>
                    <a:pt x="7417" y="3246"/>
                    <a:pt x="6859" y="1241"/>
                    <a:pt x="5285" y="387"/>
                  </a:cubicBezTo>
                  <a:cubicBezTo>
                    <a:pt x="4802" y="125"/>
                    <a:pt x="4281" y="1"/>
                    <a:pt x="37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1" name="Google Shape;6351;p18"/>
            <p:cNvSpPr/>
            <p:nvPr/>
          </p:nvSpPr>
          <p:spPr>
            <a:xfrm>
              <a:off x="4863250" y="2640575"/>
              <a:ext cx="184425" cy="162575"/>
            </a:xfrm>
            <a:custGeom>
              <a:avLst/>
              <a:gdLst/>
              <a:ahLst/>
              <a:cxnLst/>
              <a:rect l="l" t="t" r="r" b="b"/>
              <a:pathLst>
                <a:path w="7377" h="6503" extrusionOk="0">
                  <a:moveTo>
                    <a:pt x="3715" y="0"/>
                  </a:moveTo>
                  <a:cubicBezTo>
                    <a:pt x="2600" y="0"/>
                    <a:pt x="1526" y="600"/>
                    <a:pt x="916" y="1675"/>
                  </a:cubicBezTo>
                  <a:cubicBezTo>
                    <a:pt x="1" y="3286"/>
                    <a:pt x="534" y="5232"/>
                    <a:pt x="2130" y="6105"/>
                  </a:cubicBezTo>
                  <a:cubicBezTo>
                    <a:pt x="2622" y="6374"/>
                    <a:pt x="3146" y="6502"/>
                    <a:pt x="3662" y="6502"/>
                  </a:cubicBezTo>
                  <a:cubicBezTo>
                    <a:pt x="4777" y="6502"/>
                    <a:pt x="5850" y="5903"/>
                    <a:pt x="6461" y="4829"/>
                  </a:cubicBezTo>
                  <a:cubicBezTo>
                    <a:pt x="7376" y="3217"/>
                    <a:pt x="6843" y="1270"/>
                    <a:pt x="5247" y="398"/>
                  </a:cubicBezTo>
                  <a:cubicBezTo>
                    <a:pt x="4755" y="129"/>
                    <a:pt x="4231" y="0"/>
                    <a:pt x="37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2" name="Google Shape;6352;p18"/>
            <p:cNvSpPr/>
            <p:nvPr/>
          </p:nvSpPr>
          <p:spPr>
            <a:xfrm>
              <a:off x="3414925" y="3854675"/>
              <a:ext cx="185050" cy="163150"/>
            </a:xfrm>
            <a:custGeom>
              <a:avLst/>
              <a:gdLst/>
              <a:ahLst/>
              <a:cxnLst/>
              <a:rect l="l" t="t" r="r" b="b"/>
              <a:pathLst>
                <a:path w="7402" h="6526" extrusionOk="0">
                  <a:moveTo>
                    <a:pt x="3737" y="0"/>
                  </a:moveTo>
                  <a:cubicBezTo>
                    <a:pt x="2628" y="0"/>
                    <a:pt x="1552" y="587"/>
                    <a:pt x="935" y="1641"/>
                  </a:cubicBezTo>
                  <a:cubicBezTo>
                    <a:pt x="1" y="3239"/>
                    <a:pt x="517" y="5221"/>
                    <a:pt x="2099" y="6111"/>
                  </a:cubicBezTo>
                  <a:cubicBezTo>
                    <a:pt x="2599" y="6392"/>
                    <a:pt x="3137" y="6526"/>
                    <a:pt x="3667" y="6526"/>
                  </a:cubicBezTo>
                  <a:cubicBezTo>
                    <a:pt x="4776" y="6526"/>
                    <a:pt x="5850" y="5939"/>
                    <a:pt x="6467" y="4885"/>
                  </a:cubicBezTo>
                  <a:cubicBezTo>
                    <a:pt x="7401" y="3287"/>
                    <a:pt x="6886" y="1305"/>
                    <a:pt x="5304" y="415"/>
                  </a:cubicBezTo>
                  <a:cubicBezTo>
                    <a:pt x="4805" y="134"/>
                    <a:pt x="4267" y="0"/>
                    <a:pt x="373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3" name="Google Shape;6353;p18"/>
            <p:cNvSpPr/>
            <p:nvPr/>
          </p:nvSpPr>
          <p:spPr>
            <a:xfrm>
              <a:off x="2949800" y="3593125"/>
              <a:ext cx="184925" cy="163175"/>
            </a:xfrm>
            <a:custGeom>
              <a:avLst/>
              <a:gdLst/>
              <a:ahLst/>
              <a:cxnLst/>
              <a:rect l="l" t="t" r="r" b="b"/>
              <a:pathLst>
                <a:path w="7397" h="6527" extrusionOk="0">
                  <a:moveTo>
                    <a:pt x="3736" y="1"/>
                  </a:moveTo>
                  <a:cubicBezTo>
                    <a:pt x="2644" y="1"/>
                    <a:pt x="1583" y="568"/>
                    <a:pt x="960" y="1596"/>
                  </a:cubicBezTo>
                  <a:cubicBezTo>
                    <a:pt x="0" y="3179"/>
                    <a:pt x="484" y="5170"/>
                    <a:pt x="2050" y="6085"/>
                  </a:cubicBezTo>
                  <a:cubicBezTo>
                    <a:pt x="2561" y="6384"/>
                    <a:pt x="3115" y="6526"/>
                    <a:pt x="3662" y="6526"/>
                  </a:cubicBezTo>
                  <a:cubicBezTo>
                    <a:pt x="4753" y="6526"/>
                    <a:pt x="5814" y="5959"/>
                    <a:pt x="6437" y="4931"/>
                  </a:cubicBezTo>
                  <a:cubicBezTo>
                    <a:pt x="7396" y="3349"/>
                    <a:pt x="6913" y="1358"/>
                    <a:pt x="5347" y="441"/>
                  </a:cubicBezTo>
                  <a:cubicBezTo>
                    <a:pt x="4836" y="143"/>
                    <a:pt x="4282" y="1"/>
                    <a:pt x="373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4" name="Google Shape;6354;p18"/>
            <p:cNvSpPr/>
            <p:nvPr/>
          </p:nvSpPr>
          <p:spPr>
            <a:xfrm>
              <a:off x="3601025" y="1618875"/>
              <a:ext cx="184275" cy="162525"/>
            </a:xfrm>
            <a:custGeom>
              <a:avLst/>
              <a:gdLst/>
              <a:ahLst/>
              <a:cxnLst/>
              <a:rect l="l" t="t" r="r" b="b"/>
              <a:pathLst>
                <a:path w="7371" h="6501" extrusionOk="0">
                  <a:moveTo>
                    <a:pt x="3710" y="0"/>
                  </a:moveTo>
                  <a:cubicBezTo>
                    <a:pt x="2616" y="0"/>
                    <a:pt x="1560" y="576"/>
                    <a:pt x="945" y="1617"/>
                  </a:cubicBezTo>
                  <a:cubicBezTo>
                    <a:pt x="0" y="3216"/>
                    <a:pt x="495" y="5173"/>
                    <a:pt x="2072" y="6073"/>
                  </a:cubicBezTo>
                  <a:cubicBezTo>
                    <a:pt x="2579" y="6362"/>
                    <a:pt x="3124" y="6501"/>
                    <a:pt x="3661" y="6501"/>
                  </a:cubicBezTo>
                  <a:cubicBezTo>
                    <a:pt x="4755" y="6501"/>
                    <a:pt x="5811" y="5925"/>
                    <a:pt x="6426" y="4884"/>
                  </a:cubicBezTo>
                  <a:cubicBezTo>
                    <a:pt x="7371" y="3285"/>
                    <a:pt x="6876" y="1328"/>
                    <a:pt x="5299" y="428"/>
                  </a:cubicBezTo>
                  <a:cubicBezTo>
                    <a:pt x="4792" y="138"/>
                    <a:pt x="4247" y="0"/>
                    <a:pt x="37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5" name="Google Shape;6355;p18"/>
            <p:cNvSpPr/>
            <p:nvPr/>
          </p:nvSpPr>
          <p:spPr>
            <a:xfrm>
              <a:off x="4197825" y="3826825"/>
              <a:ext cx="182225" cy="161300"/>
            </a:xfrm>
            <a:custGeom>
              <a:avLst/>
              <a:gdLst/>
              <a:ahLst/>
              <a:cxnLst/>
              <a:rect l="l" t="t" r="r" b="b"/>
              <a:pathLst>
                <a:path w="7289" h="6452" extrusionOk="0">
                  <a:moveTo>
                    <a:pt x="3659" y="1"/>
                  </a:moveTo>
                  <a:cubicBezTo>
                    <a:pt x="2580" y="1"/>
                    <a:pt x="1544" y="564"/>
                    <a:pt x="935" y="1593"/>
                  </a:cubicBezTo>
                  <a:cubicBezTo>
                    <a:pt x="0" y="3171"/>
                    <a:pt x="456" y="5083"/>
                    <a:pt x="1982" y="5990"/>
                  </a:cubicBezTo>
                  <a:cubicBezTo>
                    <a:pt x="2508" y="6302"/>
                    <a:pt x="3075" y="6452"/>
                    <a:pt x="3630" y="6452"/>
                  </a:cubicBezTo>
                  <a:cubicBezTo>
                    <a:pt x="4709" y="6452"/>
                    <a:pt x="5744" y="5888"/>
                    <a:pt x="6354" y="4859"/>
                  </a:cubicBezTo>
                  <a:cubicBezTo>
                    <a:pt x="7289" y="3283"/>
                    <a:pt x="6833" y="1369"/>
                    <a:pt x="5307" y="462"/>
                  </a:cubicBezTo>
                  <a:cubicBezTo>
                    <a:pt x="4781" y="150"/>
                    <a:pt x="4214" y="1"/>
                    <a:pt x="365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6" name="Google Shape;6356;p18"/>
            <p:cNvSpPr/>
            <p:nvPr/>
          </p:nvSpPr>
          <p:spPr>
            <a:xfrm>
              <a:off x="4014550" y="3879675"/>
              <a:ext cx="182825" cy="161950"/>
            </a:xfrm>
            <a:custGeom>
              <a:avLst/>
              <a:gdLst/>
              <a:ahLst/>
              <a:cxnLst/>
              <a:rect l="l" t="t" r="r" b="b"/>
              <a:pathLst>
                <a:path w="7313" h="6478" extrusionOk="0">
                  <a:moveTo>
                    <a:pt x="3675" y="1"/>
                  </a:moveTo>
                  <a:cubicBezTo>
                    <a:pt x="2572" y="1"/>
                    <a:pt x="1514" y="590"/>
                    <a:pt x="902" y="1661"/>
                  </a:cubicBezTo>
                  <a:cubicBezTo>
                    <a:pt x="0" y="3244"/>
                    <a:pt x="486" y="5142"/>
                    <a:pt x="2025" y="6035"/>
                  </a:cubicBezTo>
                  <a:cubicBezTo>
                    <a:pt x="2541" y="6335"/>
                    <a:pt x="3096" y="6478"/>
                    <a:pt x="3640" y="6478"/>
                  </a:cubicBezTo>
                  <a:cubicBezTo>
                    <a:pt x="4727" y="6478"/>
                    <a:pt x="5771" y="5906"/>
                    <a:pt x="6384" y="4867"/>
                  </a:cubicBezTo>
                  <a:cubicBezTo>
                    <a:pt x="7312" y="3294"/>
                    <a:pt x="6857" y="1385"/>
                    <a:pt x="5337" y="472"/>
                  </a:cubicBezTo>
                  <a:cubicBezTo>
                    <a:pt x="4807" y="153"/>
                    <a:pt x="4235" y="1"/>
                    <a:pt x="36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7" name="Google Shape;6357;p18"/>
            <p:cNvSpPr/>
            <p:nvPr/>
          </p:nvSpPr>
          <p:spPr>
            <a:xfrm>
              <a:off x="3235525" y="1725225"/>
              <a:ext cx="183900" cy="162550"/>
            </a:xfrm>
            <a:custGeom>
              <a:avLst/>
              <a:gdLst/>
              <a:ahLst/>
              <a:cxnLst/>
              <a:rect l="l" t="t" r="r" b="b"/>
              <a:pathLst>
                <a:path w="7356" h="6502" extrusionOk="0">
                  <a:moveTo>
                    <a:pt x="3695" y="0"/>
                  </a:moveTo>
                  <a:cubicBezTo>
                    <a:pt x="2553" y="0"/>
                    <a:pt x="1456" y="629"/>
                    <a:pt x="855" y="1750"/>
                  </a:cubicBezTo>
                  <a:cubicBezTo>
                    <a:pt x="1" y="3337"/>
                    <a:pt x="537" y="5229"/>
                    <a:pt x="2087" y="6091"/>
                  </a:cubicBezTo>
                  <a:cubicBezTo>
                    <a:pt x="2586" y="6369"/>
                    <a:pt x="3119" y="6501"/>
                    <a:pt x="3644" y="6501"/>
                  </a:cubicBezTo>
                  <a:cubicBezTo>
                    <a:pt x="4750" y="6501"/>
                    <a:pt x="5816" y="5912"/>
                    <a:pt x="6428" y="4850"/>
                  </a:cubicBezTo>
                  <a:cubicBezTo>
                    <a:pt x="7355" y="3246"/>
                    <a:pt x="6838" y="1295"/>
                    <a:pt x="5251" y="410"/>
                  </a:cubicBezTo>
                  <a:cubicBezTo>
                    <a:pt x="4752" y="132"/>
                    <a:pt x="4219" y="0"/>
                    <a:pt x="369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8" name="Google Shape;6358;p18"/>
            <p:cNvSpPr/>
            <p:nvPr/>
          </p:nvSpPr>
          <p:spPr>
            <a:xfrm>
              <a:off x="2618975" y="3095100"/>
              <a:ext cx="182675" cy="161925"/>
            </a:xfrm>
            <a:custGeom>
              <a:avLst/>
              <a:gdLst/>
              <a:ahLst/>
              <a:cxnLst/>
              <a:rect l="l" t="t" r="r" b="b"/>
              <a:pathLst>
                <a:path w="7307" h="6477" extrusionOk="0">
                  <a:moveTo>
                    <a:pt x="3668" y="0"/>
                  </a:moveTo>
                  <a:cubicBezTo>
                    <a:pt x="2580" y="0"/>
                    <a:pt x="1535" y="574"/>
                    <a:pt x="921" y="1622"/>
                  </a:cubicBezTo>
                  <a:cubicBezTo>
                    <a:pt x="0" y="3198"/>
                    <a:pt x="463" y="5105"/>
                    <a:pt x="1987" y="6014"/>
                  </a:cubicBezTo>
                  <a:cubicBezTo>
                    <a:pt x="2513" y="6327"/>
                    <a:pt x="3080" y="6477"/>
                    <a:pt x="3637" y="6477"/>
                  </a:cubicBezTo>
                  <a:cubicBezTo>
                    <a:pt x="4711" y="6477"/>
                    <a:pt x="5744" y="5920"/>
                    <a:pt x="6360" y="4903"/>
                  </a:cubicBezTo>
                  <a:cubicBezTo>
                    <a:pt x="7307" y="3336"/>
                    <a:pt x="6878" y="1422"/>
                    <a:pt x="5370" y="494"/>
                  </a:cubicBezTo>
                  <a:cubicBezTo>
                    <a:pt x="4829" y="160"/>
                    <a:pt x="4242" y="0"/>
                    <a:pt x="36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9" name="Google Shape;6359;p18"/>
            <p:cNvSpPr/>
            <p:nvPr/>
          </p:nvSpPr>
          <p:spPr>
            <a:xfrm>
              <a:off x="4764000" y="2272700"/>
              <a:ext cx="184350" cy="162550"/>
            </a:xfrm>
            <a:custGeom>
              <a:avLst/>
              <a:gdLst/>
              <a:ahLst/>
              <a:cxnLst/>
              <a:rect l="l" t="t" r="r" b="b"/>
              <a:pathLst>
                <a:path w="7374" h="6502" extrusionOk="0">
                  <a:moveTo>
                    <a:pt x="3712" y="0"/>
                  </a:moveTo>
                  <a:cubicBezTo>
                    <a:pt x="2611" y="0"/>
                    <a:pt x="1549" y="584"/>
                    <a:pt x="935" y="1637"/>
                  </a:cubicBezTo>
                  <a:cubicBezTo>
                    <a:pt x="1" y="3240"/>
                    <a:pt x="509" y="5194"/>
                    <a:pt x="2092" y="6084"/>
                  </a:cubicBezTo>
                  <a:cubicBezTo>
                    <a:pt x="2594" y="6366"/>
                    <a:pt x="3132" y="6501"/>
                    <a:pt x="3661" y="6501"/>
                  </a:cubicBezTo>
                  <a:cubicBezTo>
                    <a:pt x="4762" y="6501"/>
                    <a:pt x="5825" y="5917"/>
                    <a:pt x="6439" y="4864"/>
                  </a:cubicBezTo>
                  <a:cubicBezTo>
                    <a:pt x="7373" y="3262"/>
                    <a:pt x="6865" y="1308"/>
                    <a:pt x="5282" y="418"/>
                  </a:cubicBezTo>
                  <a:cubicBezTo>
                    <a:pt x="4780" y="135"/>
                    <a:pt x="4242" y="0"/>
                    <a:pt x="37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0" name="Google Shape;6360;p18"/>
            <p:cNvSpPr/>
            <p:nvPr/>
          </p:nvSpPr>
          <p:spPr>
            <a:xfrm>
              <a:off x="4715775" y="2089925"/>
              <a:ext cx="181075" cy="160250"/>
            </a:xfrm>
            <a:custGeom>
              <a:avLst/>
              <a:gdLst/>
              <a:ahLst/>
              <a:cxnLst/>
              <a:rect l="l" t="t" r="r" b="b"/>
              <a:pathLst>
                <a:path w="7243" h="6410" extrusionOk="0">
                  <a:moveTo>
                    <a:pt x="3654" y="1"/>
                  </a:moveTo>
                  <a:cubicBezTo>
                    <a:pt x="2551" y="1"/>
                    <a:pt x="1491" y="595"/>
                    <a:pt x="890" y="1665"/>
                  </a:cubicBezTo>
                  <a:cubicBezTo>
                    <a:pt x="1" y="3249"/>
                    <a:pt x="523" y="5147"/>
                    <a:pt x="2086" y="6011"/>
                  </a:cubicBezTo>
                  <a:cubicBezTo>
                    <a:pt x="2574" y="6281"/>
                    <a:pt x="3094" y="6409"/>
                    <a:pt x="3605" y="6409"/>
                  </a:cubicBezTo>
                  <a:cubicBezTo>
                    <a:pt x="4724" y="6409"/>
                    <a:pt x="5799" y="5793"/>
                    <a:pt x="6398" y="4693"/>
                  </a:cubicBezTo>
                  <a:cubicBezTo>
                    <a:pt x="7242" y="3145"/>
                    <a:pt x="6729" y="1285"/>
                    <a:pt x="5223" y="424"/>
                  </a:cubicBezTo>
                  <a:cubicBezTo>
                    <a:pt x="4721" y="138"/>
                    <a:pt x="4182" y="1"/>
                    <a:pt x="365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1" name="Google Shape;6361;p18"/>
            <p:cNvSpPr/>
            <p:nvPr/>
          </p:nvSpPr>
          <p:spPr>
            <a:xfrm>
              <a:off x="2569800" y="2911725"/>
              <a:ext cx="181825" cy="160775"/>
            </a:xfrm>
            <a:custGeom>
              <a:avLst/>
              <a:gdLst/>
              <a:ahLst/>
              <a:cxnLst/>
              <a:rect l="l" t="t" r="r" b="b"/>
              <a:pathLst>
                <a:path w="7273" h="6431" extrusionOk="0">
                  <a:moveTo>
                    <a:pt x="3655" y="0"/>
                  </a:moveTo>
                  <a:cubicBezTo>
                    <a:pt x="2557" y="0"/>
                    <a:pt x="1504" y="589"/>
                    <a:pt x="899" y="1653"/>
                  </a:cubicBezTo>
                  <a:cubicBezTo>
                    <a:pt x="0" y="3234"/>
                    <a:pt x="498" y="5128"/>
                    <a:pt x="2044" y="6007"/>
                  </a:cubicBezTo>
                  <a:cubicBezTo>
                    <a:pt x="2548" y="6294"/>
                    <a:pt x="3087" y="6431"/>
                    <a:pt x="3617" y="6431"/>
                  </a:cubicBezTo>
                  <a:cubicBezTo>
                    <a:pt x="4715" y="6431"/>
                    <a:pt x="5769" y="5841"/>
                    <a:pt x="6375" y="4778"/>
                  </a:cubicBezTo>
                  <a:cubicBezTo>
                    <a:pt x="7272" y="3197"/>
                    <a:pt x="6774" y="1304"/>
                    <a:pt x="5229" y="424"/>
                  </a:cubicBezTo>
                  <a:cubicBezTo>
                    <a:pt x="4724" y="137"/>
                    <a:pt x="4185" y="0"/>
                    <a:pt x="36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2" name="Google Shape;6362;p18"/>
            <p:cNvSpPr/>
            <p:nvPr/>
          </p:nvSpPr>
          <p:spPr>
            <a:xfrm>
              <a:off x="3785400" y="1566850"/>
              <a:ext cx="181025" cy="160250"/>
            </a:xfrm>
            <a:custGeom>
              <a:avLst/>
              <a:gdLst/>
              <a:ahLst/>
              <a:cxnLst/>
              <a:rect l="l" t="t" r="r" b="b"/>
              <a:pathLst>
                <a:path w="7241" h="6410" extrusionOk="0">
                  <a:moveTo>
                    <a:pt x="3650" y="1"/>
                  </a:moveTo>
                  <a:cubicBezTo>
                    <a:pt x="2551" y="1"/>
                    <a:pt x="1495" y="592"/>
                    <a:pt x="893" y="1657"/>
                  </a:cubicBezTo>
                  <a:cubicBezTo>
                    <a:pt x="0" y="3238"/>
                    <a:pt x="518" y="5141"/>
                    <a:pt x="2077" y="6007"/>
                  </a:cubicBezTo>
                  <a:cubicBezTo>
                    <a:pt x="2567" y="6279"/>
                    <a:pt x="3091" y="6409"/>
                    <a:pt x="3605" y="6409"/>
                  </a:cubicBezTo>
                  <a:cubicBezTo>
                    <a:pt x="4720" y="6409"/>
                    <a:pt x="5792" y="5797"/>
                    <a:pt x="6391" y="4701"/>
                  </a:cubicBezTo>
                  <a:cubicBezTo>
                    <a:pt x="7240" y="3153"/>
                    <a:pt x="6733" y="1292"/>
                    <a:pt x="5230" y="430"/>
                  </a:cubicBezTo>
                  <a:cubicBezTo>
                    <a:pt x="4724" y="139"/>
                    <a:pt x="4182" y="1"/>
                    <a:pt x="365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3" name="Google Shape;6363;p18"/>
            <p:cNvSpPr/>
            <p:nvPr/>
          </p:nvSpPr>
          <p:spPr>
            <a:xfrm>
              <a:off x="3832025" y="3933400"/>
              <a:ext cx="182000" cy="160875"/>
            </a:xfrm>
            <a:custGeom>
              <a:avLst/>
              <a:gdLst/>
              <a:ahLst/>
              <a:cxnLst/>
              <a:rect l="l" t="t" r="r" b="b"/>
              <a:pathLst>
                <a:path w="7280" h="6435" extrusionOk="0">
                  <a:moveTo>
                    <a:pt x="3660" y="0"/>
                  </a:moveTo>
                  <a:cubicBezTo>
                    <a:pt x="2547" y="0"/>
                    <a:pt x="1479" y="609"/>
                    <a:pt x="876" y="1700"/>
                  </a:cubicBezTo>
                  <a:cubicBezTo>
                    <a:pt x="1" y="3287"/>
                    <a:pt x="529" y="5171"/>
                    <a:pt x="2092" y="6034"/>
                  </a:cubicBezTo>
                  <a:cubicBezTo>
                    <a:pt x="2583" y="6305"/>
                    <a:pt x="3106" y="6434"/>
                    <a:pt x="3619" y="6434"/>
                  </a:cubicBezTo>
                  <a:cubicBezTo>
                    <a:pt x="4733" y="6434"/>
                    <a:pt x="5800" y="5826"/>
                    <a:pt x="6402" y="4734"/>
                  </a:cubicBezTo>
                  <a:cubicBezTo>
                    <a:pt x="7279" y="3147"/>
                    <a:pt x="6751" y="1264"/>
                    <a:pt x="5187" y="401"/>
                  </a:cubicBezTo>
                  <a:cubicBezTo>
                    <a:pt x="4696" y="129"/>
                    <a:pt x="4173" y="0"/>
                    <a:pt x="36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4" name="Google Shape;6364;p18"/>
            <p:cNvSpPr/>
            <p:nvPr/>
          </p:nvSpPr>
          <p:spPr>
            <a:xfrm>
              <a:off x="2669075" y="3279600"/>
              <a:ext cx="181875" cy="160800"/>
            </a:xfrm>
            <a:custGeom>
              <a:avLst/>
              <a:gdLst/>
              <a:ahLst/>
              <a:cxnLst/>
              <a:rect l="l" t="t" r="r" b="b"/>
              <a:pathLst>
                <a:path w="7275" h="6432" extrusionOk="0">
                  <a:moveTo>
                    <a:pt x="3655" y="1"/>
                  </a:moveTo>
                  <a:cubicBezTo>
                    <a:pt x="2559" y="1"/>
                    <a:pt x="1507" y="588"/>
                    <a:pt x="902" y="1649"/>
                  </a:cubicBezTo>
                  <a:cubicBezTo>
                    <a:pt x="1" y="3230"/>
                    <a:pt x="496" y="5123"/>
                    <a:pt x="2040" y="6005"/>
                  </a:cubicBezTo>
                  <a:cubicBezTo>
                    <a:pt x="2546" y="6293"/>
                    <a:pt x="3088" y="6431"/>
                    <a:pt x="3619" y="6431"/>
                  </a:cubicBezTo>
                  <a:cubicBezTo>
                    <a:pt x="4715" y="6431"/>
                    <a:pt x="5768" y="5844"/>
                    <a:pt x="6372" y="4783"/>
                  </a:cubicBezTo>
                  <a:cubicBezTo>
                    <a:pt x="7274" y="3203"/>
                    <a:pt x="6779" y="1308"/>
                    <a:pt x="5235" y="427"/>
                  </a:cubicBezTo>
                  <a:cubicBezTo>
                    <a:pt x="4728" y="138"/>
                    <a:pt x="4186" y="1"/>
                    <a:pt x="36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5" name="Google Shape;6365;p18"/>
            <p:cNvSpPr/>
            <p:nvPr/>
          </p:nvSpPr>
          <p:spPr>
            <a:xfrm>
              <a:off x="4434375" y="1775500"/>
              <a:ext cx="180275" cy="159625"/>
            </a:xfrm>
            <a:custGeom>
              <a:avLst/>
              <a:gdLst/>
              <a:ahLst/>
              <a:cxnLst/>
              <a:rect l="l" t="t" r="r" b="b"/>
              <a:pathLst>
                <a:path w="7211" h="6385" extrusionOk="0">
                  <a:moveTo>
                    <a:pt x="3626" y="1"/>
                  </a:moveTo>
                  <a:cubicBezTo>
                    <a:pt x="2519" y="1"/>
                    <a:pt x="1452" y="599"/>
                    <a:pt x="855" y="1672"/>
                  </a:cubicBezTo>
                  <a:cubicBezTo>
                    <a:pt x="0" y="3209"/>
                    <a:pt x="489" y="5081"/>
                    <a:pt x="1973" y="5946"/>
                  </a:cubicBezTo>
                  <a:cubicBezTo>
                    <a:pt x="2482" y="6243"/>
                    <a:pt x="3031" y="6385"/>
                    <a:pt x="3571" y="6385"/>
                  </a:cubicBezTo>
                  <a:cubicBezTo>
                    <a:pt x="4660" y="6385"/>
                    <a:pt x="5710" y="5806"/>
                    <a:pt x="6310" y="4762"/>
                  </a:cubicBezTo>
                  <a:cubicBezTo>
                    <a:pt x="7211" y="3193"/>
                    <a:pt x="6709" y="1283"/>
                    <a:pt x="5170" y="412"/>
                  </a:cubicBezTo>
                  <a:cubicBezTo>
                    <a:pt x="4676" y="133"/>
                    <a:pt x="4147" y="1"/>
                    <a:pt x="362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6" name="Google Shape;6366;p18"/>
            <p:cNvSpPr/>
            <p:nvPr/>
          </p:nvSpPr>
          <p:spPr>
            <a:xfrm>
              <a:off x="3053950" y="1779850"/>
              <a:ext cx="180275" cy="159625"/>
            </a:xfrm>
            <a:custGeom>
              <a:avLst/>
              <a:gdLst/>
              <a:ahLst/>
              <a:cxnLst/>
              <a:rect l="l" t="t" r="r" b="b"/>
              <a:pathLst>
                <a:path w="7211" h="6385" extrusionOk="0">
                  <a:moveTo>
                    <a:pt x="3638" y="1"/>
                  </a:moveTo>
                  <a:cubicBezTo>
                    <a:pt x="2549" y="1"/>
                    <a:pt x="1500" y="579"/>
                    <a:pt x="901" y="1623"/>
                  </a:cubicBezTo>
                  <a:cubicBezTo>
                    <a:pt x="0" y="3193"/>
                    <a:pt x="500" y="5103"/>
                    <a:pt x="2040" y="5974"/>
                  </a:cubicBezTo>
                  <a:cubicBezTo>
                    <a:pt x="2532" y="6252"/>
                    <a:pt x="3062" y="6385"/>
                    <a:pt x="3583" y="6385"/>
                  </a:cubicBezTo>
                  <a:cubicBezTo>
                    <a:pt x="4690" y="6385"/>
                    <a:pt x="5758" y="5785"/>
                    <a:pt x="6354" y="4712"/>
                  </a:cubicBezTo>
                  <a:cubicBezTo>
                    <a:pt x="7210" y="3177"/>
                    <a:pt x="6720" y="1305"/>
                    <a:pt x="5236" y="440"/>
                  </a:cubicBezTo>
                  <a:cubicBezTo>
                    <a:pt x="4727" y="143"/>
                    <a:pt x="4177" y="1"/>
                    <a:pt x="363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7" name="Google Shape;6367;p18"/>
            <p:cNvSpPr/>
            <p:nvPr/>
          </p:nvSpPr>
          <p:spPr>
            <a:xfrm>
              <a:off x="4914750" y="2825975"/>
              <a:ext cx="180800" cy="159625"/>
            </a:xfrm>
            <a:custGeom>
              <a:avLst/>
              <a:gdLst/>
              <a:ahLst/>
              <a:cxnLst/>
              <a:rect l="l" t="t" r="r" b="b"/>
              <a:pathLst>
                <a:path w="7232" h="6385" extrusionOk="0">
                  <a:moveTo>
                    <a:pt x="3647" y="1"/>
                  </a:moveTo>
                  <a:cubicBezTo>
                    <a:pt x="2558" y="1"/>
                    <a:pt x="1503" y="580"/>
                    <a:pt x="906" y="1617"/>
                  </a:cubicBezTo>
                  <a:cubicBezTo>
                    <a:pt x="1" y="3186"/>
                    <a:pt x="496" y="5096"/>
                    <a:pt x="2034" y="5970"/>
                  </a:cubicBezTo>
                  <a:cubicBezTo>
                    <a:pt x="2529" y="6251"/>
                    <a:pt x="3061" y="6385"/>
                    <a:pt x="3584" y="6385"/>
                  </a:cubicBezTo>
                  <a:cubicBezTo>
                    <a:pt x="4688" y="6385"/>
                    <a:pt x="5754" y="5789"/>
                    <a:pt x="6352" y="4720"/>
                  </a:cubicBezTo>
                  <a:cubicBezTo>
                    <a:pt x="7232" y="3144"/>
                    <a:pt x="6703" y="1244"/>
                    <a:pt x="5147" y="389"/>
                  </a:cubicBezTo>
                  <a:cubicBezTo>
                    <a:pt x="4668" y="126"/>
                    <a:pt x="4154" y="1"/>
                    <a:pt x="36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8" name="Google Shape;6368;p18"/>
            <p:cNvSpPr/>
            <p:nvPr/>
          </p:nvSpPr>
          <p:spPr>
            <a:xfrm>
              <a:off x="4201350" y="1644725"/>
              <a:ext cx="180700" cy="159625"/>
            </a:xfrm>
            <a:custGeom>
              <a:avLst/>
              <a:gdLst/>
              <a:ahLst/>
              <a:cxnLst/>
              <a:rect l="l" t="t" r="r" b="b"/>
              <a:pathLst>
                <a:path w="7228" h="6385" extrusionOk="0">
                  <a:moveTo>
                    <a:pt x="3644" y="1"/>
                  </a:moveTo>
                  <a:cubicBezTo>
                    <a:pt x="2561" y="1"/>
                    <a:pt x="1513" y="572"/>
                    <a:pt x="914" y="1597"/>
                  </a:cubicBezTo>
                  <a:cubicBezTo>
                    <a:pt x="1" y="3163"/>
                    <a:pt x="481" y="5077"/>
                    <a:pt x="2011" y="5957"/>
                  </a:cubicBezTo>
                  <a:cubicBezTo>
                    <a:pt x="2513" y="6247"/>
                    <a:pt x="3054" y="6385"/>
                    <a:pt x="3586" y="6385"/>
                  </a:cubicBezTo>
                  <a:cubicBezTo>
                    <a:pt x="4683" y="6385"/>
                    <a:pt x="5740" y="5797"/>
                    <a:pt x="6339" y="4740"/>
                  </a:cubicBezTo>
                  <a:cubicBezTo>
                    <a:pt x="7227" y="3172"/>
                    <a:pt x="6713" y="1262"/>
                    <a:pt x="5166" y="400"/>
                  </a:cubicBezTo>
                  <a:cubicBezTo>
                    <a:pt x="4681" y="130"/>
                    <a:pt x="4158" y="1"/>
                    <a:pt x="364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9" name="Google Shape;6369;p18"/>
            <p:cNvSpPr/>
            <p:nvPr/>
          </p:nvSpPr>
          <p:spPr>
            <a:xfrm>
              <a:off x="2738125" y="2070750"/>
              <a:ext cx="179350" cy="158475"/>
            </a:xfrm>
            <a:custGeom>
              <a:avLst/>
              <a:gdLst/>
              <a:ahLst/>
              <a:cxnLst/>
              <a:rect l="l" t="t" r="r" b="b"/>
              <a:pathLst>
                <a:path w="7174" h="6339" extrusionOk="0">
                  <a:moveTo>
                    <a:pt x="3640" y="0"/>
                  </a:moveTo>
                  <a:cubicBezTo>
                    <a:pt x="2564" y="0"/>
                    <a:pt x="1514" y="560"/>
                    <a:pt x="920" y="1566"/>
                  </a:cubicBezTo>
                  <a:cubicBezTo>
                    <a:pt x="0" y="3119"/>
                    <a:pt x="500" y="5076"/>
                    <a:pt x="2037" y="5941"/>
                  </a:cubicBezTo>
                  <a:cubicBezTo>
                    <a:pt x="2516" y="6210"/>
                    <a:pt x="3036" y="6339"/>
                    <a:pt x="3549" y="6339"/>
                  </a:cubicBezTo>
                  <a:cubicBezTo>
                    <a:pt x="4643" y="6339"/>
                    <a:pt x="5710" y="5757"/>
                    <a:pt x="6301" y="4723"/>
                  </a:cubicBezTo>
                  <a:cubicBezTo>
                    <a:pt x="7174" y="3200"/>
                    <a:pt x="6686" y="1289"/>
                    <a:pt x="5205" y="425"/>
                  </a:cubicBezTo>
                  <a:cubicBezTo>
                    <a:pt x="4711" y="137"/>
                    <a:pt x="4172" y="0"/>
                    <a:pt x="364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0" name="Google Shape;6370;p18"/>
            <p:cNvSpPr/>
            <p:nvPr/>
          </p:nvSpPr>
          <p:spPr>
            <a:xfrm>
              <a:off x="4832050" y="3247650"/>
              <a:ext cx="178875" cy="158450"/>
            </a:xfrm>
            <a:custGeom>
              <a:avLst/>
              <a:gdLst/>
              <a:ahLst/>
              <a:cxnLst/>
              <a:rect l="l" t="t" r="r" b="b"/>
              <a:pathLst>
                <a:path w="7155" h="6338" extrusionOk="0">
                  <a:moveTo>
                    <a:pt x="3621" y="1"/>
                  </a:moveTo>
                  <a:cubicBezTo>
                    <a:pt x="2537" y="1"/>
                    <a:pt x="1479" y="570"/>
                    <a:pt x="886" y="1587"/>
                  </a:cubicBezTo>
                  <a:cubicBezTo>
                    <a:pt x="1" y="3108"/>
                    <a:pt x="469" y="5025"/>
                    <a:pt x="1941" y="5897"/>
                  </a:cubicBezTo>
                  <a:cubicBezTo>
                    <a:pt x="2443" y="6196"/>
                    <a:pt x="2991" y="6337"/>
                    <a:pt x="3532" y="6337"/>
                  </a:cubicBezTo>
                  <a:cubicBezTo>
                    <a:pt x="4632" y="6337"/>
                    <a:pt x="5702" y="5750"/>
                    <a:pt x="6294" y="4701"/>
                  </a:cubicBezTo>
                  <a:cubicBezTo>
                    <a:pt x="7155" y="3173"/>
                    <a:pt x="6652" y="1267"/>
                    <a:pt x="5163" y="413"/>
                  </a:cubicBezTo>
                  <a:cubicBezTo>
                    <a:pt x="4675" y="133"/>
                    <a:pt x="4145" y="1"/>
                    <a:pt x="36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1" name="Google Shape;6371;p18"/>
            <p:cNvSpPr/>
            <p:nvPr/>
          </p:nvSpPr>
          <p:spPr>
            <a:xfrm>
              <a:off x="4698225" y="3484775"/>
              <a:ext cx="179350" cy="158500"/>
            </a:xfrm>
            <a:custGeom>
              <a:avLst/>
              <a:gdLst/>
              <a:ahLst/>
              <a:cxnLst/>
              <a:rect l="l" t="t" r="r" b="b"/>
              <a:pathLst>
                <a:path w="7174" h="6340" extrusionOk="0">
                  <a:moveTo>
                    <a:pt x="3642" y="1"/>
                  </a:moveTo>
                  <a:cubicBezTo>
                    <a:pt x="2560" y="1"/>
                    <a:pt x="1505" y="567"/>
                    <a:pt x="911" y="1582"/>
                  </a:cubicBezTo>
                  <a:cubicBezTo>
                    <a:pt x="0" y="3138"/>
                    <a:pt x="510" y="5092"/>
                    <a:pt x="2053" y="5950"/>
                  </a:cubicBezTo>
                  <a:cubicBezTo>
                    <a:pt x="2528" y="6214"/>
                    <a:pt x="3042" y="6339"/>
                    <a:pt x="3550" y="6339"/>
                  </a:cubicBezTo>
                  <a:cubicBezTo>
                    <a:pt x="4648" y="6339"/>
                    <a:pt x="5719" y="5751"/>
                    <a:pt x="6310" y="4707"/>
                  </a:cubicBezTo>
                  <a:cubicBezTo>
                    <a:pt x="7174" y="3181"/>
                    <a:pt x="6677" y="1272"/>
                    <a:pt x="5189" y="416"/>
                  </a:cubicBezTo>
                  <a:cubicBezTo>
                    <a:pt x="4700" y="135"/>
                    <a:pt x="4168" y="1"/>
                    <a:pt x="36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2" name="Google Shape;6372;p18"/>
            <p:cNvSpPr/>
            <p:nvPr/>
          </p:nvSpPr>
          <p:spPr>
            <a:xfrm>
              <a:off x="2605150" y="2308150"/>
              <a:ext cx="178675" cy="157925"/>
            </a:xfrm>
            <a:custGeom>
              <a:avLst/>
              <a:gdLst/>
              <a:ahLst/>
              <a:cxnLst/>
              <a:rect l="l" t="t" r="r" b="b"/>
              <a:pathLst>
                <a:path w="7147" h="6317" extrusionOk="0">
                  <a:moveTo>
                    <a:pt x="3639" y="0"/>
                  </a:moveTo>
                  <a:cubicBezTo>
                    <a:pt x="2571" y="0"/>
                    <a:pt x="1521" y="549"/>
                    <a:pt x="925" y="1534"/>
                  </a:cubicBezTo>
                  <a:cubicBezTo>
                    <a:pt x="1" y="3063"/>
                    <a:pt x="489" y="5043"/>
                    <a:pt x="2003" y="5911"/>
                  </a:cubicBezTo>
                  <a:cubicBezTo>
                    <a:pt x="2483" y="6186"/>
                    <a:pt x="3007" y="6316"/>
                    <a:pt x="3526" y="6316"/>
                  </a:cubicBezTo>
                  <a:cubicBezTo>
                    <a:pt x="4613" y="6316"/>
                    <a:pt x="5678" y="5746"/>
                    <a:pt x="6270" y="4732"/>
                  </a:cubicBezTo>
                  <a:cubicBezTo>
                    <a:pt x="7146" y="3229"/>
                    <a:pt x="6672" y="1300"/>
                    <a:pt x="5210" y="432"/>
                  </a:cubicBezTo>
                  <a:cubicBezTo>
                    <a:pt x="4719" y="140"/>
                    <a:pt x="4177" y="0"/>
                    <a:pt x="363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3" name="Google Shape;6373;p18"/>
            <p:cNvSpPr/>
            <p:nvPr/>
          </p:nvSpPr>
          <p:spPr>
            <a:xfrm>
              <a:off x="3235525" y="3910725"/>
              <a:ext cx="177950" cy="157425"/>
            </a:xfrm>
            <a:custGeom>
              <a:avLst/>
              <a:gdLst/>
              <a:ahLst/>
              <a:cxnLst/>
              <a:rect l="l" t="t" r="r" b="b"/>
              <a:pathLst>
                <a:path w="7118" h="6297" extrusionOk="0">
                  <a:moveTo>
                    <a:pt x="3627" y="0"/>
                  </a:moveTo>
                  <a:cubicBezTo>
                    <a:pt x="2529" y="0"/>
                    <a:pt x="1446" y="582"/>
                    <a:pt x="860" y="1607"/>
                  </a:cubicBezTo>
                  <a:cubicBezTo>
                    <a:pt x="1" y="3113"/>
                    <a:pt x="512" y="5056"/>
                    <a:pt x="1988" y="5901"/>
                  </a:cubicBezTo>
                  <a:cubicBezTo>
                    <a:pt x="2460" y="6169"/>
                    <a:pt x="2977" y="6297"/>
                    <a:pt x="3491" y="6297"/>
                  </a:cubicBezTo>
                  <a:cubicBezTo>
                    <a:pt x="4589" y="6297"/>
                    <a:pt x="5672" y="5715"/>
                    <a:pt x="6257" y="4689"/>
                  </a:cubicBezTo>
                  <a:cubicBezTo>
                    <a:pt x="7118" y="3183"/>
                    <a:pt x="6607" y="1240"/>
                    <a:pt x="5130" y="397"/>
                  </a:cubicBezTo>
                  <a:cubicBezTo>
                    <a:pt x="4659" y="128"/>
                    <a:pt x="4141" y="0"/>
                    <a:pt x="362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4" name="Google Shape;6374;p18"/>
            <p:cNvSpPr/>
            <p:nvPr/>
          </p:nvSpPr>
          <p:spPr>
            <a:xfrm>
              <a:off x="3002875" y="3779925"/>
              <a:ext cx="178050" cy="157475"/>
            </a:xfrm>
            <a:custGeom>
              <a:avLst/>
              <a:gdLst/>
              <a:ahLst/>
              <a:cxnLst/>
              <a:rect l="l" t="t" r="r" b="b"/>
              <a:pathLst>
                <a:path w="7122" h="6299" extrusionOk="0">
                  <a:moveTo>
                    <a:pt x="3629" y="0"/>
                  </a:moveTo>
                  <a:cubicBezTo>
                    <a:pt x="2506" y="0"/>
                    <a:pt x="1400" y="611"/>
                    <a:pt x="826" y="1674"/>
                  </a:cubicBezTo>
                  <a:cubicBezTo>
                    <a:pt x="1" y="3199"/>
                    <a:pt x="558" y="5129"/>
                    <a:pt x="2053" y="5937"/>
                  </a:cubicBezTo>
                  <a:cubicBezTo>
                    <a:pt x="2508" y="6183"/>
                    <a:pt x="3003" y="6299"/>
                    <a:pt x="3493" y="6299"/>
                  </a:cubicBezTo>
                  <a:cubicBezTo>
                    <a:pt x="4617" y="6299"/>
                    <a:pt x="5723" y="5689"/>
                    <a:pt x="6296" y="4627"/>
                  </a:cubicBezTo>
                  <a:cubicBezTo>
                    <a:pt x="7121" y="3100"/>
                    <a:pt x="6564" y="1170"/>
                    <a:pt x="5068" y="362"/>
                  </a:cubicBezTo>
                  <a:cubicBezTo>
                    <a:pt x="4614" y="116"/>
                    <a:pt x="4120" y="0"/>
                    <a:pt x="36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5" name="Google Shape;6375;p18"/>
            <p:cNvSpPr/>
            <p:nvPr/>
          </p:nvSpPr>
          <p:spPr>
            <a:xfrm>
              <a:off x="3651075" y="3988075"/>
              <a:ext cx="178075" cy="157900"/>
            </a:xfrm>
            <a:custGeom>
              <a:avLst/>
              <a:gdLst/>
              <a:ahLst/>
              <a:cxnLst/>
              <a:rect l="l" t="t" r="r" b="b"/>
              <a:pathLst>
                <a:path w="7123" h="6316" extrusionOk="0">
                  <a:moveTo>
                    <a:pt x="3615" y="0"/>
                  </a:moveTo>
                  <a:cubicBezTo>
                    <a:pt x="2550" y="0"/>
                    <a:pt x="1502" y="546"/>
                    <a:pt x="905" y="1526"/>
                  </a:cubicBezTo>
                  <a:cubicBezTo>
                    <a:pt x="1" y="3014"/>
                    <a:pt x="438" y="4957"/>
                    <a:pt x="1878" y="5851"/>
                  </a:cubicBezTo>
                  <a:cubicBezTo>
                    <a:pt x="2384" y="6166"/>
                    <a:pt x="2946" y="6315"/>
                    <a:pt x="3503" y="6315"/>
                  </a:cubicBezTo>
                  <a:cubicBezTo>
                    <a:pt x="4585" y="6315"/>
                    <a:pt x="5648" y="5752"/>
                    <a:pt x="6241" y="4740"/>
                  </a:cubicBezTo>
                  <a:cubicBezTo>
                    <a:pt x="7123" y="3238"/>
                    <a:pt x="6652" y="1308"/>
                    <a:pt x="5194" y="436"/>
                  </a:cubicBezTo>
                  <a:cubicBezTo>
                    <a:pt x="4701" y="141"/>
                    <a:pt x="4156" y="0"/>
                    <a:pt x="36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6" name="Google Shape;6376;p18"/>
            <p:cNvSpPr/>
            <p:nvPr/>
          </p:nvSpPr>
          <p:spPr>
            <a:xfrm>
              <a:off x="2720000" y="3465000"/>
              <a:ext cx="178825" cy="157975"/>
            </a:xfrm>
            <a:custGeom>
              <a:avLst/>
              <a:gdLst/>
              <a:ahLst/>
              <a:cxnLst/>
              <a:rect l="l" t="t" r="r" b="b"/>
              <a:pathLst>
                <a:path w="7153" h="6319" extrusionOk="0">
                  <a:moveTo>
                    <a:pt x="3642" y="1"/>
                  </a:moveTo>
                  <a:cubicBezTo>
                    <a:pt x="2552" y="1"/>
                    <a:pt x="1482" y="576"/>
                    <a:pt x="893" y="1596"/>
                  </a:cubicBezTo>
                  <a:cubicBezTo>
                    <a:pt x="0" y="3142"/>
                    <a:pt x="529" y="5106"/>
                    <a:pt x="2066" y="5946"/>
                  </a:cubicBezTo>
                  <a:cubicBezTo>
                    <a:pt x="2528" y="6199"/>
                    <a:pt x="3030" y="6319"/>
                    <a:pt x="3527" y="6319"/>
                  </a:cubicBezTo>
                  <a:cubicBezTo>
                    <a:pt x="4636" y="6319"/>
                    <a:pt x="5723" y="5722"/>
                    <a:pt x="6307" y="4673"/>
                  </a:cubicBezTo>
                  <a:cubicBezTo>
                    <a:pt x="7153" y="3154"/>
                    <a:pt x="6637" y="1240"/>
                    <a:pt x="5153" y="400"/>
                  </a:cubicBezTo>
                  <a:cubicBezTo>
                    <a:pt x="4677" y="129"/>
                    <a:pt x="4158" y="1"/>
                    <a:pt x="36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7" name="Google Shape;6377;p18"/>
            <p:cNvSpPr/>
            <p:nvPr/>
          </p:nvSpPr>
          <p:spPr>
            <a:xfrm>
              <a:off x="2521050" y="2728900"/>
              <a:ext cx="179550" cy="158525"/>
            </a:xfrm>
            <a:custGeom>
              <a:avLst/>
              <a:gdLst/>
              <a:ahLst/>
              <a:cxnLst/>
              <a:rect l="l" t="t" r="r" b="b"/>
              <a:pathLst>
                <a:path w="7182" h="6341" extrusionOk="0">
                  <a:moveTo>
                    <a:pt x="3647" y="0"/>
                  </a:moveTo>
                  <a:cubicBezTo>
                    <a:pt x="2549" y="0"/>
                    <a:pt x="1479" y="587"/>
                    <a:pt x="888" y="1629"/>
                  </a:cubicBezTo>
                  <a:cubicBezTo>
                    <a:pt x="1" y="3194"/>
                    <a:pt x="544" y="5139"/>
                    <a:pt x="2102" y="5976"/>
                  </a:cubicBezTo>
                  <a:cubicBezTo>
                    <a:pt x="2563" y="6223"/>
                    <a:pt x="3059" y="6341"/>
                    <a:pt x="3549" y="6341"/>
                  </a:cubicBezTo>
                  <a:cubicBezTo>
                    <a:pt x="4666" y="6341"/>
                    <a:pt x="5755" y="5733"/>
                    <a:pt x="6340" y="4663"/>
                  </a:cubicBezTo>
                  <a:cubicBezTo>
                    <a:pt x="7181" y="3127"/>
                    <a:pt x="6651" y="1229"/>
                    <a:pt x="5148" y="392"/>
                  </a:cubicBezTo>
                  <a:cubicBezTo>
                    <a:pt x="4672" y="127"/>
                    <a:pt x="4156" y="0"/>
                    <a:pt x="36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8" name="Google Shape;6378;p18"/>
            <p:cNvSpPr/>
            <p:nvPr/>
          </p:nvSpPr>
          <p:spPr>
            <a:xfrm>
              <a:off x="4382375" y="3775050"/>
              <a:ext cx="178925" cy="158500"/>
            </a:xfrm>
            <a:custGeom>
              <a:avLst/>
              <a:gdLst/>
              <a:ahLst/>
              <a:cxnLst/>
              <a:rect l="l" t="t" r="r" b="b"/>
              <a:pathLst>
                <a:path w="7157" h="6340" extrusionOk="0">
                  <a:moveTo>
                    <a:pt x="3625" y="1"/>
                  </a:moveTo>
                  <a:cubicBezTo>
                    <a:pt x="2519" y="1"/>
                    <a:pt x="1444" y="594"/>
                    <a:pt x="854" y="1654"/>
                  </a:cubicBezTo>
                  <a:cubicBezTo>
                    <a:pt x="1" y="3186"/>
                    <a:pt x="514" y="5087"/>
                    <a:pt x="2009" y="5936"/>
                  </a:cubicBezTo>
                  <a:cubicBezTo>
                    <a:pt x="2492" y="6209"/>
                    <a:pt x="3016" y="6339"/>
                    <a:pt x="3534" y="6339"/>
                  </a:cubicBezTo>
                  <a:cubicBezTo>
                    <a:pt x="4624" y="6339"/>
                    <a:pt x="5686" y="5764"/>
                    <a:pt x="6278" y="4736"/>
                  </a:cubicBezTo>
                  <a:cubicBezTo>
                    <a:pt x="7157" y="3214"/>
                    <a:pt x="6676" y="1300"/>
                    <a:pt x="5200" y="432"/>
                  </a:cubicBezTo>
                  <a:cubicBezTo>
                    <a:pt x="4702" y="140"/>
                    <a:pt x="4160" y="1"/>
                    <a:pt x="36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9" name="Google Shape;6379;p18"/>
            <p:cNvSpPr/>
            <p:nvPr/>
          </p:nvSpPr>
          <p:spPr>
            <a:xfrm>
              <a:off x="4567400" y="3723500"/>
              <a:ext cx="174875" cy="155225"/>
            </a:xfrm>
            <a:custGeom>
              <a:avLst/>
              <a:gdLst/>
              <a:ahLst/>
              <a:cxnLst/>
              <a:rect l="l" t="t" r="r" b="b"/>
              <a:pathLst>
                <a:path w="6995" h="6209" extrusionOk="0">
                  <a:moveTo>
                    <a:pt x="3589" y="1"/>
                  </a:moveTo>
                  <a:cubicBezTo>
                    <a:pt x="2470" y="1"/>
                    <a:pt x="1352" y="602"/>
                    <a:pt x="795" y="1639"/>
                  </a:cubicBezTo>
                  <a:cubicBezTo>
                    <a:pt x="0" y="3113"/>
                    <a:pt x="528" y="5024"/>
                    <a:pt x="1953" y="5832"/>
                  </a:cubicBezTo>
                  <a:cubicBezTo>
                    <a:pt x="2404" y="6088"/>
                    <a:pt x="2905" y="6209"/>
                    <a:pt x="3406" y="6209"/>
                  </a:cubicBezTo>
                  <a:cubicBezTo>
                    <a:pt x="4524" y="6209"/>
                    <a:pt x="5642" y="5608"/>
                    <a:pt x="6200" y="4572"/>
                  </a:cubicBezTo>
                  <a:cubicBezTo>
                    <a:pt x="6994" y="3097"/>
                    <a:pt x="6466" y="1187"/>
                    <a:pt x="5042" y="378"/>
                  </a:cubicBezTo>
                  <a:cubicBezTo>
                    <a:pt x="4591" y="122"/>
                    <a:pt x="4090" y="1"/>
                    <a:pt x="35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0" name="Google Shape;6380;p18"/>
            <p:cNvSpPr/>
            <p:nvPr/>
          </p:nvSpPr>
          <p:spPr>
            <a:xfrm>
              <a:off x="4966400" y="3011825"/>
              <a:ext cx="176725" cy="155825"/>
            </a:xfrm>
            <a:custGeom>
              <a:avLst/>
              <a:gdLst/>
              <a:ahLst/>
              <a:cxnLst/>
              <a:rect l="l" t="t" r="r" b="b"/>
              <a:pathLst>
                <a:path w="7069" h="6233" extrusionOk="0">
                  <a:moveTo>
                    <a:pt x="3619" y="0"/>
                  </a:moveTo>
                  <a:cubicBezTo>
                    <a:pt x="2514" y="0"/>
                    <a:pt x="1418" y="587"/>
                    <a:pt x="845" y="1605"/>
                  </a:cubicBezTo>
                  <a:cubicBezTo>
                    <a:pt x="1" y="3107"/>
                    <a:pt x="556" y="5092"/>
                    <a:pt x="2042" y="5885"/>
                  </a:cubicBezTo>
                  <a:cubicBezTo>
                    <a:pt x="2484" y="6121"/>
                    <a:pt x="2968" y="6233"/>
                    <a:pt x="3451" y="6233"/>
                  </a:cubicBezTo>
                  <a:cubicBezTo>
                    <a:pt x="4555" y="6233"/>
                    <a:pt x="5651" y="5647"/>
                    <a:pt x="6224" y="4629"/>
                  </a:cubicBezTo>
                  <a:cubicBezTo>
                    <a:pt x="7068" y="3128"/>
                    <a:pt x="6513" y="1141"/>
                    <a:pt x="5027" y="348"/>
                  </a:cubicBezTo>
                  <a:cubicBezTo>
                    <a:pt x="4585" y="112"/>
                    <a:pt x="4101" y="0"/>
                    <a:pt x="36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1" name="Google Shape;6381;p18"/>
            <p:cNvSpPr/>
            <p:nvPr/>
          </p:nvSpPr>
          <p:spPr>
            <a:xfrm>
              <a:off x="3971075" y="1515550"/>
              <a:ext cx="176525" cy="156475"/>
            </a:xfrm>
            <a:custGeom>
              <a:avLst/>
              <a:gdLst/>
              <a:ahLst/>
              <a:cxnLst/>
              <a:rect l="l" t="t" r="r" b="b"/>
              <a:pathLst>
                <a:path w="7061" h="6259" extrusionOk="0">
                  <a:moveTo>
                    <a:pt x="3600" y="0"/>
                  </a:moveTo>
                  <a:cubicBezTo>
                    <a:pt x="2497" y="0"/>
                    <a:pt x="1402" y="586"/>
                    <a:pt x="824" y="1612"/>
                  </a:cubicBezTo>
                  <a:cubicBezTo>
                    <a:pt x="0" y="3075"/>
                    <a:pt x="485" y="4981"/>
                    <a:pt x="1901" y="5835"/>
                  </a:cubicBezTo>
                  <a:cubicBezTo>
                    <a:pt x="2376" y="6123"/>
                    <a:pt x="2907" y="6259"/>
                    <a:pt x="3438" y="6259"/>
                  </a:cubicBezTo>
                  <a:cubicBezTo>
                    <a:pt x="4520" y="6259"/>
                    <a:pt x="5599" y="5694"/>
                    <a:pt x="6188" y="4695"/>
                  </a:cubicBezTo>
                  <a:cubicBezTo>
                    <a:pt x="7060" y="3214"/>
                    <a:pt x="6558" y="1241"/>
                    <a:pt x="5092" y="395"/>
                  </a:cubicBezTo>
                  <a:cubicBezTo>
                    <a:pt x="4627" y="127"/>
                    <a:pt x="4112" y="0"/>
                    <a:pt x="360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2" name="Google Shape;6382;p18"/>
            <p:cNvSpPr/>
            <p:nvPr/>
          </p:nvSpPr>
          <p:spPr>
            <a:xfrm>
              <a:off x="2873575" y="1834875"/>
              <a:ext cx="175525" cy="155950"/>
            </a:xfrm>
            <a:custGeom>
              <a:avLst/>
              <a:gdLst/>
              <a:ahLst/>
              <a:cxnLst/>
              <a:rect l="l" t="t" r="r" b="b"/>
              <a:pathLst>
                <a:path w="7021" h="6238" extrusionOk="0">
                  <a:moveTo>
                    <a:pt x="3605" y="1"/>
                  </a:moveTo>
                  <a:cubicBezTo>
                    <a:pt x="2537" y="1"/>
                    <a:pt x="1460" y="551"/>
                    <a:pt x="865" y="1528"/>
                  </a:cubicBezTo>
                  <a:cubicBezTo>
                    <a:pt x="0" y="2953"/>
                    <a:pt x="445" y="4891"/>
                    <a:pt x="1845" y="5787"/>
                  </a:cubicBezTo>
                  <a:cubicBezTo>
                    <a:pt x="2323" y="6093"/>
                    <a:pt x="2868" y="6237"/>
                    <a:pt x="3416" y="6237"/>
                  </a:cubicBezTo>
                  <a:cubicBezTo>
                    <a:pt x="4485" y="6237"/>
                    <a:pt x="5561" y="5687"/>
                    <a:pt x="6156" y="4710"/>
                  </a:cubicBezTo>
                  <a:cubicBezTo>
                    <a:pt x="7021" y="3285"/>
                    <a:pt x="6576" y="1347"/>
                    <a:pt x="5176" y="451"/>
                  </a:cubicBezTo>
                  <a:cubicBezTo>
                    <a:pt x="4698" y="145"/>
                    <a:pt x="4153" y="1"/>
                    <a:pt x="360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3" name="Google Shape;6383;p18"/>
            <p:cNvSpPr/>
            <p:nvPr/>
          </p:nvSpPr>
          <p:spPr>
            <a:xfrm>
              <a:off x="4668350" y="1907825"/>
              <a:ext cx="177075" cy="156475"/>
            </a:xfrm>
            <a:custGeom>
              <a:avLst/>
              <a:gdLst/>
              <a:ahLst/>
              <a:cxnLst/>
              <a:rect l="l" t="t" r="r" b="b"/>
              <a:pathLst>
                <a:path w="7083" h="6259" extrusionOk="0">
                  <a:moveTo>
                    <a:pt x="3618" y="1"/>
                  </a:moveTo>
                  <a:cubicBezTo>
                    <a:pt x="2518" y="1"/>
                    <a:pt x="1431" y="584"/>
                    <a:pt x="852" y="1602"/>
                  </a:cubicBezTo>
                  <a:cubicBezTo>
                    <a:pt x="0" y="3100"/>
                    <a:pt x="530" y="5065"/>
                    <a:pt x="2009" y="5885"/>
                  </a:cubicBezTo>
                  <a:cubicBezTo>
                    <a:pt x="2464" y="6138"/>
                    <a:pt x="2965" y="6258"/>
                    <a:pt x="3463" y="6258"/>
                  </a:cubicBezTo>
                  <a:cubicBezTo>
                    <a:pt x="4581" y="6258"/>
                    <a:pt x="5690" y="5656"/>
                    <a:pt x="6258" y="4609"/>
                  </a:cubicBezTo>
                  <a:cubicBezTo>
                    <a:pt x="7082" y="3091"/>
                    <a:pt x="6516" y="1136"/>
                    <a:pt x="5026" y="348"/>
                  </a:cubicBezTo>
                  <a:cubicBezTo>
                    <a:pt x="4582" y="112"/>
                    <a:pt x="4099" y="1"/>
                    <a:pt x="361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4" name="Google Shape;6384;p18"/>
            <p:cNvSpPr/>
            <p:nvPr/>
          </p:nvSpPr>
          <p:spPr>
            <a:xfrm>
              <a:off x="3470150" y="4043250"/>
              <a:ext cx="173925" cy="153925"/>
            </a:xfrm>
            <a:custGeom>
              <a:avLst/>
              <a:gdLst/>
              <a:ahLst/>
              <a:cxnLst/>
              <a:rect l="l" t="t" r="r" b="b"/>
              <a:pathLst>
                <a:path w="6957" h="6157" extrusionOk="0">
                  <a:moveTo>
                    <a:pt x="3566" y="0"/>
                  </a:moveTo>
                  <a:cubicBezTo>
                    <a:pt x="2458" y="0"/>
                    <a:pt x="1355" y="594"/>
                    <a:pt x="801" y="1618"/>
                  </a:cubicBezTo>
                  <a:cubicBezTo>
                    <a:pt x="1" y="3096"/>
                    <a:pt x="549" y="5029"/>
                    <a:pt x="1989" y="5807"/>
                  </a:cubicBezTo>
                  <a:cubicBezTo>
                    <a:pt x="2427" y="6045"/>
                    <a:pt x="2910" y="6156"/>
                    <a:pt x="3391" y="6156"/>
                  </a:cubicBezTo>
                  <a:cubicBezTo>
                    <a:pt x="4499" y="6156"/>
                    <a:pt x="5602" y="5562"/>
                    <a:pt x="6156" y="4539"/>
                  </a:cubicBezTo>
                  <a:cubicBezTo>
                    <a:pt x="6956" y="3061"/>
                    <a:pt x="6408" y="1127"/>
                    <a:pt x="4968" y="349"/>
                  </a:cubicBezTo>
                  <a:cubicBezTo>
                    <a:pt x="4530" y="112"/>
                    <a:pt x="4047" y="0"/>
                    <a:pt x="35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5" name="Google Shape;6385;p18"/>
            <p:cNvSpPr/>
            <p:nvPr/>
          </p:nvSpPr>
          <p:spPr>
            <a:xfrm>
              <a:off x="2772350" y="3650925"/>
              <a:ext cx="173900" cy="153925"/>
            </a:xfrm>
            <a:custGeom>
              <a:avLst/>
              <a:gdLst/>
              <a:ahLst/>
              <a:cxnLst/>
              <a:rect l="l" t="t" r="r" b="b"/>
              <a:pathLst>
                <a:path w="6956" h="6157" extrusionOk="0">
                  <a:moveTo>
                    <a:pt x="3568" y="0"/>
                  </a:moveTo>
                  <a:cubicBezTo>
                    <a:pt x="2472" y="0"/>
                    <a:pt x="1379" y="582"/>
                    <a:pt x="816" y="1592"/>
                  </a:cubicBezTo>
                  <a:cubicBezTo>
                    <a:pt x="0" y="3054"/>
                    <a:pt x="528" y="4993"/>
                    <a:pt x="1961" y="5793"/>
                  </a:cubicBezTo>
                  <a:cubicBezTo>
                    <a:pt x="2405" y="6040"/>
                    <a:pt x="2896" y="6157"/>
                    <a:pt x="3387" y="6157"/>
                  </a:cubicBezTo>
                  <a:cubicBezTo>
                    <a:pt x="4483" y="6157"/>
                    <a:pt x="5578" y="5575"/>
                    <a:pt x="6140" y="4566"/>
                  </a:cubicBezTo>
                  <a:cubicBezTo>
                    <a:pt x="6955" y="3104"/>
                    <a:pt x="6428" y="1165"/>
                    <a:pt x="4994" y="365"/>
                  </a:cubicBezTo>
                  <a:cubicBezTo>
                    <a:pt x="4550" y="117"/>
                    <a:pt x="4058" y="0"/>
                    <a:pt x="35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6" name="Google Shape;6386;p18"/>
            <p:cNvSpPr/>
            <p:nvPr/>
          </p:nvSpPr>
          <p:spPr>
            <a:xfrm>
              <a:off x="2474200" y="2546925"/>
              <a:ext cx="174425" cy="154625"/>
            </a:xfrm>
            <a:custGeom>
              <a:avLst/>
              <a:gdLst/>
              <a:ahLst/>
              <a:cxnLst/>
              <a:rect l="l" t="t" r="r" b="b"/>
              <a:pathLst>
                <a:path w="6977" h="6185" extrusionOk="0">
                  <a:moveTo>
                    <a:pt x="3580" y="1"/>
                  </a:moveTo>
                  <a:cubicBezTo>
                    <a:pt x="2488" y="1"/>
                    <a:pt x="1398" y="577"/>
                    <a:pt x="825" y="1580"/>
                  </a:cubicBezTo>
                  <a:cubicBezTo>
                    <a:pt x="0" y="3028"/>
                    <a:pt x="504" y="4963"/>
                    <a:pt x="1922" y="5794"/>
                  </a:cubicBezTo>
                  <a:cubicBezTo>
                    <a:pt x="2375" y="6059"/>
                    <a:pt x="2883" y="6184"/>
                    <a:pt x="3392" y="6184"/>
                  </a:cubicBezTo>
                  <a:cubicBezTo>
                    <a:pt x="4505" y="6184"/>
                    <a:pt x="5622" y="5587"/>
                    <a:pt x="6179" y="4556"/>
                  </a:cubicBezTo>
                  <a:cubicBezTo>
                    <a:pt x="6976" y="3083"/>
                    <a:pt x="6437" y="1157"/>
                    <a:pt x="5008" y="364"/>
                  </a:cubicBezTo>
                  <a:cubicBezTo>
                    <a:pt x="4562" y="117"/>
                    <a:pt x="4071" y="1"/>
                    <a:pt x="358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7" name="Google Shape;6387;p18"/>
            <p:cNvSpPr/>
            <p:nvPr/>
          </p:nvSpPr>
          <p:spPr>
            <a:xfrm>
              <a:off x="3557275" y="1440125"/>
              <a:ext cx="172525" cy="152125"/>
            </a:xfrm>
            <a:custGeom>
              <a:avLst/>
              <a:gdLst/>
              <a:ahLst/>
              <a:cxnLst/>
              <a:rect l="l" t="t" r="r" b="b"/>
              <a:pathLst>
                <a:path w="6901" h="6085" extrusionOk="0">
                  <a:moveTo>
                    <a:pt x="3499" y="1"/>
                  </a:moveTo>
                  <a:cubicBezTo>
                    <a:pt x="2463" y="1"/>
                    <a:pt x="1449" y="544"/>
                    <a:pt x="873" y="1515"/>
                  </a:cubicBezTo>
                  <a:cubicBezTo>
                    <a:pt x="1" y="2989"/>
                    <a:pt x="481" y="4868"/>
                    <a:pt x="1943" y="5697"/>
                  </a:cubicBezTo>
                  <a:cubicBezTo>
                    <a:pt x="2404" y="5960"/>
                    <a:pt x="2906" y="6084"/>
                    <a:pt x="3402" y="6084"/>
                  </a:cubicBezTo>
                  <a:cubicBezTo>
                    <a:pt x="4438" y="6084"/>
                    <a:pt x="5451" y="5541"/>
                    <a:pt x="6026" y="4570"/>
                  </a:cubicBezTo>
                  <a:cubicBezTo>
                    <a:pt x="6900" y="3097"/>
                    <a:pt x="6418" y="1218"/>
                    <a:pt x="4957" y="387"/>
                  </a:cubicBezTo>
                  <a:cubicBezTo>
                    <a:pt x="4496" y="125"/>
                    <a:pt x="3995" y="1"/>
                    <a:pt x="349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8" name="Google Shape;6388;p18"/>
            <p:cNvSpPr/>
            <p:nvPr/>
          </p:nvSpPr>
          <p:spPr>
            <a:xfrm>
              <a:off x="4953400" y="222472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9" y="1"/>
                  </a:moveTo>
                  <a:cubicBezTo>
                    <a:pt x="2418" y="1"/>
                    <a:pt x="1381" y="570"/>
                    <a:pt x="816" y="1582"/>
                  </a:cubicBezTo>
                  <a:cubicBezTo>
                    <a:pt x="1" y="3040"/>
                    <a:pt x="477" y="4852"/>
                    <a:pt x="1891" y="5680"/>
                  </a:cubicBezTo>
                  <a:cubicBezTo>
                    <a:pt x="2360" y="5954"/>
                    <a:pt x="2873" y="6085"/>
                    <a:pt x="3380" y="6085"/>
                  </a:cubicBezTo>
                  <a:cubicBezTo>
                    <a:pt x="4440" y="6085"/>
                    <a:pt x="5478" y="5515"/>
                    <a:pt x="6044" y="4503"/>
                  </a:cubicBezTo>
                  <a:cubicBezTo>
                    <a:pt x="6859" y="3044"/>
                    <a:pt x="6383" y="1233"/>
                    <a:pt x="4967" y="405"/>
                  </a:cubicBezTo>
                  <a:cubicBezTo>
                    <a:pt x="4498" y="131"/>
                    <a:pt x="3986" y="1"/>
                    <a:pt x="347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9" name="Google Shape;6389;p18"/>
            <p:cNvSpPr/>
            <p:nvPr/>
          </p:nvSpPr>
          <p:spPr>
            <a:xfrm>
              <a:off x="3374075" y="1492950"/>
              <a:ext cx="173000" cy="152850"/>
            </a:xfrm>
            <a:custGeom>
              <a:avLst/>
              <a:gdLst/>
              <a:ahLst/>
              <a:cxnLst/>
              <a:rect l="l" t="t" r="r" b="b"/>
              <a:pathLst>
                <a:path w="6920" h="6114" extrusionOk="0">
                  <a:moveTo>
                    <a:pt x="3529" y="1"/>
                  </a:moveTo>
                  <a:cubicBezTo>
                    <a:pt x="2495" y="1"/>
                    <a:pt x="1471" y="534"/>
                    <a:pt x="883" y="1486"/>
                  </a:cubicBezTo>
                  <a:cubicBezTo>
                    <a:pt x="1" y="2920"/>
                    <a:pt x="458" y="4837"/>
                    <a:pt x="1885" y="5699"/>
                  </a:cubicBezTo>
                  <a:cubicBezTo>
                    <a:pt x="2351" y="5981"/>
                    <a:pt x="2870" y="6114"/>
                    <a:pt x="3387" y="6114"/>
                  </a:cubicBezTo>
                  <a:cubicBezTo>
                    <a:pt x="4441" y="6114"/>
                    <a:pt x="5487" y="5561"/>
                    <a:pt x="6065" y="4579"/>
                  </a:cubicBezTo>
                  <a:cubicBezTo>
                    <a:pt x="6919" y="3123"/>
                    <a:pt x="6427" y="1215"/>
                    <a:pt x="4986" y="387"/>
                  </a:cubicBezTo>
                  <a:cubicBezTo>
                    <a:pt x="4530" y="125"/>
                    <a:pt x="4028" y="1"/>
                    <a:pt x="352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0" name="Google Shape;6390;p18"/>
            <p:cNvSpPr/>
            <p:nvPr/>
          </p:nvSpPr>
          <p:spPr>
            <a:xfrm>
              <a:off x="4388125" y="1594975"/>
              <a:ext cx="173025" cy="152800"/>
            </a:xfrm>
            <a:custGeom>
              <a:avLst/>
              <a:gdLst/>
              <a:ahLst/>
              <a:cxnLst/>
              <a:rect l="l" t="t" r="r" b="b"/>
              <a:pathLst>
                <a:path w="6921" h="6112" extrusionOk="0">
                  <a:moveTo>
                    <a:pt x="3525" y="0"/>
                  </a:moveTo>
                  <a:cubicBezTo>
                    <a:pt x="2479" y="0"/>
                    <a:pt x="1447" y="545"/>
                    <a:pt x="867" y="1513"/>
                  </a:cubicBezTo>
                  <a:cubicBezTo>
                    <a:pt x="1" y="2959"/>
                    <a:pt x="478" y="4873"/>
                    <a:pt x="1915" y="5715"/>
                  </a:cubicBezTo>
                  <a:cubicBezTo>
                    <a:pt x="2375" y="5984"/>
                    <a:pt x="2883" y="6112"/>
                    <a:pt x="3390" y="6112"/>
                  </a:cubicBezTo>
                  <a:cubicBezTo>
                    <a:pt x="4456" y="6112"/>
                    <a:pt x="5513" y="5546"/>
                    <a:pt x="6082" y="4548"/>
                  </a:cubicBezTo>
                  <a:cubicBezTo>
                    <a:pt x="6921" y="3077"/>
                    <a:pt x="6408" y="1176"/>
                    <a:pt x="4958" y="370"/>
                  </a:cubicBezTo>
                  <a:cubicBezTo>
                    <a:pt x="4507" y="119"/>
                    <a:pt x="4015" y="0"/>
                    <a:pt x="352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1" name="Google Shape;6391;p18"/>
            <p:cNvSpPr/>
            <p:nvPr/>
          </p:nvSpPr>
          <p:spPr>
            <a:xfrm>
              <a:off x="3191875" y="154647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8" y="1"/>
                  </a:moveTo>
                  <a:cubicBezTo>
                    <a:pt x="2420" y="1"/>
                    <a:pt x="1386" y="566"/>
                    <a:pt x="820" y="1573"/>
                  </a:cubicBezTo>
                  <a:cubicBezTo>
                    <a:pt x="0" y="3029"/>
                    <a:pt x="472" y="4845"/>
                    <a:pt x="1884" y="5676"/>
                  </a:cubicBezTo>
                  <a:cubicBezTo>
                    <a:pt x="2354" y="5953"/>
                    <a:pt x="2870" y="6085"/>
                    <a:pt x="3380" y="6085"/>
                  </a:cubicBezTo>
                  <a:cubicBezTo>
                    <a:pt x="4438" y="6085"/>
                    <a:pt x="5472" y="5519"/>
                    <a:pt x="6039" y="4512"/>
                  </a:cubicBezTo>
                  <a:cubicBezTo>
                    <a:pt x="6858" y="3057"/>
                    <a:pt x="6387" y="1242"/>
                    <a:pt x="4975" y="410"/>
                  </a:cubicBezTo>
                  <a:cubicBezTo>
                    <a:pt x="4504" y="133"/>
                    <a:pt x="3988" y="1"/>
                    <a:pt x="347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2" name="Google Shape;6392;p18"/>
            <p:cNvSpPr/>
            <p:nvPr/>
          </p:nvSpPr>
          <p:spPr>
            <a:xfrm>
              <a:off x="5052700" y="259262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8" y="0"/>
                  </a:moveTo>
                  <a:cubicBezTo>
                    <a:pt x="2420" y="0"/>
                    <a:pt x="1384" y="567"/>
                    <a:pt x="818" y="1576"/>
                  </a:cubicBezTo>
                  <a:cubicBezTo>
                    <a:pt x="0" y="3030"/>
                    <a:pt x="473" y="4846"/>
                    <a:pt x="1885" y="5677"/>
                  </a:cubicBezTo>
                  <a:cubicBezTo>
                    <a:pt x="2355" y="5953"/>
                    <a:pt x="2870" y="6084"/>
                    <a:pt x="3379" y="6084"/>
                  </a:cubicBezTo>
                  <a:cubicBezTo>
                    <a:pt x="4438" y="6084"/>
                    <a:pt x="5473" y="5517"/>
                    <a:pt x="6040" y="4508"/>
                  </a:cubicBezTo>
                  <a:cubicBezTo>
                    <a:pt x="6858" y="3054"/>
                    <a:pt x="6387" y="1238"/>
                    <a:pt x="4972" y="407"/>
                  </a:cubicBezTo>
                  <a:cubicBezTo>
                    <a:pt x="4502" y="131"/>
                    <a:pt x="3988" y="0"/>
                    <a:pt x="347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3" name="Google Shape;6393;p18"/>
            <p:cNvSpPr/>
            <p:nvPr/>
          </p:nvSpPr>
          <p:spPr>
            <a:xfrm>
              <a:off x="5002850" y="2408375"/>
              <a:ext cx="172400" cy="152725"/>
            </a:xfrm>
            <a:custGeom>
              <a:avLst/>
              <a:gdLst/>
              <a:ahLst/>
              <a:cxnLst/>
              <a:rect l="l" t="t" r="r" b="b"/>
              <a:pathLst>
                <a:path w="6896" h="6109" extrusionOk="0">
                  <a:moveTo>
                    <a:pt x="3504" y="1"/>
                  </a:moveTo>
                  <a:cubicBezTo>
                    <a:pt x="2399" y="1"/>
                    <a:pt x="1313" y="604"/>
                    <a:pt x="768" y="1649"/>
                  </a:cubicBezTo>
                  <a:cubicBezTo>
                    <a:pt x="0" y="3118"/>
                    <a:pt x="519" y="4939"/>
                    <a:pt x="1929" y="5733"/>
                  </a:cubicBezTo>
                  <a:cubicBezTo>
                    <a:pt x="2381" y="5988"/>
                    <a:pt x="2877" y="6109"/>
                    <a:pt x="3370" y="6109"/>
                  </a:cubicBezTo>
                  <a:cubicBezTo>
                    <a:pt x="4453" y="6109"/>
                    <a:pt x="5521" y="5527"/>
                    <a:pt x="6079" y="4510"/>
                  </a:cubicBezTo>
                  <a:cubicBezTo>
                    <a:pt x="6895" y="3025"/>
                    <a:pt x="6357" y="1128"/>
                    <a:pt x="4898" y="347"/>
                  </a:cubicBezTo>
                  <a:cubicBezTo>
                    <a:pt x="4458" y="112"/>
                    <a:pt x="3979" y="1"/>
                    <a:pt x="35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4" name="Google Shape;6394;p18"/>
            <p:cNvSpPr/>
            <p:nvPr/>
          </p:nvSpPr>
          <p:spPr>
            <a:xfrm>
              <a:off x="4885150" y="3435125"/>
              <a:ext cx="171350" cy="151400"/>
            </a:xfrm>
            <a:custGeom>
              <a:avLst/>
              <a:gdLst/>
              <a:ahLst/>
              <a:cxnLst/>
              <a:rect l="l" t="t" r="r" b="b"/>
              <a:pathLst>
                <a:path w="6854" h="6056" extrusionOk="0">
                  <a:moveTo>
                    <a:pt x="3469" y="1"/>
                  </a:moveTo>
                  <a:cubicBezTo>
                    <a:pt x="2453" y="1"/>
                    <a:pt x="1467" y="531"/>
                    <a:pt x="892" y="1490"/>
                  </a:cubicBezTo>
                  <a:cubicBezTo>
                    <a:pt x="0" y="2977"/>
                    <a:pt x="469" y="4829"/>
                    <a:pt x="1945" y="5666"/>
                  </a:cubicBezTo>
                  <a:cubicBezTo>
                    <a:pt x="2411" y="5930"/>
                    <a:pt x="2913" y="6055"/>
                    <a:pt x="3407" y="6055"/>
                  </a:cubicBezTo>
                  <a:cubicBezTo>
                    <a:pt x="4441" y="6055"/>
                    <a:pt x="5442" y="5505"/>
                    <a:pt x="6011" y="4517"/>
                  </a:cubicBezTo>
                  <a:cubicBezTo>
                    <a:pt x="6854" y="3057"/>
                    <a:pt x="6401" y="1256"/>
                    <a:pt x="4979" y="417"/>
                  </a:cubicBezTo>
                  <a:cubicBezTo>
                    <a:pt x="4501" y="135"/>
                    <a:pt x="3981" y="1"/>
                    <a:pt x="346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5" name="Google Shape;6395;p18"/>
            <p:cNvSpPr/>
            <p:nvPr/>
          </p:nvSpPr>
          <p:spPr>
            <a:xfrm>
              <a:off x="4753075" y="3673125"/>
              <a:ext cx="169525" cy="149600"/>
            </a:xfrm>
            <a:custGeom>
              <a:avLst/>
              <a:gdLst/>
              <a:ahLst/>
              <a:cxnLst/>
              <a:rect l="l" t="t" r="r" b="b"/>
              <a:pathLst>
                <a:path w="6781" h="5984" extrusionOk="0">
                  <a:moveTo>
                    <a:pt x="3404" y="0"/>
                  </a:moveTo>
                  <a:cubicBezTo>
                    <a:pt x="2391" y="0"/>
                    <a:pt x="1418" y="541"/>
                    <a:pt x="855" y="1518"/>
                  </a:cubicBezTo>
                  <a:cubicBezTo>
                    <a:pt x="0" y="2998"/>
                    <a:pt x="459" y="4765"/>
                    <a:pt x="1912" y="5591"/>
                  </a:cubicBezTo>
                  <a:cubicBezTo>
                    <a:pt x="2381" y="5857"/>
                    <a:pt x="2882" y="5984"/>
                    <a:pt x="3373" y="5984"/>
                  </a:cubicBezTo>
                  <a:cubicBezTo>
                    <a:pt x="4402" y="5984"/>
                    <a:pt x="5388" y="5426"/>
                    <a:pt x="5951" y="4418"/>
                  </a:cubicBezTo>
                  <a:cubicBezTo>
                    <a:pt x="6780" y="2929"/>
                    <a:pt x="6290" y="1174"/>
                    <a:pt x="4817" y="368"/>
                  </a:cubicBezTo>
                  <a:cubicBezTo>
                    <a:pt x="4363" y="119"/>
                    <a:pt x="3879" y="0"/>
                    <a:pt x="34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6" name="Google Shape;6396;p18"/>
            <p:cNvSpPr/>
            <p:nvPr/>
          </p:nvSpPr>
          <p:spPr>
            <a:xfrm>
              <a:off x="4156850" y="1465225"/>
              <a:ext cx="170300" cy="150750"/>
            </a:xfrm>
            <a:custGeom>
              <a:avLst/>
              <a:gdLst/>
              <a:ahLst/>
              <a:cxnLst/>
              <a:rect l="l" t="t" r="r" b="b"/>
              <a:pathLst>
                <a:path w="6812" h="6030" extrusionOk="0">
                  <a:moveTo>
                    <a:pt x="3430" y="1"/>
                  </a:moveTo>
                  <a:cubicBezTo>
                    <a:pt x="2376" y="1"/>
                    <a:pt x="1364" y="579"/>
                    <a:pt x="802" y="1615"/>
                  </a:cubicBezTo>
                  <a:cubicBezTo>
                    <a:pt x="1" y="3095"/>
                    <a:pt x="503" y="4856"/>
                    <a:pt x="1955" y="5656"/>
                  </a:cubicBezTo>
                  <a:cubicBezTo>
                    <a:pt x="2414" y="5909"/>
                    <a:pt x="2903" y="6029"/>
                    <a:pt x="3384" y="6029"/>
                  </a:cubicBezTo>
                  <a:cubicBezTo>
                    <a:pt x="4421" y="6029"/>
                    <a:pt x="5419" y="5468"/>
                    <a:pt x="5985" y="4464"/>
                  </a:cubicBezTo>
                  <a:cubicBezTo>
                    <a:pt x="6812" y="2993"/>
                    <a:pt x="6343" y="1223"/>
                    <a:pt x="4908" y="401"/>
                  </a:cubicBezTo>
                  <a:cubicBezTo>
                    <a:pt x="4435" y="130"/>
                    <a:pt x="3928" y="1"/>
                    <a:pt x="343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7" name="Google Shape;6397;p18"/>
            <p:cNvSpPr/>
            <p:nvPr/>
          </p:nvSpPr>
          <p:spPr>
            <a:xfrm>
              <a:off x="4622150" y="1726775"/>
              <a:ext cx="170100" cy="150675"/>
            </a:xfrm>
            <a:custGeom>
              <a:avLst/>
              <a:gdLst/>
              <a:ahLst/>
              <a:cxnLst/>
              <a:rect l="l" t="t" r="r" b="b"/>
              <a:pathLst>
                <a:path w="6804" h="6027" extrusionOk="0">
                  <a:moveTo>
                    <a:pt x="3424" y="0"/>
                  </a:moveTo>
                  <a:cubicBezTo>
                    <a:pt x="2394" y="0"/>
                    <a:pt x="1403" y="552"/>
                    <a:pt x="834" y="1551"/>
                  </a:cubicBezTo>
                  <a:cubicBezTo>
                    <a:pt x="0" y="3019"/>
                    <a:pt x="460" y="4793"/>
                    <a:pt x="1888" y="5619"/>
                  </a:cubicBezTo>
                  <a:cubicBezTo>
                    <a:pt x="2364" y="5895"/>
                    <a:pt x="2877" y="6027"/>
                    <a:pt x="3381" y="6027"/>
                  </a:cubicBezTo>
                  <a:cubicBezTo>
                    <a:pt x="4396" y="6027"/>
                    <a:pt x="5376" y="5493"/>
                    <a:pt x="5945" y="4528"/>
                  </a:cubicBezTo>
                  <a:cubicBezTo>
                    <a:pt x="6804" y="3069"/>
                    <a:pt x="6376" y="1284"/>
                    <a:pt x="4968" y="437"/>
                  </a:cubicBezTo>
                  <a:cubicBezTo>
                    <a:pt x="4476" y="141"/>
                    <a:pt x="3945" y="0"/>
                    <a:pt x="342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8" name="Google Shape;6398;p18"/>
            <p:cNvSpPr/>
            <p:nvPr/>
          </p:nvSpPr>
          <p:spPr>
            <a:xfrm>
              <a:off x="4904550" y="2041775"/>
              <a:ext cx="169825" cy="150150"/>
            </a:xfrm>
            <a:custGeom>
              <a:avLst/>
              <a:gdLst/>
              <a:ahLst/>
              <a:cxnLst/>
              <a:rect l="l" t="t" r="r" b="b"/>
              <a:pathLst>
                <a:path w="6793" h="6006" extrusionOk="0">
                  <a:moveTo>
                    <a:pt x="3412" y="0"/>
                  </a:moveTo>
                  <a:cubicBezTo>
                    <a:pt x="2392" y="0"/>
                    <a:pt x="1415" y="545"/>
                    <a:pt x="848" y="1532"/>
                  </a:cubicBezTo>
                  <a:cubicBezTo>
                    <a:pt x="1" y="3007"/>
                    <a:pt x="458" y="4774"/>
                    <a:pt x="1899" y="5601"/>
                  </a:cubicBezTo>
                  <a:cubicBezTo>
                    <a:pt x="2374" y="5875"/>
                    <a:pt x="2883" y="6005"/>
                    <a:pt x="3382" y="6005"/>
                  </a:cubicBezTo>
                  <a:cubicBezTo>
                    <a:pt x="4402" y="6005"/>
                    <a:pt x="5379" y="5460"/>
                    <a:pt x="5945" y="4474"/>
                  </a:cubicBezTo>
                  <a:cubicBezTo>
                    <a:pt x="6792" y="2997"/>
                    <a:pt x="6337" y="1232"/>
                    <a:pt x="4896" y="404"/>
                  </a:cubicBezTo>
                  <a:cubicBezTo>
                    <a:pt x="4420" y="131"/>
                    <a:pt x="3911" y="0"/>
                    <a:pt x="34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9" name="Google Shape;6399;p18"/>
            <p:cNvSpPr/>
            <p:nvPr/>
          </p:nvSpPr>
          <p:spPr>
            <a:xfrm>
              <a:off x="4070475" y="4069250"/>
              <a:ext cx="170250" cy="150725"/>
            </a:xfrm>
            <a:custGeom>
              <a:avLst/>
              <a:gdLst/>
              <a:ahLst/>
              <a:cxnLst/>
              <a:rect l="l" t="t" r="r" b="b"/>
              <a:pathLst>
                <a:path w="6810" h="6029" extrusionOk="0">
                  <a:moveTo>
                    <a:pt x="3428" y="0"/>
                  </a:moveTo>
                  <a:cubicBezTo>
                    <a:pt x="2379" y="0"/>
                    <a:pt x="1371" y="574"/>
                    <a:pt x="808" y="1602"/>
                  </a:cubicBezTo>
                  <a:cubicBezTo>
                    <a:pt x="0" y="3079"/>
                    <a:pt x="495" y="4844"/>
                    <a:pt x="1941" y="5649"/>
                  </a:cubicBezTo>
                  <a:cubicBezTo>
                    <a:pt x="2404" y="5906"/>
                    <a:pt x="2898" y="6029"/>
                    <a:pt x="3384" y="6029"/>
                  </a:cubicBezTo>
                  <a:cubicBezTo>
                    <a:pt x="4416" y="6029"/>
                    <a:pt x="5409" y="5474"/>
                    <a:pt x="5975" y="4476"/>
                  </a:cubicBezTo>
                  <a:cubicBezTo>
                    <a:pt x="6810" y="3006"/>
                    <a:pt x="6348" y="1234"/>
                    <a:pt x="4919" y="407"/>
                  </a:cubicBezTo>
                  <a:cubicBezTo>
                    <a:pt x="4442" y="131"/>
                    <a:pt x="3930" y="0"/>
                    <a:pt x="342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0" name="Google Shape;6400;p18"/>
            <p:cNvSpPr/>
            <p:nvPr/>
          </p:nvSpPr>
          <p:spPr>
            <a:xfrm>
              <a:off x="2441850" y="3153925"/>
              <a:ext cx="170625" cy="150700"/>
            </a:xfrm>
            <a:custGeom>
              <a:avLst/>
              <a:gdLst/>
              <a:ahLst/>
              <a:cxnLst/>
              <a:rect l="l" t="t" r="r" b="b"/>
              <a:pathLst>
                <a:path w="6825" h="6028" extrusionOk="0">
                  <a:moveTo>
                    <a:pt x="3446" y="0"/>
                  </a:moveTo>
                  <a:cubicBezTo>
                    <a:pt x="2432" y="0"/>
                    <a:pt x="1454" y="531"/>
                    <a:pt x="885" y="1495"/>
                  </a:cubicBezTo>
                  <a:cubicBezTo>
                    <a:pt x="0" y="2989"/>
                    <a:pt x="468" y="4812"/>
                    <a:pt x="1949" y="5643"/>
                  </a:cubicBezTo>
                  <a:cubicBezTo>
                    <a:pt x="2414" y="5903"/>
                    <a:pt x="2911" y="6027"/>
                    <a:pt x="3400" y="6027"/>
                  </a:cubicBezTo>
                  <a:cubicBezTo>
                    <a:pt x="4430" y="6027"/>
                    <a:pt x="5421" y="5475"/>
                    <a:pt x="5988" y="4482"/>
                  </a:cubicBezTo>
                  <a:cubicBezTo>
                    <a:pt x="6825" y="3017"/>
                    <a:pt x="6371" y="1240"/>
                    <a:pt x="4943" y="410"/>
                  </a:cubicBezTo>
                  <a:cubicBezTo>
                    <a:pt x="4466" y="133"/>
                    <a:pt x="3952" y="0"/>
                    <a:pt x="344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1" name="Google Shape;6401;p18"/>
            <p:cNvSpPr/>
            <p:nvPr/>
          </p:nvSpPr>
          <p:spPr>
            <a:xfrm>
              <a:off x="3056825" y="3967775"/>
              <a:ext cx="169525" cy="149650"/>
            </a:xfrm>
            <a:custGeom>
              <a:avLst/>
              <a:gdLst/>
              <a:ahLst/>
              <a:cxnLst/>
              <a:rect l="l" t="t" r="r" b="b"/>
              <a:pathLst>
                <a:path w="6781" h="5986" extrusionOk="0">
                  <a:moveTo>
                    <a:pt x="3408" y="1"/>
                  </a:moveTo>
                  <a:cubicBezTo>
                    <a:pt x="2390" y="1"/>
                    <a:pt x="1411" y="548"/>
                    <a:pt x="849" y="1531"/>
                  </a:cubicBezTo>
                  <a:cubicBezTo>
                    <a:pt x="0" y="3012"/>
                    <a:pt x="467" y="4777"/>
                    <a:pt x="1923" y="5598"/>
                  </a:cubicBezTo>
                  <a:cubicBezTo>
                    <a:pt x="2389" y="5860"/>
                    <a:pt x="2886" y="5986"/>
                    <a:pt x="3372" y="5986"/>
                  </a:cubicBezTo>
                  <a:cubicBezTo>
                    <a:pt x="4405" y="5986"/>
                    <a:pt x="5395" y="5422"/>
                    <a:pt x="5956" y="4407"/>
                  </a:cubicBezTo>
                  <a:cubicBezTo>
                    <a:pt x="6780" y="2919"/>
                    <a:pt x="6282" y="1164"/>
                    <a:pt x="4807" y="362"/>
                  </a:cubicBezTo>
                  <a:cubicBezTo>
                    <a:pt x="4357" y="118"/>
                    <a:pt x="3879" y="1"/>
                    <a:pt x="340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2" name="Google Shape;6402;p18"/>
            <p:cNvSpPr/>
            <p:nvPr/>
          </p:nvSpPr>
          <p:spPr>
            <a:xfrm>
              <a:off x="3887800" y="4122725"/>
              <a:ext cx="169725" cy="150100"/>
            </a:xfrm>
            <a:custGeom>
              <a:avLst/>
              <a:gdLst/>
              <a:ahLst/>
              <a:cxnLst/>
              <a:rect l="l" t="t" r="r" b="b"/>
              <a:pathLst>
                <a:path w="6789" h="6004" extrusionOk="0">
                  <a:moveTo>
                    <a:pt x="3411" y="1"/>
                  </a:moveTo>
                  <a:cubicBezTo>
                    <a:pt x="2396" y="1"/>
                    <a:pt x="1421" y="539"/>
                    <a:pt x="854" y="1516"/>
                  </a:cubicBezTo>
                  <a:cubicBezTo>
                    <a:pt x="1" y="2986"/>
                    <a:pt x="447" y="4759"/>
                    <a:pt x="1880" y="5592"/>
                  </a:cubicBezTo>
                  <a:cubicBezTo>
                    <a:pt x="2360" y="5870"/>
                    <a:pt x="2874" y="6004"/>
                    <a:pt x="3379" y="6004"/>
                  </a:cubicBezTo>
                  <a:cubicBezTo>
                    <a:pt x="4393" y="6004"/>
                    <a:pt x="5367" y="5466"/>
                    <a:pt x="5934" y="4490"/>
                  </a:cubicBezTo>
                  <a:cubicBezTo>
                    <a:pt x="6788" y="3017"/>
                    <a:pt x="6343" y="1245"/>
                    <a:pt x="4908" y="412"/>
                  </a:cubicBezTo>
                  <a:cubicBezTo>
                    <a:pt x="4429" y="134"/>
                    <a:pt x="3915" y="1"/>
                    <a:pt x="341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3" name="Google Shape;6403;p18"/>
            <p:cNvSpPr/>
            <p:nvPr/>
          </p:nvSpPr>
          <p:spPr>
            <a:xfrm>
              <a:off x="5019725" y="3198900"/>
              <a:ext cx="169475" cy="149600"/>
            </a:xfrm>
            <a:custGeom>
              <a:avLst/>
              <a:gdLst/>
              <a:ahLst/>
              <a:cxnLst/>
              <a:rect l="l" t="t" r="r" b="b"/>
              <a:pathLst>
                <a:path w="6779" h="5984" extrusionOk="0">
                  <a:moveTo>
                    <a:pt x="3406" y="0"/>
                  </a:moveTo>
                  <a:cubicBezTo>
                    <a:pt x="2388" y="0"/>
                    <a:pt x="1410" y="546"/>
                    <a:pt x="847" y="1529"/>
                  </a:cubicBezTo>
                  <a:cubicBezTo>
                    <a:pt x="0" y="3010"/>
                    <a:pt x="466" y="4777"/>
                    <a:pt x="1922" y="5596"/>
                  </a:cubicBezTo>
                  <a:cubicBezTo>
                    <a:pt x="2388" y="5858"/>
                    <a:pt x="2885" y="5984"/>
                    <a:pt x="3373" y="5984"/>
                  </a:cubicBezTo>
                  <a:cubicBezTo>
                    <a:pt x="4405" y="5984"/>
                    <a:pt x="5393" y="5420"/>
                    <a:pt x="5955" y="4405"/>
                  </a:cubicBezTo>
                  <a:cubicBezTo>
                    <a:pt x="6779" y="2918"/>
                    <a:pt x="6281" y="1162"/>
                    <a:pt x="4806" y="362"/>
                  </a:cubicBezTo>
                  <a:cubicBezTo>
                    <a:pt x="4355" y="117"/>
                    <a:pt x="3876" y="0"/>
                    <a:pt x="34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4" name="Google Shape;6404;p18"/>
            <p:cNvSpPr/>
            <p:nvPr/>
          </p:nvSpPr>
          <p:spPr>
            <a:xfrm>
              <a:off x="2492050" y="3338075"/>
              <a:ext cx="169975" cy="150200"/>
            </a:xfrm>
            <a:custGeom>
              <a:avLst/>
              <a:gdLst/>
              <a:ahLst/>
              <a:cxnLst/>
              <a:rect l="l" t="t" r="r" b="b"/>
              <a:pathLst>
                <a:path w="6799" h="6008" extrusionOk="0">
                  <a:moveTo>
                    <a:pt x="3419" y="1"/>
                  </a:moveTo>
                  <a:cubicBezTo>
                    <a:pt x="2374" y="1"/>
                    <a:pt x="1372" y="577"/>
                    <a:pt x="811" y="1606"/>
                  </a:cubicBezTo>
                  <a:cubicBezTo>
                    <a:pt x="1" y="3089"/>
                    <a:pt x="506" y="4845"/>
                    <a:pt x="1971" y="5643"/>
                  </a:cubicBezTo>
                  <a:cubicBezTo>
                    <a:pt x="2424" y="5890"/>
                    <a:pt x="2906" y="6008"/>
                    <a:pt x="3379" y="6008"/>
                  </a:cubicBezTo>
                  <a:cubicBezTo>
                    <a:pt x="4424" y="6008"/>
                    <a:pt x="5427" y="5432"/>
                    <a:pt x="5988" y="4404"/>
                  </a:cubicBezTo>
                  <a:cubicBezTo>
                    <a:pt x="6799" y="2920"/>
                    <a:pt x="6293" y="1165"/>
                    <a:pt x="4828" y="366"/>
                  </a:cubicBezTo>
                  <a:cubicBezTo>
                    <a:pt x="4374" y="119"/>
                    <a:pt x="3892" y="1"/>
                    <a:pt x="341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5" name="Google Shape;6405;p18"/>
            <p:cNvSpPr/>
            <p:nvPr/>
          </p:nvSpPr>
          <p:spPr>
            <a:xfrm>
              <a:off x="2392775" y="2970200"/>
              <a:ext cx="169975" cy="150175"/>
            </a:xfrm>
            <a:custGeom>
              <a:avLst/>
              <a:gdLst/>
              <a:ahLst/>
              <a:cxnLst/>
              <a:rect l="l" t="t" r="r" b="b"/>
              <a:pathLst>
                <a:path w="6799" h="6007" extrusionOk="0">
                  <a:moveTo>
                    <a:pt x="3414" y="0"/>
                  </a:moveTo>
                  <a:cubicBezTo>
                    <a:pt x="2379" y="0"/>
                    <a:pt x="1388" y="564"/>
                    <a:pt x="826" y="1577"/>
                  </a:cubicBezTo>
                  <a:cubicBezTo>
                    <a:pt x="1" y="3061"/>
                    <a:pt x="487" y="4816"/>
                    <a:pt x="1946" y="5627"/>
                  </a:cubicBezTo>
                  <a:cubicBezTo>
                    <a:pt x="2409" y="5884"/>
                    <a:pt x="2901" y="6007"/>
                    <a:pt x="3384" y="6007"/>
                  </a:cubicBezTo>
                  <a:cubicBezTo>
                    <a:pt x="4418" y="6007"/>
                    <a:pt x="5409" y="5443"/>
                    <a:pt x="5973" y="4430"/>
                  </a:cubicBezTo>
                  <a:cubicBezTo>
                    <a:pt x="6798" y="2946"/>
                    <a:pt x="6312" y="1190"/>
                    <a:pt x="4853" y="381"/>
                  </a:cubicBezTo>
                  <a:cubicBezTo>
                    <a:pt x="4390" y="123"/>
                    <a:pt x="3897" y="0"/>
                    <a:pt x="34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6" name="Google Shape;6406;p18"/>
            <p:cNvSpPr/>
            <p:nvPr/>
          </p:nvSpPr>
          <p:spPr>
            <a:xfrm>
              <a:off x="3742175" y="1388175"/>
              <a:ext cx="169125" cy="149650"/>
            </a:xfrm>
            <a:custGeom>
              <a:avLst/>
              <a:gdLst/>
              <a:ahLst/>
              <a:cxnLst/>
              <a:rect l="l" t="t" r="r" b="b"/>
              <a:pathLst>
                <a:path w="6765" h="5986" extrusionOk="0">
                  <a:moveTo>
                    <a:pt x="3391" y="1"/>
                  </a:moveTo>
                  <a:cubicBezTo>
                    <a:pt x="2344" y="1"/>
                    <a:pt x="1341" y="582"/>
                    <a:pt x="782" y="1620"/>
                  </a:cubicBezTo>
                  <a:cubicBezTo>
                    <a:pt x="1" y="3072"/>
                    <a:pt x="484" y="4791"/>
                    <a:pt x="1897" y="5593"/>
                  </a:cubicBezTo>
                  <a:cubicBezTo>
                    <a:pt x="2367" y="5859"/>
                    <a:pt x="2867" y="5986"/>
                    <a:pt x="3358" y="5986"/>
                  </a:cubicBezTo>
                  <a:cubicBezTo>
                    <a:pt x="4387" y="5986"/>
                    <a:pt x="5373" y="5426"/>
                    <a:pt x="5935" y="4417"/>
                  </a:cubicBezTo>
                  <a:cubicBezTo>
                    <a:pt x="6765" y="2927"/>
                    <a:pt x="6271" y="1172"/>
                    <a:pt x="4800" y="368"/>
                  </a:cubicBezTo>
                  <a:cubicBezTo>
                    <a:pt x="4346" y="119"/>
                    <a:pt x="3864" y="1"/>
                    <a:pt x="339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7" name="Google Shape;6407;p18"/>
            <p:cNvSpPr/>
            <p:nvPr/>
          </p:nvSpPr>
          <p:spPr>
            <a:xfrm>
              <a:off x="2559950" y="2127775"/>
              <a:ext cx="170225" cy="150750"/>
            </a:xfrm>
            <a:custGeom>
              <a:avLst/>
              <a:gdLst/>
              <a:ahLst/>
              <a:cxnLst/>
              <a:rect l="l" t="t" r="r" b="b"/>
              <a:pathLst>
                <a:path w="6809" h="6030" extrusionOk="0">
                  <a:moveTo>
                    <a:pt x="3427" y="1"/>
                  </a:moveTo>
                  <a:cubicBezTo>
                    <a:pt x="2378" y="1"/>
                    <a:pt x="1370" y="574"/>
                    <a:pt x="807" y="1603"/>
                  </a:cubicBezTo>
                  <a:cubicBezTo>
                    <a:pt x="1" y="3079"/>
                    <a:pt x="494" y="4844"/>
                    <a:pt x="1940" y="5649"/>
                  </a:cubicBezTo>
                  <a:cubicBezTo>
                    <a:pt x="2403" y="5907"/>
                    <a:pt x="2897" y="6030"/>
                    <a:pt x="3383" y="6030"/>
                  </a:cubicBezTo>
                  <a:cubicBezTo>
                    <a:pt x="4416" y="6030"/>
                    <a:pt x="5409" y="5475"/>
                    <a:pt x="5975" y="4476"/>
                  </a:cubicBezTo>
                  <a:cubicBezTo>
                    <a:pt x="6809" y="3008"/>
                    <a:pt x="6348" y="1236"/>
                    <a:pt x="4918" y="409"/>
                  </a:cubicBezTo>
                  <a:cubicBezTo>
                    <a:pt x="4441" y="133"/>
                    <a:pt x="3929" y="1"/>
                    <a:pt x="342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8" name="Google Shape;6408;p18"/>
            <p:cNvSpPr/>
            <p:nvPr/>
          </p:nvSpPr>
          <p:spPr>
            <a:xfrm>
              <a:off x="4253600" y="4016325"/>
              <a:ext cx="169925" cy="150200"/>
            </a:xfrm>
            <a:custGeom>
              <a:avLst/>
              <a:gdLst/>
              <a:ahLst/>
              <a:cxnLst/>
              <a:rect l="l" t="t" r="r" b="b"/>
              <a:pathLst>
                <a:path w="6797" h="6008" extrusionOk="0">
                  <a:moveTo>
                    <a:pt x="3416" y="1"/>
                  </a:moveTo>
                  <a:cubicBezTo>
                    <a:pt x="2379" y="1"/>
                    <a:pt x="1385" y="567"/>
                    <a:pt x="821" y="1584"/>
                  </a:cubicBezTo>
                  <a:cubicBezTo>
                    <a:pt x="0" y="3068"/>
                    <a:pt x="490" y="4823"/>
                    <a:pt x="1950" y="5630"/>
                  </a:cubicBezTo>
                  <a:cubicBezTo>
                    <a:pt x="2411" y="5886"/>
                    <a:pt x="2902" y="6008"/>
                    <a:pt x="3383" y="6008"/>
                  </a:cubicBezTo>
                  <a:cubicBezTo>
                    <a:pt x="4420" y="6008"/>
                    <a:pt x="5413" y="5441"/>
                    <a:pt x="5976" y="4423"/>
                  </a:cubicBezTo>
                  <a:cubicBezTo>
                    <a:pt x="6797" y="2941"/>
                    <a:pt x="6307" y="1185"/>
                    <a:pt x="4848" y="377"/>
                  </a:cubicBezTo>
                  <a:cubicBezTo>
                    <a:pt x="4387" y="122"/>
                    <a:pt x="3897" y="1"/>
                    <a:pt x="341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9" name="Google Shape;6409;p18"/>
            <p:cNvSpPr/>
            <p:nvPr/>
          </p:nvSpPr>
          <p:spPr>
            <a:xfrm>
              <a:off x="3009950" y="1600925"/>
              <a:ext cx="169450" cy="149600"/>
            </a:xfrm>
            <a:custGeom>
              <a:avLst/>
              <a:gdLst/>
              <a:ahLst/>
              <a:cxnLst/>
              <a:rect l="l" t="t" r="r" b="b"/>
              <a:pathLst>
                <a:path w="6778" h="5984" extrusionOk="0">
                  <a:moveTo>
                    <a:pt x="3403" y="0"/>
                  </a:moveTo>
                  <a:cubicBezTo>
                    <a:pt x="2394" y="0"/>
                    <a:pt x="1425" y="536"/>
                    <a:pt x="861" y="1504"/>
                  </a:cubicBezTo>
                  <a:cubicBezTo>
                    <a:pt x="1" y="2983"/>
                    <a:pt x="450" y="4753"/>
                    <a:pt x="1897" y="5583"/>
                  </a:cubicBezTo>
                  <a:cubicBezTo>
                    <a:pt x="2371" y="5854"/>
                    <a:pt x="2877" y="5983"/>
                    <a:pt x="3373" y="5983"/>
                  </a:cubicBezTo>
                  <a:cubicBezTo>
                    <a:pt x="4398" y="5983"/>
                    <a:pt x="5379" y="5430"/>
                    <a:pt x="5942" y="4430"/>
                  </a:cubicBezTo>
                  <a:cubicBezTo>
                    <a:pt x="6778" y="2948"/>
                    <a:pt x="6294" y="1186"/>
                    <a:pt x="4830" y="375"/>
                  </a:cubicBezTo>
                  <a:cubicBezTo>
                    <a:pt x="4371" y="121"/>
                    <a:pt x="3883" y="0"/>
                    <a:pt x="34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0" name="Google Shape;6410;p18"/>
            <p:cNvSpPr/>
            <p:nvPr/>
          </p:nvSpPr>
          <p:spPr>
            <a:xfrm>
              <a:off x="5103300" y="2777825"/>
              <a:ext cx="169050" cy="149625"/>
            </a:xfrm>
            <a:custGeom>
              <a:avLst/>
              <a:gdLst/>
              <a:ahLst/>
              <a:cxnLst/>
              <a:rect l="l" t="t" r="r" b="b"/>
              <a:pathLst>
                <a:path w="6762" h="5985" extrusionOk="0">
                  <a:moveTo>
                    <a:pt x="3403" y="1"/>
                  </a:moveTo>
                  <a:cubicBezTo>
                    <a:pt x="2385" y="1"/>
                    <a:pt x="1410" y="547"/>
                    <a:pt x="845" y="1537"/>
                  </a:cubicBezTo>
                  <a:cubicBezTo>
                    <a:pt x="1" y="3020"/>
                    <a:pt x="472" y="4784"/>
                    <a:pt x="1933" y="5600"/>
                  </a:cubicBezTo>
                  <a:cubicBezTo>
                    <a:pt x="2398" y="5860"/>
                    <a:pt x="2892" y="5985"/>
                    <a:pt x="3377" y="5985"/>
                  </a:cubicBezTo>
                  <a:cubicBezTo>
                    <a:pt x="4412" y="5985"/>
                    <a:pt x="5402" y="5417"/>
                    <a:pt x="5963" y="4398"/>
                  </a:cubicBezTo>
                  <a:cubicBezTo>
                    <a:pt x="6762" y="2948"/>
                    <a:pt x="6300" y="1225"/>
                    <a:pt x="4897" y="411"/>
                  </a:cubicBezTo>
                  <a:cubicBezTo>
                    <a:pt x="4418" y="134"/>
                    <a:pt x="3906" y="1"/>
                    <a:pt x="34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1" name="Google Shape;6411;p18"/>
            <p:cNvSpPr/>
            <p:nvPr/>
          </p:nvSpPr>
          <p:spPr>
            <a:xfrm>
              <a:off x="2694125" y="1891225"/>
              <a:ext cx="168975" cy="149600"/>
            </a:xfrm>
            <a:custGeom>
              <a:avLst/>
              <a:gdLst/>
              <a:ahLst/>
              <a:cxnLst/>
              <a:rect l="l" t="t" r="r" b="b"/>
              <a:pathLst>
                <a:path w="6759" h="5984" extrusionOk="0">
                  <a:moveTo>
                    <a:pt x="3386" y="0"/>
                  </a:moveTo>
                  <a:cubicBezTo>
                    <a:pt x="2353" y="0"/>
                    <a:pt x="1365" y="563"/>
                    <a:pt x="804" y="1577"/>
                  </a:cubicBezTo>
                  <a:cubicBezTo>
                    <a:pt x="1" y="3026"/>
                    <a:pt x="456" y="4753"/>
                    <a:pt x="1856" y="5568"/>
                  </a:cubicBezTo>
                  <a:cubicBezTo>
                    <a:pt x="2338" y="5849"/>
                    <a:pt x="2853" y="5983"/>
                    <a:pt x="3358" y="5983"/>
                  </a:cubicBezTo>
                  <a:cubicBezTo>
                    <a:pt x="4374" y="5983"/>
                    <a:pt x="5346" y="5441"/>
                    <a:pt x="5911" y="4455"/>
                  </a:cubicBezTo>
                  <a:cubicBezTo>
                    <a:pt x="6758" y="2974"/>
                    <a:pt x="6293" y="1209"/>
                    <a:pt x="4837" y="388"/>
                  </a:cubicBezTo>
                  <a:cubicBezTo>
                    <a:pt x="4370" y="126"/>
                    <a:pt x="3873" y="0"/>
                    <a:pt x="33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2" name="Google Shape;6412;p18"/>
            <p:cNvSpPr/>
            <p:nvPr/>
          </p:nvSpPr>
          <p:spPr>
            <a:xfrm>
              <a:off x="2427850" y="2365750"/>
              <a:ext cx="168300" cy="149025"/>
            </a:xfrm>
            <a:custGeom>
              <a:avLst/>
              <a:gdLst/>
              <a:ahLst/>
              <a:cxnLst/>
              <a:rect l="l" t="t" r="r" b="b"/>
              <a:pathLst>
                <a:path w="6732" h="5961" extrusionOk="0">
                  <a:moveTo>
                    <a:pt x="3375" y="0"/>
                  </a:moveTo>
                  <a:cubicBezTo>
                    <a:pt x="2344" y="0"/>
                    <a:pt x="1356" y="563"/>
                    <a:pt x="796" y="1575"/>
                  </a:cubicBezTo>
                  <a:cubicBezTo>
                    <a:pt x="0" y="3016"/>
                    <a:pt x="457" y="4740"/>
                    <a:pt x="1851" y="5551"/>
                  </a:cubicBezTo>
                  <a:cubicBezTo>
                    <a:pt x="2328" y="5828"/>
                    <a:pt x="2840" y="5960"/>
                    <a:pt x="3341" y="5960"/>
                  </a:cubicBezTo>
                  <a:cubicBezTo>
                    <a:pt x="4356" y="5960"/>
                    <a:pt x="5329" y="5418"/>
                    <a:pt x="5890" y="4435"/>
                  </a:cubicBezTo>
                  <a:cubicBezTo>
                    <a:pt x="6732" y="2962"/>
                    <a:pt x="6265" y="1199"/>
                    <a:pt x="4815" y="384"/>
                  </a:cubicBezTo>
                  <a:cubicBezTo>
                    <a:pt x="4352" y="124"/>
                    <a:pt x="3859" y="0"/>
                    <a:pt x="33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3" name="Google Shape;6413;p18"/>
            <p:cNvSpPr/>
            <p:nvPr/>
          </p:nvSpPr>
          <p:spPr>
            <a:xfrm>
              <a:off x="2824900" y="3837650"/>
              <a:ext cx="168100" cy="148375"/>
            </a:xfrm>
            <a:custGeom>
              <a:avLst/>
              <a:gdLst/>
              <a:ahLst/>
              <a:cxnLst/>
              <a:rect l="l" t="t" r="r" b="b"/>
              <a:pathLst>
                <a:path w="6724" h="5935" extrusionOk="0">
                  <a:moveTo>
                    <a:pt x="3384" y="1"/>
                  </a:moveTo>
                  <a:cubicBezTo>
                    <a:pt x="2390" y="1"/>
                    <a:pt x="1430" y="519"/>
                    <a:pt x="872" y="1457"/>
                  </a:cubicBezTo>
                  <a:cubicBezTo>
                    <a:pt x="1" y="2920"/>
                    <a:pt x="440" y="4709"/>
                    <a:pt x="1874" y="5536"/>
                  </a:cubicBezTo>
                  <a:cubicBezTo>
                    <a:pt x="2341" y="5806"/>
                    <a:pt x="2845" y="5934"/>
                    <a:pt x="3341" y="5934"/>
                  </a:cubicBezTo>
                  <a:cubicBezTo>
                    <a:pt x="4334" y="5934"/>
                    <a:pt x="5294" y="5417"/>
                    <a:pt x="5852" y="4480"/>
                  </a:cubicBezTo>
                  <a:cubicBezTo>
                    <a:pt x="6723" y="3015"/>
                    <a:pt x="6284" y="1226"/>
                    <a:pt x="4850" y="399"/>
                  </a:cubicBezTo>
                  <a:cubicBezTo>
                    <a:pt x="4383" y="130"/>
                    <a:pt x="3879" y="1"/>
                    <a:pt x="338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4" name="Google Shape;6414;p18"/>
            <p:cNvSpPr/>
            <p:nvPr/>
          </p:nvSpPr>
          <p:spPr>
            <a:xfrm>
              <a:off x="3705825" y="4177100"/>
              <a:ext cx="167275" cy="147750"/>
            </a:xfrm>
            <a:custGeom>
              <a:avLst/>
              <a:gdLst/>
              <a:ahLst/>
              <a:cxnLst/>
              <a:rect l="l" t="t" r="r" b="b"/>
              <a:pathLst>
                <a:path w="6691" h="5910" extrusionOk="0">
                  <a:moveTo>
                    <a:pt x="3385" y="0"/>
                  </a:moveTo>
                  <a:cubicBezTo>
                    <a:pt x="2392" y="0"/>
                    <a:pt x="1428" y="515"/>
                    <a:pt x="871" y="1447"/>
                  </a:cubicBezTo>
                  <a:cubicBezTo>
                    <a:pt x="0" y="2904"/>
                    <a:pt x="453" y="4712"/>
                    <a:pt x="1894" y="5528"/>
                  </a:cubicBezTo>
                  <a:cubicBezTo>
                    <a:pt x="2349" y="5787"/>
                    <a:pt x="2840" y="5910"/>
                    <a:pt x="3324" y="5910"/>
                  </a:cubicBezTo>
                  <a:cubicBezTo>
                    <a:pt x="4334" y="5910"/>
                    <a:pt x="5312" y="5375"/>
                    <a:pt x="5867" y="4414"/>
                  </a:cubicBezTo>
                  <a:cubicBezTo>
                    <a:pt x="6691" y="2985"/>
                    <a:pt x="6250" y="1221"/>
                    <a:pt x="4866" y="408"/>
                  </a:cubicBezTo>
                  <a:cubicBezTo>
                    <a:pt x="4398" y="132"/>
                    <a:pt x="3888" y="0"/>
                    <a:pt x="338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5" name="Google Shape;6415;p18"/>
            <p:cNvSpPr/>
            <p:nvPr/>
          </p:nvSpPr>
          <p:spPr>
            <a:xfrm>
              <a:off x="2543275" y="3523225"/>
              <a:ext cx="166950" cy="147825"/>
            </a:xfrm>
            <a:custGeom>
              <a:avLst/>
              <a:gdLst/>
              <a:ahLst/>
              <a:cxnLst/>
              <a:rect l="l" t="t" r="r" b="b"/>
              <a:pathLst>
                <a:path w="6678" h="5913" extrusionOk="0">
                  <a:moveTo>
                    <a:pt x="3370" y="0"/>
                  </a:moveTo>
                  <a:cubicBezTo>
                    <a:pt x="2348" y="0"/>
                    <a:pt x="1359" y="550"/>
                    <a:pt x="806" y="1531"/>
                  </a:cubicBezTo>
                  <a:cubicBezTo>
                    <a:pt x="0" y="2963"/>
                    <a:pt x="461" y="4720"/>
                    <a:pt x="1860" y="5521"/>
                  </a:cubicBezTo>
                  <a:cubicBezTo>
                    <a:pt x="2321" y="5786"/>
                    <a:pt x="2818" y="5912"/>
                    <a:pt x="3306" y="5912"/>
                  </a:cubicBezTo>
                  <a:cubicBezTo>
                    <a:pt x="4343" y="5912"/>
                    <a:pt x="5345" y="5345"/>
                    <a:pt x="5895" y="4332"/>
                  </a:cubicBezTo>
                  <a:cubicBezTo>
                    <a:pt x="6677" y="2892"/>
                    <a:pt x="6180" y="1146"/>
                    <a:pt x="4766" y="364"/>
                  </a:cubicBezTo>
                  <a:cubicBezTo>
                    <a:pt x="4320" y="117"/>
                    <a:pt x="3842" y="0"/>
                    <a:pt x="337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6" name="Google Shape;6416;p18"/>
            <p:cNvSpPr/>
            <p:nvPr/>
          </p:nvSpPr>
          <p:spPr>
            <a:xfrm>
              <a:off x="2344000" y="2787175"/>
              <a:ext cx="168225" cy="148350"/>
            </a:xfrm>
            <a:custGeom>
              <a:avLst/>
              <a:gdLst/>
              <a:ahLst/>
              <a:cxnLst/>
              <a:rect l="l" t="t" r="r" b="b"/>
              <a:pathLst>
                <a:path w="6729" h="5934" extrusionOk="0">
                  <a:moveTo>
                    <a:pt x="3388" y="0"/>
                  </a:moveTo>
                  <a:cubicBezTo>
                    <a:pt x="2388" y="0"/>
                    <a:pt x="1422" y="525"/>
                    <a:pt x="864" y="1473"/>
                  </a:cubicBezTo>
                  <a:cubicBezTo>
                    <a:pt x="1" y="2939"/>
                    <a:pt x="450" y="4724"/>
                    <a:pt x="1891" y="5544"/>
                  </a:cubicBezTo>
                  <a:cubicBezTo>
                    <a:pt x="2354" y="5808"/>
                    <a:pt x="2852" y="5934"/>
                    <a:pt x="3341" y="5934"/>
                  </a:cubicBezTo>
                  <a:cubicBezTo>
                    <a:pt x="4341" y="5934"/>
                    <a:pt x="5306" y="5409"/>
                    <a:pt x="5864" y="4461"/>
                  </a:cubicBezTo>
                  <a:cubicBezTo>
                    <a:pt x="6729" y="2995"/>
                    <a:pt x="6278" y="1210"/>
                    <a:pt x="4837" y="390"/>
                  </a:cubicBezTo>
                  <a:cubicBezTo>
                    <a:pt x="4375" y="126"/>
                    <a:pt x="3877" y="0"/>
                    <a:pt x="338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7" name="Google Shape;6417;p18"/>
            <p:cNvSpPr/>
            <p:nvPr/>
          </p:nvSpPr>
          <p:spPr>
            <a:xfrm>
              <a:off x="4437900" y="3964050"/>
              <a:ext cx="167250" cy="148375"/>
            </a:xfrm>
            <a:custGeom>
              <a:avLst/>
              <a:gdLst/>
              <a:ahLst/>
              <a:cxnLst/>
              <a:rect l="l" t="t" r="r" b="b"/>
              <a:pathLst>
                <a:path w="6690" h="5935" extrusionOk="0">
                  <a:moveTo>
                    <a:pt x="3366" y="1"/>
                  </a:moveTo>
                  <a:cubicBezTo>
                    <a:pt x="2354" y="1"/>
                    <a:pt x="1382" y="539"/>
                    <a:pt x="823" y="1513"/>
                  </a:cubicBezTo>
                  <a:cubicBezTo>
                    <a:pt x="1" y="2948"/>
                    <a:pt x="434" y="4693"/>
                    <a:pt x="1816" y="5512"/>
                  </a:cubicBezTo>
                  <a:cubicBezTo>
                    <a:pt x="2297" y="5798"/>
                    <a:pt x="2817" y="5935"/>
                    <a:pt x="3326" y="5935"/>
                  </a:cubicBezTo>
                  <a:cubicBezTo>
                    <a:pt x="4338" y="5935"/>
                    <a:pt x="5310" y="5397"/>
                    <a:pt x="5869" y="4422"/>
                  </a:cubicBezTo>
                  <a:cubicBezTo>
                    <a:pt x="6689" y="2988"/>
                    <a:pt x="6256" y="1243"/>
                    <a:pt x="4875" y="423"/>
                  </a:cubicBezTo>
                  <a:cubicBezTo>
                    <a:pt x="4394" y="137"/>
                    <a:pt x="3875" y="1"/>
                    <a:pt x="33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8" name="Google Shape;6418;p18"/>
            <p:cNvSpPr/>
            <p:nvPr/>
          </p:nvSpPr>
          <p:spPr>
            <a:xfrm>
              <a:off x="3290525" y="4099175"/>
              <a:ext cx="167250" cy="148400"/>
            </a:xfrm>
            <a:custGeom>
              <a:avLst/>
              <a:gdLst/>
              <a:ahLst/>
              <a:cxnLst/>
              <a:rect l="l" t="t" r="r" b="b"/>
              <a:pathLst>
                <a:path w="6690" h="5936" extrusionOk="0">
                  <a:moveTo>
                    <a:pt x="3365" y="0"/>
                  </a:moveTo>
                  <a:cubicBezTo>
                    <a:pt x="2348" y="0"/>
                    <a:pt x="1369" y="546"/>
                    <a:pt x="811" y="1532"/>
                  </a:cubicBezTo>
                  <a:cubicBezTo>
                    <a:pt x="1" y="2968"/>
                    <a:pt x="447" y="4711"/>
                    <a:pt x="1834" y="5524"/>
                  </a:cubicBezTo>
                  <a:cubicBezTo>
                    <a:pt x="2309" y="5803"/>
                    <a:pt x="2821" y="5936"/>
                    <a:pt x="3323" y="5936"/>
                  </a:cubicBezTo>
                  <a:cubicBezTo>
                    <a:pt x="4342" y="5936"/>
                    <a:pt x="5320" y="5390"/>
                    <a:pt x="5879" y="4403"/>
                  </a:cubicBezTo>
                  <a:cubicBezTo>
                    <a:pt x="6689" y="2969"/>
                    <a:pt x="6243" y="1226"/>
                    <a:pt x="4856" y="412"/>
                  </a:cubicBezTo>
                  <a:cubicBezTo>
                    <a:pt x="4380" y="133"/>
                    <a:pt x="3868" y="0"/>
                    <a:pt x="33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9" name="Google Shape;6419;p18"/>
            <p:cNvSpPr/>
            <p:nvPr/>
          </p:nvSpPr>
          <p:spPr>
            <a:xfrm>
              <a:off x="4856850" y="1859525"/>
              <a:ext cx="165975" cy="146775"/>
            </a:xfrm>
            <a:custGeom>
              <a:avLst/>
              <a:gdLst/>
              <a:ahLst/>
              <a:cxnLst/>
              <a:rect l="l" t="t" r="r" b="b"/>
              <a:pathLst>
                <a:path w="6639" h="5871" extrusionOk="0">
                  <a:moveTo>
                    <a:pt x="3365" y="0"/>
                  </a:moveTo>
                  <a:cubicBezTo>
                    <a:pt x="2337" y="0"/>
                    <a:pt x="1335" y="555"/>
                    <a:pt x="792" y="1537"/>
                  </a:cubicBezTo>
                  <a:cubicBezTo>
                    <a:pt x="0" y="2966"/>
                    <a:pt x="491" y="4736"/>
                    <a:pt x="1894" y="5513"/>
                  </a:cubicBezTo>
                  <a:cubicBezTo>
                    <a:pt x="2332" y="5755"/>
                    <a:pt x="2806" y="5870"/>
                    <a:pt x="3274" y="5870"/>
                  </a:cubicBezTo>
                  <a:cubicBezTo>
                    <a:pt x="4302" y="5870"/>
                    <a:pt x="5304" y="5315"/>
                    <a:pt x="5848" y="4334"/>
                  </a:cubicBezTo>
                  <a:cubicBezTo>
                    <a:pt x="6639" y="2904"/>
                    <a:pt x="6147" y="1135"/>
                    <a:pt x="4745" y="358"/>
                  </a:cubicBezTo>
                  <a:cubicBezTo>
                    <a:pt x="4307" y="115"/>
                    <a:pt x="3833" y="0"/>
                    <a:pt x="33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0" name="Google Shape;6420;p18"/>
            <p:cNvSpPr/>
            <p:nvPr/>
          </p:nvSpPr>
          <p:spPr>
            <a:xfrm>
              <a:off x="2829325" y="1656150"/>
              <a:ext cx="164675" cy="145500"/>
            </a:xfrm>
            <a:custGeom>
              <a:avLst/>
              <a:gdLst/>
              <a:ahLst/>
              <a:cxnLst/>
              <a:rect l="l" t="t" r="r" b="b"/>
              <a:pathLst>
                <a:path w="6587" h="5820" extrusionOk="0">
                  <a:moveTo>
                    <a:pt x="3365" y="1"/>
                  </a:moveTo>
                  <a:cubicBezTo>
                    <a:pt x="2343" y="1"/>
                    <a:pt x="1332" y="544"/>
                    <a:pt x="793" y="1491"/>
                  </a:cubicBezTo>
                  <a:cubicBezTo>
                    <a:pt x="1" y="2886"/>
                    <a:pt x="494" y="4710"/>
                    <a:pt x="1872" y="5474"/>
                  </a:cubicBezTo>
                  <a:cubicBezTo>
                    <a:pt x="2296" y="5708"/>
                    <a:pt x="2760" y="5819"/>
                    <a:pt x="3223" y="5819"/>
                  </a:cubicBezTo>
                  <a:cubicBezTo>
                    <a:pt x="4265" y="5819"/>
                    <a:pt x="5295" y="5257"/>
                    <a:pt x="5823" y="4282"/>
                  </a:cubicBezTo>
                  <a:cubicBezTo>
                    <a:pt x="6586" y="2871"/>
                    <a:pt x="6059" y="1051"/>
                    <a:pt x="4669" y="320"/>
                  </a:cubicBezTo>
                  <a:cubicBezTo>
                    <a:pt x="4258" y="103"/>
                    <a:pt x="3810" y="1"/>
                    <a:pt x="33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1" name="Google Shape;6421;p18"/>
            <p:cNvSpPr/>
            <p:nvPr/>
          </p:nvSpPr>
          <p:spPr>
            <a:xfrm>
              <a:off x="5155925" y="2963825"/>
              <a:ext cx="164175" cy="145475"/>
            </a:xfrm>
            <a:custGeom>
              <a:avLst/>
              <a:gdLst/>
              <a:ahLst/>
              <a:cxnLst/>
              <a:rect l="l" t="t" r="r" b="b"/>
              <a:pathLst>
                <a:path w="6567" h="5819" extrusionOk="0">
                  <a:moveTo>
                    <a:pt x="3344" y="0"/>
                  </a:moveTo>
                  <a:cubicBezTo>
                    <a:pt x="2310" y="0"/>
                    <a:pt x="1285" y="555"/>
                    <a:pt x="753" y="1523"/>
                  </a:cubicBezTo>
                  <a:cubicBezTo>
                    <a:pt x="0" y="2892"/>
                    <a:pt x="464" y="4656"/>
                    <a:pt x="1785" y="5437"/>
                  </a:cubicBezTo>
                  <a:cubicBezTo>
                    <a:pt x="2223" y="5696"/>
                    <a:pt x="2711" y="5819"/>
                    <a:pt x="3198" y="5819"/>
                  </a:cubicBezTo>
                  <a:cubicBezTo>
                    <a:pt x="4212" y="5819"/>
                    <a:pt x="5221" y="5286"/>
                    <a:pt x="5763" y="4346"/>
                  </a:cubicBezTo>
                  <a:cubicBezTo>
                    <a:pt x="6566" y="2955"/>
                    <a:pt x="6083" y="1129"/>
                    <a:pt x="4711" y="356"/>
                  </a:cubicBezTo>
                  <a:cubicBezTo>
                    <a:pt x="4283" y="114"/>
                    <a:pt x="3813" y="0"/>
                    <a:pt x="334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2" name="Google Shape;6422;p18"/>
            <p:cNvSpPr/>
            <p:nvPr/>
          </p:nvSpPr>
          <p:spPr>
            <a:xfrm>
              <a:off x="3926725" y="1336750"/>
              <a:ext cx="165275" cy="146150"/>
            </a:xfrm>
            <a:custGeom>
              <a:avLst/>
              <a:gdLst/>
              <a:ahLst/>
              <a:cxnLst/>
              <a:rect l="l" t="t" r="r" b="b"/>
              <a:pathLst>
                <a:path w="6611" h="5846" extrusionOk="0">
                  <a:moveTo>
                    <a:pt x="3370" y="1"/>
                  </a:moveTo>
                  <a:cubicBezTo>
                    <a:pt x="2377" y="1"/>
                    <a:pt x="1394" y="513"/>
                    <a:pt x="840" y="1431"/>
                  </a:cubicBezTo>
                  <a:cubicBezTo>
                    <a:pt x="0" y="2820"/>
                    <a:pt x="444" y="4644"/>
                    <a:pt x="1814" y="5456"/>
                  </a:cubicBezTo>
                  <a:cubicBezTo>
                    <a:pt x="2261" y="5720"/>
                    <a:pt x="2756" y="5846"/>
                    <a:pt x="3248" y="5846"/>
                  </a:cubicBezTo>
                  <a:cubicBezTo>
                    <a:pt x="4223" y="5846"/>
                    <a:pt x="5187" y="5352"/>
                    <a:pt x="5747" y="4464"/>
                  </a:cubicBezTo>
                  <a:cubicBezTo>
                    <a:pt x="6611" y="3094"/>
                    <a:pt x="6204" y="1258"/>
                    <a:pt x="4850" y="419"/>
                  </a:cubicBezTo>
                  <a:cubicBezTo>
                    <a:pt x="4392" y="135"/>
                    <a:pt x="3880" y="1"/>
                    <a:pt x="33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3" name="Google Shape;6423;p18"/>
            <p:cNvSpPr/>
            <p:nvPr/>
          </p:nvSpPr>
          <p:spPr>
            <a:xfrm>
              <a:off x="4622950" y="3912650"/>
              <a:ext cx="163075" cy="144850"/>
            </a:xfrm>
            <a:custGeom>
              <a:avLst/>
              <a:gdLst/>
              <a:ahLst/>
              <a:cxnLst/>
              <a:rect l="l" t="t" r="r" b="b"/>
              <a:pathLst>
                <a:path w="6523" h="5794" extrusionOk="0">
                  <a:moveTo>
                    <a:pt x="3348" y="1"/>
                  </a:moveTo>
                  <a:cubicBezTo>
                    <a:pt x="2325" y="1"/>
                    <a:pt x="1301" y="541"/>
                    <a:pt x="767" y="1485"/>
                  </a:cubicBezTo>
                  <a:cubicBezTo>
                    <a:pt x="1" y="2838"/>
                    <a:pt x="459" y="4629"/>
                    <a:pt x="1773" y="5414"/>
                  </a:cubicBezTo>
                  <a:cubicBezTo>
                    <a:pt x="2205" y="5672"/>
                    <a:pt x="2690" y="5794"/>
                    <a:pt x="3176" y="5794"/>
                  </a:cubicBezTo>
                  <a:cubicBezTo>
                    <a:pt x="4198" y="5794"/>
                    <a:pt x="5222" y="5254"/>
                    <a:pt x="5756" y="4310"/>
                  </a:cubicBezTo>
                  <a:cubicBezTo>
                    <a:pt x="6523" y="2956"/>
                    <a:pt x="6064" y="1166"/>
                    <a:pt x="4750" y="380"/>
                  </a:cubicBezTo>
                  <a:cubicBezTo>
                    <a:pt x="4318" y="122"/>
                    <a:pt x="3833" y="1"/>
                    <a:pt x="334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4" name="Google Shape;6424;p18"/>
            <p:cNvSpPr/>
            <p:nvPr/>
          </p:nvSpPr>
          <p:spPr>
            <a:xfrm>
              <a:off x="3525450" y="4232075"/>
              <a:ext cx="162600" cy="144125"/>
            </a:xfrm>
            <a:custGeom>
              <a:avLst/>
              <a:gdLst/>
              <a:ahLst/>
              <a:cxnLst/>
              <a:rect l="l" t="t" r="r" b="b"/>
              <a:pathLst>
                <a:path w="6504" h="5765" extrusionOk="0">
                  <a:moveTo>
                    <a:pt x="3346" y="0"/>
                  </a:moveTo>
                  <a:cubicBezTo>
                    <a:pt x="2312" y="0"/>
                    <a:pt x="1270" y="552"/>
                    <a:pt x="748" y="1507"/>
                  </a:cubicBezTo>
                  <a:cubicBezTo>
                    <a:pt x="1" y="2871"/>
                    <a:pt x="496" y="4675"/>
                    <a:pt x="1824" y="5421"/>
                  </a:cubicBezTo>
                  <a:cubicBezTo>
                    <a:pt x="2239" y="5654"/>
                    <a:pt x="2701" y="5765"/>
                    <a:pt x="3163" y="5765"/>
                  </a:cubicBezTo>
                  <a:cubicBezTo>
                    <a:pt x="4177" y="5765"/>
                    <a:pt x="5193" y="5234"/>
                    <a:pt x="5729" y="4309"/>
                  </a:cubicBezTo>
                  <a:cubicBezTo>
                    <a:pt x="6504" y="2968"/>
                    <a:pt x="6042" y="1153"/>
                    <a:pt x="4729" y="372"/>
                  </a:cubicBezTo>
                  <a:cubicBezTo>
                    <a:pt x="4305" y="119"/>
                    <a:pt x="3826" y="0"/>
                    <a:pt x="334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5" name="Google Shape;6425;p18"/>
            <p:cNvSpPr/>
            <p:nvPr/>
          </p:nvSpPr>
          <p:spPr>
            <a:xfrm>
              <a:off x="2595100" y="3709000"/>
              <a:ext cx="162575" cy="144125"/>
            </a:xfrm>
            <a:custGeom>
              <a:avLst/>
              <a:gdLst/>
              <a:ahLst/>
              <a:cxnLst/>
              <a:rect l="l" t="t" r="r" b="b"/>
              <a:pathLst>
                <a:path w="6503" h="5765" extrusionOk="0">
                  <a:moveTo>
                    <a:pt x="3341" y="1"/>
                  </a:moveTo>
                  <a:cubicBezTo>
                    <a:pt x="2290" y="1"/>
                    <a:pt x="1236" y="570"/>
                    <a:pt x="724" y="1544"/>
                  </a:cubicBezTo>
                  <a:cubicBezTo>
                    <a:pt x="1" y="2925"/>
                    <a:pt x="524" y="4723"/>
                    <a:pt x="1859" y="5442"/>
                  </a:cubicBezTo>
                  <a:cubicBezTo>
                    <a:pt x="2265" y="5661"/>
                    <a:pt x="2713" y="5764"/>
                    <a:pt x="3161" y="5764"/>
                  </a:cubicBezTo>
                  <a:cubicBezTo>
                    <a:pt x="4192" y="5764"/>
                    <a:pt x="5224" y="5216"/>
                    <a:pt x="5748" y="4270"/>
                  </a:cubicBezTo>
                  <a:cubicBezTo>
                    <a:pt x="6502" y="2912"/>
                    <a:pt x="6014" y="1107"/>
                    <a:pt x="4690" y="351"/>
                  </a:cubicBezTo>
                  <a:cubicBezTo>
                    <a:pt x="4272" y="113"/>
                    <a:pt x="3807" y="1"/>
                    <a:pt x="334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6" name="Google Shape;6426;p18"/>
            <p:cNvSpPr/>
            <p:nvPr/>
          </p:nvSpPr>
          <p:spPr>
            <a:xfrm>
              <a:off x="4343750" y="1415375"/>
              <a:ext cx="162550" cy="144100"/>
            </a:xfrm>
            <a:custGeom>
              <a:avLst/>
              <a:gdLst/>
              <a:ahLst/>
              <a:cxnLst/>
              <a:rect l="l" t="t" r="r" b="b"/>
              <a:pathLst>
                <a:path w="6502" h="5764" extrusionOk="0">
                  <a:moveTo>
                    <a:pt x="3341" y="0"/>
                  </a:moveTo>
                  <a:cubicBezTo>
                    <a:pt x="2290" y="0"/>
                    <a:pt x="1235" y="569"/>
                    <a:pt x="724" y="1543"/>
                  </a:cubicBezTo>
                  <a:cubicBezTo>
                    <a:pt x="0" y="2925"/>
                    <a:pt x="523" y="4722"/>
                    <a:pt x="1858" y="5441"/>
                  </a:cubicBezTo>
                  <a:cubicBezTo>
                    <a:pt x="2265" y="5660"/>
                    <a:pt x="2713" y="5763"/>
                    <a:pt x="3161" y="5763"/>
                  </a:cubicBezTo>
                  <a:cubicBezTo>
                    <a:pt x="4192" y="5763"/>
                    <a:pt x="5223" y="5215"/>
                    <a:pt x="5747" y="4269"/>
                  </a:cubicBezTo>
                  <a:cubicBezTo>
                    <a:pt x="6502" y="2911"/>
                    <a:pt x="6014" y="1105"/>
                    <a:pt x="4689" y="350"/>
                  </a:cubicBezTo>
                  <a:cubicBezTo>
                    <a:pt x="4272" y="112"/>
                    <a:pt x="3807" y="0"/>
                    <a:pt x="33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7" name="Google Shape;6427;p18"/>
            <p:cNvSpPr/>
            <p:nvPr/>
          </p:nvSpPr>
          <p:spPr>
            <a:xfrm>
              <a:off x="4575750" y="1546125"/>
              <a:ext cx="163125" cy="144125"/>
            </a:xfrm>
            <a:custGeom>
              <a:avLst/>
              <a:gdLst/>
              <a:ahLst/>
              <a:cxnLst/>
              <a:rect l="l" t="t" r="r" b="b"/>
              <a:pathLst>
                <a:path w="6525" h="5765" extrusionOk="0">
                  <a:moveTo>
                    <a:pt x="3364" y="0"/>
                  </a:moveTo>
                  <a:cubicBezTo>
                    <a:pt x="2350" y="0"/>
                    <a:pt x="1332" y="531"/>
                    <a:pt x="797" y="1456"/>
                  </a:cubicBezTo>
                  <a:cubicBezTo>
                    <a:pt x="1" y="2834"/>
                    <a:pt x="517" y="4717"/>
                    <a:pt x="1893" y="5448"/>
                  </a:cubicBezTo>
                  <a:cubicBezTo>
                    <a:pt x="2297" y="5663"/>
                    <a:pt x="2741" y="5764"/>
                    <a:pt x="3185" y="5764"/>
                  </a:cubicBezTo>
                  <a:cubicBezTo>
                    <a:pt x="4222" y="5764"/>
                    <a:pt x="5256" y="5210"/>
                    <a:pt x="5777" y="4259"/>
                  </a:cubicBezTo>
                  <a:cubicBezTo>
                    <a:pt x="6524" y="2894"/>
                    <a:pt x="6029" y="1091"/>
                    <a:pt x="4702" y="343"/>
                  </a:cubicBezTo>
                  <a:cubicBezTo>
                    <a:pt x="4287" y="110"/>
                    <a:pt x="3826" y="0"/>
                    <a:pt x="33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8" name="Google Shape;6428;p18"/>
            <p:cNvSpPr/>
            <p:nvPr/>
          </p:nvSpPr>
          <p:spPr>
            <a:xfrm>
              <a:off x="2296925" y="2604975"/>
              <a:ext cx="163075" cy="144825"/>
            </a:xfrm>
            <a:custGeom>
              <a:avLst/>
              <a:gdLst/>
              <a:ahLst/>
              <a:cxnLst/>
              <a:rect l="l" t="t" r="r" b="b"/>
              <a:pathLst>
                <a:path w="6523" h="5793" extrusionOk="0">
                  <a:moveTo>
                    <a:pt x="3347" y="1"/>
                  </a:moveTo>
                  <a:cubicBezTo>
                    <a:pt x="2326" y="1"/>
                    <a:pt x="1304" y="539"/>
                    <a:pt x="768" y="1481"/>
                  </a:cubicBezTo>
                  <a:cubicBezTo>
                    <a:pt x="0" y="2832"/>
                    <a:pt x="456" y="4624"/>
                    <a:pt x="1769" y="5411"/>
                  </a:cubicBezTo>
                  <a:cubicBezTo>
                    <a:pt x="2201" y="5671"/>
                    <a:pt x="2687" y="5793"/>
                    <a:pt x="3174" y="5793"/>
                  </a:cubicBezTo>
                  <a:cubicBezTo>
                    <a:pt x="4195" y="5793"/>
                    <a:pt x="5218" y="5255"/>
                    <a:pt x="5753" y="4313"/>
                  </a:cubicBezTo>
                  <a:cubicBezTo>
                    <a:pt x="6522" y="2962"/>
                    <a:pt x="6067" y="1170"/>
                    <a:pt x="4753" y="383"/>
                  </a:cubicBezTo>
                  <a:cubicBezTo>
                    <a:pt x="4320" y="123"/>
                    <a:pt x="3834" y="1"/>
                    <a:pt x="33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9" name="Google Shape;6429;p18"/>
            <p:cNvSpPr/>
            <p:nvPr/>
          </p:nvSpPr>
          <p:spPr>
            <a:xfrm>
              <a:off x="2514750" y="1947825"/>
              <a:ext cx="161350" cy="142775"/>
            </a:xfrm>
            <a:custGeom>
              <a:avLst/>
              <a:gdLst/>
              <a:ahLst/>
              <a:cxnLst/>
              <a:rect l="l" t="t" r="r" b="b"/>
              <a:pathLst>
                <a:path w="6454" h="5711" extrusionOk="0">
                  <a:moveTo>
                    <a:pt x="3313" y="0"/>
                  </a:moveTo>
                  <a:cubicBezTo>
                    <a:pt x="2277" y="0"/>
                    <a:pt x="1245" y="557"/>
                    <a:pt x="735" y="1511"/>
                  </a:cubicBezTo>
                  <a:cubicBezTo>
                    <a:pt x="1" y="2884"/>
                    <a:pt x="519" y="4682"/>
                    <a:pt x="1854" y="5395"/>
                  </a:cubicBezTo>
                  <a:cubicBezTo>
                    <a:pt x="2257" y="5609"/>
                    <a:pt x="2699" y="5710"/>
                    <a:pt x="3141" y="5710"/>
                  </a:cubicBezTo>
                  <a:cubicBezTo>
                    <a:pt x="4177" y="5710"/>
                    <a:pt x="5209" y="5154"/>
                    <a:pt x="5720" y="4200"/>
                  </a:cubicBezTo>
                  <a:cubicBezTo>
                    <a:pt x="6454" y="2827"/>
                    <a:pt x="5935" y="1029"/>
                    <a:pt x="4600" y="316"/>
                  </a:cubicBezTo>
                  <a:cubicBezTo>
                    <a:pt x="4197" y="101"/>
                    <a:pt x="3755" y="0"/>
                    <a:pt x="33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0" name="Google Shape;6430;p18"/>
            <p:cNvSpPr/>
            <p:nvPr/>
          </p:nvSpPr>
          <p:spPr>
            <a:xfrm>
              <a:off x="2381425" y="2184900"/>
              <a:ext cx="161400" cy="142850"/>
            </a:xfrm>
            <a:custGeom>
              <a:avLst/>
              <a:gdLst/>
              <a:ahLst/>
              <a:cxnLst/>
              <a:rect l="l" t="t" r="r" b="b"/>
              <a:pathLst>
                <a:path w="6456" h="5714" extrusionOk="0">
                  <a:moveTo>
                    <a:pt x="3314" y="1"/>
                  </a:moveTo>
                  <a:cubicBezTo>
                    <a:pt x="2294" y="1"/>
                    <a:pt x="1274" y="543"/>
                    <a:pt x="754" y="1481"/>
                  </a:cubicBezTo>
                  <a:cubicBezTo>
                    <a:pt x="1" y="2838"/>
                    <a:pt x="496" y="4642"/>
                    <a:pt x="1824" y="5378"/>
                  </a:cubicBezTo>
                  <a:cubicBezTo>
                    <a:pt x="2234" y="5606"/>
                    <a:pt x="2688" y="5713"/>
                    <a:pt x="3141" y="5713"/>
                  </a:cubicBezTo>
                  <a:cubicBezTo>
                    <a:pt x="4162" y="5713"/>
                    <a:pt x="5182" y="5171"/>
                    <a:pt x="5702" y="4233"/>
                  </a:cubicBezTo>
                  <a:cubicBezTo>
                    <a:pt x="6455" y="2876"/>
                    <a:pt x="5960" y="1073"/>
                    <a:pt x="4632" y="336"/>
                  </a:cubicBezTo>
                  <a:cubicBezTo>
                    <a:pt x="4222" y="108"/>
                    <a:pt x="3768" y="1"/>
                    <a:pt x="33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1" name="Google Shape;6431;p18"/>
            <p:cNvSpPr/>
            <p:nvPr/>
          </p:nvSpPr>
          <p:spPr>
            <a:xfrm>
              <a:off x="4940075" y="3623350"/>
              <a:ext cx="161350" cy="142825"/>
            </a:xfrm>
            <a:custGeom>
              <a:avLst/>
              <a:gdLst/>
              <a:ahLst/>
              <a:cxnLst/>
              <a:rect l="l" t="t" r="r" b="b"/>
              <a:pathLst>
                <a:path w="6454" h="5713" extrusionOk="0">
                  <a:moveTo>
                    <a:pt x="3313" y="1"/>
                  </a:moveTo>
                  <a:cubicBezTo>
                    <a:pt x="2277" y="1"/>
                    <a:pt x="1245" y="558"/>
                    <a:pt x="734" y="1512"/>
                  </a:cubicBezTo>
                  <a:cubicBezTo>
                    <a:pt x="0" y="2885"/>
                    <a:pt x="519" y="4683"/>
                    <a:pt x="1855" y="5396"/>
                  </a:cubicBezTo>
                  <a:cubicBezTo>
                    <a:pt x="2258" y="5611"/>
                    <a:pt x="2700" y="5713"/>
                    <a:pt x="3142" y="5713"/>
                  </a:cubicBezTo>
                  <a:cubicBezTo>
                    <a:pt x="4177" y="5713"/>
                    <a:pt x="5209" y="5156"/>
                    <a:pt x="5719" y="4201"/>
                  </a:cubicBezTo>
                  <a:cubicBezTo>
                    <a:pt x="6453" y="2828"/>
                    <a:pt x="5936" y="1030"/>
                    <a:pt x="4599" y="317"/>
                  </a:cubicBezTo>
                  <a:cubicBezTo>
                    <a:pt x="4196" y="102"/>
                    <a:pt x="3754" y="1"/>
                    <a:pt x="33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2" name="Google Shape;6432;p18"/>
            <p:cNvSpPr/>
            <p:nvPr/>
          </p:nvSpPr>
          <p:spPr>
            <a:xfrm>
              <a:off x="5073350" y="3386225"/>
              <a:ext cx="161425" cy="142850"/>
            </a:xfrm>
            <a:custGeom>
              <a:avLst/>
              <a:gdLst/>
              <a:ahLst/>
              <a:cxnLst/>
              <a:rect l="l" t="t" r="r" b="b"/>
              <a:pathLst>
                <a:path w="6457" h="5714" extrusionOk="0">
                  <a:moveTo>
                    <a:pt x="3314" y="0"/>
                  </a:moveTo>
                  <a:cubicBezTo>
                    <a:pt x="2294" y="0"/>
                    <a:pt x="1274" y="543"/>
                    <a:pt x="754" y="1480"/>
                  </a:cubicBezTo>
                  <a:cubicBezTo>
                    <a:pt x="1" y="2837"/>
                    <a:pt x="496" y="4641"/>
                    <a:pt x="1825" y="5378"/>
                  </a:cubicBezTo>
                  <a:cubicBezTo>
                    <a:pt x="2235" y="5606"/>
                    <a:pt x="2689" y="5713"/>
                    <a:pt x="3143" y="5713"/>
                  </a:cubicBezTo>
                  <a:cubicBezTo>
                    <a:pt x="4163" y="5713"/>
                    <a:pt x="5182" y="5170"/>
                    <a:pt x="5702" y="4233"/>
                  </a:cubicBezTo>
                  <a:cubicBezTo>
                    <a:pt x="6457" y="2876"/>
                    <a:pt x="5960" y="1072"/>
                    <a:pt x="4632" y="335"/>
                  </a:cubicBezTo>
                  <a:cubicBezTo>
                    <a:pt x="4222" y="108"/>
                    <a:pt x="3768" y="0"/>
                    <a:pt x="33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3" name="Google Shape;6433;p18"/>
            <p:cNvSpPr/>
            <p:nvPr/>
          </p:nvSpPr>
          <p:spPr>
            <a:xfrm>
              <a:off x="3331200" y="1314625"/>
              <a:ext cx="159475" cy="141575"/>
            </a:xfrm>
            <a:custGeom>
              <a:avLst/>
              <a:gdLst/>
              <a:ahLst/>
              <a:cxnLst/>
              <a:rect l="l" t="t" r="r" b="b"/>
              <a:pathLst>
                <a:path w="6379" h="5663" extrusionOk="0">
                  <a:moveTo>
                    <a:pt x="3257" y="1"/>
                  </a:moveTo>
                  <a:cubicBezTo>
                    <a:pt x="2260" y="1"/>
                    <a:pt x="1269" y="533"/>
                    <a:pt x="748" y="1466"/>
                  </a:cubicBezTo>
                  <a:cubicBezTo>
                    <a:pt x="0" y="2806"/>
                    <a:pt x="450" y="4527"/>
                    <a:pt x="1748" y="5293"/>
                  </a:cubicBezTo>
                  <a:cubicBezTo>
                    <a:pt x="2174" y="5544"/>
                    <a:pt x="2647" y="5663"/>
                    <a:pt x="3118" y="5663"/>
                  </a:cubicBezTo>
                  <a:cubicBezTo>
                    <a:pt x="4117" y="5663"/>
                    <a:pt x="5108" y="5131"/>
                    <a:pt x="5630" y="4197"/>
                  </a:cubicBezTo>
                  <a:cubicBezTo>
                    <a:pt x="6378" y="2859"/>
                    <a:pt x="5927" y="1138"/>
                    <a:pt x="4629" y="371"/>
                  </a:cubicBezTo>
                  <a:cubicBezTo>
                    <a:pt x="4203" y="120"/>
                    <a:pt x="3729" y="1"/>
                    <a:pt x="32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4" name="Google Shape;6434;p18"/>
            <p:cNvSpPr/>
            <p:nvPr/>
          </p:nvSpPr>
          <p:spPr>
            <a:xfrm>
              <a:off x="5191675" y="2360725"/>
              <a:ext cx="160100" cy="141700"/>
            </a:xfrm>
            <a:custGeom>
              <a:avLst/>
              <a:gdLst/>
              <a:ahLst/>
              <a:cxnLst/>
              <a:rect l="l" t="t" r="r" b="b"/>
              <a:pathLst>
                <a:path w="6404" h="5668" extrusionOk="0">
                  <a:moveTo>
                    <a:pt x="3269" y="0"/>
                  </a:moveTo>
                  <a:cubicBezTo>
                    <a:pt x="2359" y="0"/>
                    <a:pt x="1450" y="451"/>
                    <a:pt x="887" y="1276"/>
                  </a:cubicBezTo>
                  <a:cubicBezTo>
                    <a:pt x="1" y="2573"/>
                    <a:pt x="356" y="4371"/>
                    <a:pt x="1668" y="5232"/>
                  </a:cubicBezTo>
                  <a:cubicBezTo>
                    <a:pt x="2117" y="5526"/>
                    <a:pt x="2626" y="5667"/>
                    <a:pt x="3135" y="5667"/>
                  </a:cubicBezTo>
                  <a:cubicBezTo>
                    <a:pt x="4045" y="5667"/>
                    <a:pt x="4955" y="5217"/>
                    <a:pt x="5518" y="4392"/>
                  </a:cubicBezTo>
                  <a:cubicBezTo>
                    <a:pt x="6404" y="3093"/>
                    <a:pt x="6049" y="1296"/>
                    <a:pt x="4737" y="436"/>
                  </a:cubicBezTo>
                  <a:cubicBezTo>
                    <a:pt x="4288" y="141"/>
                    <a:pt x="3778" y="0"/>
                    <a:pt x="32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5" name="Google Shape;6435;p18"/>
            <p:cNvSpPr/>
            <p:nvPr/>
          </p:nvSpPr>
          <p:spPr>
            <a:xfrm>
              <a:off x="5142100" y="2177175"/>
              <a:ext cx="159500" cy="140875"/>
            </a:xfrm>
            <a:custGeom>
              <a:avLst/>
              <a:gdLst/>
              <a:ahLst/>
              <a:cxnLst/>
              <a:rect l="l" t="t" r="r" b="b"/>
              <a:pathLst>
                <a:path w="6380" h="5635" extrusionOk="0">
                  <a:moveTo>
                    <a:pt x="3245" y="0"/>
                  </a:moveTo>
                  <a:cubicBezTo>
                    <a:pt x="2297" y="0"/>
                    <a:pt x="1367" y="491"/>
                    <a:pt x="830" y="1376"/>
                  </a:cubicBezTo>
                  <a:cubicBezTo>
                    <a:pt x="0" y="2743"/>
                    <a:pt x="440" y="4501"/>
                    <a:pt x="1807" y="5276"/>
                  </a:cubicBezTo>
                  <a:cubicBezTo>
                    <a:pt x="2235" y="5519"/>
                    <a:pt x="2699" y="5634"/>
                    <a:pt x="3158" y="5634"/>
                  </a:cubicBezTo>
                  <a:cubicBezTo>
                    <a:pt x="4124" y="5634"/>
                    <a:pt x="5068" y="5123"/>
                    <a:pt x="5597" y="4209"/>
                  </a:cubicBezTo>
                  <a:cubicBezTo>
                    <a:pt x="6380" y="2863"/>
                    <a:pt x="5954" y="1168"/>
                    <a:pt x="4642" y="385"/>
                  </a:cubicBezTo>
                  <a:cubicBezTo>
                    <a:pt x="4203" y="125"/>
                    <a:pt x="3722" y="0"/>
                    <a:pt x="324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6" name="Google Shape;6436;p18"/>
            <p:cNvSpPr/>
            <p:nvPr/>
          </p:nvSpPr>
          <p:spPr>
            <a:xfrm>
              <a:off x="3110900" y="4155750"/>
              <a:ext cx="160575" cy="141575"/>
            </a:xfrm>
            <a:custGeom>
              <a:avLst/>
              <a:gdLst/>
              <a:ahLst/>
              <a:cxnLst/>
              <a:rect l="l" t="t" r="r" b="b"/>
              <a:pathLst>
                <a:path w="6423" h="5663" extrusionOk="0">
                  <a:moveTo>
                    <a:pt x="3277" y="1"/>
                  </a:moveTo>
                  <a:cubicBezTo>
                    <a:pt x="2300" y="1"/>
                    <a:pt x="1333" y="512"/>
                    <a:pt x="801" y="1415"/>
                  </a:cubicBezTo>
                  <a:cubicBezTo>
                    <a:pt x="0" y="2769"/>
                    <a:pt x="469" y="4564"/>
                    <a:pt x="1817" y="5319"/>
                  </a:cubicBezTo>
                  <a:cubicBezTo>
                    <a:pt x="2234" y="5552"/>
                    <a:pt x="2692" y="5663"/>
                    <a:pt x="3147" y="5663"/>
                  </a:cubicBezTo>
                  <a:cubicBezTo>
                    <a:pt x="4124" y="5663"/>
                    <a:pt x="5091" y="5152"/>
                    <a:pt x="5624" y="4249"/>
                  </a:cubicBezTo>
                  <a:cubicBezTo>
                    <a:pt x="6422" y="2896"/>
                    <a:pt x="5955" y="1101"/>
                    <a:pt x="4605" y="345"/>
                  </a:cubicBezTo>
                  <a:cubicBezTo>
                    <a:pt x="4189" y="112"/>
                    <a:pt x="3732" y="1"/>
                    <a:pt x="32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7" name="Google Shape;6437;p18"/>
            <p:cNvSpPr/>
            <p:nvPr/>
          </p:nvSpPr>
          <p:spPr>
            <a:xfrm>
              <a:off x="3148425" y="1368150"/>
              <a:ext cx="159000" cy="140875"/>
            </a:xfrm>
            <a:custGeom>
              <a:avLst/>
              <a:gdLst/>
              <a:ahLst/>
              <a:cxnLst/>
              <a:rect l="l" t="t" r="r" b="b"/>
              <a:pathLst>
                <a:path w="6360" h="5635" extrusionOk="0">
                  <a:moveTo>
                    <a:pt x="3227" y="1"/>
                  </a:moveTo>
                  <a:cubicBezTo>
                    <a:pt x="2242" y="1"/>
                    <a:pt x="1278" y="532"/>
                    <a:pt x="755" y="1475"/>
                  </a:cubicBezTo>
                  <a:cubicBezTo>
                    <a:pt x="1" y="2837"/>
                    <a:pt x="459" y="4523"/>
                    <a:pt x="1787" y="5276"/>
                  </a:cubicBezTo>
                  <a:cubicBezTo>
                    <a:pt x="2215" y="5519"/>
                    <a:pt x="2680" y="5634"/>
                    <a:pt x="3140" y="5634"/>
                  </a:cubicBezTo>
                  <a:cubicBezTo>
                    <a:pt x="4106" y="5634"/>
                    <a:pt x="5048" y="5123"/>
                    <a:pt x="5579" y="4210"/>
                  </a:cubicBezTo>
                  <a:cubicBezTo>
                    <a:pt x="6360" y="2863"/>
                    <a:pt x="5937" y="1169"/>
                    <a:pt x="4624" y="386"/>
                  </a:cubicBezTo>
                  <a:cubicBezTo>
                    <a:pt x="4185" y="125"/>
                    <a:pt x="3703" y="1"/>
                    <a:pt x="322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8" name="Google Shape;6438;p18"/>
            <p:cNvSpPr/>
            <p:nvPr/>
          </p:nvSpPr>
          <p:spPr>
            <a:xfrm>
              <a:off x="4810725" y="1678525"/>
              <a:ext cx="158950" cy="140850"/>
            </a:xfrm>
            <a:custGeom>
              <a:avLst/>
              <a:gdLst/>
              <a:ahLst/>
              <a:cxnLst/>
              <a:rect l="l" t="t" r="r" b="b"/>
              <a:pathLst>
                <a:path w="6358" h="5634" extrusionOk="0">
                  <a:moveTo>
                    <a:pt x="3223" y="0"/>
                  </a:moveTo>
                  <a:cubicBezTo>
                    <a:pt x="2270" y="0"/>
                    <a:pt x="1337" y="497"/>
                    <a:pt x="802" y="1390"/>
                  </a:cubicBezTo>
                  <a:cubicBezTo>
                    <a:pt x="0" y="2725"/>
                    <a:pt x="403" y="4427"/>
                    <a:pt x="1704" y="5227"/>
                  </a:cubicBezTo>
                  <a:cubicBezTo>
                    <a:pt x="2152" y="5503"/>
                    <a:pt x="2646" y="5634"/>
                    <a:pt x="3135" y="5634"/>
                  </a:cubicBezTo>
                  <a:cubicBezTo>
                    <a:pt x="4105" y="5634"/>
                    <a:pt x="5055" y="5119"/>
                    <a:pt x="5584" y="4196"/>
                  </a:cubicBezTo>
                  <a:cubicBezTo>
                    <a:pt x="6358" y="2846"/>
                    <a:pt x="5924" y="1153"/>
                    <a:pt x="4608" y="379"/>
                  </a:cubicBezTo>
                  <a:cubicBezTo>
                    <a:pt x="4172" y="123"/>
                    <a:pt x="3695" y="0"/>
                    <a:pt x="322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9" name="Google Shape;6439;p18"/>
            <p:cNvSpPr/>
            <p:nvPr/>
          </p:nvSpPr>
          <p:spPr>
            <a:xfrm>
              <a:off x="4112900" y="1286225"/>
              <a:ext cx="159000" cy="140850"/>
            </a:xfrm>
            <a:custGeom>
              <a:avLst/>
              <a:gdLst/>
              <a:ahLst/>
              <a:cxnLst/>
              <a:rect l="l" t="t" r="r" b="b"/>
              <a:pathLst>
                <a:path w="6360" h="5634" extrusionOk="0">
                  <a:moveTo>
                    <a:pt x="3222" y="0"/>
                  </a:moveTo>
                  <a:cubicBezTo>
                    <a:pt x="2248" y="0"/>
                    <a:pt x="1298" y="520"/>
                    <a:pt x="771" y="1444"/>
                  </a:cubicBezTo>
                  <a:cubicBezTo>
                    <a:pt x="1" y="2797"/>
                    <a:pt x="437" y="4488"/>
                    <a:pt x="1756" y="5259"/>
                  </a:cubicBezTo>
                  <a:cubicBezTo>
                    <a:pt x="2191" y="5513"/>
                    <a:pt x="2666" y="5634"/>
                    <a:pt x="3135" y="5634"/>
                  </a:cubicBezTo>
                  <a:cubicBezTo>
                    <a:pt x="4128" y="5634"/>
                    <a:pt x="5096" y="5095"/>
                    <a:pt x="5615" y="4141"/>
                  </a:cubicBezTo>
                  <a:cubicBezTo>
                    <a:pt x="6359" y="2773"/>
                    <a:pt x="5889" y="1090"/>
                    <a:pt x="4554" y="348"/>
                  </a:cubicBezTo>
                  <a:cubicBezTo>
                    <a:pt x="4131" y="112"/>
                    <a:pt x="3674" y="0"/>
                    <a:pt x="322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0" name="Google Shape;6440;p18"/>
            <p:cNvSpPr/>
            <p:nvPr/>
          </p:nvSpPr>
          <p:spPr>
            <a:xfrm>
              <a:off x="5241900" y="2545075"/>
              <a:ext cx="158975" cy="140850"/>
            </a:xfrm>
            <a:custGeom>
              <a:avLst/>
              <a:gdLst/>
              <a:ahLst/>
              <a:cxnLst/>
              <a:rect l="l" t="t" r="r" b="b"/>
              <a:pathLst>
                <a:path w="6359" h="5634" extrusionOk="0">
                  <a:moveTo>
                    <a:pt x="3223" y="0"/>
                  </a:moveTo>
                  <a:cubicBezTo>
                    <a:pt x="2268" y="0"/>
                    <a:pt x="1334" y="500"/>
                    <a:pt x="799" y="1396"/>
                  </a:cubicBezTo>
                  <a:cubicBezTo>
                    <a:pt x="0" y="2732"/>
                    <a:pt x="407" y="4436"/>
                    <a:pt x="1710" y="5231"/>
                  </a:cubicBezTo>
                  <a:cubicBezTo>
                    <a:pt x="2156" y="5504"/>
                    <a:pt x="2648" y="5634"/>
                    <a:pt x="3135" y="5634"/>
                  </a:cubicBezTo>
                  <a:cubicBezTo>
                    <a:pt x="4108" y="5634"/>
                    <a:pt x="5060" y="5117"/>
                    <a:pt x="5588" y="4190"/>
                  </a:cubicBezTo>
                  <a:cubicBezTo>
                    <a:pt x="6359" y="2837"/>
                    <a:pt x="5921" y="1145"/>
                    <a:pt x="4602" y="374"/>
                  </a:cubicBezTo>
                  <a:cubicBezTo>
                    <a:pt x="4168" y="121"/>
                    <a:pt x="3693" y="0"/>
                    <a:pt x="322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1" name="Google Shape;6441;p18"/>
            <p:cNvSpPr/>
            <p:nvPr/>
          </p:nvSpPr>
          <p:spPr>
            <a:xfrm>
              <a:off x="2878325" y="4025025"/>
              <a:ext cx="160525" cy="141550"/>
            </a:xfrm>
            <a:custGeom>
              <a:avLst/>
              <a:gdLst/>
              <a:ahLst/>
              <a:cxnLst/>
              <a:rect l="l" t="t" r="r" b="b"/>
              <a:pathLst>
                <a:path w="6421" h="5662" extrusionOk="0">
                  <a:moveTo>
                    <a:pt x="3275" y="0"/>
                  </a:moveTo>
                  <a:cubicBezTo>
                    <a:pt x="2279" y="0"/>
                    <a:pt x="1298" y="530"/>
                    <a:pt x="776" y="1457"/>
                  </a:cubicBezTo>
                  <a:cubicBezTo>
                    <a:pt x="1" y="2829"/>
                    <a:pt x="499" y="4615"/>
                    <a:pt x="1859" y="5341"/>
                  </a:cubicBezTo>
                  <a:cubicBezTo>
                    <a:pt x="2265" y="5559"/>
                    <a:pt x="2707" y="5662"/>
                    <a:pt x="3146" y="5662"/>
                  </a:cubicBezTo>
                  <a:cubicBezTo>
                    <a:pt x="4142" y="5662"/>
                    <a:pt x="5123" y="5132"/>
                    <a:pt x="5646" y="4205"/>
                  </a:cubicBezTo>
                  <a:cubicBezTo>
                    <a:pt x="6421" y="2832"/>
                    <a:pt x="5923" y="1046"/>
                    <a:pt x="4563" y="321"/>
                  </a:cubicBezTo>
                  <a:cubicBezTo>
                    <a:pt x="4156" y="103"/>
                    <a:pt x="3714" y="0"/>
                    <a:pt x="32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2" name="Google Shape;6442;p18"/>
            <p:cNvSpPr/>
            <p:nvPr/>
          </p:nvSpPr>
          <p:spPr>
            <a:xfrm>
              <a:off x="3514375" y="1261825"/>
              <a:ext cx="159025" cy="140850"/>
            </a:xfrm>
            <a:custGeom>
              <a:avLst/>
              <a:gdLst/>
              <a:ahLst/>
              <a:cxnLst/>
              <a:rect l="l" t="t" r="r" b="b"/>
              <a:pathLst>
                <a:path w="6361" h="5634" extrusionOk="0">
                  <a:moveTo>
                    <a:pt x="3222" y="1"/>
                  </a:moveTo>
                  <a:cubicBezTo>
                    <a:pt x="2247" y="1"/>
                    <a:pt x="1297" y="521"/>
                    <a:pt x="771" y="1446"/>
                  </a:cubicBezTo>
                  <a:cubicBezTo>
                    <a:pt x="0" y="2799"/>
                    <a:pt x="439" y="4490"/>
                    <a:pt x="1758" y="5260"/>
                  </a:cubicBezTo>
                  <a:cubicBezTo>
                    <a:pt x="2193" y="5513"/>
                    <a:pt x="2667" y="5634"/>
                    <a:pt x="3136" y="5634"/>
                  </a:cubicBezTo>
                  <a:cubicBezTo>
                    <a:pt x="4129" y="5634"/>
                    <a:pt x="5099" y="5093"/>
                    <a:pt x="5617" y="4138"/>
                  </a:cubicBezTo>
                  <a:cubicBezTo>
                    <a:pt x="6360" y="2769"/>
                    <a:pt x="5887" y="1088"/>
                    <a:pt x="4552" y="347"/>
                  </a:cubicBezTo>
                  <a:cubicBezTo>
                    <a:pt x="4130" y="112"/>
                    <a:pt x="3673" y="1"/>
                    <a:pt x="322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3" name="Google Shape;6443;p18"/>
            <p:cNvSpPr/>
            <p:nvPr/>
          </p:nvSpPr>
          <p:spPr>
            <a:xfrm>
              <a:off x="4126425" y="4258800"/>
              <a:ext cx="157700" cy="139500"/>
            </a:xfrm>
            <a:custGeom>
              <a:avLst/>
              <a:gdLst/>
              <a:ahLst/>
              <a:cxnLst/>
              <a:rect l="l" t="t" r="r" b="b"/>
              <a:pathLst>
                <a:path w="6308" h="5580" extrusionOk="0">
                  <a:moveTo>
                    <a:pt x="3166" y="0"/>
                  </a:moveTo>
                  <a:cubicBezTo>
                    <a:pt x="2226" y="0"/>
                    <a:pt x="1325" y="500"/>
                    <a:pt x="796" y="1407"/>
                  </a:cubicBezTo>
                  <a:cubicBezTo>
                    <a:pt x="0" y="2775"/>
                    <a:pt x="412" y="4416"/>
                    <a:pt x="1745" y="5194"/>
                  </a:cubicBezTo>
                  <a:cubicBezTo>
                    <a:pt x="2193" y="5455"/>
                    <a:pt x="2672" y="5580"/>
                    <a:pt x="3142" y="5580"/>
                  </a:cubicBezTo>
                  <a:cubicBezTo>
                    <a:pt x="4082" y="5580"/>
                    <a:pt x="4983" y="5081"/>
                    <a:pt x="5512" y="4173"/>
                  </a:cubicBezTo>
                  <a:cubicBezTo>
                    <a:pt x="6307" y="2806"/>
                    <a:pt x="5898" y="1164"/>
                    <a:pt x="4563" y="386"/>
                  </a:cubicBezTo>
                  <a:cubicBezTo>
                    <a:pt x="4115" y="125"/>
                    <a:pt x="3636" y="0"/>
                    <a:pt x="31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4" name="Google Shape;6444;p18"/>
            <p:cNvSpPr/>
            <p:nvPr/>
          </p:nvSpPr>
          <p:spPr>
            <a:xfrm>
              <a:off x="2649600" y="1712000"/>
              <a:ext cx="158325" cy="140175"/>
            </a:xfrm>
            <a:custGeom>
              <a:avLst/>
              <a:gdLst/>
              <a:ahLst/>
              <a:cxnLst/>
              <a:rect l="l" t="t" r="r" b="b"/>
              <a:pathLst>
                <a:path w="6333" h="5607" extrusionOk="0">
                  <a:moveTo>
                    <a:pt x="3187" y="0"/>
                  </a:moveTo>
                  <a:cubicBezTo>
                    <a:pt x="2228" y="0"/>
                    <a:pt x="1304" y="515"/>
                    <a:pt x="777" y="1440"/>
                  </a:cubicBezTo>
                  <a:cubicBezTo>
                    <a:pt x="0" y="2802"/>
                    <a:pt x="427" y="4454"/>
                    <a:pt x="1754" y="5226"/>
                  </a:cubicBezTo>
                  <a:cubicBezTo>
                    <a:pt x="2196" y="5484"/>
                    <a:pt x="2673" y="5606"/>
                    <a:pt x="3141" y="5606"/>
                  </a:cubicBezTo>
                  <a:cubicBezTo>
                    <a:pt x="4119" y="5606"/>
                    <a:pt x="5061" y="5073"/>
                    <a:pt x="5582" y="4118"/>
                  </a:cubicBezTo>
                  <a:cubicBezTo>
                    <a:pt x="6332" y="2743"/>
                    <a:pt x="5872" y="1101"/>
                    <a:pt x="4530" y="354"/>
                  </a:cubicBezTo>
                  <a:cubicBezTo>
                    <a:pt x="4100" y="115"/>
                    <a:pt x="3640" y="0"/>
                    <a:pt x="318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5" name="Google Shape;6445;p18"/>
            <p:cNvSpPr/>
            <p:nvPr/>
          </p:nvSpPr>
          <p:spPr>
            <a:xfrm>
              <a:off x="2249900" y="2423675"/>
              <a:ext cx="157825" cy="139550"/>
            </a:xfrm>
            <a:custGeom>
              <a:avLst/>
              <a:gdLst/>
              <a:ahLst/>
              <a:cxnLst/>
              <a:rect l="l" t="t" r="r" b="b"/>
              <a:pathLst>
                <a:path w="6313" h="5582" extrusionOk="0">
                  <a:moveTo>
                    <a:pt x="3167" y="1"/>
                  </a:moveTo>
                  <a:cubicBezTo>
                    <a:pt x="2216" y="1"/>
                    <a:pt x="1307" y="514"/>
                    <a:pt x="781" y="1442"/>
                  </a:cubicBezTo>
                  <a:cubicBezTo>
                    <a:pt x="1" y="2817"/>
                    <a:pt x="433" y="4449"/>
                    <a:pt x="1781" y="5214"/>
                  </a:cubicBezTo>
                  <a:cubicBezTo>
                    <a:pt x="2219" y="5463"/>
                    <a:pt x="2687" y="5582"/>
                    <a:pt x="3145" y="5582"/>
                  </a:cubicBezTo>
                  <a:cubicBezTo>
                    <a:pt x="4096" y="5582"/>
                    <a:pt x="5007" y="5069"/>
                    <a:pt x="5533" y="4141"/>
                  </a:cubicBezTo>
                  <a:cubicBezTo>
                    <a:pt x="6312" y="2765"/>
                    <a:pt x="5881" y="1134"/>
                    <a:pt x="4532" y="369"/>
                  </a:cubicBezTo>
                  <a:cubicBezTo>
                    <a:pt x="4093" y="120"/>
                    <a:pt x="3625" y="1"/>
                    <a:pt x="31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6" name="Google Shape;6446;p18"/>
            <p:cNvSpPr/>
            <p:nvPr/>
          </p:nvSpPr>
          <p:spPr>
            <a:xfrm>
              <a:off x="5208225" y="3150425"/>
              <a:ext cx="158300" cy="140175"/>
            </a:xfrm>
            <a:custGeom>
              <a:avLst/>
              <a:gdLst/>
              <a:ahLst/>
              <a:cxnLst/>
              <a:rect l="l" t="t" r="r" b="b"/>
              <a:pathLst>
                <a:path w="6332" h="5607" extrusionOk="0">
                  <a:moveTo>
                    <a:pt x="3188" y="1"/>
                  </a:moveTo>
                  <a:cubicBezTo>
                    <a:pt x="2225" y="1"/>
                    <a:pt x="1299" y="519"/>
                    <a:pt x="773" y="1447"/>
                  </a:cubicBezTo>
                  <a:cubicBezTo>
                    <a:pt x="1" y="2810"/>
                    <a:pt x="431" y="4459"/>
                    <a:pt x="1759" y="5229"/>
                  </a:cubicBezTo>
                  <a:cubicBezTo>
                    <a:pt x="2200" y="5484"/>
                    <a:pt x="2675" y="5606"/>
                    <a:pt x="3142" y="5606"/>
                  </a:cubicBezTo>
                  <a:cubicBezTo>
                    <a:pt x="4122" y="5606"/>
                    <a:pt x="5065" y="5070"/>
                    <a:pt x="5585" y="4112"/>
                  </a:cubicBezTo>
                  <a:cubicBezTo>
                    <a:pt x="6331" y="2737"/>
                    <a:pt x="5867" y="1095"/>
                    <a:pt x="4524" y="351"/>
                  </a:cubicBezTo>
                  <a:cubicBezTo>
                    <a:pt x="4096" y="114"/>
                    <a:pt x="3638" y="1"/>
                    <a:pt x="31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7" name="Google Shape;6447;p18"/>
            <p:cNvSpPr/>
            <p:nvPr/>
          </p:nvSpPr>
          <p:spPr>
            <a:xfrm>
              <a:off x="4808475" y="3862100"/>
              <a:ext cx="157925" cy="139550"/>
            </a:xfrm>
            <a:custGeom>
              <a:avLst/>
              <a:gdLst/>
              <a:ahLst/>
              <a:cxnLst/>
              <a:rect l="l" t="t" r="r" b="b"/>
              <a:pathLst>
                <a:path w="6317" h="5582" extrusionOk="0">
                  <a:moveTo>
                    <a:pt x="3171" y="1"/>
                  </a:moveTo>
                  <a:cubicBezTo>
                    <a:pt x="2208" y="1"/>
                    <a:pt x="1287" y="527"/>
                    <a:pt x="764" y="1474"/>
                  </a:cubicBezTo>
                  <a:cubicBezTo>
                    <a:pt x="1" y="2855"/>
                    <a:pt x="456" y="4481"/>
                    <a:pt x="1815" y="5232"/>
                  </a:cubicBezTo>
                  <a:cubicBezTo>
                    <a:pt x="2244" y="5469"/>
                    <a:pt x="2700" y="5582"/>
                    <a:pt x="3146" y="5582"/>
                  </a:cubicBezTo>
                  <a:cubicBezTo>
                    <a:pt x="4110" y="5582"/>
                    <a:pt x="5031" y="5055"/>
                    <a:pt x="5553" y="4109"/>
                  </a:cubicBezTo>
                  <a:cubicBezTo>
                    <a:pt x="6316" y="2728"/>
                    <a:pt x="5863" y="1101"/>
                    <a:pt x="4502" y="351"/>
                  </a:cubicBezTo>
                  <a:cubicBezTo>
                    <a:pt x="4073" y="114"/>
                    <a:pt x="3617" y="1"/>
                    <a:pt x="317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8" name="Google Shape;6448;p18"/>
            <p:cNvSpPr/>
            <p:nvPr/>
          </p:nvSpPr>
          <p:spPr>
            <a:xfrm>
              <a:off x="2265450" y="3212625"/>
              <a:ext cx="157975" cy="139600"/>
            </a:xfrm>
            <a:custGeom>
              <a:avLst/>
              <a:gdLst/>
              <a:ahLst/>
              <a:cxnLst/>
              <a:rect l="l" t="t" r="r" b="b"/>
              <a:pathLst>
                <a:path w="6319" h="5584" extrusionOk="0">
                  <a:moveTo>
                    <a:pt x="3171" y="1"/>
                  </a:moveTo>
                  <a:cubicBezTo>
                    <a:pt x="2212" y="1"/>
                    <a:pt x="1296" y="523"/>
                    <a:pt x="772" y="1463"/>
                  </a:cubicBezTo>
                  <a:cubicBezTo>
                    <a:pt x="1" y="2844"/>
                    <a:pt x="449" y="4471"/>
                    <a:pt x="1805" y="5227"/>
                  </a:cubicBezTo>
                  <a:cubicBezTo>
                    <a:pt x="2238" y="5468"/>
                    <a:pt x="2698" y="5583"/>
                    <a:pt x="3149" y="5583"/>
                  </a:cubicBezTo>
                  <a:cubicBezTo>
                    <a:pt x="4108" y="5583"/>
                    <a:pt x="5023" y="5062"/>
                    <a:pt x="5547" y="4121"/>
                  </a:cubicBezTo>
                  <a:cubicBezTo>
                    <a:pt x="6318" y="2738"/>
                    <a:pt x="5872" y="1114"/>
                    <a:pt x="4514" y="358"/>
                  </a:cubicBezTo>
                  <a:cubicBezTo>
                    <a:pt x="4081" y="116"/>
                    <a:pt x="3621" y="1"/>
                    <a:pt x="317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9" name="Google Shape;6449;p18"/>
            <p:cNvSpPr/>
            <p:nvPr/>
          </p:nvSpPr>
          <p:spPr>
            <a:xfrm>
              <a:off x="3698675" y="1209650"/>
              <a:ext cx="156775" cy="138850"/>
            </a:xfrm>
            <a:custGeom>
              <a:avLst/>
              <a:gdLst/>
              <a:ahLst/>
              <a:cxnLst/>
              <a:rect l="l" t="t" r="r" b="b"/>
              <a:pathLst>
                <a:path w="6271" h="5554" extrusionOk="0">
                  <a:moveTo>
                    <a:pt x="3133" y="1"/>
                  </a:moveTo>
                  <a:cubicBezTo>
                    <a:pt x="2184" y="1"/>
                    <a:pt x="1277" y="516"/>
                    <a:pt x="755" y="1449"/>
                  </a:cubicBezTo>
                  <a:cubicBezTo>
                    <a:pt x="1" y="2793"/>
                    <a:pt x="407" y="4388"/>
                    <a:pt x="1700" y="5154"/>
                  </a:cubicBezTo>
                  <a:cubicBezTo>
                    <a:pt x="2154" y="5424"/>
                    <a:pt x="2642" y="5553"/>
                    <a:pt x="3119" y="5553"/>
                  </a:cubicBezTo>
                  <a:cubicBezTo>
                    <a:pt x="4052" y="5553"/>
                    <a:pt x="4944" y="5059"/>
                    <a:pt x="5469" y="4155"/>
                  </a:cubicBezTo>
                  <a:cubicBezTo>
                    <a:pt x="6271" y="2778"/>
                    <a:pt x="5854" y="1144"/>
                    <a:pt x="4504" y="374"/>
                  </a:cubicBezTo>
                  <a:cubicBezTo>
                    <a:pt x="4063" y="121"/>
                    <a:pt x="3593" y="1"/>
                    <a:pt x="313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0" name="Google Shape;6450;p18"/>
            <p:cNvSpPr/>
            <p:nvPr/>
          </p:nvSpPr>
          <p:spPr>
            <a:xfrm>
              <a:off x="3762375" y="4366800"/>
              <a:ext cx="153975" cy="136225"/>
            </a:xfrm>
            <a:custGeom>
              <a:avLst/>
              <a:gdLst/>
              <a:ahLst/>
              <a:cxnLst/>
              <a:rect l="l" t="t" r="r" b="b"/>
              <a:pathLst>
                <a:path w="6159" h="5449" extrusionOk="0">
                  <a:moveTo>
                    <a:pt x="3113" y="1"/>
                  </a:moveTo>
                  <a:cubicBezTo>
                    <a:pt x="2178" y="1"/>
                    <a:pt x="1269" y="498"/>
                    <a:pt x="758" y="1389"/>
                  </a:cubicBezTo>
                  <a:cubicBezTo>
                    <a:pt x="0" y="2712"/>
                    <a:pt x="425" y="4349"/>
                    <a:pt x="1719" y="5092"/>
                  </a:cubicBezTo>
                  <a:cubicBezTo>
                    <a:pt x="2140" y="5334"/>
                    <a:pt x="2596" y="5449"/>
                    <a:pt x="3046" y="5449"/>
                  </a:cubicBezTo>
                  <a:cubicBezTo>
                    <a:pt x="3981" y="5449"/>
                    <a:pt x="4889" y="4952"/>
                    <a:pt x="5400" y="4060"/>
                  </a:cubicBezTo>
                  <a:cubicBezTo>
                    <a:pt x="6159" y="2737"/>
                    <a:pt x="5734" y="1100"/>
                    <a:pt x="4440" y="357"/>
                  </a:cubicBezTo>
                  <a:cubicBezTo>
                    <a:pt x="4019" y="116"/>
                    <a:pt x="3563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1" name="Google Shape;6451;p18"/>
            <p:cNvSpPr/>
            <p:nvPr/>
          </p:nvSpPr>
          <p:spPr>
            <a:xfrm>
              <a:off x="2167900" y="2846100"/>
              <a:ext cx="154575" cy="136875"/>
            </a:xfrm>
            <a:custGeom>
              <a:avLst/>
              <a:gdLst/>
              <a:ahLst/>
              <a:cxnLst/>
              <a:rect l="l" t="t" r="r" b="b"/>
              <a:pathLst>
                <a:path w="6183" h="5475" extrusionOk="0">
                  <a:moveTo>
                    <a:pt x="3113" y="0"/>
                  </a:moveTo>
                  <a:cubicBezTo>
                    <a:pt x="2176" y="0"/>
                    <a:pt x="1272" y="502"/>
                    <a:pt x="760" y="1403"/>
                  </a:cubicBezTo>
                  <a:cubicBezTo>
                    <a:pt x="1" y="2733"/>
                    <a:pt x="413" y="4349"/>
                    <a:pt x="1707" y="5100"/>
                  </a:cubicBezTo>
                  <a:cubicBezTo>
                    <a:pt x="2143" y="5354"/>
                    <a:pt x="2610" y="5475"/>
                    <a:pt x="3070" y="5475"/>
                  </a:cubicBezTo>
                  <a:cubicBezTo>
                    <a:pt x="4022" y="5475"/>
                    <a:pt x="4938" y="4955"/>
                    <a:pt x="5449" y="4021"/>
                  </a:cubicBezTo>
                  <a:cubicBezTo>
                    <a:pt x="6183" y="2683"/>
                    <a:pt x="5736" y="1080"/>
                    <a:pt x="4425" y="346"/>
                  </a:cubicBezTo>
                  <a:cubicBezTo>
                    <a:pt x="4005" y="112"/>
                    <a:pt x="3555" y="0"/>
                    <a:pt x="31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2" name="Google Shape;6452;p18"/>
            <p:cNvSpPr/>
            <p:nvPr/>
          </p:nvSpPr>
          <p:spPr>
            <a:xfrm>
              <a:off x="4309675" y="4205975"/>
              <a:ext cx="157200" cy="138825"/>
            </a:xfrm>
            <a:custGeom>
              <a:avLst/>
              <a:gdLst/>
              <a:ahLst/>
              <a:cxnLst/>
              <a:rect l="l" t="t" r="r" b="b"/>
              <a:pathLst>
                <a:path w="6288" h="5553" extrusionOk="0">
                  <a:moveTo>
                    <a:pt x="3151" y="0"/>
                  </a:moveTo>
                  <a:cubicBezTo>
                    <a:pt x="2228" y="0"/>
                    <a:pt x="1343" y="484"/>
                    <a:pt x="818" y="1364"/>
                  </a:cubicBezTo>
                  <a:cubicBezTo>
                    <a:pt x="0" y="2733"/>
                    <a:pt x="395" y="4378"/>
                    <a:pt x="1730" y="5160"/>
                  </a:cubicBezTo>
                  <a:cubicBezTo>
                    <a:pt x="2181" y="5425"/>
                    <a:pt x="2664" y="5552"/>
                    <a:pt x="3136" y="5552"/>
                  </a:cubicBezTo>
                  <a:cubicBezTo>
                    <a:pt x="4073" y="5552"/>
                    <a:pt x="4969" y="5052"/>
                    <a:pt x="5494" y="4139"/>
                  </a:cubicBezTo>
                  <a:cubicBezTo>
                    <a:pt x="6288" y="2760"/>
                    <a:pt x="5861" y="1129"/>
                    <a:pt x="4506" y="364"/>
                  </a:cubicBezTo>
                  <a:cubicBezTo>
                    <a:pt x="4071" y="118"/>
                    <a:pt x="3606" y="0"/>
                    <a:pt x="31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3" name="Google Shape;6453;p18"/>
            <p:cNvSpPr/>
            <p:nvPr/>
          </p:nvSpPr>
          <p:spPr>
            <a:xfrm>
              <a:off x="2966850" y="1422700"/>
              <a:ext cx="156375" cy="138150"/>
            </a:xfrm>
            <a:custGeom>
              <a:avLst/>
              <a:gdLst/>
              <a:ahLst/>
              <a:cxnLst/>
              <a:rect l="l" t="t" r="r" b="b"/>
              <a:pathLst>
                <a:path w="6255" h="5526" extrusionOk="0">
                  <a:moveTo>
                    <a:pt x="3135" y="0"/>
                  </a:moveTo>
                  <a:cubicBezTo>
                    <a:pt x="2223" y="0"/>
                    <a:pt x="1346" y="474"/>
                    <a:pt x="823" y="1339"/>
                  </a:cubicBezTo>
                  <a:cubicBezTo>
                    <a:pt x="1" y="2700"/>
                    <a:pt x="382" y="4342"/>
                    <a:pt x="1701" y="5127"/>
                  </a:cubicBezTo>
                  <a:cubicBezTo>
                    <a:pt x="2155" y="5397"/>
                    <a:pt x="2641" y="5526"/>
                    <a:pt x="3117" y="5526"/>
                  </a:cubicBezTo>
                  <a:cubicBezTo>
                    <a:pt x="4046" y="5526"/>
                    <a:pt x="4935" y="5035"/>
                    <a:pt x="5457" y="4138"/>
                  </a:cubicBezTo>
                  <a:cubicBezTo>
                    <a:pt x="6255" y="2769"/>
                    <a:pt x="5842" y="1140"/>
                    <a:pt x="4502" y="372"/>
                  </a:cubicBezTo>
                  <a:cubicBezTo>
                    <a:pt x="4065" y="121"/>
                    <a:pt x="3595" y="0"/>
                    <a:pt x="31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4" name="Google Shape;6454;p18"/>
            <p:cNvSpPr/>
            <p:nvPr/>
          </p:nvSpPr>
          <p:spPr>
            <a:xfrm>
              <a:off x="4493450" y="4153800"/>
              <a:ext cx="154950" cy="136825"/>
            </a:xfrm>
            <a:custGeom>
              <a:avLst/>
              <a:gdLst/>
              <a:ahLst/>
              <a:cxnLst/>
              <a:rect l="l" t="t" r="r" b="b"/>
              <a:pathLst>
                <a:path w="6198" h="5473" extrusionOk="0">
                  <a:moveTo>
                    <a:pt x="3130" y="0"/>
                  </a:moveTo>
                  <a:cubicBezTo>
                    <a:pt x="2214" y="0"/>
                    <a:pt x="1330" y="476"/>
                    <a:pt x="814" y="1338"/>
                  </a:cubicBezTo>
                  <a:cubicBezTo>
                    <a:pt x="1" y="2697"/>
                    <a:pt x="418" y="4359"/>
                    <a:pt x="1760" y="5118"/>
                  </a:cubicBezTo>
                  <a:cubicBezTo>
                    <a:pt x="2184" y="5358"/>
                    <a:pt x="2640" y="5473"/>
                    <a:pt x="3088" y="5473"/>
                  </a:cubicBezTo>
                  <a:cubicBezTo>
                    <a:pt x="4019" y="5473"/>
                    <a:pt x="4918" y="4976"/>
                    <a:pt x="5433" y="4084"/>
                  </a:cubicBezTo>
                  <a:cubicBezTo>
                    <a:pt x="6197" y="2756"/>
                    <a:pt x="5794" y="1138"/>
                    <a:pt x="4506" y="380"/>
                  </a:cubicBezTo>
                  <a:cubicBezTo>
                    <a:pt x="4069" y="123"/>
                    <a:pt x="3595" y="0"/>
                    <a:pt x="313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5" name="Google Shape;6455;p18"/>
            <p:cNvSpPr/>
            <p:nvPr/>
          </p:nvSpPr>
          <p:spPr>
            <a:xfrm>
              <a:off x="5292725" y="2730300"/>
              <a:ext cx="156675" cy="138275"/>
            </a:xfrm>
            <a:custGeom>
              <a:avLst/>
              <a:gdLst/>
              <a:ahLst/>
              <a:cxnLst/>
              <a:rect l="l" t="t" r="r" b="b"/>
              <a:pathLst>
                <a:path w="6267" h="5531" extrusionOk="0">
                  <a:moveTo>
                    <a:pt x="3148" y="1"/>
                  </a:moveTo>
                  <a:cubicBezTo>
                    <a:pt x="2202" y="1"/>
                    <a:pt x="1295" y="515"/>
                    <a:pt x="775" y="1436"/>
                  </a:cubicBezTo>
                  <a:cubicBezTo>
                    <a:pt x="1" y="2811"/>
                    <a:pt x="443" y="4432"/>
                    <a:pt x="1800" y="5182"/>
                  </a:cubicBezTo>
                  <a:cubicBezTo>
                    <a:pt x="2226" y="5418"/>
                    <a:pt x="2678" y="5530"/>
                    <a:pt x="3121" y="5530"/>
                  </a:cubicBezTo>
                  <a:cubicBezTo>
                    <a:pt x="4082" y="5530"/>
                    <a:pt x="4999" y="4999"/>
                    <a:pt x="5517" y="4047"/>
                  </a:cubicBezTo>
                  <a:cubicBezTo>
                    <a:pt x="6267" y="2668"/>
                    <a:pt x="5789" y="1054"/>
                    <a:pt x="4416" y="323"/>
                  </a:cubicBezTo>
                  <a:cubicBezTo>
                    <a:pt x="4006" y="105"/>
                    <a:pt x="3573" y="1"/>
                    <a:pt x="314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6" name="Google Shape;6456;p18"/>
            <p:cNvSpPr/>
            <p:nvPr/>
          </p:nvSpPr>
          <p:spPr>
            <a:xfrm>
              <a:off x="2216125" y="3029075"/>
              <a:ext cx="156850" cy="138850"/>
            </a:xfrm>
            <a:custGeom>
              <a:avLst/>
              <a:gdLst/>
              <a:ahLst/>
              <a:cxnLst/>
              <a:rect l="l" t="t" r="r" b="b"/>
              <a:pathLst>
                <a:path w="6274" h="5554" extrusionOk="0">
                  <a:moveTo>
                    <a:pt x="3154" y="0"/>
                  </a:moveTo>
                  <a:cubicBezTo>
                    <a:pt x="2212" y="0"/>
                    <a:pt x="1313" y="505"/>
                    <a:pt x="789" y="1424"/>
                  </a:cubicBezTo>
                  <a:cubicBezTo>
                    <a:pt x="1" y="2805"/>
                    <a:pt x="434" y="4433"/>
                    <a:pt x="1793" y="5195"/>
                  </a:cubicBezTo>
                  <a:cubicBezTo>
                    <a:pt x="2227" y="5438"/>
                    <a:pt x="2687" y="5554"/>
                    <a:pt x="3138" y="5554"/>
                  </a:cubicBezTo>
                  <a:cubicBezTo>
                    <a:pt x="4097" y="5554"/>
                    <a:pt x="5011" y="5028"/>
                    <a:pt x="5533" y="4081"/>
                  </a:cubicBezTo>
                  <a:cubicBezTo>
                    <a:pt x="6274" y="2732"/>
                    <a:pt x="5851" y="1144"/>
                    <a:pt x="4550" y="386"/>
                  </a:cubicBezTo>
                  <a:cubicBezTo>
                    <a:pt x="4101" y="125"/>
                    <a:pt x="3622" y="0"/>
                    <a:pt x="31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7" name="Google Shape;6457;p18"/>
            <p:cNvSpPr/>
            <p:nvPr/>
          </p:nvSpPr>
          <p:spPr>
            <a:xfrm>
              <a:off x="3943775" y="4312325"/>
              <a:ext cx="157175" cy="138825"/>
            </a:xfrm>
            <a:custGeom>
              <a:avLst/>
              <a:gdLst/>
              <a:ahLst/>
              <a:cxnLst/>
              <a:rect l="l" t="t" r="r" b="b"/>
              <a:pathLst>
                <a:path w="6287" h="5553" extrusionOk="0">
                  <a:moveTo>
                    <a:pt x="3150" y="0"/>
                  </a:moveTo>
                  <a:cubicBezTo>
                    <a:pt x="2230" y="0"/>
                    <a:pt x="1348" y="480"/>
                    <a:pt x="823" y="1356"/>
                  </a:cubicBezTo>
                  <a:cubicBezTo>
                    <a:pt x="0" y="2723"/>
                    <a:pt x="389" y="4369"/>
                    <a:pt x="1720" y="5156"/>
                  </a:cubicBezTo>
                  <a:cubicBezTo>
                    <a:pt x="2174" y="5424"/>
                    <a:pt x="2659" y="5553"/>
                    <a:pt x="3134" y="5553"/>
                  </a:cubicBezTo>
                  <a:cubicBezTo>
                    <a:pt x="4070" y="5553"/>
                    <a:pt x="4963" y="5055"/>
                    <a:pt x="5488" y="4148"/>
                  </a:cubicBezTo>
                  <a:cubicBezTo>
                    <a:pt x="6287" y="2770"/>
                    <a:pt x="5865" y="1138"/>
                    <a:pt x="4514" y="369"/>
                  </a:cubicBezTo>
                  <a:cubicBezTo>
                    <a:pt x="4076" y="120"/>
                    <a:pt x="3609" y="0"/>
                    <a:pt x="31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8" name="Google Shape;6458;p18"/>
            <p:cNvSpPr/>
            <p:nvPr/>
          </p:nvSpPr>
          <p:spPr>
            <a:xfrm>
              <a:off x="3345500" y="4288225"/>
              <a:ext cx="156150" cy="138200"/>
            </a:xfrm>
            <a:custGeom>
              <a:avLst/>
              <a:gdLst/>
              <a:ahLst/>
              <a:cxnLst/>
              <a:rect l="l" t="t" r="r" b="b"/>
              <a:pathLst>
                <a:path w="6246" h="5528" extrusionOk="0">
                  <a:moveTo>
                    <a:pt x="3140" y="0"/>
                  </a:moveTo>
                  <a:cubicBezTo>
                    <a:pt x="2195" y="0"/>
                    <a:pt x="1291" y="513"/>
                    <a:pt x="771" y="1440"/>
                  </a:cubicBezTo>
                  <a:cubicBezTo>
                    <a:pt x="0" y="2815"/>
                    <a:pt x="448" y="4434"/>
                    <a:pt x="1807" y="5183"/>
                  </a:cubicBezTo>
                  <a:cubicBezTo>
                    <a:pt x="2231" y="5417"/>
                    <a:pt x="2680" y="5528"/>
                    <a:pt x="3120" y="5528"/>
                  </a:cubicBezTo>
                  <a:cubicBezTo>
                    <a:pt x="4083" y="5528"/>
                    <a:pt x="5003" y="4995"/>
                    <a:pt x="5520" y="4038"/>
                  </a:cubicBezTo>
                  <a:cubicBezTo>
                    <a:pt x="6245" y="2696"/>
                    <a:pt x="5809" y="1117"/>
                    <a:pt x="4505" y="372"/>
                  </a:cubicBezTo>
                  <a:cubicBezTo>
                    <a:pt x="4066" y="120"/>
                    <a:pt x="3598" y="0"/>
                    <a:pt x="314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9" name="Google Shape;6459;p18"/>
            <p:cNvSpPr/>
            <p:nvPr/>
          </p:nvSpPr>
          <p:spPr>
            <a:xfrm>
              <a:off x="2315900" y="3396925"/>
              <a:ext cx="156850" cy="138850"/>
            </a:xfrm>
            <a:custGeom>
              <a:avLst/>
              <a:gdLst/>
              <a:ahLst/>
              <a:cxnLst/>
              <a:rect l="l" t="t" r="r" b="b"/>
              <a:pathLst>
                <a:path w="6274" h="5554" extrusionOk="0">
                  <a:moveTo>
                    <a:pt x="3136" y="1"/>
                  </a:moveTo>
                  <a:cubicBezTo>
                    <a:pt x="2179" y="1"/>
                    <a:pt x="1266" y="525"/>
                    <a:pt x="744" y="1471"/>
                  </a:cubicBezTo>
                  <a:cubicBezTo>
                    <a:pt x="0" y="2818"/>
                    <a:pt x="420" y="4406"/>
                    <a:pt x="1721" y="5165"/>
                  </a:cubicBezTo>
                  <a:cubicBezTo>
                    <a:pt x="2171" y="5428"/>
                    <a:pt x="2652" y="5554"/>
                    <a:pt x="3121" y="5554"/>
                  </a:cubicBezTo>
                  <a:cubicBezTo>
                    <a:pt x="4061" y="5554"/>
                    <a:pt x="4959" y="5050"/>
                    <a:pt x="5483" y="4134"/>
                  </a:cubicBezTo>
                  <a:cubicBezTo>
                    <a:pt x="6273" y="2754"/>
                    <a:pt x="5843" y="1125"/>
                    <a:pt x="4486" y="363"/>
                  </a:cubicBezTo>
                  <a:cubicBezTo>
                    <a:pt x="4050" y="118"/>
                    <a:pt x="3588" y="1"/>
                    <a:pt x="313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0" name="Google Shape;6460;p18"/>
            <p:cNvSpPr/>
            <p:nvPr/>
          </p:nvSpPr>
          <p:spPr>
            <a:xfrm>
              <a:off x="5093875" y="1994275"/>
              <a:ext cx="156675" cy="138825"/>
            </a:xfrm>
            <a:custGeom>
              <a:avLst/>
              <a:gdLst/>
              <a:ahLst/>
              <a:cxnLst/>
              <a:rect l="l" t="t" r="r" b="b"/>
              <a:pathLst>
                <a:path w="6267" h="5553" extrusionOk="0">
                  <a:moveTo>
                    <a:pt x="3148" y="0"/>
                  </a:moveTo>
                  <a:cubicBezTo>
                    <a:pt x="2225" y="0"/>
                    <a:pt x="1342" y="483"/>
                    <a:pt x="815" y="1369"/>
                  </a:cubicBezTo>
                  <a:cubicBezTo>
                    <a:pt x="0" y="2740"/>
                    <a:pt x="400" y="4383"/>
                    <a:pt x="1736" y="5164"/>
                  </a:cubicBezTo>
                  <a:cubicBezTo>
                    <a:pt x="2185" y="5426"/>
                    <a:pt x="2665" y="5552"/>
                    <a:pt x="3135" y="5552"/>
                  </a:cubicBezTo>
                  <a:cubicBezTo>
                    <a:pt x="4074" y="5552"/>
                    <a:pt x="4972" y="5048"/>
                    <a:pt x="5497" y="4132"/>
                  </a:cubicBezTo>
                  <a:cubicBezTo>
                    <a:pt x="6266" y="2791"/>
                    <a:pt x="5879" y="1194"/>
                    <a:pt x="4597" y="416"/>
                  </a:cubicBezTo>
                  <a:cubicBezTo>
                    <a:pt x="4134" y="135"/>
                    <a:pt x="3635" y="0"/>
                    <a:pt x="314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1" name="Google Shape;6461;p18"/>
            <p:cNvSpPr/>
            <p:nvPr/>
          </p:nvSpPr>
          <p:spPr>
            <a:xfrm>
              <a:off x="4530925" y="1366150"/>
              <a:ext cx="154025" cy="136200"/>
            </a:xfrm>
            <a:custGeom>
              <a:avLst/>
              <a:gdLst/>
              <a:ahLst/>
              <a:cxnLst/>
              <a:rect l="l" t="t" r="r" b="b"/>
              <a:pathLst>
                <a:path w="6161" h="5448" extrusionOk="0">
                  <a:moveTo>
                    <a:pt x="3111" y="0"/>
                  </a:moveTo>
                  <a:cubicBezTo>
                    <a:pt x="2181" y="0"/>
                    <a:pt x="1278" y="492"/>
                    <a:pt x="767" y="1375"/>
                  </a:cubicBezTo>
                  <a:cubicBezTo>
                    <a:pt x="0" y="2697"/>
                    <a:pt x="416" y="4334"/>
                    <a:pt x="1707" y="5083"/>
                  </a:cubicBezTo>
                  <a:cubicBezTo>
                    <a:pt x="2133" y="5330"/>
                    <a:pt x="2595" y="5447"/>
                    <a:pt x="3050" y="5447"/>
                  </a:cubicBezTo>
                  <a:cubicBezTo>
                    <a:pt x="3980" y="5447"/>
                    <a:pt x="4882" y="4956"/>
                    <a:pt x="5394" y="4072"/>
                  </a:cubicBezTo>
                  <a:cubicBezTo>
                    <a:pt x="6160" y="2750"/>
                    <a:pt x="5745" y="1112"/>
                    <a:pt x="4454" y="365"/>
                  </a:cubicBezTo>
                  <a:cubicBezTo>
                    <a:pt x="4028" y="118"/>
                    <a:pt x="3566" y="0"/>
                    <a:pt x="31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2" name="Google Shape;6462;p18"/>
            <p:cNvSpPr/>
            <p:nvPr/>
          </p:nvSpPr>
          <p:spPr>
            <a:xfrm>
              <a:off x="2647825" y="3895925"/>
              <a:ext cx="156450" cy="138175"/>
            </a:xfrm>
            <a:custGeom>
              <a:avLst/>
              <a:gdLst/>
              <a:ahLst/>
              <a:cxnLst/>
              <a:rect l="l" t="t" r="r" b="b"/>
              <a:pathLst>
                <a:path w="6258" h="5527" extrusionOk="0">
                  <a:moveTo>
                    <a:pt x="3135" y="1"/>
                  </a:moveTo>
                  <a:cubicBezTo>
                    <a:pt x="2217" y="1"/>
                    <a:pt x="1337" y="480"/>
                    <a:pt x="815" y="1353"/>
                  </a:cubicBezTo>
                  <a:cubicBezTo>
                    <a:pt x="0" y="2716"/>
                    <a:pt x="391" y="4356"/>
                    <a:pt x="1716" y="5136"/>
                  </a:cubicBezTo>
                  <a:cubicBezTo>
                    <a:pt x="2165" y="5400"/>
                    <a:pt x="2646" y="5526"/>
                    <a:pt x="3118" y="5526"/>
                  </a:cubicBezTo>
                  <a:cubicBezTo>
                    <a:pt x="4051" y="5526"/>
                    <a:pt x="4944" y="5030"/>
                    <a:pt x="5466" y="4126"/>
                  </a:cubicBezTo>
                  <a:cubicBezTo>
                    <a:pt x="6257" y="2756"/>
                    <a:pt x="5834" y="1127"/>
                    <a:pt x="4489" y="365"/>
                  </a:cubicBezTo>
                  <a:cubicBezTo>
                    <a:pt x="4054" y="119"/>
                    <a:pt x="3590" y="1"/>
                    <a:pt x="313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3" name="Google Shape;6463;p18"/>
            <p:cNvSpPr/>
            <p:nvPr/>
          </p:nvSpPr>
          <p:spPr>
            <a:xfrm>
              <a:off x="2366725" y="3582175"/>
              <a:ext cx="154025" cy="136250"/>
            </a:xfrm>
            <a:custGeom>
              <a:avLst/>
              <a:gdLst/>
              <a:ahLst/>
              <a:cxnLst/>
              <a:rect l="l" t="t" r="r" b="b"/>
              <a:pathLst>
                <a:path w="6161" h="5450" extrusionOk="0">
                  <a:moveTo>
                    <a:pt x="3113" y="1"/>
                  </a:moveTo>
                  <a:cubicBezTo>
                    <a:pt x="2172" y="1"/>
                    <a:pt x="1260" y="505"/>
                    <a:pt x="751" y="1405"/>
                  </a:cubicBezTo>
                  <a:cubicBezTo>
                    <a:pt x="1" y="2730"/>
                    <a:pt x="435" y="4364"/>
                    <a:pt x="1735" y="5101"/>
                  </a:cubicBezTo>
                  <a:cubicBezTo>
                    <a:pt x="2152" y="5337"/>
                    <a:pt x="2603" y="5449"/>
                    <a:pt x="3047" y="5449"/>
                  </a:cubicBezTo>
                  <a:cubicBezTo>
                    <a:pt x="3988" y="5449"/>
                    <a:pt x="4901" y="4946"/>
                    <a:pt x="5410" y="4046"/>
                  </a:cubicBezTo>
                  <a:cubicBezTo>
                    <a:pt x="6160" y="2721"/>
                    <a:pt x="5727" y="1087"/>
                    <a:pt x="4426" y="350"/>
                  </a:cubicBezTo>
                  <a:cubicBezTo>
                    <a:pt x="4008" y="114"/>
                    <a:pt x="3557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4" name="Google Shape;6464;p18"/>
            <p:cNvSpPr/>
            <p:nvPr/>
          </p:nvSpPr>
          <p:spPr>
            <a:xfrm>
              <a:off x="2933025" y="4212925"/>
              <a:ext cx="150450" cy="133625"/>
            </a:xfrm>
            <a:custGeom>
              <a:avLst/>
              <a:gdLst/>
              <a:ahLst/>
              <a:cxnLst/>
              <a:rect l="l" t="t" r="r" b="b"/>
              <a:pathLst>
                <a:path w="6018" h="5345" extrusionOk="0">
                  <a:moveTo>
                    <a:pt x="3086" y="1"/>
                  </a:moveTo>
                  <a:cubicBezTo>
                    <a:pt x="2123" y="1"/>
                    <a:pt x="1162" y="520"/>
                    <a:pt x="680" y="1416"/>
                  </a:cubicBezTo>
                  <a:cubicBezTo>
                    <a:pt x="1" y="2681"/>
                    <a:pt x="456" y="4325"/>
                    <a:pt x="1678" y="5019"/>
                  </a:cubicBezTo>
                  <a:cubicBezTo>
                    <a:pt x="2067" y="5240"/>
                    <a:pt x="2499" y="5344"/>
                    <a:pt x="2931" y="5344"/>
                  </a:cubicBezTo>
                  <a:cubicBezTo>
                    <a:pt x="3895" y="5344"/>
                    <a:pt x="4857" y="4825"/>
                    <a:pt x="5338" y="3929"/>
                  </a:cubicBezTo>
                  <a:cubicBezTo>
                    <a:pt x="6018" y="2665"/>
                    <a:pt x="5561" y="1020"/>
                    <a:pt x="4339" y="326"/>
                  </a:cubicBezTo>
                  <a:cubicBezTo>
                    <a:pt x="3950" y="105"/>
                    <a:pt x="3518" y="1"/>
                    <a:pt x="308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5" name="Google Shape;6465;p18"/>
            <p:cNvSpPr/>
            <p:nvPr/>
          </p:nvSpPr>
          <p:spPr>
            <a:xfrm>
              <a:off x="5046975" y="1812275"/>
              <a:ext cx="152175" cy="134900"/>
            </a:xfrm>
            <a:custGeom>
              <a:avLst/>
              <a:gdLst/>
              <a:ahLst/>
              <a:cxnLst/>
              <a:rect l="l" t="t" r="r" b="b"/>
              <a:pathLst>
                <a:path w="6087" h="5396" extrusionOk="0">
                  <a:moveTo>
                    <a:pt x="3095" y="1"/>
                  </a:moveTo>
                  <a:cubicBezTo>
                    <a:pt x="2145" y="1"/>
                    <a:pt x="1206" y="507"/>
                    <a:pt x="708" y="1396"/>
                  </a:cubicBezTo>
                  <a:cubicBezTo>
                    <a:pt x="1" y="2661"/>
                    <a:pt x="418" y="4293"/>
                    <a:pt x="1633" y="5027"/>
                  </a:cubicBezTo>
                  <a:cubicBezTo>
                    <a:pt x="2049" y="5277"/>
                    <a:pt x="2511" y="5395"/>
                    <a:pt x="2971" y="5395"/>
                  </a:cubicBezTo>
                  <a:cubicBezTo>
                    <a:pt x="3901" y="5395"/>
                    <a:pt x="4823" y="4911"/>
                    <a:pt x="5329" y="4049"/>
                  </a:cubicBezTo>
                  <a:cubicBezTo>
                    <a:pt x="6087" y="2759"/>
                    <a:pt x="5655" y="1072"/>
                    <a:pt x="4383" y="341"/>
                  </a:cubicBezTo>
                  <a:cubicBezTo>
                    <a:pt x="3980" y="110"/>
                    <a:pt x="3536" y="1"/>
                    <a:pt x="30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6" name="Google Shape;6466;p18"/>
            <p:cNvSpPr/>
            <p:nvPr/>
          </p:nvSpPr>
          <p:spPr>
            <a:xfrm>
              <a:off x="3883550" y="1158450"/>
              <a:ext cx="152575" cy="134875"/>
            </a:xfrm>
            <a:custGeom>
              <a:avLst/>
              <a:gdLst/>
              <a:ahLst/>
              <a:cxnLst/>
              <a:rect l="l" t="t" r="r" b="b"/>
              <a:pathLst>
                <a:path w="6103" h="5395" extrusionOk="0">
                  <a:moveTo>
                    <a:pt x="3109" y="0"/>
                  </a:moveTo>
                  <a:cubicBezTo>
                    <a:pt x="2198" y="0"/>
                    <a:pt x="1295" y="465"/>
                    <a:pt x="783" y="1294"/>
                  </a:cubicBezTo>
                  <a:cubicBezTo>
                    <a:pt x="0" y="2563"/>
                    <a:pt x="393" y="4266"/>
                    <a:pt x="1646" y="5024"/>
                  </a:cubicBezTo>
                  <a:cubicBezTo>
                    <a:pt x="2062" y="5275"/>
                    <a:pt x="2526" y="5395"/>
                    <a:pt x="2987" y="5395"/>
                  </a:cubicBezTo>
                  <a:cubicBezTo>
                    <a:pt x="3916" y="5395"/>
                    <a:pt x="4837" y="4912"/>
                    <a:pt x="5343" y="4051"/>
                  </a:cubicBezTo>
                  <a:cubicBezTo>
                    <a:pt x="6102" y="2763"/>
                    <a:pt x="5675" y="1076"/>
                    <a:pt x="4403" y="344"/>
                  </a:cubicBezTo>
                  <a:cubicBezTo>
                    <a:pt x="4000" y="111"/>
                    <a:pt x="3554" y="0"/>
                    <a:pt x="31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7" name="Google Shape;6467;p18"/>
            <p:cNvSpPr/>
            <p:nvPr/>
          </p:nvSpPr>
          <p:spPr>
            <a:xfrm>
              <a:off x="4764350" y="1497600"/>
              <a:ext cx="152500" cy="134850"/>
            </a:xfrm>
            <a:custGeom>
              <a:avLst/>
              <a:gdLst/>
              <a:ahLst/>
              <a:cxnLst/>
              <a:rect l="l" t="t" r="r" b="b"/>
              <a:pathLst>
                <a:path w="6100" h="5394" extrusionOk="0">
                  <a:moveTo>
                    <a:pt x="3109" y="0"/>
                  </a:moveTo>
                  <a:cubicBezTo>
                    <a:pt x="2209" y="0"/>
                    <a:pt x="1316" y="452"/>
                    <a:pt x="800" y="1263"/>
                  </a:cubicBezTo>
                  <a:cubicBezTo>
                    <a:pt x="0" y="2522"/>
                    <a:pt x="373" y="4231"/>
                    <a:pt x="1615" y="5005"/>
                  </a:cubicBezTo>
                  <a:cubicBezTo>
                    <a:pt x="2038" y="5268"/>
                    <a:pt x="2513" y="5393"/>
                    <a:pt x="2986" y="5393"/>
                  </a:cubicBezTo>
                  <a:cubicBezTo>
                    <a:pt x="3904" y="5393"/>
                    <a:pt x="4814" y="4923"/>
                    <a:pt x="5326" y="4081"/>
                  </a:cubicBezTo>
                  <a:cubicBezTo>
                    <a:pt x="6099" y="2805"/>
                    <a:pt x="5691" y="1107"/>
                    <a:pt x="4433" y="360"/>
                  </a:cubicBezTo>
                  <a:cubicBezTo>
                    <a:pt x="4022" y="116"/>
                    <a:pt x="3565" y="0"/>
                    <a:pt x="31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8" name="Google Shape;6468;p18"/>
            <p:cNvSpPr/>
            <p:nvPr/>
          </p:nvSpPr>
          <p:spPr>
            <a:xfrm>
              <a:off x="5261300" y="3337650"/>
              <a:ext cx="151400" cy="133625"/>
            </a:xfrm>
            <a:custGeom>
              <a:avLst/>
              <a:gdLst/>
              <a:ahLst/>
              <a:cxnLst/>
              <a:rect l="l" t="t" r="r" b="b"/>
              <a:pathLst>
                <a:path w="6056" h="5345" extrusionOk="0">
                  <a:moveTo>
                    <a:pt x="3107" y="1"/>
                  </a:moveTo>
                  <a:cubicBezTo>
                    <a:pt x="2199" y="1"/>
                    <a:pt x="1288" y="462"/>
                    <a:pt x="778" y="1279"/>
                  </a:cubicBezTo>
                  <a:cubicBezTo>
                    <a:pt x="1" y="2523"/>
                    <a:pt x="412" y="4256"/>
                    <a:pt x="1659" y="4997"/>
                  </a:cubicBezTo>
                  <a:cubicBezTo>
                    <a:pt x="2056" y="5233"/>
                    <a:pt x="2502" y="5344"/>
                    <a:pt x="2949" y="5344"/>
                  </a:cubicBezTo>
                  <a:cubicBezTo>
                    <a:pt x="3857" y="5344"/>
                    <a:pt x="4768" y="4884"/>
                    <a:pt x="5279" y="4066"/>
                  </a:cubicBezTo>
                  <a:cubicBezTo>
                    <a:pt x="6056" y="2822"/>
                    <a:pt x="5645" y="1089"/>
                    <a:pt x="4397" y="348"/>
                  </a:cubicBezTo>
                  <a:cubicBezTo>
                    <a:pt x="4000" y="112"/>
                    <a:pt x="3554" y="1"/>
                    <a:pt x="310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9" name="Google Shape;6469;p18"/>
            <p:cNvSpPr/>
            <p:nvPr/>
          </p:nvSpPr>
          <p:spPr>
            <a:xfrm>
              <a:off x="2336200" y="2004950"/>
              <a:ext cx="152100" cy="134900"/>
            </a:xfrm>
            <a:custGeom>
              <a:avLst/>
              <a:gdLst/>
              <a:ahLst/>
              <a:cxnLst/>
              <a:rect l="l" t="t" r="r" b="b"/>
              <a:pathLst>
                <a:path w="6084" h="5396" extrusionOk="0">
                  <a:moveTo>
                    <a:pt x="3113" y="1"/>
                  </a:moveTo>
                  <a:cubicBezTo>
                    <a:pt x="2193" y="1"/>
                    <a:pt x="1281" y="473"/>
                    <a:pt x="771" y="1318"/>
                  </a:cubicBezTo>
                  <a:cubicBezTo>
                    <a:pt x="0" y="2596"/>
                    <a:pt x="410" y="4292"/>
                    <a:pt x="1673" y="5038"/>
                  </a:cubicBezTo>
                  <a:cubicBezTo>
                    <a:pt x="2084" y="5280"/>
                    <a:pt x="2539" y="5395"/>
                    <a:pt x="2991" y="5395"/>
                  </a:cubicBezTo>
                  <a:cubicBezTo>
                    <a:pt x="3929" y="5395"/>
                    <a:pt x="4857" y="4901"/>
                    <a:pt x="5360" y="4027"/>
                  </a:cubicBezTo>
                  <a:cubicBezTo>
                    <a:pt x="6083" y="2771"/>
                    <a:pt x="5687" y="1134"/>
                    <a:pt x="4477" y="385"/>
                  </a:cubicBezTo>
                  <a:cubicBezTo>
                    <a:pt x="4056" y="124"/>
                    <a:pt x="3583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0" name="Google Shape;6470;p18"/>
            <p:cNvSpPr/>
            <p:nvPr/>
          </p:nvSpPr>
          <p:spPr>
            <a:xfrm>
              <a:off x="5127350" y="3574125"/>
              <a:ext cx="152750" cy="134900"/>
            </a:xfrm>
            <a:custGeom>
              <a:avLst/>
              <a:gdLst/>
              <a:ahLst/>
              <a:cxnLst/>
              <a:rect l="l" t="t" r="r" b="b"/>
              <a:pathLst>
                <a:path w="6110" h="5396" extrusionOk="0">
                  <a:moveTo>
                    <a:pt x="3115" y="1"/>
                  </a:moveTo>
                  <a:cubicBezTo>
                    <a:pt x="2183" y="1"/>
                    <a:pt x="1262" y="489"/>
                    <a:pt x="757" y="1349"/>
                  </a:cubicBezTo>
                  <a:cubicBezTo>
                    <a:pt x="1" y="2638"/>
                    <a:pt x="431" y="4325"/>
                    <a:pt x="1703" y="5055"/>
                  </a:cubicBezTo>
                  <a:cubicBezTo>
                    <a:pt x="2107" y="5286"/>
                    <a:pt x="2551" y="5396"/>
                    <a:pt x="2993" y="5396"/>
                  </a:cubicBezTo>
                  <a:cubicBezTo>
                    <a:pt x="3943" y="5396"/>
                    <a:pt x="4880" y="4890"/>
                    <a:pt x="5378" y="4000"/>
                  </a:cubicBezTo>
                  <a:cubicBezTo>
                    <a:pt x="6109" y="2697"/>
                    <a:pt x="5642" y="1017"/>
                    <a:pt x="4357" y="316"/>
                  </a:cubicBezTo>
                  <a:cubicBezTo>
                    <a:pt x="3966" y="102"/>
                    <a:pt x="3539" y="1"/>
                    <a:pt x="31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1" name="Google Shape;6471;p18"/>
            <p:cNvSpPr/>
            <p:nvPr/>
          </p:nvSpPr>
          <p:spPr>
            <a:xfrm>
              <a:off x="4678400" y="4102200"/>
              <a:ext cx="151475" cy="133625"/>
            </a:xfrm>
            <a:custGeom>
              <a:avLst/>
              <a:gdLst/>
              <a:ahLst/>
              <a:cxnLst/>
              <a:rect l="l" t="t" r="r" b="b"/>
              <a:pathLst>
                <a:path w="6059" h="5345" extrusionOk="0">
                  <a:moveTo>
                    <a:pt x="3107" y="1"/>
                  </a:moveTo>
                  <a:cubicBezTo>
                    <a:pt x="2184" y="1"/>
                    <a:pt x="1260" y="478"/>
                    <a:pt x="756" y="1316"/>
                  </a:cubicBezTo>
                  <a:cubicBezTo>
                    <a:pt x="0" y="2577"/>
                    <a:pt x="438" y="4301"/>
                    <a:pt x="1696" y="5019"/>
                  </a:cubicBezTo>
                  <a:cubicBezTo>
                    <a:pt x="2086" y="5240"/>
                    <a:pt x="2518" y="5345"/>
                    <a:pt x="2951" y="5345"/>
                  </a:cubicBezTo>
                  <a:cubicBezTo>
                    <a:pt x="3875" y="5345"/>
                    <a:pt x="4799" y="4868"/>
                    <a:pt x="5302" y="4030"/>
                  </a:cubicBezTo>
                  <a:cubicBezTo>
                    <a:pt x="6058" y="2769"/>
                    <a:pt x="5621" y="1043"/>
                    <a:pt x="4362" y="327"/>
                  </a:cubicBezTo>
                  <a:cubicBezTo>
                    <a:pt x="3973" y="105"/>
                    <a:pt x="3540" y="1"/>
                    <a:pt x="310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2" name="Google Shape;6472;p18"/>
            <p:cNvSpPr/>
            <p:nvPr/>
          </p:nvSpPr>
          <p:spPr>
            <a:xfrm>
              <a:off x="4299750" y="1236325"/>
              <a:ext cx="151175" cy="134300"/>
            </a:xfrm>
            <a:custGeom>
              <a:avLst/>
              <a:gdLst/>
              <a:ahLst/>
              <a:cxnLst/>
              <a:rect l="l" t="t" r="r" b="b"/>
              <a:pathLst>
                <a:path w="6047" h="5372" extrusionOk="0">
                  <a:moveTo>
                    <a:pt x="3095" y="1"/>
                  </a:moveTo>
                  <a:cubicBezTo>
                    <a:pt x="2155" y="1"/>
                    <a:pt x="1219" y="495"/>
                    <a:pt x="720" y="1365"/>
                  </a:cubicBezTo>
                  <a:cubicBezTo>
                    <a:pt x="1" y="2621"/>
                    <a:pt x="413" y="4273"/>
                    <a:pt x="1629" y="5008"/>
                  </a:cubicBezTo>
                  <a:cubicBezTo>
                    <a:pt x="2037" y="5255"/>
                    <a:pt x="2494" y="5371"/>
                    <a:pt x="2951" y="5371"/>
                  </a:cubicBezTo>
                  <a:cubicBezTo>
                    <a:pt x="3890" y="5371"/>
                    <a:pt x="4827" y="4877"/>
                    <a:pt x="5326" y="4006"/>
                  </a:cubicBezTo>
                  <a:cubicBezTo>
                    <a:pt x="6047" y="2752"/>
                    <a:pt x="5634" y="1100"/>
                    <a:pt x="4417" y="365"/>
                  </a:cubicBezTo>
                  <a:cubicBezTo>
                    <a:pt x="4009" y="117"/>
                    <a:pt x="3552" y="1"/>
                    <a:pt x="30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3" name="Google Shape;6473;p18"/>
            <p:cNvSpPr/>
            <p:nvPr/>
          </p:nvSpPr>
          <p:spPr>
            <a:xfrm>
              <a:off x="2120300" y="2663775"/>
              <a:ext cx="150425" cy="133625"/>
            </a:xfrm>
            <a:custGeom>
              <a:avLst/>
              <a:gdLst/>
              <a:ahLst/>
              <a:cxnLst/>
              <a:rect l="l" t="t" r="r" b="b"/>
              <a:pathLst>
                <a:path w="6017" h="5345" extrusionOk="0">
                  <a:moveTo>
                    <a:pt x="3086" y="0"/>
                  </a:moveTo>
                  <a:cubicBezTo>
                    <a:pt x="2123" y="0"/>
                    <a:pt x="1162" y="520"/>
                    <a:pt x="680" y="1416"/>
                  </a:cubicBezTo>
                  <a:cubicBezTo>
                    <a:pt x="1" y="2679"/>
                    <a:pt x="456" y="4324"/>
                    <a:pt x="1678" y="5019"/>
                  </a:cubicBezTo>
                  <a:cubicBezTo>
                    <a:pt x="2067" y="5240"/>
                    <a:pt x="2499" y="5344"/>
                    <a:pt x="2931" y="5344"/>
                  </a:cubicBezTo>
                  <a:cubicBezTo>
                    <a:pt x="3894" y="5344"/>
                    <a:pt x="4855" y="4825"/>
                    <a:pt x="5337" y="3929"/>
                  </a:cubicBezTo>
                  <a:cubicBezTo>
                    <a:pt x="6016" y="2664"/>
                    <a:pt x="5561" y="1020"/>
                    <a:pt x="4339" y="326"/>
                  </a:cubicBezTo>
                  <a:cubicBezTo>
                    <a:pt x="3950" y="105"/>
                    <a:pt x="3518" y="0"/>
                    <a:pt x="30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4" name="Google Shape;6474;p18"/>
            <p:cNvSpPr/>
            <p:nvPr/>
          </p:nvSpPr>
          <p:spPr>
            <a:xfrm>
              <a:off x="5345075" y="2916250"/>
              <a:ext cx="151200" cy="134275"/>
            </a:xfrm>
            <a:custGeom>
              <a:avLst/>
              <a:gdLst/>
              <a:ahLst/>
              <a:cxnLst/>
              <a:rect l="l" t="t" r="r" b="b"/>
              <a:pathLst>
                <a:path w="6048" h="5371" extrusionOk="0">
                  <a:moveTo>
                    <a:pt x="3093" y="1"/>
                  </a:moveTo>
                  <a:cubicBezTo>
                    <a:pt x="2131" y="1"/>
                    <a:pt x="1176" y="520"/>
                    <a:pt x="689" y="1423"/>
                  </a:cubicBezTo>
                  <a:cubicBezTo>
                    <a:pt x="1" y="2698"/>
                    <a:pt x="455" y="4338"/>
                    <a:pt x="1688" y="5039"/>
                  </a:cubicBezTo>
                  <a:cubicBezTo>
                    <a:pt x="2084" y="5265"/>
                    <a:pt x="2520" y="5371"/>
                    <a:pt x="2955" y="5371"/>
                  </a:cubicBezTo>
                  <a:cubicBezTo>
                    <a:pt x="3918" y="5371"/>
                    <a:pt x="4873" y="4851"/>
                    <a:pt x="5360" y="3947"/>
                  </a:cubicBezTo>
                  <a:cubicBezTo>
                    <a:pt x="6047" y="2674"/>
                    <a:pt x="5595" y="1034"/>
                    <a:pt x="4361" y="333"/>
                  </a:cubicBezTo>
                  <a:cubicBezTo>
                    <a:pt x="3965" y="107"/>
                    <a:pt x="3529" y="1"/>
                    <a:pt x="309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5" name="Google Shape;6475;p18"/>
            <p:cNvSpPr/>
            <p:nvPr/>
          </p:nvSpPr>
          <p:spPr>
            <a:xfrm>
              <a:off x="2785975" y="1477825"/>
              <a:ext cx="152175" cy="134275"/>
            </a:xfrm>
            <a:custGeom>
              <a:avLst/>
              <a:gdLst/>
              <a:ahLst/>
              <a:cxnLst/>
              <a:rect l="l" t="t" r="r" b="b"/>
              <a:pathLst>
                <a:path w="6087" h="5371" extrusionOk="0">
                  <a:moveTo>
                    <a:pt x="3112" y="1"/>
                  </a:moveTo>
                  <a:cubicBezTo>
                    <a:pt x="2196" y="1"/>
                    <a:pt x="1283" y="470"/>
                    <a:pt x="774" y="1304"/>
                  </a:cubicBezTo>
                  <a:cubicBezTo>
                    <a:pt x="0" y="2571"/>
                    <a:pt x="422" y="4293"/>
                    <a:pt x="1686" y="5028"/>
                  </a:cubicBezTo>
                  <a:cubicBezTo>
                    <a:pt x="2086" y="5260"/>
                    <a:pt x="2530" y="5370"/>
                    <a:pt x="2974" y="5370"/>
                  </a:cubicBezTo>
                  <a:cubicBezTo>
                    <a:pt x="3890" y="5370"/>
                    <a:pt x="4803" y="4900"/>
                    <a:pt x="5313" y="4067"/>
                  </a:cubicBezTo>
                  <a:cubicBezTo>
                    <a:pt x="6086" y="2798"/>
                    <a:pt x="5665" y="1079"/>
                    <a:pt x="4400" y="343"/>
                  </a:cubicBezTo>
                  <a:cubicBezTo>
                    <a:pt x="4000" y="111"/>
                    <a:pt x="3556" y="1"/>
                    <a:pt x="31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6" name="Google Shape;6476;p18"/>
            <p:cNvSpPr/>
            <p:nvPr/>
          </p:nvSpPr>
          <p:spPr>
            <a:xfrm>
              <a:off x="2470575" y="1768450"/>
              <a:ext cx="150425" cy="133625"/>
            </a:xfrm>
            <a:custGeom>
              <a:avLst/>
              <a:gdLst/>
              <a:ahLst/>
              <a:cxnLst/>
              <a:rect l="l" t="t" r="r" b="b"/>
              <a:pathLst>
                <a:path w="6017" h="5345" extrusionOk="0">
                  <a:moveTo>
                    <a:pt x="3089" y="1"/>
                  </a:moveTo>
                  <a:cubicBezTo>
                    <a:pt x="2146" y="1"/>
                    <a:pt x="1200" y="497"/>
                    <a:pt x="707" y="1366"/>
                  </a:cubicBezTo>
                  <a:cubicBezTo>
                    <a:pt x="1" y="2611"/>
                    <a:pt x="422" y="4266"/>
                    <a:pt x="1629" y="4991"/>
                  </a:cubicBezTo>
                  <a:cubicBezTo>
                    <a:pt x="2029" y="5231"/>
                    <a:pt x="2478" y="5345"/>
                    <a:pt x="2928" y="5345"/>
                  </a:cubicBezTo>
                  <a:cubicBezTo>
                    <a:pt x="3871" y="5345"/>
                    <a:pt x="4816" y="4848"/>
                    <a:pt x="5310" y="3979"/>
                  </a:cubicBezTo>
                  <a:cubicBezTo>
                    <a:pt x="6016" y="2734"/>
                    <a:pt x="5595" y="1079"/>
                    <a:pt x="4388" y="354"/>
                  </a:cubicBezTo>
                  <a:cubicBezTo>
                    <a:pt x="3988" y="114"/>
                    <a:pt x="3539" y="1"/>
                    <a:pt x="30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7" name="Google Shape;6477;p18"/>
            <p:cNvSpPr/>
            <p:nvPr/>
          </p:nvSpPr>
          <p:spPr>
            <a:xfrm>
              <a:off x="4994875" y="3812225"/>
              <a:ext cx="150500" cy="132950"/>
            </a:xfrm>
            <a:custGeom>
              <a:avLst/>
              <a:gdLst/>
              <a:ahLst/>
              <a:cxnLst/>
              <a:rect l="l" t="t" r="r" b="b"/>
              <a:pathLst>
                <a:path w="6020" h="5318" extrusionOk="0">
                  <a:moveTo>
                    <a:pt x="3106" y="1"/>
                  </a:moveTo>
                  <a:cubicBezTo>
                    <a:pt x="2176" y="1"/>
                    <a:pt x="1242" y="485"/>
                    <a:pt x="745" y="1329"/>
                  </a:cubicBezTo>
                  <a:cubicBezTo>
                    <a:pt x="1" y="2595"/>
                    <a:pt x="471" y="4338"/>
                    <a:pt x="1740" y="5021"/>
                  </a:cubicBezTo>
                  <a:cubicBezTo>
                    <a:pt x="2115" y="5223"/>
                    <a:pt x="2528" y="5318"/>
                    <a:pt x="2940" y="5318"/>
                  </a:cubicBezTo>
                  <a:cubicBezTo>
                    <a:pt x="3891" y="5318"/>
                    <a:pt x="4841" y="4812"/>
                    <a:pt x="5325" y="3940"/>
                  </a:cubicBezTo>
                  <a:cubicBezTo>
                    <a:pt x="6019" y="2688"/>
                    <a:pt x="5573" y="1024"/>
                    <a:pt x="4352" y="326"/>
                  </a:cubicBezTo>
                  <a:cubicBezTo>
                    <a:pt x="3967" y="105"/>
                    <a:pt x="3537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8" name="Google Shape;6478;p18"/>
            <p:cNvSpPr/>
            <p:nvPr/>
          </p:nvSpPr>
          <p:spPr>
            <a:xfrm>
              <a:off x="2203800" y="2243025"/>
              <a:ext cx="150325" cy="132975"/>
            </a:xfrm>
            <a:custGeom>
              <a:avLst/>
              <a:gdLst/>
              <a:ahLst/>
              <a:cxnLst/>
              <a:rect l="l" t="t" r="r" b="b"/>
              <a:pathLst>
                <a:path w="6013" h="5319" extrusionOk="0">
                  <a:moveTo>
                    <a:pt x="3106" y="1"/>
                  </a:moveTo>
                  <a:cubicBezTo>
                    <a:pt x="2214" y="1"/>
                    <a:pt x="1309" y="446"/>
                    <a:pt x="791" y="1242"/>
                  </a:cubicBezTo>
                  <a:cubicBezTo>
                    <a:pt x="0" y="2464"/>
                    <a:pt x="404" y="4226"/>
                    <a:pt x="1646" y="4972"/>
                  </a:cubicBezTo>
                  <a:cubicBezTo>
                    <a:pt x="2039" y="5207"/>
                    <a:pt x="2482" y="5319"/>
                    <a:pt x="2928" y="5319"/>
                  </a:cubicBezTo>
                  <a:cubicBezTo>
                    <a:pt x="3841" y="5319"/>
                    <a:pt x="4762" y="4852"/>
                    <a:pt x="5268" y="4029"/>
                  </a:cubicBezTo>
                  <a:cubicBezTo>
                    <a:pt x="6012" y="2819"/>
                    <a:pt x="5626" y="1135"/>
                    <a:pt x="4431" y="376"/>
                  </a:cubicBezTo>
                  <a:cubicBezTo>
                    <a:pt x="4030" y="121"/>
                    <a:pt x="3570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9" name="Google Shape;6479;p18"/>
            <p:cNvSpPr/>
            <p:nvPr/>
          </p:nvSpPr>
          <p:spPr>
            <a:xfrm>
              <a:off x="3580900" y="4421600"/>
              <a:ext cx="150475" cy="132975"/>
            </a:xfrm>
            <a:custGeom>
              <a:avLst/>
              <a:gdLst/>
              <a:ahLst/>
              <a:cxnLst/>
              <a:rect l="l" t="t" r="r" b="b"/>
              <a:pathLst>
                <a:path w="6019" h="5319" extrusionOk="0">
                  <a:moveTo>
                    <a:pt x="3106" y="1"/>
                  </a:moveTo>
                  <a:cubicBezTo>
                    <a:pt x="2184" y="1"/>
                    <a:pt x="1255" y="477"/>
                    <a:pt x="753" y="1313"/>
                  </a:cubicBezTo>
                  <a:cubicBezTo>
                    <a:pt x="0" y="2568"/>
                    <a:pt x="457" y="4317"/>
                    <a:pt x="1722" y="5012"/>
                  </a:cubicBezTo>
                  <a:cubicBezTo>
                    <a:pt x="2101" y="5220"/>
                    <a:pt x="2521" y="5319"/>
                    <a:pt x="2940" y="5319"/>
                  </a:cubicBezTo>
                  <a:cubicBezTo>
                    <a:pt x="3882" y="5319"/>
                    <a:pt x="4824" y="4821"/>
                    <a:pt x="5313" y="3958"/>
                  </a:cubicBezTo>
                  <a:cubicBezTo>
                    <a:pt x="6019" y="2711"/>
                    <a:pt x="5584" y="1045"/>
                    <a:pt x="4367" y="334"/>
                  </a:cubicBezTo>
                  <a:cubicBezTo>
                    <a:pt x="3979" y="108"/>
                    <a:pt x="3543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0" name="Google Shape;6480;p18"/>
            <p:cNvSpPr/>
            <p:nvPr/>
          </p:nvSpPr>
          <p:spPr>
            <a:xfrm>
              <a:off x="2417875" y="3767775"/>
              <a:ext cx="150475" cy="132975"/>
            </a:xfrm>
            <a:custGeom>
              <a:avLst/>
              <a:gdLst/>
              <a:ahLst/>
              <a:cxnLst/>
              <a:rect l="l" t="t" r="r" b="b"/>
              <a:pathLst>
                <a:path w="6019" h="5319" extrusionOk="0">
                  <a:moveTo>
                    <a:pt x="3106" y="1"/>
                  </a:moveTo>
                  <a:cubicBezTo>
                    <a:pt x="2178" y="1"/>
                    <a:pt x="1243" y="483"/>
                    <a:pt x="746" y="1326"/>
                  </a:cubicBezTo>
                  <a:cubicBezTo>
                    <a:pt x="0" y="2590"/>
                    <a:pt x="467" y="4333"/>
                    <a:pt x="1735" y="5018"/>
                  </a:cubicBezTo>
                  <a:cubicBezTo>
                    <a:pt x="2111" y="5222"/>
                    <a:pt x="2526" y="5318"/>
                    <a:pt x="2940" y="5318"/>
                  </a:cubicBezTo>
                  <a:cubicBezTo>
                    <a:pt x="3890" y="5318"/>
                    <a:pt x="4837" y="4814"/>
                    <a:pt x="5321" y="3944"/>
                  </a:cubicBezTo>
                  <a:cubicBezTo>
                    <a:pt x="6018" y="2695"/>
                    <a:pt x="5575" y="1028"/>
                    <a:pt x="4355" y="327"/>
                  </a:cubicBezTo>
                  <a:cubicBezTo>
                    <a:pt x="3969" y="105"/>
                    <a:pt x="3538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1" name="Google Shape;6481;p18"/>
            <p:cNvSpPr/>
            <p:nvPr/>
          </p:nvSpPr>
          <p:spPr>
            <a:xfrm>
              <a:off x="3166375" y="4344650"/>
              <a:ext cx="148925" cy="131675"/>
            </a:xfrm>
            <a:custGeom>
              <a:avLst/>
              <a:gdLst/>
              <a:ahLst/>
              <a:cxnLst/>
              <a:rect l="l" t="t" r="r" b="b"/>
              <a:pathLst>
                <a:path w="5957" h="5267" extrusionOk="0">
                  <a:moveTo>
                    <a:pt x="3056" y="0"/>
                  </a:moveTo>
                  <a:cubicBezTo>
                    <a:pt x="2159" y="0"/>
                    <a:pt x="1261" y="458"/>
                    <a:pt x="755" y="1270"/>
                  </a:cubicBezTo>
                  <a:cubicBezTo>
                    <a:pt x="1" y="2482"/>
                    <a:pt x="400" y="4179"/>
                    <a:pt x="1616" y="4917"/>
                  </a:cubicBezTo>
                  <a:cubicBezTo>
                    <a:pt x="2007" y="5154"/>
                    <a:pt x="2450" y="5267"/>
                    <a:pt x="2894" y="5267"/>
                  </a:cubicBezTo>
                  <a:cubicBezTo>
                    <a:pt x="3812" y="5267"/>
                    <a:pt x="4737" y="4789"/>
                    <a:pt x="5230" y="3950"/>
                  </a:cubicBezTo>
                  <a:cubicBezTo>
                    <a:pt x="5957" y="2714"/>
                    <a:pt x="5521" y="1025"/>
                    <a:pt x="4295" y="324"/>
                  </a:cubicBezTo>
                  <a:cubicBezTo>
                    <a:pt x="3910" y="104"/>
                    <a:pt x="3483" y="0"/>
                    <a:pt x="30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2" name="Google Shape;6482;p18"/>
            <p:cNvSpPr/>
            <p:nvPr/>
          </p:nvSpPr>
          <p:spPr>
            <a:xfrm>
              <a:off x="2701125" y="4083150"/>
              <a:ext cx="148450" cy="131550"/>
            </a:xfrm>
            <a:custGeom>
              <a:avLst/>
              <a:gdLst/>
              <a:ahLst/>
              <a:cxnLst/>
              <a:rect l="l" t="t" r="r" b="b"/>
              <a:pathLst>
                <a:path w="5938" h="5262" extrusionOk="0">
                  <a:moveTo>
                    <a:pt x="3061" y="1"/>
                  </a:moveTo>
                  <a:cubicBezTo>
                    <a:pt x="2127" y="1"/>
                    <a:pt x="1191" y="496"/>
                    <a:pt x="708" y="1356"/>
                  </a:cubicBezTo>
                  <a:cubicBezTo>
                    <a:pt x="1" y="2611"/>
                    <a:pt x="463" y="4288"/>
                    <a:pt x="1703" y="4963"/>
                  </a:cubicBezTo>
                  <a:cubicBezTo>
                    <a:pt x="2075" y="5166"/>
                    <a:pt x="2487" y="5261"/>
                    <a:pt x="2899" y="5261"/>
                  </a:cubicBezTo>
                  <a:cubicBezTo>
                    <a:pt x="3856" y="5261"/>
                    <a:pt x="4814" y="4745"/>
                    <a:pt x="5282" y="3861"/>
                  </a:cubicBezTo>
                  <a:cubicBezTo>
                    <a:pt x="5938" y="2620"/>
                    <a:pt x="5496" y="1020"/>
                    <a:pt x="4308" y="330"/>
                  </a:cubicBezTo>
                  <a:cubicBezTo>
                    <a:pt x="3922" y="106"/>
                    <a:pt x="3492" y="1"/>
                    <a:pt x="306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3" name="Google Shape;6483;p18"/>
            <p:cNvSpPr/>
            <p:nvPr/>
          </p:nvSpPr>
          <p:spPr>
            <a:xfrm>
              <a:off x="4999150" y="1630675"/>
              <a:ext cx="147475" cy="130175"/>
            </a:xfrm>
            <a:custGeom>
              <a:avLst/>
              <a:gdLst/>
              <a:ahLst/>
              <a:cxnLst/>
              <a:rect l="l" t="t" r="r" b="b"/>
              <a:pathLst>
                <a:path w="5899" h="5207" extrusionOk="0">
                  <a:moveTo>
                    <a:pt x="3013" y="1"/>
                  </a:moveTo>
                  <a:cubicBezTo>
                    <a:pt x="2126" y="1"/>
                    <a:pt x="1250" y="462"/>
                    <a:pt x="755" y="1286"/>
                  </a:cubicBezTo>
                  <a:cubicBezTo>
                    <a:pt x="1" y="2542"/>
                    <a:pt x="431" y="4198"/>
                    <a:pt x="1691" y="4894"/>
                  </a:cubicBezTo>
                  <a:cubicBezTo>
                    <a:pt x="2075" y="5106"/>
                    <a:pt x="2493" y="5207"/>
                    <a:pt x="2908" y="5207"/>
                  </a:cubicBezTo>
                  <a:cubicBezTo>
                    <a:pt x="3817" y="5207"/>
                    <a:pt x="4709" y="4724"/>
                    <a:pt x="5192" y="3873"/>
                  </a:cubicBezTo>
                  <a:cubicBezTo>
                    <a:pt x="5898" y="2632"/>
                    <a:pt x="5486" y="1049"/>
                    <a:pt x="4277" y="342"/>
                  </a:cubicBezTo>
                  <a:cubicBezTo>
                    <a:pt x="3882" y="110"/>
                    <a:pt x="3446" y="1"/>
                    <a:pt x="30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4" name="Google Shape;6484;p18"/>
            <p:cNvSpPr/>
            <p:nvPr/>
          </p:nvSpPr>
          <p:spPr>
            <a:xfrm>
              <a:off x="4068775" y="1107625"/>
              <a:ext cx="147425" cy="130150"/>
            </a:xfrm>
            <a:custGeom>
              <a:avLst/>
              <a:gdLst/>
              <a:ahLst/>
              <a:cxnLst/>
              <a:rect l="l" t="t" r="r" b="b"/>
              <a:pathLst>
                <a:path w="5897" h="5206" extrusionOk="0">
                  <a:moveTo>
                    <a:pt x="3011" y="1"/>
                  </a:moveTo>
                  <a:cubicBezTo>
                    <a:pt x="2103" y="1"/>
                    <a:pt x="1212" y="483"/>
                    <a:pt x="727" y="1332"/>
                  </a:cubicBezTo>
                  <a:cubicBezTo>
                    <a:pt x="0" y="2608"/>
                    <a:pt x="463" y="4254"/>
                    <a:pt x="1736" y="4919"/>
                  </a:cubicBezTo>
                  <a:cubicBezTo>
                    <a:pt x="2109" y="5113"/>
                    <a:pt x="2510" y="5206"/>
                    <a:pt x="2907" y="5206"/>
                  </a:cubicBezTo>
                  <a:cubicBezTo>
                    <a:pt x="3836" y="5206"/>
                    <a:pt x="4744" y="4701"/>
                    <a:pt x="5218" y="3824"/>
                  </a:cubicBezTo>
                  <a:cubicBezTo>
                    <a:pt x="5896" y="2567"/>
                    <a:pt x="5451" y="992"/>
                    <a:pt x="4229" y="315"/>
                  </a:cubicBezTo>
                  <a:cubicBezTo>
                    <a:pt x="3845" y="102"/>
                    <a:pt x="3426" y="1"/>
                    <a:pt x="301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5" name="Google Shape;6485;p18"/>
            <p:cNvSpPr/>
            <p:nvPr/>
          </p:nvSpPr>
          <p:spPr>
            <a:xfrm>
              <a:off x="5397325" y="3102675"/>
              <a:ext cx="146025" cy="129325"/>
            </a:xfrm>
            <a:custGeom>
              <a:avLst/>
              <a:gdLst/>
              <a:ahLst/>
              <a:cxnLst/>
              <a:rect l="l" t="t" r="r" b="b"/>
              <a:pathLst>
                <a:path w="5841" h="5173" extrusionOk="0">
                  <a:moveTo>
                    <a:pt x="2950" y="0"/>
                  </a:moveTo>
                  <a:cubicBezTo>
                    <a:pt x="2050" y="0"/>
                    <a:pt x="1179" y="487"/>
                    <a:pt x="699" y="1350"/>
                  </a:cubicBezTo>
                  <a:cubicBezTo>
                    <a:pt x="0" y="2606"/>
                    <a:pt x="412" y="4138"/>
                    <a:pt x="1636" y="4837"/>
                  </a:cubicBezTo>
                  <a:cubicBezTo>
                    <a:pt x="2034" y="5064"/>
                    <a:pt x="2464" y="5172"/>
                    <a:pt x="2888" y="5172"/>
                  </a:cubicBezTo>
                  <a:cubicBezTo>
                    <a:pt x="3806" y="5172"/>
                    <a:pt x="4696" y="4667"/>
                    <a:pt x="5168" y="3773"/>
                  </a:cubicBezTo>
                  <a:cubicBezTo>
                    <a:pt x="5840" y="2506"/>
                    <a:pt x="5394" y="979"/>
                    <a:pt x="4156" y="309"/>
                  </a:cubicBezTo>
                  <a:cubicBezTo>
                    <a:pt x="3770" y="100"/>
                    <a:pt x="3357" y="0"/>
                    <a:pt x="29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6" name="Google Shape;6486;p18"/>
            <p:cNvSpPr/>
            <p:nvPr/>
          </p:nvSpPr>
          <p:spPr>
            <a:xfrm>
              <a:off x="4864350" y="4051550"/>
              <a:ext cx="145450" cy="128550"/>
            </a:xfrm>
            <a:custGeom>
              <a:avLst/>
              <a:gdLst/>
              <a:ahLst/>
              <a:cxnLst/>
              <a:rect l="l" t="t" r="r" b="b"/>
              <a:pathLst>
                <a:path w="5818" h="5142" extrusionOk="0">
                  <a:moveTo>
                    <a:pt x="2928" y="1"/>
                  </a:moveTo>
                  <a:cubicBezTo>
                    <a:pt x="2028" y="1"/>
                    <a:pt x="1165" y="498"/>
                    <a:pt x="688" y="1382"/>
                  </a:cubicBezTo>
                  <a:cubicBezTo>
                    <a:pt x="1" y="2655"/>
                    <a:pt x="440" y="4161"/>
                    <a:pt x="1696" y="4836"/>
                  </a:cubicBezTo>
                  <a:cubicBezTo>
                    <a:pt x="2080" y="5043"/>
                    <a:pt x="2489" y="5142"/>
                    <a:pt x="2891" y="5142"/>
                  </a:cubicBezTo>
                  <a:cubicBezTo>
                    <a:pt x="3791" y="5142"/>
                    <a:pt x="4655" y="4645"/>
                    <a:pt x="5132" y="3760"/>
                  </a:cubicBezTo>
                  <a:cubicBezTo>
                    <a:pt x="5817" y="2488"/>
                    <a:pt x="5378" y="982"/>
                    <a:pt x="4124" y="307"/>
                  </a:cubicBezTo>
                  <a:cubicBezTo>
                    <a:pt x="3739" y="100"/>
                    <a:pt x="3330" y="1"/>
                    <a:pt x="292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7" name="Google Shape;6487;p18"/>
            <p:cNvSpPr/>
            <p:nvPr/>
          </p:nvSpPr>
          <p:spPr>
            <a:xfrm>
              <a:off x="5381675" y="2313700"/>
              <a:ext cx="146025" cy="129350"/>
            </a:xfrm>
            <a:custGeom>
              <a:avLst/>
              <a:gdLst/>
              <a:ahLst/>
              <a:cxnLst/>
              <a:rect l="l" t="t" r="r" b="b"/>
              <a:pathLst>
                <a:path w="5841" h="5174" extrusionOk="0">
                  <a:moveTo>
                    <a:pt x="2951" y="1"/>
                  </a:moveTo>
                  <a:cubicBezTo>
                    <a:pt x="2058" y="1"/>
                    <a:pt x="1195" y="478"/>
                    <a:pt x="710" y="1332"/>
                  </a:cubicBezTo>
                  <a:cubicBezTo>
                    <a:pt x="0" y="2581"/>
                    <a:pt x="400" y="4118"/>
                    <a:pt x="1617" y="4827"/>
                  </a:cubicBezTo>
                  <a:cubicBezTo>
                    <a:pt x="2019" y="5062"/>
                    <a:pt x="2457" y="5174"/>
                    <a:pt x="2888" y="5174"/>
                  </a:cubicBezTo>
                  <a:cubicBezTo>
                    <a:pt x="3799" y="5174"/>
                    <a:pt x="4682" y="4677"/>
                    <a:pt x="5159" y="3794"/>
                  </a:cubicBezTo>
                  <a:cubicBezTo>
                    <a:pt x="5840" y="2530"/>
                    <a:pt x="5408" y="1002"/>
                    <a:pt x="4176" y="319"/>
                  </a:cubicBezTo>
                  <a:cubicBezTo>
                    <a:pt x="3785" y="103"/>
                    <a:pt x="3365" y="1"/>
                    <a:pt x="29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8" name="Google Shape;6488;p18"/>
            <p:cNvSpPr/>
            <p:nvPr/>
          </p:nvSpPr>
          <p:spPr>
            <a:xfrm>
              <a:off x="5332425" y="2130175"/>
              <a:ext cx="145225" cy="128500"/>
            </a:xfrm>
            <a:custGeom>
              <a:avLst/>
              <a:gdLst/>
              <a:ahLst/>
              <a:cxnLst/>
              <a:rect l="l" t="t" r="r" b="b"/>
              <a:pathLst>
                <a:path w="5809" h="5140" extrusionOk="0">
                  <a:moveTo>
                    <a:pt x="2922" y="0"/>
                  </a:moveTo>
                  <a:cubicBezTo>
                    <a:pt x="2046" y="0"/>
                    <a:pt x="1204" y="469"/>
                    <a:pt x="719" y="1315"/>
                  </a:cubicBezTo>
                  <a:cubicBezTo>
                    <a:pt x="0" y="2572"/>
                    <a:pt x="392" y="4091"/>
                    <a:pt x="1625" y="4799"/>
                  </a:cubicBezTo>
                  <a:cubicBezTo>
                    <a:pt x="2029" y="5029"/>
                    <a:pt x="2461" y="5140"/>
                    <a:pt x="2887" y="5140"/>
                  </a:cubicBezTo>
                  <a:cubicBezTo>
                    <a:pt x="3762" y="5140"/>
                    <a:pt x="4605" y="4672"/>
                    <a:pt x="5090" y="3826"/>
                  </a:cubicBezTo>
                  <a:cubicBezTo>
                    <a:pt x="5809" y="2569"/>
                    <a:pt x="5417" y="1050"/>
                    <a:pt x="4184" y="342"/>
                  </a:cubicBezTo>
                  <a:cubicBezTo>
                    <a:pt x="3780" y="111"/>
                    <a:pt x="3347" y="0"/>
                    <a:pt x="292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9" name="Google Shape;6489;p18"/>
            <p:cNvSpPr/>
            <p:nvPr/>
          </p:nvSpPr>
          <p:spPr>
            <a:xfrm>
              <a:off x="3471600" y="1084025"/>
              <a:ext cx="145275" cy="128525"/>
            </a:xfrm>
            <a:custGeom>
              <a:avLst/>
              <a:gdLst/>
              <a:ahLst/>
              <a:cxnLst/>
              <a:rect l="l" t="t" r="r" b="b"/>
              <a:pathLst>
                <a:path w="5811" h="5141" extrusionOk="0">
                  <a:moveTo>
                    <a:pt x="2921" y="1"/>
                  </a:moveTo>
                  <a:cubicBezTo>
                    <a:pt x="2055" y="1"/>
                    <a:pt x="1220" y="459"/>
                    <a:pt x="734" y="1290"/>
                  </a:cubicBezTo>
                  <a:cubicBezTo>
                    <a:pt x="0" y="2544"/>
                    <a:pt x="378" y="4066"/>
                    <a:pt x="1601" y="4786"/>
                  </a:cubicBezTo>
                  <a:cubicBezTo>
                    <a:pt x="2011" y="5026"/>
                    <a:pt x="2453" y="5141"/>
                    <a:pt x="2887" y="5141"/>
                  </a:cubicBezTo>
                  <a:cubicBezTo>
                    <a:pt x="3754" y="5141"/>
                    <a:pt x="4589" y="4683"/>
                    <a:pt x="5075" y="3851"/>
                  </a:cubicBezTo>
                  <a:cubicBezTo>
                    <a:pt x="5811" y="2599"/>
                    <a:pt x="5432" y="1075"/>
                    <a:pt x="4209" y="357"/>
                  </a:cubicBezTo>
                  <a:cubicBezTo>
                    <a:pt x="3798" y="116"/>
                    <a:pt x="3356" y="1"/>
                    <a:pt x="29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0" name="Google Shape;6490;p18"/>
            <p:cNvSpPr/>
            <p:nvPr/>
          </p:nvSpPr>
          <p:spPr>
            <a:xfrm>
              <a:off x="5431575" y="2498050"/>
              <a:ext cx="145525" cy="128550"/>
            </a:xfrm>
            <a:custGeom>
              <a:avLst/>
              <a:gdLst/>
              <a:ahLst/>
              <a:cxnLst/>
              <a:rect l="l" t="t" r="r" b="b"/>
              <a:pathLst>
                <a:path w="5821" h="5142" extrusionOk="0">
                  <a:moveTo>
                    <a:pt x="2927" y="0"/>
                  </a:moveTo>
                  <a:cubicBezTo>
                    <a:pt x="2038" y="0"/>
                    <a:pt x="1185" y="485"/>
                    <a:pt x="704" y="1354"/>
                  </a:cubicBezTo>
                  <a:cubicBezTo>
                    <a:pt x="1" y="2624"/>
                    <a:pt x="422" y="4130"/>
                    <a:pt x="1669" y="4820"/>
                  </a:cubicBezTo>
                  <a:cubicBezTo>
                    <a:pt x="2063" y="5037"/>
                    <a:pt x="2483" y="5141"/>
                    <a:pt x="2894" y="5141"/>
                  </a:cubicBezTo>
                  <a:cubicBezTo>
                    <a:pt x="3784" y="5141"/>
                    <a:pt x="4637" y="4656"/>
                    <a:pt x="5117" y="3788"/>
                  </a:cubicBezTo>
                  <a:cubicBezTo>
                    <a:pt x="5820" y="2516"/>
                    <a:pt x="5399" y="1012"/>
                    <a:pt x="4152" y="322"/>
                  </a:cubicBezTo>
                  <a:cubicBezTo>
                    <a:pt x="3758" y="104"/>
                    <a:pt x="3339" y="0"/>
                    <a:pt x="292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1" name="Google Shape;6491;p18"/>
            <p:cNvSpPr/>
            <p:nvPr/>
          </p:nvSpPr>
          <p:spPr>
            <a:xfrm>
              <a:off x="3288250" y="1136800"/>
              <a:ext cx="146050" cy="129350"/>
            </a:xfrm>
            <a:custGeom>
              <a:avLst/>
              <a:gdLst/>
              <a:ahLst/>
              <a:cxnLst/>
              <a:rect l="l" t="t" r="r" b="b"/>
              <a:pathLst>
                <a:path w="5842" h="5174" extrusionOk="0">
                  <a:moveTo>
                    <a:pt x="2955" y="1"/>
                  </a:moveTo>
                  <a:cubicBezTo>
                    <a:pt x="2049" y="1"/>
                    <a:pt x="1169" y="492"/>
                    <a:pt x="690" y="1367"/>
                  </a:cubicBezTo>
                  <a:cubicBezTo>
                    <a:pt x="0" y="2627"/>
                    <a:pt x="423" y="4157"/>
                    <a:pt x="1652" y="4847"/>
                  </a:cubicBezTo>
                  <a:cubicBezTo>
                    <a:pt x="2047" y="5068"/>
                    <a:pt x="2472" y="5174"/>
                    <a:pt x="2891" y="5174"/>
                  </a:cubicBezTo>
                  <a:cubicBezTo>
                    <a:pt x="3777" y="5174"/>
                    <a:pt x="4637" y="4702"/>
                    <a:pt x="5124" y="3856"/>
                  </a:cubicBezTo>
                  <a:cubicBezTo>
                    <a:pt x="5842" y="2610"/>
                    <a:pt x="5450" y="1070"/>
                    <a:pt x="4237" y="354"/>
                  </a:cubicBezTo>
                  <a:cubicBezTo>
                    <a:pt x="3831" y="114"/>
                    <a:pt x="3390" y="1"/>
                    <a:pt x="29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2" name="Google Shape;6492;p18"/>
            <p:cNvSpPr/>
            <p:nvPr/>
          </p:nvSpPr>
          <p:spPr>
            <a:xfrm>
              <a:off x="2605575" y="1533450"/>
              <a:ext cx="146575" cy="129350"/>
            </a:xfrm>
            <a:custGeom>
              <a:avLst/>
              <a:gdLst/>
              <a:ahLst/>
              <a:cxnLst/>
              <a:rect l="l" t="t" r="r" b="b"/>
              <a:pathLst>
                <a:path w="5863" h="5174" extrusionOk="0">
                  <a:moveTo>
                    <a:pt x="2972" y="1"/>
                  </a:moveTo>
                  <a:cubicBezTo>
                    <a:pt x="2096" y="1"/>
                    <a:pt x="1244" y="461"/>
                    <a:pt x="753" y="1291"/>
                  </a:cubicBezTo>
                  <a:cubicBezTo>
                    <a:pt x="0" y="2564"/>
                    <a:pt x="422" y="4162"/>
                    <a:pt x="1693" y="4859"/>
                  </a:cubicBezTo>
                  <a:cubicBezTo>
                    <a:pt x="2083" y="5072"/>
                    <a:pt x="2500" y="5174"/>
                    <a:pt x="2912" y="5174"/>
                  </a:cubicBezTo>
                  <a:cubicBezTo>
                    <a:pt x="3807" y="5174"/>
                    <a:pt x="4673" y="4693"/>
                    <a:pt x="5156" y="3834"/>
                  </a:cubicBezTo>
                  <a:cubicBezTo>
                    <a:pt x="5862" y="2583"/>
                    <a:pt x="5457" y="1048"/>
                    <a:pt x="4237" y="344"/>
                  </a:cubicBezTo>
                  <a:cubicBezTo>
                    <a:pt x="3836" y="111"/>
                    <a:pt x="3401" y="1"/>
                    <a:pt x="29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3" name="Google Shape;6493;p18"/>
            <p:cNvSpPr/>
            <p:nvPr/>
          </p:nvSpPr>
          <p:spPr>
            <a:xfrm>
              <a:off x="3106025" y="1190775"/>
              <a:ext cx="144700" cy="127750"/>
            </a:xfrm>
            <a:custGeom>
              <a:avLst/>
              <a:gdLst/>
              <a:ahLst/>
              <a:cxnLst/>
              <a:rect l="l" t="t" r="r" b="b"/>
              <a:pathLst>
                <a:path w="5788" h="5110" extrusionOk="0">
                  <a:moveTo>
                    <a:pt x="2903" y="1"/>
                  </a:moveTo>
                  <a:cubicBezTo>
                    <a:pt x="2049" y="1"/>
                    <a:pt x="1229" y="450"/>
                    <a:pt x="745" y="1264"/>
                  </a:cubicBezTo>
                  <a:cubicBezTo>
                    <a:pt x="1" y="2523"/>
                    <a:pt x="374" y="4042"/>
                    <a:pt x="1603" y="4758"/>
                  </a:cubicBezTo>
                  <a:cubicBezTo>
                    <a:pt x="2012" y="4996"/>
                    <a:pt x="2450" y="5110"/>
                    <a:pt x="2879" y="5110"/>
                  </a:cubicBezTo>
                  <a:cubicBezTo>
                    <a:pt x="3750" y="5110"/>
                    <a:pt x="4583" y="4642"/>
                    <a:pt x="5066" y="3796"/>
                  </a:cubicBezTo>
                  <a:cubicBezTo>
                    <a:pt x="5788" y="2527"/>
                    <a:pt x="5382" y="1021"/>
                    <a:pt x="4131" y="325"/>
                  </a:cubicBezTo>
                  <a:cubicBezTo>
                    <a:pt x="3737" y="106"/>
                    <a:pt x="3316" y="1"/>
                    <a:pt x="29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4" name="Google Shape;6494;p18"/>
            <p:cNvSpPr/>
            <p:nvPr/>
          </p:nvSpPr>
          <p:spPr>
            <a:xfrm>
              <a:off x="2073525" y="2482750"/>
              <a:ext cx="144725" cy="127775"/>
            </a:xfrm>
            <a:custGeom>
              <a:avLst/>
              <a:gdLst/>
              <a:ahLst/>
              <a:cxnLst/>
              <a:rect l="l" t="t" r="r" b="b"/>
              <a:pathLst>
                <a:path w="5789" h="5111" extrusionOk="0">
                  <a:moveTo>
                    <a:pt x="2906" y="0"/>
                  </a:moveTo>
                  <a:cubicBezTo>
                    <a:pt x="2049" y="0"/>
                    <a:pt x="1226" y="453"/>
                    <a:pt x="743" y="1272"/>
                  </a:cubicBezTo>
                  <a:cubicBezTo>
                    <a:pt x="0" y="2531"/>
                    <a:pt x="378" y="4048"/>
                    <a:pt x="1611" y="4762"/>
                  </a:cubicBezTo>
                  <a:cubicBezTo>
                    <a:pt x="2019" y="4998"/>
                    <a:pt x="2455" y="5111"/>
                    <a:pt x="2882" y="5111"/>
                  </a:cubicBezTo>
                  <a:cubicBezTo>
                    <a:pt x="3754" y="5111"/>
                    <a:pt x="4589" y="4641"/>
                    <a:pt x="5071" y="3790"/>
                  </a:cubicBezTo>
                  <a:cubicBezTo>
                    <a:pt x="5789" y="2521"/>
                    <a:pt x="5381" y="1015"/>
                    <a:pt x="4126" y="321"/>
                  </a:cubicBezTo>
                  <a:cubicBezTo>
                    <a:pt x="3734" y="104"/>
                    <a:pt x="3316" y="0"/>
                    <a:pt x="29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5" name="Google Shape;6495;p18"/>
            <p:cNvSpPr/>
            <p:nvPr/>
          </p:nvSpPr>
          <p:spPr>
            <a:xfrm>
              <a:off x="4000100" y="4502500"/>
              <a:ext cx="143300" cy="126400"/>
            </a:xfrm>
            <a:custGeom>
              <a:avLst/>
              <a:gdLst/>
              <a:ahLst/>
              <a:cxnLst/>
              <a:rect l="l" t="t" r="r" b="b"/>
              <a:pathLst>
                <a:path w="5732" h="5056" extrusionOk="0">
                  <a:moveTo>
                    <a:pt x="2888" y="1"/>
                  </a:moveTo>
                  <a:cubicBezTo>
                    <a:pt x="2024" y="1"/>
                    <a:pt x="1197" y="466"/>
                    <a:pt x="723" y="1304"/>
                  </a:cubicBezTo>
                  <a:cubicBezTo>
                    <a:pt x="0" y="2577"/>
                    <a:pt x="428" y="4086"/>
                    <a:pt x="1701" y="4762"/>
                  </a:cubicBezTo>
                  <a:cubicBezTo>
                    <a:pt x="2075" y="4961"/>
                    <a:pt x="2470" y="5055"/>
                    <a:pt x="2858" y="5055"/>
                  </a:cubicBezTo>
                  <a:cubicBezTo>
                    <a:pt x="3739" y="5055"/>
                    <a:pt x="4582" y="4568"/>
                    <a:pt x="5055" y="3700"/>
                  </a:cubicBezTo>
                  <a:cubicBezTo>
                    <a:pt x="5731" y="2458"/>
                    <a:pt x="5317" y="996"/>
                    <a:pt x="4097" y="320"/>
                  </a:cubicBezTo>
                  <a:cubicBezTo>
                    <a:pt x="3708" y="104"/>
                    <a:pt x="3294" y="1"/>
                    <a:pt x="28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6" name="Google Shape;6496;p18"/>
            <p:cNvSpPr/>
            <p:nvPr/>
          </p:nvSpPr>
          <p:spPr>
            <a:xfrm>
              <a:off x="2158850" y="2063075"/>
              <a:ext cx="141325" cy="125000"/>
            </a:xfrm>
            <a:custGeom>
              <a:avLst/>
              <a:gdLst/>
              <a:ahLst/>
              <a:cxnLst/>
              <a:rect l="l" t="t" r="r" b="b"/>
              <a:pathLst>
                <a:path w="5653" h="5000" extrusionOk="0">
                  <a:moveTo>
                    <a:pt x="2855" y="0"/>
                  </a:moveTo>
                  <a:cubicBezTo>
                    <a:pt x="1993" y="0"/>
                    <a:pt x="1157" y="463"/>
                    <a:pt x="690" y="1290"/>
                  </a:cubicBezTo>
                  <a:cubicBezTo>
                    <a:pt x="0" y="2508"/>
                    <a:pt x="400" y="4003"/>
                    <a:pt x="1593" y="4680"/>
                  </a:cubicBezTo>
                  <a:cubicBezTo>
                    <a:pt x="1976" y="4896"/>
                    <a:pt x="2390" y="4999"/>
                    <a:pt x="2797" y="4999"/>
                  </a:cubicBezTo>
                  <a:cubicBezTo>
                    <a:pt x="3661" y="4999"/>
                    <a:pt x="4497" y="4537"/>
                    <a:pt x="4965" y="3709"/>
                  </a:cubicBezTo>
                  <a:cubicBezTo>
                    <a:pt x="5653" y="2491"/>
                    <a:pt x="5255" y="996"/>
                    <a:pt x="4060" y="321"/>
                  </a:cubicBezTo>
                  <a:cubicBezTo>
                    <a:pt x="3676" y="104"/>
                    <a:pt x="3263" y="0"/>
                    <a:pt x="28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7" name="Google Shape;6497;p18"/>
            <p:cNvSpPr/>
            <p:nvPr/>
          </p:nvSpPr>
          <p:spPr>
            <a:xfrm>
              <a:off x="5182725" y="3763050"/>
              <a:ext cx="141250" cy="124950"/>
            </a:xfrm>
            <a:custGeom>
              <a:avLst/>
              <a:gdLst/>
              <a:ahLst/>
              <a:cxnLst/>
              <a:rect l="l" t="t" r="r" b="b"/>
              <a:pathLst>
                <a:path w="5650" h="4998" extrusionOk="0">
                  <a:moveTo>
                    <a:pt x="2854" y="1"/>
                  </a:moveTo>
                  <a:cubicBezTo>
                    <a:pt x="2001" y="1"/>
                    <a:pt x="1171" y="452"/>
                    <a:pt x="702" y="1263"/>
                  </a:cubicBezTo>
                  <a:cubicBezTo>
                    <a:pt x="1" y="2474"/>
                    <a:pt x="382" y="3978"/>
                    <a:pt x="1566" y="4664"/>
                  </a:cubicBezTo>
                  <a:cubicBezTo>
                    <a:pt x="1956" y="4890"/>
                    <a:pt x="2378" y="4998"/>
                    <a:pt x="2796" y="4998"/>
                  </a:cubicBezTo>
                  <a:cubicBezTo>
                    <a:pt x="3649" y="4998"/>
                    <a:pt x="4478" y="4546"/>
                    <a:pt x="4948" y="3735"/>
                  </a:cubicBezTo>
                  <a:cubicBezTo>
                    <a:pt x="5649" y="2524"/>
                    <a:pt x="5267" y="1021"/>
                    <a:pt x="4084" y="334"/>
                  </a:cubicBezTo>
                  <a:cubicBezTo>
                    <a:pt x="3694" y="108"/>
                    <a:pt x="3271" y="1"/>
                    <a:pt x="285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8" name="Google Shape;6498;p18"/>
            <p:cNvSpPr/>
            <p:nvPr/>
          </p:nvSpPr>
          <p:spPr>
            <a:xfrm>
              <a:off x="5315975" y="3525925"/>
              <a:ext cx="141375" cy="124975"/>
            </a:xfrm>
            <a:custGeom>
              <a:avLst/>
              <a:gdLst/>
              <a:ahLst/>
              <a:cxnLst/>
              <a:rect l="l" t="t" r="r" b="b"/>
              <a:pathLst>
                <a:path w="5655" h="4999" extrusionOk="0">
                  <a:moveTo>
                    <a:pt x="2860" y="0"/>
                  </a:moveTo>
                  <a:cubicBezTo>
                    <a:pt x="1980" y="0"/>
                    <a:pt x="1129" y="482"/>
                    <a:pt x="667" y="1333"/>
                  </a:cubicBezTo>
                  <a:cubicBezTo>
                    <a:pt x="1" y="2557"/>
                    <a:pt x="430" y="4047"/>
                    <a:pt x="1636" y="4701"/>
                  </a:cubicBezTo>
                  <a:cubicBezTo>
                    <a:pt x="2008" y="4903"/>
                    <a:pt x="2405" y="4999"/>
                    <a:pt x="2797" y="4999"/>
                  </a:cubicBezTo>
                  <a:cubicBezTo>
                    <a:pt x="3676" y="4999"/>
                    <a:pt x="4527" y="4518"/>
                    <a:pt x="4989" y="3667"/>
                  </a:cubicBezTo>
                  <a:cubicBezTo>
                    <a:pt x="5655" y="2441"/>
                    <a:pt x="5226" y="951"/>
                    <a:pt x="4019" y="297"/>
                  </a:cubicBezTo>
                  <a:cubicBezTo>
                    <a:pt x="3649" y="96"/>
                    <a:pt x="3251" y="0"/>
                    <a:pt x="28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9" name="Google Shape;6499;p18"/>
            <p:cNvSpPr/>
            <p:nvPr/>
          </p:nvSpPr>
          <p:spPr>
            <a:xfrm>
              <a:off x="2292175" y="1825950"/>
              <a:ext cx="141325" cy="124975"/>
            </a:xfrm>
            <a:custGeom>
              <a:avLst/>
              <a:gdLst/>
              <a:ahLst/>
              <a:cxnLst/>
              <a:rect l="l" t="t" r="r" b="b"/>
              <a:pathLst>
                <a:path w="5653" h="4999" extrusionOk="0">
                  <a:moveTo>
                    <a:pt x="2855" y="0"/>
                  </a:moveTo>
                  <a:cubicBezTo>
                    <a:pt x="1992" y="0"/>
                    <a:pt x="1156" y="463"/>
                    <a:pt x="688" y="1290"/>
                  </a:cubicBezTo>
                  <a:cubicBezTo>
                    <a:pt x="0" y="2507"/>
                    <a:pt x="398" y="4004"/>
                    <a:pt x="1593" y="4679"/>
                  </a:cubicBezTo>
                  <a:cubicBezTo>
                    <a:pt x="1976" y="4896"/>
                    <a:pt x="2389" y="4999"/>
                    <a:pt x="2796" y="4999"/>
                  </a:cubicBezTo>
                  <a:cubicBezTo>
                    <a:pt x="3659" y="4999"/>
                    <a:pt x="4496" y="4536"/>
                    <a:pt x="4963" y="3710"/>
                  </a:cubicBezTo>
                  <a:cubicBezTo>
                    <a:pt x="5653" y="2491"/>
                    <a:pt x="5254" y="995"/>
                    <a:pt x="4060" y="320"/>
                  </a:cubicBezTo>
                  <a:cubicBezTo>
                    <a:pt x="3676" y="103"/>
                    <a:pt x="3263" y="0"/>
                    <a:pt x="28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0" name="Google Shape;6500;p18"/>
            <p:cNvSpPr/>
            <p:nvPr/>
          </p:nvSpPr>
          <p:spPr>
            <a:xfrm>
              <a:off x="2139275" y="3456375"/>
              <a:ext cx="143300" cy="126400"/>
            </a:xfrm>
            <a:custGeom>
              <a:avLst/>
              <a:gdLst/>
              <a:ahLst/>
              <a:cxnLst/>
              <a:rect l="l" t="t" r="r" b="b"/>
              <a:pathLst>
                <a:path w="5732" h="5056" extrusionOk="0">
                  <a:moveTo>
                    <a:pt x="2888" y="0"/>
                  </a:moveTo>
                  <a:cubicBezTo>
                    <a:pt x="2025" y="0"/>
                    <a:pt x="1196" y="466"/>
                    <a:pt x="721" y="1305"/>
                  </a:cubicBezTo>
                  <a:cubicBezTo>
                    <a:pt x="1" y="2576"/>
                    <a:pt x="428" y="4087"/>
                    <a:pt x="1701" y="4762"/>
                  </a:cubicBezTo>
                  <a:cubicBezTo>
                    <a:pt x="2075" y="4961"/>
                    <a:pt x="2470" y="5055"/>
                    <a:pt x="2859" y="5055"/>
                  </a:cubicBezTo>
                  <a:cubicBezTo>
                    <a:pt x="3739" y="5055"/>
                    <a:pt x="4583" y="4568"/>
                    <a:pt x="5055" y="3699"/>
                  </a:cubicBezTo>
                  <a:cubicBezTo>
                    <a:pt x="5732" y="2457"/>
                    <a:pt x="5316" y="995"/>
                    <a:pt x="4096" y="319"/>
                  </a:cubicBezTo>
                  <a:cubicBezTo>
                    <a:pt x="3707" y="103"/>
                    <a:pt x="3294" y="0"/>
                    <a:pt x="288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1" name="Google Shape;6501;p18"/>
            <p:cNvSpPr/>
            <p:nvPr/>
          </p:nvSpPr>
          <p:spPr>
            <a:xfrm>
              <a:off x="4719650" y="1317900"/>
              <a:ext cx="142600" cy="126325"/>
            </a:xfrm>
            <a:custGeom>
              <a:avLst/>
              <a:gdLst/>
              <a:ahLst/>
              <a:cxnLst/>
              <a:rect l="l" t="t" r="r" b="b"/>
              <a:pathLst>
                <a:path w="5704" h="5053" extrusionOk="0">
                  <a:moveTo>
                    <a:pt x="2860" y="0"/>
                  </a:moveTo>
                  <a:cubicBezTo>
                    <a:pt x="2015" y="0"/>
                    <a:pt x="1205" y="443"/>
                    <a:pt x="727" y="1250"/>
                  </a:cubicBezTo>
                  <a:cubicBezTo>
                    <a:pt x="1" y="2476"/>
                    <a:pt x="347" y="3963"/>
                    <a:pt x="1526" y="4677"/>
                  </a:cubicBezTo>
                  <a:cubicBezTo>
                    <a:pt x="1945" y="4931"/>
                    <a:pt x="2396" y="5053"/>
                    <a:pt x="2837" y="5053"/>
                  </a:cubicBezTo>
                  <a:cubicBezTo>
                    <a:pt x="3698" y="5053"/>
                    <a:pt x="4522" y="4592"/>
                    <a:pt x="4999" y="3753"/>
                  </a:cubicBezTo>
                  <a:cubicBezTo>
                    <a:pt x="5704" y="2519"/>
                    <a:pt x="5325" y="1046"/>
                    <a:pt x="4125" y="348"/>
                  </a:cubicBezTo>
                  <a:cubicBezTo>
                    <a:pt x="3720" y="113"/>
                    <a:pt x="3286" y="0"/>
                    <a:pt x="28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2" name="Google Shape;6502;p18"/>
            <p:cNvSpPr/>
            <p:nvPr/>
          </p:nvSpPr>
          <p:spPr>
            <a:xfrm>
              <a:off x="3656225" y="1032000"/>
              <a:ext cx="142100" cy="126275"/>
            </a:xfrm>
            <a:custGeom>
              <a:avLst/>
              <a:gdLst/>
              <a:ahLst/>
              <a:cxnLst/>
              <a:rect l="l" t="t" r="r" b="b"/>
              <a:pathLst>
                <a:path w="5684" h="5051" extrusionOk="0">
                  <a:moveTo>
                    <a:pt x="2845" y="1"/>
                  </a:moveTo>
                  <a:cubicBezTo>
                    <a:pt x="2038" y="1"/>
                    <a:pt x="1260" y="402"/>
                    <a:pt x="779" y="1146"/>
                  </a:cubicBezTo>
                  <a:cubicBezTo>
                    <a:pt x="1" y="2353"/>
                    <a:pt x="277" y="3857"/>
                    <a:pt x="1416" y="4612"/>
                  </a:cubicBezTo>
                  <a:cubicBezTo>
                    <a:pt x="1862" y="4908"/>
                    <a:pt x="2353" y="5050"/>
                    <a:pt x="2832" y="5050"/>
                  </a:cubicBezTo>
                  <a:cubicBezTo>
                    <a:pt x="3655" y="5050"/>
                    <a:pt x="4445" y="4632"/>
                    <a:pt x="4927" y="3856"/>
                  </a:cubicBezTo>
                  <a:cubicBezTo>
                    <a:pt x="5683" y="2639"/>
                    <a:pt x="5374" y="1145"/>
                    <a:pt x="4214" y="408"/>
                  </a:cubicBezTo>
                  <a:cubicBezTo>
                    <a:pt x="3781" y="133"/>
                    <a:pt x="3308" y="1"/>
                    <a:pt x="28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3" name="Google Shape;6503;p18"/>
            <p:cNvSpPr/>
            <p:nvPr/>
          </p:nvSpPr>
          <p:spPr>
            <a:xfrm>
              <a:off x="2924000" y="1245025"/>
              <a:ext cx="142200" cy="125600"/>
            </a:xfrm>
            <a:custGeom>
              <a:avLst/>
              <a:gdLst/>
              <a:ahLst/>
              <a:cxnLst/>
              <a:rect l="l" t="t" r="r" b="b"/>
              <a:pathLst>
                <a:path w="5688" h="5024" extrusionOk="0">
                  <a:moveTo>
                    <a:pt x="2874" y="0"/>
                  </a:moveTo>
                  <a:cubicBezTo>
                    <a:pt x="2040" y="0"/>
                    <a:pt x="1234" y="430"/>
                    <a:pt x="758" y="1212"/>
                  </a:cubicBezTo>
                  <a:cubicBezTo>
                    <a:pt x="1" y="2455"/>
                    <a:pt x="374" y="3988"/>
                    <a:pt x="1604" y="4692"/>
                  </a:cubicBezTo>
                  <a:cubicBezTo>
                    <a:pt x="1996" y="4917"/>
                    <a:pt x="2419" y="5024"/>
                    <a:pt x="2834" y="5024"/>
                  </a:cubicBezTo>
                  <a:cubicBezTo>
                    <a:pt x="3684" y="5024"/>
                    <a:pt x="4505" y="4575"/>
                    <a:pt x="4979" y="3764"/>
                  </a:cubicBezTo>
                  <a:cubicBezTo>
                    <a:pt x="5687" y="2550"/>
                    <a:pt x="5326" y="1060"/>
                    <a:pt x="4153" y="358"/>
                  </a:cubicBezTo>
                  <a:cubicBezTo>
                    <a:pt x="3747" y="116"/>
                    <a:pt x="3307" y="0"/>
                    <a:pt x="287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4" name="Google Shape;6504;p18"/>
            <p:cNvSpPr/>
            <p:nvPr/>
          </p:nvSpPr>
          <p:spPr>
            <a:xfrm>
              <a:off x="5482575" y="2683450"/>
              <a:ext cx="142400" cy="125675"/>
            </a:xfrm>
            <a:custGeom>
              <a:avLst/>
              <a:gdLst/>
              <a:ahLst/>
              <a:cxnLst/>
              <a:rect l="l" t="t" r="r" b="b"/>
              <a:pathLst>
                <a:path w="5696" h="5027" extrusionOk="0">
                  <a:moveTo>
                    <a:pt x="2876" y="0"/>
                  </a:moveTo>
                  <a:cubicBezTo>
                    <a:pt x="2024" y="0"/>
                    <a:pt x="1202" y="452"/>
                    <a:pt x="730" y="1266"/>
                  </a:cubicBezTo>
                  <a:cubicBezTo>
                    <a:pt x="0" y="2518"/>
                    <a:pt x="410" y="4042"/>
                    <a:pt x="1658" y="4723"/>
                  </a:cubicBezTo>
                  <a:cubicBezTo>
                    <a:pt x="2035" y="4929"/>
                    <a:pt x="2438" y="5027"/>
                    <a:pt x="2834" y="5027"/>
                  </a:cubicBezTo>
                  <a:cubicBezTo>
                    <a:pt x="3703" y="5027"/>
                    <a:pt x="4541" y="4554"/>
                    <a:pt x="5011" y="3711"/>
                  </a:cubicBezTo>
                  <a:cubicBezTo>
                    <a:pt x="5696" y="2484"/>
                    <a:pt x="5298" y="1011"/>
                    <a:pt x="4103" y="330"/>
                  </a:cubicBezTo>
                  <a:cubicBezTo>
                    <a:pt x="3711" y="107"/>
                    <a:pt x="3290" y="0"/>
                    <a:pt x="287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5" name="Google Shape;6505;p18"/>
            <p:cNvSpPr/>
            <p:nvPr/>
          </p:nvSpPr>
          <p:spPr>
            <a:xfrm>
              <a:off x="4366100" y="4396150"/>
              <a:ext cx="143050" cy="126375"/>
            </a:xfrm>
            <a:custGeom>
              <a:avLst/>
              <a:gdLst/>
              <a:ahLst/>
              <a:cxnLst/>
              <a:rect l="l" t="t" r="r" b="b"/>
              <a:pathLst>
                <a:path w="5722" h="5055" extrusionOk="0">
                  <a:moveTo>
                    <a:pt x="2881" y="1"/>
                  </a:moveTo>
                  <a:cubicBezTo>
                    <a:pt x="2047" y="1"/>
                    <a:pt x="1246" y="431"/>
                    <a:pt x="767" y="1218"/>
                  </a:cubicBezTo>
                  <a:cubicBezTo>
                    <a:pt x="1" y="2478"/>
                    <a:pt x="371" y="4002"/>
                    <a:pt x="1613" y="4715"/>
                  </a:cubicBezTo>
                  <a:cubicBezTo>
                    <a:pt x="2013" y="4945"/>
                    <a:pt x="2441" y="5054"/>
                    <a:pt x="2861" y="5054"/>
                  </a:cubicBezTo>
                  <a:cubicBezTo>
                    <a:pt x="3711" y="5054"/>
                    <a:pt x="4525" y="4604"/>
                    <a:pt x="5002" y="3787"/>
                  </a:cubicBezTo>
                  <a:cubicBezTo>
                    <a:pt x="5721" y="2558"/>
                    <a:pt x="5363" y="1074"/>
                    <a:pt x="4177" y="366"/>
                  </a:cubicBezTo>
                  <a:cubicBezTo>
                    <a:pt x="3764" y="119"/>
                    <a:pt x="3318" y="1"/>
                    <a:pt x="288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6" name="Google Shape;6506;p18"/>
            <p:cNvSpPr/>
            <p:nvPr/>
          </p:nvSpPr>
          <p:spPr>
            <a:xfrm>
              <a:off x="2471025" y="3954725"/>
              <a:ext cx="144025" cy="126950"/>
            </a:xfrm>
            <a:custGeom>
              <a:avLst/>
              <a:gdLst/>
              <a:ahLst/>
              <a:cxnLst/>
              <a:rect l="l" t="t" r="r" b="b"/>
              <a:pathLst>
                <a:path w="5761" h="5078" extrusionOk="0">
                  <a:moveTo>
                    <a:pt x="2889" y="0"/>
                  </a:moveTo>
                  <a:cubicBezTo>
                    <a:pt x="2048" y="0"/>
                    <a:pt x="1241" y="436"/>
                    <a:pt x="761" y="1233"/>
                  </a:cubicBezTo>
                  <a:cubicBezTo>
                    <a:pt x="1" y="2493"/>
                    <a:pt x="366" y="4013"/>
                    <a:pt x="1601" y="4729"/>
                  </a:cubicBezTo>
                  <a:cubicBezTo>
                    <a:pt x="2008" y="4965"/>
                    <a:pt x="2445" y="5078"/>
                    <a:pt x="2873" y="5078"/>
                  </a:cubicBezTo>
                  <a:cubicBezTo>
                    <a:pt x="3713" y="5078"/>
                    <a:pt x="4520" y="4641"/>
                    <a:pt x="5000" y="3845"/>
                  </a:cubicBezTo>
                  <a:cubicBezTo>
                    <a:pt x="5761" y="2585"/>
                    <a:pt x="5397" y="1065"/>
                    <a:pt x="4160" y="349"/>
                  </a:cubicBezTo>
                  <a:cubicBezTo>
                    <a:pt x="3753" y="113"/>
                    <a:pt x="3317" y="0"/>
                    <a:pt x="288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7" name="Google Shape;6507;p18"/>
            <p:cNvSpPr/>
            <p:nvPr/>
          </p:nvSpPr>
          <p:spPr>
            <a:xfrm>
              <a:off x="4183375" y="4449000"/>
              <a:ext cx="143050" cy="127025"/>
            </a:xfrm>
            <a:custGeom>
              <a:avLst/>
              <a:gdLst/>
              <a:ahLst/>
              <a:cxnLst/>
              <a:rect l="l" t="t" r="r" b="b"/>
              <a:pathLst>
                <a:path w="5722" h="5081" extrusionOk="0">
                  <a:moveTo>
                    <a:pt x="2869" y="0"/>
                  </a:moveTo>
                  <a:cubicBezTo>
                    <a:pt x="2015" y="0"/>
                    <a:pt x="1197" y="453"/>
                    <a:pt x="715" y="1281"/>
                  </a:cubicBezTo>
                  <a:cubicBezTo>
                    <a:pt x="1" y="2511"/>
                    <a:pt x="354" y="3988"/>
                    <a:pt x="1532" y="4701"/>
                  </a:cubicBezTo>
                  <a:cubicBezTo>
                    <a:pt x="1955" y="4957"/>
                    <a:pt x="2410" y="5080"/>
                    <a:pt x="2855" y="5080"/>
                  </a:cubicBezTo>
                  <a:cubicBezTo>
                    <a:pt x="3709" y="5080"/>
                    <a:pt x="4526" y="4628"/>
                    <a:pt x="5008" y="3799"/>
                  </a:cubicBezTo>
                  <a:cubicBezTo>
                    <a:pt x="5721" y="2570"/>
                    <a:pt x="5369" y="1092"/>
                    <a:pt x="4192" y="379"/>
                  </a:cubicBezTo>
                  <a:cubicBezTo>
                    <a:pt x="3769" y="123"/>
                    <a:pt x="3314" y="0"/>
                    <a:pt x="28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8" name="Google Shape;6508;p18"/>
            <p:cNvSpPr/>
            <p:nvPr/>
          </p:nvSpPr>
          <p:spPr>
            <a:xfrm>
              <a:off x="2089875" y="3272050"/>
              <a:ext cx="143225" cy="127100"/>
            </a:xfrm>
            <a:custGeom>
              <a:avLst/>
              <a:gdLst/>
              <a:ahLst/>
              <a:cxnLst/>
              <a:rect l="l" t="t" r="r" b="b"/>
              <a:pathLst>
                <a:path w="5729" h="5084" extrusionOk="0">
                  <a:moveTo>
                    <a:pt x="2872" y="0"/>
                  </a:moveTo>
                  <a:cubicBezTo>
                    <a:pt x="2003" y="0"/>
                    <a:pt x="1174" y="471"/>
                    <a:pt x="695" y="1326"/>
                  </a:cubicBezTo>
                  <a:cubicBezTo>
                    <a:pt x="1" y="2564"/>
                    <a:pt x="381" y="4028"/>
                    <a:pt x="1576" y="4727"/>
                  </a:cubicBezTo>
                  <a:cubicBezTo>
                    <a:pt x="1988" y="4968"/>
                    <a:pt x="2428" y="5083"/>
                    <a:pt x="2857" y="5083"/>
                  </a:cubicBezTo>
                  <a:cubicBezTo>
                    <a:pt x="3727" y="5083"/>
                    <a:pt x="4555" y="4612"/>
                    <a:pt x="5034" y="3757"/>
                  </a:cubicBezTo>
                  <a:cubicBezTo>
                    <a:pt x="5729" y="2521"/>
                    <a:pt x="5348" y="1056"/>
                    <a:pt x="4153" y="356"/>
                  </a:cubicBezTo>
                  <a:cubicBezTo>
                    <a:pt x="3741" y="115"/>
                    <a:pt x="3302" y="0"/>
                    <a:pt x="287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9" name="Google Shape;6509;p18"/>
            <p:cNvSpPr/>
            <p:nvPr/>
          </p:nvSpPr>
          <p:spPr>
            <a:xfrm>
              <a:off x="2040525" y="3088475"/>
              <a:ext cx="142575" cy="126375"/>
            </a:xfrm>
            <a:custGeom>
              <a:avLst/>
              <a:gdLst/>
              <a:ahLst/>
              <a:cxnLst/>
              <a:rect l="l" t="t" r="r" b="b"/>
              <a:pathLst>
                <a:path w="5703" h="5055" extrusionOk="0">
                  <a:moveTo>
                    <a:pt x="2864" y="1"/>
                  </a:moveTo>
                  <a:cubicBezTo>
                    <a:pt x="2000" y="1"/>
                    <a:pt x="1172" y="466"/>
                    <a:pt x="696" y="1311"/>
                  </a:cubicBezTo>
                  <a:cubicBezTo>
                    <a:pt x="0" y="2548"/>
                    <a:pt x="386" y="4020"/>
                    <a:pt x="1590" y="4712"/>
                  </a:cubicBezTo>
                  <a:cubicBezTo>
                    <a:pt x="1992" y="4944"/>
                    <a:pt x="2422" y="5054"/>
                    <a:pt x="2843" y="5054"/>
                  </a:cubicBezTo>
                  <a:cubicBezTo>
                    <a:pt x="3691" y="5054"/>
                    <a:pt x="4504" y="4607"/>
                    <a:pt x="4982" y="3793"/>
                  </a:cubicBezTo>
                  <a:cubicBezTo>
                    <a:pt x="5703" y="2564"/>
                    <a:pt x="5348" y="1080"/>
                    <a:pt x="4164" y="370"/>
                  </a:cubicBezTo>
                  <a:cubicBezTo>
                    <a:pt x="3749" y="120"/>
                    <a:pt x="3302" y="1"/>
                    <a:pt x="286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0" name="Google Shape;6510;p18"/>
            <p:cNvSpPr/>
            <p:nvPr/>
          </p:nvSpPr>
          <p:spPr>
            <a:xfrm>
              <a:off x="5283925" y="1947300"/>
              <a:ext cx="142850" cy="126400"/>
            </a:xfrm>
            <a:custGeom>
              <a:avLst/>
              <a:gdLst/>
              <a:ahLst/>
              <a:cxnLst/>
              <a:rect l="l" t="t" r="r" b="b"/>
              <a:pathLst>
                <a:path w="5714" h="5056" extrusionOk="0">
                  <a:moveTo>
                    <a:pt x="2869" y="0"/>
                  </a:moveTo>
                  <a:cubicBezTo>
                    <a:pt x="1986" y="0"/>
                    <a:pt x="1143" y="489"/>
                    <a:pt x="671" y="1368"/>
                  </a:cubicBezTo>
                  <a:cubicBezTo>
                    <a:pt x="1" y="2615"/>
                    <a:pt x="424" y="4071"/>
                    <a:pt x="1650" y="4744"/>
                  </a:cubicBezTo>
                  <a:cubicBezTo>
                    <a:pt x="2035" y="4955"/>
                    <a:pt x="2444" y="5056"/>
                    <a:pt x="2845" y="5056"/>
                  </a:cubicBezTo>
                  <a:cubicBezTo>
                    <a:pt x="3713" y="5056"/>
                    <a:pt x="4545" y="4584"/>
                    <a:pt x="5020" y="3738"/>
                  </a:cubicBezTo>
                  <a:cubicBezTo>
                    <a:pt x="5714" y="2498"/>
                    <a:pt x="5322" y="1029"/>
                    <a:pt x="4117" y="339"/>
                  </a:cubicBezTo>
                  <a:cubicBezTo>
                    <a:pt x="3715" y="110"/>
                    <a:pt x="3287" y="0"/>
                    <a:pt x="28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1" name="Google Shape;6511;p18"/>
            <p:cNvSpPr/>
            <p:nvPr/>
          </p:nvSpPr>
          <p:spPr>
            <a:xfrm>
              <a:off x="4486975" y="1187125"/>
              <a:ext cx="142750" cy="126375"/>
            </a:xfrm>
            <a:custGeom>
              <a:avLst/>
              <a:gdLst/>
              <a:ahLst/>
              <a:cxnLst/>
              <a:rect l="l" t="t" r="r" b="b"/>
              <a:pathLst>
                <a:path w="5710" h="5055" extrusionOk="0">
                  <a:moveTo>
                    <a:pt x="2867" y="0"/>
                  </a:moveTo>
                  <a:cubicBezTo>
                    <a:pt x="2001" y="0"/>
                    <a:pt x="1171" y="468"/>
                    <a:pt x="696" y="1310"/>
                  </a:cubicBezTo>
                  <a:cubicBezTo>
                    <a:pt x="1" y="2543"/>
                    <a:pt x="385" y="4017"/>
                    <a:pt x="1589" y="4711"/>
                  </a:cubicBezTo>
                  <a:cubicBezTo>
                    <a:pt x="1993" y="4944"/>
                    <a:pt x="2424" y="5055"/>
                    <a:pt x="2844" y="5055"/>
                  </a:cubicBezTo>
                  <a:cubicBezTo>
                    <a:pt x="3724" y="5055"/>
                    <a:pt x="4563" y="4569"/>
                    <a:pt x="5037" y="3693"/>
                  </a:cubicBezTo>
                  <a:cubicBezTo>
                    <a:pt x="5709" y="2449"/>
                    <a:pt x="5291" y="990"/>
                    <a:pt x="4069" y="315"/>
                  </a:cubicBezTo>
                  <a:cubicBezTo>
                    <a:pt x="3682" y="102"/>
                    <a:pt x="3271" y="0"/>
                    <a:pt x="286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2" name="Google Shape;6512;p18"/>
            <p:cNvSpPr/>
            <p:nvPr/>
          </p:nvSpPr>
          <p:spPr>
            <a:xfrm>
              <a:off x="3401775" y="4477700"/>
              <a:ext cx="143300" cy="127125"/>
            </a:xfrm>
            <a:custGeom>
              <a:avLst/>
              <a:gdLst/>
              <a:ahLst/>
              <a:cxnLst/>
              <a:rect l="l" t="t" r="r" b="b"/>
              <a:pathLst>
                <a:path w="5732" h="5085" extrusionOk="0">
                  <a:moveTo>
                    <a:pt x="2872" y="1"/>
                  </a:moveTo>
                  <a:cubicBezTo>
                    <a:pt x="1999" y="1"/>
                    <a:pt x="1166" y="478"/>
                    <a:pt x="688" y="1341"/>
                  </a:cubicBezTo>
                  <a:cubicBezTo>
                    <a:pt x="1" y="2580"/>
                    <a:pt x="390" y="4042"/>
                    <a:pt x="1592" y="4736"/>
                  </a:cubicBezTo>
                  <a:cubicBezTo>
                    <a:pt x="2001" y="4972"/>
                    <a:pt x="2435" y="5085"/>
                    <a:pt x="2860" y="5085"/>
                  </a:cubicBezTo>
                  <a:cubicBezTo>
                    <a:pt x="3734" y="5085"/>
                    <a:pt x="4566" y="4608"/>
                    <a:pt x="5045" y="3745"/>
                  </a:cubicBezTo>
                  <a:cubicBezTo>
                    <a:pt x="5732" y="2505"/>
                    <a:pt x="5343" y="1043"/>
                    <a:pt x="4140" y="349"/>
                  </a:cubicBezTo>
                  <a:cubicBezTo>
                    <a:pt x="3732" y="114"/>
                    <a:pt x="3297" y="1"/>
                    <a:pt x="28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3" name="Google Shape;6513;p18"/>
            <p:cNvSpPr/>
            <p:nvPr/>
          </p:nvSpPr>
          <p:spPr>
            <a:xfrm>
              <a:off x="3818775" y="4557000"/>
              <a:ext cx="140425" cy="123700"/>
            </a:xfrm>
            <a:custGeom>
              <a:avLst/>
              <a:gdLst/>
              <a:ahLst/>
              <a:cxnLst/>
              <a:rect l="l" t="t" r="r" b="b"/>
              <a:pathLst>
                <a:path w="5617" h="4948" extrusionOk="0">
                  <a:moveTo>
                    <a:pt x="2860" y="1"/>
                  </a:moveTo>
                  <a:cubicBezTo>
                    <a:pt x="1992" y="1"/>
                    <a:pt x="1140" y="464"/>
                    <a:pt x="683" y="1277"/>
                  </a:cubicBezTo>
                  <a:cubicBezTo>
                    <a:pt x="0" y="2487"/>
                    <a:pt x="437" y="4030"/>
                    <a:pt x="1638" y="4669"/>
                  </a:cubicBezTo>
                  <a:cubicBezTo>
                    <a:pt x="1993" y="4858"/>
                    <a:pt x="2377" y="4948"/>
                    <a:pt x="2759" y="4948"/>
                  </a:cubicBezTo>
                  <a:cubicBezTo>
                    <a:pt x="3626" y="4948"/>
                    <a:pt x="4478" y="4484"/>
                    <a:pt x="4936" y="3671"/>
                  </a:cubicBezTo>
                  <a:cubicBezTo>
                    <a:pt x="5616" y="2462"/>
                    <a:pt x="5182" y="919"/>
                    <a:pt x="3981" y="279"/>
                  </a:cubicBezTo>
                  <a:cubicBezTo>
                    <a:pt x="3626" y="90"/>
                    <a:pt x="3241" y="1"/>
                    <a:pt x="286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4" name="Google Shape;6514;p18"/>
            <p:cNvSpPr/>
            <p:nvPr/>
          </p:nvSpPr>
          <p:spPr>
            <a:xfrm>
              <a:off x="2190625" y="3641650"/>
              <a:ext cx="140325" cy="123675"/>
            </a:xfrm>
            <a:custGeom>
              <a:avLst/>
              <a:gdLst/>
              <a:ahLst/>
              <a:cxnLst/>
              <a:rect l="l" t="t" r="r" b="b"/>
              <a:pathLst>
                <a:path w="5613" h="4947" extrusionOk="0">
                  <a:moveTo>
                    <a:pt x="2856" y="0"/>
                  </a:moveTo>
                  <a:cubicBezTo>
                    <a:pt x="2010" y="0"/>
                    <a:pt x="1176" y="440"/>
                    <a:pt x="710" y="1223"/>
                  </a:cubicBezTo>
                  <a:cubicBezTo>
                    <a:pt x="1" y="2414"/>
                    <a:pt x="397" y="3970"/>
                    <a:pt x="1584" y="4639"/>
                  </a:cubicBezTo>
                  <a:cubicBezTo>
                    <a:pt x="1953" y="4848"/>
                    <a:pt x="2357" y="4947"/>
                    <a:pt x="2758" y="4947"/>
                  </a:cubicBezTo>
                  <a:cubicBezTo>
                    <a:pt x="3604" y="4947"/>
                    <a:pt x="4438" y="4507"/>
                    <a:pt x="4904" y="3724"/>
                  </a:cubicBezTo>
                  <a:cubicBezTo>
                    <a:pt x="5612" y="2532"/>
                    <a:pt x="5216" y="977"/>
                    <a:pt x="4031" y="308"/>
                  </a:cubicBezTo>
                  <a:cubicBezTo>
                    <a:pt x="3662" y="99"/>
                    <a:pt x="3258" y="0"/>
                    <a:pt x="28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5" name="Google Shape;6515;p18"/>
            <p:cNvSpPr/>
            <p:nvPr/>
          </p:nvSpPr>
          <p:spPr>
            <a:xfrm>
              <a:off x="4256075" y="1057675"/>
              <a:ext cx="139225" cy="123700"/>
            </a:xfrm>
            <a:custGeom>
              <a:avLst/>
              <a:gdLst/>
              <a:ahLst/>
              <a:cxnLst/>
              <a:rect l="l" t="t" r="r" b="b"/>
              <a:pathLst>
                <a:path w="5569" h="4948" extrusionOk="0">
                  <a:moveTo>
                    <a:pt x="2839" y="1"/>
                  </a:moveTo>
                  <a:cubicBezTo>
                    <a:pt x="1980" y="1"/>
                    <a:pt x="1131" y="454"/>
                    <a:pt x="669" y="1258"/>
                  </a:cubicBezTo>
                  <a:cubicBezTo>
                    <a:pt x="0" y="2422"/>
                    <a:pt x="371" y="3922"/>
                    <a:pt x="1497" y="4605"/>
                  </a:cubicBezTo>
                  <a:cubicBezTo>
                    <a:pt x="1881" y="4837"/>
                    <a:pt x="2307" y="4948"/>
                    <a:pt x="2731" y="4948"/>
                  </a:cubicBezTo>
                  <a:cubicBezTo>
                    <a:pt x="3590" y="4948"/>
                    <a:pt x="4438" y="4495"/>
                    <a:pt x="4901" y="3690"/>
                  </a:cubicBezTo>
                  <a:cubicBezTo>
                    <a:pt x="5569" y="2527"/>
                    <a:pt x="5197" y="1027"/>
                    <a:pt x="4072" y="343"/>
                  </a:cubicBezTo>
                  <a:cubicBezTo>
                    <a:pt x="3689" y="111"/>
                    <a:pt x="3263" y="1"/>
                    <a:pt x="283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6" name="Google Shape;6516;p18"/>
            <p:cNvSpPr/>
            <p:nvPr/>
          </p:nvSpPr>
          <p:spPr>
            <a:xfrm>
              <a:off x="4953850" y="1449975"/>
              <a:ext cx="139300" cy="123700"/>
            </a:xfrm>
            <a:custGeom>
              <a:avLst/>
              <a:gdLst/>
              <a:ahLst/>
              <a:cxnLst/>
              <a:rect l="l" t="t" r="r" b="b"/>
              <a:pathLst>
                <a:path w="5572" h="4948" extrusionOk="0">
                  <a:moveTo>
                    <a:pt x="2838" y="0"/>
                  </a:moveTo>
                  <a:cubicBezTo>
                    <a:pt x="1972" y="0"/>
                    <a:pt x="1119" y="461"/>
                    <a:pt x="659" y="1276"/>
                  </a:cubicBezTo>
                  <a:cubicBezTo>
                    <a:pt x="0" y="2446"/>
                    <a:pt x="385" y="3942"/>
                    <a:pt x="1517" y="4615"/>
                  </a:cubicBezTo>
                  <a:cubicBezTo>
                    <a:pt x="1897" y="4841"/>
                    <a:pt x="2317" y="4948"/>
                    <a:pt x="2734" y="4948"/>
                  </a:cubicBezTo>
                  <a:cubicBezTo>
                    <a:pt x="3599" y="4948"/>
                    <a:pt x="4452" y="4488"/>
                    <a:pt x="4912" y="3672"/>
                  </a:cubicBezTo>
                  <a:cubicBezTo>
                    <a:pt x="5572" y="2502"/>
                    <a:pt x="5187" y="1006"/>
                    <a:pt x="4056" y="333"/>
                  </a:cubicBezTo>
                  <a:cubicBezTo>
                    <a:pt x="3675" y="107"/>
                    <a:pt x="3255" y="0"/>
                    <a:pt x="283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7" name="Google Shape;6517;p18"/>
            <p:cNvSpPr/>
            <p:nvPr/>
          </p:nvSpPr>
          <p:spPr>
            <a:xfrm>
              <a:off x="4550425" y="4343950"/>
              <a:ext cx="140900" cy="124350"/>
            </a:xfrm>
            <a:custGeom>
              <a:avLst/>
              <a:gdLst/>
              <a:ahLst/>
              <a:cxnLst/>
              <a:rect l="l" t="t" r="r" b="b"/>
              <a:pathLst>
                <a:path w="5636" h="4974" extrusionOk="0">
                  <a:moveTo>
                    <a:pt x="2858" y="0"/>
                  </a:moveTo>
                  <a:cubicBezTo>
                    <a:pt x="1994" y="0"/>
                    <a:pt x="1150" y="463"/>
                    <a:pt x="687" y="1279"/>
                  </a:cubicBezTo>
                  <a:cubicBezTo>
                    <a:pt x="0" y="2490"/>
                    <a:pt x="413" y="4009"/>
                    <a:pt x="1608" y="4671"/>
                  </a:cubicBezTo>
                  <a:cubicBezTo>
                    <a:pt x="1979" y="4876"/>
                    <a:pt x="2380" y="4973"/>
                    <a:pt x="2776" y="4973"/>
                  </a:cubicBezTo>
                  <a:cubicBezTo>
                    <a:pt x="3657" y="4973"/>
                    <a:pt x="4516" y="4492"/>
                    <a:pt x="4972" y="3647"/>
                  </a:cubicBezTo>
                  <a:cubicBezTo>
                    <a:pt x="5635" y="2419"/>
                    <a:pt x="5187" y="913"/>
                    <a:pt x="3976" y="276"/>
                  </a:cubicBezTo>
                  <a:cubicBezTo>
                    <a:pt x="3620" y="89"/>
                    <a:pt x="3237" y="0"/>
                    <a:pt x="28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8" name="Google Shape;6518;p18"/>
            <p:cNvSpPr/>
            <p:nvPr/>
          </p:nvSpPr>
          <p:spPr>
            <a:xfrm>
              <a:off x="2755050" y="4271050"/>
              <a:ext cx="140425" cy="123725"/>
            </a:xfrm>
            <a:custGeom>
              <a:avLst/>
              <a:gdLst/>
              <a:ahLst/>
              <a:cxnLst/>
              <a:rect l="l" t="t" r="r" b="b"/>
              <a:pathLst>
                <a:path w="5617" h="4949" extrusionOk="0">
                  <a:moveTo>
                    <a:pt x="2861" y="1"/>
                  </a:moveTo>
                  <a:cubicBezTo>
                    <a:pt x="1993" y="1"/>
                    <a:pt x="1141" y="464"/>
                    <a:pt x="683" y="1277"/>
                  </a:cubicBezTo>
                  <a:cubicBezTo>
                    <a:pt x="1" y="2485"/>
                    <a:pt x="436" y="4030"/>
                    <a:pt x="1637" y="4669"/>
                  </a:cubicBezTo>
                  <a:cubicBezTo>
                    <a:pt x="1992" y="4859"/>
                    <a:pt x="2377" y="4949"/>
                    <a:pt x="2759" y="4949"/>
                  </a:cubicBezTo>
                  <a:cubicBezTo>
                    <a:pt x="3627" y="4949"/>
                    <a:pt x="4479" y="4485"/>
                    <a:pt x="4936" y="3673"/>
                  </a:cubicBezTo>
                  <a:cubicBezTo>
                    <a:pt x="5617" y="2463"/>
                    <a:pt x="5184" y="919"/>
                    <a:pt x="3983" y="279"/>
                  </a:cubicBezTo>
                  <a:cubicBezTo>
                    <a:pt x="3627" y="90"/>
                    <a:pt x="3243" y="1"/>
                    <a:pt x="286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9" name="Google Shape;6519;p18"/>
            <p:cNvSpPr/>
            <p:nvPr/>
          </p:nvSpPr>
          <p:spPr>
            <a:xfrm>
              <a:off x="1991850" y="2905575"/>
              <a:ext cx="140750" cy="124300"/>
            </a:xfrm>
            <a:custGeom>
              <a:avLst/>
              <a:gdLst/>
              <a:ahLst/>
              <a:cxnLst/>
              <a:rect l="l" t="t" r="r" b="b"/>
              <a:pathLst>
                <a:path w="5630" h="4972" extrusionOk="0">
                  <a:moveTo>
                    <a:pt x="2854" y="0"/>
                  </a:moveTo>
                  <a:cubicBezTo>
                    <a:pt x="2010" y="0"/>
                    <a:pt x="1184" y="440"/>
                    <a:pt x="715" y="1225"/>
                  </a:cubicBezTo>
                  <a:cubicBezTo>
                    <a:pt x="0" y="2422"/>
                    <a:pt x="376" y="3953"/>
                    <a:pt x="1555" y="4641"/>
                  </a:cubicBezTo>
                  <a:cubicBezTo>
                    <a:pt x="1939" y="4865"/>
                    <a:pt x="2358" y="4972"/>
                    <a:pt x="2773" y="4972"/>
                  </a:cubicBezTo>
                  <a:cubicBezTo>
                    <a:pt x="3634" y="4972"/>
                    <a:pt x="4476" y="4514"/>
                    <a:pt x="4941" y="3698"/>
                  </a:cubicBezTo>
                  <a:cubicBezTo>
                    <a:pt x="5630" y="2488"/>
                    <a:pt x="5220" y="967"/>
                    <a:pt x="4025" y="304"/>
                  </a:cubicBezTo>
                  <a:cubicBezTo>
                    <a:pt x="3654" y="98"/>
                    <a:pt x="3252" y="0"/>
                    <a:pt x="28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0" name="Google Shape;6520;p18"/>
            <p:cNvSpPr/>
            <p:nvPr/>
          </p:nvSpPr>
          <p:spPr>
            <a:xfrm>
              <a:off x="2988225" y="4401825"/>
              <a:ext cx="139300" cy="123700"/>
            </a:xfrm>
            <a:custGeom>
              <a:avLst/>
              <a:gdLst/>
              <a:ahLst/>
              <a:cxnLst/>
              <a:rect l="l" t="t" r="r" b="b"/>
              <a:pathLst>
                <a:path w="5572" h="4948" extrusionOk="0">
                  <a:moveTo>
                    <a:pt x="2836" y="1"/>
                  </a:moveTo>
                  <a:cubicBezTo>
                    <a:pt x="1955" y="1"/>
                    <a:pt x="1089" y="479"/>
                    <a:pt x="637" y="1317"/>
                  </a:cubicBezTo>
                  <a:cubicBezTo>
                    <a:pt x="0" y="2499"/>
                    <a:pt x="413" y="3986"/>
                    <a:pt x="1556" y="4637"/>
                  </a:cubicBezTo>
                  <a:cubicBezTo>
                    <a:pt x="1927" y="4848"/>
                    <a:pt x="2333" y="4948"/>
                    <a:pt x="2736" y="4948"/>
                  </a:cubicBezTo>
                  <a:cubicBezTo>
                    <a:pt x="3617" y="4948"/>
                    <a:pt x="4483" y="4469"/>
                    <a:pt x="4935" y="3632"/>
                  </a:cubicBezTo>
                  <a:cubicBezTo>
                    <a:pt x="5572" y="2450"/>
                    <a:pt x="5161" y="963"/>
                    <a:pt x="4016" y="312"/>
                  </a:cubicBezTo>
                  <a:cubicBezTo>
                    <a:pt x="3645" y="101"/>
                    <a:pt x="3239" y="1"/>
                    <a:pt x="283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1" name="Google Shape;6521;p18"/>
            <p:cNvSpPr/>
            <p:nvPr/>
          </p:nvSpPr>
          <p:spPr>
            <a:xfrm>
              <a:off x="5534175" y="2869125"/>
              <a:ext cx="138375" cy="122250"/>
            </a:xfrm>
            <a:custGeom>
              <a:avLst/>
              <a:gdLst/>
              <a:ahLst/>
              <a:cxnLst/>
              <a:rect l="l" t="t" r="r" b="b"/>
              <a:pathLst>
                <a:path w="5535" h="4890" extrusionOk="0">
                  <a:moveTo>
                    <a:pt x="2854" y="0"/>
                  </a:moveTo>
                  <a:cubicBezTo>
                    <a:pt x="2009" y="0"/>
                    <a:pt x="1160" y="436"/>
                    <a:pt x="699" y="1202"/>
                  </a:cubicBezTo>
                  <a:cubicBezTo>
                    <a:pt x="1" y="2362"/>
                    <a:pt x="418" y="3962"/>
                    <a:pt x="1586" y="4605"/>
                  </a:cubicBezTo>
                  <a:cubicBezTo>
                    <a:pt x="1938" y="4798"/>
                    <a:pt x="2325" y="4889"/>
                    <a:pt x="2711" y="4889"/>
                  </a:cubicBezTo>
                  <a:cubicBezTo>
                    <a:pt x="3575" y="4889"/>
                    <a:pt x="4434" y="4432"/>
                    <a:pt x="4884" y="3637"/>
                  </a:cubicBezTo>
                  <a:cubicBezTo>
                    <a:pt x="5534" y="2489"/>
                    <a:pt x="5138" y="964"/>
                    <a:pt x="4018" y="309"/>
                  </a:cubicBezTo>
                  <a:cubicBezTo>
                    <a:pt x="3659" y="99"/>
                    <a:pt x="3257" y="0"/>
                    <a:pt x="28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2" name="Google Shape;6522;p18"/>
            <p:cNvSpPr/>
            <p:nvPr/>
          </p:nvSpPr>
          <p:spPr>
            <a:xfrm>
              <a:off x="2742950" y="1299900"/>
              <a:ext cx="138350" cy="122250"/>
            </a:xfrm>
            <a:custGeom>
              <a:avLst/>
              <a:gdLst/>
              <a:ahLst/>
              <a:cxnLst/>
              <a:rect l="l" t="t" r="r" b="b"/>
              <a:pathLst>
                <a:path w="5534" h="4890" extrusionOk="0">
                  <a:moveTo>
                    <a:pt x="2855" y="1"/>
                  </a:moveTo>
                  <a:cubicBezTo>
                    <a:pt x="2017" y="1"/>
                    <a:pt x="1173" y="429"/>
                    <a:pt x="709" y="1186"/>
                  </a:cubicBezTo>
                  <a:cubicBezTo>
                    <a:pt x="0" y="2340"/>
                    <a:pt x="405" y="3943"/>
                    <a:pt x="1569" y="4596"/>
                  </a:cubicBezTo>
                  <a:cubicBezTo>
                    <a:pt x="1924" y="4795"/>
                    <a:pt x="2317" y="4889"/>
                    <a:pt x="2709" y="4889"/>
                  </a:cubicBezTo>
                  <a:cubicBezTo>
                    <a:pt x="3565" y="4889"/>
                    <a:pt x="4420" y="4440"/>
                    <a:pt x="4875" y="3654"/>
                  </a:cubicBezTo>
                  <a:cubicBezTo>
                    <a:pt x="5533" y="2518"/>
                    <a:pt x="5146" y="984"/>
                    <a:pt x="4035" y="319"/>
                  </a:cubicBezTo>
                  <a:cubicBezTo>
                    <a:pt x="3673" y="103"/>
                    <a:pt x="3264" y="1"/>
                    <a:pt x="28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3" name="Google Shape;6523;p18"/>
            <p:cNvSpPr/>
            <p:nvPr/>
          </p:nvSpPr>
          <p:spPr>
            <a:xfrm>
              <a:off x="5235975" y="1765050"/>
              <a:ext cx="139575" cy="122975"/>
            </a:xfrm>
            <a:custGeom>
              <a:avLst/>
              <a:gdLst/>
              <a:ahLst/>
              <a:cxnLst/>
              <a:rect l="l" t="t" r="r" b="b"/>
              <a:pathLst>
                <a:path w="5583" h="4919" extrusionOk="0">
                  <a:moveTo>
                    <a:pt x="2852" y="0"/>
                  </a:moveTo>
                  <a:cubicBezTo>
                    <a:pt x="1988" y="0"/>
                    <a:pt x="1133" y="458"/>
                    <a:pt x="678" y="1258"/>
                  </a:cubicBezTo>
                  <a:cubicBezTo>
                    <a:pt x="0" y="2448"/>
                    <a:pt x="432" y="4007"/>
                    <a:pt x="1614" y="4641"/>
                  </a:cubicBezTo>
                  <a:cubicBezTo>
                    <a:pt x="1965" y="4830"/>
                    <a:pt x="2348" y="4919"/>
                    <a:pt x="2729" y="4919"/>
                  </a:cubicBezTo>
                  <a:cubicBezTo>
                    <a:pt x="3594" y="4919"/>
                    <a:pt x="4449" y="4461"/>
                    <a:pt x="4904" y="3661"/>
                  </a:cubicBezTo>
                  <a:cubicBezTo>
                    <a:pt x="5582" y="2472"/>
                    <a:pt x="5150" y="913"/>
                    <a:pt x="3967" y="278"/>
                  </a:cubicBezTo>
                  <a:cubicBezTo>
                    <a:pt x="3616" y="90"/>
                    <a:pt x="3233" y="0"/>
                    <a:pt x="285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4" name="Google Shape;6524;p18"/>
            <p:cNvSpPr/>
            <p:nvPr/>
          </p:nvSpPr>
          <p:spPr>
            <a:xfrm>
              <a:off x="5051100" y="4001525"/>
              <a:ext cx="137800" cy="122200"/>
            </a:xfrm>
            <a:custGeom>
              <a:avLst/>
              <a:gdLst/>
              <a:ahLst/>
              <a:cxnLst/>
              <a:rect l="l" t="t" r="r" b="b"/>
              <a:pathLst>
                <a:path w="5512" h="4888" extrusionOk="0">
                  <a:moveTo>
                    <a:pt x="2835" y="1"/>
                  </a:moveTo>
                  <a:cubicBezTo>
                    <a:pt x="1968" y="1"/>
                    <a:pt x="1096" y="459"/>
                    <a:pt x="646" y="1261"/>
                  </a:cubicBezTo>
                  <a:cubicBezTo>
                    <a:pt x="1" y="2413"/>
                    <a:pt x="401" y="3932"/>
                    <a:pt x="1526" y="4584"/>
                  </a:cubicBezTo>
                  <a:cubicBezTo>
                    <a:pt x="1883" y="4790"/>
                    <a:pt x="2283" y="4888"/>
                    <a:pt x="2683" y="4888"/>
                  </a:cubicBezTo>
                  <a:cubicBezTo>
                    <a:pt x="3531" y="4888"/>
                    <a:pt x="4382" y="4450"/>
                    <a:pt x="4841" y="3679"/>
                  </a:cubicBezTo>
                  <a:cubicBezTo>
                    <a:pt x="5512" y="2553"/>
                    <a:pt x="5142" y="1013"/>
                    <a:pt x="4038" y="334"/>
                  </a:cubicBezTo>
                  <a:cubicBezTo>
                    <a:pt x="3670" y="108"/>
                    <a:pt x="3253" y="1"/>
                    <a:pt x="283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5" name="Google Shape;6525;p18"/>
            <p:cNvSpPr/>
            <p:nvPr/>
          </p:nvSpPr>
          <p:spPr>
            <a:xfrm>
              <a:off x="3840350" y="980450"/>
              <a:ext cx="139550" cy="123000"/>
            </a:xfrm>
            <a:custGeom>
              <a:avLst/>
              <a:gdLst/>
              <a:ahLst/>
              <a:cxnLst/>
              <a:rect l="l" t="t" r="r" b="b"/>
              <a:pathLst>
                <a:path w="5582" h="4920" extrusionOk="0">
                  <a:moveTo>
                    <a:pt x="2853" y="0"/>
                  </a:moveTo>
                  <a:cubicBezTo>
                    <a:pt x="1993" y="0"/>
                    <a:pt x="1141" y="453"/>
                    <a:pt x="685" y="1247"/>
                  </a:cubicBezTo>
                  <a:cubicBezTo>
                    <a:pt x="1" y="2433"/>
                    <a:pt x="424" y="3993"/>
                    <a:pt x="1603" y="4636"/>
                  </a:cubicBezTo>
                  <a:cubicBezTo>
                    <a:pt x="1957" y="4829"/>
                    <a:pt x="2344" y="4920"/>
                    <a:pt x="2730" y="4920"/>
                  </a:cubicBezTo>
                  <a:cubicBezTo>
                    <a:pt x="3589" y="4920"/>
                    <a:pt x="4441" y="4467"/>
                    <a:pt x="4898" y="3674"/>
                  </a:cubicBezTo>
                  <a:cubicBezTo>
                    <a:pt x="5581" y="2487"/>
                    <a:pt x="5159" y="925"/>
                    <a:pt x="3980" y="284"/>
                  </a:cubicBezTo>
                  <a:cubicBezTo>
                    <a:pt x="3626" y="92"/>
                    <a:pt x="3239" y="0"/>
                    <a:pt x="285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6" name="Google Shape;6526;p18"/>
            <p:cNvSpPr/>
            <p:nvPr/>
          </p:nvSpPr>
          <p:spPr>
            <a:xfrm>
              <a:off x="2426400" y="1589825"/>
              <a:ext cx="139475" cy="122975"/>
            </a:xfrm>
            <a:custGeom>
              <a:avLst/>
              <a:gdLst/>
              <a:ahLst/>
              <a:cxnLst/>
              <a:rect l="l" t="t" r="r" b="b"/>
              <a:pathLst>
                <a:path w="5579" h="4919" extrusionOk="0">
                  <a:moveTo>
                    <a:pt x="2850" y="0"/>
                  </a:moveTo>
                  <a:cubicBezTo>
                    <a:pt x="2009" y="0"/>
                    <a:pt x="1172" y="433"/>
                    <a:pt x="707" y="1202"/>
                  </a:cubicBezTo>
                  <a:cubicBezTo>
                    <a:pt x="1" y="2371"/>
                    <a:pt x="394" y="3943"/>
                    <a:pt x="1559" y="4611"/>
                  </a:cubicBezTo>
                  <a:cubicBezTo>
                    <a:pt x="1923" y="4819"/>
                    <a:pt x="2326" y="4918"/>
                    <a:pt x="2728" y="4918"/>
                  </a:cubicBezTo>
                  <a:cubicBezTo>
                    <a:pt x="3570" y="4918"/>
                    <a:pt x="4407" y="4484"/>
                    <a:pt x="4873" y="3716"/>
                  </a:cubicBezTo>
                  <a:cubicBezTo>
                    <a:pt x="5579" y="2549"/>
                    <a:pt x="5185" y="977"/>
                    <a:pt x="4019" y="308"/>
                  </a:cubicBezTo>
                  <a:cubicBezTo>
                    <a:pt x="3655" y="99"/>
                    <a:pt x="3252" y="0"/>
                    <a:pt x="28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7" name="Google Shape;6527;p18"/>
            <p:cNvSpPr/>
            <p:nvPr/>
          </p:nvSpPr>
          <p:spPr>
            <a:xfrm>
              <a:off x="2027250" y="2301575"/>
              <a:ext cx="137800" cy="122200"/>
            </a:xfrm>
            <a:custGeom>
              <a:avLst/>
              <a:gdLst/>
              <a:ahLst/>
              <a:cxnLst/>
              <a:rect l="l" t="t" r="r" b="b"/>
              <a:pathLst>
                <a:path w="5512" h="4888" extrusionOk="0">
                  <a:moveTo>
                    <a:pt x="2835" y="0"/>
                  </a:moveTo>
                  <a:cubicBezTo>
                    <a:pt x="1968" y="0"/>
                    <a:pt x="1097" y="459"/>
                    <a:pt x="648" y="1260"/>
                  </a:cubicBezTo>
                  <a:cubicBezTo>
                    <a:pt x="1" y="2412"/>
                    <a:pt x="403" y="3933"/>
                    <a:pt x="1526" y="4583"/>
                  </a:cubicBezTo>
                  <a:cubicBezTo>
                    <a:pt x="1884" y="4790"/>
                    <a:pt x="2284" y="4888"/>
                    <a:pt x="2684" y="4888"/>
                  </a:cubicBezTo>
                  <a:cubicBezTo>
                    <a:pt x="3532" y="4888"/>
                    <a:pt x="4383" y="4449"/>
                    <a:pt x="4841" y="3679"/>
                  </a:cubicBezTo>
                  <a:cubicBezTo>
                    <a:pt x="5512" y="2553"/>
                    <a:pt x="5143" y="1014"/>
                    <a:pt x="4040" y="334"/>
                  </a:cubicBezTo>
                  <a:cubicBezTo>
                    <a:pt x="3671" y="107"/>
                    <a:pt x="3253" y="0"/>
                    <a:pt x="28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8" name="Google Shape;6528;p18"/>
            <p:cNvSpPr/>
            <p:nvPr/>
          </p:nvSpPr>
          <p:spPr>
            <a:xfrm>
              <a:off x="5450200" y="3289775"/>
              <a:ext cx="139525" cy="123025"/>
            </a:xfrm>
            <a:custGeom>
              <a:avLst/>
              <a:gdLst/>
              <a:ahLst/>
              <a:cxnLst/>
              <a:rect l="l" t="t" r="r" b="b"/>
              <a:pathLst>
                <a:path w="5581" h="4921" extrusionOk="0">
                  <a:moveTo>
                    <a:pt x="2852" y="1"/>
                  </a:moveTo>
                  <a:cubicBezTo>
                    <a:pt x="1996" y="1"/>
                    <a:pt x="1147" y="451"/>
                    <a:pt x="688" y="1240"/>
                  </a:cubicBezTo>
                  <a:cubicBezTo>
                    <a:pt x="0" y="2424"/>
                    <a:pt x="419" y="3986"/>
                    <a:pt x="1596" y="4632"/>
                  </a:cubicBezTo>
                  <a:cubicBezTo>
                    <a:pt x="1952" y="4828"/>
                    <a:pt x="2341" y="4920"/>
                    <a:pt x="2729" y="4920"/>
                  </a:cubicBezTo>
                  <a:cubicBezTo>
                    <a:pt x="3586" y="4920"/>
                    <a:pt x="4435" y="4470"/>
                    <a:pt x="4894" y="3681"/>
                  </a:cubicBezTo>
                  <a:cubicBezTo>
                    <a:pt x="5581" y="2497"/>
                    <a:pt x="5162" y="935"/>
                    <a:pt x="3985" y="288"/>
                  </a:cubicBezTo>
                  <a:cubicBezTo>
                    <a:pt x="3630" y="93"/>
                    <a:pt x="3240" y="1"/>
                    <a:pt x="285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9" name="Google Shape;6529;p18"/>
            <p:cNvSpPr/>
            <p:nvPr/>
          </p:nvSpPr>
          <p:spPr>
            <a:xfrm>
              <a:off x="4735525" y="4292625"/>
              <a:ext cx="135975" cy="120625"/>
            </a:xfrm>
            <a:custGeom>
              <a:avLst/>
              <a:gdLst/>
              <a:ahLst/>
              <a:cxnLst/>
              <a:rect l="l" t="t" r="r" b="b"/>
              <a:pathLst>
                <a:path w="5439" h="4825" extrusionOk="0">
                  <a:moveTo>
                    <a:pt x="2814" y="1"/>
                  </a:moveTo>
                  <a:cubicBezTo>
                    <a:pt x="1950" y="1"/>
                    <a:pt x="1079" y="458"/>
                    <a:pt x="640" y="1246"/>
                  </a:cubicBezTo>
                  <a:cubicBezTo>
                    <a:pt x="1" y="2391"/>
                    <a:pt x="434" y="3949"/>
                    <a:pt x="1564" y="4558"/>
                  </a:cubicBezTo>
                  <a:cubicBezTo>
                    <a:pt x="1901" y="4739"/>
                    <a:pt x="2274" y="4825"/>
                    <a:pt x="2648" y="4825"/>
                  </a:cubicBezTo>
                  <a:cubicBezTo>
                    <a:pt x="3534" y="4825"/>
                    <a:pt x="4424" y="4345"/>
                    <a:pt x="4849" y="3532"/>
                  </a:cubicBezTo>
                  <a:cubicBezTo>
                    <a:pt x="5438" y="2400"/>
                    <a:pt x="5026" y="919"/>
                    <a:pt x="3944" y="296"/>
                  </a:cubicBezTo>
                  <a:cubicBezTo>
                    <a:pt x="3597" y="95"/>
                    <a:pt x="3206" y="1"/>
                    <a:pt x="28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0" name="Google Shape;6530;p18"/>
            <p:cNvSpPr/>
            <p:nvPr/>
          </p:nvSpPr>
          <p:spPr>
            <a:xfrm>
              <a:off x="2524450" y="4141850"/>
              <a:ext cx="135950" cy="120600"/>
            </a:xfrm>
            <a:custGeom>
              <a:avLst/>
              <a:gdLst/>
              <a:ahLst/>
              <a:cxnLst/>
              <a:rect l="l" t="t" r="r" b="b"/>
              <a:pathLst>
                <a:path w="5438" h="4824" extrusionOk="0">
                  <a:moveTo>
                    <a:pt x="2812" y="0"/>
                  </a:moveTo>
                  <a:cubicBezTo>
                    <a:pt x="1941" y="0"/>
                    <a:pt x="1064" y="465"/>
                    <a:pt x="629" y="1262"/>
                  </a:cubicBezTo>
                  <a:cubicBezTo>
                    <a:pt x="0" y="2417"/>
                    <a:pt x="447" y="3971"/>
                    <a:pt x="1581" y="4566"/>
                  </a:cubicBezTo>
                  <a:cubicBezTo>
                    <a:pt x="1915" y="4741"/>
                    <a:pt x="2282" y="4824"/>
                    <a:pt x="2649" y="4824"/>
                  </a:cubicBezTo>
                  <a:cubicBezTo>
                    <a:pt x="3543" y="4824"/>
                    <a:pt x="4438" y="4335"/>
                    <a:pt x="4857" y="3512"/>
                  </a:cubicBezTo>
                  <a:cubicBezTo>
                    <a:pt x="5438" y="2373"/>
                    <a:pt x="5012" y="895"/>
                    <a:pt x="3926" y="285"/>
                  </a:cubicBezTo>
                  <a:cubicBezTo>
                    <a:pt x="3582" y="91"/>
                    <a:pt x="3198" y="0"/>
                    <a:pt x="28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1" name="Google Shape;6531;p18"/>
            <p:cNvSpPr/>
            <p:nvPr/>
          </p:nvSpPr>
          <p:spPr>
            <a:xfrm>
              <a:off x="3222325" y="4534075"/>
              <a:ext cx="136450" cy="120675"/>
            </a:xfrm>
            <a:custGeom>
              <a:avLst/>
              <a:gdLst/>
              <a:ahLst/>
              <a:cxnLst/>
              <a:rect l="l" t="t" r="r" b="b"/>
              <a:pathLst>
                <a:path w="5458" h="4827" extrusionOk="0">
                  <a:moveTo>
                    <a:pt x="2813" y="1"/>
                  </a:moveTo>
                  <a:cubicBezTo>
                    <a:pt x="2005" y="1"/>
                    <a:pt x="1186" y="403"/>
                    <a:pt x="714" y="1118"/>
                  </a:cubicBezTo>
                  <a:cubicBezTo>
                    <a:pt x="1" y="2203"/>
                    <a:pt x="337" y="3779"/>
                    <a:pt x="1433" y="4484"/>
                  </a:cubicBezTo>
                  <a:cubicBezTo>
                    <a:pt x="1796" y="4717"/>
                    <a:pt x="2215" y="4827"/>
                    <a:pt x="2638" y="4827"/>
                  </a:cubicBezTo>
                  <a:cubicBezTo>
                    <a:pt x="3467" y="4827"/>
                    <a:pt x="4310" y="4406"/>
                    <a:pt x="4771" y="3663"/>
                  </a:cubicBezTo>
                  <a:cubicBezTo>
                    <a:pt x="5458" y="2558"/>
                    <a:pt x="5083" y="984"/>
                    <a:pt x="3974" y="315"/>
                  </a:cubicBezTo>
                  <a:cubicBezTo>
                    <a:pt x="3620" y="102"/>
                    <a:pt x="3218" y="1"/>
                    <a:pt x="28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2" name="Google Shape;6532;p18"/>
            <p:cNvSpPr/>
            <p:nvPr/>
          </p:nvSpPr>
          <p:spPr>
            <a:xfrm>
              <a:off x="1944300" y="2723400"/>
              <a:ext cx="136550" cy="120700"/>
            </a:xfrm>
            <a:custGeom>
              <a:avLst/>
              <a:gdLst/>
              <a:ahLst/>
              <a:cxnLst/>
              <a:rect l="l" t="t" r="r" b="b"/>
              <a:pathLst>
                <a:path w="5462" h="4828" extrusionOk="0">
                  <a:moveTo>
                    <a:pt x="2810" y="1"/>
                  </a:moveTo>
                  <a:cubicBezTo>
                    <a:pt x="1987" y="1"/>
                    <a:pt x="1157" y="418"/>
                    <a:pt x="694" y="1153"/>
                  </a:cubicBezTo>
                  <a:cubicBezTo>
                    <a:pt x="0" y="2254"/>
                    <a:pt x="366" y="3829"/>
                    <a:pt x="1471" y="4507"/>
                  </a:cubicBezTo>
                  <a:cubicBezTo>
                    <a:pt x="1826" y="4725"/>
                    <a:pt x="2232" y="4828"/>
                    <a:pt x="2641" y="4828"/>
                  </a:cubicBezTo>
                  <a:cubicBezTo>
                    <a:pt x="3485" y="4828"/>
                    <a:pt x="4343" y="4391"/>
                    <a:pt x="4795" y="3627"/>
                  </a:cubicBezTo>
                  <a:cubicBezTo>
                    <a:pt x="5461" y="2502"/>
                    <a:pt x="5062" y="938"/>
                    <a:pt x="3940" y="296"/>
                  </a:cubicBezTo>
                  <a:cubicBezTo>
                    <a:pt x="3592" y="95"/>
                    <a:pt x="3202" y="1"/>
                    <a:pt x="281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3" name="Google Shape;6533;p18"/>
            <p:cNvSpPr/>
            <p:nvPr/>
          </p:nvSpPr>
          <p:spPr>
            <a:xfrm>
              <a:off x="2242400" y="3827500"/>
              <a:ext cx="136075" cy="119875"/>
            </a:xfrm>
            <a:custGeom>
              <a:avLst/>
              <a:gdLst/>
              <a:ahLst/>
              <a:cxnLst/>
              <a:rect l="l" t="t" r="r" b="b"/>
              <a:pathLst>
                <a:path w="5443" h="4795" extrusionOk="0">
                  <a:moveTo>
                    <a:pt x="2792" y="0"/>
                  </a:moveTo>
                  <a:cubicBezTo>
                    <a:pt x="1957" y="0"/>
                    <a:pt x="1121" y="435"/>
                    <a:pt x="672" y="1196"/>
                  </a:cubicBezTo>
                  <a:cubicBezTo>
                    <a:pt x="0" y="2332"/>
                    <a:pt x="410" y="3886"/>
                    <a:pt x="1546" y="4514"/>
                  </a:cubicBezTo>
                  <a:cubicBezTo>
                    <a:pt x="1890" y="4705"/>
                    <a:pt x="2270" y="4795"/>
                    <a:pt x="2650" y="4795"/>
                  </a:cubicBezTo>
                  <a:cubicBezTo>
                    <a:pt x="3486" y="4795"/>
                    <a:pt x="4322" y="4360"/>
                    <a:pt x="4770" y="3599"/>
                  </a:cubicBezTo>
                  <a:cubicBezTo>
                    <a:pt x="5442" y="2463"/>
                    <a:pt x="5033" y="908"/>
                    <a:pt x="3897" y="281"/>
                  </a:cubicBezTo>
                  <a:cubicBezTo>
                    <a:pt x="3553" y="90"/>
                    <a:pt x="3173" y="0"/>
                    <a:pt x="279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4" name="Google Shape;6534;p18"/>
            <p:cNvSpPr/>
            <p:nvPr/>
          </p:nvSpPr>
          <p:spPr>
            <a:xfrm>
              <a:off x="3638050" y="4612075"/>
              <a:ext cx="136000" cy="119925"/>
            </a:xfrm>
            <a:custGeom>
              <a:avLst/>
              <a:gdLst/>
              <a:ahLst/>
              <a:cxnLst/>
              <a:rect l="l" t="t" r="r" b="b"/>
              <a:pathLst>
                <a:path w="5440" h="4797" extrusionOk="0">
                  <a:moveTo>
                    <a:pt x="2792" y="1"/>
                  </a:moveTo>
                  <a:cubicBezTo>
                    <a:pt x="1966" y="1"/>
                    <a:pt x="1137" y="425"/>
                    <a:pt x="682" y="1172"/>
                  </a:cubicBezTo>
                  <a:cubicBezTo>
                    <a:pt x="0" y="2297"/>
                    <a:pt x="393" y="3859"/>
                    <a:pt x="1521" y="4503"/>
                  </a:cubicBezTo>
                  <a:cubicBezTo>
                    <a:pt x="1870" y="4702"/>
                    <a:pt x="2258" y="4796"/>
                    <a:pt x="2647" y="4796"/>
                  </a:cubicBezTo>
                  <a:cubicBezTo>
                    <a:pt x="3473" y="4796"/>
                    <a:pt x="4301" y="4372"/>
                    <a:pt x="4755" y="3624"/>
                  </a:cubicBezTo>
                  <a:cubicBezTo>
                    <a:pt x="5439" y="2500"/>
                    <a:pt x="5046" y="938"/>
                    <a:pt x="3918" y="294"/>
                  </a:cubicBezTo>
                  <a:cubicBezTo>
                    <a:pt x="3569" y="95"/>
                    <a:pt x="3181" y="1"/>
                    <a:pt x="279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5" name="Google Shape;6535;p18"/>
            <p:cNvSpPr/>
            <p:nvPr/>
          </p:nvSpPr>
          <p:spPr>
            <a:xfrm>
              <a:off x="4026300" y="929675"/>
              <a:ext cx="133600" cy="118175"/>
            </a:xfrm>
            <a:custGeom>
              <a:avLst/>
              <a:gdLst/>
              <a:ahLst/>
              <a:cxnLst/>
              <a:rect l="l" t="t" r="r" b="b"/>
              <a:pathLst>
                <a:path w="5344" h="4727" extrusionOk="0">
                  <a:moveTo>
                    <a:pt x="2712" y="1"/>
                  </a:moveTo>
                  <a:cubicBezTo>
                    <a:pt x="1897" y="1"/>
                    <a:pt x="1099" y="432"/>
                    <a:pt x="656" y="1200"/>
                  </a:cubicBezTo>
                  <a:cubicBezTo>
                    <a:pt x="0" y="2335"/>
                    <a:pt x="372" y="3776"/>
                    <a:pt x="1486" y="4420"/>
                  </a:cubicBezTo>
                  <a:cubicBezTo>
                    <a:pt x="1846" y="4628"/>
                    <a:pt x="2240" y="4727"/>
                    <a:pt x="2631" y="4727"/>
                  </a:cubicBezTo>
                  <a:cubicBezTo>
                    <a:pt x="3446" y="4727"/>
                    <a:pt x="4244" y="4295"/>
                    <a:pt x="4688" y="3528"/>
                  </a:cubicBezTo>
                  <a:cubicBezTo>
                    <a:pt x="5343" y="2392"/>
                    <a:pt x="4971" y="951"/>
                    <a:pt x="3858" y="308"/>
                  </a:cubicBezTo>
                  <a:cubicBezTo>
                    <a:pt x="3497" y="100"/>
                    <a:pt x="3103" y="1"/>
                    <a:pt x="27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6" name="Google Shape;6536;p18"/>
            <p:cNvSpPr/>
            <p:nvPr/>
          </p:nvSpPr>
          <p:spPr>
            <a:xfrm>
              <a:off x="5189300" y="1583500"/>
              <a:ext cx="133600" cy="118175"/>
            </a:xfrm>
            <a:custGeom>
              <a:avLst/>
              <a:gdLst/>
              <a:ahLst/>
              <a:cxnLst/>
              <a:rect l="l" t="t" r="r" b="b"/>
              <a:pathLst>
                <a:path w="5344" h="4727" extrusionOk="0">
                  <a:moveTo>
                    <a:pt x="2713" y="1"/>
                  </a:moveTo>
                  <a:cubicBezTo>
                    <a:pt x="1899" y="1"/>
                    <a:pt x="1101" y="431"/>
                    <a:pt x="657" y="1197"/>
                  </a:cubicBezTo>
                  <a:cubicBezTo>
                    <a:pt x="0" y="2332"/>
                    <a:pt x="371" y="3773"/>
                    <a:pt x="1484" y="4419"/>
                  </a:cubicBezTo>
                  <a:cubicBezTo>
                    <a:pt x="1845" y="4628"/>
                    <a:pt x="2240" y="4727"/>
                    <a:pt x="2631" y="4727"/>
                  </a:cubicBezTo>
                  <a:cubicBezTo>
                    <a:pt x="3445" y="4727"/>
                    <a:pt x="4244" y="4297"/>
                    <a:pt x="4688" y="3530"/>
                  </a:cubicBezTo>
                  <a:cubicBezTo>
                    <a:pt x="5343" y="2395"/>
                    <a:pt x="4973" y="954"/>
                    <a:pt x="3859" y="309"/>
                  </a:cubicBezTo>
                  <a:cubicBezTo>
                    <a:pt x="3498" y="100"/>
                    <a:pt x="3104" y="1"/>
                    <a:pt x="27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7" name="Google Shape;6537;p18"/>
            <p:cNvSpPr/>
            <p:nvPr/>
          </p:nvSpPr>
          <p:spPr>
            <a:xfrm>
              <a:off x="2295075" y="4013825"/>
              <a:ext cx="130025" cy="115100"/>
            </a:xfrm>
            <a:custGeom>
              <a:avLst/>
              <a:gdLst/>
              <a:ahLst/>
              <a:cxnLst/>
              <a:rect l="l" t="t" r="r" b="b"/>
              <a:pathLst>
                <a:path w="5201" h="4604" extrusionOk="0">
                  <a:moveTo>
                    <a:pt x="2605" y="0"/>
                  </a:moveTo>
                  <a:cubicBezTo>
                    <a:pt x="1823" y="0"/>
                    <a:pt x="1077" y="422"/>
                    <a:pt x="643" y="1187"/>
                  </a:cubicBezTo>
                  <a:cubicBezTo>
                    <a:pt x="1" y="2318"/>
                    <a:pt x="342" y="3645"/>
                    <a:pt x="1440" y="4283"/>
                  </a:cubicBezTo>
                  <a:cubicBezTo>
                    <a:pt x="1813" y="4500"/>
                    <a:pt x="2209" y="4603"/>
                    <a:pt x="2596" y="4603"/>
                  </a:cubicBezTo>
                  <a:cubicBezTo>
                    <a:pt x="3394" y="4603"/>
                    <a:pt x="4154" y="4163"/>
                    <a:pt x="4585" y="3367"/>
                  </a:cubicBezTo>
                  <a:cubicBezTo>
                    <a:pt x="5201" y="2231"/>
                    <a:pt x="4827" y="910"/>
                    <a:pt x="3711" y="293"/>
                  </a:cubicBezTo>
                  <a:cubicBezTo>
                    <a:pt x="3354" y="95"/>
                    <a:pt x="2976" y="0"/>
                    <a:pt x="260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8" name="Google Shape;6538;p18"/>
            <p:cNvSpPr/>
            <p:nvPr/>
          </p:nvSpPr>
          <p:spPr>
            <a:xfrm>
              <a:off x="3457600" y="4667650"/>
              <a:ext cx="130500" cy="115125"/>
            </a:xfrm>
            <a:custGeom>
              <a:avLst/>
              <a:gdLst/>
              <a:ahLst/>
              <a:cxnLst/>
              <a:rect l="l" t="t" r="r" b="b"/>
              <a:pathLst>
                <a:path w="5220" h="4605" extrusionOk="0">
                  <a:moveTo>
                    <a:pt x="2623" y="1"/>
                  </a:moveTo>
                  <a:cubicBezTo>
                    <a:pt x="1857" y="1"/>
                    <a:pt x="1124" y="405"/>
                    <a:pt x="689" y="1142"/>
                  </a:cubicBezTo>
                  <a:cubicBezTo>
                    <a:pt x="0" y="2303"/>
                    <a:pt x="358" y="3677"/>
                    <a:pt x="1511" y="4313"/>
                  </a:cubicBezTo>
                  <a:cubicBezTo>
                    <a:pt x="1867" y="4510"/>
                    <a:pt x="2244" y="4604"/>
                    <a:pt x="2614" y="4604"/>
                  </a:cubicBezTo>
                  <a:cubicBezTo>
                    <a:pt x="3398" y="4604"/>
                    <a:pt x="4145" y="4180"/>
                    <a:pt x="4579" y="3413"/>
                  </a:cubicBezTo>
                  <a:cubicBezTo>
                    <a:pt x="5220" y="2283"/>
                    <a:pt x="4875" y="956"/>
                    <a:pt x="3776" y="318"/>
                  </a:cubicBezTo>
                  <a:cubicBezTo>
                    <a:pt x="3406" y="104"/>
                    <a:pt x="3010" y="1"/>
                    <a:pt x="262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9" name="Google Shape;6539;p18"/>
            <p:cNvSpPr/>
            <p:nvPr/>
          </p:nvSpPr>
          <p:spPr>
            <a:xfrm>
              <a:off x="2810275" y="4459675"/>
              <a:ext cx="129300" cy="114350"/>
            </a:xfrm>
            <a:custGeom>
              <a:avLst/>
              <a:gdLst/>
              <a:ahLst/>
              <a:cxnLst/>
              <a:rect l="l" t="t" r="r" b="b"/>
              <a:pathLst>
                <a:path w="5172" h="4574" extrusionOk="0">
                  <a:moveTo>
                    <a:pt x="2599" y="0"/>
                  </a:moveTo>
                  <a:cubicBezTo>
                    <a:pt x="1827" y="0"/>
                    <a:pt x="1085" y="410"/>
                    <a:pt x="652" y="1154"/>
                  </a:cubicBezTo>
                  <a:cubicBezTo>
                    <a:pt x="1" y="2274"/>
                    <a:pt x="340" y="3623"/>
                    <a:pt x="1433" y="4259"/>
                  </a:cubicBezTo>
                  <a:cubicBezTo>
                    <a:pt x="1798" y="4472"/>
                    <a:pt x="2190" y="4574"/>
                    <a:pt x="2575" y="4574"/>
                  </a:cubicBezTo>
                  <a:cubicBezTo>
                    <a:pt x="3346" y="4574"/>
                    <a:pt x="4088" y="4164"/>
                    <a:pt x="4520" y="3421"/>
                  </a:cubicBezTo>
                  <a:cubicBezTo>
                    <a:pt x="5172" y="2299"/>
                    <a:pt x="4833" y="952"/>
                    <a:pt x="3739" y="314"/>
                  </a:cubicBezTo>
                  <a:cubicBezTo>
                    <a:pt x="3375" y="102"/>
                    <a:pt x="2983" y="0"/>
                    <a:pt x="259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0" name="Google Shape;6540;p18"/>
            <p:cNvSpPr/>
            <p:nvPr/>
          </p:nvSpPr>
          <p:spPr>
            <a:xfrm>
              <a:off x="4443325" y="1008375"/>
              <a:ext cx="130650" cy="115975"/>
            </a:xfrm>
            <a:custGeom>
              <a:avLst/>
              <a:gdLst/>
              <a:ahLst/>
              <a:cxnLst/>
              <a:rect l="l" t="t" r="r" b="b"/>
              <a:pathLst>
                <a:path w="5226" h="4639" extrusionOk="0">
                  <a:moveTo>
                    <a:pt x="2613" y="0"/>
                  </a:moveTo>
                  <a:cubicBezTo>
                    <a:pt x="1812" y="0"/>
                    <a:pt x="1054" y="443"/>
                    <a:pt x="618" y="1245"/>
                  </a:cubicBezTo>
                  <a:cubicBezTo>
                    <a:pt x="0" y="2381"/>
                    <a:pt x="366" y="3697"/>
                    <a:pt x="1469" y="4326"/>
                  </a:cubicBezTo>
                  <a:cubicBezTo>
                    <a:pt x="1840" y="4537"/>
                    <a:pt x="2232" y="4638"/>
                    <a:pt x="2614" y="4638"/>
                  </a:cubicBezTo>
                  <a:cubicBezTo>
                    <a:pt x="3415" y="4638"/>
                    <a:pt x="4174" y="4195"/>
                    <a:pt x="4610" y="3392"/>
                  </a:cubicBezTo>
                  <a:cubicBezTo>
                    <a:pt x="5226" y="2258"/>
                    <a:pt x="4862" y="940"/>
                    <a:pt x="3758" y="312"/>
                  </a:cubicBezTo>
                  <a:cubicBezTo>
                    <a:pt x="3387" y="101"/>
                    <a:pt x="2995" y="0"/>
                    <a:pt x="26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1" name="Google Shape;6541;p18"/>
            <p:cNvSpPr/>
            <p:nvPr/>
          </p:nvSpPr>
          <p:spPr>
            <a:xfrm>
              <a:off x="4675225" y="1138450"/>
              <a:ext cx="132550" cy="117350"/>
            </a:xfrm>
            <a:custGeom>
              <a:avLst/>
              <a:gdLst/>
              <a:ahLst/>
              <a:cxnLst/>
              <a:rect l="l" t="t" r="r" b="b"/>
              <a:pathLst>
                <a:path w="5302" h="4694" extrusionOk="0">
                  <a:moveTo>
                    <a:pt x="2661" y="0"/>
                  </a:moveTo>
                  <a:cubicBezTo>
                    <a:pt x="1827" y="0"/>
                    <a:pt x="1026" y="465"/>
                    <a:pt x="596" y="1287"/>
                  </a:cubicBezTo>
                  <a:cubicBezTo>
                    <a:pt x="1" y="2424"/>
                    <a:pt x="385" y="3767"/>
                    <a:pt x="1486" y="4389"/>
                  </a:cubicBezTo>
                  <a:cubicBezTo>
                    <a:pt x="1851" y="4595"/>
                    <a:pt x="2241" y="4694"/>
                    <a:pt x="2625" y="4694"/>
                  </a:cubicBezTo>
                  <a:cubicBezTo>
                    <a:pt x="3439" y="4694"/>
                    <a:pt x="4221" y="4250"/>
                    <a:pt x="4659" y="3456"/>
                  </a:cubicBezTo>
                  <a:cubicBezTo>
                    <a:pt x="5301" y="2290"/>
                    <a:pt x="4902" y="896"/>
                    <a:pt x="3748" y="277"/>
                  </a:cubicBezTo>
                  <a:cubicBezTo>
                    <a:pt x="3398" y="90"/>
                    <a:pt x="3026" y="0"/>
                    <a:pt x="266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2" name="Google Shape;6542;p18"/>
            <p:cNvSpPr/>
            <p:nvPr/>
          </p:nvSpPr>
          <p:spPr>
            <a:xfrm>
              <a:off x="4908725" y="1269975"/>
              <a:ext cx="130250" cy="115825"/>
            </a:xfrm>
            <a:custGeom>
              <a:avLst/>
              <a:gdLst/>
              <a:ahLst/>
              <a:cxnLst/>
              <a:rect l="l" t="t" r="r" b="b"/>
              <a:pathLst>
                <a:path w="5210" h="4633" extrusionOk="0">
                  <a:moveTo>
                    <a:pt x="2604" y="0"/>
                  </a:moveTo>
                  <a:cubicBezTo>
                    <a:pt x="1844" y="0"/>
                    <a:pt x="1118" y="395"/>
                    <a:pt x="677" y="1124"/>
                  </a:cubicBezTo>
                  <a:cubicBezTo>
                    <a:pt x="0" y="2240"/>
                    <a:pt x="288" y="3581"/>
                    <a:pt x="1347" y="4254"/>
                  </a:cubicBezTo>
                  <a:cubicBezTo>
                    <a:pt x="1749" y="4510"/>
                    <a:pt x="2183" y="4632"/>
                    <a:pt x="2607" y="4632"/>
                  </a:cubicBezTo>
                  <a:cubicBezTo>
                    <a:pt x="3367" y="4632"/>
                    <a:pt x="4093" y="4238"/>
                    <a:pt x="4534" y="3509"/>
                  </a:cubicBezTo>
                  <a:cubicBezTo>
                    <a:pt x="5209" y="2392"/>
                    <a:pt x="4922" y="1052"/>
                    <a:pt x="3862" y="377"/>
                  </a:cubicBezTo>
                  <a:cubicBezTo>
                    <a:pt x="3461" y="123"/>
                    <a:pt x="3027" y="0"/>
                    <a:pt x="26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3" name="Google Shape;6543;p18"/>
            <p:cNvSpPr/>
            <p:nvPr/>
          </p:nvSpPr>
          <p:spPr>
            <a:xfrm>
              <a:off x="3429850" y="907175"/>
              <a:ext cx="129450" cy="114350"/>
            </a:xfrm>
            <a:custGeom>
              <a:avLst/>
              <a:gdLst/>
              <a:ahLst/>
              <a:cxnLst/>
              <a:rect l="l" t="t" r="r" b="b"/>
              <a:pathLst>
                <a:path w="5178" h="4574" extrusionOk="0">
                  <a:moveTo>
                    <a:pt x="2602" y="0"/>
                  </a:moveTo>
                  <a:cubicBezTo>
                    <a:pt x="1810" y="0"/>
                    <a:pt x="1052" y="434"/>
                    <a:pt x="624" y="1210"/>
                  </a:cubicBezTo>
                  <a:cubicBezTo>
                    <a:pt x="1" y="2340"/>
                    <a:pt x="378" y="3678"/>
                    <a:pt x="1489" y="4290"/>
                  </a:cubicBezTo>
                  <a:cubicBezTo>
                    <a:pt x="1839" y="4482"/>
                    <a:pt x="2211" y="4574"/>
                    <a:pt x="2576" y="4574"/>
                  </a:cubicBezTo>
                  <a:cubicBezTo>
                    <a:pt x="3368" y="4574"/>
                    <a:pt x="4126" y="4141"/>
                    <a:pt x="4554" y="3364"/>
                  </a:cubicBezTo>
                  <a:cubicBezTo>
                    <a:pt x="5177" y="2234"/>
                    <a:pt x="4800" y="896"/>
                    <a:pt x="3688" y="284"/>
                  </a:cubicBezTo>
                  <a:cubicBezTo>
                    <a:pt x="3338" y="92"/>
                    <a:pt x="2967" y="0"/>
                    <a:pt x="260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4" name="Google Shape;6544;p18"/>
            <p:cNvSpPr/>
            <p:nvPr/>
          </p:nvSpPr>
          <p:spPr>
            <a:xfrm>
              <a:off x="5522950" y="2083700"/>
              <a:ext cx="130025" cy="115075"/>
            </a:xfrm>
            <a:custGeom>
              <a:avLst/>
              <a:gdLst/>
              <a:ahLst/>
              <a:cxnLst/>
              <a:rect l="l" t="t" r="r" b="b"/>
              <a:pathLst>
                <a:path w="5201" h="4603" extrusionOk="0">
                  <a:moveTo>
                    <a:pt x="2607" y="0"/>
                  </a:moveTo>
                  <a:cubicBezTo>
                    <a:pt x="1811" y="0"/>
                    <a:pt x="1053" y="438"/>
                    <a:pt x="621" y="1232"/>
                  </a:cubicBezTo>
                  <a:cubicBezTo>
                    <a:pt x="0" y="2369"/>
                    <a:pt x="372" y="3688"/>
                    <a:pt x="1486" y="4307"/>
                  </a:cubicBezTo>
                  <a:cubicBezTo>
                    <a:pt x="1845" y="4507"/>
                    <a:pt x="2225" y="4603"/>
                    <a:pt x="2598" y="4603"/>
                  </a:cubicBezTo>
                  <a:cubicBezTo>
                    <a:pt x="3378" y="4603"/>
                    <a:pt x="4122" y="4183"/>
                    <a:pt x="4557" y="3422"/>
                  </a:cubicBezTo>
                  <a:cubicBezTo>
                    <a:pt x="5201" y="2293"/>
                    <a:pt x="4862" y="962"/>
                    <a:pt x="3767" y="323"/>
                  </a:cubicBezTo>
                  <a:cubicBezTo>
                    <a:pt x="3394" y="105"/>
                    <a:pt x="2996" y="0"/>
                    <a:pt x="260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5" name="Google Shape;6545;p18"/>
            <p:cNvSpPr/>
            <p:nvPr/>
          </p:nvSpPr>
          <p:spPr>
            <a:xfrm>
              <a:off x="3246200" y="960000"/>
              <a:ext cx="130375" cy="115100"/>
            </a:xfrm>
            <a:custGeom>
              <a:avLst/>
              <a:gdLst/>
              <a:ahLst/>
              <a:cxnLst/>
              <a:rect l="l" t="t" r="r" b="b"/>
              <a:pathLst>
                <a:path w="5215" h="4604" extrusionOk="0">
                  <a:moveTo>
                    <a:pt x="2621" y="0"/>
                  </a:moveTo>
                  <a:cubicBezTo>
                    <a:pt x="1861" y="0"/>
                    <a:pt x="1133" y="396"/>
                    <a:pt x="696" y="1123"/>
                  </a:cubicBezTo>
                  <a:cubicBezTo>
                    <a:pt x="1" y="2280"/>
                    <a:pt x="346" y="3658"/>
                    <a:pt x="1492" y="4303"/>
                  </a:cubicBezTo>
                  <a:cubicBezTo>
                    <a:pt x="1854" y="4506"/>
                    <a:pt x="2237" y="4603"/>
                    <a:pt x="2613" y="4603"/>
                  </a:cubicBezTo>
                  <a:cubicBezTo>
                    <a:pt x="3390" y="4603"/>
                    <a:pt x="4131" y="4187"/>
                    <a:pt x="4568" y="3431"/>
                  </a:cubicBezTo>
                  <a:cubicBezTo>
                    <a:pt x="5214" y="2305"/>
                    <a:pt x="4881" y="970"/>
                    <a:pt x="3791" y="327"/>
                  </a:cubicBezTo>
                  <a:cubicBezTo>
                    <a:pt x="3416" y="106"/>
                    <a:pt x="3014" y="0"/>
                    <a:pt x="262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6" name="Google Shape;6546;p18"/>
            <p:cNvSpPr/>
            <p:nvPr/>
          </p:nvSpPr>
          <p:spPr>
            <a:xfrm>
              <a:off x="5572125" y="2267625"/>
              <a:ext cx="130550" cy="115175"/>
            </a:xfrm>
            <a:custGeom>
              <a:avLst/>
              <a:gdLst/>
              <a:ahLst/>
              <a:cxnLst/>
              <a:rect l="l" t="t" r="r" b="b"/>
              <a:pathLst>
                <a:path w="5222" h="4607" extrusionOk="0">
                  <a:moveTo>
                    <a:pt x="2626" y="0"/>
                  </a:moveTo>
                  <a:cubicBezTo>
                    <a:pt x="1841" y="0"/>
                    <a:pt x="1092" y="427"/>
                    <a:pt x="658" y="1199"/>
                  </a:cubicBezTo>
                  <a:cubicBezTo>
                    <a:pt x="1" y="2369"/>
                    <a:pt x="394" y="3732"/>
                    <a:pt x="1567" y="4345"/>
                  </a:cubicBezTo>
                  <a:cubicBezTo>
                    <a:pt x="1906" y="4522"/>
                    <a:pt x="2262" y="4606"/>
                    <a:pt x="2611" y="4606"/>
                  </a:cubicBezTo>
                  <a:cubicBezTo>
                    <a:pt x="3415" y="4606"/>
                    <a:pt x="4182" y="4158"/>
                    <a:pt x="4612" y="3357"/>
                  </a:cubicBezTo>
                  <a:cubicBezTo>
                    <a:pt x="5222" y="2221"/>
                    <a:pt x="4840" y="902"/>
                    <a:pt x="3723" y="288"/>
                  </a:cubicBezTo>
                  <a:cubicBezTo>
                    <a:pt x="3368" y="93"/>
                    <a:pt x="2993" y="0"/>
                    <a:pt x="262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7" name="Google Shape;6547;p18"/>
            <p:cNvSpPr/>
            <p:nvPr/>
          </p:nvSpPr>
          <p:spPr>
            <a:xfrm>
              <a:off x="3063950" y="1013525"/>
              <a:ext cx="129425" cy="114375"/>
            </a:xfrm>
            <a:custGeom>
              <a:avLst/>
              <a:gdLst/>
              <a:ahLst/>
              <a:cxnLst/>
              <a:rect l="l" t="t" r="r" b="b"/>
              <a:pathLst>
                <a:path w="5177" h="4575" extrusionOk="0">
                  <a:moveTo>
                    <a:pt x="2604" y="0"/>
                  </a:moveTo>
                  <a:cubicBezTo>
                    <a:pt x="1801" y="0"/>
                    <a:pt x="1033" y="445"/>
                    <a:pt x="608" y="1237"/>
                  </a:cubicBezTo>
                  <a:cubicBezTo>
                    <a:pt x="1" y="2370"/>
                    <a:pt x="396" y="3705"/>
                    <a:pt x="1516" y="4305"/>
                  </a:cubicBezTo>
                  <a:cubicBezTo>
                    <a:pt x="1857" y="4487"/>
                    <a:pt x="2219" y="4574"/>
                    <a:pt x="2574" y="4574"/>
                  </a:cubicBezTo>
                  <a:cubicBezTo>
                    <a:pt x="3376" y="4574"/>
                    <a:pt x="4144" y="4130"/>
                    <a:pt x="4569" y="3338"/>
                  </a:cubicBezTo>
                  <a:cubicBezTo>
                    <a:pt x="5176" y="2205"/>
                    <a:pt x="4783" y="870"/>
                    <a:pt x="3661" y="270"/>
                  </a:cubicBezTo>
                  <a:cubicBezTo>
                    <a:pt x="3320" y="87"/>
                    <a:pt x="2959" y="0"/>
                    <a:pt x="26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8" name="Google Shape;6548;p18"/>
            <p:cNvSpPr/>
            <p:nvPr/>
          </p:nvSpPr>
          <p:spPr>
            <a:xfrm>
              <a:off x="5622625" y="2451975"/>
              <a:ext cx="129350" cy="114350"/>
            </a:xfrm>
            <a:custGeom>
              <a:avLst/>
              <a:gdLst/>
              <a:ahLst/>
              <a:cxnLst/>
              <a:rect l="l" t="t" r="r" b="b"/>
              <a:pathLst>
                <a:path w="5174" h="4574" extrusionOk="0">
                  <a:moveTo>
                    <a:pt x="2599" y="0"/>
                  </a:moveTo>
                  <a:cubicBezTo>
                    <a:pt x="1822" y="0"/>
                    <a:pt x="1076" y="415"/>
                    <a:pt x="645" y="1167"/>
                  </a:cubicBezTo>
                  <a:cubicBezTo>
                    <a:pt x="1" y="2290"/>
                    <a:pt x="349" y="3636"/>
                    <a:pt x="1447" y="4266"/>
                  </a:cubicBezTo>
                  <a:cubicBezTo>
                    <a:pt x="1808" y="4474"/>
                    <a:pt x="2195" y="4573"/>
                    <a:pt x="2575" y="4573"/>
                  </a:cubicBezTo>
                  <a:cubicBezTo>
                    <a:pt x="3351" y="4573"/>
                    <a:pt x="4096" y="4158"/>
                    <a:pt x="4528" y="3406"/>
                  </a:cubicBezTo>
                  <a:cubicBezTo>
                    <a:pt x="5173" y="2283"/>
                    <a:pt x="4824" y="938"/>
                    <a:pt x="3728" y="307"/>
                  </a:cubicBezTo>
                  <a:cubicBezTo>
                    <a:pt x="3366" y="99"/>
                    <a:pt x="2978" y="0"/>
                    <a:pt x="259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9" name="Google Shape;6549;p18"/>
            <p:cNvSpPr/>
            <p:nvPr/>
          </p:nvSpPr>
          <p:spPr>
            <a:xfrm>
              <a:off x="2563275" y="1355900"/>
              <a:ext cx="132350" cy="116600"/>
            </a:xfrm>
            <a:custGeom>
              <a:avLst/>
              <a:gdLst/>
              <a:ahLst/>
              <a:cxnLst/>
              <a:rect l="l" t="t" r="r" b="b"/>
              <a:pathLst>
                <a:path w="5294" h="4664" extrusionOk="0">
                  <a:moveTo>
                    <a:pt x="2653" y="0"/>
                  </a:moveTo>
                  <a:cubicBezTo>
                    <a:pt x="1875" y="0"/>
                    <a:pt x="1131" y="411"/>
                    <a:pt x="689" y="1159"/>
                  </a:cubicBezTo>
                  <a:cubicBezTo>
                    <a:pt x="0" y="2322"/>
                    <a:pt x="354" y="3708"/>
                    <a:pt x="1502" y="4357"/>
                  </a:cubicBezTo>
                  <a:cubicBezTo>
                    <a:pt x="1869" y="4564"/>
                    <a:pt x="2260" y="4664"/>
                    <a:pt x="2642" y="4664"/>
                  </a:cubicBezTo>
                  <a:cubicBezTo>
                    <a:pt x="3419" y="4664"/>
                    <a:pt x="4163" y="4253"/>
                    <a:pt x="4605" y="3504"/>
                  </a:cubicBezTo>
                  <a:cubicBezTo>
                    <a:pt x="5294" y="2342"/>
                    <a:pt x="4940" y="956"/>
                    <a:pt x="3792" y="306"/>
                  </a:cubicBezTo>
                  <a:cubicBezTo>
                    <a:pt x="3425" y="99"/>
                    <a:pt x="3035" y="0"/>
                    <a:pt x="265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0" name="Google Shape;6550;p18"/>
            <p:cNvSpPr/>
            <p:nvPr/>
          </p:nvSpPr>
          <p:spPr>
            <a:xfrm>
              <a:off x="5587575" y="3055875"/>
              <a:ext cx="131375" cy="116575"/>
            </a:xfrm>
            <a:custGeom>
              <a:avLst/>
              <a:gdLst/>
              <a:ahLst/>
              <a:cxnLst/>
              <a:rect l="l" t="t" r="r" b="b"/>
              <a:pathLst>
                <a:path w="5255" h="4663" extrusionOk="0">
                  <a:moveTo>
                    <a:pt x="2635" y="0"/>
                  </a:moveTo>
                  <a:cubicBezTo>
                    <a:pt x="1842" y="0"/>
                    <a:pt x="1085" y="427"/>
                    <a:pt x="644" y="1205"/>
                  </a:cubicBezTo>
                  <a:cubicBezTo>
                    <a:pt x="0" y="2338"/>
                    <a:pt x="338" y="3676"/>
                    <a:pt x="1431" y="4328"/>
                  </a:cubicBezTo>
                  <a:cubicBezTo>
                    <a:pt x="1812" y="4554"/>
                    <a:pt x="2221" y="4663"/>
                    <a:pt x="2621" y="4663"/>
                  </a:cubicBezTo>
                  <a:cubicBezTo>
                    <a:pt x="3414" y="4663"/>
                    <a:pt x="4172" y="4236"/>
                    <a:pt x="4612" y="3458"/>
                  </a:cubicBezTo>
                  <a:cubicBezTo>
                    <a:pt x="5255" y="2323"/>
                    <a:pt x="4919" y="985"/>
                    <a:pt x="3826" y="336"/>
                  </a:cubicBezTo>
                  <a:cubicBezTo>
                    <a:pt x="3444" y="109"/>
                    <a:pt x="3035" y="0"/>
                    <a:pt x="26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1" name="Google Shape;6551;p18"/>
            <p:cNvSpPr/>
            <p:nvPr/>
          </p:nvSpPr>
          <p:spPr>
            <a:xfrm>
              <a:off x="2248575" y="1647350"/>
              <a:ext cx="129225" cy="114325"/>
            </a:xfrm>
            <a:custGeom>
              <a:avLst/>
              <a:gdLst/>
              <a:ahLst/>
              <a:cxnLst/>
              <a:rect l="l" t="t" r="r" b="b"/>
              <a:pathLst>
                <a:path w="5169" h="4573" extrusionOk="0">
                  <a:moveTo>
                    <a:pt x="2597" y="0"/>
                  </a:moveTo>
                  <a:cubicBezTo>
                    <a:pt x="1829" y="0"/>
                    <a:pt x="1091" y="404"/>
                    <a:pt x="658" y="1140"/>
                  </a:cubicBezTo>
                  <a:cubicBezTo>
                    <a:pt x="1" y="2255"/>
                    <a:pt x="331" y="3609"/>
                    <a:pt x="1417" y="4250"/>
                  </a:cubicBezTo>
                  <a:cubicBezTo>
                    <a:pt x="1786" y="4468"/>
                    <a:pt x="2182" y="4572"/>
                    <a:pt x="2572" y="4572"/>
                  </a:cubicBezTo>
                  <a:cubicBezTo>
                    <a:pt x="3339" y="4572"/>
                    <a:pt x="4077" y="4168"/>
                    <a:pt x="4510" y="3433"/>
                  </a:cubicBezTo>
                  <a:cubicBezTo>
                    <a:pt x="5169" y="2316"/>
                    <a:pt x="4837" y="963"/>
                    <a:pt x="3751" y="322"/>
                  </a:cubicBezTo>
                  <a:cubicBezTo>
                    <a:pt x="3383" y="104"/>
                    <a:pt x="2986" y="0"/>
                    <a:pt x="259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2" name="Google Shape;6552;p18"/>
            <p:cNvSpPr/>
            <p:nvPr/>
          </p:nvSpPr>
          <p:spPr>
            <a:xfrm>
              <a:off x="5505200" y="3478075"/>
              <a:ext cx="128800" cy="114300"/>
            </a:xfrm>
            <a:custGeom>
              <a:avLst/>
              <a:gdLst/>
              <a:ahLst/>
              <a:cxnLst/>
              <a:rect l="l" t="t" r="r" b="b"/>
              <a:pathLst>
                <a:path w="5152" h="4572" extrusionOk="0">
                  <a:moveTo>
                    <a:pt x="2586" y="1"/>
                  </a:moveTo>
                  <a:cubicBezTo>
                    <a:pt x="1852" y="1"/>
                    <a:pt x="1143" y="368"/>
                    <a:pt x="705" y="1048"/>
                  </a:cubicBezTo>
                  <a:cubicBezTo>
                    <a:pt x="0" y="2145"/>
                    <a:pt x="268" y="3517"/>
                    <a:pt x="1320" y="4197"/>
                  </a:cubicBezTo>
                  <a:cubicBezTo>
                    <a:pt x="1712" y="4450"/>
                    <a:pt x="2143" y="4572"/>
                    <a:pt x="2565" y="4572"/>
                  </a:cubicBezTo>
                  <a:cubicBezTo>
                    <a:pt x="3299" y="4572"/>
                    <a:pt x="4009" y="4205"/>
                    <a:pt x="4447" y="3524"/>
                  </a:cubicBezTo>
                  <a:cubicBezTo>
                    <a:pt x="5152" y="2428"/>
                    <a:pt x="4884" y="1056"/>
                    <a:pt x="3833" y="376"/>
                  </a:cubicBezTo>
                  <a:cubicBezTo>
                    <a:pt x="3440" y="123"/>
                    <a:pt x="3009" y="1"/>
                    <a:pt x="258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3" name="Google Shape;6553;p18"/>
            <p:cNvSpPr/>
            <p:nvPr/>
          </p:nvSpPr>
          <p:spPr>
            <a:xfrm>
              <a:off x="2114525" y="1883625"/>
              <a:ext cx="130700" cy="116000"/>
            </a:xfrm>
            <a:custGeom>
              <a:avLst/>
              <a:gdLst/>
              <a:ahLst/>
              <a:cxnLst/>
              <a:rect l="l" t="t" r="r" b="b"/>
              <a:pathLst>
                <a:path w="5228" h="4640" extrusionOk="0">
                  <a:moveTo>
                    <a:pt x="2612" y="0"/>
                  </a:moveTo>
                  <a:cubicBezTo>
                    <a:pt x="1811" y="0"/>
                    <a:pt x="1052" y="445"/>
                    <a:pt x="616" y="1251"/>
                  </a:cubicBezTo>
                  <a:cubicBezTo>
                    <a:pt x="1" y="2387"/>
                    <a:pt x="367" y="3703"/>
                    <a:pt x="1473" y="4329"/>
                  </a:cubicBezTo>
                  <a:cubicBezTo>
                    <a:pt x="1843" y="4539"/>
                    <a:pt x="2234" y="4640"/>
                    <a:pt x="2615" y="4640"/>
                  </a:cubicBezTo>
                  <a:cubicBezTo>
                    <a:pt x="3417" y="4640"/>
                    <a:pt x="4176" y="4195"/>
                    <a:pt x="4611" y="3390"/>
                  </a:cubicBezTo>
                  <a:cubicBezTo>
                    <a:pt x="5227" y="2254"/>
                    <a:pt x="4860" y="938"/>
                    <a:pt x="3754" y="311"/>
                  </a:cubicBezTo>
                  <a:cubicBezTo>
                    <a:pt x="3384" y="101"/>
                    <a:pt x="2993" y="0"/>
                    <a:pt x="26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4" name="Google Shape;6554;p18"/>
            <p:cNvSpPr/>
            <p:nvPr/>
          </p:nvSpPr>
          <p:spPr>
            <a:xfrm>
              <a:off x="5370725" y="3714450"/>
              <a:ext cx="131175" cy="115800"/>
            </a:xfrm>
            <a:custGeom>
              <a:avLst/>
              <a:gdLst/>
              <a:ahLst/>
              <a:cxnLst/>
              <a:rect l="l" t="t" r="r" b="b"/>
              <a:pathLst>
                <a:path w="5247" h="4632" extrusionOk="0">
                  <a:moveTo>
                    <a:pt x="2625" y="1"/>
                  </a:moveTo>
                  <a:cubicBezTo>
                    <a:pt x="1881" y="1"/>
                    <a:pt x="1167" y="378"/>
                    <a:pt x="724" y="1077"/>
                  </a:cubicBezTo>
                  <a:cubicBezTo>
                    <a:pt x="1" y="2222"/>
                    <a:pt x="297" y="3607"/>
                    <a:pt x="1412" y="4285"/>
                  </a:cubicBezTo>
                  <a:cubicBezTo>
                    <a:pt x="1798" y="4519"/>
                    <a:pt x="2214" y="4632"/>
                    <a:pt x="2621" y="4632"/>
                  </a:cubicBezTo>
                  <a:cubicBezTo>
                    <a:pt x="3365" y="4632"/>
                    <a:pt x="4079" y="4254"/>
                    <a:pt x="4522" y="3554"/>
                  </a:cubicBezTo>
                  <a:cubicBezTo>
                    <a:pt x="5247" y="2411"/>
                    <a:pt x="4949" y="1024"/>
                    <a:pt x="3835" y="348"/>
                  </a:cubicBezTo>
                  <a:cubicBezTo>
                    <a:pt x="3448" y="113"/>
                    <a:pt x="3032" y="1"/>
                    <a:pt x="26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5" name="Google Shape;6555;p18"/>
            <p:cNvSpPr/>
            <p:nvPr/>
          </p:nvSpPr>
          <p:spPr>
            <a:xfrm>
              <a:off x="5238275" y="3952275"/>
              <a:ext cx="129450" cy="114400"/>
            </a:xfrm>
            <a:custGeom>
              <a:avLst/>
              <a:gdLst/>
              <a:ahLst/>
              <a:cxnLst/>
              <a:rect l="l" t="t" r="r" b="b"/>
              <a:pathLst>
                <a:path w="5178" h="4576" extrusionOk="0">
                  <a:moveTo>
                    <a:pt x="2604" y="1"/>
                  </a:moveTo>
                  <a:cubicBezTo>
                    <a:pt x="1804" y="1"/>
                    <a:pt x="1037" y="444"/>
                    <a:pt x="611" y="1233"/>
                  </a:cubicBezTo>
                  <a:cubicBezTo>
                    <a:pt x="1" y="2366"/>
                    <a:pt x="391" y="3701"/>
                    <a:pt x="1511" y="4304"/>
                  </a:cubicBezTo>
                  <a:cubicBezTo>
                    <a:pt x="1854" y="4488"/>
                    <a:pt x="2218" y="4576"/>
                    <a:pt x="2575" y="4576"/>
                  </a:cubicBezTo>
                  <a:cubicBezTo>
                    <a:pt x="3375" y="4576"/>
                    <a:pt x="4141" y="4133"/>
                    <a:pt x="4566" y="3344"/>
                  </a:cubicBezTo>
                  <a:cubicBezTo>
                    <a:pt x="5178" y="2211"/>
                    <a:pt x="4786" y="876"/>
                    <a:pt x="3667" y="273"/>
                  </a:cubicBezTo>
                  <a:cubicBezTo>
                    <a:pt x="3324" y="89"/>
                    <a:pt x="2961" y="1"/>
                    <a:pt x="26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6" name="Google Shape;6556;p18"/>
            <p:cNvSpPr/>
            <p:nvPr/>
          </p:nvSpPr>
          <p:spPr>
            <a:xfrm>
              <a:off x="1897650" y="2541900"/>
              <a:ext cx="130500" cy="115825"/>
            </a:xfrm>
            <a:custGeom>
              <a:avLst/>
              <a:gdLst/>
              <a:ahLst/>
              <a:cxnLst/>
              <a:rect l="l" t="t" r="r" b="b"/>
              <a:pathLst>
                <a:path w="5220" h="4633" extrusionOk="0">
                  <a:moveTo>
                    <a:pt x="2614" y="0"/>
                  </a:moveTo>
                  <a:cubicBezTo>
                    <a:pt x="1833" y="0"/>
                    <a:pt x="1089" y="417"/>
                    <a:pt x="649" y="1181"/>
                  </a:cubicBezTo>
                  <a:cubicBezTo>
                    <a:pt x="0" y="2308"/>
                    <a:pt x="323" y="3636"/>
                    <a:pt x="1405" y="4289"/>
                  </a:cubicBezTo>
                  <a:cubicBezTo>
                    <a:pt x="1790" y="4521"/>
                    <a:pt x="2203" y="4632"/>
                    <a:pt x="2607" y="4632"/>
                  </a:cubicBezTo>
                  <a:cubicBezTo>
                    <a:pt x="3387" y="4632"/>
                    <a:pt x="4131" y="4216"/>
                    <a:pt x="4570" y="3453"/>
                  </a:cubicBezTo>
                  <a:cubicBezTo>
                    <a:pt x="5220" y="2326"/>
                    <a:pt x="4897" y="997"/>
                    <a:pt x="3816" y="344"/>
                  </a:cubicBezTo>
                  <a:cubicBezTo>
                    <a:pt x="3430" y="111"/>
                    <a:pt x="3017" y="0"/>
                    <a:pt x="26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7" name="Google Shape;6557;p18"/>
            <p:cNvSpPr/>
            <p:nvPr/>
          </p:nvSpPr>
          <p:spPr>
            <a:xfrm>
              <a:off x="4921425" y="4241825"/>
              <a:ext cx="130625" cy="115925"/>
            </a:xfrm>
            <a:custGeom>
              <a:avLst/>
              <a:gdLst/>
              <a:ahLst/>
              <a:cxnLst/>
              <a:rect l="l" t="t" r="r" b="b"/>
              <a:pathLst>
                <a:path w="5225" h="4637" extrusionOk="0">
                  <a:moveTo>
                    <a:pt x="2612" y="0"/>
                  </a:moveTo>
                  <a:cubicBezTo>
                    <a:pt x="1815" y="0"/>
                    <a:pt x="1059" y="438"/>
                    <a:pt x="622" y="1233"/>
                  </a:cubicBezTo>
                  <a:cubicBezTo>
                    <a:pt x="1" y="2368"/>
                    <a:pt x="357" y="3687"/>
                    <a:pt x="1458" y="4319"/>
                  </a:cubicBezTo>
                  <a:cubicBezTo>
                    <a:pt x="1831" y="4534"/>
                    <a:pt x="2227" y="4637"/>
                    <a:pt x="2613" y="4637"/>
                  </a:cubicBezTo>
                  <a:cubicBezTo>
                    <a:pt x="3410" y="4637"/>
                    <a:pt x="4166" y="4199"/>
                    <a:pt x="4603" y="3404"/>
                  </a:cubicBezTo>
                  <a:cubicBezTo>
                    <a:pt x="5224" y="2269"/>
                    <a:pt x="4868" y="950"/>
                    <a:pt x="3767" y="318"/>
                  </a:cubicBezTo>
                  <a:cubicBezTo>
                    <a:pt x="3394" y="103"/>
                    <a:pt x="2998" y="0"/>
                    <a:pt x="26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8" name="Google Shape;6558;p18"/>
            <p:cNvSpPr/>
            <p:nvPr/>
          </p:nvSpPr>
          <p:spPr>
            <a:xfrm>
              <a:off x="3044100" y="4591225"/>
              <a:ext cx="126875" cy="112800"/>
            </a:xfrm>
            <a:custGeom>
              <a:avLst/>
              <a:gdLst/>
              <a:ahLst/>
              <a:cxnLst/>
              <a:rect l="l" t="t" r="r" b="b"/>
              <a:pathLst>
                <a:path w="5075" h="4512" extrusionOk="0">
                  <a:moveTo>
                    <a:pt x="2576" y="0"/>
                  </a:moveTo>
                  <a:cubicBezTo>
                    <a:pt x="1804" y="0"/>
                    <a:pt x="1047" y="404"/>
                    <a:pt x="623" y="1129"/>
                  </a:cubicBezTo>
                  <a:cubicBezTo>
                    <a:pt x="1" y="2190"/>
                    <a:pt x="320" y="3548"/>
                    <a:pt x="1343" y="4181"/>
                  </a:cubicBezTo>
                  <a:cubicBezTo>
                    <a:pt x="1704" y="4405"/>
                    <a:pt x="2103" y="4512"/>
                    <a:pt x="2499" y="4512"/>
                  </a:cubicBezTo>
                  <a:cubicBezTo>
                    <a:pt x="3271" y="4512"/>
                    <a:pt x="4028" y="4108"/>
                    <a:pt x="4452" y="3383"/>
                  </a:cubicBezTo>
                  <a:cubicBezTo>
                    <a:pt x="5074" y="2322"/>
                    <a:pt x="4755" y="964"/>
                    <a:pt x="3732" y="331"/>
                  </a:cubicBezTo>
                  <a:cubicBezTo>
                    <a:pt x="3371" y="107"/>
                    <a:pt x="2972" y="0"/>
                    <a:pt x="257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9" name="Google Shape;6559;p18"/>
            <p:cNvSpPr/>
            <p:nvPr/>
          </p:nvSpPr>
          <p:spPr>
            <a:xfrm>
              <a:off x="4424025" y="4586875"/>
              <a:ext cx="126975" cy="112775"/>
            </a:xfrm>
            <a:custGeom>
              <a:avLst/>
              <a:gdLst/>
              <a:ahLst/>
              <a:cxnLst/>
              <a:rect l="l" t="t" r="r" b="b"/>
              <a:pathLst>
                <a:path w="5079" h="4511" extrusionOk="0">
                  <a:moveTo>
                    <a:pt x="2578" y="0"/>
                  </a:moveTo>
                  <a:cubicBezTo>
                    <a:pt x="1791" y="0"/>
                    <a:pt x="1021" y="421"/>
                    <a:pt x="601" y="1169"/>
                  </a:cubicBezTo>
                  <a:cubicBezTo>
                    <a:pt x="0" y="2241"/>
                    <a:pt x="348" y="3589"/>
                    <a:pt x="1384" y="4204"/>
                  </a:cubicBezTo>
                  <a:cubicBezTo>
                    <a:pt x="1735" y="4412"/>
                    <a:pt x="2119" y="4511"/>
                    <a:pt x="2501" y="4511"/>
                  </a:cubicBezTo>
                  <a:cubicBezTo>
                    <a:pt x="3287" y="4511"/>
                    <a:pt x="4057" y="4090"/>
                    <a:pt x="4477" y="3341"/>
                  </a:cubicBezTo>
                  <a:cubicBezTo>
                    <a:pt x="5078" y="2270"/>
                    <a:pt x="4730" y="922"/>
                    <a:pt x="3696" y="307"/>
                  </a:cubicBezTo>
                  <a:cubicBezTo>
                    <a:pt x="3345" y="99"/>
                    <a:pt x="2960" y="0"/>
                    <a:pt x="257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0" name="Google Shape;6560;p18"/>
            <p:cNvSpPr/>
            <p:nvPr/>
          </p:nvSpPr>
          <p:spPr>
            <a:xfrm>
              <a:off x="4057900" y="4693650"/>
              <a:ext cx="126825" cy="111950"/>
            </a:xfrm>
            <a:custGeom>
              <a:avLst/>
              <a:gdLst/>
              <a:ahLst/>
              <a:cxnLst/>
              <a:rect l="l" t="t" r="r" b="b"/>
              <a:pathLst>
                <a:path w="5073" h="4478" extrusionOk="0">
                  <a:moveTo>
                    <a:pt x="2603" y="0"/>
                  </a:moveTo>
                  <a:cubicBezTo>
                    <a:pt x="1826" y="0"/>
                    <a:pt x="1054" y="407"/>
                    <a:pt x="636" y="1123"/>
                  </a:cubicBezTo>
                  <a:cubicBezTo>
                    <a:pt x="1" y="2211"/>
                    <a:pt x="394" y="3649"/>
                    <a:pt x="1484" y="4230"/>
                  </a:cubicBezTo>
                  <a:cubicBezTo>
                    <a:pt x="1802" y="4398"/>
                    <a:pt x="2148" y="4478"/>
                    <a:pt x="2492" y="4478"/>
                  </a:cubicBezTo>
                  <a:cubicBezTo>
                    <a:pt x="3290" y="4478"/>
                    <a:pt x="4079" y="4049"/>
                    <a:pt x="4488" y="3306"/>
                  </a:cubicBezTo>
                  <a:cubicBezTo>
                    <a:pt x="5073" y="2240"/>
                    <a:pt x="4698" y="864"/>
                    <a:pt x="3661" y="276"/>
                  </a:cubicBezTo>
                  <a:cubicBezTo>
                    <a:pt x="3331" y="89"/>
                    <a:pt x="2967" y="0"/>
                    <a:pt x="26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1" name="Google Shape;6561;p18"/>
            <p:cNvSpPr/>
            <p:nvPr/>
          </p:nvSpPr>
          <p:spPr>
            <a:xfrm>
              <a:off x="1965000" y="3516725"/>
              <a:ext cx="126350" cy="112000"/>
            </a:xfrm>
            <a:custGeom>
              <a:avLst/>
              <a:gdLst/>
              <a:ahLst/>
              <a:cxnLst/>
              <a:rect l="l" t="t" r="r" b="b"/>
              <a:pathLst>
                <a:path w="5054" h="4480" extrusionOk="0">
                  <a:moveTo>
                    <a:pt x="2582" y="0"/>
                  </a:moveTo>
                  <a:cubicBezTo>
                    <a:pt x="1800" y="0"/>
                    <a:pt x="1025" y="411"/>
                    <a:pt x="609" y="1133"/>
                  </a:cubicBezTo>
                  <a:cubicBezTo>
                    <a:pt x="0" y="2189"/>
                    <a:pt x="351" y="3571"/>
                    <a:pt x="1377" y="4182"/>
                  </a:cubicBezTo>
                  <a:cubicBezTo>
                    <a:pt x="1716" y="4384"/>
                    <a:pt x="2094" y="4479"/>
                    <a:pt x="2470" y="4479"/>
                  </a:cubicBezTo>
                  <a:cubicBezTo>
                    <a:pt x="3270" y="4479"/>
                    <a:pt x="4064" y="4049"/>
                    <a:pt x="4473" y="3297"/>
                  </a:cubicBezTo>
                  <a:cubicBezTo>
                    <a:pt x="5053" y="2227"/>
                    <a:pt x="4670" y="852"/>
                    <a:pt x="3630" y="270"/>
                  </a:cubicBezTo>
                  <a:cubicBezTo>
                    <a:pt x="3302" y="87"/>
                    <a:pt x="2941" y="0"/>
                    <a:pt x="258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2" name="Google Shape;6562;p18"/>
            <p:cNvSpPr/>
            <p:nvPr/>
          </p:nvSpPr>
          <p:spPr>
            <a:xfrm>
              <a:off x="1915100" y="3332375"/>
              <a:ext cx="126875" cy="112800"/>
            </a:xfrm>
            <a:custGeom>
              <a:avLst/>
              <a:gdLst/>
              <a:ahLst/>
              <a:cxnLst/>
              <a:rect l="l" t="t" r="r" b="b"/>
              <a:pathLst>
                <a:path w="5075" h="4512" extrusionOk="0">
                  <a:moveTo>
                    <a:pt x="2576" y="0"/>
                  </a:moveTo>
                  <a:cubicBezTo>
                    <a:pt x="1804" y="0"/>
                    <a:pt x="1047" y="404"/>
                    <a:pt x="623" y="1129"/>
                  </a:cubicBezTo>
                  <a:cubicBezTo>
                    <a:pt x="1" y="2192"/>
                    <a:pt x="321" y="3547"/>
                    <a:pt x="1343" y="4182"/>
                  </a:cubicBezTo>
                  <a:cubicBezTo>
                    <a:pt x="1703" y="4406"/>
                    <a:pt x="2103" y="4512"/>
                    <a:pt x="2498" y="4512"/>
                  </a:cubicBezTo>
                  <a:cubicBezTo>
                    <a:pt x="3270" y="4512"/>
                    <a:pt x="4027" y="4108"/>
                    <a:pt x="4453" y="3382"/>
                  </a:cubicBezTo>
                  <a:cubicBezTo>
                    <a:pt x="5075" y="2321"/>
                    <a:pt x="4755" y="964"/>
                    <a:pt x="3732" y="331"/>
                  </a:cubicBezTo>
                  <a:cubicBezTo>
                    <a:pt x="3372" y="107"/>
                    <a:pt x="2972" y="0"/>
                    <a:pt x="257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3" name="Google Shape;6563;p18"/>
            <p:cNvSpPr/>
            <p:nvPr/>
          </p:nvSpPr>
          <p:spPr>
            <a:xfrm>
              <a:off x="1865050" y="3148450"/>
              <a:ext cx="127700" cy="112750"/>
            </a:xfrm>
            <a:custGeom>
              <a:avLst/>
              <a:gdLst/>
              <a:ahLst/>
              <a:cxnLst/>
              <a:rect l="l" t="t" r="r" b="b"/>
              <a:pathLst>
                <a:path w="5108" h="4510" extrusionOk="0">
                  <a:moveTo>
                    <a:pt x="2593" y="0"/>
                  </a:moveTo>
                  <a:cubicBezTo>
                    <a:pt x="1854" y="0"/>
                    <a:pt x="1125" y="369"/>
                    <a:pt x="691" y="1040"/>
                  </a:cubicBezTo>
                  <a:cubicBezTo>
                    <a:pt x="0" y="2110"/>
                    <a:pt x="305" y="3533"/>
                    <a:pt x="1366" y="4186"/>
                  </a:cubicBezTo>
                  <a:cubicBezTo>
                    <a:pt x="1723" y="4405"/>
                    <a:pt x="2120" y="4510"/>
                    <a:pt x="2514" y="4510"/>
                  </a:cubicBezTo>
                  <a:cubicBezTo>
                    <a:pt x="3253" y="4510"/>
                    <a:pt x="3982" y="4141"/>
                    <a:pt x="4415" y="3470"/>
                  </a:cubicBezTo>
                  <a:cubicBezTo>
                    <a:pt x="5108" y="2400"/>
                    <a:pt x="4801" y="978"/>
                    <a:pt x="3740" y="324"/>
                  </a:cubicBezTo>
                  <a:cubicBezTo>
                    <a:pt x="3383" y="105"/>
                    <a:pt x="2987" y="0"/>
                    <a:pt x="25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4" name="Google Shape;6564;p18"/>
            <p:cNvSpPr/>
            <p:nvPr/>
          </p:nvSpPr>
          <p:spPr>
            <a:xfrm>
              <a:off x="1982300" y="2121950"/>
              <a:ext cx="128600" cy="113575"/>
            </a:xfrm>
            <a:custGeom>
              <a:avLst/>
              <a:gdLst/>
              <a:ahLst/>
              <a:cxnLst/>
              <a:rect l="l" t="t" r="r" b="b"/>
              <a:pathLst>
                <a:path w="5144" h="4543" extrusionOk="0">
                  <a:moveTo>
                    <a:pt x="2594" y="1"/>
                  </a:moveTo>
                  <a:cubicBezTo>
                    <a:pt x="1836" y="1"/>
                    <a:pt x="1100" y="393"/>
                    <a:pt x="670" y="1100"/>
                  </a:cubicBezTo>
                  <a:cubicBezTo>
                    <a:pt x="1" y="2199"/>
                    <a:pt x="325" y="3583"/>
                    <a:pt x="1404" y="4226"/>
                  </a:cubicBezTo>
                  <a:cubicBezTo>
                    <a:pt x="1765" y="4440"/>
                    <a:pt x="2158" y="4543"/>
                    <a:pt x="2545" y="4543"/>
                  </a:cubicBezTo>
                  <a:cubicBezTo>
                    <a:pt x="3320" y="4543"/>
                    <a:pt x="4071" y="4133"/>
                    <a:pt x="4500" y="3395"/>
                  </a:cubicBezTo>
                  <a:cubicBezTo>
                    <a:pt x="5144" y="2282"/>
                    <a:pt x="4786" y="910"/>
                    <a:pt x="3689" y="291"/>
                  </a:cubicBezTo>
                  <a:cubicBezTo>
                    <a:pt x="3341" y="95"/>
                    <a:pt x="2965" y="1"/>
                    <a:pt x="259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5" name="Google Shape;6565;p18"/>
            <p:cNvSpPr/>
            <p:nvPr/>
          </p:nvSpPr>
          <p:spPr>
            <a:xfrm>
              <a:off x="5673250" y="2637100"/>
              <a:ext cx="126875" cy="111975"/>
            </a:xfrm>
            <a:custGeom>
              <a:avLst/>
              <a:gdLst/>
              <a:ahLst/>
              <a:cxnLst/>
              <a:rect l="l" t="t" r="r" b="b"/>
              <a:pathLst>
                <a:path w="5075" h="4479" extrusionOk="0">
                  <a:moveTo>
                    <a:pt x="2606" y="1"/>
                  </a:moveTo>
                  <a:cubicBezTo>
                    <a:pt x="1845" y="1"/>
                    <a:pt x="1086" y="388"/>
                    <a:pt x="661" y="1079"/>
                  </a:cubicBezTo>
                  <a:cubicBezTo>
                    <a:pt x="1" y="2149"/>
                    <a:pt x="362" y="3597"/>
                    <a:pt x="1439" y="4206"/>
                  </a:cubicBezTo>
                  <a:cubicBezTo>
                    <a:pt x="1768" y="4391"/>
                    <a:pt x="2130" y="4479"/>
                    <a:pt x="2492" y="4479"/>
                  </a:cubicBezTo>
                  <a:cubicBezTo>
                    <a:pt x="3271" y="4479"/>
                    <a:pt x="4045" y="4070"/>
                    <a:pt x="4463" y="3351"/>
                  </a:cubicBezTo>
                  <a:cubicBezTo>
                    <a:pt x="5074" y="2300"/>
                    <a:pt x="4728" y="915"/>
                    <a:pt x="3705" y="301"/>
                  </a:cubicBezTo>
                  <a:cubicBezTo>
                    <a:pt x="3366" y="97"/>
                    <a:pt x="2985" y="1"/>
                    <a:pt x="26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6" name="Google Shape;6566;p18"/>
            <p:cNvSpPr/>
            <p:nvPr/>
          </p:nvSpPr>
          <p:spPr>
            <a:xfrm>
              <a:off x="2578825" y="4329700"/>
              <a:ext cx="127050" cy="112775"/>
            </a:xfrm>
            <a:custGeom>
              <a:avLst/>
              <a:gdLst/>
              <a:ahLst/>
              <a:cxnLst/>
              <a:rect l="l" t="t" r="r" b="b"/>
              <a:pathLst>
                <a:path w="5082" h="4511" extrusionOk="0">
                  <a:moveTo>
                    <a:pt x="2577" y="0"/>
                  </a:moveTo>
                  <a:cubicBezTo>
                    <a:pt x="1776" y="0"/>
                    <a:pt x="994" y="437"/>
                    <a:pt x="581" y="1208"/>
                  </a:cubicBezTo>
                  <a:cubicBezTo>
                    <a:pt x="0" y="2289"/>
                    <a:pt x="373" y="3629"/>
                    <a:pt x="1422" y="4224"/>
                  </a:cubicBezTo>
                  <a:cubicBezTo>
                    <a:pt x="1764" y="4418"/>
                    <a:pt x="2136" y="4510"/>
                    <a:pt x="2503" y="4510"/>
                  </a:cubicBezTo>
                  <a:cubicBezTo>
                    <a:pt x="3304" y="4510"/>
                    <a:pt x="4086" y="4073"/>
                    <a:pt x="4499" y="3303"/>
                  </a:cubicBezTo>
                  <a:cubicBezTo>
                    <a:pt x="5081" y="2221"/>
                    <a:pt x="4707" y="883"/>
                    <a:pt x="3659" y="287"/>
                  </a:cubicBezTo>
                  <a:cubicBezTo>
                    <a:pt x="3317" y="92"/>
                    <a:pt x="2945" y="0"/>
                    <a:pt x="25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7" name="Google Shape;6567;p18"/>
            <p:cNvSpPr/>
            <p:nvPr/>
          </p:nvSpPr>
          <p:spPr>
            <a:xfrm>
              <a:off x="2882625" y="1067900"/>
              <a:ext cx="126250" cy="112000"/>
            </a:xfrm>
            <a:custGeom>
              <a:avLst/>
              <a:gdLst/>
              <a:ahLst/>
              <a:cxnLst/>
              <a:rect l="l" t="t" r="r" b="b"/>
              <a:pathLst>
                <a:path w="5050" h="4480" extrusionOk="0">
                  <a:moveTo>
                    <a:pt x="2579" y="0"/>
                  </a:moveTo>
                  <a:cubicBezTo>
                    <a:pt x="1810" y="0"/>
                    <a:pt x="1045" y="398"/>
                    <a:pt x="623" y="1103"/>
                  </a:cubicBezTo>
                  <a:cubicBezTo>
                    <a:pt x="1" y="2143"/>
                    <a:pt x="328" y="3537"/>
                    <a:pt x="1342" y="4165"/>
                  </a:cubicBezTo>
                  <a:cubicBezTo>
                    <a:pt x="1689" y="4379"/>
                    <a:pt x="2078" y="4480"/>
                    <a:pt x="2466" y="4480"/>
                  </a:cubicBezTo>
                  <a:cubicBezTo>
                    <a:pt x="3253" y="4480"/>
                    <a:pt x="4037" y="4063"/>
                    <a:pt x="4451" y="3326"/>
                  </a:cubicBezTo>
                  <a:cubicBezTo>
                    <a:pt x="5049" y="2268"/>
                    <a:pt x="4687" y="887"/>
                    <a:pt x="3655" y="288"/>
                  </a:cubicBezTo>
                  <a:cubicBezTo>
                    <a:pt x="3321" y="93"/>
                    <a:pt x="2950" y="0"/>
                    <a:pt x="257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8" name="Google Shape;6568;p18"/>
            <p:cNvSpPr/>
            <p:nvPr/>
          </p:nvSpPr>
          <p:spPr>
            <a:xfrm>
              <a:off x="3614025" y="854775"/>
              <a:ext cx="127050" cy="112800"/>
            </a:xfrm>
            <a:custGeom>
              <a:avLst/>
              <a:gdLst/>
              <a:ahLst/>
              <a:cxnLst/>
              <a:rect l="l" t="t" r="r" b="b"/>
              <a:pathLst>
                <a:path w="5082" h="4512" extrusionOk="0">
                  <a:moveTo>
                    <a:pt x="2577" y="0"/>
                  </a:moveTo>
                  <a:cubicBezTo>
                    <a:pt x="1783" y="0"/>
                    <a:pt x="1008" y="430"/>
                    <a:pt x="591" y="1190"/>
                  </a:cubicBezTo>
                  <a:cubicBezTo>
                    <a:pt x="0" y="2268"/>
                    <a:pt x="360" y="3609"/>
                    <a:pt x="1405" y="4215"/>
                  </a:cubicBezTo>
                  <a:cubicBezTo>
                    <a:pt x="1751" y="4416"/>
                    <a:pt x="2129" y="4512"/>
                    <a:pt x="2503" y="4512"/>
                  </a:cubicBezTo>
                  <a:cubicBezTo>
                    <a:pt x="3297" y="4512"/>
                    <a:pt x="4072" y="4082"/>
                    <a:pt x="4489" y="3322"/>
                  </a:cubicBezTo>
                  <a:cubicBezTo>
                    <a:pt x="5081" y="2243"/>
                    <a:pt x="4720" y="902"/>
                    <a:pt x="3677" y="297"/>
                  </a:cubicBezTo>
                  <a:cubicBezTo>
                    <a:pt x="3330" y="96"/>
                    <a:pt x="2951" y="0"/>
                    <a:pt x="25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9" name="Google Shape;6569;p18"/>
            <p:cNvSpPr/>
            <p:nvPr/>
          </p:nvSpPr>
          <p:spPr>
            <a:xfrm>
              <a:off x="5474800" y="1900875"/>
              <a:ext cx="127075" cy="112850"/>
            </a:xfrm>
            <a:custGeom>
              <a:avLst/>
              <a:gdLst/>
              <a:ahLst/>
              <a:cxnLst/>
              <a:rect l="l" t="t" r="r" b="b"/>
              <a:pathLst>
                <a:path w="5083" h="4514" extrusionOk="0">
                  <a:moveTo>
                    <a:pt x="2578" y="1"/>
                  </a:moveTo>
                  <a:cubicBezTo>
                    <a:pt x="1783" y="1"/>
                    <a:pt x="1006" y="432"/>
                    <a:pt x="590" y="1196"/>
                  </a:cubicBezTo>
                  <a:cubicBezTo>
                    <a:pt x="0" y="2275"/>
                    <a:pt x="364" y="3616"/>
                    <a:pt x="1411" y="4220"/>
                  </a:cubicBezTo>
                  <a:cubicBezTo>
                    <a:pt x="1756" y="4419"/>
                    <a:pt x="2133" y="4513"/>
                    <a:pt x="2505" y="4513"/>
                  </a:cubicBezTo>
                  <a:cubicBezTo>
                    <a:pt x="3301" y="4513"/>
                    <a:pt x="4078" y="4082"/>
                    <a:pt x="4493" y="3319"/>
                  </a:cubicBezTo>
                  <a:cubicBezTo>
                    <a:pt x="5083" y="2239"/>
                    <a:pt x="4719" y="898"/>
                    <a:pt x="3674" y="296"/>
                  </a:cubicBezTo>
                  <a:cubicBezTo>
                    <a:pt x="3328" y="96"/>
                    <a:pt x="2951" y="1"/>
                    <a:pt x="257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0" name="Google Shape;6570;p18"/>
            <p:cNvSpPr/>
            <p:nvPr/>
          </p:nvSpPr>
          <p:spPr>
            <a:xfrm>
              <a:off x="4241025" y="4640050"/>
              <a:ext cx="127050" cy="112800"/>
            </a:xfrm>
            <a:custGeom>
              <a:avLst/>
              <a:gdLst/>
              <a:ahLst/>
              <a:cxnLst/>
              <a:rect l="l" t="t" r="r" b="b"/>
              <a:pathLst>
                <a:path w="5082" h="4512" extrusionOk="0">
                  <a:moveTo>
                    <a:pt x="2579" y="1"/>
                  </a:moveTo>
                  <a:cubicBezTo>
                    <a:pt x="1776" y="1"/>
                    <a:pt x="991" y="440"/>
                    <a:pt x="578" y="1213"/>
                  </a:cubicBezTo>
                  <a:cubicBezTo>
                    <a:pt x="1" y="2296"/>
                    <a:pt x="380" y="3636"/>
                    <a:pt x="1429" y="4228"/>
                  </a:cubicBezTo>
                  <a:cubicBezTo>
                    <a:pt x="1769" y="4420"/>
                    <a:pt x="2139" y="4511"/>
                    <a:pt x="2504" y="4511"/>
                  </a:cubicBezTo>
                  <a:cubicBezTo>
                    <a:pt x="3308" y="4511"/>
                    <a:pt x="4092" y="4071"/>
                    <a:pt x="4504" y="3298"/>
                  </a:cubicBezTo>
                  <a:cubicBezTo>
                    <a:pt x="5082" y="2215"/>
                    <a:pt x="4703" y="876"/>
                    <a:pt x="3654" y="283"/>
                  </a:cubicBezTo>
                  <a:cubicBezTo>
                    <a:pt x="3314" y="92"/>
                    <a:pt x="2945" y="1"/>
                    <a:pt x="257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1" name="Google Shape;6571;p18"/>
            <p:cNvSpPr/>
            <p:nvPr/>
          </p:nvSpPr>
          <p:spPr>
            <a:xfrm>
              <a:off x="5143250" y="1403075"/>
              <a:ext cx="125850" cy="111175"/>
            </a:xfrm>
            <a:custGeom>
              <a:avLst/>
              <a:gdLst/>
              <a:ahLst/>
              <a:cxnLst/>
              <a:rect l="l" t="t" r="r" b="b"/>
              <a:pathLst>
                <a:path w="5034" h="4447" extrusionOk="0">
                  <a:moveTo>
                    <a:pt x="2596" y="0"/>
                  </a:moveTo>
                  <a:cubicBezTo>
                    <a:pt x="1827" y="0"/>
                    <a:pt x="1054" y="396"/>
                    <a:pt x="637" y="1092"/>
                  </a:cubicBezTo>
                  <a:cubicBezTo>
                    <a:pt x="0" y="2152"/>
                    <a:pt x="383" y="3613"/>
                    <a:pt x="1450" y="4194"/>
                  </a:cubicBezTo>
                  <a:cubicBezTo>
                    <a:pt x="1765" y="4365"/>
                    <a:pt x="2112" y="4446"/>
                    <a:pt x="2460" y="4446"/>
                  </a:cubicBezTo>
                  <a:cubicBezTo>
                    <a:pt x="3250" y="4446"/>
                    <a:pt x="4040" y="4028"/>
                    <a:pt x="4447" y="3304"/>
                  </a:cubicBezTo>
                  <a:cubicBezTo>
                    <a:pt x="5034" y="2264"/>
                    <a:pt x="4668" y="871"/>
                    <a:pt x="3655" y="280"/>
                  </a:cubicBezTo>
                  <a:cubicBezTo>
                    <a:pt x="3329" y="90"/>
                    <a:pt x="2963" y="0"/>
                    <a:pt x="259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2" name="Google Shape;6572;p18"/>
            <p:cNvSpPr/>
            <p:nvPr/>
          </p:nvSpPr>
          <p:spPr>
            <a:xfrm>
              <a:off x="4212850" y="880000"/>
              <a:ext cx="125875" cy="111150"/>
            </a:xfrm>
            <a:custGeom>
              <a:avLst/>
              <a:gdLst/>
              <a:ahLst/>
              <a:cxnLst/>
              <a:rect l="l" t="t" r="r" b="b"/>
              <a:pathLst>
                <a:path w="5035" h="4446" extrusionOk="0">
                  <a:moveTo>
                    <a:pt x="2595" y="1"/>
                  </a:moveTo>
                  <a:cubicBezTo>
                    <a:pt x="1821" y="1"/>
                    <a:pt x="1044" y="402"/>
                    <a:pt x="630" y="1105"/>
                  </a:cubicBezTo>
                  <a:cubicBezTo>
                    <a:pt x="0" y="2169"/>
                    <a:pt x="392" y="3629"/>
                    <a:pt x="1461" y="4199"/>
                  </a:cubicBezTo>
                  <a:cubicBezTo>
                    <a:pt x="1773" y="4367"/>
                    <a:pt x="2116" y="4446"/>
                    <a:pt x="2459" y="4446"/>
                  </a:cubicBezTo>
                  <a:cubicBezTo>
                    <a:pt x="3255" y="4446"/>
                    <a:pt x="4049" y="4021"/>
                    <a:pt x="4454" y="3292"/>
                  </a:cubicBezTo>
                  <a:cubicBezTo>
                    <a:pt x="5034" y="2248"/>
                    <a:pt x="4660" y="857"/>
                    <a:pt x="3642" y="274"/>
                  </a:cubicBezTo>
                  <a:cubicBezTo>
                    <a:pt x="3318" y="88"/>
                    <a:pt x="2957" y="1"/>
                    <a:pt x="25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3" name="Google Shape;6573;p18"/>
            <p:cNvSpPr/>
            <p:nvPr/>
          </p:nvSpPr>
          <p:spPr>
            <a:xfrm>
              <a:off x="5725450" y="2822650"/>
              <a:ext cx="122275" cy="108750"/>
            </a:xfrm>
            <a:custGeom>
              <a:avLst/>
              <a:gdLst/>
              <a:ahLst/>
              <a:cxnLst/>
              <a:rect l="l" t="t" r="r" b="b"/>
              <a:pathLst>
                <a:path w="4891" h="4350" extrusionOk="0">
                  <a:moveTo>
                    <a:pt x="2519" y="1"/>
                  </a:moveTo>
                  <a:cubicBezTo>
                    <a:pt x="1748" y="1"/>
                    <a:pt x="970" y="406"/>
                    <a:pt x="570" y="1112"/>
                  </a:cubicBezTo>
                  <a:cubicBezTo>
                    <a:pt x="1" y="2114"/>
                    <a:pt x="344" y="3470"/>
                    <a:pt x="1314" y="4060"/>
                  </a:cubicBezTo>
                  <a:cubicBezTo>
                    <a:pt x="1637" y="4257"/>
                    <a:pt x="2003" y="4350"/>
                    <a:pt x="2372" y="4350"/>
                  </a:cubicBezTo>
                  <a:cubicBezTo>
                    <a:pt x="3142" y="4350"/>
                    <a:pt x="3921" y="3944"/>
                    <a:pt x="4321" y="3238"/>
                  </a:cubicBezTo>
                  <a:cubicBezTo>
                    <a:pt x="4890" y="2236"/>
                    <a:pt x="4547" y="882"/>
                    <a:pt x="3577" y="290"/>
                  </a:cubicBezTo>
                  <a:cubicBezTo>
                    <a:pt x="3254" y="93"/>
                    <a:pt x="2888" y="1"/>
                    <a:pt x="251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4" name="Google Shape;6574;p18"/>
            <p:cNvSpPr/>
            <p:nvPr/>
          </p:nvSpPr>
          <p:spPr>
            <a:xfrm>
              <a:off x="5426725" y="1718575"/>
              <a:ext cx="123425" cy="109550"/>
            </a:xfrm>
            <a:custGeom>
              <a:avLst/>
              <a:gdLst/>
              <a:ahLst/>
              <a:cxnLst/>
              <a:rect l="l" t="t" r="r" b="b"/>
              <a:pathLst>
                <a:path w="4937" h="4382" extrusionOk="0">
                  <a:moveTo>
                    <a:pt x="2557" y="1"/>
                  </a:moveTo>
                  <a:cubicBezTo>
                    <a:pt x="1772" y="1"/>
                    <a:pt x="979" y="417"/>
                    <a:pt x="580" y="1132"/>
                  </a:cubicBezTo>
                  <a:cubicBezTo>
                    <a:pt x="0" y="2171"/>
                    <a:pt x="395" y="3590"/>
                    <a:pt x="1422" y="4141"/>
                  </a:cubicBezTo>
                  <a:cubicBezTo>
                    <a:pt x="1727" y="4304"/>
                    <a:pt x="2064" y="4381"/>
                    <a:pt x="2402" y="4381"/>
                  </a:cubicBezTo>
                  <a:cubicBezTo>
                    <a:pt x="3209" y="4381"/>
                    <a:pt x="4022" y="3943"/>
                    <a:pt x="4406" y="3202"/>
                  </a:cubicBezTo>
                  <a:cubicBezTo>
                    <a:pt x="4937" y="2179"/>
                    <a:pt x="4560" y="834"/>
                    <a:pt x="3584" y="270"/>
                  </a:cubicBezTo>
                  <a:cubicBezTo>
                    <a:pt x="3269" y="87"/>
                    <a:pt x="2914" y="1"/>
                    <a:pt x="25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5" name="Google Shape;6575;p18"/>
            <p:cNvSpPr/>
            <p:nvPr/>
          </p:nvSpPr>
          <p:spPr>
            <a:xfrm>
              <a:off x="3798475" y="803225"/>
              <a:ext cx="123475" cy="109550"/>
            </a:xfrm>
            <a:custGeom>
              <a:avLst/>
              <a:gdLst/>
              <a:ahLst/>
              <a:cxnLst/>
              <a:rect l="l" t="t" r="r" b="b"/>
              <a:pathLst>
                <a:path w="4939" h="4382" extrusionOk="0">
                  <a:moveTo>
                    <a:pt x="2564" y="0"/>
                  </a:moveTo>
                  <a:cubicBezTo>
                    <a:pt x="1802" y="0"/>
                    <a:pt x="1026" y="390"/>
                    <a:pt x="614" y="1074"/>
                  </a:cubicBezTo>
                  <a:cubicBezTo>
                    <a:pt x="1" y="2086"/>
                    <a:pt x="357" y="3518"/>
                    <a:pt x="1368" y="4109"/>
                  </a:cubicBezTo>
                  <a:cubicBezTo>
                    <a:pt x="1685" y="4295"/>
                    <a:pt x="2043" y="4382"/>
                    <a:pt x="2402" y="4382"/>
                  </a:cubicBezTo>
                  <a:cubicBezTo>
                    <a:pt x="3184" y="4382"/>
                    <a:pt x="3975" y="3970"/>
                    <a:pt x="4376" y="3259"/>
                  </a:cubicBezTo>
                  <a:cubicBezTo>
                    <a:pt x="4939" y="2260"/>
                    <a:pt x="4601" y="901"/>
                    <a:pt x="3642" y="300"/>
                  </a:cubicBezTo>
                  <a:cubicBezTo>
                    <a:pt x="3317" y="96"/>
                    <a:pt x="2942" y="0"/>
                    <a:pt x="25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6" name="Google Shape;6576;p18"/>
            <p:cNvSpPr/>
            <p:nvPr/>
          </p:nvSpPr>
          <p:spPr>
            <a:xfrm>
              <a:off x="2016375" y="3701900"/>
              <a:ext cx="123450" cy="109550"/>
            </a:xfrm>
            <a:custGeom>
              <a:avLst/>
              <a:gdLst/>
              <a:ahLst/>
              <a:cxnLst/>
              <a:rect l="l" t="t" r="r" b="b"/>
              <a:pathLst>
                <a:path w="4938" h="4382" extrusionOk="0">
                  <a:moveTo>
                    <a:pt x="2537" y="0"/>
                  </a:moveTo>
                  <a:cubicBezTo>
                    <a:pt x="1760" y="0"/>
                    <a:pt x="972" y="408"/>
                    <a:pt x="568" y="1114"/>
                  </a:cubicBezTo>
                  <a:cubicBezTo>
                    <a:pt x="1" y="2108"/>
                    <a:pt x="331" y="3467"/>
                    <a:pt x="1289" y="4076"/>
                  </a:cubicBezTo>
                  <a:cubicBezTo>
                    <a:pt x="1616" y="4283"/>
                    <a:pt x="1994" y="4381"/>
                    <a:pt x="2375" y="4381"/>
                  </a:cubicBezTo>
                  <a:cubicBezTo>
                    <a:pt x="3133" y="4381"/>
                    <a:pt x="3905" y="3996"/>
                    <a:pt x="4320" y="3317"/>
                  </a:cubicBezTo>
                  <a:cubicBezTo>
                    <a:pt x="4937" y="2309"/>
                    <a:pt x="4588" y="875"/>
                    <a:pt x="3580" y="278"/>
                  </a:cubicBezTo>
                  <a:cubicBezTo>
                    <a:pt x="3262" y="89"/>
                    <a:pt x="2901" y="0"/>
                    <a:pt x="253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7" name="Google Shape;6577;p18"/>
            <p:cNvSpPr/>
            <p:nvPr/>
          </p:nvSpPr>
          <p:spPr>
            <a:xfrm>
              <a:off x="2384150" y="1412200"/>
              <a:ext cx="124650" cy="110350"/>
            </a:xfrm>
            <a:custGeom>
              <a:avLst/>
              <a:gdLst/>
              <a:ahLst/>
              <a:cxnLst/>
              <a:rect l="l" t="t" r="r" b="b"/>
              <a:pathLst>
                <a:path w="4986" h="4414" extrusionOk="0">
                  <a:moveTo>
                    <a:pt x="2570" y="1"/>
                  </a:moveTo>
                  <a:cubicBezTo>
                    <a:pt x="1767" y="1"/>
                    <a:pt x="960" y="432"/>
                    <a:pt x="565" y="1168"/>
                  </a:cubicBezTo>
                  <a:cubicBezTo>
                    <a:pt x="1" y="2220"/>
                    <a:pt x="406" y="3623"/>
                    <a:pt x="1433" y="4172"/>
                  </a:cubicBezTo>
                  <a:cubicBezTo>
                    <a:pt x="1739" y="4336"/>
                    <a:pt x="2078" y="4414"/>
                    <a:pt x="2417" y="4414"/>
                  </a:cubicBezTo>
                  <a:cubicBezTo>
                    <a:pt x="3221" y="4414"/>
                    <a:pt x="4028" y="3981"/>
                    <a:pt x="4422" y="3247"/>
                  </a:cubicBezTo>
                  <a:cubicBezTo>
                    <a:pt x="4986" y="2195"/>
                    <a:pt x="4581" y="790"/>
                    <a:pt x="3555" y="242"/>
                  </a:cubicBezTo>
                  <a:cubicBezTo>
                    <a:pt x="3248" y="78"/>
                    <a:pt x="2909" y="1"/>
                    <a:pt x="25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8" name="Google Shape;6578;p18"/>
            <p:cNvSpPr/>
            <p:nvPr/>
          </p:nvSpPr>
          <p:spPr>
            <a:xfrm>
              <a:off x="5107700" y="4191850"/>
              <a:ext cx="123900" cy="109550"/>
            </a:xfrm>
            <a:custGeom>
              <a:avLst/>
              <a:gdLst/>
              <a:ahLst/>
              <a:cxnLst/>
              <a:rect l="l" t="t" r="r" b="b"/>
              <a:pathLst>
                <a:path w="4956" h="4382" extrusionOk="0">
                  <a:moveTo>
                    <a:pt x="2556" y="0"/>
                  </a:moveTo>
                  <a:cubicBezTo>
                    <a:pt x="1789" y="0"/>
                    <a:pt x="1016" y="397"/>
                    <a:pt x="607" y="1084"/>
                  </a:cubicBezTo>
                  <a:cubicBezTo>
                    <a:pt x="0" y="2102"/>
                    <a:pt x="363" y="3530"/>
                    <a:pt x="1376" y="4115"/>
                  </a:cubicBezTo>
                  <a:cubicBezTo>
                    <a:pt x="1691" y="4296"/>
                    <a:pt x="2045" y="4381"/>
                    <a:pt x="2401" y="4381"/>
                  </a:cubicBezTo>
                  <a:cubicBezTo>
                    <a:pt x="3187" y="4381"/>
                    <a:pt x="3982" y="3965"/>
                    <a:pt x="4380" y="3248"/>
                  </a:cubicBezTo>
                  <a:cubicBezTo>
                    <a:pt x="4956" y="2208"/>
                    <a:pt x="4561" y="789"/>
                    <a:pt x="3534" y="239"/>
                  </a:cubicBezTo>
                  <a:cubicBezTo>
                    <a:pt x="3230" y="77"/>
                    <a:pt x="2894" y="0"/>
                    <a:pt x="25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9" name="Google Shape;6579;p18"/>
            <p:cNvSpPr/>
            <p:nvPr/>
          </p:nvSpPr>
          <p:spPr>
            <a:xfrm>
              <a:off x="3876350" y="4747650"/>
              <a:ext cx="124625" cy="110325"/>
            </a:xfrm>
            <a:custGeom>
              <a:avLst/>
              <a:gdLst/>
              <a:ahLst/>
              <a:cxnLst/>
              <a:rect l="l" t="t" r="r" b="b"/>
              <a:pathLst>
                <a:path w="4985" h="4413" extrusionOk="0">
                  <a:moveTo>
                    <a:pt x="2568" y="0"/>
                  </a:moveTo>
                  <a:cubicBezTo>
                    <a:pt x="1760" y="0"/>
                    <a:pt x="948" y="437"/>
                    <a:pt x="558" y="1178"/>
                  </a:cubicBezTo>
                  <a:cubicBezTo>
                    <a:pt x="1" y="2235"/>
                    <a:pt x="415" y="3636"/>
                    <a:pt x="1443" y="4178"/>
                  </a:cubicBezTo>
                  <a:cubicBezTo>
                    <a:pt x="1747" y="4338"/>
                    <a:pt x="2081" y="4413"/>
                    <a:pt x="2416" y="4413"/>
                  </a:cubicBezTo>
                  <a:cubicBezTo>
                    <a:pt x="3225" y="4413"/>
                    <a:pt x="4036" y="3975"/>
                    <a:pt x="4427" y="3234"/>
                  </a:cubicBezTo>
                  <a:cubicBezTo>
                    <a:pt x="4984" y="2177"/>
                    <a:pt x="4570" y="776"/>
                    <a:pt x="3542" y="235"/>
                  </a:cubicBezTo>
                  <a:cubicBezTo>
                    <a:pt x="3238" y="75"/>
                    <a:pt x="2903" y="0"/>
                    <a:pt x="25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0" name="Google Shape;6580;p18"/>
            <p:cNvSpPr/>
            <p:nvPr/>
          </p:nvSpPr>
          <p:spPr>
            <a:xfrm>
              <a:off x="5640625" y="3242900"/>
              <a:ext cx="124600" cy="110375"/>
            </a:xfrm>
            <a:custGeom>
              <a:avLst/>
              <a:gdLst/>
              <a:ahLst/>
              <a:cxnLst/>
              <a:rect l="l" t="t" r="r" b="b"/>
              <a:pathLst>
                <a:path w="4984" h="4415" extrusionOk="0">
                  <a:moveTo>
                    <a:pt x="2568" y="1"/>
                  </a:moveTo>
                  <a:cubicBezTo>
                    <a:pt x="1791" y="1"/>
                    <a:pt x="1007" y="405"/>
                    <a:pt x="597" y="1108"/>
                  </a:cubicBezTo>
                  <a:cubicBezTo>
                    <a:pt x="0" y="2134"/>
                    <a:pt x="361" y="3548"/>
                    <a:pt x="1372" y="4139"/>
                  </a:cubicBezTo>
                  <a:cubicBezTo>
                    <a:pt x="1692" y="4327"/>
                    <a:pt x="2053" y="4415"/>
                    <a:pt x="2416" y="4415"/>
                  </a:cubicBezTo>
                  <a:cubicBezTo>
                    <a:pt x="3193" y="4415"/>
                    <a:pt x="3977" y="4010"/>
                    <a:pt x="4387" y="3307"/>
                  </a:cubicBezTo>
                  <a:cubicBezTo>
                    <a:pt x="4984" y="2281"/>
                    <a:pt x="4623" y="867"/>
                    <a:pt x="3612" y="276"/>
                  </a:cubicBezTo>
                  <a:cubicBezTo>
                    <a:pt x="3292" y="89"/>
                    <a:pt x="2931" y="1"/>
                    <a:pt x="256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1" name="Google Shape;6581;p18"/>
            <p:cNvSpPr/>
            <p:nvPr/>
          </p:nvSpPr>
          <p:spPr>
            <a:xfrm>
              <a:off x="1851300" y="2361100"/>
              <a:ext cx="123950" cy="109550"/>
            </a:xfrm>
            <a:custGeom>
              <a:avLst/>
              <a:gdLst/>
              <a:ahLst/>
              <a:cxnLst/>
              <a:rect l="l" t="t" r="r" b="b"/>
              <a:pathLst>
                <a:path w="4958" h="4382" extrusionOk="0">
                  <a:moveTo>
                    <a:pt x="2555" y="0"/>
                  </a:moveTo>
                  <a:cubicBezTo>
                    <a:pt x="1813" y="0"/>
                    <a:pt x="1060" y="372"/>
                    <a:pt x="639" y="1030"/>
                  </a:cubicBezTo>
                  <a:cubicBezTo>
                    <a:pt x="1" y="2022"/>
                    <a:pt x="322" y="3461"/>
                    <a:pt x="1320" y="4083"/>
                  </a:cubicBezTo>
                  <a:cubicBezTo>
                    <a:pt x="1644" y="4286"/>
                    <a:pt x="2017" y="4381"/>
                    <a:pt x="2394" y="4381"/>
                  </a:cubicBezTo>
                  <a:cubicBezTo>
                    <a:pt x="3157" y="4381"/>
                    <a:pt x="3934" y="3990"/>
                    <a:pt x="4346" y="3304"/>
                  </a:cubicBezTo>
                  <a:cubicBezTo>
                    <a:pt x="4958" y="2289"/>
                    <a:pt x="4600" y="859"/>
                    <a:pt x="3587" y="271"/>
                  </a:cubicBezTo>
                  <a:cubicBezTo>
                    <a:pt x="3271" y="87"/>
                    <a:pt x="2915" y="0"/>
                    <a:pt x="25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2" name="Google Shape;6582;p18"/>
            <p:cNvSpPr/>
            <p:nvPr/>
          </p:nvSpPr>
          <p:spPr>
            <a:xfrm>
              <a:off x="1816975" y="2965750"/>
              <a:ext cx="124550" cy="110325"/>
            </a:xfrm>
            <a:custGeom>
              <a:avLst/>
              <a:gdLst/>
              <a:ahLst/>
              <a:cxnLst/>
              <a:rect l="l" t="t" r="r" b="b"/>
              <a:pathLst>
                <a:path w="4982" h="4413" extrusionOk="0">
                  <a:moveTo>
                    <a:pt x="2566" y="1"/>
                  </a:moveTo>
                  <a:cubicBezTo>
                    <a:pt x="1774" y="1"/>
                    <a:pt x="976" y="421"/>
                    <a:pt x="576" y="1142"/>
                  </a:cubicBezTo>
                  <a:cubicBezTo>
                    <a:pt x="0" y="2183"/>
                    <a:pt x="386" y="3593"/>
                    <a:pt x="1406" y="4157"/>
                  </a:cubicBezTo>
                  <a:cubicBezTo>
                    <a:pt x="1719" y="4331"/>
                    <a:pt x="2067" y="4412"/>
                    <a:pt x="2416" y="4412"/>
                  </a:cubicBezTo>
                  <a:cubicBezTo>
                    <a:pt x="3208" y="4412"/>
                    <a:pt x="4006" y="3991"/>
                    <a:pt x="4405" y="3270"/>
                  </a:cubicBezTo>
                  <a:cubicBezTo>
                    <a:pt x="4981" y="2230"/>
                    <a:pt x="4595" y="818"/>
                    <a:pt x="3575" y="255"/>
                  </a:cubicBezTo>
                  <a:cubicBezTo>
                    <a:pt x="3263" y="82"/>
                    <a:pt x="2915" y="1"/>
                    <a:pt x="25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3" name="Google Shape;6583;p18"/>
            <p:cNvSpPr/>
            <p:nvPr/>
          </p:nvSpPr>
          <p:spPr>
            <a:xfrm>
              <a:off x="4608175" y="4534925"/>
              <a:ext cx="124575" cy="110325"/>
            </a:xfrm>
            <a:custGeom>
              <a:avLst/>
              <a:gdLst/>
              <a:ahLst/>
              <a:cxnLst/>
              <a:rect l="l" t="t" r="r" b="b"/>
              <a:pathLst>
                <a:path w="4983" h="4413" extrusionOk="0">
                  <a:moveTo>
                    <a:pt x="2569" y="0"/>
                  </a:moveTo>
                  <a:cubicBezTo>
                    <a:pt x="1776" y="0"/>
                    <a:pt x="977" y="421"/>
                    <a:pt x="577" y="1143"/>
                  </a:cubicBezTo>
                  <a:cubicBezTo>
                    <a:pt x="1" y="2182"/>
                    <a:pt x="388" y="3592"/>
                    <a:pt x="1408" y="4158"/>
                  </a:cubicBezTo>
                  <a:cubicBezTo>
                    <a:pt x="1720" y="4331"/>
                    <a:pt x="2067" y="4412"/>
                    <a:pt x="2416" y="4412"/>
                  </a:cubicBezTo>
                  <a:cubicBezTo>
                    <a:pt x="3208" y="4412"/>
                    <a:pt x="4007" y="3992"/>
                    <a:pt x="4407" y="3270"/>
                  </a:cubicBezTo>
                  <a:cubicBezTo>
                    <a:pt x="4983" y="2231"/>
                    <a:pt x="4595" y="819"/>
                    <a:pt x="3577" y="255"/>
                  </a:cubicBezTo>
                  <a:cubicBezTo>
                    <a:pt x="3265" y="82"/>
                    <a:pt x="2917" y="0"/>
                    <a:pt x="25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4" name="Google Shape;6584;p18"/>
            <p:cNvSpPr/>
            <p:nvPr/>
          </p:nvSpPr>
          <p:spPr>
            <a:xfrm>
              <a:off x="2701675" y="1122675"/>
              <a:ext cx="122150" cy="108800"/>
            </a:xfrm>
            <a:custGeom>
              <a:avLst/>
              <a:gdLst/>
              <a:ahLst/>
              <a:cxnLst/>
              <a:rect l="l" t="t" r="r" b="b"/>
              <a:pathLst>
                <a:path w="4886" h="4352" extrusionOk="0">
                  <a:moveTo>
                    <a:pt x="2519" y="1"/>
                  </a:moveTo>
                  <a:cubicBezTo>
                    <a:pt x="1755" y="1"/>
                    <a:pt x="980" y="400"/>
                    <a:pt x="575" y="1098"/>
                  </a:cubicBezTo>
                  <a:cubicBezTo>
                    <a:pt x="1" y="2092"/>
                    <a:pt x="332" y="3453"/>
                    <a:pt x="1297" y="4053"/>
                  </a:cubicBezTo>
                  <a:cubicBezTo>
                    <a:pt x="1623" y="4256"/>
                    <a:pt x="1994" y="4351"/>
                    <a:pt x="2368" y="4351"/>
                  </a:cubicBezTo>
                  <a:cubicBezTo>
                    <a:pt x="3132" y="4351"/>
                    <a:pt x="3906" y="3952"/>
                    <a:pt x="4311" y="3253"/>
                  </a:cubicBezTo>
                  <a:cubicBezTo>
                    <a:pt x="4886" y="2260"/>
                    <a:pt x="4554" y="899"/>
                    <a:pt x="3589" y="298"/>
                  </a:cubicBezTo>
                  <a:cubicBezTo>
                    <a:pt x="3264" y="96"/>
                    <a:pt x="2893" y="1"/>
                    <a:pt x="251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5" name="Google Shape;6585;p18"/>
            <p:cNvSpPr/>
            <p:nvPr/>
          </p:nvSpPr>
          <p:spPr>
            <a:xfrm>
              <a:off x="2348350" y="4201375"/>
              <a:ext cx="122225" cy="107900"/>
            </a:xfrm>
            <a:custGeom>
              <a:avLst/>
              <a:gdLst/>
              <a:ahLst/>
              <a:cxnLst/>
              <a:rect l="l" t="t" r="r" b="b"/>
              <a:pathLst>
                <a:path w="4889" h="4316" extrusionOk="0">
                  <a:moveTo>
                    <a:pt x="2508" y="1"/>
                  </a:moveTo>
                  <a:cubicBezTo>
                    <a:pt x="1773" y="1"/>
                    <a:pt x="1042" y="379"/>
                    <a:pt x="631" y="1053"/>
                  </a:cubicBezTo>
                  <a:cubicBezTo>
                    <a:pt x="0" y="2088"/>
                    <a:pt x="359" y="3482"/>
                    <a:pt x="1403" y="4059"/>
                  </a:cubicBezTo>
                  <a:cubicBezTo>
                    <a:pt x="1718" y="4233"/>
                    <a:pt x="2063" y="4315"/>
                    <a:pt x="2405" y="4315"/>
                  </a:cubicBezTo>
                  <a:cubicBezTo>
                    <a:pt x="3160" y="4315"/>
                    <a:pt x="3905" y="3916"/>
                    <a:pt x="4306" y="3214"/>
                  </a:cubicBezTo>
                  <a:cubicBezTo>
                    <a:pt x="4888" y="2194"/>
                    <a:pt x="4548" y="872"/>
                    <a:pt x="3555" y="284"/>
                  </a:cubicBezTo>
                  <a:cubicBezTo>
                    <a:pt x="3230" y="92"/>
                    <a:pt x="2868" y="1"/>
                    <a:pt x="250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6" name="Google Shape;6586;p18"/>
            <p:cNvSpPr/>
            <p:nvPr/>
          </p:nvSpPr>
          <p:spPr>
            <a:xfrm>
              <a:off x="4792975" y="4483425"/>
              <a:ext cx="120925" cy="106975"/>
            </a:xfrm>
            <a:custGeom>
              <a:avLst/>
              <a:gdLst/>
              <a:ahLst/>
              <a:cxnLst/>
              <a:rect l="l" t="t" r="r" b="b"/>
              <a:pathLst>
                <a:path w="4837" h="4279" extrusionOk="0">
                  <a:moveTo>
                    <a:pt x="2442" y="0"/>
                  </a:moveTo>
                  <a:cubicBezTo>
                    <a:pt x="1712" y="0"/>
                    <a:pt x="1003" y="388"/>
                    <a:pt x="600" y="1086"/>
                  </a:cubicBezTo>
                  <a:cubicBezTo>
                    <a:pt x="0" y="2121"/>
                    <a:pt x="327" y="3404"/>
                    <a:pt x="1344" y="3993"/>
                  </a:cubicBezTo>
                  <a:cubicBezTo>
                    <a:pt x="1677" y="4186"/>
                    <a:pt x="2038" y="4278"/>
                    <a:pt x="2394" y="4278"/>
                  </a:cubicBezTo>
                  <a:cubicBezTo>
                    <a:pt x="3125" y="4278"/>
                    <a:pt x="3834" y="3891"/>
                    <a:pt x="4237" y="3194"/>
                  </a:cubicBezTo>
                  <a:cubicBezTo>
                    <a:pt x="4837" y="2157"/>
                    <a:pt x="4509" y="875"/>
                    <a:pt x="3493" y="285"/>
                  </a:cubicBezTo>
                  <a:cubicBezTo>
                    <a:pt x="3159" y="92"/>
                    <a:pt x="2798" y="0"/>
                    <a:pt x="244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7" name="Google Shape;6587;p18"/>
            <p:cNvSpPr/>
            <p:nvPr/>
          </p:nvSpPr>
          <p:spPr>
            <a:xfrm>
              <a:off x="3278800" y="4724450"/>
              <a:ext cx="122150" cy="107875"/>
            </a:xfrm>
            <a:custGeom>
              <a:avLst/>
              <a:gdLst/>
              <a:ahLst/>
              <a:cxnLst/>
              <a:rect l="l" t="t" r="r" b="b"/>
              <a:pathLst>
                <a:path w="4886" h="4315" extrusionOk="0">
                  <a:moveTo>
                    <a:pt x="2504" y="1"/>
                  </a:moveTo>
                  <a:cubicBezTo>
                    <a:pt x="1761" y="1"/>
                    <a:pt x="1025" y="388"/>
                    <a:pt x="618" y="1075"/>
                  </a:cubicBezTo>
                  <a:cubicBezTo>
                    <a:pt x="1" y="2118"/>
                    <a:pt x="374" y="3509"/>
                    <a:pt x="1423" y="4070"/>
                  </a:cubicBezTo>
                  <a:cubicBezTo>
                    <a:pt x="1733" y="4236"/>
                    <a:pt x="2070" y="4314"/>
                    <a:pt x="2405" y="4314"/>
                  </a:cubicBezTo>
                  <a:cubicBezTo>
                    <a:pt x="3169" y="4314"/>
                    <a:pt x="3922" y="3905"/>
                    <a:pt x="4317" y="3192"/>
                  </a:cubicBezTo>
                  <a:cubicBezTo>
                    <a:pt x="4886" y="2166"/>
                    <a:pt x="4532" y="846"/>
                    <a:pt x="3533" y="273"/>
                  </a:cubicBezTo>
                  <a:cubicBezTo>
                    <a:pt x="3212" y="88"/>
                    <a:pt x="2857" y="1"/>
                    <a:pt x="25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8" name="Google Shape;6588;p18"/>
            <p:cNvSpPr/>
            <p:nvPr/>
          </p:nvSpPr>
          <p:spPr>
            <a:xfrm>
              <a:off x="1769150" y="2783450"/>
              <a:ext cx="120900" cy="106975"/>
            </a:xfrm>
            <a:custGeom>
              <a:avLst/>
              <a:gdLst/>
              <a:ahLst/>
              <a:cxnLst/>
              <a:rect l="l" t="t" r="r" b="b"/>
              <a:pathLst>
                <a:path w="4836" h="4279" extrusionOk="0">
                  <a:moveTo>
                    <a:pt x="2443" y="0"/>
                  </a:moveTo>
                  <a:cubicBezTo>
                    <a:pt x="1713" y="0"/>
                    <a:pt x="1005" y="387"/>
                    <a:pt x="600" y="1084"/>
                  </a:cubicBezTo>
                  <a:cubicBezTo>
                    <a:pt x="1" y="2121"/>
                    <a:pt x="328" y="3403"/>
                    <a:pt x="1343" y="3993"/>
                  </a:cubicBezTo>
                  <a:cubicBezTo>
                    <a:pt x="1677" y="4187"/>
                    <a:pt x="2038" y="4279"/>
                    <a:pt x="2394" y="4279"/>
                  </a:cubicBezTo>
                  <a:cubicBezTo>
                    <a:pt x="3124" y="4279"/>
                    <a:pt x="3833" y="3891"/>
                    <a:pt x="4236" y="3194"/>
                  </a:cubicBezTo>
                  <a:cubicBezTo>
                    <a:pt x="4835" y="2158"/>
                    <a:pt x="4510" y="876"/>
                    <a:pt x="3493" y="285"/>
                  </a:cubicBezTo>
                  <a:cubicBezTo>
                    <a:pt x="3160" y="92"/>
                    <a:pt x="2799" y="0"/>
                    <a:pt x="244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9" name="Google Shape;6589;p18"/>
            <p:cNvSpPr/>
            <p:nvPr/>
          </p:nvSpPr>
          <p:spPr>
            <a:xfrm>
              <a:off x="5559675" y="3666675"/>
              <a:ext cx="119175" cy="105000"/>
            </a:xfrm>
            <a:custGeom>
              <a:avLst/>
              <a:gdLst/>
              <a:ahLst/>
              <a:cxnLst/>
              <a:rect l="l" t="t" r="r" b="b"/>
              <a:pathLst>
                <a:path w="4767" h="4200" extrusionOk="0">
                  <a:moveTo>
                    <a:pt x="2383" y="0"/>
                  </a:moveTo>
                  <a:cubicBezTo>
                    <a:pt x="1696" y="0"/>
                    <a:pt x="1039" y="357"/>
                    <a:pt x="639" y="1014"/>
                  </a:cubicBezTo>
                  <a:cubicBezTo>
                    <a:pt x="1" y="2060"/>
                    <a:pt x="297" y="3310"/>
                    <a:pt x="1327" y="3908"/>
                  </a:cubicBezTo>
                  <a:cubicBezTo>
                    <a:pt x="1666" y="4105"/>
                    <a:pt x="2029" y="4200"/>
                    <a:pt x="2383" y="4200"/>
                  </a:cubicBezTo>
                  <a:cubicBezTo>
                    <a:pt x="3070" y="4200"/>
                    <a:pt x="3727" y="3843"/>
                    <a:pt x="4128" y="3187"/>
                  </a:cubicBezTo>
                  <a:cubicBezTo>
                    <a:pt x="4766" y="2141"/>
                    <a:pt x="4470" y="891"/>
                    <a:pt x="3440" y="293"/>
                  </a:cubicBezTo>
                  <a:cubicBezTo>
                    <a:pt x="3100" y="95"/>
                    <a:pt x="2737" y="0"/>
                    <a:pt x="238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0" name="Google Shape;6590;p18"/>
            <p:cNvSpPr/>
            <p:nvPr/>
          </p:nvSpPr>
          <p:spPr>
            <a:xfrm>
              <a:off x="4632025" y="960175"/>
              <a:ext cx="119700" cy="106025"/>
            </a:xfrm>
            <a:custGeom>
              <a:avLst/>
              <a:gdLst/>
              <a:ahLst/>
              <a:cxnLst/>
              <a:rect l="l" t="t" r="r" b="b"/>
              <a:pathLst>
                <a:path w="4788" h="4241" extrusionOk="0">
                  <a:moveTo>
                    <a:pt x="2391" y="1"/>
                  </a:moveTo>
                  <a:cubicBezTo>
                    <a:pt x="1644" y="1"/>
                    <a:pt x="932" y="418"/>
                    <a:pt x="541" y="1162"/>
                  </a:cubicBezTo>
                  <a:cubicBezTo>
                    <a:pt x="0" y="2192"/>
                    <a:pt x="337" y="3387"/>
                    <a:pt x="1332" y="3956"/>
                  </a:cubicBezTo>
                  <a:cubicBezTo>
                    <a:pt x="1668" y="4148"/>
                    <a:pt x="2026" y="4240"/>
                    <a:pt x="2377" y="4240"/>
                  </a:cubicBezTo>
                  <a:cubicBezTo>
                    <a:pt x="3105" y="4240"/>
                    <a:pt x="3799" y="3844"/>
                    <a:pt x="4198" y="3127"/>
                  </a:cubicBezTo>
                  <a:cubicBezTo>
                    <a:pt x="4788" y="2066"/>
                    <a:pt x="4434" y="823"/>
                    <a:pt x="3386" y="257"/>
                  </a:cubicBezTo>
                  <a:cubicBezTo>
                    <a:pt x="3064" y="83"/>
                    <a:pt x="2724" y="1"/>
                    <a:pt x="239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1" name="Google Shape;6591;p18"/>
            <p:cNvSpPr/>
            <p:nvPr/>
          </p:nvSpPr>
          <p:spPr>
            <a:xfrm>
              <a:off x="3695575" y="4802975"/>
              <a:ext cx="120200" cy="106000"/>
            </a:xfrm>
            <a:custGeom>
              <a:avLst/>
              <a:gdLst/>
              <a:ahLst/>
              <a:cxnLst/>
              <a:rect l="l" t="t" r="r" b="b"/>
              <a:pathLst>
                <a:path w="4808" h="4240" extrusionOk="0">
                  <a:moveTo>
                    <a:pt x="2414" y="1"/>
                  </a:moveTo>
                  <a:cubicBezTo>
                    <a:pt x="1696" y="1"/>
                    <a:pt x="1010" y="386"/>
                    <a:pt x="609" y="1080"/>
                  </a:cubicBezTo>
                  <a:cubicBezTo>
                    <a:pt x="1" y="2132"/>
                    <a:pt x="331" y="3383"/>
                    <a:pt x="1370" y="3965"/>
                  </a:cubicBezTo>
                  <a:cubicBezTo>
                    <a:pt x="1701" y="4151"/>
                    <a:pt x="2053" y="4240"/>
                    <a:pt x="2398" y="4240"/>
                  </a:cubicBezTo>
                  <a:cubicBezTo>
                    <a:pt x="3132" y="4240"/>
                    <a:pt x="3832" y="3837"/>
                    <a:pt x="4227" y="3112"/>
                  </a:cubicBezTo>
                  <a:cubicBezTo>
                    <a:pt x="4808" y="2049"/>
                    <a:pt x="4445" y="807"/>
                    <a:pt x="3393" y="249"/>
                  </a:cubicBezTo>
                  <a:cubicBezTo>
                    <a:pt x="3076" y="81"/>
                    <a:pt x="2742" y="1"/>
                    <a:pt x="24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2" name="Google Shape;6592;p18"/>
            <p:cNvSpPr/>
            <p:nvPr/>
          </p:nvSpPr>
          <p:spPr>
            <a:xfrm>
              <a:off x="4864100" y="1090925"/>
              <a:ext cx="120200" cy="106050"/>
            </a:xfrm>
            <a:custGeom>
              <a:avLst/>
              <a:gdLst/>
              <a:ahLst/>
              <a:cxnLst/>
              <a:rect l="l" t="t" r="r" b="b"/>
              <a:pathLst>
                <a:path w="4808" h="4242" extrusionOk="0">
                  <a:moveTo>
                    <a:pt x="2415" y="0"/>
                  </a:moveTo>
                  <a:cubicBezTo>
                    <a:pt x="1694" y="0"/>
                    <a:pt x="1004" y="390"/>
                    <a:pt x="603" y="1089"/>
                  </a:cubicBezTo>
                  <a:cubicBezTo>
                    <a:pt x="1" y="2143"/>
                    <a:pt x="337" y="3391"/>
                    <a:pt x="1377" y="3970"/>
                  </a:cubicBezTo>
                  <a:cubicBezTo>
                    <a:pt x="1706" y="4154"/>
                    <a:pt x="2056" y="4241"/>
                    <a:pt x="2397" y="4241"/>
                  </a:cubicBezTo>
                  <a:cubicBezTo>
                    <a:pt x="3135" y="4241"/>
                    <a:pt x="3838" y="3833"/>
                    <a:pt x="4233" y="3102"/>
                  </a:cubicBezTo>
                  <a:cubicBezTo>
                    <a:pt x="4808" y="2040"/>
                    <a:pt x="4439" y="798"/>
                    <a:pt x="3383" y="243"/>
                  </a:cubicBezTo>
                  <a:cubicBezTo>
                    <a:pt x="3069" y="79"/>
                    <a:pt x="2739" y="0"/>
                    <a:pt x="24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3" name="Google Shape;6593;p18"/>
            <p:cNvSpPr/>
            <p:nvPr/>
          </p:nvSpPr>
          <p:spPr>
            <a:xfrm>
              <a:off x="2067550" y="3887625"/>
              <a:ext cx="119425" cy="106000"/>
            </a:xfrm>
            <a:custGeom>
              <a:avLst/>
              <a:gdLst/>
              <a:ahLst/>
              <a:cxnLst/>
              <a:rect l="l" t="t" r="r" b="b"/>
              <a:pathLst>
                <a:path w="4777" h="4240" extrusionOk="0">
                  <a:moveTo>
                    <a:pt x="2403" y="0"/>
                  </a:moveTo>
                  <a:cubicBezTo>
                    <a:pt x="1719" y="0"/>
                    <a:pt x="1059" y="350"/>
                    <a:pt x="651" y="998"/>
                  </a:cubicBezTo>
                  <a:cubicBezTo>
                    <a:pt x="1" y="2027"/>
                    <a:pt x="275" y="3298"/>
                    <a:pt x="1280" y="3919"/>
                  </a:cubicBezTo>
                  <a:cubicBezTo>
                    <a:pt x="1631" y="4136"/>
                    <a:pt x="2012" y="4239"/>
                    <a:pt x="2386" y="4239"/>
                  </a:cubicBezTo>
                  <a:cubicBezTo>
                    <a:pt x="3090" y="4239"/>
                    <a:pt x="3768" y="3870"/>
                    <a:pt x="4174" y="3194"/>
                  </a:cubicBezTo>
                  <a:cubicBezTo>
                    <a:pt x="4777" y="2187"/>
                    <a:pt x="4513" y="975"/>
                    <a:pt x="3559" y="353"/>
                  </a:cubicBezTo>
                  <a:cubicBezTo>
                    <a:pt x="3194" y="115"/>
                    <a:pt x="2795" y="0"/>
                    <a:pt x="24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4" name="Google Shape;6594;p18"/>
            <p:cNvSpPr/>
            <p:nvPr/>
          </p:nvSpPr>
          <p:spPr>
            <a:xfrm>
              <a:off x="3984625" y="752700"/>
              <a:ext cx="117650" cy="104200"/>
            </a:xfrm>
            <a:custGeom>
              <a:avLst/>
              <a:gdLst/>
              <a:ahLst/>
              <a:cxnLst/>
              <a:rect l="l" t="t" r="r" b="b"/>
              <a:pathLst>
                <a:path w="4706" h="4168" extrusionOk="0">
                  <a:moveTo>
                    <a:pt x="2356" y="1"/>
                  </a:moveTo>
                  <a:cubicBezTo>
                    <a:pt x="1646" y="1"/>
                    <a:pt x="971" y="387"/>
                    <a:pt x="578" y="1085"/>
                  </a:cubicBezTo>
                  <a:cubicBezTo>
                    <a:pt x="1" y="2107"/>
                    <a:pt x="314" y="3305"/>
                    <a:pt x="1309" y="3880"/>
                  </a:cubicBezTo>
                  <a:cubicBezTo>
                    <a:pt x="1644" y="4074"/>
                    <a:pt x="2000" y="4167"/>
                    <a:pt x="2348" y="4167"/>
                  </a:cubicBezTo>
                  <a:cubicBezTo>
                    <a:pt x="3075" y="4167"/>
                    <a:pt x="3767" y="3763"/>
                    <a:pt x="4156" y="3036"/>
                  </a:cubicBezTo>
                  <a:cubicBezTo>
                    <a:pt x="4706" y="2006"/>
                    <a:pt x="4359" y="815"/>
                    <a:pt x="3349" y="261"/>
                  </a:cubicBezTo>
                  <a:cubicBezTo>
                    <a:pt x="3027" y="85"/>
                    <a:pt x="2688" y="1"/>
                    <a:pt x="235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5" name="Google Shape;6595;p18"/>
            <p:cNvSpPr/>
            <p:nvPr/>
          </p:nvSpPr>
          <p:spPr>
            <a:xfrm>
              <a:off x="5098325" y="1223025"/>
              <a:ext cx="116950" cy="103350"/>
            </a:xfrm>
            <a:custGeom>
              <a:avLst/>
              <a:gdLst/>
              <a:ahLst/>
              <a:cxnLst/>
              <a:rect l="l" t="t" r="r" b="b"/>
              <a:pathLst>
                <a:path w="4678" h="4134" extrusionOk="0">
                  <a:moveTo>
                    <a:pt x="2349" y="1"/>
                  </a:moveTo>
                  <a:cubicBezTo>
                    <a:pt x="1639" y="1"/>
                    <a:pt x="960" y="387"/>
                    <a:pt x="573" y="1081"/>
                  </a:cubicBezTo>
                  <a:cubicBezTo>
                    <a:pt x="1" y="2102"/>
                    <a:pt x="332" y="3309"/>
                    <a:pt x="1333" y="3869"/>
                  </a:cubicBezTo>
                  <a:cubicBezTo>
                    <a:pt x="1653" y="4048"/>
                    <a:pt x="1994" y="4133"/>
                    <a:pt x="2329" y="4133"/>
                  </a:cubicBezTo>
                  <a:cubicBezTo>
                    <a:pt x="3039" y="4133"/>
                    <a:pt x="3719" y="3748"/>
                    <a:pt x="4106" y="3054"/>
                  </a:cubicBezTo>
                  <a:cubicBezTo>
                    <a:pt x="4678" y="2033"/>
                    <a:pt x="4346" y="826"/>
                    <a:pt x="3346" y="266"/>
                  </a:cubicBezTo>
                  <a:cubicBezTo>
                    <a:pt x="3025" y="87"/>
                    <a:pt x="2684" y="1"/>
                    <a:pt x="234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6" name="Google Shape;6596;p18"/>
            <p:cNvSpPr/>
            <p:nvPr/>
          </p:nvSpPr>
          <p:spPr>
            <a:xfrm>
              <a:off x="1938075" y="1942725"/>
              <a:ext cx="117650" cy="104200"/>
            </a:xfrm>
            <a:custGeom>
              <a:avLst/>
              <a:gdLst/>
              <a:ahLst/>
              <a:cxnLst/>
              <a:rect l="l" t="t" r="r" b="b"/>
              <a:pathLst>
                <a:path w="4706" h="4168" extrusionOk="0">
                  <a:moveTo>
                    <a:pt x="2358" y="1"/>
                  </a:moveTo>
                  <a:cubicBezTo>
                    <a:pt x="1634" y="1"/>
                    <a:pt x="945" y="401"/>
                    <a:pt x="556" y="1125"/>
                  </a:cubicBezTo>
                  <a:cubicBezTo>
                    <a:pt x="0" y="2154"/>
                    <a:pt x="342" y="3344"/>
                    <a:pt x="1351" y="3903"/>
                  </a:cubicBezTo>
                  <a:cubicBezTo>
                    <a:pt x="1675" y="4082"/>
                    <a:pt x="2017" y="4167"/>
                    <a:pt x="2351" y="4167"/>
                  </a:cubicBezTo>
                  <a:cubicBezTo>
                    <a:pt x="3059" y="4167"/>
                    <a:pt x="3731" y="3784"/>
                    <a:pt x="4125" y="3089"/>
                  </a:cubicBezTo>
                  <a:cubicBezTo>
                    <a:pt x="4705" y="2068"/>
                    <a:pt x="4396" y="869"/>
                    <a:pt x="3404" y="291"/>
                  </a:cubicBezTo>
                  <a:cubicBezTo>
                    <a:pt x="3067" y="95"/>
                    <a:pt x="2708" y="1"/>
                    <a:pt x="235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7" name="Google Shape;6597;p18"/>
            <p:cNvSpPr/>
            <p:nvPr/>
          </p:nvSpPr>
          <p:spPr>
            <a:xfrm>
              <a:off x="2071525" y="1705625"/>
              <a:ext cx="117475" cy="104150"/>
            </a:xfrm>
            <a:custGeom>
              <a:avLst/>
              <a:gdLst/>
              <a:ahLst/>
              <a:cxnLst/>
              <a:rect l="l" t="t" r="r" b="b"/>
              <a:pathLst>
                <a:path w="4699" h="4166" extrusionOk="0">
                  <a:moveTo>
                    <a:pt x="2351" y="0"/>
                  </a:moveTo>
                  <a:cubicBezTo>
                    <a:pt x="1659" y="0"/>
                    <a:pt x="997" y="364"/>
                    <a:pt x="602" y="1029"/>
                  </a:cubicBezTo>
                  <a:cubicBezTo>
                    <a:pt x="1" y="2043"/>
                    <a:pt x="281" y="3254"/>
                    <a:pt x="1253" y="3850"/>
                  </a:cubicBezTo>
                  <a:cubicBezTo>
                    <a:pt x="1603" y="4063"/>
                    <a:pt x="1978" y="4165"/>
                    <a:pt x="2344" y="4165"/>
                  </a:cubicBezTo>
                  <a:cubicBezTo>
                    <a:pt x="3052" y="4165"/>
                    <a:pt x="3727" y="3783"/>
                    <a:pt x="4121" y="3085"/>
                  </a:cubicBezTo>
                  <a:cubicBezTo>
                    <a:pt x="4699" y="2062"/>
                    <a:pt x="4388" y="864"/>
                    <a:pt x="3395" y="288"/>
                  </a:cubicBezTo>
                  <a:cubicBezTo>
                    <a:pt x="3059" y="93"/>
                    <a:pt x="2701" y="0"/>
                    <a:pt x="23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8" name="Google Shape;6598;p18"/>
            <p:cNvSpPr/>
            <p:nvPr/>
          </p:nvSpPr>
          <p:spPr>
            <a:xfrm>
              <a:off x="5777800" y="3009350"/>
              <a:ext cx="116850" cy="103275"/>
            </a:xfrm>
            <a:custGeom>
              <a:avLst/>
              <a:gdLst/>
              <a:ahLst/>
              <a:cxnLst/>
              <a:rect l="l" t="t" r="r" b="b"/>
              <a:pathLst>
                <a:path w="4674" h="4131" extrusionOk="0">
                  <a:moveTo>
                    <a:pt x="2350" y="0"/>
                  </a:moveTo>
                  <a:cubicBezTo>
                    <a:pt x="1631" y="0"/>
                    <a:pt x="942" y="396"/>
                    <a:pt x="556" y="1103"/>
                  </a:cubicBezTo>
                  <a:cubicBezTo>
                    <a:pt x="1" y="2124"/>
                    <a:pt x="347" y="3331"/>
                    <a:pt x="1355" y="3879"/>
                  </a:cubicBezTo>
                  <a:cubicBezTo>
                    <a:pt x="1667" y="4049"/>
                    <a:pt x="1999" y="4130"/>
                    <a:pt x="2324" y="4130"/>
                  </a:cubicBezTo>
                  <a:cubicBezTo>
                    <a:pt x="3043" y="4130"/>
                    <a:pt x="3732" y="3735"/>
                    <a:pt x="4118" y="3028"/>
                  </a:cubicBezTo>
                  <a:cubicBezTo>
                    <a:pt x="4674" y="2006"/>
                    <a:pt x="4327" y="798"/>
                    <a:pt x="3319" y="251"/>
                  </a:cubicBezTo>
                  <a:cubicBezTo>
                    <a:pt x="3007" y="82"/>
                    <a:pt x="2676" y="0"/>
                    <a:pt x="23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9" name="Google Shape;6599;p18"/>
            <p:cNvSpPr/>
            <p:nvPr/>
          </p:nvSpPr>
          <p:spPr>
            <a:xfrm>
              <a:off x="5426675" y="3904225"/>
              <a:ext cx="118100" cy="104175"/>
            </a:xfrm>
            <a:custGeom>
              <a:avLst/>
              <a:gdLst/>
              <a:ahLst/>
              <a:cxnLst/>
              <a:rect l="l" t="t" r="r" b="b"/>
              <a:pathLst>
                <a:path w="4724" h="4167" extrusionOk="0">
                  <a:moveTo>
                    <a:pt x="2375" y="1"/>
                  </a:moveTo>
                  <a:cubicBezTo>
                    <a:pt x="1679" y="1"/>
                    <a:pt x="1014" y="369"/>
                    <a:pt x="618" y="1041"/>
                  </a:cubicBezTo>
                  <a:cubicBezTo>
                    <a:pt x="1" y="2094"/>
                    <a:pt x="332" y="3340"/>
                    <a:pt x="1383" y="3911"/>
                  </a:cubicBezTo>
                  <a:cubicBezTo>
                    <a:pt x="1702" y="4084"/>
                    <a:pt x="2038" y="4166"/>
                    <a:pt x="2366" y="4166"/>
                  </a:cubicBezTo>
                  <a:cubicBezTo>
                    <a:pt x="3079" y="4166"/>
                    <a:pt x="3758" y="3777"/>
                    <a:pt x="4151" y="3075"/>
                  </a:cubicBezTo>
                  <a:cubicBezTo>
                    <a:pt x="4724" y="2049"/>
                    <a:pt x="4406" y="856"/>
                    <a:pt x="3406" y="283"/>
                  </a:cubicBezTo>
                  <a:cubicBezTo>
                    <a:pt x="3074" y="92"/>
                    <a:pt x="2721" y="1"/>
                    <a:pt x="23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0" name="Google Shape;6600;p18"/>
            <p:cNvSpPr/>
            <p:nvPr/>
          </p:nvSpPr>
          <p:spPr>
            <a:xfrm>
              <a:off x="4400575" y="830750"/>
              <a:ext cx="116850" cy="103300"/>
            </a:xfrm>
            <a:custGeom>
              <a:avLst/>
              <a:gdLst/>
              <a:ahLst/>
              <a:cxnLst/>
              <a:rect l="l" t="t" r="r" b="b"/>
              <a:pathLst>
                <a:path w="4674" h="4132" extrusionOk="0">
                  <a:moveTo>
                    <a:pt x="2351" y="1"/>
                  </a:moveTo>
                  <a:cubicBezTo>
                    <a:pt x="1631" y="1"/>
                    <a:pt x="941" y="397"/>
                    <a:pt x="556" y="1103"/>
                  </a:cubicBezTo>
                  <a:cubicBezTo>
                    <a:pt x="1" y="2126"/>
                    <a:pt x="347" y="3333"/>
                    <a:pt x="1354" y="3881"/>
                  </a:cubicBezTo>
                  <a:cubicBezTo>
                    <a:pt x="1666" y="4050"/>
                    <a:pt x="1998" y="4131"/>
                    <a:pt x="2323" y="4131"/>
                  </a:cubicBezTo>
                  <a:cubicBezTo>
                    <a:pt x="3043" y="4131"/>
                    <a:pt x="3732" y="3735"/>
                    <a:pt x="4117" y="3029"/>
                  </a:cubicBezTo>
                  <a:cubicBezTo>
                    <a:pt x="4674" y="2008"/>
                    <a:pt x="4326" y="799"/>
                    <a:pt x="3319" y="251"/>
                  </a:cubicBezTo>
                  <a:cubicBezTo>
                    <a:pt x="3008" y="82"/>
                    <a:pt x="2676" y="1"/>
                    <a:pt x="23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1" name="Google Shape;6601;p18"/>
            <p:cNvSpPr/>
            <p:nvPr/>
          </p:nvSpPr>
          <p:spPr>
            <a:xfrm>
              <a:off x="5380350" y="1537350"/>
              <a:ext cx="117525" cy="104175"/>
            </a:xfrm>
            <a:custGeom>
              <a:avLst/>
              <a:gdLst/>
              <a:ahLst/>
              <a:cxnLst/>
              <a:rect l="l" t="t" r="r" b="b"/>
              <a:pathLst>
                <a:path w="4701" h="4167" extrusionOk="0">
                  <a:moveTo>
                    <a:pt x="2352" y="1"/>
                  </a:moveTo>
                  <a:cubicBezTo>
                    <a:pt x="1661" y="1"/>
                    <a:pt x="999" y="364"/>
                    <a:pt x="604" y="1027"/>
                  </a:cubicBezTo>
                  <a:cubicBezTo>
                    <a:pt x="0" y="2041"/>
                    <a:pt x="279" y="3253"/>
                    <a:pt x="1251" y="3849"/>
                  </a:cubicBezTo>
                  <a:cubicBezTo>
                    <a:pt x="1602" y="4064"/>
                    <a:pt x="1977" y="4167"/>
                    <a:pt x="2344" y="4167"/>
                  </a:cubicBezTo>
                  <a:cubicBezTo>
                    <a:pt x="3051" y="4167"/>
                    <a:pt x="3725" y="3785"/>
                    <a:pt x="4120" y="3088"/>
                  </a:cubicBezTo>
                  <a:cubicBezTo>
                    <a:pt x="4701" y="2066"/>
                    <a:pt x="4390" y="867"/>
                    <a:pt x="3397" y="289"/>
                  </a:cubicBezTo>
                  <a:cubicBezTo>
                    <a:pt x="3061" y="94"/>
                    <a:pt x="2703" y="1"/>
                    <a:pt x="235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2" name="Google Shape;6602;p18"/>
            <p:cNvSpPr/>
            <p:nvPr/>
          </p:nvSpPr>
          <p:spPr>
            <a:xfrm>
              <a:off x="4978725" y="4432925"/>
              <a:ext cx="114850" cy="101600"/>
            </a:xfrm>
            <a:custGeom>
              <a:avLst/>
              <a:gdLst/>
              <a:ahLst/>
              <a:cxnLst/>
              <a:rect l="l" t="t" r="r" b="b"/>
              <a:pathLst>
                <a:path w="4594" h="4064" extrusionOk="0">
                  <a:moveTo>
                    <a:pt x="2344" y="1"/>
                  </a:moveTo>
                  <a:cubicBezTo>
                    <a:pt x="1623" y="1"/>
                    <a:pt x="917" y="392"/>
                    <a:pt x="545" y="1079"/>
                  </a:cubicBezTo>
                  <a:cubicBezTo>
                    <a:pt x="0" y="2087"/>
                    <a:pt x="380" y="3346"/>
                    <a:pt x="1382" y="3854"/>
                  </a:cubicBezTo>
                  <a:cubicBezTo>
                    <a:pt x="1663" y="3996"/>
                    <a:pt x="1964" y="4064"/>
                    <a:pt x="2263" y="4064"/>
                  </a:cubicBezTo>
                  <a:cubicBezTo>
                    <a:pt x="2987" y="4064"/>
                    <a:pt x="3697" y="3669"/>
                    <a:pt x="4069" y="2985"/>
                  </a:cubicBezTo>
                  <a:cubicBezTo>
                    <a:pt x="4593" y="2017"/>
                    <a:pt x="4262" y="805"/>
                    <a:pt x="3327" y="264"/>
                  </a:cubicBezTo>
                  <a:cubicBezTo>
                    <a:pt x="3018" y="86"/>
                    <a:pt x="2679" y="1"/>
                    <a:pt x="234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3" name="Google Shape;6603;p18"/>
            <p:cNvSpPr/>
            <p:nvPr/>
          </p:nvSpPr>
          <p:spPr>
            <a:xfrm>
              <a:off x="3100700" y="4781550"/>
              <a:ext cx="112975" cy="100000"/>
            </a:xfrm>
            <a:custGeom>
              <a:avLst/>
              <a:gdLst/>
              <a:ahLst/>
              <a:cxnLst/>
              <a:rect l="l" t="t" r="r" b="b"/>
              <a:pathLst>
                <a:path w="4519" h="4000" extrusionOk="0">
                  <a:moveTo>
                    <a:pt x="2321" y="1"/>
                  </a:moveTo>
                  <a:cubicBezTo>
                    <a:pt x="1623" y="1"/>
                    <a:pt x="923" y="363"/>
                    <a:pt x="550" y="999"/>
                  </a:cubicBezTo>
                  <a:cubicBezTo>
                    <a:pt x="0" y="1934"/>
                    <a:pt x="318" y="3202"/>
                    <a:pt x="1239" y="3743"/>
                  </a:cubicBezTo>
                  <a:cubicBezTo>
                    <a:pt x="1535" y="3917"/>
                    <a:pt x="1867" y="4000"/>
                    <a:pt x="2199" y="4000"/>
                  </a:cubicBezTo>
                  <a:cubicBezTo>
                    <a:pt x="2896" y="4000"/>
                    <a:pt x="3595" y="3638"/>
                    <a:pt x="3969" y="3002"/>
                  </a:cubicBezTo>
                  <a:cubicBezTo>
                    <a:pt x="4518" y="2068"/>
                    <a:pt x="4200" y="799"/>
                    <a:pt x="3279" y="257"/>
                  </a:cubicBezTo>
                  <a:cubicBezTo>
                    <a:pt x="2984" y="83"/>
                    <a:pt x="2653" y="1"/>
                    <a:pt x="23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4" name="Google Shape;6604;p18"/>
            <p:cNvSpPr/>
            <p:nvPr/>
          </p:nvSpPr>
          <p:spPr>
            <a:xfrm>
              <a:off x="2866575" y="4649625"/>
              <a:ext cx="116075" cy="102400"/>
            </a:xfrm>
            <a:custGeom>
              <a:avLst/>
              <a:gdLst/>
              <a:ahLst/>
              <a:cxnLst/>
              <a:rect l="l" t="t" r="r" b="b"/>
              <a:pathLst>
                <a:path w="4643" h="4096" extrusionOk="0">
                  <a:moveTo>
                    <a:pt x="2347" y="0"/>
                  </a:moveTo>
                  <a:cubicBezTo>
                    <a:pt x="1649" y="0"/>
                    <a:pt x="970" y="369"/>
                    <a:pt x="585" y="1027"/>
                  </a:cubicBezTo>
                  <a:cubicBezTo>
                    <a:pt x="0" y="2028"/>
                    <a:pt x="319" y="3269"/>
                    <a:pt x="1306" y="3830"/>
                  </a:cubicBezTo>
                  <a:cubicBezTo>
                    <a:pt x="1622" y="4010"/>
                    <a:pt x="1962" y="4095"/>
                    <a:pt x="2298" y="4095"/>
                  </a:cubicBezTo>
                  <a:cubicBezTo>
                    <a:pt x="3011" y="4095"/>
                    <a:pt x="3701" y="3709"/>
                    <a:pt x="4082" y="3018"/>
                  </a:cubicBezTo>
                  <a:cubicBezTo>
                    <a:pt x="4642" y="2006"/>
                    <a:pt x="4289" y="774"/>
                    <a:pt x="3287" y="238"/>
                  </a:cubicBezTo>
                  <a:cubicBezTo>
                    <a:pt x="2987" y="77"/>
                    <a:pt x="2665" y="0"/>
                    <a:pt x="23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5" name="Google Shape;6605;p18"/>
            <p:cNvSpPr/>
            <p:nvPr/>
          </p:nvSpPr>
          <p:spPr>
            <a:xfrm>
              <a:off x="2634400" y="4518825"/>
              <a:ext cx="115650" cy="102425"/>
            </a:xfrm>
            <a:custGeom>
              <a:avLst/>
              <a:gdLst/>
              <a:ahLst/>
              <a:cxnLst/>
              <a:rect l="l" t="t" r="r" b="b"/>
              <a:pathLst>
                <a:path w="4626" h="4097" extrusionOk="0">
                  <a:moveTo>
                    <a:pt x="2328" y="0"/>
                  </a:moveTo>
                  <a:cubicBezTo>
                    <a:pt x="1600" y="0"/>
                    <a:pt x="896" y="403"/>
                    <a:pt x="520" y="1114"/>
                  </a:cubicBezTo>
                  <a:cubicBezTo>
                    <a:pt x="1" y="2094"/>
                    <a:pt x="331" y="3280"/>
                    <a:pt x="1276" y="3824"/>
                  </a:cubicBezTo>
                  <a:cubicBezTo>
                    <a:pt x="1595" y="4008"/>
                    <a:pt x="1940" y="4096"/>
                    <a:pt x="2280" y="4096"/>
                  </a:cubicBezTo>
                  <a:cubicBezTo>
                    <a:pt x="2989" y="4096"/>
                    <a:pt x="3674" y="3715"/>
                    <a:pt x="4058" y="3032"/>
                  </a:cubicBezTo>
                  <a:cubicBezTo>
                    <a:pt x="4625" y="2021"/>
                    <a:pt x="4282" y="789"/>
                    <a:pt x="3283" y="246"/>
                  </a:cubicBezTo>
                  <a:cubicBezTo>
                    <a:pt x="2977" y="79"/>
                    <a:pt x="2650" y="0"/>
                    <a:pt x="232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6" name="Google Shape;6606;p18"/>
            <p:cNvSpPr/>
            <p:nvPr/>
          </p:nvSpPr>
          <p:spPr>
            <a:xfrm>
              <a:off x="2521750" y="1179050"/>
              <a:ext cx="115550" cy="102425"/>
            </a:xfrm>
            <a:custGeom>
              <a:avLst/>
              <a:gdLst/>
              <a:ahLst/>
              <a:cxnLst/>
              <a:rect l="l" t="t" r="r" b="b"/>
              <a:pathLst>
                <a:path w="4622" h="4097" extrusionOk="0">
                  <a:moveTo>
                    <a:pt x="2345" y="1"/>
                  </a:moveTo>
                  <a:cubicBezTo>
                    <a:pt x="1646" y="1"/>
                    <a:pt x="967" y="371"/>
                    <a:pt x="581" y="1038"/>
                  </a:cubicBezTo>
                  <a:cubicBezTo>
                    <a:pt x="1" y="2041"/>
                    <a:pt x="326" y="3279"/>
                    <a:pt x="1317" y="3836"/>
                  </a:cubicBezTo>
                  <a:cubicBezTo>
                    <a:pt x="1630" y="4012"/>
                    <a:pt x="1967" y="4096"/>
                    <a:pt x="2299" y="4096"/>
                  </a:cubicBezTo>
                  <a:cubicBezTo>
                    <a:pt x="3017" y="4096"/>
                    <a:pt x="3710" y="3705"/>
                    <a:pt x="4090" y="3009"/>
                  </a:cubicBezTo>
                  <a:cubicBezTo>
                    <a:pt x="4622" y="2035"/>
                    <a:pt x="4309" y="843"/>
                    <a:pt x="3375" y="288"/>
                  </a:cubicBezTo>
                  <a:cubicBezTo>
                    <a:pt x="3049" y="93"/>
                    <a:pt x="2695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7" name="Google Shape;6607;p18"/>
            <p:cNvSpPr/>
            <p:nvPr/>
          </p:nvSpPr>
          <p:spPr>
            <a:xfrm>
              <a:off x="3515875" y="4858775"/>
              <a:ext cx="113650" cy="100825"/>
            </a:xfrm>
            <a:custGeom>
              <a:avLst/>
              <a:gdLst/>
              <a:ahLst/>
              <a:cxnLst/>
              <a:rect l="l" t="t" r="r" b="b"/>
              <a:pathLst>
                <a:path w="4546" h="4033" extrusionOk="0">
                  <a:moveTo>
                    <a:pt x="2327" y="0"/>
                  </a:moveTo>
                  <a:cubicBezTo>
                    <a:pt x="1610" y="0"/>
                    <a:pt x="897" y="384"/>
                    <a:pt x="528" y="1057"/>
                  </a:cubicBezTo>
                  <a:cubicBezTo>
                    <a:pt x="1" y="2016"/>
                    <a:pt x="338" y="3252"/>
                    <a:pt x="1272" y="3783"/>
                  </a:cubicBezTo>
                  <a:cubicBezTo>
                    <a:pt x="1570" y="3952"/>
                    <a:pt x="1898" y="4032"/>
                    <a:pt x="2226" y="4032"/>
                  </a:cubicBezTo>
                  <a:cubicBezTo>
                    <a:pt x="2924" y="4032"/>
                    <a:pt x="3617" y="3667"/>
                    <a:pt x="3994" y="3025"/>
                  </a:cubicBezTo>
                  <a:cubicBezTo>
                    <a:pt x="4545" y="2084"/>
                    <a:pt x="4242" y="833"/>
                    <a:pt x="3326" y="277"/>
                  </a:cubicBezTo>
                  <a:cubicBezTo>
                    <a:pt x="3017" y="89"/>
                    <a:pt x="2671" y="0"/>
                    <a:pt x="232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8" name="Google Shape;6608;p18"/>
            <p:cNvSpPr/>
            <p:nvPr/>
          </p:nvSpPr>
          <p:spPr>
            <a:xfrm>
              <a:off x="2119750" y="4074150"/>
              <a:ext cx="114200" cy="100850"/>
            </a:xfrm>
            <a:custGeom>
              <a:avLst/>
              <a:gdLst/>
              <a:ahLst/>
              <a:cxnLst/>
              <a:rect l="l" t="t" r="r" b="b"/>
              <a:pathLst>
                <a:path w="4568" h="4034" extrusionOk="0">
                  <a:moveTo>
                    <a:pt x="2345" y="1"/>
                  </a:moveTo>
                  <a:cubicBezTo>
                    <a:pt x="1648" y="1"/>
                    <a:pt x="955" y="364"/>
                    <a:pt x="577" y="1007"/>
                  </a:cubicBezTo>
                  <a:cubicBezTo>
                    <a:pt x="1" y="1985"/>
                    <a:pt x="354" y="3286"/>
                    <a:pt x="1339" y="3810"/>
                  </a:cubicBezTo>
                  <a:cubicBezTo>
                    <a:pt x="1624" y="3961"/>
                    <a:pt x="1934" y="4033"/>
                    <a:pt x="2244" y="4033"/>
                  </a:cubicBezTo>
                  <a:cubicBezTo>
                    <a:pt x="2961" y="4033"/>
                    <a:pt x="3672" y="3647"/>
                    <a:pt x="4040" y="2978"/>
                  </a:cubicBezTo>
                  <a:cubicBezTo>
                    <a:pt x="4567" y="2022"/>
                    <a:pt x="4233" y="783"/>
                    <a:pt x="3300" y="251"/>
                  </a:cubicBezTo>
                  <a:cubicBezTo>
                    <a:pt x="3002" y="81"/>
                    <a:pt x="2673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9" name="Google Shape;6609;p18"/>
            <p:cNvSpPr/>
            <p:nvPr/>
          </p:nvSpPr>
          <p:spPr>
            <a:xfrm>
              <a:off x="2402875" y="4389250"/>
              <a:ext cx="112975" cy="100025"/>
            </a:xfrm>
            <a:custGeom>
              <a:avLst/>
              <a:gdLst/>
              <a:ahLst/>
              <a:cxnLst/>
              <a:rect l="l" t="t" r="r" b="b"/>
              <a:pathLst>
                <a:path w="4519" h="4001" extrusionOk="0">
                  <a:moveTo>
                    <a:pt x="2321" y="0"/>
                  </a:moveTo>
                  <a:cubicBezTo>
                    <a:pt x="1591" y="0"/>
                    <a:pt x="863" y="398"/>
                    <a:pt x="507" y="1076"/>
                  </a:cubicBezTo>
                  <a:cubicBezTo>
                    <a:pt x="0" y="2039"/>
                    <a:pt x="375" y="3295"/>
                    <a:pt x="1316" y="3787"/>
                  </a:cubicBezTo>
                  <a:cubicBezTo>
                    <a:pt x="1593" y="3932"/>
                    <a:pt x="1896" y="4000"/>
                    <a:pt x="2199" y="4000"/>
                  </a:cubicBezTo>
                  <a:cubicBezTo>
                    <a:pt x="2929" y="4000"/>
                    <a:pt x="3658" y="3602"/>
                    <a:pt x="4013" y="2925"/>
                  </a:cubicBezTo>
                  <a:cubicBezTo>
                    <a:pt x="4518" y="1961"/>
                    <a:pt x="4144" y="706"/>
                    <a:pt x="3204" y="214"/>
                  </a:cubicBezTo>
                  <a:cubicBezTo>
                    <a:pt x="2927" y="69"/>
                    <a:pt x="2624" y="0"/>
                    <a:pt x="232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0" name="Google Shape;6610;p18"/>
            <p:cNvSpPr/>
            <p:nvPr/>
          </p:nvSpPr>
          <p:spPr>
            <a:xfrm>
              <a:off x="5695500" y="3431275"/>
              <a:ext cx="114125" cy="101550"/>
            </a:xfrm>
            <a:custGeom>
              <a:avLst/>
              <a:gdLst/>
              <a:ahLst/>
              <a:cxnLst/>
              <a:rect l="l" t="t" r="r" b="b"/>
              <a:pathLst>
                <a:path w="4565" h="4062" extrusionOk="0">
                  <a:moveTo>
                    <a:pt x="2322" y="0"/>
                  </a:moveTo>
                  <a:cubicBezTo>
                    <a:pt x="1629" y="0"/>
                    <a:pt x="947" y="359"/>
                    <a:pt x="564" y="1005"/>
                  </a:cubicBezTo>
                  <a:cubicBezTo>
                    <a:pt x="1" y="1951"/>
                    <a:pt x="282" y="3183"/>
                    <a:pt x="1190" y="3757"/>
                  </a:cubicBezTo>
                  <a:cubicBezTo>
                    <a:pt x="1516" y="3964"/>
                    <a:pt x="1881" y="4062"/>
                    <a:pt x="2243" y="4062"/>
                  </a:cubicBezTo>
                  <a:cubicBezTo>
                    <a:pt x="2936" y="4062"/>
                    <a:pt x="3618" y="3703"/>
                    <a:pt x="4002" y="3057"/>
                  </a:cubicBezTo>
                  <a:cubicBezTo>
                    <a:pt x="4564" y="2113"/>
                    <a:pt x="4284" y="881"/>
                    <a:pt x="3375" y="305"/>
                  </a:cubicBezTo>
                  <a:cubicBezTo>
                    <a:pt x="3049" y="98"/>
                    <a:pt x="2684" y="0"/>
                    <a:pt x="232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1" name="Google Shape;6611;p18"/>
            <p:cNvSpPr/>
            <p:nvPr/>
          </p:nvSpPr>
          <p:spPr>
            <a:xfrm>
              <a:off x="1722325" y="2602225"/>
              <a:ext cx="115225" cy="101525"/>
            </a:xfrm>
            <a:custGeom>
              <a:avLst/>
              <a:gdLst/>
              <a:ahLst/>
              <a:cxnLst/>
              <a:rect l="l" t="t" r="r" b="b"/>
              <a:pathLst>
                <a:path w="4609" h="4061" extrusionOk="0">
                  <a:moveTo>
                    <a:pt x="2342" y="1"/>
                  </a:moveTo>
                  <a:cubicBezTo>
                    <a:pt x="1659" y="1"/>
                    <a:pt x="986" y="349"/>
                    <a:pt x="602" y="974"/>
                  </a:cubicBezTo>
                  <a:cubicBezTo>
                    <a:pt x="1" y="1951"/>
                    <a:pt x="307" y="3231"/>
                    <a:pt x="1278" y="3796"/>
                  </a:cubicBezTo>
                  <a:cubicBezTo>
                    <a:pt x="1588" y="3975"/>
                    <a:pt x="1928" y="4061"/>
                    <a:pt x="2266" y="4061"/>
                  </a:cubicBezTo>
                  <a:cubicBezTo>
                    <a:pt x="2949" y="4061"/>
                    <a:pt x="3622" y="3712"/>
                    <a:pt x="4007" y="3087"/>
                  </a:cubicBezTo>
                  <a:cubicBezTo>
                    <a:pt x="4609" y="2111"/>
                    <a:pt x="4302" y="831"/>
                    <a:pt x="3331" y="266"/>
                  </a:cubicBezTo>
                  <a:cubicBezTo>
                    <a:pt x="3021" y="86"/>
                    <a:pt x="2680" y="1"/>
                    <a:pt x="23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2" name="Google Shape;6612;p18"/>
            <p:cNvSpPr/>
            <p:nvPr/>
          </p:nvSpPr>
          <p:spPr>
            <a:xfrm>
              <a:off x="1806275" y="2181500"/>
              <a:ext cx="114175" cy="100825"/>
            </a:xfrm>
            <a:custGeom>
              <a:avLst/>
              <a:gdLst/>
              <a:ahLst/>
              <a:cxnLst/>
              <a:rect l="l" t="t" r="r" b="b"/>
              <a:pathLst>
                <a:path w="4567" h="4033" extrusionOk="0">
                  <a:moveTo>
                    <a:pt x="2345" y="1"/>
                  </a:moveTo>
                  <a:cubicBezTo>
                    <a:pt x="1668" y="1"/>
                    <a:pt x="993" y="341"/>
                    <a:pt x="608" y="952"/>
                  </a:cubicBezTo>
                  <a:cubicBezTo>
                    <a:pt x="1" y="1911"/>
                    <a:pt x="315" y="3223"/>
                    <a:pt x="1283" y="3780"/>
                  </a:cubicBezTo>
                  <a:cubicBezTo>
                    <a:pt x="1582" y="3952"/>
                    <a:pt x="1913" y="4033"/>
                    <a:pt x="2243" y="4033"/>
                  </a:cubicBezTo>
                  <a:cubicBezTo>
                    <a:pt x="2939" y="4033"/>
                    <a:pt x="3630" y="3672"/>
                    <a:pt x="4009" y="3033"/>
                  </a:cubicBezTo>
                  <a:cubicBezTo>
                    <a:pt x="4566" y="2093"/>
                    <a:pt x="4266" y="843"/>
                    <a:pt x="3352" y="282"/>
                  </a:cubicBezTo>
                  <a:cubicBezTo>
                    <a:pt x="3042" y="91"/>
                    <a:pt x="2693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3" name="Google Shape;6613;p18"/>
            <p:cNvSpPr/>
            <p:nvPr/>
          </p:nvSpPr>
          <p:spPr>
            <a:xfrm>
              <a:off x="2205850" y="1469775"/>
              <a:ext cx="114850" cy="101600"/>
            </a:xfrm>
            <a:custGeom>
              <a:avLst/>
              <a:gdLst/>
              <a:ahLst/>
              <a:cxnLst/>
              <a:rect l="l" t="t" r="r" b="b"/>
              <a:pathLst>
                <a:path w="4594" h="4064" extrusionOk="0">
                  <a:moveTo>
                    <a:pt x="2346" y="1"/>
                  </a:moveTo>
                  <a:cubicBezTo>
                    <a:pt x="1625" y="1"/>
                    <a:pt x="919" y="391"/>
                    <a:pt x="547" y="1078"/>
                  </a:cubicBezTo>
                  <a:cubicBezTo>
                    <a:pt x="1" y="2086"/>
                    <a:pt x="381" y="3344"/>
                    <a:pt x="1384" y="3853"/>
                  </a:cubicBezTo>
                  <a:cubicBezTo>
                    <a:pt x="1665" y="3996"/>
                    <a:pt x="1967" y="4063"/>
                    <a:pt x="2266" y="4063"/>
                  </a:cubicBezTo>
                  <a:cubicBezTo>
                    <a:pt x="2989" y="4063"/>
                    <a:pt x="3698" y="3668"/>
                    <a:pt x="4069" y="2983"/>
                  </a:cubicBezTo>
                  <a:cubicBezTo>
                    <a:pt x="4594" y="2017"/>
                    <a:pt x="4264" y="804"/>
                    <a:pt x="3328" y="263"/>
                  </a:cubicBezTo>
                  <a:cubicBezTo>
                    <a:pt x="3019" y="85"/>
                    <a:pt x="2681" y="1"/>
                    <a:pt x="234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4" name="Google Shape;6614;p18"/>
            <p:cNvSpPr/>
            <p:nvPr/>
          </p:nvSpPr>
          <p:spPr>
            <a:xfrm>
              <a:off x="5295025" y="4142650"/>
              <a:ext cx="115225" cy="101525"/>
            </a:xfrm>
            <a:custGeom>
              <a:avLst/>
              <a:gdLst/>
              <a:ahLst/>
              <a:cxnLst/>
              <a:rect l="l" t="t" r="r" b="b"/>
              <a:pathLst>
                <a:path w="4609" h="4061" extrusionOk="0">
                  <a:moveTo>
                    <a:pt x="2343" y="1"/>
                  </a:moveTo>
                  <a:cubicBezTo>
                    <a:pt x="1664" y="1"/>
                    <a:pt x="995" y="344"/>
                    <a:pt x="609" y="962"/>
                  </a:cubicBezTo>
                  <a:cubicBezTo>
                    <a:pt x="0" y="1935"/>
                    <a:pt x="299" y="3218"/>
                    <a:pt x="1266" y="3788"/>
                  </a:cubicBezTo>
                  <a:cubicBezTo>
                    <a:pt x="1578" y="3973"/>
                    <a:pt x="1923" y="4061"/>
                    <a:pt x="2266" y="4061"/>
                  </a:cubicBezTo>
                  <a:cubicBezTo>
                    <a:pt x="2944" y="4061"/>
                    <a:pt x="3613" y="3718"/>
                    <a:pt x="4000" y="3100"/>
                  </a:cubicBezTo>
                  <a:cubicBezTo>
                    <a:pt x="4608" y="2128"/>
                    <a:pt x="4311" y="844"/>
                    <a:pt x="3342" y="272"/>
                  </a:cubicBezTo>
                  <a:cubicBezTo>
                    <a:pt x="3030" y="88"/>
                    <a:pt x="2685" y="1"/>
                    <a:pt x="234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5" name="Google Shape;6615;p18"/>
            <p:cNvSpPr/>
            <p:nvPr/>
          </p:nvSpPr>
          <p:spPr>
            <a:xfrm>
              <a:off x="3205500" y="783575"/>
              <a:ext cx="112975" cy="100025"/>
            </a:xfrm>
            <a:custGeom>
              <a:avLst/>
              <a:gdLst/>
              <a:ahLst/>
              <a:cxnLst/>
              <a:rect l="l" t="t" r="r" b="b"/>
              <a:pathLst>
                <a:path w="4519" h="4001" extrusionOk="0">
                  <a:moveTo>
                    <a:pt x="2321" y="1"/>
                  </a:moveTo>
                  <a:cubicBezTo>
                    <a:pt x="1625" y="1"/>
                    <a:pt x="925" y="362"/>
                    <a:pt x="550" y="996"/>
                  </a:cubicBezTo>
                  <a:cubicBezTo>
                    <a:pt x="1" y="1929"/>
                    <a:pt x="317" y="3199"/>
                    <a:pt x="1237" y="3743"/>
                  </a:cubicBezTo>
                  <a:cubicBezTo>
                    <a:pt x="1533" y="3918"/>
                    <a:pt x="1865" y="4000"/>
                    <a:pt x="2198" y="4000"/>
                  </a:cubicBezTo>
                  <a:cubicBezTo>
                    <a:pt x="2894" y="4000"/>
                    <a:pt x="3593" y="3639"/>
                    <a:pt x="3967" y="3005"/>
                  </a:cubicBezTo>
                  <a:cubicBezTo>
                    <a:pt x="4519" y="2072"/>
                    <a:pt x="4202" y="802"/>
                    <a:pt x="3282" y="258"/>
                  </a:cubicBezTo>
                  <a:cubicBezTo>
                    <a:pt x="2986" y="83"/>
                    <a:pt x="2654" y="1"/>
                    <a:pt x="23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6" name="Google Shape;6616;p18"/>
            <p:cNvSpPr/>
            <p:nvPr/>
          </p:nvSpPr>
          <p:spPr>
            <a:xfrm>
              <a:off x="5764100" y="2222000"/>
              <a:ext cx="113025" cy="100050"/>
            </a:xfrm>
            <a:custGeom>
              <a:avLst/>
              <a:gdLst/>
              <a:ahLst/>
              <a:cxnLst/>
              <a:rect l="l" t="t" r="r" b="b"/>
              <a:pathLst>
                <a:path w="4521" h="4002" extrusionOk="0">
                  <a:moveTo>
                    <a:pt x="2320" y="1"/>
                  </a:moveTo>
                  <a:cubicBezTo>
                    <a:pt x="1620" y="1"/>
                    <a:pt x="918" y="367"/>
                    <a:pt x="546" y="1008"/>
                  </a:cubicBezTo>
                  <a:cubicBezTo>
                    <a:pt x="1" y="1946"/>
                    <a:pt x="325" y="3212"/>
                    <a:pt x="1249" y="3750"/>
                  </a:cubicBezTo>
                  <a:cubicBezTo>
                    <a:pt x="1542" y="3921"/>
                    <a:pt x="1871" y="4001"/>
                    <a:pt x="2199" y="4001"/>
                  </a:cubicBezTo>
                  <a:cubicBezTo>
                    <a:pt x="2900" y="4001"/>
                    <a:pt x="3603" y="3635"/>
                    <a:pt x="3975" y="2994"/>
                  </a:cubicBezTo>
                  <a:cubicBezTo>
                    <a:pt x="4520" y="2057"/>
                    <a:pt x="4194" y="791"/>
                    <a:pt x="3272" y="253"/>
                  </a:cubicBezTo>
                  <a:cubicBezTo>
                    <a:pt x="2978" y="82"/>
                    <a:pt x="2649" y="1"/>
                    <a:pt x="232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7" name="Google Shape;6617;p18"/>
            <p:cNvSpPr/>
            <p:nvPr/>
          </p:nvSpPr>
          <p:spPr>
            <a:xfrm>
              <a:off x="3388850" y="730875"/>
              <a:ext cx="111625" cy="99075"/>
            </a:xfrm>
            <a:custGeom>
              <a:avLst/>
              <a:gdLst/>
              <a:ahLst/>
              <a:cxnLst/>
              <a:rect l="l" t="t" r="r" b="b"/>
              <a:pathLst>
                <a:path w="4465" h="3963" extrusionOk="0">
                  <a:moveTo>
                    <a:pt x="2312" y="1"/>
                  </a:moveTo>
                  <a:cubicBezTo>
                    <a:pt x="1602" y="1"/>
                    <a:pt x="886" y="377"/>
                    <a:pt x="525" y="1025"/>
                  </a:cubicBezTo>
                  <a:cubicBezTo>
                    <a:pt x="1" y="1967"/>
                    <a:pt x="360" y="3249"/>
                    <a:pt x="1291" y="3747"/>
                  </a:cubicBezTo>
                  <a:cubicBezTo>
                    <a:pt x="1566" y="3893"/>
                    <a:pt x="1869" y="3962"/>
                    <a:pt x="2173" y="3962"/>
                  </a:cubicBezTo>
                  <a:cubicBezTo>
                    <a:pt x="2905" y="3962"/>
                    <a:pt x="3641" y="3563"/>
                    <a:pt x="3988" y="2889"/>
                  </a:cubicBezTo>
                  <a:cubicBezTo>
                    <a:pt x="4464" y="1965"/>
                    <a:pt x="4124" y="752"/>
                    <a:pt x="3243" y="244"/>
                  </a:cubicBezTo>
                  <a:cubicBezTo>
                    <a:pt x="2956" y="79"/>
                    <a:pt x="2635" y="1"/>
                    <a:pt x="23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8" name="Google Shape;6618;p18"/>
            <p:cNvSpPr/>
            <p:nvPr/>
          </p:nvSpPr>
          <p:spPr>
            <a:xfrm>
              <a:off x="5714875" y="2038525"/>
              <a:ext cx="111625" cy="99100"/>
            </a:xfrm>
            <a:custGeom>
              <a:avLst/>
              <a:gdLst/>
              <a:ahLst/>
              <a:cxnLst/>
              <a:rect l="l" t="t" r="r" b="b"/>
              <a:pathLst>
                <a:path w="4465" h="3964" extrusionOk="0">
                  <a:moveTo>
                    <a:pt x="2315" y="1"/>
                  </a:moveTo>
                  <a:cubicBezTo>
                    <a:pt x="1623" y="1"/>
                    <a:pt x="921" y="356"/>
                    <a:pt x="551" y="980"/>
                  </a:cubicBezTo>
                  <a:cubicBezTo>
                    <a:pt x="1" y="1906"/>
                    <a:pt x="329" y="3195"/>
                    <a:pt x="1248" y="3722"/>
                  </a:cubicBezTo>
                  <a:cubicBezTo>
                    <a:pt x="1533" y="3886"/>
                    <a:pt x="1853" y="3963"/>
                    <a:pt x="2174" y="3963"/>
                  </a:cubicBezTo>
                  <a:cubicBezTo>
                    <a:pt x="2887" y="3963"/>
                    <a:pt x="3605" y="3584"/>
                    <a:pt x="3963" y="2934"/>
                  </a:cubicBezTo>
                  <a:cubicBezTo>
                    <a:pt x="4464" y="2028"/>
                    <a:pt x="4153" y="806"/>
                    <a:pt x="3287" y="268"/>
                  </a:cubicBezTo>
                  <a:cubicBezTo>
                    <a:pt x="2992" y="86"/>
                    <a:pt x="2655" y="1"/>
                    <a:pt x="23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9" name="Google Shape;6619;p18"/>
            <p:cNvSpPr/>
            <p:nvPr/>
          </p:nvSpPr>
          <p:spPr>
            <a:xfrm>
              <a:off x="5814725" y="2406425"/>
              <a:ext cx="111600" cy="99075"/>
            </a:xfrm>
            <a:custGeom>
              <a:avLst/>
              <a:gdLst/>
              <a:ahLst/>
              <a:cxnLst/>
              <a:rect l="l" t="t" r="r" b="b"/>
              <a:pathLst>
                <a:path w="4464" h="3963" extrusionOk="0">
                  <a:moveTo>
                    <a:pt x="2290" y="1"/>
                  </a:moveTo>
                  <a:cubicBezTo>
                    <a:pt x="1585" y="1"/>
                    <a:pt x="873" y="371"/>
                    <a:pt x="509" y="1013"/>
                  </a:cubicBezTo>
                  <a:cubicBezTo>
                    <a:pt x="0" y="1914"/>
                    <a:pt x="299" y="3138"/>
                    <a:pt x="1161" y="3685"/>
                  </a:cubicBezTo>
                  <a:cubicBezTo>
                    <a:pt x="1459" y="3874"/>
                    <a:pt x="1802" y="3963"/>
                    <a:pt x="2148" y="3963"/>
                  </a:cubicBezTo>
                  <a:cubicBezTo>
                    <a:pt x="2834" y="3963"/>
                    <a:pt x="3530" y="3613"/>
                    <a:pt x="3905" y="2998"/>
                  </a:cubicBezTo>
                  <a:cubicBezTo>
                    <a:pt x="4464" y="2082"/>
                    <a:pt x="4147" y="788"/>
                    <a:pt x="3232" y="250"/>
                  </a:cubicBezTo>
                  <a:cubicBezTo>
                    <a:pt x="2943" y="80"/>
                    <a:pt x="2617" y="1"/>
                    <a:pt x="229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0" name="Google Shape;6620;p18"/>
            <p:cNvSpPr/>
            <p:nvPr/>
          </p:nvSpPr>
          <p:spPr>
            <a:xfrm>
              <a:off x="3023475" y="837225"/>
              <a:ext cx="111625" cy="99075"/>
            </a:xfrm>
            <a:custGeom>
              <a:avLst/>
              <a:gdLst/>
              <a:ahLst/>
              <a:cxnLst/>
              <a:rect l="l" t="t" r="r" b="b"/>
              <a:pathLst>
                <a:path w="4465" h="3963" extrusionOk="0">
                  <a:moveTo>
                    <a:pt x="2292" y="1"/>
                  </a:moveTo>
                  <a:cubicBezTo>
                    <a:pt x="1583" y="1"/>
                    <a:pt x="868" y="375"/>
                    <a:pt x="506" y="1021"/>
                  </a:cubicBezTo>
                  <a:cubicBezTo>
                    <a:pt x="1" y="1924"/>
                    <a:pt x="306" y="3147"/>
                    <a:pt x="1169" y="3690"/>
                  </a:cubicBezTo>
                  <a:cubicBezTo>
                    <a:pt x="1465" y="3875"/>
                    <a:pt x="1806" y="3963"/>
                    <a:pt x="2149" y="3963"/>
                  </a:cubicBezTo>
                  <a:cubicBezTo>
                    <a:pt x="2837" y="3963"/>
                    <a:pt x="3536" y="3611"/>
                    <a:pt x="3908" y="2991"/>
                  </a:cubicBezTo>
                  <a:cubicBezTo>
                    <a:pt x="4464" y="2072"/>
                    <a:pt x="4143" y="779"/>
                    <a:pt x="3225" y="246"/>
                  </a:cubicBezTo>
                  <a:cubicBezTo>
                    <a:pt x="2938" y="79"/>
                    <a:pt x="2616" y="1"/>
                    <a:pt x="229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1" name="Google Shape;6621;p18"/>
            <p:cNvSpPr/>
            <p:nvPr/>
          </p:nvSpPr>
          <p:spPr>
            <a:xfrm>
              <a:off x="4299525" y="4831850"/>
              <a:ext cx="109375" cy="97075"/>
            </a:xfrm>
            <a:custGeom>
              <a:avLst/>
              <a:gdLst/>
              <a:ahLst/>
              <a:cxnLst/>
              <a:rect l="l" t="t" r="r" b="b"/>
              <a:pathLst>
                <a:path w="4375" h="3883" extrusionOk="0">
                  <a:moveTo>
                    <a:pt x="2255" y="1"/>
                  </a:moveTo>
                  <a:cubicBezTo>
                    <a:pt x="1540" y="1"/>
                    <a:pt x="818" y="390"/>
                    <a:pt x="478" y="1053"/>
                  </a:cubicBezTo>
                  <a:cubicBezTo>
                    <a:pt x="1" y="1980"/>
                    <a:pt x="360" y="3192"/>
                    <a:pt x="1256" y="3671"/>
                  </a:cubicBezTo>
                  <a:cubicBezTo>
                    <a:pt x="1526" y="3815"/>
                    <a:pt x="1824" y="3882"/>
                    <a:pt x="2122" y="3882"/>
                  </a:cubicBezTo>
                  <a:cubicBezTo>
                    <a:pt x="2818" y="3882"/>
                    <a:pt x="3518" y="3513"/>
                    <a:pt x="3871" y="2879"/>
                  </a:cubicBezTo>
                  <a:cubicBezTo>
                    <a:pt x="4374" y="1974"/>
                    <a:pt x="4049" y="751"/>
                    <a:pt x="3168" y="240"/>
                  </a:cubicBezTo>
                  <a:cubicBezTo>
                    <a:pt x="2887" y="77"/>
                    <a:pt x="2571" y="1"/>
                    <a:pt x="22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2" name="Google Shape;6622;p18"/>
            <p:cNvSpPr/>
            <p:nvPr/>
          </p:nvSpPr>
          <p:spPr>
            <a:xfrm>
              <a:off x="1740375" y="3393400"/>
              <a:ext cx="109875" cy="97100"/>
            </a:xfrm>
            <a:custGeom>
              <a:avLst/>
              <a:gdLst/>
              <a:ahLst/>
              <a:cxnLst/>
              <a:rect l="l" t="t" r="r" b="b"/>
              <a:pathLst>
                <a:path w="4395" h="3884" extrusionOk="0">
                  <a:moveTo>
                    <a:pt x="2274" y="1"/>
                  </a:moveTo>
                  <a:cubicBezTo>
                    <a:pt x="1611" y="1"/>
                    <a:pt x="939" y="336"/>
                    <a:pt x="570" y="928"/>
                  </a:cubicBezTo>
                  <a:cubicBezTo>
                    <a:pt x="1" y="1837"/>
                    <a:pt x="326" y="3138"/>
                    <a:pt x="1250" y="3656"/>
                  </a:cubicBezTo>
                  <a:cubicBezTo>
                    <a:pt x="1527" y="3810"/>
                    <a:pt x="1835" y="3883"/>
                    <a:pt x="2144" y="3883"/>
                  </a:cubicBezTo>
                  <a:cubicBezTo>
                    <a:pt x="2828" y="3883"/>
                    <a:pt x="3517" y="3526"/>
                    <a:pt x="3876" y="2907"/>
                  </a:cubicBezTo>
                  <a:cubicBezTo>
                    <a:pt x="4395" y="2011"/>
                    <a:pt x="4090" y="784"/>
                    <a:pt x="3215" y="256"/>
                  </a:cubicBezTo>
                  <a:cubicBezTo>
                    <a:pt x="2928" y="83"/>
                    <a:pt x="2602" y="1"/>
                    <a:pt x="227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3" name="Google Shape;6623;p18"/>
            <p:cNvSpPr/>
            <p:nvPr/>
          </p:nvSpPr>
          <p:spPr>
            <a:xfrm>
              <a:off x="4171700" y="703100"/>
              <a:ext cx="109375" cy="97075"/>
            </a:xfrm>
            <a:custGeom>
              <a:avLst/>
              <a:gdLst/>
              <a:ahLst/>
              <a:cxnLst/>
              <a:rect l="l" t="t" r="r" b="b"/>
              <a:pathLst>
                <a:path w="4375" h="3883" extrusionOk="0">
                  <a:moveTo>
                    <a:pt x="2253" y="1"/>
                  </a:moveTo>
                  <a:cubicBezTo>
                    <a:pt x="1571" y="1"/>
                    <a:pt x="883" y="357"/>
                    <a:pt x="524" y="973"/>
                  </a:cubicBezTo>
                  <a:cubicBezTo>
                    <a:pt x="0" y="1868"/>
                    <a:pt x="304" y="3095"/>
                    <a:pt x="1178" y="3626"/>
                  </a:cubicBezTo>
                  <a:cubicBezTo>
                    <a:pt x="1465" y="3801"/>
                    <a:pt x="1792" y="3883"/>
                    <a:pt x="2120" y="3883"/>
                  </a:cubicBezTo>
                  <a:cubicBezTo>
                    <a:pt x="2822" y="3883"/>
                    <a:pt x="3531" y="3508"/>
                    <a:pt x="3880" y="2861"/>
                  </a:cubicBezTo>
                  <a:cubicBezTo>
                    <a:pt x="4374" y="1947"/>
                    <a:pt x="4037" y="729"/>
                    <a:pt x="3150" y="231"/>
                  </a:cubicBezTo>
                  <a:cubicBezTo>
                    <a:pt x="2873" y="74"/>
                    <a:pt x="2563" y="1"/>
                    <a:pt x="225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4" name="Google Shape;6624;p18"/>
            <p:cNvSpPr/>
            <p:nvPr/>
          </p:nvSpPr>
          <p:spPr>
            <a:xfrm>
              <a:off x="3573275" y="678675"/>
              <a:ext cx="109325" cy="97100"/>
            </a:xfrm>
            <a:custGeom>
              <a:avLst/>
              <a:gdLst/>
              <a:ahLst/>
              <a:cxnLst/>
              <a:rect l="l" t="t" r="r" b="b"/>
              <a:pathLst>
                <a:path w="4373" h="3884" extrusionOk="0">
                  <a:moveTo>
                    <a:pt x="2250" y="0"/>
                  </a:moveTo>
                  <a:cubicBezTo>
                    <a:pt x="1586" y="0"/>
                    <a:pt x="914" y="337"/>
                    <a:pt x="544" y="931"/>
                  </a:cubicBezTo>
                  <a:cubicBezTo>
                    <a:pt x="0" y="1803"/>
                    <a:pt x="275" y="3044"/>
                    <a:pt x="1134" y="3601"/>
                  </a:cubicBezTo>
                  <a:cubicBezTo>
                    <a:pt x="1430" y="3793"/>
                    <a:pt x="1772" y="3883"/>
                    <a:pt x="2117" y="3883"/>
                  </a:cubicBezTo>
                  <a:cubicBezTo>
                    <a:pt x="2800" y="3883"/>
                    <a:pt x="3492" y="3528"/>
                    <a:pt x="3852" y="2904"/>
                  </a:cubicBezTo>
                  <a:cubicBezTo>
                    <a:pt x="4373" y="2008"/>
                    <a:pt x="4065" y="782"/>
                    <a:pt x="3189" y="254"/>
                  </a:cubicBezTo>
                  <a:cubicBezTo>
                    <a:pt x="2903" y="82"/>
                    <a:pt x="2577" y="0"/>
                    <a:pt x="22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5" name="Google Shape;6625;p18"/>
            <p:cNvSpPr/>
            <p:nvPr/>
          </p:nvSpPr>
          <p:spPr>
            <a:xfrm>
              <a:off x="5666075" y="1855600"/>
              <a:ext cx="109925" cy="97050"/>
            </a:xfrm>
            <a:custGeom>
              <a:avLst/>
              <a:gdLst/>
              <a:ahLst/>
              <a:cxnLst/>
              <a:rect l="l" t="t" r="r" b="b"/>
              <a:pathLst>
                <a:path w="4397" h="3882" extrusionOk="0">
                  <a:moveTo>
                    <a:pt x="2273" y="0"/>
                  </a:moveTo>
                  <a:cubicBezTo>
                    <a:pt x="1602" y="0"/>
                    <a:pt x="924" y="345"/>
                    <a:pt x="557" y="948"/>
                  </a:cubicBezTo>
                  <a:cubicBezTo>
                    <a:pt x="0" y="1869"/>
                    <a:pt x="339" y="3163"/>
                    <a:pt x="1271" y="3666"/>
                  </a:cubicBezTo>
                  <a:cubicBezTo>
                    <a:pt x="1542" y="3812"/>
                    <a:pt x="1843" y="3881"/>
                    <a:pt x="2143" y="3881"/>
                  </a:cubicBezTo>
                  <a:cubicBezTo>
                    <a:pt x="2837" y="3881"/>
                    <a:pt x="3533" y="3515"/>
                    <a:pt x="3888" y="2885"/>
                  </a:cubicBezTo>
                  <a:cubicBezTo>
                    <a:pt x="4396" y="1981"/>
                    <a:pt x="4075" y="758"/>
                    <a:pt x="3195" y="244"/>
                  </a:cubicBezTo>
                  <a:cubicBezTo>
                    <a:pt x="2912" y="78"/>
                    <a:pt x="2593" y="0"/>
                    <a:pt x="227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6" name="Google Shape;6626;p18"/>
            <p:cNvSpPr/>
            <p:nvPr/>
          </p:nvSpPr>
          <p:spPr>
            <a:xfrm>
              <a:off x="5334225" y="1356925"/>
              <a:ext cx="109875" cy="97050"/>
            </a:xfrm>
            <a:custGeom>
              <a:avLst/>
              <a:gdLst/>
              <a:ahLst/>
              <a:cxnLst/>
              <a:rect l="l" t="t" r="r" b="b"/>
              <a:pathLst>
                <a:path w="4395" h="3882" extrusionOk="0">
                  <a:moveTo>
                    <a:pt x="2276" y="1"/>
                  </a:moveTo>
                  <a:cubicBezTo>
                    <a:pt x="1614" y="1"/>
                    <a:pt x="943" y="333"/>
                    <a:pt x="572" y="921"/>
                  </a:cubicBezTo>
                  <a:cubicBezTo>
                    <a:pt x="0" y="1827"/>
                    <a:pt x="320" y="3130"/>
                    <a:pt x="1241" y="3651"/>
                  </a:cubicBezTo>
                  <a:cubicBezTo>
                    <a:pt x="1518" y="3808"/>
                    <a:pt x="1829" y="3882"/>
                    <a:pt x="2141" y="3882"/>
                  </a:cubicBezTo>
                  <a:cubicBezTo>
                    <a:pt x="2822" y="3882"/>
                    <a:pt x="3510" y="3528"/>
                    <a:pt x="3870" y="2914"/>
                  </a:cubicBezTo>
                  <a:cubicBezTo>
                    <a:pt x="4394" y="2020"/>
                    <a:pt x="4095" y="792"/>
                    <a:pt x="3221" y="259"/>
                  </a:cubicBezTo>
                  <a:cubicBezTo>
                    <a:pt x="2934" y="84"/>
                    <a:pt x="2606" y="1"/>
                    <a:pt x="227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7" name="Google Shape;6627;p18"/>
            <p:cNvSpPr/>
            <p:nvPr/>
          </p:nvSpPr>
          <p:spPr>
            <a:xfrm>
              <a:off x="4482875" y="4779150"/>
              <a:ext cx="108575" cy="96100"/>
            </a:xfrm>
            <a:custGeom>
              <a:avLst/>
              <a:gdLst/>
              <a:ahLst/>
              <a:cxnLst/>
              <a:rect l="l" t="t" r="r" b="b"/>
              <a:pathLst>
                <a:path w="4343" h="3844" extrusionOk="0">
                  <a:moveTo>
                    <a:pt x="2212" y="1"/>
                  </a:moveTo>
                  <a:cubicBezTo>
                    <a:pt x="1527" y="1"/>
                    <a:pt x="854" y="372"/>
                    <a:pt x="505" y="1019"/>
                  </a:cubicBezTo>
                  <a:cubicBezTo>
                    <a:pt x="1" y="1949"/>
                    <a:pt x="337" y="3128"/>
                    <a:pt x="1249" y="3621"/>
                  </a:cubicBezTo>
                  <a:cubicBezTo>
                    <a:pt x="1528" y="3772"/>
                    <a:pt x="1831" y="3843"/>
                    <a:pt x="2131" y="3843"/>
                  </a:cubicBezTo>
                  <a:cubicBezTo>
                    <a:pt x="2816" y="3843"/>
                    <a:pt x="3489" y="3473"/>
                    <a:pt x="3838" y="2825"/>
                  </a:cubicBezTo>
                  <a:cubicBezTo>
                    <a:pt x="4342" y="1896"/>
                    <a:pt x="4006" y="717"/>
                    <a:pt x="3094" y="223"/>
                  </a:cubicBezTo>
                  <a:cubicBezTo>
                    <a:pt x="2815" y="72"/>
                    <a:pt x="2512" y="1"/>
                    <a:pt x="22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8" name="Google Shape;6628;p18"/>
            <p:cNvSpPr/>
            <p:nvPr/>
          </p:nvSpPr>
          <p:spPr>
            <a:xfrm>
              <a:off x="1691600" y="3209950"/>
              <a:ext cx="108675" cy="96125"/>
            </a:xfrm>
            <a:custGeom>
              <a:avLst/>
              <a:gdLst/>
              <a:ahLst/>
              <a:cxnLst/>
              <a:rect l="l" t="t" r="r" b="b"/>
              <a:pathLst>
                <a:path w="4347" h="3845" extrusionOk="0">
                  <a:moveTo>
                    <a:pt x="2213" y="1"/>
                  </a:moveTo>
                  <a:cubicBezTo>
                    <a:pt x="1549" y="1"/>
                    <a:pt x="894" y="350"/>
                    <a:pt x="534" y="969"/>
                  </a:cubicBezTo>
                  <a:cubicBezTo>
                    <a:pt x="1" y="1885"/>
                    <a:pt x="304" y="3070"/>
                    <a:pt x="1203" y="3593"/>
                  </a:cubicBezTo>
                  <a:cubicBezTo>
                    <a:pt x="1495" y="3764"/>
                    <a:pt x="1816" y="3844"/>
                    <a:pt x="2135" y="3844"/>
                  </a:cubicBezTo>
                  <a:cubicBezTo>
                    <a:pt x="2798" y="3844"/>
                    <a:pt x="3453" y="3495"/>
                    <a:pt x="3813" y="2876"/>
                  </a:cubicBezTo>
                  <a:cubicBezTo>
                    <a:pt x="4346" y="1959"/>
                    <a:pt x="4044" y="774"/>
                    <a:pt x="3144" y="251"/>
                  </a:cubicBezTo>
                  <a:cubicBezTo>
                    <a:pt x="2853" y="81"/>
                    <a:pt x="2532" y="1"/>
                    <a:pt x="22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9" name="Google Shape;6629;p18"/>
            <p:cNvSpPr/>
            <p:nvPr/>
          </p:nvSpPr>
          <p:spPr>
            <a:xfrm>
              <a:off x="1790900" y="3577850"/>
              <a:ext cx="108650" cy="96100"/>
            </a:xfrm>
            <a:custGeom>
              <a:avLst/>
              <a:gdLst/>
              <a:ahLst/>
              <a:cxnLst/>
              <a:rect l="l" t="t" r="r" b="b"/>
              <a:pathLst>
                <a:path w="4346" h="3844" extrusionOk="0">
                  <a:moveTo>
                    <a:pt x="2214" y="1"/>
                  </a:moveTo>
                  <a:cubicBezTo>
                    <a:pt x="1551" y="1"/>
                    <a:pt x="896" y="349"/>
                    <a:pt x="535" y="967"/>
                  </a:cubicBezTo>
                  <a:cubicBezTo>
                    <a:pt x="0" y="1882"/>
                    <a:pt x="302" y="3068"/>
                    <a:pt x="1201" y="3593"/>
                  </a:cubicBezTo>
                  <a:cubicBezTo>
                    <a:pt x="1493" y="3763"/>
                    <a:pt x="1814" y="3844"/>
                    <a:pt x="2134" y="3844"/>
                  </a:cubicBezTo>
                  <a:cubicBezTo>
                    <a:pt x="2797" y="3844"/>
                    <a:pt x="3451" y="3496"/>
                    <a:pt x="3811" y="2878"/>
                  </a:cubicBezTo>
                  <a:cubicBezTo>
                    <a:pt x="4346" y="1961"/>
                    <a:pt x="4044" y="777"/>
                    <a:pt x="3146" y="252"/>
                  </a:cubicBezTo>
                  <a:cubicBezTo>
                    <a:pt x="2855" y="81"/>
                    <a:pt x="2534" y="1"/>
                    <a:pt x="22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0" name="Google Shape;6630;p18"/>
            <p:cNvSpPr/>
            <p:nvPr/>
          </p:nvSpPr>
          <p:spPr>
            <a:xfrm>
              <a:off x="4116950" y="4885525"/>
              <a:ext cx="108600" cy="96075"/>
            </a:xfrm>
            <a:custGeom>
              <a:avLst/>
              <a:gdLst/>
              <a:ahLst/>
              <a:cxnLst/>
              <a:rect l="l" t="t" r="r" b="b"/>
              <a:pathLst>
                <a:path w="4344" h="3843" extrusionOk="0">
                  <a:moveTo>
                    <a:pt x="2212" y="1"/>
                  </a:moveTo>
                  <a:cubicBezTo>
                    <a:pt x="1528" y="1"/>
                    <a:pt x="855" y="372"/>
                    <a:pt x="505" y="1018"/>
                  </a:cubicBezTo>
                  <a:cubicBezTo>
                    <a:pt x="1" y="1948"/>
                    <a:pt x="337" y="3127"/>
                    <a:pt x="1250" y="3620"/>
                  </a:cubicBezTo>
                  <a:cubicBezTo>
                    <a:pt x="1529" y="3771"/>
                    <a:pt x="1831" y="3842"/>
                    <a:pt x="2131" y="3842"/>
                  </a:cubicBezTo>
                  <a:cubicBezTo>
                    <a:pt x="2816" y="3842"/>
                    <a:pt x="3489" y="3472"/>
                    <a:pt x="3839" y="2825"/>
                  </a:cubicBezTo>
                  <a:cubicBezTo>
                    <a:pt x="4343" y="1895"/>
                    <a:pt x="4007" y="717"/>
                    <a:pt x="3094" y="222"/>
                  </a:cubicBezTo>
                  <a:cubicBezTo>
                    <a:pt x="2815" y="72"/>
                    <a:pt x="2513" y="1"/>
                    <a:pt x="22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1" name="Google Shape;6631;p18"/>
            <p:cNvSpPr/>
            <p:nvPr/>
          </p:nvSpPr>
          <p:spPr>
            <a:xfrm>
              <a:off x="5831600" y="3196875"/>
              <a:ext cx="108550" cy="96075"/>
            </a:xfrm>
            <a:custGeom>
              <a:avLst/>
              <a:gdLst/>
              <a:ahLst/>
              <a:cxnLst/>
              <a:rect l="l" t="t" r="r" b="b"/>
              <a:pathLst>
                <a:path w="4342" h="3843" extrusionOk="0">
                  <a:moveTo>
                    <a:pt x="2211" y="0"/>
                  </a:moveTo>
                  <a:cubicBezTo>
                    <a:pt x="1526" y="0"/>
                    <a:pt x="854" y="372"/>
                    <a:pt x="504" y="1019"/>
                  </a:cubicBezTo>
                  <a:cubicBezTo>
                    <a:pt x="0" y="1949"/>
                    <a:pt x="336" y="3127"/>
                    <a:pt x="1250" y="3621"/>
                  </a:cubicBezTo>
                  <a:cubicBezTo>
                    <a:pt x="1528" y="3772"/>
                    <a:pt x="1830" y="3843"/>
                    <a:pt x="2130" y="3843"/>
                  </a:cubicBezTo>
                  <a:cubicBezTo>
                    <a:pt x="2815" y="3843"/>
                    <a:pt x="3488" y="3472"/>
                    <a:pt x="3839" y="2825"/>
                  </a:cubicBezTo>
                  <a:cubicBezTo>
                    <a:pt x="4341" y="1896"/>
                    <a:pt x="4007" y="717"/>
                    <a:pt x="3093" y="223"/>
                  </a:cubicBezTo>
                  <a:cubicBezTo>
                    <a:pt x="2814" y="72"/>
                    <a:pt x="2511" y="0"/>
                    <a:pt x="22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2" name="Google Shape;6632;p18"/>
            <p:cNvSpPr/>
            <p:nvPr/>
          </p:nvSpPr>
          <p:spPr>
            <a:xfrm>
              <a:off x="5865550" y="2591850"/>
              <a:ext cx="108675" cy="96125"/>
            </a:xfrm>
            <a:custGeom>
              <a:avLst/>
              <a:gdLst/>
              <a:ahLst/>
              <a:cxnLst/>
              <a:rect l="l" t="t" r="r" b="b"/>
              <a:pathLst>
                <a:path w="4347" h="3845" extrusionOk="0">
                  <a:moveTo>
                    <a:pt x="2215" y="1"/>
                  </a:moveTo>
                  <a:cubicBezTo>
                    <a:pt x="1552" y="1"/>
                    <a:pt x="896" y="350"/>
                    <a:pt x="536" y="969"/>
                  </a:cubicBezTo>
                  <a:cubicBezTo>
                    <a:pt x="1" y="1884"/>
                    <a:pt x="303" y="3069"/>
                    <a:pt x="1202" y="3593"/>
                  </a:cubicBezTo>
                  <a:cubicBezTo>
                    <a:pt x="1494" y="3764"/>
                    <a:pt x="1815" y="3845"/>
                    <a:pt x="2134" y="3845"/>
                  </a:cubicBezTo>
                  <a:cubicBezTo>
                    <a:pt x="2798" y="3845"/>
                    <a:pt x="3452" y="3495"/>
                    <a:pt x="3813" y="2877"/>
                  </a:cubicBezTo>
                  <a:cubicBezTo>
                    <a:pt x="4346" y="1961"/>
                    <a:pt x="4044" y="776"/>
                    <a:pt x="3146" y="251"/>
                  </a:cubicBezTo>
                  <a:cubicBezTo>
                    <a:pt x="2855" y="81"/>
                    <a:pt x="2534" y="1"/>
                    <a:pt x="22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3" name="Google Shape;6633;p18"/>
            <p:cNvSpPr/>
            <p:nvPr/>
          </p:nvSpPr>
          <p:spPr>
            <a:xfrm>
              <a:off x="2841775" y="891900"/>
              <a:ext cx="108550" cy="96100"/>
            </a:xfrm>
            <a:custGeom>
              <a:avLst/>
              <a:gdLst/>
              <a:ahLst/>
              <a:cxnLst/>
              <a:rect l="l" t="t" r="r" b="b"/>
              <a:pathLst>
                <a:path w="4342" h="3844" extrusionOk="0">
                  <a:moveTo>
                    <a:pt x="2210" y="0"/>
                  </a:moveTo>
                  <a:cubicBezTo>
                    <a:pt x="1527" y="0"/>
                    <a:pt x="857" y="370"/>
                    <a:pt x="506" y="1016"/>
                  </a:cubicBezTo>
                  <a:cubicBezTo>
                    <a:pt x="1" y="1948"/>
                    <a:pt x="334" y="3125"/>
                    <a:pt x="1247" y="3620"/>
                  </a:cubicBezTo>
                  <a:cubicBezTo>
                    <a:pt x="1526" y="3772"/>
                    <a:pt x="1830" y="3843"/>
                    <a:pt x="2131" y="3843"/>
                  </a:cubicBezTo>
                  <a:cubicBezTo>
                    <a:pt x="2814" y="3843"/>
                    <a:pt x="3486" y="3474"/>
                    <a:pt x="3837" y="2827"/>
                  </a:cubicBezTo>
                  <a:cubicBezTo>
                    <a:pt x="4342" y="1897"/>
                    <a:pt x="4009" y="720"/>
                    <a:pt x="3097" y="225"/>
                  </a:cubicBezTo>
                  <a:cubicBezTo>
                    <a:pt x="2816" y="72"/>
                    <a:pt x="2512" y="0"/>
                    <a:pt x="22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4" name="Google Shape;6634;p18"/>
            <p:cNvSpPr/>
            <p:nvPr/>
          </p:nvSpPr>
          <p:spPr>
            <a:xfrm>
              <a:off x="2342525" y="1235375"/>
              <a:ext cx="108625" cy="96125"/>
            </a:xfrm>
            <a:custGeom>
              <a:avLst/>
              <a:gdLst/>
              <a:ahLst/>
              <a:cxnLst/>
              <a:rect l="l" t="t" r="r" b="b"/>
              <a:pathLst>
                <a:path w="4345" h="3845" extrusionOk="0">
                  <a:moveTo>
                    <a:pt x="2214" y="0"/>
                  </a:moveTo>
                  <a:cubicBezTo>
                    <a:pt x="1550" y="0"/>
                    <a:pt x="896" y="348"/>
                    <a:pt x="536" y="967"/>
                  </a:cubicBezTo>
                  <a:cubicBezTo>
                    <a:pt x="1" y="1882"/>
                    <a:pt x="303" y="3068"/>
                    <a:pt x="1200" y="3593"/>
                  </a:cubicBezTo>
                  <a:cubicBezTo>
                    <a:pt x="1492" y="3763"/>
                    <a:pt x="1813" y="3844"/>
                    <a:pt x="2132" y="3844"/>
                  </a:cubicBezTo>
                  <a:cubicBezTo>
                    <a:pt x="2796" y="3844"/>
                    <a:pt x="3450" y="3495"/>
                    <a:pt x="3811" y="2877"/>
                  </a:cubicBezTo>
                  <a:cubicBezTo>
                    <a:pt x="4345" y="1962"/>
                    <a:pt x="4044" y="777"/>
                    <a:pt x="3145" y="251"/>
                  </a:cubicBezTo>
                  <a:cubicBezTo>
                    <a:pt x="2854" y="81"/>
                    <a:pt x="2533" y="0"/>
                    <a:pt x="22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5" name="Google Shape;6635;p18"/>
            <p:cNvSpPr/>
            <p:nvPr/>
          </p:nvSpPr>
          <p:spPr>
            <a:xfrm>
              <a:off x="3934850" y="4939775"/>
              <a:ext cx="106425" cy="93975"/>
            </a:xfrm>
            <a:custGeom>
              <a:avLst/>
              <a:gdLst/>
              <a:ahLst/>
              <a:cxnLst/>
              <a:rect l="l" t="t" r="r" b="b"/>
              <a:pathLst>
                <a:path w="4257" h="3759" extrusionOk="0">
                  <a:moveTo>
                    <a:pt x="2141" y="0"/>
                  </a:moveTo>
                  <a:cubicBezTo>
                    <a:pt x="1530" y="0"/>
                    <a:pt x="945" y="314"/>
                    <a:pt x="584" y="893"/>
                  </a:cubicBezTo>
                  <a:cubicBezTo>
                    <a:pt x="1" y="1834"/>
                    <a:pt x="273" y="2971"/>
                    <a:pt x="1209" y="3506"/>
                  </a:cubicBezTo>
                  <a:cubicBezTo>
                    <a:pt x="1508" y="3677"/>
                    <a:pt x="1826" y="3759"/>
                    <a:pt x="2137" y="3759"/>
                  </a:cubicBezTo>
                  <a:cubicBezTo>
                    <a:pt x="2764" y="3759"/>
                    <a:pt x="3362" y="3425"/>
                    <a:pt x="3719" y="2815"/>
                  </a:cubicBezTo>
                  <a:cubicBezTo>
                    <a:pt x="4256" y="1900"/>
                    <a:pt x="3997" y="814"/>
                    <a:pt x="3114" y="279"/>
                  </a:cubicBezTo>
                  <a:cubicBezTo>
                    <a:pt x="2803" y="91"/>
                    <a:pt x="2468" y="0"/>
                    <a:pt x="21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6" name="Google Shape;6636;p18"/>
            <p:cNvSpPr/>
            <p:nvPr/>
          </p:nvSpPr>
          <p:spPr>
            <a:xfrm>
              <a:off x="1842275" y="3763300"/>
              <a:ext cx="105200" cy="93075"/>
            </a:xfrm>
            <a:custGeom>
              <a:avLst/>
              <a:gdLst/>
              <a:ahLst/>
              <a:cxnLst/>
              <a:rect l="l" t="t" r="r" b="b"/>
              <a:pathLst>
                <a:path w="4208" h="3723" extrusionOk="0">
                  <a:moveTo>
                    <a:pt x="2103" y="1"/>
                  </a:moveTo>
                  <a:cubicBezTo>
                    <a:pt x="1478" y="1"/>
                    <a:pt x="883" y="337"/>
                    <a:pt x="530" y="952"/>
                  </a:cubicBezTo>
                  <a:cubicBezTo>
                    <a:pt x="1" y="1872"/>
                    <a:pt x="275" y="2949"/>
                    <a:pt x="1177" y="3467"/>
                  </a:cubicBezTo>
                  <a:cubicBezTo>
                    <a:pt x="1476" y="3639"/>
                    <a:pt x="1794" y="3722"/>
                    <a:pt x="2104" y="3722"/>
                  </a:cubicBezTo>
                  <a:cubicBezTo>
                    <a:pt x="2730" y="3722"/>
                    <a:pt x="3325" y="3387"/>
                    <a:pt x="3679" y="2772"/>
                  </a:cubicBezTo>
                  <a:cubicBezTo>
                    <a:pt x="4208" y="1852"/>
                    <a:pt x="3932" y="775"/>
                    <a:pt x="3030" y="256"/>
                  </a:cubicBezTo>
                  <a:cubicBezTo>
                    <a:pt x="2731" y="84"/>
                    <a:pt x="2413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7" name="Google Shape;6637;p18"/>
            <p:cNvSpPr/>
            <p:nvPr/>
          </p:nvSpPr>
          <p:spPr>
            <a:xfrm>
              <a:off x="5054500" y="1044225"/>
              <a:ext cx="105375" cy="93050"/>
            </a:xfrm>
            <a:custGeom>
              <a:avLst/>
              <a:gdLst/>
              <a:ahLst/>
              <a:cxnLst/>
              <a:rect l="l" t="t" r="r" b="b"/>
              <a:pathLst>
                <a:path w="4215" h="3722" extrusionOk="0">
                  <a:moveTo>
                    <a:pt x="2107" y="0"/>
                  </a:moveTo>
                  <a:cubicBezTo>
                    <a:pt x="1462" y="0"/>
                    <a:pt x="853" y="357"/>
                    <a:pt x="504" y="1000"/>
                  </a:cubicBezTo>
                  <a:cubicBezTo>
                    <a:pt x="0" y="1932"/>
                    <a:pt x="310" y="2999"/>
                    <a:pt x="1228" y="3494"/>
                  </a:cubicBezTo>
                  <a:cubicBezTo>
                    <a:pt x="1513" y="3648"/>
                    <a:pt x="1813" y="3722"/>
                    <a:pt x="2106" y="3722"/>
                  </a:cubicBezTo>
                  <a:cubicBezTo>
                    <a:pt x="2751" y="3722"/>
                    <a:pt x="3361" y="3365"/>
                    <a:pt x="3709" y="2723"/>
                  </a:cubicBezTo>
                  <a:cubicBezTo>
                    <a:pt x="4215" y="1790"/>
                    <a:pt x="3905" y="726"/>
                    <a:pt x="2986" y="228"/>
                  </a:cubicBezTo>
                  <a:cubicBezTo>
                    <a:pt x="2700" y="74"/>
                    <a:pt x="2400" y="0"/>
                    <a:pt x="210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8" name="Google Shape;6638;p18"/>
            <p:cNvSpPr/>
            <p:nvPr/>
          </p:nvSpPr>
          <p:spPr>
            <a:xfrm>
              <a:off x="3337125" y="4915825"/>
              <a:ext cx="105325" cy="93050"/>
            </a:xfrm>
            <a:custGeom>
              <a:avLst/>
              <a:gdLst/>
              <a:ahLst/>
              <a:cxnLst/>
              <a:rect l="l" t="t" r="r" b="b"/>
              <a:pathLst>
                <a:path w="4213" h="3722" extrusionOk="0">
                  <a:moveTo>
                    <a:pt x="2106" y="1"/>
                  </a:moveTo>
                  <a:cubicBezTo>
                    <a:pt x="1471" y="1"/>
                    <a:pt x="868" y="347"/>
                    <a:pt x="518" y="975"/>
                  </a:cubicBezTo>
                  <a:cubicBezTo>
                    <a:pt x="1" y="1902"/>
                    <a:pt x="294" y="2973"/>
                    <a:pt x="1203" y="3480"/>
                  </a:cubicBezTo>
                  <a:cubicBezTo>
                    <a:pt x="1496" y="3643"/>
                    <a:pt x="1805" y="3722"/>
                    <a:pt x="2107" y="3722"/>
                  </a:cubicBezTo>
                  <a:cubicBezTo>
                    <a:pt x="2742" y="3722"/>
                    <a:pt x="3344" y="3375"/>
                    <a:pt x="3695" y="2747"/>
                  </a:cubicBezTo>
                  <a:cubicBezTo>
                    <a:pt x="4212" y="1820"/>
                    <a:pt x="3919" y="749"/>
                    <a:pt x="3010" y="242"/>
                  </a:cubicBezTo>
                  <a:cubicBezTo>
                    <a:pt x="2717" y="79"/>
                    <a:pt x="2408" y="1"/>
                    <a:pt x="2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9" name="Google Shape;6639;p18"/>
            <p:cNvSpPr/>
            <p:nvPr/>
          </p:nvSpPr>
          <p:spPr>
            <a:xfrm>
              <a:off x="1894600" y="1764325"/>
              <a:ext cx="105350" cy="93050"/>
            </a:xfrm>
            <a:custGeom>
              <a:avLst/>
              <a:gdLst/>
              <a:ahLst/>
              <a:cxnLst/>
              <a:rect l="l" t="t" r="r" b="b"/>
              <a:pathLst>
                <a:path w="4214" h="3722" extrusionOk="0">
                  <a:moveTo>
                    <a:pt x="2109" y="0"/>
                  </a:moveTo>
                  <a:cubicBezTo>
                    <a:pt x="1460" y="0"/>
                    <a:pt x="844" y="363"/>
                    <a:pt x="498" y="1013"/>
                  </a:cubicBezTo>
                  <a:cubicBezTo>
                    <a:pt x="0" y="1944"/>
                    <a:pt x="320" y="3011"/>
                    <a:pt x="1239" y="3500"/>
                  </a:cubicBezTo>
                  <a:cubicBezTo>
                    <a:pt x="1521" y="3650"/>
                    <a:pt x="1816" y="3722"/>
                    <a:pt x="2104" y="3722"/>
                  </a:cubicBezTo>
                  <a:cubicBezTo>
                    <a:pt x="2754" y="3722"/>
                    <a:pt x="3370" y="3359"/>
                    <a:pt x="3717" y="2710"/>
                  </a:cubicBezTo>
                  <a:cubicBezTo>
                    <a:pt x="4213" y="1779"/>
                    <a:pt x="3895" y="712"/>
                    <a:pt x="2974" y="221"/>
                  </a:cubicBezTo>
                  <a:cubicBezTo>
                    <a:pt x="2693" y="72"/>
                    <a:pt x="2398" y="0"/>
                    <a:pt x="21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0" name="Google Shape;6640;p18"/>
            <p:cNvSpPr/>
            <p:nvPr/>
          </p:nvSpPr>
          <p:spPr>
            <a:xfrm>
              <a:off x="1677225" y="2422075"/>
              <a:ext cx="106100" cy="93975"/>
            </a:xfrm>
            <a:custGeom>
              <a:avLst/>
              <a:gdLst/>
              <a:ahLst/>
              <a:cxnLst/>
              <a:rect l="l" t="t" r="r" b="b"/>
              <a:pathLst>
                <a:path w="4244" h="3759" extrusionOk="0">
                  <a:moveTo>
                    <a:pt x="2125" y="1"/>
                  </a:moveTo>
                  <a:cubicBezTo>
                    <a:pt x="1471" y="1"/>
                    <a:pt x="850" y="364"/>
                    <a:pt x="499" y="1020"/>
                  </a:cubicBezTo>
                  <a:cubicBezTo>
                    <a:pt x="1" y="1949"/>
                    <a:pt x="309" y="3018"/>
                    <a:pt x="1220" y="3520"/>
                  </a:cubicBezTo>
                  <a:cubicBezTo>
                    <a:pt x="1511" y="3681"/>
                    <a:pt x="1819" y="3758"/>
                    <a:pt x="2121" y="3758"/>
                  </a:cubicBezTo>
                  <a:cubicBezTo>
                    <a:pt x="2758" y="3758"/>
                    <a:pt x="3365" y="3414"/>
                    <a:pt x="3719" y="2789"/>
                  </a:cubicBezTo>
                  <a:cubicBezTo>
                    <a:pt x="4243" y="1867"/>
                    <a:pt x="3968" y="790"/>
                    <a:pt x="3075" y="267"/>
                  </a:cubicBezTo>
                  <a:cubicBezTo>
                    <a:pt x="2769" y="87"/>
                    <a:pt x="2443" y="1"/>
                    <a:pt x="21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1" name="Google Shape;6641;p18"/>
            <p:cNvSpPr/>
            <p:nvPr/>
          </p:nvSpPr>
          <p:spPr>
            <a:xfrm>
              <a:off x="3758200" y="627525"/>
              <a:ext cx="105250" cy="93025"/>
            </a:xfrm>
            <a:custGeom>
              <a:avLst/>
              <a:gdLst/>
              <a:ahLst/>
              <a:cxnLst/>
              <a:rect l="l" t="t" r="r" b="b"/>
              <a:pathLst>
                <a:path w="4210" h="3721" extrusionOk="0">
                  <a:moveTo>
                    <a:pt x="2106" y="0"/>
                  </a:moveTo>
                  <a:cubicBezTo>
                    <a:pt x="1475" y="0"/>
                    <a:pt x="875" y="342"/>
                    <a:pt x="523" y="965"/>
                  </a:cubicBezTo>
                  <a:cubicBezTo>
                    <a:pt x="1" y="1889"/>
                    <a:pt x="287" y="2962"/>
                    <a:pt x="1193" y="3475"/>
                  </a:cubicBezTo>
                  <a:cubicBezTo>
                    <a:pt x="1488" y="3641"/>
                    <a:pt x="1800" y="3721"/>
                    <a:pt x="2105" y="3721"/>
                  </a:cubicBezTo>
                  <a:cubicBezTo>
                    <a:pt x="2736" y="3721"/>
                    <a:pt x="3336" y="3379"/>
                    <a:pt x="3688" y="2757"/>
                  </a:cubicBezTo>
                  <a:cubicBezTo>
                    <a:pt x="4209" y="1835"/>
                    <a:pt x="3924" y="760"/>
                    <a:pt x="3019" y="247"/>
                  </a:cubicBezTo>
                  <a:cubicBezTo>
                    <a:pt x="2723" y="80"/>
                    <a:pt x="2411" y="0"/>
                    <a:pt x="21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2" name="Google Shape;6642;p18"/>
            <p:cNvSpPr/>
            <p:nvPr/>
          </p:nvSpPr>
          <p:spPr>
            <a:xfrm>
              <a:off x="4666675" y="4727075"/>
              <a:ext cx="106375" cy="93950"/>
            </a:xfrm>
            <a:custGeom>
              <a:avLst/>
              <a:gdLst/>
              <a:ahLst/>
              <a:cxnLst/>
              <a:rect l="l" t="t" r="r" b="b"/>
              <a:pathLst>
                <a:path w="4255" h="3758" extrusionOk="0">
                  <a:moveTo>
                    <a:pt x="2144" y="0"/>
                  </a:moveTo>
                  <a:cubicBezTo>
                    <a:pt x="1537" y="0"/>
                    <a:pt x="954" y="310"/>
                    <a:pt x="593" y="881"/>
                  </a:cubicBezTo>
                  <a:cubicBezTo>
                    <a:pt x="1" y="1818"/>
                    <a:pt x="263" y="2957"/>
                    <a:pt x="1196" y="3498"/>
                  </a:cubicBezTo>
                  <a:cubicBezTo>
                    <a:pt x="1498" y="3673"/>
                    <a:pt x="1820" y="3757"/>
                    <a:pt x="2135" y="3757"/>
                  </a:cubicBezTo>
                  <a:cubicBezTo>
                    <a:pt x="2758" y="3757"/>
                    <a:pt x="3353" y="3429"/>
                    <a:pt x="3711" y="2828"/>
                  </a:cubicBezTo>
                  <a:cubicBezTo>
                    <a:pt x="4255" y="1916"/>
                    <a:pt x="4004" y="825"/>
                    <a:pt x="3128" y="286"/>
                  </a:cubicBezTo>
                  <a:cubicBezTo>
                    <a:pt x="2814" y="93"/>
                    <a:pt x="2476" y="0"/>
                    <a:pt x="214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3" name="Google Shape;6643;p18"/>
            <p:cNvSpPr/>
            <p:nvPr/>
          </p:nvSpPr>
          <p:spPr>
            <a:xfrm>
              <a:off x="1643275" y="3027100"/>
              <a:ext cx="106050" cy="93950"/>
            </a:xfrm>
            <a:custGeom>
              <a:avLst/>
              <a:gdLst/>
              <a:ahLst/>
              <a:cxnLst/>
              <a:rect l="l" t="t" r="r" b="b"/>
              <a:pathLst>
                <a:path w="4242" h="3758" extrusionOk="0">
                  <a:moveTo>
                    <a:pt x="2121" y="0"/>
                  </a:moveTo>
                  <a:cubicBezTo>
                    <a:pt x="1489" y="0"/>
                    <a:pt x="887" y="339"/>
                    <a:pt x="531" y="958"/>
                  </a:cubicBezTo>
                  <a:cubicBezTo>
                    <a:pt x="0" y="1877"/>
                    <a:pt x="269" y="2957"/>
                    <a:pt x="1157" y="3486"/>
                  </a:cubicBezTo>
                  <a:cubicBezTo>
                    <a:pt x="1466" y="3670"/>
                    <a:pt x="1796" y="3758"/>
                    <a:pt x="2118" y="3758"/>
                  </a:cubicBezTo>
                  <a:cubicBezTo>
                    <a:pt x="2767" y="3758"/>
                    <a:pt x="3385" y="3400"/>
                    <a:pt x="3737" y="2751"/>
                  </a:cubicBezTo>
                  <a:cubicBezTo>
                    <a:pt x="4241" y="1823"/>
                    <a:pt x="3942" y="751"/>
                    <a:pt x="3034" y="244"/>
                  </a:cubicBezTo>
                  <a:cubicBezTo>
                    <a:pt x="2739" y="79"/>
                    <a:pt x="2427" y="0"/>
                    <a:pt x="212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4" name="Google Shape;6644;p18"/>
            <p:cNvSpPr/>
            <p:nvPr/>
          </p:nvSpPr>
          <p:spPr>
            <a:xfrm>
              <a:off x="5616300" y="3856575"/>
              <a:ext cx="105200" cy="93075"/>
            </a:xfrm>
            <a:custGeom>
              <a:avLst/>
              <a:gdLst/>
              <a:ahLst/>
              <a:cxnLst/>
              <a:rect l="l" t="t" r="r" b="b"/>
              <a:pathLst>
                <a:path w="4208" h="3723" extrusionOk="0">
                  <a:moveTo>
                    <a:pt x="2103" y="1"/>
                  </a:moveTo>
                  <a:cubicBezTo>
                    <a:pt x="1478" y="1"/>
                    <a:pt x="883" y="338"/>
                    <a:pt x="530" y="952"/>
                  </a:cubicBezTo>
                  <a:cubicBezTo>
                    <a:pt x="1" y="1872"/>
                    <a:pt x="276" y="2947"/>
                    <a:pt x="1178" y="3468"/>
                  </a:cubicBezTo>
                  <a:cubicBezTo>
                    <a:pt x="1478" y="3640"/>
                    <a:pt x="1796" y="3723"/>
                    <a:pt x="2106" y="3723"/>
                  </a:cubicBezTo>
                  <a:cubicBezTo>
                    <a:pt x="2731" y="3723"/>
                    <a:pt x="3325" y="3387"/>
                    <a:pt x="3679" y="2772"/>
                  </a:cubicBezTo>
                  <a:cubicBezTo>
                    <a:pt x="4208" y="1853"/>
                    <a:pt x="3934" y="775"/>
                    <a:pt x="3032" y="257"/>
                  </a:cubicBezTo>
                  <a:cubicBezTo>
                    <a:pt x="2732" y="84"/>
                    <a:pt x="2414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5" name="Google Shape;6645;p18"/>
            <p:cNvSpPr/>
            <p:nvPr/>
          </p:nvSpPr>
          <p:spPr>
            <a:xfrm>
              <a:off x="5165500" y="4383125"/>
              <a:ext cx="107650" cy="94825"/>
            </a:xfrm>
            <a:custGeom>
              <a:avLst/>
              <a:gdLst/>
              <a:ahLst/>
              <a:cxnLst/>
              <a:rect l="l" t="t" r="r" b="b"/>
              <a:pathLst>
                <a:path w="4306" h="3793" extrusionOk="0">
                  <a:moveTo>
                    <a:pt x="2172" y="1"/>
                  </a:moveTo>
                  <a:cubicBezTo>
                    <a:pt x="1548" y="1"/>
                    <a:pt x="941" y="319"/>
                    <a:pt x="578" y="899"/>
                  </a:cubicBezTo>
                  <a:cubicBezTo>
                    <a:pt x="0" y="1825"/>
                    <a:pt x="270" y="2992"/>
                    <a:pt x="1188" y="3533"/>
                  </a:cubicBezTo>
                  <a:cubicBezTo>
                    <a:pt x="1487" y="3709"/>
                    <a:pt x="1813" y="3793"/>
                    <a:pt x="2134" y="3793"/>
                  </a:cubicBezTo>
                  <a:cubicBezTo>
                    <a:pt x="2758" y="3793"/>
                    <a:pt x="3365" y="3475"/>
                    <a:pt x="3728" y="2895"/>
                  </a:cubicBezTo>
                  <a:cubicBezTo>
                    <a:pt x="4306" y="1969"/>
                    <a:pt x="4036" y="803"/>
                    <a:pt x="3118" y="261"/>
                  </a:cubicBezTo>
                  <a:cubicBezTo>
                    <a:pt x="2819" y="85"/>
                    <a:pt x="2493" y="1"/>
                    <a:pt x="21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6" name="Google Shape;6646;p18"/>
            <p:cNvSpPr/>
            <p:nvPr/>
          </p:nvSpPr>
          <p:spPr>
            <a:xfrm>
              <a:off x="5619000" y="1673650"/>
              <a:ext cx="105300" cy="93075"/>
            </a:xfrm>
            <a:custGeom>
              <a:avLst/>
              <a:gdLst/>
              <a:ahLst/>
              <a:cxnLst/>
              <a:rect l="l" t="t" r="r" b="b"/>
              <a:pathLst>
                <a:path w="4212" h="3723" extrusionOk="0">
                  <a:moveTo>
                    <a:pt x="2108" y="1"/>
                  </a:moveTo>
                  <a:cubicBezTo>
                    <a:pt x="1459" y="1"/>
                    <a:pt x="844" y="363"/>
                    <a:pt x="497" y="1013"/>
                  </a:cubicBezTo>
                  <a:cubicBezTo>
                    <a:pt x="0" y="1944"/>
                    <a:pt x="318" y="3011"/>
                    <a:pt x="1241" y="3502"/>
                  </a:cubicBezTo>
                  <a:cubicBezTo>
                    <a:pt x="1522" y="3651"/>
                    <a:pt x="1817" y="3723"/>
                    <a:pt x="2105" y="3723"/>
                  </a:cubicBezTo>
                  <a:cubicBezTo>
                    <a:pt x="2754" y="3723"/>
                    <a:pt x="3370" y="3360"/>
                    <a:pt x="3716" y="2709"/>
                  </a:cubicBezTo>
                  <a:cubicBezTo>
                    <a:pt x="4212" y="1778"/>
                    <a:pt x="3893" y="711"/>
                    <a:pt x="2972" y="222"/>
                  </a:cubicBezTo>
                  <a:cubicBezTo>
                    <a:pt x="2691" y="72"/>
                    <a:pt x="2396" y="1"/>
                    <a:pt x="210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7" name="Google Shape;6647;p18"/>
            <p:cNvSpPr/>
            <p:nvPr/>
          </p:nvSpPr>
          <p:spPr>
            <a:xfrm>
              <a:off x="2174100" y="4261975"/>
              <a:ext cx="105350" cy="93075"/>
            </a:xfrm>
            <a:custGeom>
              <a:avLst/>
              <a:gdLst/>
              <a:ahLst/>
              <a:cxnLst/>
              <a:rect l="l" t="t" r="r" b="b"/>
              <a:pathLst>
                <a:path w="4214" h="3723" extrusionOk="0">
                  <a:moveTo>
                    <a:pt x="2108" y="0"/>
                  </a:moveTo>
                  <a:cubicBezTo>
                    <a:pt x="1463" y="0"/>
                    <a:pt x="852" y="358"/>
                    <a:pt x="504" y="1002"/>
                  </a:cubicBezTo>
                  <a:cubicBezTo>
                    <a:pt x="0" y="1932"/>
                    <a:pt x="311" y="2998"/>
                    <a:pt x="1229" y="3495"/>
                  </a:cubicBezTo>
                  <a:cubicBezTo>
                    <a:pt x="1515" y="3649"/>
                    <a:pt x="1814" y="3723"/>
                    <a:pt x="2107" y="3723"/>
                  </a:cubicBezTo>
                  <a:cubicBezTo>
                    <a:pt x="2751" y="3723"/>
                    <a:pt x="3362" y="3365"/>
                    <a:pt x="3709" y="2721"/>
                  </a:cubicBezTo>
                  <a:cubicBezTo>
                    <a:pt x="4213" y="1790"/>
                    <a:pt x="3902" y="723"/>
                    <a:pt x="2984" y="228"/>
                  </a:cubicBezTo>
                  <a:cubicBezTo>
                    <a:pt x="2700" y="74"/>
                    <a:pt x="2400" y="0"/>
                    <a:pt x="21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8" name="Google Shape;6648;p18"/>
            <p:cNvSpPr/>
            <p:nvPr/>
          </p:nvSpPr>
          <p:spPr>
            <a:xfrm>
              <a:off x="4589350" y="782675"/>
              <a:ext cx="105250" cy="93050"/>
            </a:xfrm>
            <a:custGeom>
              <a:avLst/>
              <a:gdLst/>
              <a:ahLst/>
              <a:cxnLst/>
              <a:rect l="l" t="t" r="r" b="b"/>
              <a:pathLst>
                <a:path w="4210" h="3722" extrusionOk="0">
                  <a:moveTo>
                    <a:pt x="2105" y="1"/>
                  </a:moveTo>
                  <a:cubicBezTo>
                    <a:pt x="1474" y="1"/>
                    <a:pt x="875" y="343"/>
                    <a:pt x="522" y="964"/>
                  </a:cubicBezTo>
                  <a:cubicBezTo>
                    <a:pt x="1" y="1887"/>
                    <a:pt x="285" y="2961"/>
                    <a:pt x="1191" y="3474"/>
                  </a:cubicBezTo>
                  <a:cubicBezTo>
                    <a:pt x="1486" y="3641"/>
                    <a:pt x="1799" y="3721"/>
                    <a:pt x="2104" y="3721"/>
                  </a:cubicBezTo>
                  <a:cubicBezTo>
                    <a:pt x="2735" y="3721"/>
                    <a:pt x="3335" y="3379"/>
                    <a:pt x="3686" y="2758"/>
                  </a:cubicBezTo>
                  <a:cubicBezTo>
                    <a:pt x="4209" y="1835"/>
                    <a:pt x="3923" y="761"/>
                    <a:pt x="3019" y="248"/>
                  </a:cubicBezTo>
                  <a:cubicBezTo>
                    <a:pt x="2723" y="81"/>
                    <a:pt x="2410" y="1"/>
                    <a:pt x="210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9" name="Google Shape;6649;p18"/>
            <p:cNvSpPr/>
            <p:nvPr/>
          </p:nvSpPr>
          <p:spPr>
            <a:xfrm>
              <a:off x="4821150" y="912525"/>
              <a:ext cx="107375" cy="94925"/>
            </a:xfrm>
            <a:custGeom>
              <a:avLst/>
              <a:gdLst/>
              <a:ahLst/>
              <a:cxnLst/>
              <a:rect l="l" t="t" r="r" b="b"/>
              <a:pathLst>
                <a:path w="4295" h="3797" extrusionOk="0">
                  <a:moveTo>
                    <a:pt x="2159" y="1"/>
                  </a:moveTo>
                  <a:cubicBezTo>
                    <a:pt x="1490" y="1"/>
                    <a:pt x="844" y="370"/>
                    <a:pt x="496" y="1018"/>
                  </a:cubicBezTo>
                  <a:cubicBezTo>
                    <a:pt x="0" y="1936"/>
                    <a:pt x="300" y="3032"/>
                    <a:pt x="1190" y="3544"/>
                  </a:cubicBezTo>
                  <a:cubicBezTo>
                    <a:pt x="1486" y="3715"/>
                    <a:pt x="1806" y="3796"/>
                    <a:pt x="2120" y="3796"/>
                  </a:cubicBezTo>
                  <a:cubicBezTo>
                    <a:pt x="2785" y="3796"/>
                    <a:pt x="3427" y="3431"/>
                    <a:pt x="3777" y="2779"/>
                  </a:cubicBezTo>
                  <a:cubicBezTo>
                    <a:pt x="4295" y="1821"/>
                    <a:pt x="3942" y="680"/>
                    <a:pt x="2986" y="199"/>
                  </a:cubicBezTo>
                  <a:cubicBezTo>
                    <a:pt x="2719" y="64"/>
                    <a:pt x="2437" y="1"/>
                    <a:pt x="215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0" name="Google Shape;6650;p18"/>
            <p:cNvSpPr/>
            <p:nvPr/>
          </p:nvSpPr>
          <p:spPr>
            <a:xfrm>
              <a:off x="1762150" y="2002375"/>
              <a:ext cx="103625" cy="91200"/>
            </a:xfrm>
            <a:custGeom>
              <a:avLst/>
              <a:gdLst/>
              <a:ahLst/>
              <a:cxnLst/>
              <a:rect l="l" t="t" r="r" b="b"/>
              <a:pathLst>
                <a:path w="4145" h="3648" extrusionOk="0">
                  <a:moveTo>
                    <a:pt x="2087" y="0"/>
                  </a:moveTo>
                  <a:cubicBezTo>
                    <a:pt x="1483" y="0"/>
                    <a:pt x="898" y="312"/>
                    <a:pt x="550" y="880"/>
                  </a:cubicBezTo>
                  <a:cubicBezTo>
                    <a:pt x="1" y="1776"/>
                    <a:pt x="270" y="2890"/>
                    <a:pt x="1160" y="3403"/>
                  </a:cubicBezTo>
                  <a:cubicBezTo>
                    <a:pt x="1447" y="3568"/>
                    <a:pt x="1755" y="3647"/>
                    <a:pt x="2059" y="3647"/>
                  </a:cubicBezTo>
                  <a:cubicBezTo>
                    <a:pt x="2663" y="3647"/>
                    <a:pt x="3247" y="3336"/>
                    <a:pt x="3595" y="2768"/>
                  </a:cubicBezTo>
                  <a:cubicBezTo>
                    <a:pt x="4144" y="1872"/>
                    <a:pt x="3875" y="758"/>
                    <a:pt x="2985" y="244"/>
                  </a:cubicBezTo>
                  <a:cubicBezTo>
                    <a:pt x="2699" y="79"/>
                    <a:pt x="2390" y="0"/>
                    <a:pt x="208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1" name="Google Shape;6651;p18"/>
            <p:cNvSpPr/>
            <p:nvPr/>
          </p:nvSpPr>
          <p:spPr>
            <a:xfrm>
              <a:off x="1894050" y="3949125"/>
              <a:ext cx="100950" cy="89325"/>
            </a:xfrm>
            <a:custGeom>
              <a:avLst/>
              <a:gdLst/>
              <a:ahLst/>
              <a:cxnLst/>
              <a:rect l="l" t="t" r="r" b="b"/>
              <a:pathLst>
                <a:path w="4038" h="3573" extrusionOk="0">
                  <a:moveTo>
                    <a:pt x="2068" y="1"/>
                  </a:moveTo>
                  <a:cubicBezTo>
                    <a:pt x="1453" y="1"/>
                    <a:pt x="838" y="319"/>
                    <a:pt x="501" y="881"/>
                  </a:cubicBezTo>
                  <a:cubicBezTo>
                    <a:pt x="0" y="1720"/>
                    <a:pt x="276" y="2841"/>
                    <a:pt x="1096" y="3335"/>
                  </a:cubicBezTo>
                  <a:cubicBezTo>
                    <a:pt x="1367" y="3496"/>
                    <a:pt x="1669" y="3573"/>
                    <a:pt x="1970" y="3573"/>
                  </a:cubicBezTo>
                  <a:cubicBezTo>
                    <a:pt x="2586" y="3573"/>
                    <a:pt x="3200" y="3255"/>
                    <a:pt x="3537" y="2692"/>
                  </a:cubicBezTo>
                  <a:cubicBezTo>
                    <a:pt x="4038" y="1854"/>
                    <a:pt x="3762" y="732"/>
                    <a:pt x="2941" y="239"/>
                  </a:cubicBezTo>
                  <a:cubicBezTo>
                    <a:pt x="2672" y="77"/>
                    <a:pt x="2370" y="1"/>
                    <a:pt x="206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2" name="Google Shape;6652;p18"/>
            <p:cNvSpPr/>
            <p:nvPr/>
          </p:nvSpPr>
          <p:spPr>
            <a:xfrm>
              <a:off x="1595825" y="2844950"/>
              <a:ext cx="101725" cy="90350"/>
            </a:xfrm>
            <a:custGeom>
              <a:avLst/>
              <a:gdLst/>
              <a:ahLst/>
              <a:cxnLst/>
              <a:rect l="l" t="t" r="r" b="b"/>
              <a:pathLst>
                <a:path w="4069" h="3614" extrusionOk="0">
                  <a:moveTo>
                    <a:pt x="2062" y="1"/>
                  </a:moveTo>
                  <a:cubicBezTo>
                    <a:pt x="1455" y="1"/>
                    <a:pt x="860" y="314"/>
                    <a:pt x="516" y="877"/>
                  </a:cubicBezTo>
                  <a:cubicBezTo>
                    <a:pt x="0" y="1723"/>
                    <a:pt x="243" y="2822"/>
                    <a:pt x="1064" y="3341"/>
                  </a:cubicBezTo>
                  <a:cubicBezTo>
                    <a:pt x="1355" y="3525"/>
                    <a:pt x="1679" y="3613"/>
                    <a:pt x="2001" y="3613"/>
                  </a:cubicBezTo>
                  <a:cubicBezTo>
                    <a:pt x="2625" y="3613"/>
                    <a:pt x="3239" y="3281"/>
                    <a:pt x="3577" y="2687"/>
                  </a:cubicBezTo>
                  <a:cubicBezTo>
                    <a:pt x="4069" y="1825"/>
                    <a:pt x="3792" y="740"/>
                    <a:pt x="2953" y="245"/>
                  </a:cubicBezTo>
                  <a:cubicBezTo>
                    <a:pt x="2673" y="79"/>
                    <a:pt x="2366" y="1"/>
                    <a:pt x="206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3" name="Google Shape;6653;p18"/>
            <p:cNvSpPr/>
            <p:nvPr/>
          </p:nvSpPr>
          <p:spPr>
            <a:xfrm>
              <a:off x="3754900" y="4995275"/>
              <a:ext cx="100875" cy="89275"/>
            </a:xfrm>
            <a:custGeom>
              <a:avLst/>
              <a:gdLst/>
              <a:ahLst/>
              <a:cxnLst/>
              <a:rect l="l" t="t" r="r" b="b"/>
              <a:pathLst>
                <a:path w="4035" h="3571" extrusionOk="0">
                  <a:moveTo>
                    <a:pt x="2064" y="0"/>
                  </a:moveTo>
                  <a:cubicBezTo>
                    <a:pt x="1419" y="0"/>
                    <a:pt x="781" y="351"/>
                    <a:pt x="459" y="953"/>
                  </a:cubicBezTo>
                  <a:cubicBezTo>
                    <a:pt x="0" y="1812"/>
                    <a:pt x="324" y="2925"/>
                    <a:pt x="1169" y="3373"/>
                  </a:cubicBezTo>
                  <a:cubicBezTo>
                    <a:pt x="1421" y="3507"/>
                    <a:pt x="1696" y="3570"/>
                    <a:pt x="1970" y="3570"/>
                  </a:cubicBezTo>
                  <a:cubicBezTo>
                    <a:pt x="2615" y="3570"/>
                    <a:pt x="3255" y="3221"/>
                    <a:pt x="3577" y="2618"/>
                  </a:cubicBezTo>
                  <a:cubicBezTo>
                    <a:pt x="4035" y="1759"/>
                    <a:pt x="3711" y="647"/>
                    <a:pt x="2868" y="199"/>
                  </a:cubicBezTo>
                  <a:cubicBezTo>
                    <a:pt x="2615" y="64"/>
                    <a:pt x="2339" y="0"/>
                    <a:pt x="20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4" name="Google Shape;6654;p18"/>
            <p:cNvSpPr/>
            <p:nvPr/>
          </p:nvSpPr>
          <p:spPr>
            <a:xfrm>
              <a:off x="4851625" y="4675700"/>
              <a:ext cx="102400" cy="90325"/>
            </a:xfrm>
            <a:custGeom>
              <a:avLst/>
              <a:gdLst/>
              <a:ahLst/>
              <a:cxnLst/>
              <a:rect l="l" t="t" r="r" b="b"/>
              <a:pathLst>
                <a:path w="4096" h="3613" extrusionOk="0">
                  <a:moveTo>
                    <a:pt x="2086" y="0"/>
                  </a:moveTo>
                  <a:cubicBezTo>
                    <a:pt x="1462" y="0"/>
                    <a:pt x="854" y="332"/>
                    <a:pt x="516" y="922"/>
                  </a:cubicBezTo>
                  <a:cubicBezTo>
                    <a:pt x="0" y="1821"/>
                    <a:pt x="324" y="2955"/>
                    <a:pt x="1229" y="3419"/>
                  </a:cubicBezTo>
                  <a:cubicBezTo>
                    <a:pt x="1484" y="3550"/>
                    <a:pt x="1757" y="3612"/>
                    <a:pt x="2027" y="3612"/>
                  </a:cubicBezTo>
                  <a:cubicBezTo>
                    <a:pt x="2672" y="3612"/>
                    <a:pt x="3299" y="3258"/>
                    <a:pt x="3628" y="2641"/>
                  </a:cubicBezTo>
                  <a:cubicBezTo>
                    <a:pt x="4095" y="1766"/>
                    <a:pt x="3787" y="692"/>
                    <a:pt x="2936" y="220"/>
                  </a:cubicBezTo>
                  <a:cubicBezTo>
                    <a:pt x="2666" y="71"/>
                    <a:pt x="2374" y="0"/>
                    <a:pt x="20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5" name="Google Shape;6655;p18"/>
            <p:cNvSpPr/>
            <p:nvPr/>
          </p:nvSpPr>
          <p:spPr>
            <a:xfrm>
              <a:off x="5484225" y="4094650"/>
              <a:ext cx="103225" cy="91250"/>
            </a:xfrm>
            <a:custGeom>
              <a:avLst/>
              <a:gdLst/>
              <a:ahLst/>
              <a:cxnLst/>
              <a:rect l="l" t="t" r="r" b="b"/>
              <a:pathLst>
                <a:path w="4129" h="3650" extrusionOk="0">
                  <a:moveTo>
                    <a:pt x="2069" y="1"/>
                  </a:moveTo>
                  <a:cubicBezTo>
                    <a:pt x="1418" y="1"/>
                    <a:pt x="793" y="365"/>
                    <a:pt x="460" y="1011"/>
                  </a:cubicBezTo>
                  <a:cubicBezTo>
                    <a:pt x="1" y="1901"/>
                    <a:pt x="310" y="2945"/>
                    <a:pt x="1174" y="3423"/>
                  </a:cubicBezTo>
                  <a:cubicBezTo>
                    <a:pt x="1452" y="3576"/>
                    <a:pt x="1749" y="3649"/>
                    <a:pt x="2041" y="3649"/>
                  </a:cubicBezTo>
                  <a:cubicBezTo>
                    <a:pt x="2657" y="3649"/>
                    <a:pt x="3249" y="3324"/>
                    <a:pt x="3595" y="2738"/>
                  </a:cubicBezTo>
                  <a:cubicBezTo>
                    <a:pt x="4128" y="1830"/>
                    <a:pt x="3838" y="725"/>
                    <a:pt x="2936" y="228"/>
                  </a:cubicBezTo>
                  <a:cubicBezTo>
                    <a:pt x="2657" y="74"/>
                    <a:pt x="2360" y="1"/>
                    <a:pt x="206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6" name="Google Shape;6656;p18"/>
            <p:cNvSpPr/>
            <p:nvPr/>
          </p:nvSpPr>
          <p:spPr>
            <a:xfrm>
              <a:off x="2458575" y="4578550"/>
              <a:ext cx="100900" cy="89300"/>
            </a:xfrm>
            <a:custGeom>
              <a:avLst/>
              <a:gdLst/>
              <a:ahLst/>
              <a:cxnLst/>
              <a:rect l="l" t="t" r="r" b="b"/>
              <a:pathLst>
                <a:path w="4036" h="3572" extrusionOk="0">
                  <a:moveTo>
                    <a:pt x="2066" y="1"/>
                  </a:moveTo>
                  <a:cubicBezTo>
                    <a:pt x="1420" y="1"/>
                    <a:pt x="781" y="351"/>
                    <a:pt x="459" y="954"/>
                  </a:cubicBezTo>
                  <a:cubicBezTo>
                    <a:pt x="0" y="1812"/>
                    <a:pt x="325" y="2924"/>
                    <a:pt x="1168" y="3374"/>
                  </a:cubicBezTo>
                  <a:cubicBezTo>
                    <a:pt x="1419" y="3508"/>
                    <a:pt x="1695" y="3571"/>
                    <a:pt x="1969" y="3571"/>
                  </a:cubicBezTo>
                  <a:cubicBezTo>
                    <a:pt x="2614" y="3571"/>
                    <a:pt x="3255" y="3221"/>
                    <a:pt x="3577" y="2619"/>
                  </a:cubicBezTo>
                  <a:cubicBezTo>
                    <a:pt x="4035" y="1760"/>
                    <a:pt x="3711" y="648"/>
                    <a:pt x="2868" y="198"/>
                  </a:cubicBezTo>
                  <a:cubicBezTo>
                    <a:pt x="2615" y="64"/>
                    <a:pt x="2340" y="1"/>
                    <a:pt x="20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7" name="Google Shape;6657;p18"/>
            <p:cNvSpPr/>
            <p:nvPr/>
          </p:nvSpPr>
          <p:spPr>
            <a:xfrm>
              <a:off x="2690250" y="4708350"/>
              <a:ext cx="103225" cy="91250"/>
            </a:xfrm>
            <a:custGeom>
              <a:avLst/>
              <a:gdLst/>
              <a:ahLst/>
              <a:cxnLst/>
              <a:rect l="l" t="t" r="r" b="b"/>
              <a:pathLst>
                <a:path w="4129" h="3650" extrusionOk="0">
                  <a:moveTo>
                    <a:pt x="2070" y="1"/>
                  </a:moveTo>
                  <a:cubicBezTo>
                    <a:pt x="1419" y="1"/>
                    <a:pt x="794" y="366"/>
                    <a:pt x="461" y="1011"/>
                  </a:cubicBezTo>
                  <a:cubicBezTo>
                    <a:pt x="1" y="1900"/>
                    <a:pt x="310" y="2946"/>
                    <a:pt x="1174" y="3423"/>
                  </a:cubicBezTo>
                  <a:cubicBezTo>
                    <a:pt x="1452" y="3577"/>
                    <a:pt x="1749" y="3650"/>
                    <a:pt x="2041" y="3650"/>
                  </a:cubicBezTo>
                  <a:cubicBezTo>
                    <a:pt x="2657" y="3650"/>
                    <a:pt x="3249" y="3325"/>
                    <a:pt x="3595" y="2738"/>
                  </a:cubicBezTo>
                  <a:cubicBezTo>
                    <a:pt x="4128" y="1832"/>
                    <a:pt x="3838" y="725"/>
                    <a:pt x="2936" y="227"/>
                  </a:cubicBezTo>
                  <a:cubicBezTo>
                    <a:pt x="2658" y="74"/>
                    <a:pt x="2361" y="1"/>
                    <a:pt x="20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8" name="Google Shape;6658;p18"/>
            <p:cNvSpPr/>
            <p:nvPr/>
          </p:nvSpPr>
          <p:spPr>
            <a:xfrm>
              <a:off x="2660900" y="947075"/>
              <a:ext cx="104325" cy="92100"/>
            </a:xfrm>
            <a:custGeom>
              <a:avLst/>
              <a:gdLst/>
              <a:ahLst/>
              <a:cxnLst/>
              <a:rect l="l" t="t" r="r" b="b"/>
              <a:pathLst>
                <a:path w="4173" h="3684" extrusionOk="0">
                  <a:moveTo>
                    <a:pt x="2094" y="0"/>
                  </a:moveTo>
                  <a:cubicBezTo>
                    <a:pt x="1481" y="0"/>
                    <a:pt x="894" y="323"/>
                    <a:pt x="543" y="914"/>
                  </a:cubicBezTo>
                  <a:cubicBezTo>
                    <a:pt x="0" y="1826"/>
                    <a:pt x="272" y="2915"/>
                    <a:pt x="1169" y="3432"/>
                  </a:cubicBezTo>
                  <a:cubicBezTo>
                    <a:pt x="1464" y="3602"/>
                    <a:pt x="1778" y="3683"/>
                    <a:pt x="2087" y="3683"/>
                  </a:cubicBezTo>
                  <a:cubicBezTo>
                    <a:pt x="2682" y="3683"/>
                    <a:pt x="3253" y="3379"/>
                    <a:pt x="3606" y="2819"/>
                  </a:cubicBezTo>
                  <a:cubicBezTo>
                    <a:pt x="4172" y="1919"/>
                    <a:pt x="3933" y="816"/>
                    <a:pt x="3057" y="278"/>
                  </a:cubicBezTo>
                  <a:cubicBezTo>
                    <a:pt x="2749" y="90"/>
                    <a:pt x="2418" y="0"/>
                    <a:pt x="209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9" name="Google Shape;6659;p18"/>
            <p:cNvSpPr/>
            <p:nvPr/>
          </p:nvSpPr>
          <p:spPr>
            <a:xfrm>
              <a:off x="2923775" y="4840075"/>
              <a:ext cx="100900" cy="89325"/>
            </a:xfrm>
            <a:custGeom>
              <a:avLst/>
              <a:gdLst/>
              <a:ahLst/>
              <a:cxnLst/>
              <a:rect l="l" t="t" r="r" b="b"/>
              <a:pathLst>
                <a:path w="4036" h="3573" extrusionOk="0">
                  <a:moveTo>
                    <a:pt x="2064" y="1"/>
                  </a:moveTo>
                  <a:cubicBezTo>
                    <a:pt x="1427" y="1"/>
                    <a:pt x="795" y="343"/>
                    <a:pt x="470" y="937"/>
                  </a:cubicBezTo>
                  <a:cubicBezTo>
                    <a:pt x="1" y="1793"/>
                    <a:pt x="312" y="2905"/>
                    <a:pt x="1150" y="3365"/>
                  </a:cubicBezTo>
                  <a:cubicBezTo>
                    <a:pt x="1407" y="3506"/>
                    <a:pt x="1689" y="3572"/>
                    <a:pt x="1970" y="3572"/>
                  </a:cubicBezTo>
                  <a:cubicBezTo>
                    <a:pt x="2608" y="3572"/>
                    <a:pt x="3241" y="3230"/>
                    <a:pt x="3567" y="2637"/>
                  </a:cubicBezTo>
                  <a:cubicBezTo>
                    <a:pt x="4036" y="1781"/>
                    <a:pt x="3725" y="668"/>
                    <a:pt x="2885" y="209"/>
                  </a:cubicBezTo>
                  <a:cubicBezTo>
                    <a:pt x="2627" y="67"/>
                    <a:pt x="2345" y="1"/>
                    <a:pt x="206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0" name="Google Shape;6660;p18"/>
            <p:cNvSpPr/>
            <p:nvPr/>
          </p:nvSpPr>
          <p:spPr>
            <a:xfrm>
              <a:off x="2028825" y="1528125"/>
              <a:ext cx="103525" cy="91200"/>
            </a:xfrm>
            <a:custGeom>
              <a:avLst/>
              <a:gdLst/>
              <a:ahLst/>
              <a:cxnLst/>
              <a:rect l="l" t="t" r="r" b="b"/>
              <a:pathLst>
                <a:path w="4141" h="3648" extrusionOk="0">
                  <a:moveTo>
                    <a:pt x="2085" y="0"/>
                  </a:moveTo>
                  <a:cubicBezTo>
                    <a:pt x="1491" y="0"/>
                    <a:pt x="914" y="302"/>
                    <a:pt x="564" y="854"/>
                  </a:cubicBezTo>
                  <a:cubicBezTo>
                    <a:pt x="1" y="1743"/>
                    <a:pt x="251" y="2863"/>
                    <a:pt x="1133" y="3389"/>
                  </a:cubicBezTo>
                  <a:cubicBezTo>
                    <a:pt x="1425" y="3564"/>
                    <a:pt x="1744" y="3648"/>
                    <a:pt x="2057" y="3648"/>
                  </a:cubicBezTo>
                  <a:cubicBezTo>
                    <a:pt x="2650" y="3648"/>
                    <a:pt x="3226" y="3347"/>
                    <a:pt x="3576" y="2795"/>
                  </a:cubicBezTo>
                  <a:cubicBezTo>
                    <a:pt x="4140" y="1906"/>
                    <a:pt x="3888" y="785"/>
                    <a:pt x="3009" y="259"/>
                  </a:cubicBezTo>
                  <a:cubicBezTo>
                    <a:pt x="2716" y="84"/>
                    <a:pt x="2398" y="0"/>
                    <a:pt x="208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1" name="Google Shape;6661;p18"/>
            <p:cNvSpPr/>
            <p:nvPr/>
          </p:nvSpPr>
          <p:spPr>
            <a:xfrm>
              <a:off x="5917825" y="2777775"/>
              <a:ext cx="103925" cy="92125"/>
            </a:xfrm>
            <a:custGeom>
              <a:avLst/>
              <a:gdLst/>
              <a:ahLst/>
              <a:cxnLst/>
              <a:rect l="l" t="t" r="r" b="b"/>
              <a:pathLst>
                <a:path w="4157" h="3685" extrusionOk="0">
                  <a:moveTo>
                    <a:pt x="2072" y="0"/>
                  </a:moveTo>
                  <a:cubicBezTo>
                    <a:pt x="1444" y="0"/>
                    <a:pt x="844" y="341"/>
                    <a:pt x="497" y="960"/>
                  </a:cubicBezTo>
                  <a:cubicBezTo>
                    <a:pt x="1" y="1844"/>
                    <a:pt x="256" y="2886"/>
                    <a:pt x="1097" y="3405"/>
                  </a:cubicBezTo>
                  <a:cubicBezTo>
                    <a:pt x="1405" y="3594"/>
                    <a:pt x="1737" y="3685"/>
                    <a:pt x="2063" y="3685"/>
                  </a:cubicBezTo>
                  <a:cubicBezTo>
                    <a:pt x="2674" y="3685"/>
                    <a:pt x="3262" y="3364"/>
                    <a:pt x="3613" y="2776"/>
                  </a:cubicBezTo>
                  <a:cubicBezTo>
                    <a:pt x="4156" y="1864"/>
                    <a:pt x="3888" y="775"/>
                    <a:pt x="2992" y="254"/>
                  </a:cubicBezTo>
                  <a:cubicBezTo>
                    <a:pt x="2696" y="83"/>
                    <a:pt x="2381" y="0"/>
                    <a:pt x="207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2" name="Google Shape;6662;p18"/>
            <p:cNvSpPr/>
            <p:nvPr/>
          </p:nvSpPr>
          <p:spPr>
            <a:xfrm>
              <a:off x="5750100" y="3619950"/>
              <a:ext cx="104325" cy="92100"/>
            </a:xfrm>
            <a:custGeom>
              <a:avLst/>
              <a:gdLst/>
              <a:ahLst/>
              <a:cxnLst/>
              <a:rect l="l" t="t" r="r" b="b"/>
              <a:pathLst>
                <a:path w="4173" h="3684" extrusionOk="0">
                  <a:moveTo>
                    <a:pt x="2088" y="0"/>
                  </a:moveTo>
                  <a:cubicBezTo>
                    <a:pt x="1492" y="0"/>
                    <a:pt x="921" y="305"/>
                    <a:pt x="568" y="865"/>
                  </a:cubicBezTo>
                  <a:cubicBezTo>
                    <a:pt x="1" y="1766"/>
                    <a:pt x="239" y="2868"/>
                    <a:pt x="1116" y="3406"/>
                  </a:cubicBezTo>
                  <a:cubicBezTo>
                    <a:pt x="1423" y="3594"/>
                    <a:pt x="1754" y="3684"/>
                    <a:pt x="2078" y="3684"/>
                  </a:cubicBezTo>
                  <a:cubicBezTo>
                    <a:pt x="2692" y="3684"/>
                    <a:pt x="3280" y="3361"/>
                    <a:pt x="3632" y="2769"/>
                  </a:cubicBezTo>
                  <a:cubicBezTo>
                    <a:pt x="4172" y="1857"/>
                    <a:pt x="3901" y="768"/>
                    <a:pt x="3004" y="251"/>
                  </a:cubicBezTo>
                  <a:cubicBezTo>
                    <a:pt x="2710" y="82"/>
                    <a:pt x="2396" y="0"/>
                    <a:pt x="208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3" name="Google Shape;6663;p18"/>
            <p:cNvSpPr/>
            <p:nvPr/>
          </p:nvSpPr>
          <p:spPr>
            <a:xfrm>
              <a:off x="5572050" y="1492125"/>
              <a:ext cx="99375" cy="88225"/>
            </a:xfrm>
            <a:custGeom>
              <a:avLst/>
              <a:gdLst/>
              <a:ahLst/>
              <a:cxnLst/>
              <a:rect l="l" t="t" r="r" b="b"/>
              <a:pathLst>
                <a:path w="3975" h="3529" extrusionOk="0">
                  <a:moveTo>
                    <a:pt x="2066" y="1"/>
                  </a:moveTo>
                  <a:cubicBezTo>
                    <a:pt x="1431" y="1"/>
                    <a:pt x="787" y="336"/>
                    <a:pt x="466" y="910"/>
                  </a:cubicBezTo>
                  <a:cubicBezTo>
                    <a:pt x="1" y="1747"/>
                    <a:pt x="325" y="2898"/>
                    <a:pt x="1152" y="3339"/>
                  </a:cubicBezTo>
                  <a:cubicBezTo>
                    <a:pt x="1394" y="3468"/>
                    <a:pt x="1662" y="3529"/>
                    <a:pt x="1931" y="3529"/>
                  </a:cubicBezTo>
                  <a:cubicBezTo>
                    <a:pt x="2587" y="3529"/>
                    <a:pt x="3250" y="3170"/>
                    <a:pt x="3558" y="2568"/>
                  </a:cubicBezTo>
                  <a:cubicBezTo>
                    <a:pt x="3975" y="1752"/>
                    <a:pt x="3669" y="667"/>
                    <a:pt x="2893" y="216"/>
                  </a:cubicBezTo>
                  <a:cubicBezTo>
                    <a:pt x="2640" y="70"/>
                    <a:pt x="2354" y="1"/>
                    <a:pt x="20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4" name="Google Shape;6664;p18"/>
            <p:cNvSpPr/>
            <p:nvPr/>
          </p:nvSpPr>
          <p:spPr>
            <a:xfrm>
              <a:off x="4359425" y="654350"/>
              <a:ext cx="99325" cy="88225"/>
            </a:xfrm>
            <a:custGeom>
              <a:avLst/>
              <a:gdLst/>
              <a:ahLst/>
              <a:cxnLst/>
              <a:rect l="l" t="t" r="r" b="b"/>
              <a:pathLst>
                <a:path w="3973" h="3529" extrusionOk="0">
                  <a:moveTo>
                    <a:pt x="2065" y="1"/>
                  </a:moveTo>
                  <a:cubicBezTo>
                    <a:pt x="1458" y="1"/>
                    <a:pt x="840" y="304"/>
                    <a:pt x="505" y="841"/>
                  </a:cubicBezTo>
                  <a:cubicBezTo>
                    <a:pt x="1" y="1647"/>
                    <a:pt x="275" y="2814"/>
                    <a:pt x="1083" y="3301"/>
                  </a:cubicBezTo>
                  <a:cubicBezTo>
                    <a:pt x="1340" y="3456"/>
                    <a:pt x="1634" y="3529"/>
                    <a:pt x="1930" y="3529"/>
                  </a:cubicBezTo>
                  <a:cubicBezTo>
                    <a:pt x="2555" y="3529"/>
                    <a:pt x="3191" y="3203"/>
                    <a:pt x="3517" y="2639"/>
                  </a:cubicBezTo>
                  <a:cubicBezTo>
                    <a:pt x="3972" y="1851"/>
                    <a:pt x="3714" y="750"/>
                    <a:pt x="2960" y="258"/>
                  </a:cubicBezTo>
                  <a:cubicBezTo>
                    <a:pt x="2692" y="83"/>
                    <a:pt x="2380" y="1"/>
                    <a:pt x="20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5" name="Google Shape;6665;p18"/>
            <p:cNvSpPr/>
            <p:nvPr/>
          </p:nvSpPr>
          <p:spPr>
            <a:xfrm>
              <a:off x="5289825" y="1177425"/>
              <a:ext cx="99900" cy="88225"/>
            </a:xfrm>
            <a:custGeom>
              <a:avLst/>
              <a:gdLst/>
              <a:ahLst/>
              <a:cxnLst/>
              <a:rect l="l" t="t" r="r" b="b"/>
              <a:pathLst>
                <a:path w="3996" h="3529" extrusionOk="0">
                  <a:moveTo>
                    <a:pt x="2065" y="0"/>
                  </a:moveTo>
                  <a:cubicBezTo>
                    <a:pt x="1441" y="0"/>
                    <a:pt x="810" y="324"/>
                    <a:pt x="484" y="880"/>
                  </a:cubicBezTo>
                  <a:cubicBezTo>
                    <a:pt x="1" y="1704"/>
                    <a:pt x="301" y="2861"/>
                    <a:pt x="1120" y="3322"/>
                  </a:cubicBezTo>
                  <a:cubicBezTo>
                    <a:pt x="1370" y="3462"/>
                    <a:pt x="1650" y="3528"/>
                    <a:pt x="1931" y="3528"/>
                  </a:cubicBezTo>
                  <a:cubicBezTo>
                    <a:pt x="2573" y="3528"/>
                    <a:pt x="3223" y="3185"/>
                    <a:pt x="3539" y="2600"/>
                  </a:cubicBezTo>
                  <a:cubicBezTo>
                    <a:pt x="3995" y="1755"/>
                    <a:pt x="3658" y="609"/>
                    <a:pt x="2827" y="180"/>
                  </a:cubicBezTo>
                  <a:cubicBezTo>
                    <a:pt x="2590" y="58"/>
                    <a:pt x="2328" y="0"/>
                    <a:pt x="20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6" name="Google Shape;6666;p18"/>
            <p:cNvSpPr/>
            <p:nvPr/>
          </p:nvSpPr>
          <p:spPr>
            <a:xfrm>
              <a:off x="2481675" y="1003250"/>
              <a:ext cx="96950" cy="86125"/>
            </a:xfrm>
            <a:custGeom>
              <a:avLst/>
              <a:gdLst/>
              <a:ahLst/>
              <a:cxnLst/>
              <a:rect l="l" t="t" r="r" b="b"/>
              <a:pathLst>
                <a:path w="3878" h="3445" extrusionOk="0">
                  <a:moveTo>
                    <a:pt x="2004" y="0"/>
                  </a:moveTo>
                  <a:cubicBezTo>
                    <a:pt x="1363" y="0"/>
                    <a:pt x="715" y="350"/>
                    <a:pt x="416" y="940"/>
                  </a:cubicBezTo>
                  <a:cubicBezTo>
                    <a:pt x="0" y="1760"/>
                    <a:pt x="328" y="2843"/>
                    <a:pt x="1116" y="3261"/>
                  </a:cubicBezTo>
                  <a:cubicBezTo>
                    <a:pt x="1351" y="3386"/>
                    <a:pt x="1612" y="3445"/>
                    <a:pt x="1874" y="3445"/>
                  </a:cubicBezTo>
                  <a:cubicBezTo>
                    <a:pt x="2496" y="3445"/>
                    <a:pt x="3123" y="3114"/>
                    <a:pt x="3435" y="2552"/>
                  </a:cubicBezTo>
                  <a:cubicBezTo>
                    <a:pt x="3877" y="1754"/>
                    <a:pt x="3589" y="660"/>
                    <a:pt x="2811" y="211"/>
                  </a:cubicBezTo>
                  <a:cubicBezTo>
                    <a:pt x="2563" y="67"/>
                    <a:pt x="2284" y="0"/>
                    <a:pt x="20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7" name="Google Shape;6667;p18"/>
            <p:cNvSpPr/>
            <p:nvPr/>
          </p:nvSpPr>
          <p:spPr>
            <a:xfrm>
              <a:off x="2165000" y="1293050"/>
              <a:ext cx="97800" cy="87125"/>
            </a:xfrm>
            <a:custGeom>
              <a:avLst/>
              <a:gdLst/>
              <a:ahLst/>
              <a:cxnLst/>
              <a:rect l="l" t="t" r="r" b="b"/>
              <a:pathLst>
                <a:path w="3912" h="3485" extrusionOk="0">
                  <a:moveTo>
                    <a:pt x="2029" y="0"/>
                  </a:moveTo>
                  <a:cubicBezTo>
                    <a:pt x="1419" y="0"/>
                    <a:pt x="793" y="310"/>
                    <a:pt x="467" y="851"/>
                  </a:cubicBezTo>
                  <a:cubicBezTo>
                    <a:pt x="0" y="1625"/>
                    <a:pt x="251" y="2739"/>
                    <a:pt x="1001" y="3233"/>
                  </a:cubicBezTo>
                  <a:cubicBezTo>
                    <a:pt x="1262" y="3404"/>
                    <a:pt x="1569" y="3484"/>
                    <a:pt x="1880" y="3484"/>
                  </a:cubicBezTo>
                  <a:cubicBezTo>
                    <a:pt x="2491" y="3484"/>
                    <a:pt x="3117" y="3175"/>
                    <a:pt x="3444" y="2633"/>
                  </a:cubicBezTo>
                  <a:cubicBezTo>
                    <a:pt x="3911" y="1859"/>
                    <a:pt x="3661" y="747"/>
                    <a:pt x="2909" y="253"/>
                  </a:cubicBezTo>
                  <a:cubicBezTo>
                    <a:pt x="2648" y="81"/>
                    <a:pt x="2340" y="0"/>
                    <a:pt x="20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8" name="Google Shape;6668;p18"/>
            <p:cNvSpPr/>
            <p:nvPr/>
          </p:nvSpPr>
          <p:spPr>
            <a:xfrm>
              <a:off x="5886050" y="3385300"/>
              <a:ext cx="98975" cy="87125"/>
            </a:xfrm>
            <a:custGeom>
              <a:avLst/>
              <a:gdLst/>
              <a:ahLst/>
              <a:cxnLst/>
              <a:rect l="l" t="t" r="r" b="b"/>
              <a:pathLst>
                <a:path w="3959" h="3485" extrusionOk="0">
                  <a:moveTo>
                    <a:pt x="2050" y="0"/>
                  </a:moveTo>
                  <a:cubicBezTo>
                    <a:pt x="1431" y="0"/>
                    <a:pt x="802" y="322"/>
                    <a:pt x="481" y="869"/>
                  </a:cubicBezTo>
                  <a:cubicBezTo>
                    <a:pt x="0" y="1690"/>
                    <a:pt x="317" y="2857"/>
                    <a:pt x="1138" y="3297"/>
                  </a:cubicBezTo>
                  <a:cubicBezTo>
                    <a:pt x="1375" y="3425"/>
                    <a:pt x="1641" y="3484"/>
                    <a:pt x="1908" y="3484"/>
                  </a:cubicBezTo>
                  <a:cubicBezTo>
                    <a:pt x="2527" y="3484"/>
                    <a:pt x="3157" y="3164"/>
                    <a:pt x="3478" y="2617"/>
                  </a:cubicBezTo>
                  <a:cubicBezTo>
                    <a:pt x="3958" y="1796"/>
                    <a:pt x="3641" y="629"/>
                    <a:pt x="2821" y="188"/>
                  </a:cubicBezTo>
                  <a:cubicBezTo>
                    <a:pt x="2583" y="60"/>
                    <a:pt x="2318" y="0"/>
                    <a:pt x="20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9" name="Google Shape;6669;p18"/>
            <p:cNvSpPr/>
            <p:nvPr/>
          </p:nvSpPr>
          <p:spPr>
            <a:xfrm>
              <a:off x="3944875" y="577300"/>
              <a:ext cx="97825" cy="87150"/>
            </a:xfrm>
            <a:custGeom>
              <a:avLst/>
              <a:gdLst/>
              <a:ahLst/>
              <a:cxnLst/>
              <a:rect l="l" t="t" r="r" b="b"/>
              <a:pathLst>
                <a:path w="3913" h="3486" extrusionOk="0">
                  <a:moveTo>
                    <a:pt x="2028" y="0"/>
                  </a:moveTo>
                  <a:cubicBezTo>
                    <a:pt x="1391" y="0"/>
                    <a:pt x="740" y="341"/>
                    <a:pt x="429" y="920"/>
                  </a:cubicBezTo>
                  <a:cubicBezTo>
                    <a:pt x="1" y="1722"/>
                    <a:pt x="298" y="2821"/>
                    <a:pt x="1069" y="3272"/>
                  </a:cubicBezTo>
                  <a:cubicBezTo>
                    <a:pt x="1317" y="3417"/>
                    <a:pt x="1600" y="3485"/>
                    <a:pt x="1885" y="3485"/>
                  </a:cubicBezTo>
                  <a:cubicBezTo>
                    <a:pt x="2523" y="3485"/>
                    <a:pt x="3174" y="3144"/>
                    <a:pt x="3484" y="2566"/>
                  </a:cubicBezTo>
                  <a:cubicBezTo>
                    <a:pt x="3913" y="1764"/>
                    <a:pt x="3615" y="665"/>
                    <a:pt x="2845" y="214"/>
                  </a:cubicBezTo>
                  <a:cubicBezTo>
                    <a:pt x="2596" y="68"/>
                    <a:pt x="2313" y="0"/>
                    <a:pt x="202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0" name="Google Shape;6670;p18"/>
            <p:cNvSpPr/>
            <p:nvPr/>
          </p:nvSpPr>
          <p:spPr>
            <a:xfrm>
              <a:off x="5969750" y="2964250"/>
              <a:ext cx="98900" cy="87125"/>
            </a:xfrm>
            <a:custGeom>
              <a:avLst/>
              <a:gdLst/>
              <a:ahLst/>
              <a:cxnLst/>
              <a:rect l="l" t="t" r="r" b="b"/>
              <a:pathLst>
                <a:path w="3956" h="3485" extrusionOk="0">
                  <a:moveTo>
                    <a:pt x="2048" y="0"/>
                  </a:moveTo>
                  <a:cubicBezTo>
                    <a:pt x="1446" y="0"/>
                    <a:pt x="830" y="303"/>
                    <a:pt x="501" y="829"/>
                  </a:cubicBezTo>
                  <a:cubicBezTo>
                    <a:pt x="0" y="1631"/>
                    <a:pt x="288" y="2808"/>
                    <a:pt x="1098" y="3276"/>
                  </a:cubicBezTo>
                  <a:cubicBezTo>
                    <a:pt x="1344" y="3417"/>
                    <a:pt x="1624" y="3484"/>
                    <a:pt x="1907" y="3484"/>
                  </a:cubicBezTo>
                  <a:cubicBezTo>
                    <a:pt x="2509" y="3484"/>
                    <a:pt x="3124" y="3182"/>
                    <a:pt x="3454" y="2655"/>
                  </a:cubicBezTo>
                  <a:cubicBezTo>
                    <a:pt x="3955" y="1854"/>
                    <a:pt x="3668" y="676"/>
                    <a:pt x="2857" y="209"/>
                  </a:cubicBezTo>
                  <a:cubicBezTo>
                    <a:pt x="2612" y="67"/>
                    <a:pt x="2332" y="0"/>
                    <a:pt x="204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1" name="Google Shape;6671;p18"/>
            <p:cNvSpPr/>
            <p:nvPr/>
          </p:nvSpPr>
          <p:spPr>
            <a:xfrm>
              <a:off x="1632175" y="2242050"/>
              <a:ext cx="97000" cy="86125"/>
            </a:xfrm>
            <a:custGeom>
              <a:avLst/>
              <a:gdLst/>
              <a:ahLst/>
              <a:cxnLst/>
              <a:rect l="l" t="t" r="r" b="b"/>
              <a:pathLst>
                <a:path w="3880" h="3445" extrusionOk="0">
                  <a:moveTo>
                    <a:pt x="2003" y="0"/>
                  </a:moveTo>
                  <a:cubicBezTo>
                    <a:pt x="1358" y="0"/>
                    <a:pt x="706" y="355"/>
                    <a:pt x="410" y="950"/>
                  </a:cubicBezTo>
                  <a:cubicBezTo>
                    <a:pt x="1" y="1772"/>
                    <a:pt x="335" y="2855"/>
                    <a:pt x="1125" y="3266"/>
                  </a:cubicBezTo>
                  <a:cubicBezTo>
                    <a:pt x="1359" y="3388"/>
                    <a:pt x="1616" y="3445"/>
                    <a:pt x="1875" y="3445"/>
                  </a:cubicBezTo>
                  <a:cubicBezTo>
                    <a:pt x="2500" y="3445"/>
                    <a:pt x="3132" y="3110"/>
                    <a:pt x="3442" y="2543"/>
                  </a:cubicBezTo>
                  <a:cubicBezTo>
                    <a:pt x="3879" y="1738"/>
                    <a:pt x="3580" y="649"/>
                    <a:pt x="2801" y="206"/>
                  </a:cubicBezTo>
                  <a:cubicBezTo>
                    <a:pt x="2555" y="66"/>
                    <a:pt x="2280" y="0"/>
                    <a:pt x="20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2" name="Google Shape;6672;p18"/>
            <p:cNvSpPr/>
            <p:nvPr/>
          </p:nvSpPr>
          <p:spPr>
            <a:xfrm>
              <a:off x="5353275" y="4334300"/>
              <a:ext cx="97525" cy="86150"/>
            </a:xfrm>
            <a:custGeom>
              <a:avLst/>
              <a:gdLst/>
              <a:ahLst/>
              <a:cxnLst/>
              <a:rect l="l" t="t" r="r" b="b"/>
              <a:pathLst>
                <a:path w="3901" h="3446" extrusionOk="0">
                  <a:moveTo>
                    <a:pt x="2025" y="0"/>
                  </a:moveTo>
                  <a:cubicBezTo>
                    <a:pt x="1429" y="0"/>
                    <a:pt x="822" y="304"/>
                    <a:pt x="497" y="833"/>
                  </a:cubicBezTo>
                  <a:cubicBezTo>
                    <a:pt x="0" y="1647"/>
                    <a:pt x="302" y="2811"/>
                    <a:pt x="1129" y="3256"/>
                  </a:cubicBezTo>
                  <a:cubicBezTo>
                    <a:pt x="1367" y="3385"/>
                    <a:pt x="1632" y="3445"/>
                    <a:pt x="1898" y="3445"/>
                  </a:cubicBezTo>
                  <a:cubicBezTo>
                    <a:pt x="2515" y="3445"/>
                    <a:pt x="3138" y="3119"/>
                    <a:pt x="3451" y="2563"/>
                  </a:cubicBezTo>
                  <a:cubicBezTo>
                    <a:pt x="3901" y="1766"/>
                    <a:pt x="3616" y="673"/>
                    <a:pt x="2841" y="216"/>
                  </a:cubicBezTo>
                  <a:cubicBezTo>
                    <a:pt x="2593" y="69"/>
                    <a:pt x="2310" y="0"/>
                    <a:pt x="202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3" name="Google Shape;6673;p18"/>
            <p:cNvSpPr/>
            <p:nvPr/>
          </p:nvSpPr>
          <p:spPr>
            <a:xfrm>
              <a:off x="1548875" y="2663675"/>
              <a:ext cx="96300" cy="85000"/>
            </a:xfrm>
            <a:custGeom>
              <a:avLst/>
              <a:gdLst/>
              <a:ahLst/>
              <a:cxnLst/>
              <a:rect l="l" t="t" r="r" b="b"/>
              <a:pathLst>
                <a:path w="3852" h="3400" extrusionOk="0">
                  <a:moveTo>
                    <a:pt x="1967" y="1"/>
                  </a:moveTo>
                  <a:cubicBezTo>
                    <a:pt x="1391" y="1"/>
                    <a:pt x="818" y="295"/>
                    <a:pt x="495" y="816"/>
                  </a:cubicBezTo>
                  <a:cubicBezTo>
                    <a:pt x="1" y="1613"/>
                    <a:pt x="256" y="2698"/>
                    <a:pt x="1050" y="3172"/>
                  </a:cubicBezTo>
                  <a:cubicBezTo>
                    <a:pt x="1309" y="3327"/>
                    <a:pt x="1597" y="3400"/>
                    <a:pt x="1883" y="3400"/>
                  </a:cubicBezTo>
                  <a:cubicBezTo>
                    <a:pt x="2477" y="3400"/>
                    <a:pt x="3066" y="3087"/>
                    <a:pt x="3383" y="2534"/>
                  </a:cubicBezTo>
                  <a:cubicBezTo>
                    <a:pt x="3851" y="1716"/>
                    <a:pt x="3561" y="645"/>
                    <a:pt x="2752" y="200"/>
                  </a:cubicBezTo>
                  <a:cubicBezTo>
                    <a:pt x="2506" y="65"/>
                    <a:pt x="2236" y="1"/>
                    <a:pt x="19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4" name="Google Shape;6674;p18"/>
            <p:cNvSpPr/>
            <p:nvPr/>
          </p:nvSpPr>
          <p:spPr>
            <a:xfrm>
              <a:off x="5037850" y="4625150"/>
              <a:ext cx="95800" cy="85025"/>
            </a:xfrm>
            <a:custGeom>
              <a:avLst/>
              <a:gdLst/>
              <a:ahLst/>
              <a:cxnLst/>
              <a:rect l="l" t="t" r="r" b="b"/>
              <a:pathLst>
                <a:path w="3832" h="3401" extrusionOk="0">
                  <a:moveTo>
                    <a:pt x="1970" y="1"/>
                  </a:moveTo>
                  <a:cubicBezTo>
                    <a:pt x="1377" y="1"/>
                    <a:pt x="788" y="312"/>
                    <a:pt x="472" y="863"/>
                  </a:cubicBezTo>
                  <a:cubicBezTo>
                    <a:pt x="0" y="1681"/>
                    <a:pt x="289" y="2752"/>
                    <a:pt x="1098" y="3199"/>
                  </a:cubicBezTo>
                  <a:cubicBezTo>
                    <a:pt x="1345" y="3336"/>
                    <a:pt x="1616" y="3400"/>
                    <a:pt x="1885" y="3400"/>
                  </a:cubicBezTo>
                  <a:cubicBezTo>
                    <a:pt x="2498" y="3400"/>
                    <a:pt x="3104" y="3066"/>
                    <a:pt x="3410" y="2488"/>
                  </a:cubicBezTo>
                  <a:cubicBezTo>
                    <a:pt x="3831" y="1696"/>
                    <a:pt x="3560" y="683"/>
                    <a:pt x="2804" y="229"/>
                  </a:cubicBezTo>
                  <a:cubicBezTo>
                    <a:pt x="2546" y="74"/>
                    <a:pt x="2257" y="1"/>
                    <a:pt x="19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5" name="Google Shape;6675;p18"/>
            <p:cNvSpPr/>
            <p:nvPr/>
          </p:nvSpPr>
          <p:spPr>
            <a:xfrm>
              <a:off x="3574750" y="5051225"/>
              <a:ext cx="94775" cy="83775"/>
            </a:xfrm>
            <a:custGeom>
              <a:avLst/>
              <a:gdLst/>
              <a:ahLst/>
              <a:cxnLst/>
              <a:rect l="l" t="t" r="r" b="b"/>
              <a:pathLst>
                <a:path w="3791" h="3351" extrusionOk="0">
                  <a:moveTo>
                    <a:pt x="1913" y="0"/>
                  </a:moveTo>
                  <a:cubicBezTo>
                    <a:pt x="1328" y="0"/>
                    <a:pt x="769" y="323"/>
                    <a:pt x="457" y="903"/>
                  </a:cubicBezTo>
                  <a:cubicBezTo>
                    <a:pt x="0" y="1757"/>
                    <a:pt x="310" y="2753"/>
                    <a:pt x="1166" y="3177"/>
                  </a:cubicBezTo>
                  <a:cubicBezTo>
                    <a:pt x="1403" y="3295"/>
                    <a:pt x="1651" y="3351"/>
                    <a:pt x="1894" y="3351"/>
                  </a:cubicBezTo>
                  <a:cubicBezTo>
                    <a:pt x="2482" y="3351"/>
                    <a:pt x="3043" y="3024"/>
                    <a:pt x="3353" y="2446"/>
                  </a:cubicBezTo>
                  <a:cubicBezTo>
                    <a:pt x="3790" y="1630"/>
                    <a:pt x="3530" y="682"/>
                    <a:pt x="2741" y="227"/>
                  </a:cubicBezTo>
                  <a:cubicBezTo>
                    <a:pt x="2476" y="73"/>
                    <a:pt x="2192" y="0"/>
                    <a:pt x="19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6" name="Google Shape;6676;p18"/>
            <p:cNvSpPr/>
            <p:nvPr/>
          </p:nvSpPr>
          <p:spPr>
            <a:xfrm>
              <a:off x="1947050" y="4135825"/>
              <a:ext cx="94225" cy="83800"/>
            </a:xfrm>
            <a:custGeom>
              <a:avLst/>
              <a:gdLst/>
              <a:ahLst/>
              <a:cxnLst/>
              <a:rect l="l" t="t" r="r" b="b"/>
              <a:pathLst>
                <a:path w="3769" h="3352" extrusionOk="0">
                  <a:moveTo>
                    <a:pt x="1894" y="1"/>
                  </a:moveTo>
                  <a:cubicBezTo>
                    <a:pt x="1322" y="1"/>
                    <a:pt x="774" y="309"/>
                    <a:pt x="457" y="868"/>
                  </a:cubicBezTo>
                  <a:cubicBezTo>
                    <a:pt x="1" y="1676"/>
                    <a:pt x="239" y="2635"/>
                    <a:pt x="1013" y="3105"/>
                  </a:cubicBezTo>
                  <a:cubicBezTo>
                    <a:pt x="1288" y="3272"/>
                    <a:pt x="1585" y="3352"/>
                    <a:pt x="1876" y="3352"/>
                  </a:cubicBezTo>
                  <a:cubicBezTo>
                    <a:pt x="2447" y="3352"/>
                    <a:pt x="2995" y="3044"/>
                    <a:pt x="3312" y="2485"/>
                  </a:cubicBezTo>
                  <a:cubicBezTo>
                    <a:pt x="3769" y="1677"/>
                    <a:pt x="3531" y="719"/>
                    <a:pt x="2756" y="248"/>
                  </a:cubicBezTo>
                  <a:cubicBezTo>
                    <a:pt x="2481" y="81"/>
                    <a:pt x="2184" y="1"/>
                    <a:pt x="189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7" name="Google Shape;6677;p18"/>
            <p:cNvSpPr/>
            <p:nvPr/>
          </p:nvSpPr>
          <p:spPr>
            <a:xfrm>
              <a:off x="3159150" y="4973625"/>
              <a:ext cx="94825" cy="83800"/>
            </a:xfrm>
            <a:custGeom>
              <a:avLst/>
              <a:gdLst/>
              <a:ahLst/>
              <a:cxnLst/>
              <a:rect l="l" t="t" r="r" b="b"/>
              <a:pathLst>
                <a:path w="3793" h="3352" extrusionOk="0">
                  <a:moveTo>
                    <a:pt x="1914" y="1"/>
                  </a:moveTo>
                  <a:cubicBezTo>
                    <a:pt x="1329" y="1"/>
                    <a:pt x="770" y="324"/>
                    <a:pt x="459" y="904"/>
                  </a:cubicBezTo>
                  <a:cubicBezTo>
                    <a:pt x="1" y="1757"/>
                    <a:pt x="313" y="2755"/>
                    <a:pt x="1168" y="3178"/>
                  </a:cubicBezTo>
                  <a:cubicBezTo>
                    <a:pt x="1405" y="3295"/>
                    <a:pt x="1653" y="3351"/>
                    <a:pt x="1897" y="3351"/>
                  </a:cubicBezTo>
                  <a:cubicBezTo>
                    <a:pt x="2485" y="3351"/>
                    <a:pt x="3045" y="3025"/>
                    <a:pt x="3355" y="2447"/>
                  </a:cubicBezTo>
                  <a:cubicBezTo>
                    <a:pt x="3792" y="1629"/>
                    <a:pt x="3530" y="681"/>
                    <a:pt x="2743" y="228"/>
                  </a:cubicBezTo>
                  <a:cubicBezTo>
                    <a:pt x="2477" y="74"/>
                    <a:pt x="2193" y="1"/>
                    <a:pt x="19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8" name="Google Shape;6678;p18"/>
            <p:cNvSpPr/>
            <p:nvPr/>
          </p:nvSpPr>
          <p:spPr>
            <a:xfrm>
              <a:off x="2229325" y="4450550"/>
              <a:ext cx="94225" cy="83800"/>
            </a:xfrm>
            <a:custGeom>
              <a:avLst/>
              <a:gdLst/>
              <a:ahLst/>
              <a:cxnLst/>
              <a:rect l="l" t="t" r="r" b="b"/>
              <a:pathLst>
                <a:path w="3769" h="3352" extrusionOk="0">
                  <a:moveTo>
                    <a:pt x="1892" y="1"/>
                  </a:moveTo>
                  <a:cubicBezTo>
                    <a:pt x="1319" y="1"/>
                    <a:pt x="769" y="310"/>
                    <a:pt x="454" y="872"/>
                  </a:cubicBezTo>
                  <a:cubicBezTo>
                    <a:pt x="0" y="1681"/>
                    <a:pt x="240" y="2639"/>
                    <a:pt x="1017" y="3106"/>
                  </a:cubicBezTo>
                  <a:cubicBezTo>
                    <a:pt x="1291" y="3272"/>
                    <a:pt x="1586" y="3351"/>
                    <a:pt x="1875" y="3351"/>
                  </a:cubicBezTo>
                  <a:cubicBezTo>
                    <a:pt x="2449" y="3351"/>
                    <a:pt x="2999" y="3041"/>
                    <a:pt x="3314" y="2479"/>
                  </a:cubicBezTo>
                  <a:cubicBezTo>
                    <a:pt x="3768" y="1671"/>
                    <a:pt x="3527" y="713"/>
                    <a:pt x="2750" y="245"/>
                  </a:cubicBezTo>
                  <a:cubicBezTo>
                    <a:pt x="2476" y="80"/>
                    <a:pt x="2181" y="1"/>
                    <a:pt x="189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9" name="Google Shape;6679;p18"/>
            <p:cNvSpPr/>
            <p:nvPr/>
          </p:nvSpPr>
          <p:spPr>
            <a:xfrm>
              <a:off x="5526700" y="1312075"/>
              <a:ext cx="91325" cy="80425"/>
            </a:xfrm>
            <a:custGeom>
              <a:avLst/>
              <a:gdLst/>
              <a:ahLst/>
              <a:cxnLst/>
              <a:rect l="l" t="t" r="r" b="b"/>
              <a:pathLst>
                <a:path w="3653" h="3217" extrusionOk="0">
                  <a:moveTo>
                    <a:pt x="1834" y="1"/>
                  </a:moveTo>
                  <a:cubicBezTo>
                    <a:pt x="1316" y="1"/>
                    <a:pt x="816" y="262"/>
                    <a:pt x="506" y="744"/>
                  </a:cubicBezTo>
                  <a:cubicBezTo>
                    <a:pt x="1" y="1530"/>
                    <a:pt x="217" y="2516"/>
                    <a:pt x="997" y="2984"/>
                  </a:cubicBezTo>
                  <a:cubicBezTo>
                    <a:pt x="1258" y="3141"/>
                    <a:pt x="1541" y="3217"/>
                    <a:pt x="1819" y="3217"/>
                  </a:cubicBezTo>
                  <a:cubicBezTo>
                    <a:pt x="2337" y="3217"/>
                    <a:pt x="2837" y="2955"/>
                    <a:pt x="3147" y="2473"/>
                  </a:cubicBezTo>
                  <a:cubicBezTo>
                    <a:pt x="3652" y="1688"/>
                    <a:pt x="3436" y="700"/>
                    <a:pt x="2656" y="233"/>
                  </a:cubicBezTo>
                  <a:cubicBezTo>
                    <a:pt x="2395" y="76"/>
                    <a:pt x="2112" y="1"/>
                    <a:pt x="183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0" name="Google Shape;6680;p18"/>
            <p:cNvSpPr/>
            <p:nvPr/>
          </p:nvSpPr>
          <p:spPr>
            <a:xfrm>
              <a:off x="3349550" y="556250"/>
              <a:ext cx="91025" cy="80450"/>
            </a:xfrm>
            <a:custGeom>
              <a:avLst/>
              <a:gdLst/>
              <a:ahLst/>
              <a:cxnLst/>
              <a:rect l="l" t="t" r="r" b="b"/>
              <a:pathLst>
                <a:path w="3641" h="3218" extrusionOk="0">
                  <a:moveTo>
                    <a:pt x="1838" y="1"/>
                  </a:moveTo>
                  <a:cubicBezTo>
                    <a:pt x="1293" y="1"/>
                    <a:pt x="770" y="293"/>
                    <a:pt x="466" y="819"/>
                  </a:cubicBezTo>
                  <a:cubicBezTo>
                    <a:pt x="0" y="1626"/>
                    <a:pt x="267" y="2596"/>
                    <a:pt x="1073" y="3026"/>
                  </a:cubicBezTo>
                  <a:cubicBezTo>
                    <a:pt x="1315" y="3156"/>
                    <a:pt x="1571" y="3217"/>
                    <a:pt x="1821" y="3217"/>
                  </a:cubicBezTo>
                  <a:cubicBezTo>
                    <a:pt x="2403" y="3217"/>
                    <a:pt x="2958" y="2885"/>
                    <a:pt x="3248" y="2300"/>
                  </a:cubicBezTo>
                  <a:cubicBezTo>
                    <a:pt x="3640" y="1511"/>
                    <a:pt x="3353" y="601"/>
                    <a:pt x="2585" y="191"/>
                  </a:cubicBezTo>
                  <a:cubicBezTo>
                    <a:pt x="2344" y="62"/>
                    <a:pt x="2088" y="1"/>
                    <a:pt x="183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1" name="Google Shape;6681;p18"/>
            <p:cNvSpPr/>
            <p:nvPr/>
          </p:nvSpPr>
          <p:spPr>
            <a:xfrm>
              <a:off x="5908250" y="1994700"/>
              <a:ext cx="91325" cy="80400"/>
            </a:xfrm>
            <a:custGeom>
              <a:avLst/>
              <a:gdLst/>
              <a:ahLst/>
              <a:cxnLst/>
              <a:rect l="l" t="t" r="r" b="b"/>
              <a:pathLst>
                <a:path w="3653" h="3216" extrusionOk="0">
                  <a:moveTo>
                    <a:pt x="1835" y="0"/>
                  </a:moveTo>
                  <a:cubicBezTo>
                    <a:pt x="1315" y="0"/>
                    <a:pt x="811" y="264"/>
                    <a:pt x="502" y="750"/>
                  </a:cubicBezTo>
                  <a:cubicBezTo>
                    <a:pt x="1" y="1538"/>
                    <a:pt x="220" y="2521"/>
                    <a:pt x="1001" y="2987"/>
                  </a:cubicBezTo>
                  <a:cubicBezTo>
                    <a:pt x="1261" y="3141"/>
                    <a:pt x="1542" y="3215"/>
                    <a:pt x="1817" y="3215"/>
                  </a:cubicBezTo>
                  <a:cubicBezTo>
                    <a:pt x="2338" y="3215"/>
                    <a:pt x="2841" y="2951"/>
                    <a:pt x="3150" y="2466"/>
                  </a:cubicBezTo>
                  <a:cubicBezTo>
                    <a:pt x="3652" y="1678"/>
                    <a:pt x="3433" y="694"/>
                    <a:pt x="2650" y="228"/>
                  </a:cubicBezTo>
                  <a:cubicBezTo>
                    <a:pt x="2391" y="74"/>
                    <a:pt x="2111" y="0"/>
                    <a:pt x="18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2" name="Google Shape;6682;p18"/>
            <p:cNvSpPr/>
            <p:nvPr/>
          </p:nvSpPr>
          <p:spPr>
            <a:xfrm>
              <a:off x="4779625" y="735850"/>
              <a:ext cx="90550" cy="80425"/>
            </a:xfrm>
            <a:custGeom>
              <a:avLst/>
              <a:gdLst/>
              <a:ahLst/>
              <a:cxnLst/>
              <a:rect l="l" t="t" r="r" b="b"/>
              <a:pathLst>
                <a:path w="3622" h="3217" extrusionOk="0">
                  <a:moveTo>
                    <a:pt x="1819" y="0"/>
                  </a:moveTo>
                  <a:cubicBezTo>
                    <a:pt x="1250" y="0"/>
                    <a:pt x="707" y="317"/>
                    <a:pt x="410" y="883"/>
                  </a:cubicBezTo>
                  <a:cubicBezTo>
                    <a:pt x="1" y="1667"/>
                    <a:pt x="265" y="2581"/>
                    <a:pt x="1023" y="3007"/>
                  </a:cubicBezTo>
                  <a:cubicBezTo>
                    <a:pt x="1274" y="3149"/>
                    <a:pt x="1542" y="3216"/>
                    <a:pt x="1804" y="3216"/>
                  </a:cubicBezTo>
                  <a:cubicBezTo>
                    <a:pt x="2372" y="3216"/>
                    <a:pt x="2916" y="2898"/>
                    <a:pt x="3212" y="2332"/>
                  </a:cubicBezTo>
                  <a:cubicBezTo>
                    <a:pt x="3621" y="1548"/>
                    <a:pt x="3358" y="634"/>
                    <a:pt x="2600" y="209"/>
                  </a:cubicBezTo>
                  <a:cubicBezTo>
                    <a:pt x="2349" y="67"/>
                    <a:pt x="2081" y="0"/>
                    <a:pt x="18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3" name="Google Shape;6683;p18"/>
            <p:cNvSpPr/>
            <p:nvPr/>
          </p:nvSpPr>
          <p:spPr>
            <a:xfrm>
              <a:off x="3166050" y="608850"/>
              <a:ext cx="92550" cy="81625"/>
            </a:xfrm>
            <a:custGeom>
              <a:avLst/>
              <a:gdLst/>
              <a:ahLst/>
              <a:cxnLst/>
              <a:rect l="l" t="t" r="r" b="b"/>
              <a:pathLst>
                <a:path w="3702" h="3265" extrusionOk="0">
                  <a:moveTo>
                    <a:pt x="1845" y="1"/>
                  </a:moveTo>
                  <a:cubicBezTo>
                    <a:pt x="1277" y="1"/>
                    <a:pt x="743" y="319"/>
                    <a:pt x="439" y="894"/>
                  </a:cubicBezTo>
                  <a:cubicBezTo>
                    <a:pt x="0" y="1727"/>
                    <a:pt x="292" y="2661"/>
                    <a:pt x="1122" y="3084"/>
                  </a:cubicBezTo>
                  <a:cubicBezTo>
                    <a:pt x="1361" y="3206"/>
                    <a:pt x="1611" y="3264"/>
                    <a:pt x="1854" y="3264"/>
                  </a:cubicBezTo>
                  <a:cubicBezTo>
                    <a:pt x="2405" y="3264"/>
                    <a:pt x="2926" y="2963"/>
                    <a:pt x="3235" y="2418"/>
                  </a:cubicBezTo>
                  <a:cubicBezTo>
                    <a:pt x="3702" y="1594"/>
                    <a:pt x="3444" y="653"/>
                    <a:pt x="2628" y="208"/>
                  </a:cubicBezTo>
                  <a:cubicBezTo>
                    <a:pt x="2373" y="68"/>
                    <a:pt x="2105" y="1"/>
                    <a:pt x="18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4" name="Google Shape;6684;p18"/>
            <p:cNvSpPr/>
            <p:nvPr/>
          </p:nvSpPr>
          <p:spPr>
            <a:xfrm>
              <a:off x="5957250" y="2178025"/>
              <a:ext cx="92600" cy="81575"/>
            </a:xfrm>
            <a:custGeom>
              <a:avLst/>
              <a:gdLst/>
              <a:ahLst/>
              <a:cxnLst/>
              <a:rect l="l" t="t" r="r" b="b"/>
              <a:pathLst>
                <a:path w="3704" h="3263" extrusionOk="0">
                  <a:moveTo>
                    <a:pt x="1849" y="0"/>
                  </a:moveTo>
                  <a:cubicBezTo>
                    <a:pt x="1297" y="0"/>
                    <a:pt x="777" y="301"/>
                    <a:pt x="468" y="847"/>
                  </a:cubicBezTo>
                  <a:cubicBezTo>
                    <a:pt x="1" y="1670"/>
                    <a:pt x="259" y="2610"/>
                    <a:pt x="1076" y="3057"/>
                  </a:cubicBezTo>
                  <a:cubicBezTo>
                    <a:pt x="1331" y="3196"/>
                    <a:pt x="1598" y="3263"/>
                    <a:pt x="1858" y="3263"/>
                  </a:cubicBezTo>
                  <a:cubicBezTo>
                    <a:pt x="2426" y="3263"/>
                    <a:pt x="2960" y="2944"/>
                    <a:pt x="3265" y="2369"/>
                  </a:cubicBezTo>
                  <a:cubicBezTo>
                    <a:pt x="3704" y="1538"/>
                    <a:pt x="3411" y="602"/>
                    <a:pt x="2581" y="180"/>
                  </a:cubicBezTo>
                  <a:cubicBezTo>
                    <a:pt x="2341" y="59"/>
                    <a:pt x="2092" y="0"/>
                    <a:pt x="184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5" name="Google Shape;6685;p18"/>
            <p:cNvSpPr/>
            <p:nvPr/>
          </p:nvSpPr>
          <p:spPr>
            <a:xfrm>
              <a:off x="2983650" y="662625"/>
              <a:ext cx="91425" cy="80375"/>
            </a:xfrm>
            <a:custGeom>
              <a:avLst/>
              <a:gdLst/>
              <a:ahLst/>
              <a:cxnLst/>
              <a:rect l="l" t="t" r="r" b="b"/>
              <a:pathLst>
                <a:path w="3657" h="3215" extrusionOk="0">
                  <a:moveTo>
                    <a:pt x="1838" y="0"/>
                  </a:moveTo>
                  <a:cubicBezTo>
                    <a:pt x="1310" y="0"/>
                    <a:pt x="801" y="272"/>
                    <a:pt x="493" y="769"/>
                  </a:cubicBezTo>
                  <a:cubicBezTo>
                    <a:pt x="1" y="1564"/>
                    <a:pt x="235" y="2542"/>
                    <a:pt x="1025" y="2998"/>
                  </a:cubicBezTo>
                  <a:cubicBezTo>
                    <a:pt x="1279" y="3145"/>
                    <a:pt x="1552" y="3215"/>
                    <a:pt x="1821" y="3215"/>
                  </a:cubicBezTo>
                  <a:cubicBezTo>
                    <a:pt x="2349" y="3215"/>
                    <a:pt x="2858" y="2942"/>
                    <a:pt x="3166" y="2445"/>
                  </a:cubicBezTo>
                  <a:cubicBezTo>
                    <a:pt x="3657" y="1652"/>
                    <a:pt x="3424" y="674"/>
                    <a:pt x="2632" y="217"/>
                  </a:cubicBezTo>
                  <a:cubicBezTo>
                    <a:pt x="2379" y="70"/>
                    <a:pt x="2106" y="0"/>
                    <a:pt x="183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6" name="Google Shape;6686;p18"/>
            <p:cNvSpPr/>
            <p:nvPr/>
          </p:nvSpPr>
          <p:spPr>
            <a:xfrm>
              <a:off x="5012275" y="866600"/>
              <a:ext cx="90500" cy="80425"/>
            </a:xfrm>
            <a:custGeom>
              <a:avLst/>
              <a:gdLst/>
              <a:ahLst/>
              <a:cxnLst/>
              <a:rect l="l" t="t" r="r" b="b"/>
              <a:pathLst>
                <a:path w="3620" h="3217" extrusionOk="0">
                  <a:moveTo>
                    <a:pt x="1817" y="0"/>
                  </a:moveTo>
                  <a:cubicBezTo>
                    <a:pt x="1251" y="0"/>
                    <a:pt x="711" y="314"/>
                    <a:pt x="415" y="876"/>
                  </a:cubicBezTo>
                  <a:cubicBezTo>
                    <a:pt x="0" y="1658"/>
                    <a:pt x="257" y="2572"/>
                    <a:pt x="1013" y="3004"/>
                  </a:cubicBezTo>
                  <a:cubicBezTo>
                    <a:pt x="1266" y="3148"/>
                    <a:pt x="1536" y="3217"/>
                    <a:pt x="1801" y="3217"/>
                  </a:cubicBezTo>
                  <a:cubicBezTo>
                    <a:pt x="2366" y="3217"/>
                    <a:pt x="2907" y="2903"/>
                    <a:pt x="3206" y="2341"/>
                  </a:cubicBezTo>
                  <a:cubicBezTo>
                    <a:pt x="3620" y="1560"/>
                    <a:pt x="3362" y="645"/>
                    <a:pt x="2606" y="214"/>
                  </a:cubicBezTo>
                  <a:cubicBezTo>
                    <a:pt x="2352" y="69"/>
                    <a:pt x="2082" y="0"/>
                    <a:pt x="181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7" name="Google Shape;6687;p18"/>
            <p:cNvSpPr/>
            <p:nvPr/>
          </p:nvSpPr>
          <p:spPr>
            <a:xfrm>
              <a:off x="6008025" y="2362550"/>
              <a:ext cx="90375" cy="80475"/>
            </a:xfrm>
            <a:custGeom>
              <a:avLst/>
              <a:gdLst/>
              <a:ahLst/>
              <a:cxnLst/>
              <a:rect l="l" t="t" r="r" b="b"/>
              <a:pathLst>
                <a:path w="3615" h="3219" extrusionOk="0">
                  <a:moveTo>
                    <a:pt x="1818" y="1"/>
                  </a:moveTo>
                  <a:cubicBezTo>
                    <a:pt x="1271" y="1"/>
                    <a:pt x="744" y="294"/>
                    <a:pt x="439" y="826"/>
                  </a:cubicBezTo>
                  <a:cubicBezTo>
                    <a:pt x="0" y="1595"/>
                    <a:pt x="224" y="2522"/>
                    <a:pt x="960" y="2976"/>
                  </a:cubicBezTo>
                  <a:cubicBezTo>
                    <a:pt x="1226" y="3140"/>
                    <a:pt x="1514" y="3218"/>
                    <a:pt x="1797" y="3218"/>
                  </a:cubicBezTo>
                  <a:cubicBezTo>
                    <a:pt x="2344" y="3218"/>
                    <a:pt x="2869" y="2926"/>
                    <a:pt x="3174" y="2393"/>
                  </a:cubicBezTo>
                  <a:cubicBezTo>
                    <a:pt x="3615" y="1623"/>
                    <a:pt x="3391" y="696"/>
                    <a:pt x="2654" y="243"/>
                  </a:cubicBezTo>
                  <a:cubicBezTo>
                    <a:pt x="2388" y="79"/>
                    <a:pt x="2100" y="1"/>
                    <a:pt x="181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8" name="Google Shape;6688;p18"/>
            <p:cNvSpPr/>
            <p:nvPr/>
          </p:nvSpPr>
          <p:spPr>
            <a:xfrm>
              <a:off x="4131575" y="527475"/>
              <a:ext cx="90350" cy="80425"/>
            </a:xfrm>
            <a:custGeom>
              <a:avLst/>
              <a:gdLst/>
              <a:ahLst/>
              <a:cxnLst/>
              <a:rect l="l" t="t" r="r" b="b"/>
              <a:pathLst>
                <a:path w="3614" h="3217" extrusionOk="0">
                  <a:moveTo>
                    <a:pt x="1818" y="0"/>
                  </a:moveTo>
                  <a:cubicBezTo>
                    <a:pt x="1282" y="0"/>
                    <a:pt x="763" y="281"/>
                    <a:pt x="456" y="797"/>
                  </a:cubicBezTo>
                  <a:cubicBezTo>
                    <a:pt x="1" y="1560"/>
                    <a:pt x="207" y="2491"/>
                    <a:pt x="934" y="2959"/>
                  </a:cubicBezTo>
                  <a:cubicBezTo>
                    <a:pt x="1205" y="3133"/>
                    <a:pt x="1503" y="3217"/>
                    <a:pt x="1796" y="3217"/>
                  </a:cubicBezTo>
                  <a:cubicBezTo>
                    <a:pt x="2332" y="3217"/>
                    <a:pt x="2851" y="2936"/>
                    <a:pt x="3159" y="2421"/>
                  </a:cubicBezTo>
                  <a:cubicBezTo>
                    <a:pt x="3614" y="1656"/>
                    <a:pt x="3408" y="725"/>
                    <a:pt x="2681" y="258"/>
                  </a:cubicBezTo>
                  <a:cubicBezTo>
                    <a:pt x="2409" y="83"/>
                    <a:pt x="2111" y="0"/>
                    <a:pt x="181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9" name="Google Shape;6689;p18"/>
            <p:cNvSpPr/>
            <p:nvPr/>
          </p:nvSpPr>
          <p:spPr>
            <a:xfrm>
              <a:off x="5674500" y="4048000"/>
              <a:ext cx="88125" cy="78125"/>
            </a:xfrm>
            <a:custGeom>
              <a:avLst/>
              <a:gdLst/>
              <a:ahLst/>
              <a:cxnLst/>
              <a:rect l="l" t="t" r="r" b="b"/>
              <a:pathLst>
                <a:path w="3525" h="3125" extrusionOk="0">
                  <a:moveTo>
                    <a:pt x="1812" y="0"/>
                  </a:moveTo>
                  <a:cubicBezTo>
                    <a:pt x="1286" y="0"/>
                    <a:pt x="755" y="261"/>
                    <a:pt x="456" y="727"/>
                  </a:cubicBezTo>
                  <a:cubicBezTo>
                    <a:pt x="1" y="1437"/>
                    <a:pt x="214" y="2446"/>
                    <a:pt x="914" y="2896"/>
                  </a:cubicBezTo>
                  <a:cubicBezTo>
                    <a:pt x="1156" y="3051"/>
                    <a:pt x="1434" y="3124"/>
                    <a:pt x="1713" y="3124"/>
                  </a:cubicBezTo>
                  <a:cubicBezTo>
                    <a:pt x="2240" y="3124"/>
                    <a:pt x="2771" y="2864"/>
                    <a:pt x="3069" y="2398"/>
                  </a:cubicBezTo>
                  <a:cubicBezTo>
                    <a:pt x="3524" y="1689"/>
                    <a:pt x="3310" y="679"/>
                    <a:pt x="2611" y="228"/>
                  </a:cubicBezTo>
                  <a:cubicBezTo>
                    <a:pt x="2369" y="74"/>
                    <a:pt x="2091" y="0"/>
                    <a:pt x="18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0" name="Google Shape;6690;p18"/>
            <p:cNvSpPr/>
            <p:nvPr/>
          </p:nvSpPr>
          <p:spPr>
            <a:xfrm>
              <a:off x="6024675" y="3152650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2" y="0"/>
                  </a:moveTo>
                  <a:cubicBezTo>
                    <a:pt x="1249" y="0"/>
                    <a:pt x="687" y="304"/>
                    <a:pt x="404" y="826"/>
                  </a:cubicBezTo>
                  <a:cubicBezTo>
                    <a:pt x="0" y="1574"/>
                    <a:pt x="280" y="2555"/>
                    <a:pt x="1014" y="2951"/>
                  </a:cubicBezTo>
                  <a:cubicBezTo>
                    <a:pt x="1235" y="3071"/>
                    <a:pt x="1478" y="3127"/>
                    <a:pt x="1721" y="3127"/>
                  </a:cubicBezTo>
                  <a:cubicBezTo>
                    <a:pt x="2284" y="3127"/>
                    <a:pt x="2846" y="2824"/>
                    <a:pt x="3129" y="2301"/>
                  </a:cubicBezTo>
                  <a:cubicBezTo>
                    <a:pt x="3533" y="1554"/>
                    <a:pt x="3253" y="573"/>
                    <a:pt x="2519" y="177"/>
                  </a:cubicBezTo>
                  <a:cubicBezTo>
                    <a:pt x="2298" y="57"/>
                    <a:pt x="2055" y="0"/>
                    <a:pt x="18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1" name="Google Shape;6691;p18"/>
            <p:cNvSpPr/>
            <p:nvPr/>
          </p:nvSpPr>
          <p:spPr>
            <a:xfrm>
              <a:off x="2303000" y="1060375"/>
              <a:ext cx="88325" cy="78200"/>
            </a:xfrm>
            <a:custGeom>
              <a:avLst/>
              <a:gdLst/>
              <a:ahLst/>
              <a:cxnLst/>
              <a:rect l="l" t="t" r="r" b="b"/>
              <a:pathLst>
                <a:path w="3533" h="3128" extrusionOk="0">
                  <a:moveTo>
                    <a:pt x="1814" y="1"/>
                  </a:moveTo>
                  <a:cubicBezTo>
                    <a:pt x="1272" y="1"/>
                    <a:pt x="730" y="279"/>
                    <a:pt x="437" y="770"/>
                  </a:cubicBezTo>
                  <a:cubicBezTo>
                    <a:pt x="0" y="1501"/>
                    <a:pt x="242" y="2493"/>
                    <a:pt x="958" y="2921"/>
                  </a:cubicBezTo>
                  <a:cubicBezTo>
                    <a:pt x="1193" y="3062"/>
                    <a:pt x="1457" y="3128"/>
                    <a:pt x="1721" y="3128"/>
                  </a:cubicBezTo>
                  <a:cubicBezTo>
                    <a:pt x="2262" y="3128"/>
                    <a:pt x="2803" y="2850"/>
                    <a:pt x="3096" y="2358"/>
                  </a:cubicBezTo>
                  <a:cubicBezTo>
                    <a:pt x="3533" y="1629"/>
                    <a:pt x="3292" y="636"/>
                    <a:pt x="2576" y="207"/>
                  </a:cubicBezTo>
                  <a:cubicBezTo>
                    <a:pt x="2342" y="67"/>
                    <a:pt x="2078" y="1"/>
                    <a:pt x="18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2" name="Google Shape;6692;p18"/>
            <p:cNvSpPr/>
            <p:nvPr/>
          </p:nvSpPr>
          <p:spPr>
            <a:xfrm>
              <a:off x="1720125" y="1824925"/>
              <a:ext cx="88400" cy="78225"/>
            </a:xfrm>
            <a:custGeom>
              <a:avLst/>
              <a:gdLst/>
              <a:ahLst/>
              <a:cxnLst/>
              <a:rect l="l" t="t" r="r" b="b"/>
              <a:pathLst>
                <a:path w="3536" h="3129" extrusionOk="0">
                  <a:moveTo>
                    <a:pt x="1814" y="1"/>
                  </a:moveTo>
                  <a:cubicBezTo>
                    <a:pt x="1262" y="1"/>
                    <a:pt x="711" y="292"/>
                    <a:pt x="422" y="799"/>
                  </a:cubicBezTo>
                  <a:cubicBezTo>
                    <a:pt x="0" y="1539"/>
                    <a:pt x="261" y="2523"/>
                    <a:pt x="988" y="2937"/>
                  </a:cubicBezTo>
                  <a:cubicBezTo>
                    <a:pt x="1216" y="3067"/>
                    <a:pt x="1469" y="3128"/>
                    <a:pt x="1722" y="3128"/>
                  </a:cubicBezTo>
                  <a:cubicBezTo>
                    <a:pt x="2274" y="3128"/>
                    <a:pt x="2825" y="2837"/>
                    <a:pt x="3114" y="2330"/>
                  </a:cubicBezTo>
                  <a:cubicBezTo>
                    <a:pt x="3535" y="1590"/>
                    <a:pt x="3273" y="604"/>
                    <a:pt x="2548" y="192"/>
                  </a:cubicBezTo>
                  <a:cubicBezTo>
                    <a:pt x="2320" y="62"/>
                    <a:pt x="2067" y="1"/>
                    <a:pt x="18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3" name="Google Shape;6693;p18"/>
            <p:cNvSpPr/>
            <p:nvPr/>
          </p:nvSpPr>
          <p:spPr>
            <a:xfrm>
              <a:off x="5860075" y="1811850"/>
              <a:ext cx="88350" cy="78200"/>
            </a:xfrm>
            <a:custGeom>
              <a:avLst/>
              <a:gdLst/>
              <a:ahLst/>
              <a:cxnLst/>
              <a:rect l="l" t="t" r="r" b="b"/>
              <a:pathLst>
                <a:path w="3534" h="3128" extrusionOk="0">
                  <a:moveTo>
                    <a:pt x="1813" y="0"/>
                  </a:moveTo>
                  <a:cubicBezTo>
                    <a:pt x="1262" y="0"/>
                    <a:pt x="712" y="290"/>
                    <a:pt x="423" y="796"/>
                  </a:cubicBezTo>
                  <a:cubicBezTo>
                    <a:pt x="0" y="1534"/>
                    <a:pt x="260" y="2520"/>
                    <a:pt x="985" y="2934"/>
                  </a:cubicBezTo>
                  <a:cubicBezTo>
                    <a:pt x="1214" y="3065"/>
                    <a:pt x="1469" y="3127"/>
                    <a:pt x="1723" y="3127"/>
                  </a:cubicBezTo>
                  <a:cubicBezTo>
                    <a:pt x="2274" y="3127"/>
                    <a:pt x="2823" y="2838"/>
                    <a:pt x="3111" y="2333"/>
                  </a:cubicBezTo>
                  <a:cubicBezTo>
                    <a:pt x="3534" y="1593"/>
                    <a:pt x="3276" y="607"/>
                    <a:pt x="2551" y="193"/>
                  </a:cubicBezTo>
                  <a:cubicBezTo>
                    <a:pt x="2322" y="62"/>
                    <a:pt x="2067" y="0"/>
                    <a:pt x="18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4" name="Google Shape;6694;p18"/>
            <p:cNvSpPr/>
            <p:nvPr/>
          </p:nvSpPr>
          <p:spPr>
            <a:xfrm>
              <a:off x="3534075" y="504200"/>
              <a:ext cx="88325" cy="78200"/>
            </a:xfrm>
            <a:custGeom>
              <a:avLst/>
              <a:gdLst/>
              <a:ahLst/>
              <a:cxnLst/>
              <a:rect l="l" t="t" r="r" b="b"/>
              <a:pathLst>
                <a:path w="3533" h="3128" extrusionOk="0">
                  <a:moveTo>
                    <a:pt x="1813" y="0"/>
                  </a:moveTo>
                  <a:cubicBezTo>
                    <a:pt x="1245" y="0"/>
                    <a:pt x="679" y="309"/>
                    <a:pt x="398" y="838"/>
                  </a:cubicBezTo>
                  <a:cubicBezTo>
                    <a:pt x="1" y="1589"/>
                    <a:pt x="289" y="2569"/>
                    <a:pt x="1025" y="2958"/>
                  </a:cubicBezTo>
                  <a:cubicBezTo>
                    <a:pt x="1242" y="3074"/>
                    <a:pt x="1480" y="3128"/>
                    <a:pt x="1718" y="3128"/>
                  </a:cubicBezTo>
                  <a:cubicBezTo>
                    <a:pt x="2286" y="3128"/>
                    <a:pt x="2854" y="2818"/>
                    <a:pt x="3135" y="2289"/>
                  </a:cubicBezTo>
                  <a:cubicBezTo>
                    <a:pt x="3533" y="1539"/>
                    <a:pt x="3244" y="559"/>
                    <a:pt x="2507" y="170"/>
                  </a:cubicBezTo>
                  <a:cubicBezTo>
                    <a:pt x="2289" y="55"/>
                    <a:pt x="2051" y="0"/>
                    <a:pt x="18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5" name="Google Shape;6695;p18"/>
            <p:cNvSpPr/>
            <p:nvPr/>
          </p:nvSpPr>
          <p:spPr>
            <a:xfrm>
              <a:off x="1568450" y="3456050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4" y="0"/>
                  </a:moveTo>
                  <a:cubicBezTo>
                    <a:pt x="1272" y="0"/>
                    <a:pt x="730" y="278"/>
                    <a:pt x="437" y="770"/>
                  </a:cubicBezTo>
                  <a:cubicBezTo>
                    <a:pt x="0" y="1499"/>
                    <a:pt x="242" y="2491"/>
                    <a:pt x="958" y="2919"/>
                  </a:cubicBezTo>
                  <a:cubicBezTo>
                    <a:pt x="1193" y="3060"/>
                    <a:pt x="1457" y="3127"/>
                    <a:pt x="1721" y="3127"/>
                  </a:cubicBezTo>
                  <a:cubicBezTo>
                    <a:pt x="2262" y="3127"/>
                    <a:pt x="2803" y="2848"/>
                    <a:pt x="3096" y="2358"/>
                  </a:cubicBezTo>
                  <a:cubicBezTo>
                    <a:pt x="3533" y="1627"/>
                    <a:pt x="3291" y="635"/>
                    <a:pt x="2576" y="207"/>
                  </a:cubicBezTo>
                  <a:cubicBezTo>
                    <a:pt x="2342" y="66"/>
                    <a:pt x="2078" y="0"/>
                    <a:pt x="18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6" name="Google Shape;6696;p18"/>
            <p:cNvSpPr/>
            <p:nvPr/>
          </p:nvSpPr>
          <p:spPr>
            <a:xfrm>
              <a:off x="4359700" y="5025225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3" y="1"/>
                  </a:moveTo>
                  <a:cubicBezTo>
                    <a:pt x="1244" y="1"/>
                    <a:pt x="676" y="311"/>
                    <a:pt x="397" y="841"/>
                  </a:cubicBezTo>
                  <a:cubicBezTo>
                    <a:pt x="0" y="1591"/>
                    <a:pt x="291" y="2573"/>
                    <a:pt x="1027" y="2959"/>
                  </a:cubicBezTo>
                  <a:cubicBezTo>
                    <a:pt x="1244" y="3073"/>
                    <a:pt x="1481" y="3126"/>
                    <a:pt x="1718" y="3126"/>
                  </a:cubicBezTo>
                  <a:cubicBezTo>
                    <a:pt x="2288" y="3126"/>
                    <a:pt x="2856" y="2816"/>
                    <a:pt x="3136" y="2287"/>
                  </a:cubicBezTo>
                  <a:cubicBezTo>
                    <a:pt x="3532" y="1535"/>
                    <a:pt x="3242" y="557"/>
                    <a:pt x="2505" y="169"/>
                  </a:cubicBezTo>
                  <a:cubicBezTo>
                    <a:pt x="2288" y="55"/>
                    <a:pt x="2050" y="1"/>
                    <a:pt x="18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7" name="Google Shape;6697;p18"/>
            <p:cNvSpPr/>
            <p:nvPr/>
          </p:nvSpPr>
          <p:spPr>
            <a:xfrm>
              <a:off x="5807175" y="3810275"/>
              <a:ext cx="89425" cy="79325"/>
            </a:xfrm>
            <a:custGeom>
              <a:avLst/>
              <a:gdLst/>
              <a:ahLst/>
              <a:cxnLst/>
              <a:rect l="l" t="t" r="r" b="b"/>
              <a:pathLst>
                <a:path w="3577" h="3173" extrusionOk="0">
                  <a:moveTo>
                    <a:pt x="1810" y="1"/>
                  </a:moveTo>
                  <a:cubicBezTo>
                    <a:pt x="1267" y="1"/>
                    <a:pt x="737" y="288"/>
                    <a:pt x="438" y="802"/>
                  </a:cubicBezTo>
                  <a:cubicBezTo>
                    <a:pt x="0" y="1555"/>
                    <a:pt x="235" y="2508"/>
                    <a:pt x="964" y="2949"/>
                  </a:cubicBezTo>
                  <a:cubicBezTo>
                    <a:pt x="1215" y="3101"/>
                    <a:pt x="1490" y="3173"/>
                    <a:pt x="1762" y="3173"/>
                  </a:cubicBezTo>
                  <a:cubicBezTo>
                    <a:pt x="2324" y="3173"/>
                    <a:pt x="2872" y="2866"/>
                    <a:pt x="3164" y="2322"/>
                  </a:cubicBezTo>
                  <a:cubicBezTo>
                    <a:pt x="3577" y="1556"/>
                    <a:pt x="3310" y="614"/>
                    <a:pt x="2563" y="197"/>
                  </a:cubicBezTo>
                  <a:cubicBezTo>
                    <a:pt x="2324" y="64"/>
                    <a:pt x="2066" y="1"/>
                    <a:pt x="181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8" name="Google Shape;6698;p18"/>
            <p:cNvSpPr/>
            <p:nvPr/>
          </p:nvSpPr>
          <p:spPr>
            <a:xfrm>
              <a:off x="1853475" y="1587775"/>
              <a:ext cx="88300" cy="78175"/>
            </a:xfrm>
            <a:custGeom>
              <a:avLst/>
              <a:gdLst/>
              <a:ahLst/>
              <a:cxnLst/>
              <a:rect l="l" t="t" r="r" b="b"/>
              <a:pathLst>
                <a:path w="3532" h="3127" extrusionOk="0">
                  <a:moveTo>
                    <a:pt x="1814" y="0"/>
                  </a:moveTo>
                  <a:cubicBezTo>
                    <a:pt x="1245" y="0"/>
                    <a:pt x="677" y="311"/>
                    <a:pt x="397" y="841"/>
                  </a:cubicBezTo>
                  <a:cubicBezTo>
                    <a:pt x="1" y="1592"/>
                    <a:pt x="291" y="2572"/>
                    <a:pt x="1028" y="2960"/>
                  </a:cubicBezTo>
                  <a:cubicBezTo>
                    <a:pt x="1244" y="3073"/>
                    <a:pt x="1481" y="3127"/>
                    <a:pt x="1718" y="3127"/>
                  </a:cubicBezTo>
                  <a:cubicBezTo>
                    <a:pt x="2288" y="3127"/>
                    <a:pt x="2857" y="2817"/>
                    <a:pt x="3136" y="2288"/>
                  </a:cubicBezTo>
                  <a:cubicBezTo>
                    <a:pt x="3531" y="1536"/>
                    <a:pt x="3243" y="558"/>
                    <a:pt x="2506" y="169"/>
                  </a:cubicBezTo>
                  <a:cubicBezTo>
                    <a:pt x="2289" y="54"/>
                    <a:pt x="2051" y="0"/>
                    <a:pt x="18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9" name="Google Shape;6699;p18"/>
            <p:cNvSpPr/>
            <p:nvPr/>
          </p:nvSpPr>
          <p:spPr>
            <a:xfrm>
              <a:off x="6059600" y="2548100"/>
              <a:ext cx="86950" cy="77475"/>
            </a:xfrm>
            <a:custGeom>
              <a:avLst/>
              <a:gdLst/>
              <a:ahLst/>
              <a:cxnLst/>
              <a:rect l="l" t="t" r="r" b="b"/>
              <a:pathLst>
                <a:path w="3478" h="3099" extrusionOk="0">
                  <a:moveTo>
                    <a:pt x="1773" y="1"/>
                  </a:moveTo>
                  <a:cubicBezTo>
                    <a:pt x="1200" y="1"/>
                    <a:pt x="621" y="308"/>
                    <a:pt x="378" y="840"/>
                  </a:cubicBezTo>
                  <a:cubicBezTo>
                    <a:pt x="0" y="1665"/>
                    <a:pt x="198" y="2387"/>
                    <a:pt x="939" y="2884"/>
                  </a:cubicBezTo>
                  <a:cubicBezTo>
                    <a:pt x="1159" y="3030"/>
                    <a:pt x="1414" y="3098"/>
                    <a:pt x="1673" y="3098"/>
                  </a:cubicBezTo>
                  <a:cubicBezTo>
                    <a:pt x="2219" y="3098"/>
                    <a:pt x="2781" y="2798"/>
                    <a:pt x="3062" y="2303"/>
                  </a:cubicBezTo>
                  <a:cubicBezTo>
                    <a:pt x="3478" y="1572"/>
                    <a:pt x="3202" y="567"/>
                    <a:pt x="2477" y="174"/>
                  </a:cubicBezTo>
                  <a:cubicBezTo>
                    <a:pt x="2261" y="56"/>
                    <a:pt x="2018" y="1"/>
                    <a:pt x="177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0" name="Google Shape;6700;p18"/>
            <p:cNvSpPr/>
            <p:nvPr/>
          </p:nvSpPr>
          <p:spPr>
            <a:xfrm>
              <a:off x="5542950" y="4286750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3" y="0"/>
                  </a:moveTo>
                  <a:cubicBezTo>
                    <a:pt x="1219" y="0"/>
                    <a:pt x="689" y="272"/>
                    <a:pt x="410" y="746"/>
                  </a:cubicBezTo>
                  <a:cubicBezTo>
                    <a:pt x="1" y="1442"/>
                    <a:pt x="241" y="2401"/>
                    <a:pt x="926" y="2805"/>
                  </a:cubicBezTo>
                  <a:cubicBezTo>
                    <a:pt x="1146" y="2934"/>
                    <a:pt x="1394" y="2996"/>
                    <a:pt x="1642" y="2996"/>
                  </a:cubicBezTo>
                  <a:cubicBezTo>
                    <a:pt x="2167" y="2996"/>
                    <a:pt x="2694" y="2723"/>
                    <a:pt x="2974" y="2249"/>
                  </a:cubicBezTo>
                  <a:cubicBezTo>
                    <a:pt x="3384" y="1554"/>
                    <a:pt x="3142" y="594"/>
                    <a:pt x="2457" y="191"/>
                  </a:cubicBezTo>
                  <a:cubicBezTo>
                    <a:pt x="2238" y="61"/>
                    <a:pt x="1991" y="0"/>
                    <a:pt x="174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1" name="Google Shape;6701;p18"/>
            <p:cNvSpPr/>
            <p:nvPr/>
          </p:nvSpPr>
          <p:spPr>
            <a:xfrm>
              <a:off x="5245775" y="998725"/>
              <a:ext cx="88050" cy="77450"/>
            </a:xfrm>
            <a:custGeom>
              <a:avLst/>
              <a:gdLst/>
              <a:ahLst/>
              <a:cxnLst/>
              <a:rect l="l" t="t" r="r" b="b"/>
              <a:pathLst>
                <a:path w="3522" h="3098" extrusionOk="0">
                  <a:moveTo>
                    <a:pt x="1747" y="0"/>
                  </a:moveTo>
                  <a:cubicBezTo>
                    <a:pt x="1251" y="0"/>
                    <a:pt x="812" y="259"/>
                    <a:pt x="469" y="765"/>
                  </a:cubicBezTo>
                  <a:cubicBezTo>
                    <a:pt x="0" y="1456"/>
                    <a:pt x="277" y="2490"/>
                    <a:pt x="990" y="2906"/>
                  </a:cubicBezTo>
                  <a:cubicBezTo>
                    <a:pt x="1214" y="3036"/>
                    <a:pt x="1466" y="3098"/>
                    <a:pt x="1719" y="3098"/>
                  </a:cubicBezTo>
                  <a:cubicBezTo>
                    <a:pt x="2273" y="3098"/>
                    <a:pt x="2832" y="2804"/>
                    <a:pt x="3112" y="2299"/>
                  </a:cubicBezTo>
                  <a:cubicBezTo>
                    <a:pt x="3522" y="1563"/>
                    <a:pt x="3249" y="530"/>
                    <a:pt x="2505" y="184"/>
                  </a:cubicBezTo>
                  <a:cubicBezTo>
                    <a:pt x="2242" y="61"/>
                    <a:pt x="1988" y="0"/>
                    <a:pt x="17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2" name="Google Shape;6702;p18"/>
            <p:cNvSpPr/>
            <p:nvPr/>
          </p:nvSpPr>
          <p:spPr>
            <a:xfrm>
              <a:off x="2748500" y="4899900"/>
              <a:ext cx="85575" cy="76050"/>
            </a:xfrm>
            <a:custGeom>
              <a:avLst/>
              <a:gdLst/>
              <a:ahLst/>
              <a:cxnLst/>
              <a:rect l="l" t="t" r="r" b="b"/>
              <a:pathLst>
                <a:path w="3423" h="3042" extrusionOk="0">
                  <a:moveTo>
                    <a:pt x="1770" y="0"/>
                  </a:moveTo>
                  <a:cubicBezTo>
                    <a:pt x="1202" y="0"/>
                    <a:pt x="625" y="312"/>
                    <a:pt x="362" y="835"/>
                  </a:cubicBezTo>
                  <a:cubicBezTo>
                    <a:pt x="1" y="1553"/>
                    <a:pt x="294" y="2516"/>
                    <a:pt x="985" y="2882"/>
                  </a:cubicBezTo>
                  <a:cubicBezTo>
                    <a:pt x="1191" y="2991"/>
                    <a:pt x="1421" y="3042"/>
                    <a:pt x="1651" y="3042"/>
                  </a:cubicBezTo>
                  <a:cubicBezTo>
                    <a:pt x="2201" y="3042"/>
                    <a:pt x="2758" y="2751"/>
                    <a:pt x="3032" y="2256"/>
                  </a:cubicBezTo>
                  <a:cubicBezTo>
                    <a:pt x="3422" y="1553"/>
                    <a:pt x="3167" y="586"/>
                    <a:pt x="2485" y="188"/>
                  </a:cubicBezTo>
                  <a:cubicBezTo>
                    <a:pt x="2267" y="60"/>
                    <a:pt x="2019" y="0"/>
                    <a:pt x="177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3" name="Google Shape;6703;p18"/>
            <p:cNvSpPr/>
            <p:nvPr/>
          </p:nvSpPr>
          <p:spPr>
            <a:xfrm>
              <a:off x="2515850" y="4769125"/>
              <a:ext cx="85550" cy="76050"/>
            </a:xfrm>
            <a:custGeom>
              <a:avLst/>
              <a:gdLst/>
              <a:ahLst/>
              <a:cxnLst/>
              <a:rect l="l" t="t" r="r" b="b"/>
              <a:pathLst>
                <a:path w="3422" h="3042" extrusionOk="0">
                  <a:moveTo>
                    <a:pt x="1777" y="0"/>
                  </a:moveTo>
                  <a:cubicBezTo>
                    <a:pt x="1229" y="0"/>
                    <a:pt x="668" y="288"/>
                    <a:pt x="391" y="783"/>
                  </a:cubicBezTo>
                  <a:cubicBezTo>
                    <a:pt x="1" y="1486"/>
                    <a:pt x="256" y="2454"/>
                    <a:pt x="937" y="2854"/>
                  </a:cubicBezTo>
                  <a:cubicBezTo>
                    <a:pt x="1155" y="2982"/>
                    <a:pt x="1403" y="3042"/>
                    <a:pt x="1653" y="3042"/>
                  </a:cubicBezTo>
                  <a:cubicBezTo>
                    <a:pt x="2181" y="3042"/>
                    <a:pt x="2720" y="2774"/>
                    <a:pt x="3006" y="2307"/>
                  </a:cubicBezTo>
                  <a:cubicBezTo>
                    <a:pt x="3421" y="1631"/>
                    <a:pt x="3199" y="643"/>
                    <a:pt x="2537" y="216"/>
                  </a:cubicBezTo>
                  <a:cubicBezTo>
                    <a:pt x="2310" y="69"/>
                    <a:pt x="2045" y="0"/>
                    <a:pt x="17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4" name="Google Shape;6704;p18"/>
            <p:cNvSpPr/>
            <p:nvPr/>
          </p:nvSpPr>
          <p:spPr>
            <a:xfrm>
              <a:off x="5224625" y="4575650"/>
              <a:ext cx="88075" cy="77475"/>
            </a:xfrm>
            <a:custGeom>
              <a:avLst/>
              <a:gdLst/>
              <a:ahLst/>
              <a:cxnLst/>
              <a:rect l="l" t="t" r="r" b="b"/>
              <a:pathLst>
                <a:path w="3523" h="3099" extrusionOk="0">
                  <a:moveTo>
                    <a:pt x="1746" y="0"/>
                  </a:moveTo>
                  <a:cubicBezTo>
                    <a:pt x="1245" y="0"/>
                    <a:pt x="804" y="262"/>
                    <a:pt x="463" y="777"/>
                  </a:cubicBezTo>
                  <a:cubicBezTo>
                    <a:pt x="0" y="1474"/>
                    <a:pt x="285" y="2504"/>
                    <a:pt x="1002" y="2914"/>
                  </a:cubicBezTo>
                  <a:cubicBezTo>
                    <a:pt x="1223" y="3039"/>
                    <a:pt x="1470" y="3098"/>
                    <a:pt x="1718" y="3098"/>
                  </a:cubicBezTo>
                  <a:cubicBezTo>
                    <a:pt x="2277" y="3098"/>
                    <a:pt x="2842" y="2800"/>
                    <a:pt x="3120" y="2287"/>
                  </a:cubicBezTo>
                  <a:cubicBezTo>
                    <a:pt x="3522" y="1549"/>
                    <a:pt x="3241" y="515"/>
                    <a:pt x="2495" y="177"/>
                  </a:cubicBezTo>
                  <a:cubicBezTo>
                    <a:pt x="2235" y="59"/>
                    <a:pt x="1984" y="0"/>
                    <a:pt x="174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5" name="Google Shape;6705;p18"/>
            <p:cNvSpPr/>
            <p:nvPr/>
          </p:nvSpPr>
          <p:spPr>
            <a:xfrm>
              <a:off x="1502975" y="2483350"/>
              <a:ext cx="88075" cy="77450"/>
            </a:xfrm>
            <a:custGeom>
              <a:avLst/>
              <a:gdLst/>
              <a:ahLst/>
              <a:cxnLst/>
              <a:rect l="l" t="t" r="r" b="b"/>
              <a:pathLst>
                <a:path w="3523" h="3098" extrusionOk="0">
                  <a:moveTo>
                    <a:pt x="1748" y="1"/>
                  </a:moveTo>
                  <a:cubicBezTo>
                    <a:pt x="1246" y="1"/>
                    <a:pt x="805" y="263"/>
                    <a:pt x="464" y="777"/>
                  </a:cubicBezTo>
                  <a:cubicBezTo>
                    <a:pt x="1" y="1474"/>
                    <a:pt x="287" y="2505"/>
                    <a:pt x="1003" y="2913"/>
                  </a:cubicBezTo>
                  <a:cubicBezTo>
                    <a:pt x="1223" y="3038"/>
                    <a:pt x="1471" y="3097"/>
                    <a:pt x="1719" y="3097"/>
                  </a:cubicBezTo>
                  <a:cubicBezTo>
                    <a:pt x="2278" y="3097"/>
                    <a:pt x="2843" y="2799"/>
                    <a:pt x="3120" y="2288"/>
                  </a:cubicBezTo>
                  <a:cubicBezTo>
                    <a:pt x="3523" y="1550"/>
                    <a:pt x="3241" y="517"/>
                    <a:pt x="2496" y="178"/>
                  </a:cubicBezTo>
                  <a:cubicBezTo>
                    <a:pt x="2236" y="59"/>
                    <a:pt x="1985" y="1"/>
                    <a:pt x="174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6" name="Google Shape;6706;p18"/>
            <p:cNvSpPr/>
            <p:nvPr/>
          </p:nvSpPr>
          <p:spPr>
            <a:xfrm>
              <a:off x="3995650" y="5133250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2" y="0"/>
                  </a:moveTo>
                  <a:cubicBezTo>
                    <a:pt x="1218" y="0"/>
                    <a:pt x="690" y="271"/>
                    <a:pt x="410" y="745"/>
                  </a:cubicBezTo>
                  <a:cubicBezTo>
                    <a:pt x="0" y="1440"/>
                    <a:pt x="240" y="2400"/>
                    <a:pt x="926" y="2805"/>
                  </a:cubicBezTo>
                  <a:cubicBezTo>
                    <a:pt x="1145" y="2934"/>
                    <a:pt x="1393" y="2996"/>
                    <a:pt x="1641" y="2996"/>
                  </a:cubicBezTo>
                  <a:cubicBezTo>
                    <a:pt x="2165" y="2996"/>
                    <a:pt x="2694" y="2724"/>
                    <a:pt x="2974" y="2249"/>
                  </a:cubicBezTo>
                  <a:cubicBezTo>
                    <a:pt x="3384" y="1554"/>
                    <a:pt x="3143" y="596"/>
                    <a:pt x="2458" y="191"/>
                  </a:cubicBezTo>
                  <a:cubicBezTo>
                    <a:pt x="2238" y="61"/>
                    <a:pt x="1991" y="0"/>
                    <a:pt x="174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7" name="Google Shape;6707;p18"/>
            <p:cNvSpPr/>
            <p:nvPr/>
          </p:nvSpPr>
          <p:spPr>
            <a:xfrm>
              <a:off x="4548950" y="606625"/>
              <a:ext cx="87075" cy="77500"/>
            </a:xfrm>
            <a:custGeom>
              <a:avLst/>
              <a:gdLst/>
              <a:ahLst/>
              <a:cxnLst/>
              <a:rect l="l" t="t" r="r" b="b"/>
              <a:pathLst>
                <a:path w="3483" h="3100" extrusionOk="0">
                  <a:moveTo>
                    <a:pt x="1777" y="1"/>
                  </a:moveTo>
                  <a:cubicBezTo>
                    <a:pt x="1213" y="1"/>
                    <a:pt x="645" y="298"/>
                    <a:pt x="394" y="820"/>
                  </a:cubicBezTo>
                  <a:cubicBezTo>
                    <a:pt x="0" y="1641"/>
                    <a:pt x="192" y="2364"/>
                    <a:pt x="923" y="2872"/>
                  </a:cubicBezTo>
                  <a:cubicBezTo>
                    <a:pt x="1145" y="3028"/>
                    <a:pt x="1408" y="3099"/>
                    <a:pt x="1675" y="3099"/>
                  </a:cubicBezTo>
                  <a:cubicBezTo>
                    <a:pt x="2212" y="3099"/>
                    <a:pt x="2768" y="2809"/>
                    <a:pt x="3055" y="2326"/>
                  </a:cubicBezTo>
                  <a:cubicBezTo>
                    <a:pt x="3482" y="1602"/>
                    <a:pt x="3221" y="593"/>
                    <a:pt x="2504" y="186"/>
                  </a:cubicBezTo>
                  <a:cubicBezTo>
                    <a:pt x="2282" y="60"/>
                    <a:pt x="2030" y="1"/>
                    <a:pt x="17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8" name="Google Shape;6708;p18"/>
            <p:cNvSpPr/>
            <p:nvPr/>
          </p:nvSpPr>
          <p:spPr>
            <a:xfrm>
              <a:off x="4543300" y="4972500"/>
              <a:ext cx="87125" cy="77450"/>
            </a:xfrm>
            <a:custGeom>
              <a:avLst/>
              <a:gdLst/>
              <a:ahLst/>
              <a:cxnLst/>
              <a:rect l="l" t="t" r="r" b="b"/>
              <a:pathLst>
                <a:path w="3485" h="3098" extrusionOk="0">
                  <a:moveTo>
                    <a:pt x="1784" y="1"/>
                  </a:moveTo>
                  <a:cubicBezTo>
                    <a:pt x="1238" y="1"/>
                    <a:pt x="685" y="278"/>
                    <a:pt x="425" y="777"/>
                  </a:cubicBezTo>
                  <a:cubicBezTo>
                    <a:pt x="1" y="1584"/>
                    <a:pt x="177" y="2314"/>
                    <a:pt x="886" y="2845"/>
                  </a:cubicBezTo>
                  <a:cubicBezTo>
                    <a:pt x="1116" y="3018"/>
                    <a:pt x="1394" y="3098"/>
                    <a:pt x="1678" y="3098"/>
                  </a:cubicBezTo>
                  <a:cubicBezTo>
                    <a:pt x="2200" y="3098"/>
                    <a:pt x="2741" y="2828"/>
                    <a:pt x="3036" y="2370"/>
                  </a:cubicBezTo>
                  <a:cubicBezTo>
                    <a:pt x="3484" y="1670"/>
                    <a:pt x="3254" y="642"/>
                    <a:pt x="2553" y="211"/>
                  </a:cubicBezTo>
                  <a:cubicBezTo>
                    <a:pt x="2322" y="68"/>
                    <a:pt x="2054" y="1"/>
                    <a:pt x="178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9" name="Google Shape;6709;p18"/>
            <p:cNvSpPr/>
            <p:nvPr/>
          </p:nvSpPr>
          <p:spPr>
            <a:xfrm>
              <a:off x="1518750" y="3272250"/>
              <a:ext cx="87925" cy="77500"/>
            </a:xfrm>
            <a:custGeom>
              <a:avLst/>
              <a:gdLst/>
              <a:ahLst/>
              <a:cxnLst/>
              <a:rect l="l" t="t" r="r" b="b"/>
              <a:pathLst>
                <a:path w="3517" h="3100" extrusionOk="0">
                  <a:moveTo>
                    <a:pt x="1751" y="0"/>
                  </a:moveTo>
                  <a:cubicBezTo>
                    <a:pt x="1275" y="0"/>
                    <a:pt x="846" y="246"/>
                    <a:pt x="496" y="718"/>
                  </a:cubicBezTo>
                  <a:cubicBezTo>
                    <a:pt x="1" y="1383"/>
                    <a:pt x="239" y="2435"/>
                    <a:pt x="933" y="2880"/>
                  </a:cubicBezTo>
                  <a:cubicBezTo>
                    <a:pt x="1165" y="3029"/>
                    <a:pt x="1436" y="3100"/>
                    <a:pt x="1709" y="3100"/>
                  </a:cubicBezTo>
                  <a:cubicBezTo>
                    <a:pt x="2243" y="3100"/>
                    <a:pt x="2789" y="2830"/>
                    <a:pt x="3079" y="2355"/>
                  </a:cubicBezTo>
                  <a:cubicBezTo>
                    <a:pt x="3517" y="1642"/>
                    <a:pt x="3284" y="596"/>
                    <a:pt x="2553" y="216"/>
                  </a:cubicBezTo>
                  <a:cubicBezTo>
                    <a:pt x="2276" y="71"/>
                    <a:pt x="2007" y="0"/>
                    <a:pt x="17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0" name="Google Shape;6710;p18"/>
            <p:cNvSpPr/>
            <p:nvPr/>
          </p:nvSpPr>
          <p:spPr>
            <a:xfrm>
              <a:off x="1618600" y="3640250"/>
              <a:ext cx="86775" cy="77425"/>
            </a:xfrm>
            <a:custGeom>
              <a:avLst/>
              <a:gdLst/>
              <a:ahLst/>
              <a:cxnLst/>
              <a:rect l="l" t="t" r="r" b="b"/>
              <a:pathLst>
                <a:path w="3471" h="3097" extrusionOk="0">
                  <a:moveTo>
                    <a:pt x="1799" y="1"/>
                  </a:moveTo>
                  <a:cubicBezTo>
                    <a:pt x="1245" y="1"/>
                    <a:pt x="677" y="311"/>
                    <a:pt x="401" y="820"/>
                  </a:cubicBezTo>
                  <a:cubicBezTo>
                    <a:pt x="0" y="1559"/>
                    <a:pt x="295" y="2561"/>
                    <a:pt x="1023" y="2939"/>
                  </a:cubicBezTo>
                  <a:cubicBezTo>
                    <a:pt x="1231" y="3046"/>
                    <a:pt x="1463" y="3097"/>
                    <a:pt x="1697" y="3097"/>
                  </a:cubicBezTo>
                  <a:cubicBezTo>
                    <a:pt x="2283" y="3097"/>
                    <a:pt x="2877" y="2778"/>
                    <a:pt x="3112" y="2233"/>
                  </a:cubicBezTo>
                  <a:cubicBezTo>
                    <a:pt x="3470" y="1403"/>
                    <a:pt x="3268" y="683"/>
                    <a:pt x="2514" y="202"/>
                  </a:cubicBezTo>
                  <a:cubicBezTo>
                    <a:pt x="2297" y="64"/>
                    <a:pt x="2049" y="1"/>
                    <a:pt x="179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1" name="Google Shape;6711;p18"/>
            <p:cNvSpPr/>
            <p:nvPr/>
          </p:nvSpPr>
          <p:spPr>
            <a:xfrm>
              <a:off x="4176625" y="5078575"/>
              <a:ext cx="87975" cy="77500"/>
            </a:xfrm>
            <a:custGeom>
              <a:avLst/>
              <a:gdLst/>
              <a:ahLst/>
              <a:cxnLst/>
              <a:rect l="l" t="t" r="r" b="b"/>
              <a:pathLst>
                <a:path w="3519" h="3100" extrusionOk="0">
                  <a:moveTo>
                    <a:pt x="1751" y="1"/>
                  </a:moveTo>
                  <a:cubicBezTo>
                    <a:pt x="1270" y="1"/>
                    <a:pt x="838" y="250"/>
                    <a:pt x="490" y="729"/>
                  </a:cubicBezTo>
                  <a:cubicBezTo>
                    <a:pt x="1" y="1399"/>
                    <a:pt x="250" y="2449"/>
                    <a:pt x="948" y="2888"/>
                  </a:cubicBezTo>
                  <a:cubicBezTo>
                    <a:pt x="1178" y="3032"/>
                    <a:pt x="1443" y="3100"/>
                    <a:pt x="1711" y="3100"/>
                  </a:cubicBezTo>
                  <a:cubicBezTo>
                    <a:pt x="2250" y="3100"/>
                    <a:pt x="2800" y="2824"/>
                    <a:pt x="3088" y="2342"/>
                  </a:cubicBezTo>
                  <a:cubicBezTo>
                    <a:pt x="3518" y="1622"/>
                    <a:pt x="3277" y="583"/>
                    <a:pt x="2543" y="209"/>
                  </a:cubicBezTo>
                  <a:cubicBezTo>
                    <a:pt x="2268" y="69"/>
                    <a:pt x="2003" y="1"/>
                    <a:pt x="17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2" name="Google Shape;6712;p18"/>
            <p:cNvSpPr/>
            <p:nvPr/>
          </p:nvSpPr>
          <p:spPr>
            <a:xfrm>
              <a:off x="5942325" y="3574750"/>
              <a:ext cx="85600" cy="76075"/>
            </a:xfrm>
            <a:custGeom>
              <a:avLst/>
              <a:gdLst/>
              <a:ahLst/>
              <a:cxnLst/>
              <a:rect l="l" t="t" r="r" b="b"/>
              <a:pathLst>
                <a:path w="3424" h="3043" extrusionOk="0">
                  <a:moveTo>
                    <a:pt x="1775" y="1"/>
                  </a:moveTo>
                  <a:cubicBezTo>
                    <a:pt x="1222" y="1"/>
                    <a:pt x="659" y="295"/>
                    <a:pt x="385" y="799"/>
                  </a:cubicBezTo>
                  <a:cubicBezTo>
                    <a:pt x="1" y="1508"/>
                    <a:pt x="266" y="2473"/>
                    <a:pt x="953" y="2862"/>
                  </a:cubicBezTo>
                  <a:cubicBezTo>
                    <a:pt x="1168" y="2985"/>
                    <a:pt x="1411" y="3043"/>
                    <a:pt x="1656" y="3043"/>
                  </a:cubicBezTo>
                  <a:cubicBezTo>
                    <a:pt x="2190" y="3043"/>
                    <a:pt x="2732" y="2768"/>
                    <a:pt x="3016" y="2295"/>
                  </a:cubicBezTo>
                  <a:cubicBezTo>
                    <a:pt x="3424" y="1611"/>
                    <a:pt x="3193" y="629"/>
                    <a:pt x="2524" y="209"/>
                  </a:cubicBezTo>
                  <a:cubicBezTo>
                    <a:pt x="2298" y="67"/>
                    <a:pt x="2037" y="1"/>
                    <a:pt x="17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3" name="Google Shape;6713;p18"/>
            <p:cNvSpPr/>
            <p:nvPr/>
          </p:nvSpPr>
          <p:spPr>
            <a:xfrm>
              <a:off x="3396700" y="5108275"/>
              <a:ext cx="85375" cy="76050"/>
            </a:xfrm>
            <a:custGeom>
              <a:avLst/>
              <a:gdLst/>
              <a:ahLst/>
              <a:cxnLst/>
              <a:rect l="l" t="t" r="r" b="b"/>
              <a:pathLst>
                <a:path w="3415" h="3042" extrusionOk="0">
                  <a:moveTo>
                    <a:pt x="1766" y="1"/>
                  </a:moveTo>
                  <a:cubicBezTo>
                    <a:pt x="1243" y="1"/>
                    <a:pt x="707" y="262"/>
                    <a:pt x="419" y="729"/>
                  </a:cubicBezTo>
                  <a:cubicBezTo>
                    <a:pt x="0" y="1406"/>
                    <a:pt x="217" y="2392"/>
                    <a:pt x="880" y="2824"/>
                  </a:cubicBezTo>
                  <a:cubicBezTo>
                    <a:pt x="1107" y="2972"/>
                    <a:pt x="1374" y="3042"/>
                    <a:pt x="1645" y="3042"/>
                  </a:cubicBezTo>
                  <a:cubicBezTo>
                    <a:pt x="2152" y="3042"/>
                    <a:pt x="2672" y="2796"/>
                    <a:pt x="2968" y="2358"/>
                  </a:cubicBezTo>
                  <a:cubicBezTo>
                    <a:pt x="3415" y="1700"/>
                    <a:pt x="3235" y="715"/>
                    <a:pt x="2582" y="251"/>
                  </a:cubicBezTo>
                  <a:cubicBezTo>
                    <a:pt x="2343" y="81"/>
                    <a:pt x="2056" y="1"/>
                    <a:pt x="17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4" name="Google Shape;6714;p18"/>
            <p:cNvSpPr/>
            <p:nvPr/>
          </p:nvSpPr>
          <p:spPr>
            <a:xfrm>
              <a:off x="2802725" y="717175"/>
              <a:ext cx="87150" cy="77475"/>
            </a:xfrm>
            <a:custGeom>
              <a:avLst/>
              <a:gdLst/>
              <a:ahLst/>
              <a:cxnLst/>
              <a:rect l="l" t="t" r="r" b="b"/>
              <a:pathLst>
                <a:path w="3486" h="3099" extrusionOk="0">
                  <a:moveTo>
                    <a:pt x="1810" y="0"/>
                  </a:moveTo>
                  <a:cubicBezTo>
                    <a:pt x="1279" y="0"/>
                    <a:pt x="728" y="281"/>
                    <a:pt x="438" y="754"/>
                  </a:cubicBezTo>
                  <a:cubicBezTo>
                    <a:pt x="1" y="1467"/>
                    <a:pt x="248" y="2484"/>
                    <a:pt x="959" y="2902"/>
                  </a:cubicBezTo>
                  <a:cubicBezTo>
                    <a:pt x="1185" y="3035"/>
                    <a:pt x="1445" y="3098"/>
                    <a:pt x="1705" y="3098"/>
                  </a:cubicBezTo>
                  <a:cubicBezTo>
                    <a:pt x="2261" y="3098"/>
                    <a:pt x="2822" y="2810"/>
                    <a:pt x="3078" y="2298"/>
                  </a:cubicBezTo>
                  <a:cubicBezTo>
                    <a:pt x="3486" y="1483"/>
                    <a:pt x="3297" y="757"/>
                    <a:pt x="2578" y="238"/>
                  </a:cubicBezTo>
                  <a:cubicBezTo>
                    <a:pt x="2353" y="75"/>
                    <a:pt x="2084" y="0"/>
                    <a:pt x="18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5" name="Google Shape;6715;p18"/>
            <p:cNvSpPr/>
            <p:nvPr/>
          </p:nvSpPr>
          <p:spPr>
            <a:xfrm>
              <a:off x="1988100" y="1351750"/>
              <a:ext cx="85675" cy="76025"/>
            </a:xfrm>
            <a:custGeom>
              <a:avLst/>
              <a:gdLst/>
              <a:ahLst/>
              <a:cxnLst/>
              <a:rect l="l" t="t" r="r" b="b"/>
              <a:pathLst>
                <a:path w="3427" h="3041" extrusionOk="0">
                  <a:moveTo>
                    <a:pt x="1772" y="0"/>
                  </a:moveTo>
                  <a:cubicBezTo>
                    <a:pt x="1229" y="0"/>
                    <a:pt x="679" y="284"/>
                    <a:pt x="400" y="771"/>
                  </a:cubicBezTo>
                  <a:cubicBezTo>
                    <a:pt x="0" y="1470"/>
                    <a:pt x="246" y="2439"/>
                    <a:pt x="924" y="2847"/>
                  </a:cubicBezTo>
                  <a:cubicBezTo>
                    <a:pt x="1144" y="2979"/>
                    <a:pt x="1395" y="3041"/>
                    <a:pt x="1649" y="3041"/>
                  </a:cubicBezTo>
                  <a:cubicBezTo>
                    <a:pt x="2212" y="3041"/>
                    <a:pt x="2788" y="2737"/>
                    <a:pt x="3055" y="2223"/>
                  </a:cubicBezTo>
                  <a:cubicBezTo>
                    <a:pt x="3426" y="1506"/>
                    <a:pt x="3145" y="546"/>
                    <a:pt x="2454" y="168"/>
                  </a:cubicBezTo>
                  <a:cubicBezTo>
                    <a:pt x="2243" y="54"/>
                    <a:pt x="2008" y="0"/>
                    <a:pt x="177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6" name="Google Shape;6716;p18"/>
            <p:cNvSpPr/>
            <p:nvPr/>
          </p:nvSpPr>
          <p:spPr>
            <a:xfrm>
              <a:off x="2001100" y="4323700"/>
              <a:ext cx="85525" cy="76000"/>
            </a:xfrm>
            <a:custGeom>
              <a:avLst/>
              <a:gdLst/>
              <a:ahLst/>
              <a:cxnLst/>
              <a:rect l="l" t="t" r="r" b="b"/>
              <a:pathLst>
                <a:path w="3421" h="3040" extrusionOk="0">
                  <a:moveTo>
                    <a:pt x="1770" y="0"/>
                  </a:moveTo>
                  <a:cubicBezTo>
                    <a:pt x="1246" y="0"/>
                    <a:pt x="709" y="263"/>
                    <a:pt x="422" y="721"/>
                  </a:cubicBezTo>
                  <a:cubicBezTo>
                    <a:pt x="0" y="1396"/>
                    <a:pt x="213" y="2382"/>
                    <a:pt x="874" y="2818"/>
                  </a:cubicBezTo>
                  <a:cubicBezTo>
                    <a:pt x="1104" y="2969"/>
                    <a:pt x="1372" y="3040"/>
                    <a:pt x="1645" y="3040"/>
                  </a:cubicBezTo>
                  <a:cubicBezTo>
                    <a:pt x="2187" y="3040"/>
                    <a:pt x="2743" y="2758"/>
                    <a:pt x="3023" y="2268"/>
                  </a:cubicBezTo>
                  <a:cubicBezTo>
                    <a:pt x="3421" y="1570"/>
                    <a:pt x="3174" y="600"/>
                    <a:pt x="2495" y="193"/>
                  </a:cubicBezTo>
                  <a:cubicBezTo>
                    <a:pt x="2276" y="62"/>
                    <a:pt x="2024" y="0"/>
                    <a:pt x="177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7" name="Google Shape;6717;p18"/>
            <p:cNvSpPr/>
            <p:nvPr/>
          </p:nvSpPr>
          <p:spPr>
            <a:xfrm>
              <a:off x="4727475" y="4920525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2" y="1"/>
                  </a:moveTo>
                  <a:cubicBezTo>
                    <a:pt x="1197" y="1"/>
                    <a:pt x="651" y="295"/>
                    <a:pt x="383" y="795"/>
                  </a:cubicBezTo>
                  <a:cubicBezTo>
                    <a:pt x="0" y="1510"/>
                    <a:pt x="276" y="2459"/>
                    <a:pt x="974" y="2832"/>
                  </a:cubicBezTo>
                  <a:cubicBezTo>
                    <a:pt x="1183" y="2943"/>
                    <a:pt x="1413" y="2995"/>
                    <a:pt x="1642" y="2995"/>
                  </a:cubicBezTo>
                  <a:cubicBezTo>
                    <a:pt x="2187" y="2995"/>
                    <a:pt x="2733" y="2702"/>
                    <a:pt x="3000" y="2201"/>
                  </a:cubicBezTo>
                  <a:cubicBezTo>
                    <a:pt x="3383" y="1487"/>
                    <a:pt x="3108" y="538"/>
                    <a:pt x="2409" y="165"/>
                  </a:cubicBezTo>
                  <a:cubicBezTo>
                    <a:pt x="2201" y="53"/>
                    <a:pt x="1972" y="1"/>
                    <a:pt x="17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8" name="Google Shape;6718;p18"/>
            <p:cNvSpPr/>
            <p:nvPr/>
          </p:nvSpPr>
          <p:spPr>
            <a:xfrm>
              <a:off x="1471050" y="3089825"/>
              <a:ext cx="84575" cy="74875"/>
            </a:xfrm>
            <a:custGeom>
              <a:avLst/>
              <a:gdLst/>
              <a:ahLst/>
              <a:cxnLst/>
              <a:rect l="l" t="t" r="r" b="b"/>
              <a:pathLst>
                <a:path w="3383" h="2995" extrusionOk="0">
                  <a:moveTo>
                    <a:pt x="1741" y="0"/>
                  </a:moveTo>
                  <a:cubicBezTo>
                    <a:pt x="1218" y="0"/>
                    <a:pt x="689" y="271"/>
                    <a:pt x="410" y="744"/>
                  </a:cubicBezTo>
                  <a:cubicBezTo>
                    <a:pt x="0" y="1438"/>
                    <a:pt x="240" y="2399"/>
                    <a:pt x="926" y="2803"/>
                  </a:cubicBezTo>
                  <a:cubicBezTo>
                    <a:pt x="1145" y="2933"/>
                    <a:pt x="1393" y="2995"/>
                    <a:pt x="1642" y="2995"/>
                  </a:cubicBezTo>
                  <a:cubicBezTo>
                    <a:pt x="2165" y="2995"/>
                    <a:pt x="2693" y="2724"/>
                    <a:pt x="2973" y="2250"/>
                  </a:cubicBezTo>
                  <a:cubicBezTo>
                    <a:pt x="3382" y="1555"/>
                    <a:pt x="3143" y="596"/>
                    <a:pt x="2458" y="192"/>
                  </a:cubicBezTo>
                  <a:cubicBezTo>
                    <a:pt x="2239" y="62"/>
                    <a:pt x="1991" y="0"/>
                    <a:pt x="17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9" name="Google Shape;6719;p18"/>
            <p:cNvSpPr/>
            <p:nvPr/>
          </p:nvSpPr>
          <p:spPr>
            <a:xfrm>
              <a:off x="1588700" y="2063725"/>
              <a:ext cx="84625" cy="74875"/>
            </a:xfrm>
            <a:custGeom>
              <a:avLst/>
              <a:gdLst/>
              <a:ahLst/>
              <a:cxnLst/>
              <a:rect l="l" t="t" r="r" b="b"/>
              <a:pathLst>
                <a:path w="3385" h="2995" extrusionOk="0">
                  <a:moveTo>
                    <a:pt x="1743" y="0"/>
                  </a:moveTo>
                  <a:cubicBezTo>
                    <a:pt x="1219" y="0"/>
                    <a:pt x="692" y="271"/>
                    <a:pt x="412" y="744"/>
                  </a:cubicBezTo>
                  <a:cubicBezTo>
                    <a:pt x="1" y="1438"/>
                    <a:pt x="240" y="2398"/>
                    <a:pt x="925" y="2803"/>
                  </a:cubicBezTo>
                  <a:cubicBezTo>
                    <a:pt x="1145" y="2933"/>
                    <a:pt x="1393" y="2995"/>
                    <a:pt x="1643" y="2995"/>
                  </a:cubicBezTo>
                  <a:cubicBezTo>
                    <a:pt x="2166" y="2995"/>
                    <a:pt x="2694" y="2724"/>
                    <a:pt x="2973" y="2250"/>
                  </a:cubicBezTo>
                  <a:cubicBezTo>
                    <a:pt x="3384" y="1556"/>
                    <a:pt x="3144" y="597"/>
                    <a:pt x="2460" y="192"/>
                  </a:cubicBezTo>
                  <a:cubicBezTo>
                    <a:pt x="2240" y="61"/>
                    <a:pt x="1992" y="0"/>
                    <a:pt x="174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0" name="Google Shape;6720;p18"/>
            <p:cNvSpPr/>
            <p:nvPr/>
          </p:nvSpPr>
          <p:spPr>
            <a:xfrm>
              <a:off x="6111050" y="2733650"/>
              <a:ext cx="82125" cy="73950"/>
            </a:xfrm>
            <a:custGeom>
              <a:avLst/>
              <a:gdLst/>
              <a:ahLst/>
              <a:cxnLst/>
              <a:rect l="l" t="t" r="r" b="b"/>
              <a:pathLst>
                <a:path w="3285" h="2958" extrusionOk="0">
                  <a:moveTo>
                    <a:pt x="1677" y="0"/>
                  </a:moveTo>
                  <a:cubicBezTo>
                    <a:pt x="1168" y="0"/>
                    <a:pt x="662" y="276"/>
                    <a:pt x="408" y="762"/>
                  </a:cubicBezTo>
                  <a:cubicBezTo>
                    <a:pt x="1" y="1545"/>
                    <a:pt x="166" y="2236"/>
                    <a:pt x="879" y="2728"/>
                  </a:cubicBezTo>
                  <a:cubicBezTo>
                    <a:pt x="1104" y="2884"/>
                    <a:pt x="1361" y="2958"/>
                    <a:pt x="1619" y="2958"/>
                  </a:cubicBezTo>
                  <a:cubicBezTo>
                    <a:pt x="2130" y="2958"/>
                    <a:pt x="2646" y="2670"/>
                    <a:pt x="2938" y="2162"/>
                  </a:cubicBezTo>
                  <a:cubicBezTo>
                    <a:pt x="3284" y="1408"/>
                    <a:pt x="3151" y="726"/>
                    <a:pt x="2437" y="233"/>
                  </a:cubicBezTo>
                  <a:cubicBezTo>
                    <a:pt x="2207" y="75"/>
                    <a:pt x="1942" y="0"/>
                    <a:pt x="16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1" name="Google Shape;6721;p18"/>
            <p:cNvSpPr/>
            <p:nvPr/>
          </p:nvSpPr>
          <p:spPr>
            <a:xfrm>
              <a:off x="1670600" y="3826225"/>
              <a:ext cx="82625" cy="73725"/>
            </a:xfrm>
            <a:custGeom>
              <a:avLst/>
              <a:gdLst/>
              <a:ahLst/>
              <a:cxnLst/>
              <a:rect l="l" t="t" r="r" b="b"/>
              <a:pathLst>
                <a:path w="3305" h="2949" extrusionOk="0">
                  <a:moveTo>
                    <a:pt x="1669" y="0"/>
                  </a:moveTo>
                  <a:cubicBezTo>
                    <a:pt x="1134" y="0"/>
                    <a:pt x="612" y="292"/>
                    <a:pt x="371" y="812"/>
                  </a:cubicBezTo>
                  <a:cubicBezTo>
                    <a:pt x="1" y="1612"/>
                    <a:pt x="197" y="2294"/>
                    <a:pt x="932" y="2751"/>
                  </a:cubicBezTo>
                  <a:cubicBezTo>
                    <a:pt x="1149" y="2886"/>
                    <a:pt x="1389" y="2949"/>
                    <a:pt x="1628" y="2949"/>
                  </a:cubicBezTo>
                  <a:cubicBezTo>
                    <a:pt x="2156" y="2949"/>
                    <a:pt x="2681" y="2644"/>
                    <a:pt x="2943" y="2134"/>
                  </a:cubicBezTo>
                  <a:cubicBezTo>
                    <a:pt x="3305" y="1431"/>
                    <a:pt x="3054" y="567"/>
                    <a:pt x="2379" y="186"/>
                  </a:cubicBezTo>
                  <a:cubicBezTo>
                    <a:pt x="2156" y="60"/>
                    <a:pt x="1911" y="0"/>
                    <a:pt x="16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2" name="Google Shape;6722;p18"/>
            <p:cNvSpPr/>
            <p:nvPr/>
          </p:nvSpPr>
          <p:spPr>
            <a:xfrm>
              <a:off x="3719925" y="453150"/>
              <a:ext cx="81625" cy="73775"/>
            </a:xfrm>
            <a:custGeom>
              <a:avLst/>
              <a:gdLst/>
              <a:ahLst/>
              <a:cxnLst/>
              <a:rect l="l" t="t" r="r" b="b"/>
              <a:pathLst>
                <a:path w="3265" h="2951" extrusionOk="0">
                  <a:moveTo>
                    <a:pt x="1662" y="0"/>
                  </a:moveTo>
                  <a:cubicBezTo>
                    <a:pt x="1177" y="0"/>
                    <a:pt x="696" y="247"/>
                    <a:pt x="436" y="699"/>
                  </a:cubicBezTo>
                  <a:cubicBezTo>
                    <a:pt x="1" y="1458"/>
                    <a:pt x="117" y="2159"/>
                    <a:pt x="816" y="2685"/>
                  </a:cubicBezTo>
                  <a:cubicBezTo>
                    <a:pt x="1054" y="2865"/>
                    <a:pt x="1333" y="2950"/>
                    <a:pt x="1614" y="2950"/>
                  </a:cubicBezTo>
                  <a:cubicBezTo>
                    <a:pt x="2102" y="2950"/>
                    <a:pt x="2597" y="2691"/>
                    <a:pt x="2899" y="2217"/>
                  </a:cubicBezTo>
                  <a:cubicBezTo>
                    <a:pt x="3265" y="1486"/>
                    <a:pt x="3187" y="798"/>
                    <a:pt x="2485" y="272"/>
                  </a:cubicBezTo>
                  <a:cubicBezTo>
                    <a:pt x="2240" y="88"/>
                    <a:pt x="1950" y="0"/>
                    <a:pt x="166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3" name="Google Shape;6723;p18"/>
            <p:cNvSpPr/>
            <p:nvPr/>
          </p:nvSpPr>
          <p:spPr>
            <a:xfrm>
              <a:off x="5813250" y="1630000"/>
              <a:ext cx="82100" cy="73950"/>
            </a:xfrm>
            <a:custGeom>
              <a:avLst/>
              <a:gdLst/>
              <a:ahLst/>
              <a:cxnLst/>
              <a:rect l="l" t="t" r="r" b="b"/>
              <a:pathLst>
                <a:path w="3284" h="2958" extrusionOk="0">
                  <a:moveTo>
                    <a:pt x="1668" y="0"/>
                  </a:moveTo>
                  <a:cubicBezTo>
                    <a:pt x="1138" y="0"/>
                    <a:pt x="614" y="302"/>
                    <a:pt x="373" y="818"/>
                  </a:cubicBezTo>
                  <a:cubicBezTo>
                    <a:pt x="0" y="1617"/>
                    <a:pt x="196" y="2301"/>
                    <a:pt x="930" y="2759"/>
                  </a:cubicBezTo>
                  <a:cubicBezTo>
                    <a:pt x="1147" y="2895"/>
                    <a:pt x="1388" y="2958"/>
                    <a:pt x="1629" y="2958"/>
                  </a:cubicBezTo>
                  <a:cubicBezTo>
                    <a:pt x="2156" y="2958"/>
                    <a:pt x="2680" y="2654"/>
                    <a:pt x="2943" y="2145"/>
                  </a:cubicBezTo>
                  <a:cubicBezTo>
                    <a:pt x="3284" y="1333"/>
                    <a:pt x="3114" y="661"/>
                    <a:pt x="2379" y="202"/>
                  </a:cubicBezTo>
                  <a:cubicBezTo>
                    <a:pt x="2159" y="65"/>
                    <a:pt x="1913" y="0"/>
                    <a:pt x="16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4" name="Google Shape;6724;p18"/>
            <p:cNvSpPr/>
            <p:nvPr/>
          </p:nvSpPr>
          <p:spPr>
            <a:xfrm>
              <a:off x="2982725" y="5032600"/>
              <a:ext cx="82025" cy="72275"/>
            </a:xfrm>
            <a:custGeom>
              <a:avLst/>
              <a:gdLst/>
              <a:ahLst/>
              <a:cxnLst/>
              <a:rect l="l" t="t" r="r" b="b"/>
              <a:pathLst>
                <a:path w="3281" h="2891" extrusionOk="0">
                  <a:moveTo>
                    <a:pt x="1586" y="0"/>
                  </a:moveTo>
                  <a:cubicBezTo>
                    <a:pt x="1130" y="0"/>
                    <a:pt x="738" y="232"/>
                    <a:pt x="444" y="735"/>
                  </a:cubicBezTo>
                  <a:cubicBezTo>
                    <a:pt x="1" y="1497"/>
                    <a:pt x="172" y="2180"/>
                    <a:pt x="897" y="2659"/>
                  </a:cubicBezTo>
                  <a:cubicBezTo>
                    <a:pt x="1133" y="2816"/>
                    <a:pt x="1393" y="2890"/>
                    <a:pt x="1649" y="2890"/>
                  </a:cubicBezTo>
                  <a:cubicBezTo>
                    <a:pt x="2146" y="2890"/>
                    <a:pt x="2626" y="2609"/>
                    <a:pt x="2879" y="2107"/>
                  </a:cubicBezTo>
                  <a:cubicBezTo>
                    <a:pt x="3281" y="1312"/>
                    <a:pt x="3064" y="673"/>
                    <a:pt x="2354" y="188"/>
                  </a:cubicBezTo>
                  <a:cubicBezTo>
                    <a:pt x="2084" y="65"/>
                    <a:pt x="1826" y="0"/>
                    <a:pt x="15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5" name="Google Shape;6725;p18"/>
            <p:cNvSpPr/>
            <p:nvPr/>
          </p:nvSpPr>
          <p:spPr>
            <a:xfrm>
              <a:off x="2284950" y="4640275"/>
              <a:ext cx="82000" cy="72325"/>
            </a:xfrm>
            <a:custGeom>
              <a:avLst/>
              <a:gdLst/>
              <a:ahLst/>
              <a:cxnLst/>
              <a:rect l="l" t="t" r="r" b="b"/>
              <a:pathLst>
                <a:path w="3280" h="2893" extrusionOk="0">
                  <a:moveTo>
                    <a:pt x="1585" y="0"/>
                  </a:moveTo>
                  <a:cubicBezTo>
                    <a:pt x="1140" y="0"/>
                    <a:pt x="752" y="224"/>
                    <a:pt x="456" y="715"/>
                  </a:cubicBezTo>
                  <a:cubicBezTo>
                    <a:pt x="0" y="1469"/>
                    <a:pt x="157" y="2159"/>
                    <a:pt x="876" y="2650"/>
                  </a:cubicBezTo>
                  <a:cubicBezTo>
                    <a:pt x="1116" y="2814"/>
                    <a:pt x="1383" y="2892"/>
                    <a:pt x="1645" y="2892"/>
                  </a:cubicBezTo>
                  <a:cubicBezTo>
                    <a:pt x="2135" y="2892"/>
                    <a:pt x="2609" y="2620"/>
                    <a:pt x="2865" y="2129"/>
                  </a:cubicBezTo>
                  <a:cubicBezTo>
                    <a:pt x="3279" y="1341"/>
                    <a:pt x="3077" y="697"/>
                    <a:pt x="2371" y="199"/>
                  </a:cubicBezTo>
                  <a:cubicBezTo>
                    <a:pt x="2096" y="69"/>
                    <a:pt x="1832" y="0"/>
                    <a:pt x="158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6" name="Google Shape;6726;p18"/>
            <p:cNvSpPr/>
            <p:nvPr/>
          </p:nvSpPr>
          <p:spPr>
            <a:xfrm>
              <a:off x="2623500" y="773000"/>
              <a:ext cx="81450" cy="72625"/>
            </a:xfrm>
            <a:custGeom>
              <a:avLst/>
              <a:gdLst/>
              <a:ahLst/>
              <a:cxnLst/>
              <a:rect l="l" t="t" r="r" b="b"/>
              <a:pathLst>
                <a:path w="3258" h="2905" extrusionOk="0">
                  <a:moveTo>
                    <a:pt x="1557" y="1"/>
                  </a:moveTo>
                  <a:cubicBezTo>
                    <a:pt x="1090" y="1"/>
                    <a:pt x="692" y="268"/>
                    <a:pt x="362" y="762"/>
                  </a:cubicBezTo>
                  <a:cubicBezTo>
                    <a:pt x="1" y="1561"/>
                    <a:pt x="129" y="2243"/>
                    <a:pt x="886" y="2678"/>
                  </a:cubicBezTo>
                  <a:cubicBezTo>
                    <a:pt x="1152" y="2830"/>
                    <a:pt x="1408" y="2905"/>
                    <a:pt x="1649" y="2905"/>
                  </a:cubicBezTo>
                  <a:cubicBezTo>
                    <a:pt x="2092" y="2905"/>
                    <a:pt x="2485" y="2654"/>
                    <a:pt x="2796" y="2174"/>
                  </a:cubicBezTo>
                  <a:cubicBezTo>
                    <a:pt x="3257" y="1458"/>
                    <a:pt x="3016" y="554"/>
                    <a:pt x="2266" y="184"/>
                  </a:cubicBezTo>
                  <a:cubicBezTo>
                    <a:pt x="2014" y="60"/>
                    <a:pt x="1778" y="1"/>
                    <a:pt x="15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7" name="Google Shape;6727;p18"/>
            <p:cNvSpPr/>
            <p:nvPr/>
          </p:nvSpPr>
          <p:spPr>
            <a:xfrm>
              <a:off x="2125275" y="1118275"/>
              <a:ext cx="78100" cy="68700"/>
            </a:xfrm>
            <a:custGeom>
              <a:avLst/>
              <a:gdLst/>
              <a:ahLst/>
              <a:cxnLst/>
              <a:rect l="l" t="t" r="r" b="b"/>
              <a:pathLst>
                <a:path w="3124" h="2748" extrusionOk="0">
                  <a:moveTo>
                    <a:pt x="1573" y="1"/>
                  </a:moveTo>
                  <a:cubicBezTo>
                    <a:pt x="1121" y="1"/>
                    <a:pt x="674" y="238"/>
                    <a:pt x="425" y="667"/>
                  </a:cubicBezTo>
                  <a:cubicBezTo>
                    <a:pt x="1" y="1400"/>
                    <a:pt x="188" y="2019"/>
                    <a:pt x="791" y="2524"/>
                  </a:cubicBezTo>
                  <a:cubicBezTo>
                    <a:pt x="1076" y="2670"/>
                    <a:pt x="1350" y="2747"/>
                    <a:pt x="1606" y="2747"/>
                  </a:cubicBezTo>
                  <a:cubicBezTo>
                    <a:pt x="2010" y="2747"/>
                    <a:pt x="2370" y="2553"/>
                    <a:pt x="2658" y="2126"/>
                  </a:cubicBezTo>
                  <a:cubicBezTo>
                    <a:pt x="3123" y="1434"/>
                    <a:pt x="2994" y="766"/>
                    <a:pt x="2345" y="265"/>
                  </a:cubicBezTo>
                  <a:cubicBezTo>
                    <a:pt x="2114" y="86"/>
                    <a:pt x="1843" y="1"/>
                    <a:pt x="157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8" name="Google Shape;6728;p18"/>
            <p:cNvSpPr/>
            <p:nvPr/>
          </p:nvSpPr>
          <p:spPr>
            <a:xfrm>
              <a:off x="6079550" y="3341325"/>
              <a:ext cx="78100" cy="68600"/>
            </a:xfrm>
            <a:custGeom>
              <a:avLst/>
              <a:gdLst/>
              <a:ahLst/>
              <a:cxnLst/>
              <a:rect l="l" t="t" r="r" b="b"/>
              <a:pathLst>
                <a:path w="3124" h="2744" extrusionOk="0">
                  <a:moveTo>
                    <a:pt x="1569" y="1"/>
                  </a:moveTo>
                  <a:cubicBezTo>
                    <a:pt x="1096" y="1"/>
                    <a:pt x="630" y="263"/>
                    <a:pt x="390" y="727"/>
                  </a:cubicBezTo>
                  <a:cubicBezTo>
                    <a:pt x="1" y="1479"/>
                    <a:pt x="218" y="2086"/>
                    <a:pt x="859" y="2566"/>
                  </a:cubicBezTo>
                  <a:cubicBezTo>
                    <a:pt x="1121" y="2682"/>
                    <a:pt x="1372" y="2744"/>
                    <a:pt x="1606" y="2744"/>
                  </a:cubicBezTo>
                  <a:cubicBezTo>
                    <a:pt x="2036" y="2744"/>
                    <a:pt x="2409" y="2535"/>
                    <a:pt x="2692" y="2068"/>
                  </a:cubicBezTo>
                  <a:cubicBezTo>
                    <a:pt x="3124" y="1352"/>
                    <a:pt x="2961" y="695"/>
                    <a:pt x="2288" y="226"/>
                  </a:cubicBezTo>
                  <a:cubicBezTo>
                    <a:pt x="2067" y="73"/>
                    <a:pt x="1817" y="1"/>
                    <a:pt x="156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9" name="Google Shape;6729;p18"/>
            <p:cNvSpPr/>
            <p:nvPr/>
          </p:nvSpPr>
          <p:spPr>
            <a:xfrm>
              <a:off x="4320425" y="479650"/>
              <a:ext cx="77575" cy="69600"/>
            </a:xfrm>
            <a:custGeom>
              <a:avLst/>
              <a:gdLst/>
              <a:ahLst/>
              <a:cxnLst/>
              <a:rect l="l" t="t" r="r" b="b"/>
              <a:pathLst>
                <a:path w="3103" h="2784" extrusionOk="0">
                  <a:moveTo>
                    <a:pt x="1566" y="0"/>
                  </a:moveTo>
                  <a:cubicBezTo>
                    <a:pt x="1087" y="0"/>
                    <a:pt x="627" y="268"/>
                    <a:pt x="382" y="751"/>
                  </a:cubicBezTo>
                  <a:cubicBezTo>
                    <a:pt x="0" y="1502"/>
                    <a:pt x="168" y="2137"/>
                    <a:pt x="867" y="2579"/>
                  </a:cubicBezTo>
                  <a:cubicBezTo>
                    <a:pt x="1083" y="2716"/>
                    <a:pt x="1316" y="2783"/>
                    <a:pt x="1548" y="2783"/>
                  </a:cubicBezTo>
                  <a:cubicBezTo>
                    <a:pt x="2039" y="2783"/>
                    <a:pt x="2525" y="2482"/>
                    <a:pt x="2837" y="1907"/>
                  </a:cubicBezTo>
                  <a:cubicBezTo>
                    <a:pt x="3102" y="1286"/>
                    <a:pt x="2984" y="651"/>
                    <a:pt x="2277" y="209"/>
                  </a:cubicBezTo>
                  <a:cubicBezTo>
                    <a:pt x="2051" y="67"/>
                    <a:pt x="1806" y="0"/>
                    <a:pt x="15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0" name="Google Shape;6730;p18"/>
            <p:cNvSpPr/>
            <p:nvPr/>
          </p:nvSpPr>
          <p:spPr>
            <a:xfrm>
              <a:off x="1721675" y="4011950"/>
              <a:ext cx="79725" cy="70200"/>
            </a:xfrm>
            <a:custGeom>
              <a:avLst/>
              <a:gdLst/>
              <a:ahLst/>
              <a:cxnLst/>
              <a:rect l="l" t="t" r="r" b="b"/>
              <a:pathLst>
                <a:path w="3189" h="2808" extrusionOk="0">
                  <a:moveTo>
                    <a:pt x="1539" y="1"/>
                  </a:moveTo>
                  <a:cubicBezTo>
                    <a:pt x="1094" y="1"/>
                    <a:pt x="713" y="248"/>
                    <a:pt x="420" y="735"/>
                  </a:cubicBezTo>
                  <a:cubicBezTo>
                    <a:pt x="0" y="1430"/>
                    <a:pt x="252" y="2263"/>
                    <a:pt x="1092" y="2699"/>
                  </a:cubicBezTo>
                  <a:cubicBezTo>
                    <a:pt x="1273" y="2770"/>
                    <a:pt x="1455" y="2808"/>
                    <a:pt x="1632" y="2808"/>
                  </a:cubicBezTo>
                  <a:cubicBezTo>
                    <a:pt x="2061" y="2808"/>
                    <a:pt x="2465" y="2586"/>
                    <a:pt x="2773" y="2068"/>
                  </a:cubicBezTo>
                  <a:cubicBezTo>
                    <a:pt x="3189" y="1370"/>
                    <a:pt x="2947" y="521"/>
                    <a:pt x="2227" y="175"/>
                  </a:cubicBezTo>
                  <a:cubicBezTo>
                    <a:pt x="1984" y="59"/>
                    <a:pt x="1754" y="1"/>
                    <a:pt x="153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1" name="Google Shape;6731;p18"/>
            <p:cNvSpPr/>
            <p:nvPr/>
          </p:nvSpPr>
          <p:spPr>
            <a:xfrm>
              <a:off x="3815450" y="5189050"/>
              <a:ext cx="77900" cy="69825"/>
            </a:xfrm>
            <a:custGeom>
              <a:avLst/>
              <a:gdLst/>
              <a:ahLst/>
              <a:cxnLst/>
              <a:rect l="l" t="t" r="r" b="b"/>
              <a:pathLst>
                <a:path w="3116" h="2793" extrusionOk="0">
                  <a:moveTo>
                    <a:pt x="1590" y="0"/>
                  </a:moveTo>
                  <a:cubicBezTo>
                    <a:pt x="1133" y="0"/>
                    <a:pt x="688" y="245"/>
                    <a:pt x="422" y="685"/>
                  </a:cubicBezTo>
                  <a:cubicBezTo>
                    <a:pt x="1" y="1383"/>
                    <a:pt x="207" y="2228"/>
                    <a:pt x="912" y="2599"/>
                  </a:cubicBezTo>
                  <a:cubicBezTo>
                    <a:pt x="1160" y="2730"/>
                    <a:pt x="1394" y="2792"/>
                    <a:pt x="1614" y="2792"/>
                  </a:cubicBezTo>
                  <a:cubicBezTo>
                    <a:pt x="2046" y="2792"/>
                    <a:pt x="2422" y="2551"/>
                    <a:pt x="2743" y="2122"/>
                  </a:cubicBezTo>
                  <a:cubicBezTo>
                    <a:pt x="3116" y="1363"/>
                    <a:pt x="3029" y="720"/>
                    <a:pt x="2345" y="243"/>
                  </a:cubicBezTo>
                  <a:cubicBezTo>
                    <a:pt x="2110" y="78"/>
                    <a:pt x="1848" y="0"/>
                    <a:pt x="159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2" name="Google Shape;6732;p18"/>
            <p:cNvSpPr/>
            <p:nvPr/>
          </p:nvSpPr>
          <p:spPr>
            <a:xfrm>
              <a:off x="5483200" y="1133525"/>
              <a:ext cx="77900" cy="69825"/>
            </a:xfrm>
            <a:custGeom>
              <a:avLst/>
              <a:gdLst/>
              <a:ahLst/>
              <a:cxnLst/>
              <a:rect l="l" t="t" r="r" b="b"/>
              <a:pathLst>
                <a:path w="3116" h="2793" extrusionOk="0">
                  <a:moveTo>
                    <a:pt x="1590" y="0"/>
                  </a:moveTo>
                  <a:cubicBezTo>
                    <a:pt x="1133" y="0"/>
                    <a:pt x="688" y="245"/>
                    <a:pt x="422" y="685"/>
                  </a:cubicBezTo>
                  <a:cubicBezTo>
                    <a:pt x="0" y="1383"/>
                    <a:pt x="205" y="2228"/>
                    <a:pt x="911" y="2599"/>
                  </a:cubicBezTo>
                  <a:cubicBezTo>
                    <a:pt x="1160" y="2730"/>
                    <a:pt x="1394" y="2792"/>
                    <a:pt x="1613" y="2792"/>
                  </a:cubicBezTo>
                  <a:cubicBezTo>
                    <a:pt x="2045" y="2792"/>
                    <a:pt x="2420" y="2551"/>
                    <a:pt x="2741" y="2122"/>
                  </a:cubicBezTo>
                  <a:cubicBezTo>
                    <a:pt x="3116" y="1363"/>
                    <a:pt x="3027" y="720"/>
                    <a:pt x="2345" y="243"/>
                  </a:cubicBezTo>
                  <a:cubicBezTo>
                    <a:pt x="2109" y="78"/>
                    <a:pt x="1848" y="0"/>
                    <a:pt x="159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3" name="Google Shape;6733;p18"/>
            <p:cNvSpPr/>
            <p:nvPr/>
          </p:nvSpPr>
          <p:spPr>
            <a:xfrm>
              <a:off x="4912800" y="4869775"/>
              <a:ext cx="79750" cy="70225"/>
            </a:xfrm>
            <a:custGeom>
              <a:avLst/>
              <a:gdLst/>
              <a:ahLst/>
              <a:cxnLst/>
              <a:rect l="l" t="t" r="r" b="b"/>
              <a:pathLst>
                <a:path w="3190" h="2809" extrusionOk="0">
                  <a:moveTo>
                    <a:pt x="1540" y="1"/>
                  </a:moveTo>
                  <a:cubicBezTo>
                    <a:pt x="1097" y="1"/>
                    <a:pt x="716" y="246"/>
                    <a:pt x="422" y="730"/>
                  </a:cubicBezTo>
                  <a:cubicBezTo>
                    <a:pt x="1" y="1426"/>
                    <a:pt x="250" y="2260"/>
                    <a:pt x="1090" y="2697"/>
                  </a:cubicBezTo>
                  <a:cubicBezTo>
                    <a:pt x="1272" y="2770"/>
                    <a:pt x="1455" y="2808"/>
                    <a:pt x="1634" y="2808"/>
                  </a:cubicBezTo>
                  <a:cubicBezTo>
                    <a:pt x="2060" y="2808"/>
                    <a:pt x="2463" y="2587"/>
                    <a:pt x="2771" y="2072"/>
                  </a:cubicBezTo>
                  <a:cubicBezTo>
                    <a:pt x="3190" y="1374"/>
                    <a:pt x="2952" y="525"/>
                    <a:pt x="2232" y="177"/>
                  </a:cubicBezTo>
                  <a:cubicBezTo>
                    <a:pt x="1988" y="59"/>
                    <a:pt x="1756" y="1"/>
                    <a:pt x="154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4" name="Google Shape;6734;p18"/>
            <p:cNvSpPr/>
            <p:nvPr/>
          </p:nvSpPr>
          <p:spPr>
            <a:xfrm>
              <a:off x="1424400" y="2908400"/>
              <a:ext cx="77625" cy="69625"/>
            </a:xfrm>
            <a:custGeom>
              <a:avLst/>
              <a:gdLst/>
              <a:ahLst/>
              <a:cxnLst/>
              <a:rect l="l" t="t" r="r" b="b"/>
              <a:pathLst>
                <a:path w="3105" h="2785" extrusionOk="0">
                  <a:moveTo>
                    <a:pt x="1568" y="1"/>
                  </a:moveTo>
                  <a:cubicBezTo>
                    <a:pt x="1097" y="1"/>
                    <a:pt x="644" y="260"/>
                    <a:pt x="396" y="729"/>
                  </a:cubicBezTo>
                  <a:cubicBezTo>
                    <a:pt x="1" y="1473"/>
                    <a:pt x="155" y="2111"/>
                    <a:pt x="844" y="2568"/>
                  </a:cubicBezTo>
                  <a:cubicBezTo>
                    <a:pt x="1064" y="2714"/>
                    <a:pt x="1304" y="2785"/>
                    <a:pt x="1543" y="2785"/>
                  </a:cubicBezTo>
                  <a:cubicBezTo>
                    <a:pt x="2027" y="2785"/>
                    <a:pt x="2509" y="2493"/>
                    <a:pt x="2826" y="1933"/>
                  </a:cubicBezTo>
                  <a:cubicBezTo>
                    <a:pt x="3104" y="1317"/>
                    <a:pt x="2998" y="679"/>
                    <a:pt x="2300" y="224"/>
                  </a:cubicBezTo>
                  <a:cubicBezTo>
                    <a:pt x="2069" y="73"/>
                    <a:pt x="1816" y="1"/>
                    <a:pt x="156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5" name="Google Shape;6735;p18"/>
            <p:cNvSpPr/>
            <p:nvPr/>
          </p:nvSpPr>
          <p:spPr>
            <a:xfrm>
              <a:off x="5413825" y="4527825"/>
              <a:ext cx="77125" cy="67600"/>
            </a:xfrm>
            <a:custGeom>
              <a:avLst/>
              <a:gdLst/>
              <a:ahLst/>
              <a:cxnLst/>
              <a:rect l="l" t="t" r="r" b="b"/>
              <a:pathLst>
                <a:path w="3085" h="2704" extrusionOk="0">
                  <a:moveTo>
                    <a:pt x="1489" y="1"/>
                  </a:moveTo>
                  <a:cubicBezTo>
                    <a:pt x="1007" y="1"/>
                    <a:pt x="605" y="233"/>
                    <a:pt x="343" y="768"/>
                  </a:cubicBezTo>
                  <a:cubicBezTo>
                    <a:pt x="1" y="1471"/>
                    <a:pt x="188" y="2130"/>
                    <a:pt x="867" y="2503"/>
                  </a:cubicBezTo>
                  <a:cubicBezTo>
                    <a:pt x="1112" y="2637"/>
                    <a:pt x="1353" y="2703"/>
                    <a:pt x="1579" y="2703"/>
                  </a:cubicBezTo>
                  <a:cubicBezTo>
                    <a:pt x="2022" y="2703"/>
                    <a:pt x="2412" y="2450"/>
                    <a:pt x="2678" y="1959"/>
                  </a:cubicBezTo>
                  <a:cubicBezTo>
                    <a:pt x="3085" y="1213"/>
                    <a:pt x="2818" y="587"/>
                    <a:pt x="2146" y="123"/>
                  </a:cubicBezTo>
                  <a:cubicBezTo>
                    <a:pt x="1916" y="43"/>
                    <a:pt x="1695" y="1"/>
                    <a:pt x="14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6" name="Google Shape;6736;p18"/>
            <p:cNvSpPr/>
            <p:nvPr/>
          </p:nvSpPr>
          <p:spPr>
            <a:xfrm>
              <a:off x="4970175" y="688875"/>
              <a:ext cx="72075" cy="67075"/>
            </a:xfrm>
            <a:custGeom>
              <a:avLst/>
              <a:gdLst/>
              <a:ahLst/>
              <a:cxnLst/>
              <a:rect l="l" t="t" r="r" b="b"/>
              <a:pathLst>
                <a:path w="2883" h="2683" extrusionOk="0">
                  <a:moveTo>
                    <a:pt x="1467" y="1"/>
                  </a:moveTo>
                  <a:cubicBezTo>
                    <a:pt x="1036" y="1"/>
                    <a:pt x="625" y="282"/>
                    <a:pt x="367" y="763"/>
                  </a:cubicBezTo>
                  <a:cubicBezTo>
                    <a:pt x="0" y="1444"/>
                    <a:pt x="187" y="2120"/>
                    <a:pt x="850" y="2497"/>
                  </a:cubicBezTo>
                  <a:cubicBezTo>
                    <a:pt x="1067" y="2621"/>
                    <a:pt x="1275" y="2683"/>
                    <a:pt x="1480" y="2683"/>
                  </a:cubicBezTo>
                  <a:cubicBezTo>
                    <a:pt x="1951" y="2683"/>
                    <a:pt x="2402" y="2353"/>
                    <a:pt x="2883" y="1693"/>
                  </a:cubicBezTo>
                  <a:cubicBezTo>
                    <a:pt x="2689" y="1287"/>
                    <a:pt x="2566" y="573"/>
                    <a:pt x="2146" y="247"/>
                  </a:cubicBezTo>
                  <a:cubicBezTo>
                    <a:pt x="1927" y="79"/>
                    <a:pt x="1694" y="1"/>
                    <a:pt x="14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7" name="Google Shape;6737;p18"/>
            <p:cNvSpPr/>
            <p:nvPr/>
          </p:nvSpPr>
          <p:spPr>
            <a:xfrm>
              <a:off x="2054925" y="4509700"/>
              <a:ext cx="70125" cy="68700"/>
            </a:xfrm>
            <a:custGeom>
              <a:avLst/>
              <a:gdLst/>
              <a:ahLst/>
              <a:cxnLst/>
              <a:rect l="l" t="t" r="r" b="b"/>
              <a:pathLst>
                <a:path w="2805" h="2748" extrusionOk="0">
                  <a:moveTo>
                    <a:pt x="2018" y="1"/>
                  </a:moveTo>
                  <a:cubicBezTo>
                    <a:pt x="1483" y="278"/>
                    <a:pt x="777" y="428"/>
                    <a:pt x="453" y="864"/>
                  </a:cubicBezTo>
                  <a:cubicBezTo>
                    <a:pt x="0" y="1473"/>
                    <a:pt x="255" y="2211"/>
                    <a:pt x="935" y="2571"/>
                  </a:cubicBezTo>
                  <a:cubicBezTo>
                    <a:pt x="1157" y="2689"/>
                    <a:pt x="1389" y="2747"/>
                    <a:pt x="1608" y="2747"/>
                  </a:cubicBezTo>
                  <a:cubicBezTo>
                    <a:pt x="2056" y="2747"/>
                    <a:pt x="2453" y="2504"/>
                    <a:pt x="2623" y="2022"/>
                  </a:cubicBezTo>
                  <a:cubicBezTo>
                    <a:pt x="2805" y="1510"/>
                    <a:pt x="2538" y="842"/>
                    <a:pt x="2471" y="242"/>
                  </a:cubicBezTo>
                  <a:lnTo>
                    <a:pt x="2018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8" name="Google Shape;6738;p18"/>
            <p:cNvSpPr/>
            <p:nvPr/>
          </p:nvSpPr>
          <p:spPr>
            <a:xfrm>
              <a:off x="1458625" y="2304150"/>
              <a:ext cx="77175" cy="67700"/>
            </a:xfrm>
            <a:custGeom>
              <a:avLst/>
              <a:gdLst/>
              <a:ahLst/>
              <a:cxnLst/>
              <a:rect l="l" t="t" r="r" b="b"/>
              <a:pathLst>
                <a:path w="3087" h="2708" extrusionOk="0">
                  <a:moveTo>
                    <a:pt x="1512" y="0"/>
                  </a:moveTo>
                  <a:cubicBezTo>
                    <a:pt x="1075" y="0"/>
                    <a:pt x="688" y="249"/>
                    <a:pt x="418" y="731"/>
                  </a:cubicBezTo>
                  <a:cubicBezTo>
                    <a:pt x="1" y="1472"/>
                    <a:pt x="261" y="2100"/>
                    <a:pt x="979" y="2613"/>
                  </a:cubicBezTo>
                  <a:cubicBezTo>
                    <a:pt x="1183" y="2673"/>
                    <a:pt x="1384" y="2708"/>
                    <a:pt x="1577" y="2708"/>
                  </a:cubicBezTo>
                  <a:cubicBezTo>
                    <a:pt x="2047" y="2708"/>
                    <a:pt x="2464" y="2501"/>
                    <a:pt x="2737" y="1952"/>
                  </a:cubicBezTo>
                  <a:cubicBezTo>
                    <a:pt x="3086" y="1251"/>
                    <a:pt x="2908" y="592"/>
                    <a:pt x="2235" y="211"/>
                  </a:cubicBezTo>
                  <a:cubicBezTo>
                    <a:pt x="1987" y="70"/>
                    <a:pt x="1743" y="0"/>
                    <a:pt x="15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9" name="Google Shape;6739;p18"/>
            <p:cNvSpPr/>
            <p:nvPr/>
          </p:nvSpPr>
          <p:spPr>
            <a:xfrm>
              <a:off x="2442700" y="828350"/>
              <a:ext cx="72000" cy="67100"/>
            </a:xfrm>
            <a:custGeom>
              <a:avLst/>
              <a:gdLst/>
              <a:ahLst/>
              <a:cxnLst/>
              <a:rect l="l" t="t" r="r" b="b"/>
              <a:pathLst>
                <a:path w="2880" h="2684" extrusionOk="0">
                  <a:moveTo>
                    <a:pt x="1477" y="1"/>
                  </a:moveTo>
                  <a:cubicBezTo>
                    <a:pt x="1052" y="1"/>
                    <a:pt x="643" y="274"/>
                    <a:pt x="380" y="744"/>
                  </a:cubicBezTo>
                  <a:cubicBezTo>
                    <a:pt x="0" y="1422"/>
                    <a:pt x="182" y="2098"/>
                    <a:pt x="834" y="2487"/>
                  </a:cubicBezTo>
                  <a:cubicBezTo>
                    <a:pt x="1054" y="2618"/>
                    <a:pt x="1267" y="2683"/>
                    <a:pt x="1477" y="2683"/>
                  </a:cubicBezTo>
                  <a:cubicBezTo>
                    <a:pt x="1943" y="2683"/>
                    <a:pt x="2395" y="2361"/>
                    <a:pt x="2880" y="1716"/>
                  </a:cubicBezTo>
                  <a:cubicBezTo>
                    <a:pt x="2694" y="1308"/>
                    <a:pt x="2582" y="590"/>
                    <a:pt x="2166" y="259"/>
                  </a:cubicBezTo>
                  <a:cubicBezTo>
                    <a:pt x="1946" y="83"/>
                    <a:pt x="1709" y="1"/>
                    <a:pt x="14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0" name="Google Shape;6740;p18"/>
            <p:cNvSpPr/>
            <p:nvPr/>
          </p:nvSpPr>
          <p:spPr>
            <a:xfrm>
              <a:off x="6164375" y="2920625"/>
              <a:ext cx="72000" cy="67075"/>
            </a:xfrm>
            <a:custGeom>
              <a:avLst/>
              <a:gdLst/>
              <a:ahLst/>
              <a:cxnLst/>
              <a:rect l="l" t="t" r="r" b="b"/>
              <a:pathLst>
                <a:path w="2880" h="2683" extrusionOk="0">
                  <a:moveTo>
                    <a:pt x="1475" y="0"/>
                  </a:moveTo>
                  <a:cubicBezTo>
                    <a:pt x="1048" y="0"/>
                    <a:pt x="638" y="276"/>
                    <a:pt x="376" y="749"/>
                  </a:cubicBezTo>
                  <a:cubicBezTo>
                    <a:pt x="0" y="1428"/>
                    <a:pt x="183" y="2104"/>
                    <a:pt x="839" y="2490"/>
                  </a:cubicBezTo>
                  <a:cubicBezTo>
                    <a:pt x="1057" y="2619"/>
                    <a:pt x="1268" y="2683"/>
                    <a:pt x="1476" y="2683"/>
                  </a:cubicBezTo>
                  <a:cubicBezTo>
                    <a:pt x="1944" y="2683"/>
                    <a:pt x="2396" y="2358"/>
                    <a:pt x="2880" y="1709"/>
                  </a:cubicBezTo>
                  <a:cubicBezTo>
                    <a:pt x="2692" y="1303"/>
                    <a:pt x="2577" y="587"/>
                    <a:pt x="2160" y="255"/>
                  </a:cubicBezTo>
                  <a:cubicBezTo>
                    <a:pt x="1941" y="81"/>
                    <a:pt x="1706" y="0"/>
                    <a:pt x="14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1" name="Google Shape;6741;p18"/>
            <p:cNvSpPr/>
            <p:nvPr/>
          </p:nvSpPr>
          <p:spPr>
            <a:xfrm>
              <a:off x="5765825" y="1448825"/>
              <a:ext cx="77475" cy="67825"/>
            </a:xfrm>
            <a:custGeom>
              <a:avLst/>
              <a:gdLst/>
              <a:ahLst/>
              <a:cxnLst/>
              <a:rect l="l" t="t" r="r" b="b"/>
              <a:pathLst>
                <a:path w="3099" h="2713" extrusionOk="0">
                  <a:moveTo>
                    <a:pt x="1524" y="1"/>
                  </a:moveTo>
                  <a:cubicBezTo>
                    <a:pt x="1102" y="1"/>
                    <a:pt x="721" y="237"/>
                    <a:pt x="443" y="693"/>
                  </a:cubicBezTo>
                  <a:cubicBezTo>
                    <a:pt x="1" y="1421"/>
                    <a:pt x="241" y="2056"/>
                    <a:pt x="926" y="2585"/>
                  </a:cubicBezTo>
                  <a:cubicBezTo>
                    <a:pt x="1153" y="2667"/>
                    <a:pt x="1376" y="2713"/>
                    <a:pt x="1587" y="2713"/>
                  </a:cubicBezTo>
                  <a:cubicBezTo>
                    <a:pt x="2037" y="2713"/>
                    <a:pt x="2436" y="2505"/>
                    <a:pt x="2717" y="1997"/>
                  </a:cubicBezTo>
                  <a:cubicBezTo>
                    <a:pt x="3098" y="1307"/>
                    <a:pt x="2930" y="643"/>
                    <a:pt x="2278" y="238"/>
                  </a:cubicBezTo>
                  <a:cubicBezTo>
                    <a:pt x="2021" y="78"/>
                    <a:pt x="1766" y="1"/>
                    <a:pt x="152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2" name="Google Shape;6742;p18"/>
            <p:cNvSpPr/>
            <p:nvPr/>
          </p:nvSpPr>
          <p:spPr>
            <a:xfrm>
              <a:off x="3905275" y="402725"/>
              <a:ext cx="75950" cy="68300"/>
            </a:xfrm>
            <a:custGeom>
              <a:avLst/>
              <a:gdLst/>
              <a:ahLst/>
              <a:cxnLst/>
              <a:rect l="l" t="t" r="r" b="b"/>
              <a:pathLst>
                <a:path w="3038" h="2732" extrusionOk="0">
                  <a:moveTo>
                    <a:pt x="1519" y="0"/>
                  </a:moveTo>
                  <a:cubicBezTo>
                    <a:pt x="1114" y="0"/>
                    <a:pt x="744" y="218"/>
                    <a:pt x="469" y="632"/>
                  </a:cubicBezTo>
                  <a:cubicBezTo>
                    <a:pt x="0" y="1337"/>
                    <a:pt x="146" y="2041"/>
                    <a:pt x="833" y="2493"/>
                  </a:cubicBezTo>
                  <a:cubicBezTo>
                    <a:pt x="1081" y="2657"/>
                    <a:pt x="1323" y="2732"/>
                    <a:pt x="1554" y="2732"/>
                  </a:cubicBezTo>
                  <a:cubicBezTo>
                    <a:pt x="1972" y="2732"/>
                    <a:pt x="2358" y="2487"/>
                    <a:pt x="2694" y="2075"/>
                  </a:cubicBezTo>
                  <a:cubicBezTo>
                    <a:pt x="3038" y="1313"/>
                    <a:pt x="2948" y="643"/>
                    <a:pt x="2231" y="215"/>
                  </a:cubicBezTo>
                  <a:cubicBezTo>
                    <a:pt x="1990" y="70"/>
                    <a:pt x="1749" y="0"/>
                    <a:pt x="15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3" name="Google Shape;6743;p18"/>
            <p:cNvSpPr/>
            <p:nvPr/>
          </p:nvSpPr>
          <p:spPr>
            <a:xfrm>
              <a:off x="3218175" y="5165375"/>
              <a:ext cx="77450" cy="63825"/>
            </a:xfrm>
            <a:custGeom>
              <a:avLst/>
              <a:gdLst/>
              <a:ahLst/>
              <a:cxnLst/>
              <a:rect l="l" t="t" r="r" b="b"/>
              <a:pathLst>
                <a:path w="3098" h="2553" extrusionOk="0">
                  <a:moveTo>
                    <a:pt x="1511" y="0"/>
                  </a:moveTo>
                  <a:cubicBezTo>
                    <a:pt x="1097" y="0"/>
                    <a:pt x="693" y="257"/>
                    <a:pt x="426" y="704"/>
                  </a:cubicBezTo>
                  <a:cubicBezTo>
                    <a:pt x="0" y="1417"/>
                    <a:pt x="171" y="2204"/>
                    <a:pt x="917" y="2487"/>
                  </a:cubicBezTo>
                  <a:cubicBezTo>
                    <a:pt x="1040" y="2533"/>
                    <a:pt x="1175" y="2552"/>
                    <a:pt x="1322" y="2552"/>
                  </a:cubicBezTo>
                  <a:cubicBezTo>
                    <a:pt x="1770" y="2552"/>
                    <a:pt x="2340" y="2380"/>
                    <a:pt x="3098" y="2298"/>
                  </a:cubicBezTo>
                  <a:cubicBezTo>
                    <a:pt x="2713" y="1356"/>
                    <a:pt x="2631" y="633"/>
                    <a:pt x="2227" y="284"/>
                  </a:cubicBezTo>
                  <a:cubicBezTo>
                    <a:pt x="2003" y="90"/>
                    <a:pt x="1755" y="0"/>
                    <a:pt x="15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4" name="Google Shape;6744;p18"/>
            <p:cNvSpPr/>
            <p:nvPr/>
          </p:nvSpPr>
          <p:spPr>
            <a:xfrm>
              <a:off x="1384350" y="2726775"/>
              <a:ext cx="63300" cy="60450"/>
            </a:xfrm>
            <a:custGeom>
              <a:avLst/>
              <a:gdLst/>
              <a:ahLst/>
              <a:cxnLst/>
              <a:rect l="l" t="t" r="r" b="b"/>
              <a:pathLst>
                <a:path w="2532" h="2418" extrusionOk="0">
                  <a:moveTo>
                    <a:pt x="1129" y="0"/>
                  </a:moveTo>
                  <a:cubicBezTo>
                    <a:pt x="719" y="0"/>
                    <a:pt x="332" y="247"/>
                    <a:pt x="167" y="698"/>
                  </a:cubicBezTo>
                  <a:cubicBezTo>
                    <a:pt x="1" y="1157"/>
                    <a:pt x="198" y="2066"/>
                    <a:pt x="549" y="2303"/>
                  </a:cubicBezTo>
                  <a:cubicBezTo>
                    <a:pt x="674" y="2388"/>
                    <a:pt x="835" y="2417"/>
                    <a:pt x="1016" y="2417"/>
                  </a:cubicBezTo>
                  <a:cubicBezTo>
                    <a:pt x="1401" y="2417"/>
                    <a:pt x="1876" y="2284"/>
                    <a:pt x="2279" y="2257"/>
                  </a:cubicBezTo>
                  <a:lnTo>
                    <a:pt x="2531" y="1811"/>
                  </a:lnTo>
                  <a:cubicBezTo>
                    <a:pt x="2312" y="1285"/>
                    <a:pt x="2226" y="598"/>
                    <a:pt x="1841" y="271"/>
                  </a:cubicBezTo>
                  <a:cubicBezTo>
                    <a:pt x="1624" y="87"/>
                    <a:pt x="1373" y="0"/>
                    <a:pt x="11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5" name="Google Shape;6745;p18"/>
            <p:cNvSpPr/>
            <p:nvPr/>
          </p:nvSpPr>
          <p:spPr>
            <a:xfrm>
              <a:off x="5210650" y="821150"/>
              <a:ext cx="63900" cy="60475"/>
            </a:xfrm>
            <a:custGeom>
              <a:avLst/>
              <a:gdLst/>
              <a:ahLst/>
              <a:cxnLst/>
              <a:rect l="l" t="t" r="r" b="b"/>
              <a:pathLst>
                <a:path w="2556" h="2419" extrusionOk="0">
                  <a:moveTo>
                    <a:pt x="1123" y="1"/>
                  </a:moveTo>
                  <a:cubicBezTo>
                    <a:pt x="699" y="1"/>
                    <a:pt x="302" y="263"/>
                    <a:pt x="150" y="734"/>
                  </a:cubicBezTo>
                  <a:cubicBezTo>
                    <a:pt x="1" y="1198"/>
                    <a:pt x="234" y="2097"/>
                    <a:pt x="593" y="2321"/>
                  </a:cubicBezTo>
                  <a:cubicBezTo>
                    <a:pt x="708" y="2393"/>
                    <a:pt x="850" y="2419"/>
                    <a:pt x="1009" y="2419"/>
                  </a:cubicBezTo>
                  <a:cubicBezTo>
                    <a:pt x="1404" y="2419"/>
                    <a:pt x="1900" y="2256"/>
                    <a:pt x="2322" y="2214"/>
                  </a:cubicBezTo>
                  <a:lnTo>
                    <a:pt x="2556" y="1754"/>
                  </a:lnTo>
                  <a:cubicBezTo>
                    <a:pt x="2317" y="1238"/>
                    <a:pt x="2205" y="557"/>
                    <a:pt x="1806" y="245"/>
                  </a:cubicBezTo>
                  <a:cubicBezTo>
                    <a:pt x="1594" y="79"/>
                    <a:pt x="1354" y="1"/>
                    <a:pt x="112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6" name="Google Shape;6746;p18"/>
            <p:cNvSpPr/>
            <p:nvPr/>
          </p:nvSpPr>
          <p:spPr>
            <a:xfrm>
              <a:off x="1683400" y="1652575"/>
              <a:ext cx="69025" cy="61950"/>
            </a:xfrm>
            <a:custGeom>
              <a:avLst/>
              <a:gdLst/>
              <a:ahLst/>
              <a:cxnLst/>
              <a:rect l="l" t="t" r="r" b="b"/>
              <a:pathLst>
                <a:path w="2761" h="2478" extrusionOk="0">
                  <a:moveTo>
                    <a:pt x="1511" y="1"/>
                  </a:moveTo>
                  <a:cubicBezTo>
                    <a:pt x="1043" y="1"/>
                    <a:pt x="442" y="209"/>
                    <a:pt x="258" y="496"/>
                  </a:cubicBezTo>
                  <a:cubicBezTo>
                    <a:pt x="0" y="900"/>
                    <a:pt x="270" y="1644"/>
                    <a:pt x="311" y="2241"/>
                  </a:cubicBezTo>
                  <a:lnTo>
                    <a:pt x="759" y="2478"/>
                  </a:lnTo>
                  <a:cubicBezTo>
                    <a:pt x="1276" y="2235"/>
                    <a:pt x="1954" y="2121"/>
                    <a:pt x="2275" y="1719"/>
                  </a:cubicBezTo>
                  <a:cubicBezTo>
                    <a:pt x="2760" y="1112"/>
                    <a:pt x="2557" y="282"/>
                    <a:pt x="1844" y="46"/>
                  </a:cubicBezTo>
                  <a:cubicBezTo>
                    <a:pt x="1749" y="15"/>
                    <a:pt x="1634" y="1"/>
                    <a:pt x="151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7" name="Google Shape;6747;p18"/>
            <p:cNvSpPr/>
            <p:nvPr/>
          </p:nvSpPr>
          <p:spPr>
            <a:xfrm>
              <a:off x="5104750" y="4824375"/>
              <a:ext cx="68675" cy="61075"/>
            </a:xfrm>
            <a:custGeom>
              <a:avLst/>
              <a:gdLst/>
              <a:ahLst/>
              <a:cxnLst/>
              <a:rect l="l" t="t" r="r" b="b"/>
              <a:pathLst>
                <a:path w="2747" h="2443" extrusionOk="0">
                  <a:moveTo>
                    <a:pt x="1470" y="1"/>
                  </a:moveTo>
                  <a:cubicBezTo>
                    <a:pt x="1016" y="1"/>
                    <a:pt x="463" y="176"/>
                    <a:pt x="276" y="439"/>
                  </a:cubicBezTo>
                  <a:cubicBezTo>
                    <a:pt x="0" y="828"/>
                    <a:pt x="234" y="1587"/>
                    <a:pt x="246" y="2184"/>
                  </a:cubicBezTo>
                  <a:lnTo>
                    <a:pt x="678" y="2443"/>
                  </a:lnTo>
                  <a:cubicBezTo>
                    <a:pt x="1207" y="2225"/>
                    <a:pt x="1888" y="2144"/>
                    <a:pt x="2230" y="1758"/>
                  </a:cubicBezTo>
                  <a:cubicBezTo>
                    <a:pt x="2747" y="1173"/>
                    <a:pt x="2575" y="336"/>
                    <a:pt x="1879" y="64"/>
                  </a:cubicBezTo>
                  <a:cubicBezTo>
                    <a:pt x="1766" y="21"/>
                    <a:pt x="1624" y="1"/>
                    <a:pt x="14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8" name="Google Shape;6748;p18"/>
            <p:cNvSpPr/>
            <p:nvPr/>
          </p:nvSpPr>
          <p:spPr>
            <a:xfrm>
              <a:off x="5870575" y="4001975"/>
              <a:ext cx="68700" cy="71300"/>
            </a:xfrm>
            <a:custGeom>
              <a:avLst/>
              <a:gdLst/>
              <a:ahLst/>
              <a:cxnLst/>
              <a:rect l="l" t="t" r="r" b="b"/>
              <a:pathLst>
                <a:path w="2748" h="2852" extrusionOk="0">
                  <a:moveTo>
                    <a:pt x="1163" y="1"/>
                  </a:moveTo>
                  <a:cubicBezTo>
                    <a:pt x="705" y="1"/>
                    <a:pt x="307" y="264"/>
                    <a:pt x="151" y="779"/>
                  </a:cubicBezTo>
                  <a:cubicBezTo>
                    <a:pt x="0" y="1272"/>
                    <a:pt x="285" y="1896"/>
                    <a:pt x="438" y="2852"/>
                  </a:cubicBezTo>
                  <a:cubicBezTo>
                    <a:pt x="1301" y="2410"/>
                    <a:pt x="1973" y="2273"/>
                    <a:pt x="2281" y="1859"/>
                  </a:cubicBezTo>
                  <a:cubicBezTo>
                    <a:pt x="2747" y="1237"/>
                    <a:pt x="2499" y="513"/>
                    <a:pt x="1804" y="163"/>
                  </a:cubicBezTo>
                  <a:cubicBezTo>
                    <a:pt x="1589" y="54"/>
                    <a:pt x="1370" y="1"/>
                    <a:pt x="116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9" name="Google Shape;6749;p18"/>
            <p:cNvSpPr/>
            <p:nvPr/>
          </p:nvSpPr>
          <p:spPr>
            <a:xfrm>
              <a:off x="4745475" y="559600"/>
              <a:ext cx="63875" cy="60475"/>
            </a:xfrm>
            <a:custGeom>
              <a:avLst/>
              <a:gdLst/>
              <a:ahLst/>
              <a:cxnLst/>
              <a:rect l="l" t="t" r="r" b="b"/>
              <a:pathLst>
                <a:path w="2555" h="2419" extrusionOk="0">
                  <a:moveTo>
                    <a:pt x="1123" y="1"/>
                  </a:moveTo>
                  <a:cubicBezTo>
                    <a:pt x="701" y="1"/>
                    <a:pt x="305" y="262"/>
                    <a:pt x="152" y="731"/>
                  </a:cubicBezTo>
                  <a:cubicBezTo>
                    <a:pt x="1" y="1193"/>
                    <a:pt x="229" y="2094"/>
                    <a:pt x="587" y="2319"/>
                  </a:cubicBezTo>
                  <a:cubicBezTo>
                    <a:pt x="703" y="2392"/>
                    <a:pt x="848" y="2419"/>
                    <a:pt x="1010" y="2419"/>
                  </a:cubicBezTo>
                  <a:cubicBezTo>
                    <a:pt x="1403" y="2419"/>
                    <a:pt x="1897" y="2260"/>
                    <a:pt x="2316" y="2220"/>
                  </a:cubicBezTo>
                  <a:lnTo>
                    <a:pt x="2554" y="1762"/>
                  </a:lnTo>
                  <a:cubicBezTo>
                    <a:pt x="2316" y="1245"/>
                    <a:pt x="2208" y="564"/>
                    <a:pt x="1810" y="249"/>
                  </a:cubicBezTo>
                  <a:cubicBezTo>
                    <a:pt x="1597" y="80"/>
                    <a:pt x="1356" y="1"/>
                    <a:pt x="112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0" name="Google Shape;6750;p18"/>
            <p:cNvSpPr/>
            <p:nvPr/>
          </p:nvSpPr>
          <p:spPr>
            <a:xfrm>
              <a:off x="3637075" y="5245500"/>
              <a:ext cx="67525" cy="58350"/>
            </a:xfrm>
            <a:custGeom>
              <a:avLst/>
              <a:gdLst/>
              <a:ahLst/>
              <a:cxnLst/>
              <a:rect l="l" t="t" r="r" b="b"/>
              <a:pathLst>
                <a:path w="2701" h="2334" extrusionOk="0">
                  <a:moveTo>
                    <a:pt x="1366" y="1"/>
                  </a:moveTo>
                  <a:cubicBezTo>
                    <a:pt x="1002" y="1"/>
                    <a:pt x="645" y="232"/>
                    <a:pt x="396" y="637"/>
                  </a:cubicBezTo>
                  <a:cubicBezTo>
                    <a:pt x="1" y="1281"/>
                    <a:pt x="99" y="1978"/>
                    <a:pt x="774" y="2254"/>
                  </a:cubicBezTo>
                  <a:cubicBezTo>
                    <a:pt x="920" y="2313"/>
                    <a:pt x="1082" y="2334"/>
                    <a:pt x="1253" y="2334"/>
                  </a:cubicBezTo>
                  <a:cubicBezTo>
                    <a:pt x="1626" y="2334"/>
                    <a:pt x="2040" y="2234"/>
                    <a:pt x="2422" y="2216"/>
                  </a:cubicBezTo>
                  <a:cubicBezTo>
                    <a:pt x="2515" y="2064"/>
                    <a:pt x="2607" y="1914"/>
                    <a:pt x="2700" y="1763"/>
                  </a:cubicBezTo>
                  <a:cubicBezTo>
                    <a:pt x="2479" y="1252"/>
                    <a:pt x="2385" y="596"/>
                    <a:pt x="2009" y="263"/>
                  </a:cubicBezTo>
                  <a:cubicBezTo>
                    <a:pt x="1806" y="84"/>
                    <a:pt x="1585" y="1"/>
                    <a:pt x="13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1" name="Google Shape;6751;p18"/>
            <p:cNvSpPr/>
            <p:nvPr/>
          </p:nvSpPr>
          <p:spPr>
            <a:xfrm>
              <a:off x="5732200" y="4245250"/>
              <a:ext cx="68400" cy="51800"/>
            </a:xfrm>
            <a:custGeom>
              <a:avLst/>
              <a:gdLst/>
              <a:ahLst/>
              <a:cxnLst/>
              <a:rect l="l" t="t" r="r" b="b"/>
              <a:pathLst>
                <a:path w="2736" h="2072" extrusionOk="0">
                  <a:moveTo>
                    <a:pt x="1647" y="0"/>
                  </a:moveTo>
                  <a:cubicBezTo>
                    <a:pt x="1256" y="0"/>
                    <a:pt x="742" y="188"/>
                    <a:pt x="504" y="436"/>
                  </a:cubicBezTo>
                  <a:cubicBezTo>
                    <a:pt x="0" y="962"/>
                    <a:pt x="155" y="1725"/>
                    <a:pt x="840" y="1996"/>
                  </a:cubicBezTo>
                  <a:cubicBezTo>
                    <a:pt x="980" y="2052"/>
                    <a:pt x="1134" y="2071"/>
                    <a:pt x="1296" y="2071"/>
                  </a:cubicBezTo>
                  <a:cubicBezTo>
                    <a:pt x="1665" y="2071"/>
                    <a:pt x="2076" y="1968"/>
                    <a:pt x="2454" y="1948"/>
                  </a:cubicBezTo>
                  <a:lnTo>
                    <a:pt x="2735" y="1462"/>
                  </a:lnTo>
                  <a:cubicBezTo>
                    <a:pt x="2494" y="974"/>
                    <a:pt x="2364" y="261"/>
                    <a:pt x="1975" y="65"/>
                  </a:cubicBezTo>
                  <a:cubicBezTo>
                    <a:pt x="1888" y="20"/>
                    <a:pt x="1774" y="0"/>
                    <a:pt x="16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2" name="Google Shape;6752;p18"/>
            <p:cNvSpPr/>
            <p:nvPr/>
          </p:nvSpPr>
          <p:spPr>
            <a:xfrm>
              <a:off x="4093700" y="353725"/>
              <a:ext cx="65125" cy="55850"/>
            </a:xfrm>
            <a:custGeom>
              <a:avLst/>
              <a:gdLst/>
              <a:ahLst/>
              <a:cxnLst/>
              <a:rect l="l" t="t" r="r" b="b"/>
              <a:pathLst>
                <a:path w="2605" h="2234" extrusionOk="0">
                  <a:moveTo>
                    <a:pt x="1286" y="0"/>
                  </a:moveTo>
                  <a:cubicBezTo>
                    <a:pt x="918" y="0"/>
                    <a:pt x="573" y="248"/>
                    <a:pt x="340" y="682"/>
                  </a:cubicBezTo>
                  <a:cubicBezTo>
                    <a:pt x="1" y="1313"/>
                    <a:pt x="145" y="1948"/>
                    <a:pt x="792" y="2174"/>
                  </a:cubicBezTo>
                  <a:cubicBezTo>
                    <a:pt x="918" y="2217"/>
                    <a:pt x="1053" y="2234"/>
                    <a:pt x="1193" y="2234"/>
                  </a:cubicBezTo>
                  <a:cubicBezTo>
                    <a:pt x="1557" y="2234"/>
                    <a:pt x="1960" y="2125"/>
                    <a:pt x="2334" y="2097"/>
                  </a:cubicBezTo>
                  <a:cubicBezTo>
                    <a:pt x="2423" y="1942"/>
                    <a:pt x="2515" y="1786"/>
                    <a:pt x="2605" y="1631"/>
                  </a:cubicBezTo>
                  <a:cubicBezTo>
                    <a:pt x="2384" y="1160"/>
                    <a:pt x="2278" y="548"/>
                    <a:pt x="1917" y="249"/>
                  </a:cubicBezTo>
                  <a:cubicBezTo>
                    <a:pt x="1710" y="79"/>
                    <a:pt x="1494" y="0"/>
                    <a:pt x="12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3" name="Google Shape;6753;p18"/>
            <p:cNvSpPr/>
            <p:nvPr/>
          </p:nvSpPr>
          <p:spPr>
            <a:xfrm>
              <a:off x="1812950" y="1411450"/>
              <a:ext cx="68000" cy="58400"/>
            </a:xfrm>
            <a:custGeom>
              <a:avLst/>
              <a:gdLst/>
              <a:ahLst/>
              <a:cxnLst/>
              <a:rect l="l" t="t" r="r" b="b"/>
              <a:pathLst>
                <a:path w="2720" h="2336" extrusionOk="0">
                  <a:moveTo>
                    <a:pt x="1359" y="0"/>
                  </a:moveTo>
                  <a:cubicBezTo>
                    <a:pt x="985" y="0"/>
                    <a:pt x="625" y="246"/>
                    <a:pt x="381" y="667"/>
                  </a:cubicBezTo>
                  <a:cubicBezTo>
                    <a:pt x="1" y="1323"/>
                    <a:pt x="126" y="2015"/>
                    <a:pt x="807" y="2269"/>
                  </a:cubicBezTo>
                  <a:cubicBezTo>
                    <a:pt x="938" y="2318"/>
                    <a:pt x="1080" y="2336"/>
                    <a:pt x="1230" y="2336"/>
                  </a:cubicBezTo>
                  <a:cubicBezTo>
                    <a:pt x="1618" y="2336"/>
                    <a:pt x="2052" y="2213"/>
                    <a:pt x="2451" y="2182"/>
                  </a:cubicBezTo>
                  <a:lnTo>
                    <a:pt x="2719" y="1719"/>
                  </a:lnTo>
                  <a:cubicBezTo>
                    <a:pt x="2484" y="1217"/>
                    <a:pt x="2367" y="567"/>
                    <a:pt x="1983" y="244"/>
                  </a:cubicBezTo>
                  <a:cubicBezTo>
                    <a:pt x="1783" y="78"/>
                    <a:pt x="1569" y="0"/>
                    <a:pt x="135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4" name="Google Shape;6754;p18"/>
            <p:cNvSpPr/>
            <p:nvPr/>
          </p:nvSpPr>
          <p:spPr>
            <a:xfrm>
              <a:off x="1549850" y="1891325"/>
              <a:ext cx="67100" cy="51400"/>
            </a:xfrm>
            <a:custGeom>
              <a:avLst/>
              <a:gdLst/>
              <a:ahLst/>
              <a:cxnLst/>
              <a:rect l="l" t="t" r="r" b="b"/>
              <a:pathLst>
                <a:path w="2684" h="2056" extrusionOk="0">
                  <a:moveTo>
                    <a:pt x="1323" y="0"/>
                  </a:moveTo>
                  <a:cubicBezTo>
                    <a:pt x="1000" y="0"/>
                    <a:pt x="651" y="56"/>
                    <a:pt x="328" y="56"/>
                  </a:cubicBezTo>
                  <a:cubicBezTo>
                    <a:pt x="320" y="56"/>
                    <a:pt x="313" y="56"/>
                    <a:pt x="305" y="56"/>
                  </a:cubicBezTo>
                  <a:lnTo>
                    <a:pt x="0" y="515"/>
                  </a:lnTo>
                  <a:cubicBezTo>
                    <a:pt x="210" y="1021"/>
                    <a:pt x="289" y="1743"/>
                    <a:pt x="665" y="1968"/>
                  </a:cubicBezTo>
                  <a:cubicBezTo>
                    <a:pt x="766" y="2029"/>
                    <a:pt x="910" y="2056"/>
                    <a:pt x="1071" y="2056"/>
                  </a:cubicBezTo>
                  <a:cubicBezTo>
                    <a:pt x="1449" y="2056"/>
                    <a:pt x="1921" y="1907"/>
                    <a:pt x="2155" y="1690"/>
                  </a:cubicBezTo>
                  <a:cubicBezTo>
                    <a:pt x="2684" y="1201"/>
                    <a:pt x="2592" y="424"/>
                    <a:pt x="1922" y="109"/>
                  </a:cubicBezTo>
                  <a:cubicBezTo>
                    <a:pt x="1744" y="25"/>
                    <a:pt x="1539" y="0"/>
                    <a:pt x="132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5" name="Google Shape;6755;p18"/>
            <p:cNvSpPr/>
            <p:nvPr/>
          </p:nvSpPr>
          <p:spPr>
            <a:xfrm>
              <a:off x="5999800" y="3765250"/>
              <a:ext cx="68250" cy="58475"/>
            </a:xfrm>
            <a:custGeom>
              <a:avLst/>
              <a:gdLst/>
              <a:ahLst/>
              <a:cxnLst/>
              <a:rect l="l" t="t" r="r" b="b"/>
              <a:pathLst>
                <a:path w="2730" h="2339" extrusionOk="0">
                  <a:moveTo>
                    <a:pt x="1351" y="1"/>
                  </a:moveTo>
                  <a:cubicBezTo>
                    <a:pt x="970" y="1"/>
                    <a:pt x="607" y="256"/>
                    <a:pt x="368" y="688"/>
                  </a:cubicBezTo>
                  <a:cubicBezTo>
                    <a:pt x="1" y="1353"/>
                    <a:pt x="141" y="2041"/>
                    <a:pt x="827" y="2280"/>
                  </a:cubicBezTo>
                  <a:cubicBezTo>
                    <a:pt x="948" y="2322"/>
                    <a:pt x="1078" y="2339"/>
                    <a:pt x="1214" y="2339"/>
                  </a:cubicBezTo>
                  <a:cubicBezTo>
                    <a:pt x="1611" y="2339"/>
                    <a:pt x="2059" y="2198"/>
                    <a:pt x="2470" y="2158"/>
                  </a:cubicBezTo>
                  <a:lnTo>
                    <a:pt x="2730" y="1690"/>
                  </a:lnTo>
                  <a:cubicBezTo>
                    <a:pt x="2482" y="1194"/>
                    <a:pt x="2354" y="548"/>
                    <a:pt x="1962" y="233"/>
                  </a:cubicBezTo>
                  <a:cubicBezTo>
                    <a:pt x="1764" y="74"/>
                    <a:pt x="1555" y="1"/>
                    <a:pt x="13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6" name="Google Shape;6756;p18"/>
            <p:cNvSpPr/>
            <p:nvPr/>
          </p:nvSpPr>
          <p:spPr>
            <a:xfrm>
              <a:off x="5721625" y="1269000"/>
              <a:ext cx="65425" cy="56025"/>
            </a:xfrm>
            <a:custGeom>
              <a:avLst/>
              <a:gdLst/>
              <a:ahLst/>
              <a:cxnLst/>
              <a:rect l="l" t="t" r="r" b="b"/>
              <a:pathLst>
                <a:path w="2617" h="2241" extrusionOk="0">
                  <a:moveTo>
                    <a:pt x="1314" y="1"/>
                  </a:moveTo>
                  <a:cubicBezTo>
                    <a:pt x="975" y="1"/>
                    <a:pt x="644" y="212"/>
                    <a:pt x="409" y="587"/>
                  </a:cubicBezTo>
                  <a:cubicBezTo>
                    <a:pt x="1" y="1236"/>
                    <a:pt x="105" y="1908"/>
                    <a:pt x="804" y="2174"/>
                  </a:cubicBezTo>
                  <a:cubicBezTo>
                    <a:pt x="929" y="2223"/>
                    <a:pt x="1065" y="2240"/>
                    <a:pt x="1209" y="2240"/>
                  </a:cubicBezTo>
                  <a:cubicBezTo>
                    <a:pt x="1569" y="2240"/>
                    <a:pt x="1973" y="2128"/>
                    <a:pt x="2344" y="2102"/>
                  </a:cubicBezTo>
                  <a:cubicBezTo>
                    <a:pt x="2435" y="1947"/>
                    <a:pt x="2525" y="1793"/>
                    <a:pt x="2616" y="1638"/>
                  </a:cubicBezTo>
                  <a:cubicBezTo>
                    <a:pt x="2395" y="1166"/>
                    <a:pt x="2286" y="568"/>
                    <a:pt x="1929" y="253"/>
                  </a:cubicBezTo>
                  <a:cubicBezTo>
                    <a:pt x="1735" y="81"/>
                    <a:pt x="1523" y="1"/>
                    <a:pt x="13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7" name="Google Shape;6757;p18"/>
            <p:cNvSpPr/>
            <p:nvPr/>
          </p:nvSpPr>
          <p:spPr>
            <a:xfrm>
              <a:off x="1774575" y="4197450"/>
              <a:ext cx="65875" cy="64550"/>
            </a:xfrm>
            <a:custGeom>
              <a:avLst/>
              <a:gdLst/>
              <a:ahLst/>
              <a:cxnLst/>
              <a:rect l="l" t="t" r="r" b="b"/>
              <a:pathLst>
                <a:path w="2635" h="2582" extrusionOk="0">
                  <a:moveTo>
                    <a:pt x="1942" y="0"/>
                  </a:moveTo>
                  <a:cubicBezTo>
                    <a:pt x="1440" y="247"/>
                    <a:pt x="794" y="373"/>
                    <a:pt x="469" y="768"/>
                  </a:cubicBezTo>
                  <a:cubicBezTo>
                    <a:pt x="0" y="1338"/>
                    <a:pt x="217" y="2006"/>
                    <a:pt x="861" y="2379"/>
                  </a:cubicBezTo>
                  <a:cubicBezTo>
                    <a:pt x="1093" y="2513"/>
                    <a:pt x="1330" y="2582"/>
                    <a:pt x="1551" y="2582"/>
                  </a:cubicBezTo>
                  <a:cubicBezTo>
                    <a:pt x="1944" y="2582"/>
                    <a:pt x="2286" y="2365"/>
                    <a:pt x="2454" y="1922"/>
                  </a:cubicBezTo>
                  <a:cubicBezTo>
                    <a:pt x="2635" y="1443"/>
                    <a:pt x="2429" y="820"/>
                    <a:pt x="2395" y="263"/>
                  </a:cubicBezTo>
                  <a:lnTo>
                    <a:pt x="1942" y="0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8" name="Google Shape;6758;p18"/>
            <p:cNvSpPr/>
            <p:nvPr/>
          </p:nvSpPr>
          <p:spPr>
            <a:xfrm>
              <a:off x="2579850" y="4960075"/>
              <a:ext cx="56950" cy="64375"/>
            </a:xfrm>
            <a:custGeom>
              <a:avLst/>
              <a:gdLst/>
              <a:ahLst/>
              <a:cxnLst/>
              <a:rect l="l" t="t" r="r" b="b"/>
              <a:pathLst>
                <a:path w="2278" h="2575" extrusionOk="0">
                  <a:moveTo>
                    <a:pt x="1060" y="0"/>
                  </a:moveTo>
                  <a:cubicBezTo>
                    <a:pt x="685" y="0"/>
                    <a:pt x="329" y="247"/>
                    <a:pt x="170" y="689"/>
                  </a:cubicBezTo>
                  <a:cubicBezTo>
                    <a:pt x="0" y="1162"/>
                    <a:pt x="216" y="1769"/>
                    <a:pt x="260" y="2315"/>
                  </a:cubicBezTo>
                  <a:lnTo>
                    <a:pt x="745" y="2575"/>
                  </a:lnTo>
                  <a:cubicBezTo>
                    <a:pt x="1221" y="2302"/>
                    <a:pt x="1924" y="2133"/>
                    <a:pt x="2108" y="1727"/>
                  </a:cubicBezTo>
                  <a:cubicBezTo>
                    <a:pt x="2277" y="1361"/>
                    <a:pt x="2037" y="568"/>
                    <a:pt x="1704" y="266"/>
                  </a:cubicBezTo>
                  <a:cubicBezTo>
                    <a:pt x="1507" y="85"/>
                    <a:pt x="1280" y="0"/>
                    <a:pt x="10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9" name="Google Shape;6759;p18"/>
            <p:cNvSpPr/>
            <p:nvPr/>
          </p:nvSpPr>
          <p:spPr>
            <a:xfrm>
              <a:off x="6109850" y="1957600"/>
              <a:ext cx="58075" cy="49700"/>
            </a:xfrm>
            <a:custGeom>
              <a:avLst/>
              <a:gdLst/>
              <a:ahLst/>
              <a:cxnLst/>
              <a:rect l="l" t="t" r="r" b="b"/>
              <a:pathLst>
                <a:path w="2323" h="1988" extrusionOk="0">
                  <a:moveTo>
                    <a:pt x="1303" y="0"/>
                  </a:moveTo>
                  <a:cubicBezTo>
                    <a:pt x="886" y="0"/>
                    <a:pt x="341" y="191"/>
                    <a:pt x="192" y="442"/>
                  </a:cubicBezTo>
                  <a:cubicBezTo>
                    <a:pt x="0" y="767"/>
                    <a:pt x="223" y="1628"/>
                    <a:pt x="550" y="1884"/>
                  </a:cubicBezTo>
                  <a:cubicBezTo>
                    <a:pt x="648" y="1961"/>
                    <a:pt x="785" y="1988"/>
                    <a:pt x="943" y="1988"/>
                  </a:cubicBezTo>
                  <a:cubicBezTo>
                    <a:pt x="1277" y="1988"/>
                    <a:pt x="1705" y="1867"/>
                    <a:pt x="2056" y="1845"/>
                  </a:cubicBezTo>
                  <a:cubicBezTo>
                    <a:pt x="2146" y="1693"/>
                    <a:pt x="2234" y="1543"/>
                    <a:pt x="2323" y="1392"/>
                  </a:cubicBezTo>
                  <a:cubicBezTo>
                    <a:pt x="2100" y="924"/>
                    <a:pt x="1985" y="207"/>
                    <a:pt x="1627" y="54"/>
                  </a:cubicBezTo>
                  <a:cubicBezTo>
                    <a:pt x="1540" y="17"/>
                    <a:pt x="1427" y="0"/>
                    <a:pt x="13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0" name="Google Shape;6760;p18"/>
            <p:cNvSpPr/>
            <p:nvPr/>
          </p:nvSpPr>
          <p:spPr>
            <a:xfrm>
              <a:off x="3318925" y="380425"/>
              <a:ext cx="55575" cy="56725"/>
            </a:xfrm>
            <a:custGeom>
              <a:avLst/>
              <a:gdLst/>
              <a:ahLst/>
              <a:cxnLst/>
              <a:rect l="l" t="t" r="r" b="b"/>
              <a:pathLst>
                <a:path w="2223" h="2269" extrusionOk="0">
                  <a:moveTo>
                    <a:pt x="1442" y="1"/>
                  </a:moveTo>
                  <a:cubicBezTo>
                    <a:pt x="988" y="258"/>
                    <a:pt x="284" y="426"/>
                    <a:pt x="147" y="799"/>
                  </a:cubicBezTo>
                  <a:cubicBezTo>
                    <a:pt x="1" y="1196"/>
                    <a:pt x="257" y="2049"/>
                    <a:pt x="587" y="2218"/>
                  </a:cubicBezTo>
                  <a:cubicBezTo>
                    <a:pt x="654" y="2253"/>
                    <a:pt x="743" y="2268"/>
                    <a:pt x="843" y="2268"/>
                  </a:cubicBezTo>
                  <a:cubicBezTo>
                    <a:pt x="1235" y="2268"/>
                    <a:pt x="1809" y="2029"/>
                    <a:pt x="1999" y="1751"/>
                  </a:cubicBezTo>
                  <a:cubicBezTo>
                    <a:pt x="2223" y="1423"/>
                    <a:pt x="1952" y="754"/>
                    <a:pt x="1897" y="235"/>
                  </a:cubicBezTo>
                  <a:lnTo>
                    <a:pt x="1442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1" name="Google Shape;6761;p18"/>
            <p:cNvSpPr/>
            <p:nvPr/>
          </p:nvSpPr>
          <p:spPr>
            <a:xfrm>
              <a:off x="6227000" y="3114325"/>
              <a:ext cx="56425" cy="50050"/>
            </a:xfrm>
            <a:custGeom>
              <a:avLst/>
              <a:gdLst/>
              <a:ahLst/>
              <a:cxnLst/>
              <a:rect l="l" t="t" r="r" b="b"/>
              <a:pathLst>
                <a:path w="2257" h="2002" extrusionOk="0">
                  <a:moveTo>
                    <a:pt x="1305" y="1"/>
                  </a:moveTo>
                  <a:cubicBezTo>
                    <a:pt x="926" y="1"/>
                    <a:pt x="431" y="320"/>
                    <a:pt x="0" y="464"/>
                  </a:cubicBezTo>
                  <a:cubicBezTo>
                    <a:pt x="158" y="970"/>
                    <a:pt x="174" y="1685"/>
                    <a:pt x="516" y="1919"/>
                  </a:cubicBezTo>
                  <a:cubicBezTo>
                    <a:pt x="603" y="1978"/>
                    <a:pt x="714" y="2001"/>
                    <a:pt x="842" y="2001"/>
                  </a:cubicBezTo>
                  <a:cubicBezTo>
                    <a:pt x="1186" y="2001"/>
                    <a:pt x="1644" y="1835"/>
                    <a:pt x="2019" y="1788"/>
                  </a:cubicBezTo>
                  <a:cubicBezTo>
                    <a:pt x="2099" y="1633"/>
                    <a:pt x="2177" y="1478"/>
                    <a:pt x="2256" y="1323"/>
                  </a:cubicBezTo>
                  <a:cubicBezTo>
                    <a:pt x="2007" y="870"/>
                    <a:pt x="1851" y="161"/>
                    <a:pt x="1484" y="30"/>
                  </a:cubicBezTo>
                  <a:cubicBezTo>
                    <a:pt x="1428" y="10"/>
                    <a:pt x="1368" y="1"/>
                    <a:pt x="130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2" name="Google Shape;6762;p18"/>
            <p:cNvSpPr/>
            <p:nvPr/>
          </p:nvSpPr>
          <p:spPr>
            <a:xfrm>
              <a:off x="2272800" y="891275"/>
              <a:ext cx="56375" cy="50000"/>
            </a:xfrm>
            <a:custGeom>
              <a:avLst/>
              <a:gdLst/>
              <a:ahLst/>
              <a:cxnLst/>
              <a:rect l="l" t="t" r="r" b="b"/>
              <a:pathLst>
                <a:path w="2255" h="2000" extrusionOk="0">
                  <a:moveTo>
                    <a:pt x="1304" y="1"/>
                  </a:moveTo>
                  <a:cubicBezTo>
                    <a:pt x="926" y="1"/>
                    <a:pt x="431" y="318"/>
                    <a:pt x="0" y="461"/>
                  </a:cubicBezTo>
                  <a:cubicBezTo>
                    <a:pt x="156" y="966"/>
                    <a:pt x="170" y="1682"/>
                    <a:pt x="511" y="1917"/>
                  </a:cubicBezTo>
                  <a:cubicBezTo>
                    <a:pt x="598" y="1976"/>
                    <a:pt x="711" y="1999"/>
                    <a:pt x="839" y="1999"/>
                  </a:cubicBezTo>
                  <a:cubicBezTo>
                    <a:pt x="1183" y="1999"/>
                    <a:pt x="1640" y="1835"/>
                    <a:pt x="2016" y="1790"/>
                  </a:cubicBezTo>
                  <a:lnTo>
                    <a:pt x="2255" y="1326"/>
                  </a:lnTo>
                  <a:cubicBezTo>
                    <a:pt x="2006" y="872"/>
                    <a:pt x="1851" y="163"/>
                    <a:pt x="1484" y="30"/>
                  </a:cubicBezTo>
                  <a:cubicBezTo>
                    <a:pt x="1428" y="10"/>
                    <a:pt x="1367" y="1"/>
                    <a:pt x="13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3" name="Google Shape;6763;p18"/>
            <p:cNvSpPr/>
            <p:nvPr/>
          </p:nvSpPr>
          <p:spPr>
            <a:xfrm>
              <a:off x="5446425" y="952450"/>
              <a:ext cx="55450" cy="56925"/>
            </a:xfrm>
            <a:custGeom>
              <a:avLst/>
              <a:gdLst/>
              <a:ahLst/>
              <a:cxnLst/>
              <a:rect l="l" t="t" r="r" b="b"/>
              <a:pathLst>
                <a:path w="2218" h="2277" extrusionOk="0">
                  <a:moveTo>
                    <a:pt x="1460" y="0"/>
                  </a:moveTo>
                  <a:cubicBezTo>
                    <a:pt x="1001" y="251"/>
                    <a:pt x="295" y="408"/>
                    <a:pt x="153" y="778"/>
                  </a:cubicBezTo>
                  <a:cubicBezTo>
                    <a:pt x="1" y="1173"/>
                    <a:pt x="381" y="1770"/>
                    <a:pt x="530" y="2277"/>
                  </a:cubicBezTo>
                  <a:cubicBezTo>
                    <a:pt x="1035" y="2119"/>
                    <a:pt x="1743" y="2106"/>
                    <a:pt x="1987" y="1761"/>
                  </a:cubicBezTo>
                  <a:cubicBezTo>
                    <a:pt x="2217" y="1438"/>
                    <a:pt x="1958" y="763"/>
                    <a:pt x="1914" y="243"/>
                  </a:cubicBezTo>
                  <a:lnTo>
                    <a:pt x="1460" y="0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4" name="Google Shape;6764;p18"/>
            <p:cNvSpPr/>
            <p:nvPr/>
          </p:nvSpPr>
          <p:spPr>
            <a:xfrm>
              <a:off x="4513800" y="436125"/>
              <a:ext cx="55575" cy="57325"/>
            </a:xfrm>
            <a:custGeom>
              <a:avLst/>
              <a:gdLst/>
              <a:ahLst/>
              <a:cxnLst/>
              <a:rect l="l" t="t" r="r" b="b"/>
              <a:pathLst>
                <a:path w="2223" h="2293" extrusionOk="0">
                  <a:moveTo>
                    <a:pt x="1676" y="1"/>
                  </a:moveTo>
                  <a:cubicBezTo>
                    <a:pt x="1172" y="167"/>
                    <a:pt x="463" y="192"/>
                    <a:pt x="224" y="541"/>
                  </a:cubicBezTo>
                  <a:cubicBezTo>
                    <a:pt x="0" y="870"/>
                    <a:pt x="273" y="1539"/>
                    <a:pt x="326" y="2058"/>
                  </a:cubicBezTo>
                  <a:lnTo>
                    <a:pt x="781" y="2292"/>
                  </a:lnTo>
                  <a:cubicBezTo>
                    <a:pt x="1237" y="2034"/>
                    <a:pt x="1940" y="1866"/>
                    <a:pt x="2078" y="1493"/>
                  </a:cubicBezTo>
                  <a:cubicBezTo>
                    <a:pt x="2222" y="1095"/>
                    <a:pt x="1830" y="506"/>
                    <a:pt x="167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5" name="Google Shape;6765;p18"/>
            <p:cNvSpPr/>
            <p:nvPr/>
          </p:nvSpPr>
          <p:spPr>
            <a:xfrm>
              <a:off x="6209175" y="2325500"/>
              <a:ext cx="58025" cy="49675"/>
            </a:xfrm>
            <a:custGeom>
              <a:avLst/>
              <a:gdLst/>
              <a:ahLst/>
              <a:cxnLst/>
              <a:rect l="l" t="t" r="r" b="b"/>
              <a:pathLst>
                <a:path w="2321" h="1987" extrusionOk="0">
                  <a:moveTo>
                    <a:pt x="1300" y="1"/>
                  </a:moveTo>
                  <a:cubicBezTo>
                    <a:pt x="883" y="1"/>
                    <a:pt x="339" y="190"/>
                    <a:pt x="192" y="441"/>
                  </a:cubicBezTo>
                  <a:cubicBezTo>
                    <a:pt x="0" y="767"/>
                    <a:pt x="223" y="1629"/>
                    <a:pt x="550" y="1884"/>
                  </a:cubicBezTo>
                  <a:cubicBezTo>
                    <a:pt x="648" y="1960"/>
                    <a:pt x="784" y="1987"/>
                    <a:pt x="942" y="1987"/>
                  </a:cubicBezTo>
                  <a:cubicBezTo>
                    <a:pt x="1276" y="1987"/>
                    <a:pt x="1704" y="1866"/>
                    <a:pt x="2056" y="1844"/>
                  </a:cubicBezTo>
                  <a:lnTo>
                    <a:pt x="2321" y="1392"/>
                  </a:lnTo>
                  <a:cubicBezTo>
                    <a:pt x="2098" y="923"/>
                    <a:pt x="1984" y="207"/>
                    <a:pt x="1625" y="55"/>
                  </a:cubicBezTo>
                  <a:cubicBezTo>
                    <a:pt x="1538" y="18"/>
                    <a:pt x="1424" y="1"/>
                    <a:pt x="130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6" name="Google Shape;6766;p18"/>
            <p:cNvSpPr/>
            <p:nvPr/>
          </p:nvSpPr>
          <p:spPr>
            <a:xfrm>
              <a:off x="6157925" y="2141325"/>
              <a:ext cx="55100" cy="55950"/>
            </a:xfrm>
            <a:custGeom>
              <a:avLst/>
              <a:gdLst/>
              <a:ahLst/>
              <a:cxnLst/>
              <a:rect l="l" t="t" r="r" b="b"/>
              <a:pathLst>
                <a:path w="2204" h="2238" extrusionOk="0">
                  <a:moveTo>
                    <a:pt x="1364" y="1"/>
                  </a:moveTo>
                  <a:cubicBezTo>
                    <a:pt x="975" y="1"/>
                    <a:pt x="437" y="200"/>
                    <a:pt x="242" y="453"/>
                  </a:cubicBezTo>
                  <a:cubicBezTo>
                    <a:pt x="0" y="767"/>
                    <a:pt x="233" y="1452"/>
                    <a:pt x="257" y="1974"/>
                  </a:cubicBezTo>
                  <a:lnTo>
                    <a:pt x="696" y="2238"/>
                  </a:lnTo>
                  <a:cubicBezTo>
                    <a:pt x="1164" y="2004"/>
                    <a:pt x="1875" y="1875"/>
                    <a:pt x="2035" y="1510"/>
                  </a:cubicBezTo>
                  <a:cubicBezTo>
                    <a:pt x="2203" y="1124"/>
                    <a:pt x="1996" y="256"/>
                    <a:pt x="1676" y="67"/>
                  </a:cubicBezTo>
                  <a:cubicBezTo>
                    <a:pt x="1598" y="21"/>
                    <a:pt x="1489" y="1"/>
                    <a:pt x="136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7" name="Google Shape;6767;p18"/>
            <p:cNvSpPr/>
            <p:nvPr/>
          </p:nvSpPr>
          <p:spPr>
            <a:xfrm>
              <a:off x="2349150" y="4828550"/>
              <a:ext cx="55250" cy="56500"/>
            </a:xfrm>
            <a:custGeom>
              <a:avLst/>
              <a:gdLst/>
              <a:ahLst/>
              <a:cxnLst/>
              <a:rect l="l" t="t" r="r" b="b"/>
              <a:pathLst>
                <a:path w="2210" h="2260" extrusionOk="0">
                  <a:moveTo>
                    <a:pt x="1479" y="1"/>
                  </a:moveTo>
                  <a:cubicBezTo>
                    <a:pt x="1018" y="242"/>
                    <a:pt x="309" y="387"/>
                    <a:pt x="160" y="754"/>
                  </a:cubicBezTo>
                  <a:cubicBezTo>
                    <a:pt x="1" y="1146"/>
                    <a:pt x="369" y="1748"/>
                    <a:pt x="508" y="2260"/>
                  </a:cubicBezTo>
                  <a:cubicBezTo>
                    <a:pt x="1016" y="2112"/>
                    <a:pt x="1723" y="2112"/>
                    <a:pt x="1974" y="1773"/>
                  </a:cubicBezTo>
                  <a:cubicBezTo>
                    <a:pt x="2210" y="1454"/>
                    <a:pt x="1964" y="774"/>
                    <a:pt x="1930" y="254"/>
                  </a:cubicBezTo>
                  <a:lnTo>
                    <a:pt x="1479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8" name="Google Shape;6768;p18"/>
            <p:cNvSpPr/>
            <p:nvPr/>
          </p:nvSpPr>
          <p:spPr>
            <a:xfrm>
              <a:off x="3135400" y="441225"/>
              <a:ext cx="58925" cy="50275"/>
            </a:xfrm>
            <a:custGeom>
              <a:avLst/>
              <a:gdLst/>
              <a:ahLst/>
              <a:cxnLst/>
              <a:rect l="l" t="t" r="r" b="b"/>
              <a:pathLst>
                <a:path w="2357" h="2011" extrusionOk="0">
                  <a:moveTo>
                    <a:pt x="1330" y="1"/>
                  </a:moveTo>
                  <a:cubicBezTo>
                    <a:pt x="905" y="1"/>
                    <a:pt x="314" y="235"/>
                    <a:pt x="173" y="510"/>
                  </a:cubicBezTo>
                  <a:cubicBezTo>
                    <a:pt x="0" y="847"/>
                    <a:pt x="273" y="1693"/>
                    <a:pt x="616" y="1929"/>
                  </a:cubicBezTo>
                  <a:cubicBezTo>
                    <a:pt x="703" y="1988"/>
                    <a:pt x="814" y="2010"/>
                    <a:pt x="940" y="2010"/>
                  </a:cubicBezTo>
                  <a:cubicBezTo>
                    <a:pt x="1284" y="2010"/>
                    <a:pt x="1742" y="1844"/>
                    <a:pt x="2119" y="1798"/>
                  </a:cubicBezTo>
                  <a:cubicBezTo>
                    <a:pt x="2197" y="1642"/>
                    <a:pt x="2277" y="1488"/>
                    <a:pt x="2357" y="1334"/>
                  </a:cubicBezTo>
                  <a:cubicBezTo>
                    <a:pt x="2108" y="878"/>
                    <a:pt x="1950" y="169"/>
                    <a:pt x="1583" y="38"/>
                  </a:cubicBezTo>
                  <a:cubicBezTo>
                    <a:pt x="1512" y="13"/>
                    <a:pt x="1425" y="1"/>
                    <a:pt x="133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9" name="Google Shape;6769;p18"/>
            <p:cNvSpPr/>
            <p:nvPr/>
          </p:nvSpPr>
          <p:spPr>
            <a:xfrm>
              <a:off x="2814325" y="5090075"/>
              <a:ext cx="55300" cy="56200"/>
            </a:xfrm>
            <a:custGeom>
              <a:avLst/>
              <a:gdLst/>
              <a:ahLst/>
              <a:cxnLst/>
              <a:rect l="l" t="t" r="r" b="b"/>
              <a:pathLst>
                <a:path w="2212" h="2248" extrusionOk="0">
                  <a:moveTo>
                    <a:pt x="1482" y="1"/>
                  </a:moveTo>
                  <a:cubicBezTo>
                    <a:pt x="1019" y="242"/>
                    <a:pt x="312" y="385"/>
                    <a:pt x="162" y="754"/>
                  </a:cubicBezTo>
                  <a:cubicBezTo>
                    <a:pt x="1" y="1144"/>
                    <a:pt x="225" y="2006"/>
                    <a:pt x="548" y="2188"/>
                  </a:cubicBezTo>
                  <a:cubicBezTo>
                    <a:pt x="622" y="2229"/>
                    <a:pt x="724" y="2248"/>
                    <a:pt x="840" y="2248"/>
                  </a:cubicBezTo>
                  <a:cubicBezTo>
                    <a:pt x="1230" y="2248"/>
                    <a:pt x="1781" y="2036"/>
                    <a:pt x="1974" y="1775"/>
                  </a:cubicBezTo>
                  <a:cubicBezTo>
                    <a:pt x="2211" y="1455"/>
                    <a:pt x="1965" y="776"/>
                    <a:pt x="1933" y="256"/>
                  </a:cubicBezTo>
                  <a:lnTo>
                    <a:pt x="1482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0" name="Google Shape;6770;p18"/>
            <p:cNvSpPr/>
            <p:nvPr/>
          </p:nvSpPr>
          <p:spPr>
            <a:xfrm>
              <a:off x="1422150" y="2131175"/>
              <a:ext cx="58875" cy="47450"/>
            </a:xfrm>
            <a:custGeom>
              <a:avLst/>
              <a:gdLst/>
              <a:ahLst/>
              <a:cxnLst/>
              <a:rect l="l" t="t" r="r" b="b"/>
              <a:pathLst>
                <a:path w="2355" h="1898" extrusionOk="0">
                  <a:moveTo>
                    <a:pt x="1244" y="1"/>
                  </a:moveTo>
                  <a:cubicBezTo>
                    <a:pt x="847" y="1"/>
                    <a:pt x="328" y="181"/>
                    <a:pt x="186" y="419"/>
                  </a:cubicBezTo>
                  <a:cubicBezTo>
                    <a:pt x="1" y="731"/>
                    <a:pt x="210" y="1565"/>
                    <a:pt x="522" y="1804"/>
                  </a:cubicBezTo>
                  <a:cubicBezTo>
                    <a:pt x="612" y="1872"/>
                    <a:pt x="734" y="1898"/>
                    <a:pt x="885" y="1898"/>
                  </a:cubicBezTo>
                  <a:cubicBezTo>
                    <a:pt x="1235" y="1898"/>
                    <a:pt x="1740" y="1762"/>
                    <a:pt x="2354" y="1714"/>
                  </a:cubicBezTo>
                  <a:cubicBezTo>
                    <a:pt x="1998" y="907"/>
                    <a:pt x="1905" y="211"/>
                    <a:pt x="1563" y="56"/>
                  </a:cubicBezTo>
                  <a:cubicBezTo>
                    <a:pt x="1478" y="18"/>
                    <a:pt x="1367" y="1"/>
                    <a:pt x="124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1" name="Google Shape;6771;p18"/>
            <p:cNvSpPr/>
            <p:nvPr/>
          </p:nvSpPr>
          <p:spPr>
            <a:xfrm>
              <a:off x="5611300" y="4484975"/>
              <a:ext cx="57525" cy="47625"/>
            </a:xfrm>
            <a:custGeom>
              <a:avLst/>
              <a:gdLst/>
              <a:ahLst/>
              <a:cxnLst/>
              <a:rect l="l" t="t" r="r" b="b"/>
              <a:pathLst>
                <a:path w="2301" h="1905" extrusionOk="0">
                  <a:moveTo>
                    <a:pt x="1247" y="0"/>
                  </a:moveTo>
                  <a:cubicBezTo>
                    <a:pt x="889" y="0"/>
                    <a:pt x="411" y="296"/>
                    <a:pt x="0" y="427"/>
                  </a:cubicBezTo>
                  <a:cubicBezTo>
                    <a:pt x="145" y="913"/>
                    <a:pt x="147" y="1606"/>
                    <a:pt x="473" y="1828"/>
                  </a:cubicBezTo>
                  <a:cubicBezTo>
                    <a:pt x="553" y="1883"/>
                    <a:pt x="655" y="1905"/>
                    <a:pt x="779" y="1905"/>
                  </a:cubicBezTo>
                  <a:cubicBezTo>
                    <a:pt x="1130" y="1905"/>
                    <a:pt x="1652" y="1729"/>
                    <a:pt x="2300" y="1645"/>
                  </a:cubicBezTo>
                  <a:cubicBezTo>
                    <a:pt x="1904" y="857"/>
                    <a:pt x="1776" y="167"/>
                    <a:pt x="1428" y="32"/>
                  </a:cubicBezTo>
                  <a:cubicBezTo>
                    <a:pt x="1372" y="10"/>
                    <a:pt x="1312" y="0"/>
                    <a:pt x="12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2" name="Google Shape;6772;p18"/>
            <p:cNvSpPr/>
            <p:nvPr/>
          </p:nvSpPr>
          <p:spPr>
            <a:xfrm>
              <a:off x="5291125" y="4774400"/>
              <a:ext cx="53150" cy="58625"/>
            </a:xfrm>
            <a:custGeom>
              <a:avLst/>
              <a:gdLst/>
              <a:ahLst/>
              <a:cxnLst/>
              <a:rect l="l" t="t" r="r" b="b"/>
              <a:pathLst>
                <a:path w="2126" h="2345" extrusionOk="0">
                  <a:moveTo>
                    <a:pt x="1611" y="0"/>
                  </a:moveTo>
                  <a:cubicBezTo>
                    <a:pt x="1126" y="154"/>
                    <a:pt x="441" y="170"/>
                    <a:pt x="215" y="501"/>
                  </a:cubicBezTo>
                  <a:cubicBezTo>
                    <a:pt x="0" y="814"/>
                    <a:pt x="267" y="1459"/>
                    <a:pt x="366" y="2345"/>
                  </a:cubicBezTo>
                  <a:cubicBezTo>
                    <a:pt x="1154" y="1929"/>
                    <a:pt x="1838" y="1789"/>
                    <a:pt x="1978" y="1437"/>
                  </a:cubicBezTo>
                  <a:cubicBezTo>
                    <a:pt x="2125" y="1063"/>
                    <a:pt x="1755" y="488"/>
                    <a:pt x="16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3" name="Google Shape;6773;p18"/>
            <p:cNvSpPr/>
            <p:nvPr/>
          </p:nvSpPr>
          <p:spPr>
            <a:xfrm>
              <a:off x="3501075" y="335300"/>
              <a:ext cx="53175" cy="58675"/>
            </a:xfrm>
            <a:custGeom>
              <a:avLst/>
              <a:gdLst/>
              <a:ahLst/>
              <a:cxnLst/>
              <a:rect l="l" t="t" r="r" b="b"/>
              <a:pathLst>
                <a:path w="2127" h="2347" extrusionOk="0">
                  <a:moveTo>
                    <a:pt x="1609" y="0"/>
                  </a:moveTo>
                  <a:cubicBezTo>
                    <a:pt x="1125" y="155"/>
                    <a:pt x="439" y="171"/>
                    <a:pt x="214" y="504"/>
                  </a:cubicBezTo>
                  <a:cubicBezTo>
                    <a:pt x="0" y="818"/>
                    <a:pt x="270" y="1462"/>
                    <a:pt x="370" y="2346"/>
                  </a:cubicBezTo>
                  <a:cubicBezTo>
                    <a:pt x="1155" y="1931"/>
                    <a:pt x="1839" y="1789"/>
                    <a:pt x="1979" y="1434"/>
                  </a:cubicBezTo>
                  <a:cubicBezTo>
                    <a:pt x="2127" y="1061"/>
                    <a:pt x="1755" y="487"/>
                    <a:pt x="16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4" name="Google Shape;6774;p18"/>
            <p:cNvSpPr/>
            <p:nvPr/>
          </p:nvSpPr>
          <p:spPr>
            <a:xfrm>
              <a:off x="6059975" y="1774400"/>
              <a:ext cx="52725" cy="57000"/>
            </a:xfrm>
            <a:custGeom>
              <a:avLst/>
              <a:gdLst/>
              <a:ahLst/>
              <a:cxnLst/>
              <a:rect l="l" t="t" r="r" b="b"/>
              <a:pathLst>
                <a:path w="2109" h="2280" extrusionOk="0">
                  <a:moveTo>
                    <a:pt x="1647" y="1"/>
                  </a:moveTo>
                  <a:cubicBezTo>
                    <a:pt x="1157" y="129"/>
                    <a:pt x="473" y="110"/>
                    <a:pt x="230" y="430"/>
                  </a:cubicBezTo>
                  <a:cubicBezTo>
                    <a:pt x="0" y="732"/>
                    <a:pt x="233" y="1389"/>
                    <a:pt x="286" y="2279"/>
                  </a:cubicBezTo>
                  <a:cubicBezTo>
                    <a:pt x="1093" y="1905"/>
                    <a:pt x="1785" y="1800"/>
                    <a:pt x="1942" y="1454"/>
                  </a:cubicBezTo>
                  <a:cubicBezTo>
                    <a:pt x="2109" y="1090"/>
                    <a:pt x="1767" y="496"/>
                    <a:pt x="16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5" name="Google Shape;6775;p18"/>
            <p:cNvSpPr/>
            <p:nvPr/>
          </p:nvSpPr>
          <p:spPr>
            <a:xfrm>
              <a:off x="6137950" y="3534925"/>
              <a:ext cx="54400" cy="47750"/>
            </a:xfrm>
            <a:custGeom>
              <a:avLst/>
              <a:gdLst/>
              <a:ahLst/>
              <a:cxnLst/>
              <a:rect l="l" t="t" r="r" b="b"/>
              <a:pathLst>
                <a:path w="2176" h="1910" extrusionOk="0">
                  <a:moveTo>
                    <a:pt x="1357" y="1"/>
                  </a:moveTo>
                  <a:cubicBezTo>
                    <a:pt x="1011" y="1"/>
                    <a:pt x="580" y="137"/>
                    <a:pt x="213" y="170"/>
                  </a:cubicBezTo>
                  <a:lnTo>
                    <a:pt x="1" y="593"/>
                  </a:lnTo>
                  <a:cubicBezTo>
                    <a:pt x="213" y="1045"/>
                    <a:pt x="334" y="1772"/>
                    <a:pt x="661" y="1879"/>
                  </a:cubicBezTo>
                  <a:cubicBezTo>
                    <a:pt x="724" y="1900"/>
                    <a:pt x="792" y="1909"/>
                    <a:pt x="863" y="1909"/>
                  </a:cubicBezTo>
                  <a:cubicBezTo>
                    <a:pt x="1255" y="1909"/>
                    <a:pt x="1741" y="1626"/>
                    <a:pt x="2176" y="1499"/>
                  </a:cubicBezTo>
                  <a:cubicBezTo>
                    <a:pt x="2043" y="1010"/>
                    <a:pt x="2053" y="286"/>
                    <a:pt x="1738" y="90"/>
                  </a:cubicBezTo>
                  <a:cubicBezTo>
                    <a:pt x="1633" y="25"/>
                    <a:pt x="1502" y="1"/>
                    <a:pt x="13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6" name="Google Shape;6776;p18"/>
            <p:cNvSpPr/>
            <p:nvPr/>
          </p:nvSpPr>
          <p:spPr>
            <a:xfrm>
              <a:off x="1955600" y="1171200"/>
              <a:ext cx="53175" cy="58200"/>
            </a:xfrm>
            <a:custGeom>
              <a:avLst/>
              <a:gdLst/>
              <a:ahLst/>
              <a:cxnLst/>
              <a:rect l="l" t="t" r="r" b="b"/>
              <a:pathLst>
                <a:path w="2127" h="2328" extrusionOk="0">
                  <a:moveTo>
                    <a:pt x="1758" y="0"/>
                  </a:moveTo>
                  <a:cubicBezTo>
                    <a:pt x="973" y="417"/>
                    <a:pt x="289" y="559"/>
                    <a:pt x="148" y="914"/>
                  </a:cubicBezTo>
                  <a:cubicBezTo>
                    <a:pt x="0" y="1285"/>
                    <a:pt x="242" y="2110"/>
                    <a:pt x="556" y="2277"/>
                  </a:cubicBezTo>
                  <a:cubicBezTo>
                    <a:pt x="622" y="2312"/>
                    <a:pt x="710" y="2327"/>
                    <a:pt x="811" y="2327"/>
                  </a:cubicBezTo>
                  <a:cubicBezTo>
                    <a:pt x="1188" y="2327"/>
                    <a:pt x="1736" y="2105"/>
                    <a:pt x="1915" y="1842"/>
                  </a:cubicBezTo>
                  <a:cubicBezTo>
                    <a:pt x="2127" y="1528"/>
                    <a:pt x="1859" y="884"/>
                    <a:pt x="17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7" name="Google Shape;6777;p18"/>
            <p:cNvSpPr/>
            <p:nvPr/>
          </p:nvSpPr>
          <p:spPr>
            <a:xfrm>
              <a:off x="1338725" y="2540800"/>
              <a:ext cx="53175" cy="58675"/>
            </a:xfrm>
            <a:custGeom>
              <a:avLst/>
              <a:gdLst/>
              <a:ahLst/>
              <a:cxnLst/>
              <a:rect l="l" t="t" r="r" b="b"/>
              <a:pathLst>
                <a:path w="2127" h="2347" extrusionOk="0">
                  <a:moveTo>
                    <a:pt x="1758" y="0"/>
                  </a:moveTo>
                  <a:cubicBezTo>
                    <a:pt x="973" y="416"/>
                    <a:pt x="289" y="557"/>
                    <a:pt x="147" y="911"/>
                  </a:cubicBezTo>
                  <a:cubicBezTo>
                    <a:pt x="0" y="1284"/>
                    <a:pt x="373" y="1860"/>
                    <a:pt x="517" y="2346"/>
                  </a:cubicBezTo>
                  <a:cubicBezTo>
                    <a:pt x="1002" y="2191"/>
                    <a:pt x="1687" y="2175"/>
                    <a:pt x="1913" y="1842"/>
                  </a:cubicBezTo>
                  <a:cubicBezTo>
                    <a:pt x="2127" y="1528"/>
                    <a:pt x="1858" y="884"/>
                    <a:pt x="17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8" name="Google Shape;6778;p18"/>
            <p:cNvSpPr/>
            <p:nvPr/>
          </p:nvSpPr>
          <p:spPr>
            <a:xfrm>
              <a:off x="2955550" y="495875"/>
              <a:ext cx="57975" cy="48625"/>
            </a:xfrm>
            <a:custGeom>
              <a:avLst/>
              <a:gdLst/>
              <a:ahLst/>
              <a:cxnLst/>
              <a:rect l="l" t="t" r="r" b="b"/>
              <a:pathLst>
                <a:path w="2319" h="1945" extrusionOk="0">
                  <a:moveTo>
                    <a:pt x="1313" y="0"/>
                  </a:moveTo>
                  <a:cubicBezTo>
                    <a:pt x="922" y="0"/>
                    <a:pt x="434" y="281"/>
                    <a:pt x="0" y="406"/>
                  </a:cubicBezTo>
                  <a:cubicBezTo>
                    <a:pt x="164" y="916"/>
                    <a:pt x="189" y="1606"/>
                    <a:pt x="535" y="1874"/>
                  </a:cubicBezTo>
                  <a:cubicBezTo>
                    <a:pt x="600" y="1924"/>
                    <a:pt x="688" y="1944"/>
                    <a:pt x="796" y="1944"/>
                  </a:cubicBezTo>
                  <a:cubicBezTo>
                    <a:pt x="1139" y="1944"/>
                    <a:pt x="1680" y="1738"/>
                    <a:pt x="2318" y="1635"/>
                  </a:cubicBezTo>
                  <a:cubicBezTo>
                    <a:pt x="1962" y="867"/>
                    <a:pt x="1844" y="138"/>
                    <a:pt x="1515" y="30"/>
                  </a:cubicBezTo>
                  <a:cubicBezTo>
                    <a:pt x="1451" y="9"/>
                    <a:pt x="1384" y="0"/>
                    <a:pt x="13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9" name="Google Shape;6779;p18"/>
            <p:cNvSpPr/>
            <p:nvPr/>
          </p:nvSpPr>
          <p:spPr>
            <a:xfrm>
              <a:off x="4429875" y="5216100"/>
              <a:ext cx="49350" cy="55150"/>
            </a:xfrm>
            <a:custGeom>
              <a:avLst/>
              <a:gdLst/>
              <a:ahLst/>
              <a:cxnLst/>
              <a:rect l="l" t="t" r="r" b="b"/>
              <a:pathLst>
                <a:path w="1974" h="2206" extrusionOk="0">
                  <a:moveTo>
                    <a:pt x="1725" y="1"/>
                  </a:moveTo>
                  <a:cubicBezTo>
                    <a:pt x="935" y="355"/>
                    <a:pt x="251" y="456"/>
                    <a:pt x="142" y="761"/>
                  </a:cubicBezTo>
                  <a:cubicBezTo>
                    <a:pt x="0" y="1156"/>
                    <a:pt x="180" y="1862"/>
                    <a:pt x="485" y="2143"/>
                  </a:cubicBezTo>
                  <a:cubicBezTo>
                    <a:pt x="532" y="2186"/>
                    <a:pt x="620" y="2205"/>
                    <a:pt x="729" y="2205"/>
                  </a:cubicBezTo>
                  <a:cubicBezTo>
                    <a:pt x="1068" y="2205"/>
                    <a:pt x="1611" y="2023"/>
                    <a:pt x="1755" y="1800"/>
                  </a:cubicBezTo>
                  <a:cubicBezTo>
                    <a:pt x="1974" y="1464"/>
                    <a:pt x="1764" y="850"/>
                    <a:pt x="17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0" name="Google Shape;6780;p18"/>
            <p:cNvSpPr/>
            <p:nvPr/>
          </p:nvSpPr>
          <p:spPr>
            <a:xfrm>
              <a:off x="4612750" y="5163175"/>
              <a:ext cx="50600" cy="55175"/>
            </a:xfrm>
            <a:custGeom>
              <a:avLst/>
              <a:gdLst/>
              <a:ahLst/>
              <a:cxnLst/>
              <a:rect l="l" t="t" r="r" b="b"/>
              <a:pathLst>
                <a:path w="2024" h="2207" extrusionOk="0">
                  <a:moveTo>
                    <a:pt x="1604" y="0"/>
                  </a:moveTo>
                  <a:cubicBezTo>
                    <a:pt x="905" y="347"/>
                    <a:pt x="226" y="473"/>
                    <a:pt x="127" y="781"/>
                  </a:cubicBezTo>
                  <a:cubicBezTo>
                    <a:pt x="0" y="1182"/>
                    <a:pt x="335" y="1724"/>
                    <a:pt x="472" y="2206"/>
                  </a:cubicBezTo>
                  <a:cubicBezTo>
                    <a:pt x="942" y="2035"/>
                    <a:pt x="1582" y="1990"/>
                    <a:pt x="1831" y="1652"/>
                  </a:cubicBezTo>
                  <a:cubicBezTo>
                    <a:pt x="2024" y="1391"/>
                    <a:pt x="1730" y="767"/>
                    <a:pt x="16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1" name="Google Shape;6781;p18"/>
            <p:cNvSpPr/>
            <p:nvPr/>
          </p:nvSpPr>
          <p:spPr>
            <a:xfrm>
              <a:off x="1404250" y="3526725"/>
              <a:ext cx="56875" cy="44575"/>
            </a:xfrm>
            <a:custGeom>
              <a:avLst/>
              <a:gdLst/>
              <a:ahLst/>
              <a:cxnLst/>
              <a:rect l="l" t="t" r="r" b="b"/>
              <a:pathLst>
                <a:path w="2275" h="1783" extrusionOk="0">
                  <a:moveTo>
                    <a:pt x="1249" y="1"/>
                  </a:moveTo>
                  <a:cubicBezTo>
                    <a:pt x="868" y="1"/>
                    <a:pt x="399" y="168"/>
                    <a:pt x="179" y="409"/>
                  </a:cubicBezTo>
                  <a:cubicBezTo>
                    <a:pt x="1" y="604"/>
                    <a:pt x="204" y="1498"/>
                    <a:pt x="491" y="1688"/>
                  </a:cubicBezTo>
                  <a:cubicBezTo>
                    <a:pt x="596" y="1757"/>
                    <a:pt x="730" y="1782"/>
                    <a:pt x="891" y="1782"/>
                  </a:cubicBezTo>
                  <a:cubicBezTo>
                    <a:pt x="1234" y="1782"/>
                    <a:pt x="1701" y="1669"/>
                    <a:pt x="2274" y="1635"/>
                  </a:cubicBezTo>
                  <a:cubicBezTo>
                    <a:pt x="1941" y="843"/>
                    <a:pt x="1853" y="153"/>
                    <a:pt x="1555" y="47"/>
                  </a:cubicBezTo>
                  <a:cubicBezTo>
                    <a:pt x="1467" y="15"/>
                    <a:pt x="1362" y="1"/>
                    <a:pt x="124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2" name="Google Shape;6782;p18"/>
            <p:cNvSpPr/>
            <p:nvPr/>
          </p:nvSpPr>
          <p:spPr>
            <a:xfrm>
              <a:off x="2773375" y="540750"/>
              <a:ext cx="48825" cy="53475"/>
            </a:xfrm>
            <a:custGeom>
              <a:avLst/>
              <a:gdLst/>
              <a:ahLst/>
              <a:cxnLst/>
              <a:rect l="l" t="t" r="r" b="b"/>
              <a:pathLst>
                <a:path w="1953" h="2139" extrusionOk="0">
                  <a:moveTo>
                    <a:pt x="1774" y="1"/>
                  </a:moveTo>
                  <a:lnTo>
                    <a:pt x="1774" y="1"/>
                  </a:lnTo>
                  <a:cubicBezTo>
                    <a:pt x="971" y="317"/>
                    <a:pt x="286" y="388"/>
                    <a:pt x="161" y="689"/>
                  </a:cubicBezTo>
                  <a:cubicBezTo>
                    <a:pt x="0" y="1075"/>
                    <a:pt x="288" y="1647"/>
                    <a:pt x="383" y="2139"/>
                  </a:cubicBezTo>
                  <a:cubicBezTo>
                    <a:pt x="846" y="2040"/>
                    <a:pt x="1512" y="2089"/>
                    <a:pt x="1718" y="1801"/>
                  </a:cubicBezTo>
                  <a:cubicBezTo>
                    <a:pt x="1953" y="1479"/>
                    <a:pt x="1774" y="854"/>
                    <a:pt x="177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3" name="Google Shape;6783;p18"/>
            <p:cNvSpPr/>
            <p:nvPr/>
          </p:nvSpPr>
          <p:spPr>
            <a:xfrm>
              <a:off x="3466450" y="5308750"/>
              <a:ext cx="53700" cy="45450"/>
            </a:xfrm>
            <a:custGeom>
              <a:avLst/>
              <a:gdLst/>
              <a:ahLst/>
              <a:cxnLst/>
              <a:rect l="l" t="t" r="r" b="b"/>
              <a:pathLst>
                <a:path w="2148" h="1818" extrusionOk="0">
                  <a:moveTo>
                    <a:pt x="1230" y="1"/>
                  </a:moveTo>
                  <a:cubicBezTo>
                    <a:pt x="863" y="1"/>
                    <a:pt x="408" y="261"/>
                    <a:pt x="0" y="378"/>
                  </a:cubicBezTo>
                  <a:cubicBezTo>
                    <a:pt x="155" y="854"/>
                    <a:pt x="178" y="1500"/>
                    <a:pt x="504" y="1753"/>
                  </a:cubicBezTo>
                  <a:cubicBezTo>
                    <a:pt x="563" y="1799"/>
                    <a:pt x="642" y="1817"/>
                    <a:pt x="739" y="1817"/>
                  </a:cubicBezTo>
                  <a:cubicBezTo>
                    <a:pt x="1057" y="1817"/>
                    <a:pt x="1563" y="1619"/>
                    <a:pt x="2147" y="1519"/>
                  </a:cubicBezTo>
                  <a:cubicBezTo>
                    <a:pt x="1829" y="816"/>
                    <a:pt x="1724" y="129"/>
                    <a:pt x="1422" y="29"/>
                  </a:cubicBezTo>
                  <a:cubicBezTo>
                    <a:pt x="1362" y="9"/>
                    <a:pt x="1297" y="1"/>
                    <a:pt x="123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4" name="Google Shape;6784;p18"/>
            <p:cNvSpPr/>
            <p:nvPr/>
          </p:nvSpPr>
          <p:spPr>
            <a:xfrm>
              <a:off x="1837200" y="4382275"/>
              <a:ext cx="49450" cy="55675"/>
            </a:xfrm>
            <a:custGeom>
              <a:avLst/>
              <a:gdLst/>
              <a:ahLst/>
              <a:cxnLst/>
              <a:rect l="l" t="t" r="r" b="b"/>
              <a:pathLst>
                <a:path w="1978" h="2227" extrusionOk="0">
                  <a:moveTo>
                    <a:pt x="1699" y="0"/>
                  </a:moveTo>
                  <a:cubicBezTo>
                    <a:pt x="918" y="372"/>
                    <a:pt x="236" y="488"/>
                    <a:pt x="134" y="795"/>
                  </a:cubicBezTo>
                  <a:cubicBezTo>
                    <a:pt x="0" y="1193"/>
                    <a:pt x="193" y="1894"/>
                    <a:pt x="504" y="2170"/>
                  </a:cubicBezTo>
                  <a:cubicBezTo>
                    <a:pt x="549" y="2209"/>
                    <a:pt x="629" y="2226"/>
                    <a:pt x="729" y="2226"/>
                  </a:cubicBezTo>
                  <a:cubicBezTo>
                    <a:pt x="1066" y="2226"/>
                    <a:pt x="1624" y="2029"/>
                    <a:pt x="1767" y="1798"/>
                  </a:cubicBezTo>
                  <a:cubicBezTo>
                    <a:pt x="1978" y="1458"/>
                    <a:pt x="1757" y="849"/>
                    <a:pt x="169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5" name="Google Shape;6785;p18"/>
            <p:cNvSpPr/>
            <p:nvPr/>
          </p:nvSpPr>
          <p:spPr>
            <a:xfrm>
              <a:off x="6260250" y="2511850"/>
              <a:ext cx="57425" cy="44725"/>
            </a:xfrm>
            <a:custGeom>
              <a:avLst/>
              <a:gdLst/>
              <a:ahLst/>
              <a:cxnLst/>
              <a:rect l="l" t="t" r="r" b="b"/>
              <a:pathLst>
                <a:path w="2297" h="1789" extrusionOk="0">
                  <a:moveTo>
                    <a:pt x="1264" y="0"/>
                  </a:moveTo>
                  <a:cubicBezTo>
                    <a:pt x="878" y="0"/>
                    <a:pt x="394" y="181"/>
                    <a:pt x="173" y="433"/>
                  </a:cubicBezTo>
                  <a:cubicBezTo>
                    <a:pt x="1" y="629"/>
                    <a:pt x="223" y="1519"/>
                    <a:pt x="517" y="1703"/>
                  </a:cubicBezTo>
                  <a:cubicBezTo>
                    <a:pt x="615" y="1766"/>
                    <a:pt x="738" y="1789"/>
                    <a:pt x="885" y="1789"/>
                  </a:cubicBezTo>
                  <a:cubicBezTo>
                    <a:pt x="1231" y="1789"/>
                    <a:pt x="1707" y="1660"/>
                    <a:pt x="2297" y="1612"/>
                  </a:cubicBezTo>
                  <a:cubicBezTo>
                    <a:pt x="1946" y="827"/>
                    <a:pt x="1843" y="140"/>
                    <a:pt x="1542" y="40"/>
                  </a:cubicBezTo>
                  <a:cubicBezTo>
                    <a:pt x="1461" y="13"/>
                    <a:pt x="1366" y="0"/>
                    <a:pt x="12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6" name="Google Shape;6786;p18"/>
            <p:cNvSpPr/>
            <p:nvPr/>
          </p:nvSpPr>
          <p:spPr>
            <a:xfrm>
              <a:off x="1456425" y="3710625"/>
              <a:ext cx="54325" cy="45600"/>
            </a:xfrm>
            <a:custGeom>
              <a:avLst/>
              <a:gdLst/>
              <a:ahLst/>
              <a:cxnLst/>
              <a:rect l="l" t="t" r="r" b="b"/>
              <a:pathLst>
                <a:path w="2173" h="1824" extrusionOk="0">
                  <a:moveTo>
                    <a:pt x="1239" y="1"/>
                  </a:moveTo>
                  <a:cubicBezTo>
                    <a:pt x="868" y="1"/>
                    <a:pt x="410" y="277"/>
                    <a:pt x="0" y="405"/>
                  </a:cubicBezTo>
                  <a:cubicBezTo>
                    <a:pt x="165" y="877"/>
                    <a:pt x="205" y="1519"/>
                    <a:pt x="535" y="1764"/>
                  </a:cubicBezTo>
                  <a:cubicBezTo>
                    <a:pt x="592" y="1806"/>
                    <a:pt x="668" y="1824"/>
                    <a:pt x="759" y="1824"/>
                  </a:cubicBezTo>
                  <a:cubicBezTo>
                    <a:pt x="1076" y="1824"/>
                    <a:pt x="1583" y="1612"/>
                    <a:pt x="2172" y="1500"/>
                  </a:cubicBezTo>
                  <a:cubicBezTo>
                    <a:pt x="1838" y="800"/>
                    <a:pt x="1718" y="116"/>
                    <a:pt x="1415" y="25"/>
                  </a:cubicBezTo>
                  <a:cubicBezTo>
                    <a:pt x="1359" y="8"/>
                    <a:pt x="1300" y="1"/>
                    <a:pt x="123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7" name="Google Shape;6787;p18"/>
            <p:cNvSpPr/>
            <p:nvPr/>
          </p:nvSpPr>
          <p:spPr>
            <a:xfrm>
              <a:off x="4246900" y="5269825"/>
              <a:ext cx="50550" cy="54700"/>
            </a:xfrm>
            <a:custGeom>
              <a:avLst/>
              <a:gdLst/>
              <a:ahLst/>
              <a:cxnLst/>
              <a:rect l="l" t="t" r="r" b="b"/>
              <a:pathLst>
                <a:path w="2022" h="2188" extrusionOk="0">
                  <a:moveTo>
                    <a:pt x="1620" y="0"/>
                  </a:moveTo>
                  <a:cubicBezTo>
                    <a:pt x="918" y="333"/>
                    <a:pt x="236" y="450"/>
                    <a:pt x="133" y="756"/>
                  </a:cubicBezTo>
                  <a:cubicBezTo>
                    <a:pt x="0" y="1154"/>
                    <a:pt x="326" y="1702"/>
                    <a:pt x="454" y="2187"/>
                  </a:cubicBezTo>
                  <a:cubicBezTo>
                    <a:pt x="928" y="2024"/>
                    <a:pt x="1568" y="1988"/>
                    <a:pt x="1824" y="1657"/>
                  </a:cubicBezTo>
                  <a:cubicBezTo>
                    <a:pt x="2022" y="1400"/>
                    <a:pt x="1736" y="768"/>
                    <a:pt x="162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8" name="Google Shape;6788;p18"/>
            <p:cNvSpPr/>
            <p:nvPr/>
          </p:nvSpPr>
          <p:spPr>
            <a:xfrm>
              <a:off x="1356325" y="3332600"/>
              <a:ext cx="50600" cy="54900"/>
            </a:xfrm>
            <a:custGeom>
              <a:avLst/>
              <a:gdLst/>
              <a:ahLst/>
              <a:cxnLst/>
              <a:rect l="l" t="t" r="r" b="b"/>
              <a:pathLst>
                <a:path w="2024" h="2196" extrusionOk="0">
                  <a:moveTo>
                    <a:pt x="1614" y="0"/>
                  </a:moveTo>
                  <a:cubicBezTo>
                    <a:pt x="914" y="339"/>
                    <a:pt x="232" y="460"/>
                    <a:pt x="132" y="768"/>
                  </a:cubicBezTo>
                  <a:cubicBezTo>
                    <a:pt x="1" y="1166"/>
                    <a:pt x="331" y="1713"/>
                    <a:pt x="463" y="2196"/>
                  </a:cubicBezTo>
                  <a:cubicBezTo>
                    <a:pt x="936" y="2029"/>
                    <a:pt x="1574" y="1990"/>
                    <a:pt x="1828" y="1655"/>
                  </a:cubicBezTo>
                  <a:cubicBezTo>
                    <a:pt x="2024" y="1397"/>
                    <a:pt x="1736" y="768"/>
                    <a:pt x="16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9" name="Google Shape;6789;p18"/>
            <p:cNvSpPr/>
            <p:nvPr/>
          </p:nvSpPr>
          <p:spPr>
            <a:xfrm>
              <a:off x="4799925" y="5122125"/>
              <a:ext cx="48800" cy="41300"/>
            </a:xfrm>
            <a:custGeom>
              <a:avLst/>
              <a:gdLst/>
              <a:ahLst/>
              <a:cxnLst/>
              <a:rect l="l" t="t" r="r" b="b"/>
              <a:pathLst>
                <a:path w="1952" h="1652" extrusionOk="0">
                  <a:moveTo>
                    <a:pt x="1045" y="1"/>
                  </a:moveTo>
                  <a:cubicBezTo>
                    <a:pt x="740" y="1"/>
                    <a:pt x="343" y="210"/>
                    <a:pt x="1" y="294"/>
                  </a:cubicBezTo>
                  <a:cubicBezTo>
                    <a:pt x="116" y="738"/>
                    <a:pt x="105" y="1324"/>
                    <a:pt x="388" y="1580"/>
                  </a:cubicBezTo>
                  <a:cubicBezTo>
                    <a:pt x="445" y="1632"/>
                    <a:pt x="529" y="1652"/>
                    <a:pt x="638" y="1652"/>
                  </a:cubicBezTo>
                  <a:cubicBezTo>
                    <a:pt x="930" y="1652"/>
                    <a:pt x="1396" y="1507"/>
                    <a:pt x="1952" y="1443"/>
                  </a:cubicBezTo>
                  <a:cubicBezTo>
                    <a:pt x="1623" y="751"/>
                    <a:pt x="1532" y="169"/>
                    <a:pt x="1237" y="38"/>
                  </a:cubicBezTo>
                  <a:cubicBezTo>
                    <a:pt x="1179" y="12"/>
                    <a:pt x="1114" y="1"/>
                    <a:pt x="10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0" name="Google Shape;6790;p18"/>
            <p:cNvSpPr/>
            <p:nvPr/>
          </p:nvSpPr>
          <p:spPr>
            <a:xfrm>
              <a:off x="1310450" y="3160375"/>
              <a:ext cx="49925" cy="41725"/>
            </a:xfrm>
            <a:custGeom>
              <a:avLst/>
              <a:gdLst/>
              <a:ahLst/>
              <a:cxnLst/>
              <a:rect l="l" t="t" r="r" b="b"/>
              <a:pathLst>
                <a:path w="1997" h="1669" extrusionOk="0">
                  <a:moveTo>
                    <a:pt x="1058" y="1"/>
                  </a:moveTo>
                  <a:cubicBezTo>
                    <a:pt x="751" y="1"/>
                    <a:pt x="348" y="236"/>
                    <a:pt x="1" y="336"/>
                  </a:cubicBezTo>
                  <a:cubicBezTo>
                    <a:pt x="132" y="777"/>
                    <a:pt x="144" y="1362"/>
                    <a:pt x="436" y="1606"/>
                  </a:cubicBezTo>
                  <a:cubicBezTo>
                    <a:pt x="489" y="1650"/>
                    <a:pt x="563" y="1668"/>
                    <a:pt x="656" y="1668"/>
                  </a:cubicBezTo>
                  <a:cubicBezTo>
                    <a:pt x="947" y="1668"/>
                    <a:pt x="1420" y="1495"/>
                    <a:pt x="1996" y="1405"/>
                  </a:cubicBezTo>
                  <a:cubicBezTo>
                    <a:pt x="1641" y="727"/>
                    <a:pt x="1525" y="152"/>
                    <a:pt x="1224" y="30"/>
                  </a:cubicBezTo>
                  <a:cubicBezTo>
                    <a:pt x="1173" y="9"/>
                    <a:pt x="1117" y="1"/>
                    <a:pt x="105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1" name="Google Shape;6791;p18"/>
            <p:cNvSpPr/>
            <p:nvPr/>
          </p:nvSpPr>
          <p:spPr>
            <a:xfrm>
              <a:off x="4063200" y="5334250"/>
              <a:ext cx="46550" cy="51050"/>
            </a:xfrm>
            <a:custGeom>
              <a:avLst/>
              <a:gdLst/>
              <a:ahLst/>
              <a:cxnLst/>
              <a:rect l="l" t="t" r="r" b="b"/>
              <a:pathLst>
                <a:path w="1862" h="2042" extrusionOk="0">
                  <a:moveTo>
                    <a:pt x="1443" y="1"/>
                  </a:moveTo>
                  <a:cubicBezTo>
                    <a:pt x="1007" y="144"/>
                    <a:pt x="427" y="167"/>
                    <a:pt x="182" y="469"/>
                  </a:cubicBezTo>
                  <a:cubicBezTo>
                    <a:pt x="1" y="693"/>
                    <a:pt x="256" y="1275"/>
                    <a:pt x="368" y="2042"/>
                  </a:cubicBezTo>
                  <a:cubicBezTo>
                    <a:pt x="1043" y="1666"/>
                    <a:pt x="1614" y="1535"/>
                    <a:pt x="1735" y="1230"/>
                  </a:cubicBezTo>
                  <a:cubicBezTo>
                    <a:pt x="1862" y="907"/>
                    <a:pt x="1558" y="416"/>
                    <a:pt x="144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2" name="Google Shape;6792;p18"/>
            <p:cNvSpPr/>
            <p:nvPr/>
          </p:nvSpPr>
          <p:spPr>
            <a:xfrm>
              <a:off x="3051475" y="5231225"/>
              <a:ext cx="53025" cy="43225"/>
            </a:xfrm>
            <a:custGeom>
              <a:avLst/>
              <a:gdLst/>
              <a:ahLst/>
              <a:cxnLst/>
              <a:rect l="l" t="t" r="r" b="b"/>
              <a:pathLst>
                <a:path w="2121" h="1729" extrusionOk="0">
                  <a:moveTo>
                    <a:pt x="1051" y="0"/>
                  </a:moveTo>
                  <a:cubicBezTo>
                    <a:pt x="699" y="0"/>
                    <a:pt x="212" y="166"/>
                    <a:pt x="142" y="346"/>
                  </a:cubicBezTo>
                  <a:cubicBezTo>
                    <a:pt x="0" y="712"/>
                    <a:pt x="127" y="1409"/>
                    <a:pt x="406" y="1637"/>
                  </a:cubicBezTo>
                  <a:cubicBezTo>
                    <a:pt x="488" y="1704"/>
                    <a:pt x="605" y="1729"/>
                    <a:pt x="753" y="1729"/>
                  </a:cubicBezTo>
                  <a:cubicBezTo>
                    <a:pt x="1073" y="1729"/>
                    <a:pt x="1540" y="1616"/>
                    <a:pt x="2121" y="1580"/>
                  </a:cubicBezTo>
                  <a:cubicBezTo>
                    <a:pt x="1750" y="815"/>
                    <a:pt x="1646" y="226"/>
                    <a:pt x="1322" y="52"/>
                  </a:cubicBezTo>
                  <a:cubicBezTo>
                    <a:pt x="1255" y="16"/>
                    <a:pt x="1160" y="0"/>
                    <a:pt x="10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3" name="Google Shape;6793;p18"/>
            <p:cNvSpPr/>
            <p:nvPr/>
          </p:nvSpPr>
          <p:spPr>
            <a:xfrm>
              <a:off x="2120925" y="4707950"/>
              <a:ext cx="53825" cy="43550"/>
            </a:xfrm>
            <a:custGeom>
              <a:avLst/>
              <a:gdLst/>
              <a:ahLst/>
              <a:cxnLst/>
              <a:rect l="l" t="t" r="r" b="b"/>
              <a:pathLst>
                <a:path w="2153" h="1742" extrusionOk="0">
                  <a:moveTo>
                    <a:pt x="1067" y="1"/>
                  </a:moveTo>
                  <a:cubicBezTo>
                    <a:pt x="713" y="1"/>
                    <a:pt x="197" y="194"/>
                    <a:pt x="131" y="386"/>
                  </a:cubicBezTo>
                  <a:cubicBezTo>
                    <a:pt x="1" y="755"/>
                    <a:pt x="154" y="1447"/>
                    <a:pt x="442" y="1662"/>
                  </a:cubicBezTo>
                  <a:cubicBezTo>
                    <a:pt x="518" y="1720"/>
                    <a:pt x="620" y="1742"/>
                    <a:pt x="747" y="1742"/>
                  </a:cubicBezTo>
                  <a:cubicBezTo>
                    <a:pt x="1068" y="1742"/>
                    <a:pt x="1546" y="1601"/>
                    <a:pt x="2152" y="1540"/>
                  </a:cubicBezTo>
                  <a:cubicBezTo>
                    <a:pt x="1752" y="788"/>
                    <a:pt x="1628" y="203"/>
                    <a:pt x="1298" y="43"/>
                  </a:cubicBezTo>
                  <a:cubicBezTo>
                    <a:pt x="1238" y="14"/>
                    <a:pt x="1158" y="1"/>
                    <a:pt x="10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4" name="Google Shape;6794;p18"/>
            <p:cNvSpPr/>
            <p:nvPr/>
          </p:nvSpPr>
          <p:spPr>
            <a:xfrm>
              <a:off x="5170975" y="642625"/>
              <a:ext cx="41400" cy="46500"/>
            </a:xfrm>
            <a:custGeom>
              <a:avLst/>
              <a:gdLst/>
              <a:ahLst/>
              <a:cxnLst/>
              <a:rect l="l" t="t" r="r" b="b"/>
              <a:pathLst>
                <a:path w="1656" h="1860" extrusionOk="0">
                  <a:moveTo>
                    <a:pt x="1489" y="0"/>
                  </a:moveTo>
                  <a:lnTo>
                    <a:pt x="1489" y="0"/>
                  </a:lnTo>
                  <a:cubicBezTo>
                    <a:pt x="817" y="274"/>
                    <a:pt x="234" y="341"/>
                    <a:pt x="133" y="595"/>
                  </a:cubicBezTo>
                  <a:cubicBezTo>
                    <a:pt x="1" y="934"/>
                    <a:pt x="124" y="1531"/>
                    <a:pt x="372" y="1796"/>
                  </a:cubicBezTo>
                  <a:cubicBezTo>
                    <a:pt x="412" y="1840"/>
                    <a:pt x="502" y="1859"/>
                    <a:pt x="615" y="1859"/>
                  </a:cubicBezTo>
                  <a:cubicBezTo>
                    <a:pt x="904" y="1859"/>
                    <a:pt x="1342" y="1732"/>
                    <a:pt x="1460" y="1558"/>
                  </a:cubicBezTo>
                  <a:cubicBezTo>
                    <a:pt x="1656" y="1270"/>
                    <a:pt x="1496" y="741"/>
                    <a:pt x="148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5" name="Google Shape;6795;p18"/>
            <p:cNvSpPr/>
            <p:nvPr/>
          </p:nvSpPr>
          <p:spPr>
            <a:xfrm>
              <a:off x="6313825" y="2698175"/>
              <a:ext cx="49575" cy="39750"/>
            </a:xfrm>
            <a:custGeom>
              <a:avLst/>
              <a:gdLst/>
              <a:ahLst/>
              <a:cxnLst/>
              <a:rect l="l" t="t" r="r" b="b"/>
              <a:pathLst>
                <a:path w="1983" h="1590" extrusionOk="0">
                  <a:moveTo>
                    <a:pt x="1029" y="0"/>
                  </a:moveTo>
                  <a:cubicBezTo>
                    <a:pt x="700" y="0"/>
                    <a:pt x="284" y="136"/>
                    <a:pt x="163" y="328"/>
                  </a:cubicBezTo>
                  <a:cubicBezTo>
                    <a:pt x="1" y="585"/>
                    <a:pt x="157" y="1288"/>
                    <a:pt x="415" y="1499"/>
                  </a:cubicBezTo>
                  <a:cubicBezTo>
                    <a:pt x="497" y="1566"/>
                    <a:pt x="614" y="1589"/>
                    <a:pt x="764" y="1589"/>
                  </a:cubicBezTo>
                  <a:cubicBezTo>
                    <a:pt x="1057" y="1589"/>
                    <a:pt x="1472" y="1500"/>
                    <a:pt x="1983" y="1480"/>
                  </a:cubicBezTo>
                  <a:cubicBezTo>
                    <a:pt x="1680" y="771"/>
                    <a:pt x="1611" y="188"/>
                    <a:pt x="1327" y="53"/>
                  </a:cubicBezTo>
                  <a:cubicBezTo>
                    <a:pt x="1249" y="17"/>
                    <a:pt x="1145" y="0"/>
                    <a:pt x="10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6" name="Google Shape;6796;p18"/>
            <p:cNvSpPr/>
            <p:nvPr/>
          </p:nvSpPr>
          <p:spPr>
            <a:xfrm>
              <a:off x="3688650" y="286675"/>
              <a:ext cx="44250" cy="48200"/>
            </a:xfrm>
            <a:custGeom>
              <a:avLst/>
              <a:gdLst/>
              <a:ahLst/>
              <a:cxnLst/>
              <a:rect l="l" t="t" r="r" b="b"/>
              <a:pathLst>
                <a:path w="1770" h="1928" extrusionOk="0">
                  <a:moveTo>
                    <a:pt x="1393" y="0"/>
                  </a:moveTo>
                  <a:cubicBezTo>
                    <a:pt x="979" y="103"/>
                    <a:pt x="407" y="81"/>
                    <a:pt x="198" y="346"/>
                  </a:cubicBezTo>
                  <a:cubicBezTo>
                    <a:pt x="1" y="598"/>
                    <a:pt x="185" y="1153"/>
                    <a:pt x="214" y="1928"/>
                  </a:cubicBezTo>
                  <a:cubicBezTo>
                    <a:pt x="914" y="1603"/>
                    <a:pt x="1491" y="1515"/>
                    <a:pt x="1626" y="1223"/>
                  </a:cubicBezTo>
                  <a:cubicBezTo>
                    <a:pt x="1769" y="917"/>
                    <a:pt x="1489" y="416"/>
                    <a:pt x="13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7" name="Google Shape;6797;p18"/>
            <p:cNvSpPr/>
            <p:nvPr/>
          </p:nvSpPr>
          <p:spPr>
            <a:xfrm>
              <a:off x="2592225" y="595100"/>
              <a:ext cx="44850" cy="50625"/>
            </a:xfrm>
            <a:custGeom>
              <a:avLst/>
              <a:gdLst/>
              <a:ahLst/>
              <a:cxnLst/>
              <a:rect l="l" t="t" r="r" b="b"/>
              <a:pathLst>
                <a:path w="1794" h="2025" extrusionOk="0">
                  <a:moveTo>
                    <a:pt x="1465" y="0"/>
                  </a:moveTo>
                  <a:cubicBezTo>
                    <a:pt x="792" y="388"/>
                    <a:pt x="223" y="526"/>
                    <a:pt x="116" y="827"/>
                  </a:cubicBezTo>
                  <a:cubicBezTo>
                    <a:pt x="1" y="1145"/>
                    <a:pt x="325" y="1620"/>
                    <a:pt x="456" y="2025"/>
                  </a:cubicBezTo>
                  <a:cubicBezTo>
                    <a:pt x="860" y="1883"/>
                    <a:pt x="1433" y="1855"/>
                    <a:pt x="1619" y="1571"/>
                  </a:cubicBezTo>
                  <a:cubicBezTo>
                    <a:pt x="1794" y="1304"/>
                    <a:pt x="1563" y="769"/>
                    <a:pt x="14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8" name="Google Shape;6798;p18"/>
            <p:cNvSpPr/>
            <p:nvPr/>
          </p:nvSpPr>
          <p:spPr>
            <a:xfrm>
              <a:off x="4938375" y="511825"/>
              <a:ext cx="41400" cy="46500"/>
            </a:xfrm>
            <a:custGeom>
              <a:avLst/>
              <a:gdLst/>
              <a:ahLst/>
              <a:cxnLst/>
              <a:rect l="l" t="t" r="r" b="b"/>
              <a:pathLst>
                <a:path w="1656" h="1860" extrusionOk="0">
                  <a:moveTo>
                    <a:pt x="1489" y="1"/>
                  </a:moveTo>
                  <a:cubicBezTo>
                    <a:pt x="817" y="275"/>
                    <a:pt x="233" y="343"/>
                    <a:pt x="133" y="596"/>
                  </a:cubicBezTo>
                  <a:cubicBezTo>
                    <a:pt x="0" y="935"/>
                    <a:pt x="124" y="1533"/>
                    <a:pt x="372" y="1797"/>
                  </a:cubicBezTo>
                  <a:cubicBezTo>
                    <a:pt x="412" y="1841"/>
                    <a:pt x="502" y="1860"/>
                    <a:pt x="615" y="1860"/>
                  </a:cubicBezTo>
                  <a:cubicBezTo>
                    <a:pt x="904" y="1860"/>
                    <a:pt x="1342" y="1733"/>
                    <a:pt x="1459" y="1560"/>
                  </a:cubicBezTo>
                  <a:cubicBezTo>
                    <a:pt x="1655" y="1273"/>
                    <a:pt x="1496" y="742"/>
                    <a:pt x="14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9" name="Google Shape;6799;p18"/>
            <p:cNvSpPr/>
            <p:nvPr/>
          </p:nvSpPr>
          <p:spPr>
            <a:xfrm>
              <a:off x="5683950" y="1096825"/>
              <a:ext cx="49150" cy="37775"/>
            </a:xfrm>
            <a:custGeom>
              <a:avLst/>
              <a:gdLst/>
              <a:ahLst/>
              <a:cxnLst/>
              <a:rect l="l" t="t" r="r" b="b"/>
              <a:pathLst>
                <a:path w="1966" h="1511" extrusionOk="0">
                  <a:moveTo>
                    <a:pt x="1081" y="0"/>
                  </a:moveTo>
                  <a:cubicBezTo>
                    <a:pt x="751" y="0"/>
                    <a:pt x="346" y="148"/>
                    <a:pt x="147" y="360"/>
                  </a:cubicBezTo>
                  <a:cubicBezTo>
                    <a:pt x="0" y="514"/>
                    <a:pt x="181" y="1289"/>
                    <a:pt x="426" y="1438"/>
                  </a:cubicBezTo>
                  <a:cubicBezTo>
                    <a:pt x="513" y="1491"/>
                    <a:pt x="620" y="1511"/>
                    <a:pt x="747" y="1511"/>
                  </a:cubicBezTo>
                  <a:cubicBezTo>
                    <a:pt x="1045" y="1511"/>
                    <a:pt x="1453" y="1403"/>
                    <a:pt x="1966" y="1362"/>
                  </a:cubicBezTo>
                  <a:cubicBezTo>
                    <a:pt x="1667" y="700"/>
                    <a:pt x="1578" y="117"/>
                    <a:pt x="1325" y="34"/>
                  </a:cubicBezTo>
                  <a:cubicBezTo>
                    <a:pt x="1253" y="11"/>
                    <a:pt x="1169" y="0"/>
                    <a:pt x="108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0" name="Google Shape;6800;p18"/>
            <p:cNvSpPr/>
            <p:nvPr/>
          </p:nvSpPr>
          <p:spPr>
            <a:xfrm>
              <a:off x="4290225" y="303500"/>
              <a:ext cx="41375" cy="46500"/>
            </a:xfrm>
            <a:custGeom>
              <a:avLst/>
              <a:gdLst/>
              <a:ahLst/>
              <a:cxnLst/>
              <a:rect l="l" t="t" r="r" b="b"/>
              <a:pathLst>
                <a:path w="1655" h="1860" extrusionOk="0">
                  <a:moveTo>
                    <a:pt x="1488" y="1"/>
                  </a:moveTo>
                  <a:cubicBezTo>
                    <a:pt x="816" y="275"/>
                    <a:pt x="233" y="341"/>
                    <a:pt x="133" y="596"/>
                  </a:cubicBezTo>
                  <a:cubicBezTo>
                    <a:pt x="0" y="933"/>
                    <a:pt x="124" y="1532"/>
                    <a:pt x="371" y="1797"/>
                  </a:cubicBezTo>
                  <a:cubicBezTo>
                    <a:pt x="411" y="1840"/>
                    <a:pt x="501" y="1859"/>
                    <a:pt x="613" y="1859"/>
                  </a:cubicBezTo>
                  <a:cubicBezTo>
                    <a:pt x="902" y="1859"/>
                    <a:pt x="1341" y="1731"/>
                    <a:pt x="1459" y="1558"/>
                  </a:cubicBezTo>
                  <a:cubicBezTo>
                    <a:pt x="1655" y="1271"/>
                    <a:pt x="1496" y="742"/>
                    <a:pt x="14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1" name="Google Shape;6801;p18"/>
            <p:cNvSpPr/>
            <p:nvPr/>
          </p:nvSpPr>
          <p:spPr>
            <a:xfrm>
              <a:off x="1506075" y="3896725"/>
              <a:ext cx="44225" cy="48200"/>
            </a:xfrm>
            <a:custGeom>
              <a:avLst/>
              <a:gdLst/>
              <a:ahLst/>
              <a:cxnLst/>
              <a:rect l="l" t="t" r="r" b="b"/>
              <a:pathLst>
                <a:path w="1769" h="1928" extrusionOk="0">
                  <a:moveTo>
                    <a:pt x="1393" y="0"/>
                  </a:moveTo>
                  <a:cubicBezTo>
                    <a:pt x="979" y="104"/>
                    <a:pt x="407" y="82"/>
                    <a:pt x="198" y="347"/>
                  </a:cubicBezTo>
                  <a:cubicBezTo>
                    <a:pt x="1" y="597"/>
                    <a:pt x="185" y="1153"/>
                    <a:pt x="214" y="1928"/>
                  </a:cubicBezTo>
                  <a:cubicBezTo>
                    <a:pt x="914" y="1604"/>
                    <a:pt x="1490" y="1515"/>
                    <a:pt x="1626" y="1224"/>
                  </a:cubicBezTo>
                  <a:cubicBezTo>
                    <a:pt x="1769" y="917"/>
                    <a:pt x="1488" y="416"/>
                    <a:pt x="13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2" name="Google Shape;6802;p18"/>
            <p:cNvSpPr/>
            <p:nvPr/>
          </p:nvSpPr>
          <p:spPr>
            <a:xfrm>
              <a:off x="6016050" y="1584100"/>
              <a:ext cx="44675" cy="49500"/>
            </a:xfrm>
            <a:custGeom>
              <a:avLst/>
              <a:gdLst/>
              <a:ahLst/>
              <a:cxnLst/>
              <a:rect l="l" t="t" r="r" b="b"/>
              <a:pathLst>
                <a:path w="1787" h="1980" extrusionOk="0">
                  <a:moveTo>
                    <a:pt x="1493" y="0"/>
                  </a:moveTo>
                  <a:cubicBezTo>
                    <a:pt x="811" y="369"/>
                    <a:pt x="239" y="493"/>
                    <a:pt x="124" y="790"/>
                  </a:cubicBezTo>
                  <a:cubicBezTo>
                    <a:pt x="0" y="1106"/>
                    <a:pt x="199" y="1797"/>
                    <a:pt x="463" y="1937"/>
                  </a:cubicBezTo>
                  <a:cubicBezTo>
                    <a:pt x="519" y="1966"/>
                    <a:pt x="593" y="1980"/>
                    <a:pt x="678" y="1980"/>
                  </a:cubicBezTo>
                  <a:cubicBezTo>
                    <a:pt x="994" y="1980"/>
                    <a:pt x="1452" y="1794"/>
                    <a:pt x="1604" y="1576"/>
                  </a:cubicBezTo>
                  <a:cubicBezTo>
                    <a:pt x="1786" y="1313"/>
                    <a:pt x="1568" y="771"/>
                    <a:pt x="14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3" name="Google Shape;6803;p18"/>
            <p:cNvSpPr/>
            <p:nvPr/>
          </p:nvSpPr>
          <p:spPr>
            <a:xfrm>
              <a:off x="1646250" y="1470475"/>
              <a:ext cx="38925" cy="42950"/>
            </a:xfrm>
            <a:custGeom>
              <a:avLst/>
              <a:gdLst/>
              <a:ahLst/>
              <a:cxnLst/>
              <a:rect l="l" t="t" r="r" b="b"/>
              <a:pathLst>
                <a:path w="1557" h="1718" extrusionOk="0">
                  <a:moveTo>
                    <a:pt x="1272" y="1"/>
                  </a:moveTo>
                  <a:cubicBezTo>
                    <a:pt x="696" y="321"/>
                    <a:pt x="200" y="434"/>
                    <a:pt x="102" y="693"/>
                  </a:cubicBezTo>
                  <a:cubicBezTo>
                    <a:pt x="1" y="969"/>
                    <a:pt x="186" y="1567"/>
                    <a:pt x="418" y="1684"/>
                  </a:cubicBezTo>
                  <a:cubicBezTo>
                    <a:pt x="464" y="1707"/>
                    <a:pt x="524" y="1717"/>
                    <a:pt x="593" y="1717"/>
                  </a:cubicBezTo>
                  <a:cubicBezTo>
                    <a:pt x="869" y="1717"/>
                    <a:pt x="1275" y="1546"/>
                    <a:pt x="1405" y="1349"/>
                  </a:cubicBezTo>
                  <a:cubicBezTo>
                    <a:pt x="1557" y="1118"/>
                    <a:pt x="1355" y="651"/>
                    <a:pt x="12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4" name="Google Shape;6804;p18"/>
            <p:cNvSpPr/>
            <p:nvPr/>
          </p:nvSpPr>
          <p:spPr>
            <a:xfrm>
              <a:off x="6064425" y="3963300"/>
              <a:ext cx="38700" cy="42650"/>
            </a:xfrm>
            <a:custGeom>
              <a:avLst/>
              <a:gdLst/>
              <a:ahLst/>
              <a:cxnLst/>
              <a:rect l="l" t="t" r="r" b="b"/>
              <a:pathLst>
                <a:path w="1548" h="1706" extrusionOk="0">
                  <a:moveTo>
                    <a:pt x="1184" y="0"/>
                  </a:moveTo>
                  <a:cubicBezTo>
                    <a:pt x="828" y="108"/>
                    <a:pt x="330" y="112"/>
                    <a:pt x="161" y="352"/>
                  </a:cubicBezTo>
                  <a:cubicBezTo>
                    <a:pt x="0" y="576"/>
                    <a:pt x="186" y="1051"/>
                    <a:pt x="248" y="1705"/>
                  </a:cubicBezTo>
                  <a:cubicBezTo>
                    <a:pt x="833" y="1405"/>
                    <a:pt x="1332" y="1307"/>
                    <a:pt x="1437" y="1052"/>
                  </a:cubicBezTo>
                  <a:cubicBezTo>
                    <a:pt x="1548" y="780"/>
                    <a:pt x="1284" y="357"/>
                    <a:pt x="118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5" name="Google Shape;6805;p18"/>
            <p:cNvSpPr/>
            <p:nvPr/>
          </p:nvSpPr>
          <p:spPr>
            <a:xfrm>
              <a:off x="6280225" y="3305075"/>
              <a:ext cx="41800" cy="44200"/>
            </a:xfrm>
            <a:custGeom>
              <a:avLst/>
              <a:gdLst/>
              <a:ahLst/>
              <a:cxnLst/>
              <a:rect l="l" t="t" r="r" b="b"/>
              <a:pathLst>
                <a:path w="1672" h="1768" extrusionOk="0">
                  <a:moveTo>
                    <a:pt x="978" y="0"/>
                  </a:moveTo>
                  <a:cubicBezTo>
                    <a:pt x="678" y="0"/>
                    <a:pt x="338" y="98"/>
                    <a:pt x="194" y="267"/>
                  </a:cubicBezTo>
                  <a:cubicBezTo>
                    <a:pt x="1" y="494"/>
                    <a:pt x="172" y="1033"/>
                    <a:pt x="189" y="1767"/>
                  </a:cubicBezTo>
                  <a:cubicBezTo>
                    <a:pt x="849" y="1456"/>
                    <a:pt x="1359" y="1374"/>
                    <a:pt x="1529" y="1089"/>
                  </a:cubicBezTo>
                  <a:cubicBezTo>
                    <a:pt x="1672" y="849"/>
                    <a:pt x="1517" y="133"/>
                    <a:pt x="1322" y="56"/>
                  </a:cubicBezTo>
                  <a:cubicBezTo>
                    <a:pt x="1227" y="18"/>
                    <a:pt x="1106" y="0"/>
                    <a:pt x="97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6" name="Google Shape;6806;p18"/>
            <p:cNvSpPr/>
            <p:nvPr/>
          </p:nvSpPr>
          <p:spPr>
            <a:xfrm>
              <a:off x="2093900" y="941675"/>
              <a:ext cx="41975" cy="44550"/>
            </a:xfrm>
            <a:custGeom>
              <a:avLst/>
              <a:gdLst/>
              <a:ahLst/>
              <a:cxnLst/>
              <a:rect l="l" t="t" r="r" b="b"/>
              <a:pathLst>
                <a:path w="1679" h="1782" extrusionOk="0">
                  <a:moveTo>
                    <a:pt x="1467" y="1"/>
                  </a:moveTo>
                  <a:cubicBezTo>
                    <a:pt x="814" y="323"/>
                    <a:pt x="305" y="415"/>
                    <a:pt x="139" y="705"/>
                  </a:cubicBezTo>
                  <a:cubicBezTo>
                    <a:pt x="0" y="947"/>
                    <a:pt x="170" y="1662"/>
                    <a:pt x="364" y="1734"/>
                  </a:cubicBezTo>
                  <a:cubicBezTo>
                    <a:pt x="453" y="1766"/>
                    <a:pt x="563" y="1782"/>
                    <a:pt x="680" y="1782"/>
                  </a:cubicBezTo>
                  <a:cubicBezTo>
                    <a:pt x="988" y="1782"/>
                    <a:pt x="1344" y="1676"/>
                    <a:pt x="1490" y="1498"/>
                  </a:cubicBezTo>
                  <a:cubicBezTo>
                    <a:pt x="1679" y="1268"/>
                    <a:pt x="1499" y="733"/>
                    <a:pt x="14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7" name="Google Shape;6807;p18"/>
            <p:cNvSpPr/>
            <p:nvPr/>
          </p:nvSpPr>
          <p:spPr>
            <a:xfrm>
              <a:off x="1561200" y="4083150"/>
              <a:ext cx="42650" cy="34950"/>
            </a:xfrm>
            <a:custGeom>
              <a:avLst/>
              <a:gdLst/>
              <a:ahLst/>
              <a:cxnLst/>
              <a:rect l="l" t="t" r="r" b="b"/>
              <a:pathLst>
                <a:path w="1706" h="1398" extrusionOk="0">
                  <a:moveTo>
                    <a:pt x="914" y="0"/>
                  </a:moveTo>
                  <a:cubicBezTo>
                    <a:pt x="650" y="0"/>
                    <a:pt x="302" y="226"/>
                    <a:pt x="0" y="328"/>
                  </a:cubicBezTo>
                  <a:cubicBezTo>
                    <a:pt x="112" y="682"/>
                    <a:pt x="125" y="1186"/>
                    <a:pt x="366" y="1345"/>
                  </a:cubicBezTo>
                  <a:cubicBezTo>
                    <a:pt x="422" y="1383"/>
                    <a:pt x="493" y="1398"/>
                    <a:pt x="578" y="1398"/>
                  </a:cubicBezTo>
                  <a:cubicBezTo>
                    <a:pt x="835" y="1398"/>
                    <a:pt x="1219" y="1260"/>
                    <a:pt x="1705" y="1189"/>
                  </a:cubicBezTo>
                  <a:cubicBezTo>
                    <a:pt x="1397" y="613"/>
                    <a:pt x="1292" y="112"/>
                    <a:pt x="1038" y="20"/>
                  </a:cubicBezTo>
                  <a:cubicBezTo>
                    <a:pt x="999" y="6"/>
                    <a:pt x="957" y="0"/>
                    <a:pt x="9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8" name="Google Shape;6808;p18"/>
            <p:cNvSpPr/>
            <p:nvPr/>
          </p:nvSpPr>
          <p:spPr>
            <a:xfrm>
              <a:off x="3884425" y="5389925"/>
              <a:ext cx="39000" cy="43775"/>
            </a:xfrm>
            <a:custGeom>
              <a:avLst/>
              <a:gdLst/>
              <a:ahLst/>
              <a:cxnLst/>
              <a:rect l="l" t="t" r="r" b="b"/>
              <a:pathLst>
                <a:path w="1560" h="1751" extrusionOk="0">
                  <a:moveTo>
                    <a:pt x="1156" y="0"/>
                  </a:moveTo>
                  <a:cubicBezTo>
                    <a:pt x="805" y="126"/>
                    <a:pt x="305" y="157"/>
                    <a:pt x="149" y="406"/>
                  </a:cubicBezTo>
                  <a:cubicBezTo>
                    <a:pt x="0" y="640"/>
                    <a:pt x="211" y="1103"/>
                    <a:pt x="305" y="1751"/>
                  </a:cubicBezTo>
                  <a:cubicBezTo>
                    <a:pt x="876" y="1421"/>
                    <a:pt x="1372" y="1299"/>
                    <a:pt x="1462" y="1038"/>
                  </a:cubicBezTo>
                  <a:cubicBezTo>
                    <a:pt x="1559" y="759"/>
                    <a:pt x="1274" y="351"/>
                    <a:pt x="11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9" name="Google Shape;6809;p18"/>
            <p:cNvSpPr/>
            <p:nvPr/>
          </p:nvSpPr>
          <p:spPr>
            <a:xfrm>
              <a:off x="1296250" y="2367025"/>
              <a:ext cx="38325" cy="41325"/>
            </a:xfrm>
            <a:custGeom>
              <a:avLst/>
              <a:gdLst/>
              <a:ahLst/>
              <a:cxnLst/>
              <a:rect l="l" t="t" r="r" b="b"/>
              <a:pathLst>
                <a:path w="1533" h="1653" extrusionOk="0">
                  <a:moveTo>
                    <a:pt x="1348" y="0"/>
                  </a:moveTo>
                  <a:cubicBezTo>
                    <a:pt x="749" y="266"/>
                    <a:pt x="245" y="335"/>
                    <a:pt x="125" y="585"/>
                  </a:cubicBezTo>
                  <a:cubicBezTo>
                    <a:pt x="0" y="851"/>
                    <a:pt x="239" y="1290"/>
                    <a:pt x="318" y="1652"/>
                  </a:cubicBezTo>
                  <a:cubicBezTo>
                    <a:pt x="679" y="1565"/>
                    <a:pt x="1177" y="1589"/>
                    <a:pt x="1360" y="1359"/>
                  </a:cubicBezTo>
                  <a:cubicBezTo>
                    <a:pt x="1533" y="1142"/>
                    <a:pt x="1373" y="659"/>
                    <a:pt x="134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0" name="Google Shape;6810;p18"/>
            <p:cNvSpPr/>
            <p:nvPr/>
          </p:nvSpPr>
          <p:spPr>
            <a:xfrm>
              <a:off x="5485050" y="4728725"/>
              <a:ext cx="40500" cy="34250"/>
            </a:xfrm>
            <a:custGeom>
              <a:avLst/>
              <a:gdLst/>
              <a:ahLst/>
              <a:cxnLst/>
              <a:rect l="l" t="t" r="r" b="b"/>
              <a:pathLst>
                <a:path w="1620" h="1370" extrusionOk="0">
                  <a:moveTo>
                    <a:pt x="892" y="0"/>
                  </a:moveTo>
                  <a:cubicBezTo>
                    <a:pt x="635" y="0"/>
                    <a:pt x="292" y="177"/>
                    <a:pt x="0" y="248"/>
                  </a:cubicBezTo>
                  <a:cubicBezTo>
                    <a:pt x="81" y="610"/>
                    <a:pt x="49" y="1113"/>
                    <a:pt x="273" y="1294"/>
                  </a:cubicBezTo>
                  <a:cubicBezTo>
                    <a:pt x="342" y="1349"/>
                    <a:pt x="439" y="1369"/>
                    <a:pt x="561" y="1369"/>
                  </a:cubicBezTo>
                  <a:cubicBezTo>
                    <a:pt x="816" y="1369"/>
                    <a:pt x="1179" y="1284"/>
                    <a:pt x="1620" y="1260"/>
                  </a:cubicBezTo>
                  <a:cubicBezTo>
                    <a:pt x="1366" y="659"/>
                    <a:pt x="1306" y="150"/>
                    <a:pt x="1060" y="34"/>
                  </a:cubicBezTo>
                  <a:cubicBezTo>
                    <a:pt x="1010" y="10"/>
                    <a:pt x="954" y="0"/>
                    <a:pt x="89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1" name="Google Shape;6811;p18"/>
            <p:cNvSpPr/>
            <p:nvPr/>
          </p:nvSpPr>
          <p:spPr>
            <a:xfrm>
              <a:off x="1511525" y="1715550"/>
              <a:ext cx="38975" cy="43425"/>
            </a:xfrm>
            <a:custGeom>
              <a:avLst/>
              <a:gdLst/>
              <a:ahLst/>
              <a:cxnLst/>
              <a:rect l="l" t="t" r="r" b="b"/>
              <a:pathLst>
                <a:path w="1559" h="1737" extrusionOk="0">
                  <a:moveTo>
                    <a:pt x="1166" y="0"/>
                  </a:moveTo>
                  <a:cubicBezTo>
                    <a:pt x="816" y="120"/>
                    <a:pt x="316" y="140"/>
                    <a:pt x="154" y="386"/>
                  </a:cubicBezTo>
                  <a:cubicBezTo>
                    <a:pt x="1" y="618"/>
                    <a:pt x="204" y="1085"/>
                    <a:pt x="287" y="1736"/>
                  </a:cubicBezTo>
                  <a:cubicBezTo>
                    <a:pt x="863" y="1416"/>
                    <a:pt x="1359" y="1303"/>
                    <a:pt x="1455" y="1043"/>
                  </a:cubicBezTo>
                  <a:cubicBezTo>
                    <a:pt x="1558" y="766"/>
                    <a:pt x="1278" y="352"/>
                    <a:pt x="11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2" name="Google Shape;6812;p18"/>
            <p:cNvSpPr/>
            <p:nvPr/>
          </p:nvSpPr>
          <p:spPr>
            <a:xfrm>
              <a:off x="1259375" y="2977800"/>
              <a:ext cx="49125" cy="37675"/>
            </a:xfrm>
            <a:custGeom>
              <a:avLst/>
              <a:gdLst/>
              <a:ahLst/>
              <a:cxnLst/>
              <a:rect l="l" t="t" r="r" b="b"/>
              <a:pathLst>
                <a:path w="1965" h="1507" extrusionOk="0">
                  <a:moveTo>
                    <a:pt x="1049" y="1"/>
                  </a:moveTo>
                  <a:cubicBezTo>
                    <a:pt x="739" y="1"/>
                    <a:pt x="298" y="225"/>
                    <a:pt x="124" y="469"/>
                  </a:cubicBezTo>
                  <a:cubicBezTo>
                    <a:pt x="0" y="644"/>
                    <a:pt x="237" y="1332"/>
                    <a:pt x="482" y="1456"/>
                  </a:cubicBezTo>
                  <a:cubicBezTo>
                    <a:pt x="553" y="1492"/>
                    <a:pt x="634" y="1506"/>
                    <a:pt x="727" y="1506"/>
                  </a:cubicBezTo>
                  <a:cubicBezTo>
                    <a:pt x="1017" y="1506"/>
                    <a:pt x="1420" y="1365"/>
                    <a:pt x="1964" y="1286"/>
                  </a:cubicBezTo>
                  <a:cubicBezTo>
                    <a:pt x="1600" y="654"/>
                    <a:pt x="1466" y="105"/>
                    <a:pt x="1186" y="19"/>
                  </a:cubicBezTo>
                  <a:cubicBezTo>
                    <a:pt x="1145" y="7"/>
                    <a:pt x="1099" y="1"/>
                    <a:pt x="104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3" name="Google Shape;6813;p18"/>
            <p:cNvSpPr/>
            <p:nvPr/>
          </p:nvSpPr>
          <p:spPr>
            <a:xfrm>
              <a:off x="4981450" y="5060825"/>
              <a:ext cx="42450" cy="45650"/>
            </a:xfrm>
            <a:custGeom>
              <a:avLst/>
              <a:gdLst/>
              <a:ahLst/>
              <a:cxnLst/>
              <a:rect l="l" t="t" r="r" b="b"/>
              <a:pathLst>
                <a:path w="1698" h="1826" extrusionOk="0">
                  <a:moveTo>
                    <a:pt x="1412" y="1"/>
                  </a:moveTo>
                  <a:cubicBezTo>
                    <a:pt x="775" y="363"/>
                    <a:pt x="273" y="485"/>
                    <a:pt x="124" y="783"/>
                  </a:cubicBezTo>
                  <a:cubicBezTo>
                    <a:pt x="0" y="1032"/>
                    <a:pt x="214" y="1731"/>
                    <a:pt x="416" y="1794"/>
                  </a:cubicBezTo>
                  <a:cubicBezTo>
                    <a:pt x="485" y="1816"/>
                    <a:pt x="568" y="1826"/>
                    <a:pt x="656" y="1826"/>
                  </a:cubicBezTo>
                  <a:cubicBezTo>
                    <a:pt x="978" y="1826"/>
                    <a:pt x="1377" y="1692"/>
                    <a:pt x="1522" y="1490"/>
                  </a:cubicBezTo>
                  <a:cubicBezTo>
                    <a:pt x="1698" y="1247"/>
                    <a:pt x="1487" y="727"/>
                    <a:pt x="14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4" name="Google Shape;6814;p18"/>
            <p:cNvSpPr/>
            <p:nvPr/>
          </p:nvSpPr>
          <p:spPr>
            <a:xfrm>
              <a:off x="5932100" y="4200775"/>
              <a:ext cx="44050" cy="34950"/>
            </a:xfrm>
            <a:custGeom>
              <a:avLst/>
              <a:gdLst/>
              <a:ahLst/>
              <a:cxnLst/>
              <a:rect l="l" t="t" r="r" b="b"/>
              <a:pathLst>
                <a:path w="1762" h="1398" extrusionOk="0">
                  <a:moveTo>
                    <a:pt x="925" y="0"/>
                  </a:moveTo>
                  <a:cubicBezTo>
                    <a:pt x="630" y="0"/>
                    <a:pt x="224" y="156"/>
                    <a:pt x="124" y="345"/>
                  </a:cubicBezTo>
                  <a:cubicBezTo>
                    <a:pt x="0" y="579"/>
                    <a:pt x="183" y="1177"/>
                    <a:pt x="420" y="1341"/>
                  </a:cubicBezTo>
                  <a:cubicBezTo>
                    <a:pt x="479" y="1382"/>
                    <a:pt x="554" y="1398"/>
                    <a:pt x="645" y="1398"/>
                  </a:cubicBezTo>
                  <a:cubicBezTo>
                    <a:pt x="902" y="1398"/>
                    <a:pt x="1283" y="1271"/>
                    <a:pt x="1761" y="1210"/>
                  </a:cubicBezTo>
                  <a:cubicBezTo>
                    <a:pt x="1463" y="628"/>
                    <a:pt x="1368" y="127"/>
                    <a:pt x="1114" y="30"/>
                  </a:cubicBezTo>
                  <a:cubicBezTo>
                    <a:pt x="1062" y="9"/>
                    <a:pt x="997" y="0"/>
                    <a:pt x="92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5" name="Google Shape;6815;p18"/>
            <p:cNvSpPr/>
            <p:nvPr/>
          </p:nvSpPr>
          <p:spPr>
            <a:xfrm>
              <a:off x="6202750" y="3728475"/>
              <a:ext cx="36100" cy="30225"/>
            </a:xfrm>
            <a:custGeom>
              <a:avLst/>
              <a:gdLst/>
              <a:ahLst/>
              <a:cxnLst/>
              <a:rect l="l" t="t" r="r" b="b"/>
              <a:pathLst>
                <a:path w="1444" h="1209" extrusionOk="0">
                  <a:moveTo>
                    <a:pt x="714" y="0"/>
                  </a:moveTo>
                  <a:cubicBezTo>
                    <a:pt x="471" y="0"/>
                    <a:pt x="137" y="109"/>
                    <a:pt x="98" y="222"/>
                  </a:cubicBezTo>
                  <a:cubicBezTo>
                    <a:pt x="1" y="493"/>
                    <a:pt x="63" y="978"/>
                    <a:pt x="254" y="1141"/>
                  </a:cubicBezTo>
                  <a:cubicBezTo>
                    <a:pt x="312" y="1191"/>
                    <a:pt x="397" y="1209"/>
                    <a:pt x="506" y="1209"/>
                  </a:cubicBezTo>
                  <a:cubicBezTo>
                    <a:pt x="730" y="1209"/>
                    <a:pt x="1054" y="1134"/>
                    <a:pt x="1443" y="1115"/>
                  </a:cubicBezTo>
                  <a:cubicBezTo>
                    <a:pt x="1200" y="587"/>
                    <a:pt x="1138" y="180"/>
                    <a:pt x="911" y="40"/>
                  </a:cubicBezTo>
                  <a:cubicBezTo>
                    <a:pt x="865" y="12"/>
                    <a:pt x="795" y="0"/>
                    <a:pt x="7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6" name="Google Shape;6816;p18"/>
            <p:cNvSpPr/>
            <p:nvPr/>
          </p:nvSpPr>
          <p:spPr>
            <a:xfrm>
              <a:off x="1781225" y="1245050"/>
              <a:ext cx="33900" cy="35725"/>
            </a:xfrm>
            <a:custGeom>
              <a:avLst/>
              <a:gdLst/>
              <a:ahLst/>
              <a:cxnLst/>
              <a:rect l="l" t="t" r="r" b="b"/>
              <a:pathLst>
                <a:path w="1356" h="1429" extrusionOk="0">
                  <a:moveTo>
                    <a:pt x="808" y="0"/>
                  </a:moveTo>
                  <a:cubicBezTo>
                    <a:pt x="557" y="0"/>
                    <a:pt x="268" y="84"/>
                    <a:pt x="151" y="229"/>
                  </a:cubicBezTo>
                  <a:cubicBezTo>
                    <a:pt x="1" y="415"/>
                    <a:pt x="153" y="845"/>
                    <a:pt x="188" y="1429"/>
                  </a:cubicBezTo>
                  <a:cubicBezTo>
                    <a:pt x="707" y="1162"/>
                    <a:pt x="1109" y="1082"/>
                    <a:pt x="1246" y="848"/>
                  </a:cubicBezTo>
                  <a:cubicBezTo>
                    <a:pt x="1355" y="660"/>
                    <a:pt x="1209" y="83"/>
                    <a:pt x="1059" y="35"/>
                  </a:cubicBezTo>
                  <a:cubicBezTo>
                    <a:pt x="987" y="11"/>
                    <a:pt x="900" y="0"/>
                    <a:pt x="8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7" name="Google Shape;6817;p18"/>
            <p:cNvSpPr/>
            <p:nvPr/>
          </p:nvSpPr>
          <p:spPr>
            <a:xfrm>
              <a:off x="5171750" y="5022000"/>
              <a:ext cx="32700" cy="28025"/>
            </a:xfrm>
            <a:custGeom>
              <a:avLst/>
              <a:gdLst/>
              <a:ahLst/>
              <a:cxnLst/>
              <a:rect l="l" t="t" r="r" b="b"/>
              <a:pathLst>
                <a:path w="1308" h="1121" extrusionOk="0">
                  <a:moveTo>
                    <a:pt x="732" y="1"/>
                  </a:moveTo>
                  <a:cubicBezTo>
                    <a:pt x="522" y="1"/>
                    <a:pt x="240" y="147"/>
                    <a:pt x="1" y="204"/>
                  </a:cubicBezTo>
                  <a:cubicBezTo>
                    <a:pt x="67" y="502"/>
                    <a:pt x="42" y="916"/>
                    <a:pt x="226" y="1061"/>
                  </a:cubicBezTo>
                  <a:cubicBezTo>
                    <a:pt x="281" y="1105"/>
                    <a:pt x="358" y="1121"/>
                    <a:pt x="453" y="1121"/>
                  </a:cubicBezTo>
                  <a:cubicBezTo>
                    <a:pt x="660" y="1121"/>
                    <a:pt x="956" y="1046"/>
                    <a:pt x="1308" y="1023"/>
                  </a:cubicBezTo>
                  <a:cubicBezTo>
                    <a:pt x="1113" y="544"/>
                    <a:pt x="1068" y="126"/>
                    <a:pt x="867" y="28"/>
                  </a:cubicBezTo>
                  <a:cubicBezTo>
                    <a:pt x="827" y="9"/>
                    <a:pt x="781" y="1"/>
                    <a:pt x="73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8" name="Google Shape;6818;p18"/>
            <p:cNvSpPr/>
            <p:nvPr/>
          </p:nvSpPr>
          <p:spPr>
            <a:xfrm>
              <a:off x="6368125" y="2879125"/>
              <a:ext cx="35550" cy="37500"/>
            </a:xfrm>
            <a:custGeom>
              <a:avLst/>
              <a:gdLst/>
              <a:ahLst/>
              <a:cxnLst/>
              <a:rect l="l" t="t" r="r" b="b"/>
              <a:pathLst>
                <a:path w="1422" h="1500" extrusionOk="0">
                  <a:moveTo>
                    <a:pt x="1163" y="1"/>
                  </a:moveTo>
                  <a:cubicBezTo>
                    <a:pt x="658" y="245"/>
                    <a:pt x="216" y="321"/>
                    <a:pt x="111" y="549"/>
                  </a:cubicBezTo>
                  <a:cubicBezTo>
                    <a:pt x="1" y="789"/>
                    <a:pt x="214" y="1177"/>
                    <a:pt x="285" y="1499"/>
                  </a:cubicBezTo>
                  <a:cubicBezTo>
                    <a:pt x="628" y="1402"/>
                    <a:pt x="1072" y="1399"/>
                    <a:pt x="1280" y="1174"/>
                  </a:cubicBezTo>
                  <a:cubicBezTo>
                    <a:pt x="1421" y="1020"/>
                    <a:pt x="1234" y="558"/>
                    <a:pt x="116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9" name="Google Shape;6819;p18"/>
            <p:cNvSpPr/>
            <p:nvPr/>
          </p:nvSpPr>
          <p:spPr>
            <a:xfrm>
              <a:off x="2416575" y="663450"/>
              <a:ext cx="35275" cy="31275"/>
            </a:xfrm>
            <a:custGeom>
              <a:avLst/>
              <a:gdLst/>
              <a:ahLst/>
              <a:cxnLst/>
              <a:rect l="l" t="t" r="r" b="b"/>
              <a:pathLst>
                <a:path w="1411" h="1251" extrusionOk="0">
                  <a:moveTo>
                    <a:pt x="775" y="1"/>
                  </a:moveTo>
                  <a:cubicBezTo>
                    <a:pt x="547" y="1"/>
                    <a:pt x="252" y="126"/>
                    <a:pt x="1" y="169"/>
                  </a:cubicBezTo>
                  <a:cubicBezTo>
                    <a:pt x="70" y="520"/>
                    <a:pt x="37" y="968"/>
                    <a:pt x="244" y="1189"/>
                  </a:cubicBezTo>
                  <a:cubicBezTo>
                    <a:pt x="286" y="1234"/>
                    <a:pt x="358" y="1251"/>
                    <a:pt x="454" y="1251"/>
                  </a:cubicBezTo>
                  <a:cubicBezTo>
                    <a:pt x="676" y="1251"/>
                    <a:pt x="1024" y="1162"/>
                    <a:pt x="1411" y="1133"/>
                  </a:cubicBezTo>
                  <a:cubicBezTo>
                    <a:pt x="1213" y="611"/>
                    <a:pt x="1176" y="157"/>
                    <a:pt x="960" y="41"/>
                  </a:cubicBezTo>
                  <a:cubicBezTo>
                    <a:pt x="906" y="12"/>
                    <a:pt x="844" y="1"/>
                    <a:pt x="7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0" name="Google Shape;6820;p18"/>
            <p:cNvSpPr/>
            <p:nvPr/>
          </p:nvSpPr>
          <p:spPr>
            <a:xfrm>
              <a:off x="5802625" y="4439575"/>
              <a:ext cx="37275" cy="30675"/>
            </a:xfrm>
            <a:custGeom>
              <a:avLst/>
              <a:gdLst/>
              <a:ahLst/>
              <a:cxnLst/>
              <a:rect l="l" t="t" r="r" b="b"/>
              <a:pathLst>
                <a:path w="1491" h="1227" extrusionOk="0">
                  <a:moveTo>
                    <a:pt x="731" y="0"/>
                  </a:moveTo>
                  <a:cubicBezTo>
                    <a:pt x="490" y="0"/>
                    <a:pt x="113" y="151"/>
                    <a:pt x="78" y="280"/>
                  </a:cubicBezTo>
                  <a:cubicBezTo>
                    <a:pt x="1" y="553"/>
                    <a:pt x="104" y="1033"/>
                    <a:pt x="307" y="1177"/>
                  </a:cubicBezTo>
                  <a:cubicBezTo>
                    <a:pt x="356" y="1213"/>
                    <a:pt x="420" y="1227"/>
                    <a:pt x="498" y="1227"/>
                  </a:cubicBezTo>
                  <a:cubicBezTo>
                    <a:pt x="723" y="1227"/>
                    <a:pt x="1064" y="1110"/>
                    <a:pt x="1491" y="1051"/>
                  </a:cubicBezTo>
                  <a:cubicBezTo>
                    <a:pt x="1206" y="548"/>
                    <a:pt x="1111" y="149"/>
                    <a:pt x="870" y="26"/>
                  </a:cubicBezTo>
                  <a:cubicBezTo>
                    <a:pt x="835" y="8"/>
                    <a:pt x="787" y="0"/>
                    <a:pt x="73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1" name="Google Shape;6821;p18"/>
            <p:cNvSpPr/>
            <p:nvPr/>
          </p:nvSpPr>
          <p:spPr>
            <a:xfrm>
              <a:off x="4706900" y="392725"/>
              <a:ext cx="35775" cy="38050"/>
            </a:xfrm>
            <a:custGeom>
              <a:avLst/>
              <a:gdLst/>
              <a:ahLst/>
              <a:cxnLst/>
              <a:rect l="l" t="t" r="r" b="b"/>
              <a:pathLst>
                <a:path w="1431" h="1522" extrusionOk="0">
                  <a:moveTo>
                    <a:pt x="1125" y="1"/>
                  </a:moveTo>
                  <a:cubicBezTo>
                    <a:pt x="785" y="107"/>
                    <a:pt x="341" y="122"/>
                    <a:pt x="139" y="353"/>
                  </a:cubicBezTo>
                  <a:cubicBezTo>
                    <a:pt x="1" y="509"/>
                    <a:pt x="203" y="967"/>
                    <a:pt x="288" y="1521"/>
                  </a:cubicBezTo>
                  <a:cubicBezTo>
                    <a:pt x="786" y="1264"/>
                    <a:pt x="1227" y="1177"/>
                    <a:pt x="1326" y="947"/>
                  </a:cubicBezTo>
                  <a:cubicBezTo>
                    <a:pt x="1430" y="704"/>
                    <a:pt x="1206" y="322"/>
                    <a:pt x="11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2" name="Google Shape;6822;p18"/>
            <p:cNvSpPr/>
            <p:nvPr/>
          </p:nvSpPr>
          <p:spPr>
            <a:xfrm>
              <a:off x="1383450" y="1955325"/>
              <a:ext cx="35750" cy="30175"/>
            </a:xfrm>
            <a:custGeom>
              <a:avLst/>
              <a:gdLst/>
              <a:ahLst/>
              <a:cxnLst/>
              <a:rect l="l" t="t" r="r" b="b"/>
              <a:pathLst>
                <a:path w="1430" h="1207" extrusionOk="0">
                  <a:moveTo>
                    <a:pt x="706" y="0"/>
                  </a:moveTo>
                  <a:cubicBezTo>
                    <a:pt x="465" y="0"/>
                    <a:pt x="140" y="101"/>
                    <a:pt x="100" y="210"/>
                  </a:cubicBezTo>
                  <a:cubicBezTo>
                    <a:pt x="0" y="481"/>
                    <a:pt x="52" y="967"/>
                    <a:pt x="240" y="1135"/>
                  </a:cubicBezTo>
                  <a:cubicBezTo>
                    <a:pt x="300" y="1189"/>
                    <a:pt x="391" y="1207"/>
                    <a:pt x="508" y="1207"/>
                  </a:cubicBezTo>
                  <a:cubicBezTo>
                    <a:pt x="731" y="1207"/>
                    <a:pt x="1050" y="1140"/>
                    <a:pt x="1429" y="1127"/>
                  </a:cubicBezTo>
                  <a:cubicBezTo>
                    <a:pt x="1197" y="596"/>
                    <a:pt x="1141" y="186"/>
                    <a:pt x="917" y="44"/>
                  </a:cubicBezTo>
                  <a:cubicBezTo>
                    <a:pt x="869" y="13"/>
                    <a:pt x="793" y="0"/>
                    <a:pt x="7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3" name="Google Shape;6823;p18"/>
            <p:cNvSpPr/>
            <p:nvPr/>
          </p:nvSpPr>
          <p:spPr>
            <a:xfrm>
              <a:off x="1611800" y="4269550"/>
              <a:ext cx="31875" cy="35125"/>
            </a:xfrm>
            <a:custGeom>
              <a:avLst/>
              <a:gdLst/>
              <a:ahLst/>
              <a:cxnLst/>
              <a:rect l="l" t="t" r="r" b="b"/>
              <a:pathLst>
                <a:path w="1275" h="1405" extrusionOk="0">
                  <a:moveTo>
                    <a:pt x="951" y="0"/>
                  </a:moveTo>
                  <a:cubicBezTo>
                    <a:pt x="664" y="99"/>
                    <a:pt x="251" y="117"/>
                    <a:pt x="123" y="317"/>
                  </a:cubicBezTo>
                  <a:cubicBezTo>
                    <a:pt x="1" y="509"/>
                    <a:pt x="172" y="890"/>
                    <a:pt x="245" y="1405"/>
                  </a:cubicBezTo>
                  <a:cubicBezTo>
                    <a:pt x="699" y="1157"/>
                    <a:pt x="1109" y="1066"/>
                    <a:pt x="1189" y="853"/>
                  </a:cubicBezTo>
                  <a:cubicBezTo>
                    <a:pt x="1274" y="631"/>
                    <a:pt x="1044" y="291"/>
                    <a:pt x="9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4" name="Google Shape;6824;p18"/>
            <p:cNvSpPr/>
            <p:nvPr/>
          </p:nvSpPr>
          <p:spPr>
            <a:xfrm>
              <a:off x="3706275" y="5447200"/>
              <a:ext cx="34500" cy="28250"/>
            </a:xfrm>
            <a:custGeom>
              <a:avLst/>
              <a:gdLst/>
              <a:ahLst/>
              <a:cxnLst/>
              <a:rect l="l" t="t" r="r" b="b"/>
              <a:pathLst>
                <a:path w="1380" h="1130" extrusionOk="0">
                  <a:moveTo>
                    <a:pt x="735" y="0"/>
                  </a:moveTo>
                  <a:cubicBezTo>
                    <a:pt x="501" y="0"/>
                    <a:pt x="200" y="101"/>
                    <a:pt x="115" y="238"/>
                  </a:cubicBezTo>
                  <a:cubicBezTo>
                    <a:pt x="0" y="422"/>
                    <a:pt x="115" y="925"/>
                    <a:pt x="299" y="1071"/>
                  </a:cubicBezTo>
                  <a:cubicBezTo>
                    <a:pt x="354" y="1114"/>
                    <a:pt x="430" y="1130"/>
                    <a:pt x="525" y="1130"/>
                  </a:cubicBezTo>
                  <a:cubicBezTo>
                    <a:pt x="732" y="1130"/>
                    <a:pt x="1028" y="1055"/>
                    <a:pt x="1379" y="1032"/>
                  </a:cubicBezTo>
                  <a:cubicBezTo>
                    <a:pt x="1185" y="553"/>
                    <a:pt x="1142" y="135"/>
                    <a:pt x="940" y="38"/>
                  </a:cubicBezTo>
                  <a:cubicBezTo>
                    <a:pt x="887" y="12"/>
                    <a:pt x="815" y="0"/>
                    <a:pt x="7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5" name="Google Shape;6825;p18"/>
            <p:cNvSpPr/>
            <p:nvPr/>
          </p:nvSpPr>
          <p:spPr>
            <a:xfrm>
              <a:off x="5406525" y="778450"/>
              <a:ext cx="35400" cy="37000"/>
            </a:xfrm>
            <a:custGeom>
              <a:avLst/>
              <a:gdLst/>
              <a:ahLst/>
              <a:cxnLst/>
              <a:rect l="l" t="t" r="r" b="b"/>
              <a:pathLst>
                <a:path w="1416" h="1480" extrusionOk="0">
                  <a:moveTo>
                    <a:pt x="1181" y="0"/>
                  </a:moveTo>
                  <a:cubicBezTo>
                    <a:pt x="670" y="233"/>
                    <a:pt x="225" y="296"/>
                    <a:pt x="117" y="523"/>
                  </a:cubicBezTo>
                  <a:cubicBezTo>
                    <a:pt x="1" y="762"/>
                    <a:pt x="204" y="1154"/>
                    <a:pt x="269" y="1480"/>
                  </a:cubicBezTo>
                  <a:cubicBezTo>
                    <a:pt x="614" y="1390"/>
                    <a:pt x="1057" y="1396"/>
                    <a:pt x="1271" y="1175"/>
                  </a:cubicBezTo>
                  <a:cubicBezTo>
                    <a:pt x="1416" y="1026"/>
                    <a:pt x="1239" y="557"/>
                    <a:pt x="118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6" name="Google Shape;6826;p18"/>
            <p:cNvSpPr/>
            <p:nvPr/>
          </p:nvSpPr>
          <p:spPr>
            <a:xfrm>
              <a:off x="1217525" y="2798975"/>
              <a:ext cx="32725" cy="28025"/>
            </a:xfrm>
            <a:custGeom>
              <a:avLst/>
              <a:gdLst/>
              <a:ahLst/>
              <a:cxnLst/>
              <a:rect l="l" t="t" r="r" b="b"/>
              <a:pathLst>
                <a:path w="1309" h="1121" extrusionOk="0">
                  <a:moveTo>
                    <a:pt x="731" y="1"/>
                  </a:moveTo>
                  <a:cubicBezTo>
                    <a:pt x="520" y="1"/>
                    <a:pt x="238" y="147"/>
                    <a:pt x="0" y="205"/>
                  </a:cubicBezTo>
                  <a:cubicBezTo>
                    <a:pt x="66" y="501"/>
                    <a:pt x="41" y="917"/>
                    <a:pt x="225" y="1061"/>
                  </a:cubicBezTo>
                  <a:cubicBezTo>
                    <a:pt x="280" y="1105"/>
                    <a:pt x="357" y="1120"/>
                    <a:pt x="451" y="1120"/>
                  </a:cubicBezTo>
                  <a:cubicBezTo>
                    <a:pt x="659" y="1120"/>
                    <a:pt x="956" y="1045"/>
                    <a:pt x="1309" y="1021"/>
                  </a:cubicBezTo>
                  <a:cubicBezTo>
                    <a:pt x="1113" y="542"/>
                    <a:pt x="1067" y="124"/>
                    <a:pt x="866" y="28"/>
                  </a:cubicBezTo>
                  <a:cubicBezTo>
                    <a:pt x="826" y="9"/>
                    <a:pt x="780" y="1"/>
                    <a:pt x="73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7" name="Google Shape;6827;p18"/>
            <p:cNvSpPr/>
            <p:nvPr/>
          </p:nvSpPr>
          <p:spPr>
            <a:xfrm>
              <a:off x="3880475" y="238125"/>
              <a:ext cx="34650" cy="31150"/>
            </a:xfrm>
            <a:custGeom>
              <a:avLst/>
              <a:gdLst/>
              <a:ahLst/>
              <a:cxnLst/>
              <a:rect l="l" t="t" r="r" b="b"/>
              <a:pathLst>
                <a:path w="1386" h="1246" extrusionOk="0">
                  <a:moveTo>
                    <a:pt x="766" y="0"/>
                  </a:moveTo>
                  <a:cubicBezTo>
                    <a:pt x="540" y="0"/>
                    <a:pt x="248" y="115"/>
                    <a:pt x="1" y="152"/>
                  </a:cubicBezTo>
                  <a:cubicBezTo>
                    <a:pt x="61" y="505"/>
                    <a:pt x="20" y="952"/>
                    <a:pt x="219" y="1177"/>
                  </a:cubicBezTo>
                  <a:cubicBezTo>
                    <a:pt x="263" y="1227"/>
                    <a:pt x="343" y="1245"/>
                    <a:pt x="450" y="1245"/>
                  </a:cubicBezTo>
                  <a:cubicBezTo>
                    <a:pt x="673" y="1245"/>
                    <a:pt x="1012" y="1168"/>
                    <a:pt x="1386" y="1148"/>
                  </a:cubicBezTo>
                  <a:cubicBezTo>
                    <a:pt x="1202" y="622"/>
                    <a:pt x="1178" y="168"/>
                    <a:pt x="963" y="44"/>
                  </a:cubicBezTo>
                  <a:cubicBezTo>
                    <a:pt x="907" y="13"/>
                    <a:pt x="840" y="0"/>
                    <a:pt x="7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8" name="Google Shape;6828;p18"/>
            <p:cNvSpPr/>
            <p:nvPr/>
          </p:nvSpPr>
          <p:spPr>
            <a:xfrm>
              <a:off x="5972625" y="1414425"/>
              <a:ext cx="37775" cy="32175"/>
            </a:xfrm>
            <a:custGeom>
              <a:avLst/>
              <a:gdLst/>
              <a:ahLst/>
              <a:cxnLst/>
              <a:rect l="l" t="t" r="r" b="b"/>
              <a:pathLst>
                <a:path w="1511" h="1287" extrusionOk="0">
                  <a:moveTo>
                    <a:pt x="810" y="1"/>
                  </a:moveTo>
                  <a:cubicBezTo>
                    <a:pt x="575" y="1"/>
                    <a:pt x="267" y="183"/>
                    <a:pt x="0" y="262"/>
                  </a:cubicBezTo>
                  <a:cubicBezTo>
                    <a:pt x="108" y="603"/>
                    <a:pt x="124" y="1051"/>
                    <a:pt x="354" y="1245"/>
                  </a:cubicBezTo>
                  <a:cubicBezTo>
                    <a:pt x="388" y="1274"/>
                    <a:pt x="436" y="1286"/>
                    <a:pt x="496" y="1286"/>
                  </a:cubicBezTo>
                  <a:cubicBezTo>
                    <a:pt x="712" y="1286"/>
                    <a:pt x="1082" y="1131"/>
                    <a:pt x="1511" y="1046"/>
                  </a:cubicBezTo>
                  <a:cubicBezTo>
                    <a:pt x="1253" y="556"/>
                    <a:pt x="1164" y="113"/>
                    <a:pt x="934" y="22"/>
                  </a:cubicBezTo>
                  <a:cubicBezTo>
                    <a:pt x="896" y="7"/>
                    <a:pt x="854" y="1"/>
                    <a:pt x="81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9" name="Google Shape;6829;p18"/>
            <p:cNvSpPr/>
            <p:nvPr/>
          </p:nvSpPr>
          <p:spPr>
            <a:xfrm>
              <a:off x="1893700" y="4577375"/>
              <a:ext cx="35100" cy="36050"/>
            </a:xfrm>
            <a:custGeom>
              <a:avLst/>
              <a:gdLst/>
              <a:ahLst/>
              <a:cxnLst/>
              <a:rect l="l" t="t" r="r" b="b"/>
              <a:pathLst>
                <a:path w="1404" h="1442" extrusionOk="0">
                  <a:moveTo>
                    <a:pt x="1215" y="1"/>
                  </a:moveTo>
                  <a:cubicBezTo>
                    <a:pt x="695" y="210"/>
                    <a:pt x="247" y="253"/>
                    <a:pt x="128" y="474"/>
                  </a:cubicBezTo>
                  <a:cubicBezTo>
                    <a:pt x="1" y="708"/>
                    <a:pt x="188" y="1112"/>
                    <a:pt x="238" y="1442"/>
                  </a:cubicBezTo>
                  <a:cubicBezTo>
                    <a:pt x="586" y="1365"/>
                    <a:pt x="1029" y="1390"/>
                    <a:pt x="1252" y="1178"/>
                  </a:cubicBezTo>
                  <a:cubicBezTo>
                    <a:pt x="1404" y="1035"/>
                    <a:pt x="1247" y="559"/>
                    <a:pt x="12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0" name="Google Shape;6830;p18"/>
            <p:cNvSpPr/>
            <p:nvPr/>
          </p:nvSpPr>
          <p:spPr>
            <a:xfrm>
              <a:off x="3289100" y="5360825"/>
              <a:ext cx="35725" cy="37950"/>
            </a:xfrm>
            <a:custGeom>
              <a:avLst/>
              <a:gdLst/>
              <a:ahLst/>
              <a:cxnLst/>
              <a:rect l="l" t="t" r="r" b="b"/>
              <a:pathLst>
                <a:path w="1429" h="1518" extrusionOk="0">
                  <a:moveTo>
                    <a:pt x="1144" y="0"/>
                  </a:moveTo>
                  <a:cubicBezTo>
                    <a:pt x="647" y="257"/>
                    <a:pt x="205" y="342"/>
                    <a:pt x="105" y="573"/>
                  </a:cubicBezTo>
                  <a:cubicBezTo>
                    <a:pt x="0" y="815"/>
                    <a:pt x="223" y="1198"/>
                    <a:pt x="302" y="1518"/>
                  </a:cubicBezTo>
                  <a:cubicBezTo>
                    <a:pt x="643" y="1413"/>
                    <a:pt x="1086" y="1400"/>
                    <a:pt x="1290" y="1170"/>
                  </a:cubicBezTo>
                  <a:cubicBezTo>
                    <a:pt x="1428" y="1014"/>
                    <a:pt x="1228" y="556"/>
                    <a:pt x="114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1" name="Google Shape;6831;p18"/>
            <p:cNvSpPr/>
            <p:nvPr/>
          </p:nvSpPr>
          <p:spPr>
            <a:xfrm>
              <a:off x="2177375" y="4892950"/>
              <a:ext cx="31850" cy="34725"/>
            </a:xfrm>
            <a:custGeom>
              <a:avLst/>
              <a:gdLst/>
              <a:ahLst/>
              <a:cxnLst/>
              <a:rect l="l" t="t" r="r" b="b"/>
              <a:pathLst>
                <a:path w="1274" h="1389" extrusionOk="0">
                  <a:moveTo>
                    <a:pt x="1029" y="0"/>
                  </a:moveTo>
                  <a:cubicBezTo>
                    <a:pt x="574" y="248"/>
                    <a:pt x="166" y="338"/>
                    <a:pt x="86" y="550"/>
                  </a:cubicBezTo>
                  <a:cubicBezTo>
                    <a:pt x="0" y="774"/>
                    <a:pt x="154" y="1265"/>
                    <a:pt x="344" y="1361"/>
                  </a:cubicBezTo>
                  <a:cubicBezTo>
                    <a:pt x="381" y="1380"/>
                    <a:pt x="430" y="1388"/>
                    <a:pt x="486" y="1388"/>
                  </a:cubicBezTo>
                  <a:cubicBezTo>
                    <a:pt x="712" y="1388"/>
                    <a:pt x="1047" y="1247"/>
                    <a:pt x="1150" y="1087"/>
                  </a:cubicBezTo>
                  <a:cubicBezTo>
                    <a:pt x="1274" y="896"/>
                    <a:pt x="1101" y="513"/>
                    <a:pt x="10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2" name="Google Shape;6832;p18"/>
            <p:cNvSpPr/>
            <p:nvPr/>
          </p:nvSpPr>
          <p:spPr>
            <a:xfrm>
              <a:off x="2408400" y="5030375"/>
              <a:ext cx="33625" cy="35150"/>
            </a:xfrm>
            <a:custGeom>
              <a:avLst/>
              <a:gdLst/>
              <a:ahLst/>
              <a:cxnLst/>
              <a:rect l="l" t="t" r="r" b="b"/>
              <a:pathLst>
                <a:path w="1345" h="1406" extrusionOk="0">
                  <a:moveTo>
                    <a:pt x="777" y="1"/>
                  </a:moveTo>
                  <a:cubicBezTo>
                    <a:pt x="537" y="1"/>
                    <a:pt x="273" y="71"/>
                    <a:pt x="158" y="203"/>
                  </a:cubicBezTo>
                  <a:cubicBezTo>
                    <a:pt x="0" y="383"/>
                    <a:pt x="134" y="821"/>
                    <a:pt x="146" y="1406"/>
                  </a:cubicBezTo>
                  <a:cubicBezTo>
                    <a:pt x="674" y="1163"/>
                    <a:pt x="1079" y="1098"/>
                    <a:pt x="1226" y="868"/>
                  </a:cubicBezTo>
                  <a:cubicBezTo>
                    <a:pt x="1344" y="685"/>
                    <a:pt x="1222" y="100"/>
                    <a:pt x="1075" y="46"/>
                  </a:cubicBezTo>
                  <a:cubicBezTo>
                    <a:pt x="991" y="16"/>
                    <a:pt x="887" y="1"/>
                    <a:pt x="7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3" name="Google Shape;6833;p18"/>
            <p:cNvSpPr/>
            <p:nvPr/>
          </p:nvSpPr>
          <p:spPr>
            <a:xfrm>
              <a:off x="2642925" y="5159925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extrusionOk="0">
                  <a:moveTo>
                    <a:pt x="714" y="0"/>
                  </a:moveTo>
                  <a:cubicBezTo>
                    <a:pt x="472" y="0"/>
                    <a:pt x="137" y="109"/>
                    <a:pt x="98" y="222"/>
                  </a:cubicBezTo>
                  <a:cubicBezTo>
                    <a:pt x="0" y="493"/>
                    <a:pt x="62" y="978"/>
                    <a:pt x="254" y="1141"/>
                  </a:cubicBezTo>
                  <a:cubicBezTo>
                    <a:pt x="312" y="1191"/>
                    <a:pt x="397" y="1209"/>
                    <a:pt x="506" y="1209"/>
                  </a:cubicBezTo>
                  <a:cubicBezTo>
                    <a:pt x="730" y="1209"/>
                    <a:pt x="1053" y="1135"/>
                    <a:pt x="1443" y="1115"/>
                  </a:cubicBezTo>
                  <a:cubicBezTo>
                    <a:pt x="1200" y="587"/>
                    <a:pt x="1138" y="180"/>
                    <a:pt x="911" y="40"/>
                  </a:cubicBezTo>
                  <a:cubicBezTo>
                    <a:pt x="865" y="12"/>
                    <a:pt x="795" y="0"/>
                    <a:pt x="7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4" name="Google Shape;6834;p18"/>
            <p:cNvSpPr/>
            <p:nvPr/>
          </p:nvSpPr>
          <p:spPr>
            <a:xfrm>
              <a:off x="2877000" y="5292275"/>
              <a:ext cx="32700" cy="28025"/>
            </a:xfrm>
            <a:custGeom>
              <a:avLst/>
              <a:gdLst/>
              <a:ahLst/>
              <a:cxnLst/>
              <a:rect l="l" t="t" r="r" b="b"/>
              <a:pathLst>
                <a:path w="1308" h="1121" extrusionOk="0">
                  <a:moveTo>
                    <a:pt x="732" y="0"/>
                  </a:moveTo>
                  <a:cubicBezTo>
                    <a:pt x="522" y="0"/>
                    <a:pt x="240" y="146"/>
                    <a:pt x="1" y="203"/>
                  </a:cubicBezTo>
                  <a:cubicBezTo>
                    <a:pt x="67" y="501"/>
                    <a:pt x="40" y="915"/>
                    <a:pt x="224" y="1061"/>
                  </a:cubicBezTo>
                  <a:cubicBezTo>
                    <a:pt x="280" y="1104"/>
                    <a:pt x="357" y="1120"/>
                    <a:pt x="452" y="1120"/>
                  </a:cubicBezTo>
                  <a:cubicBezTo>
                    <a:pt x="660" y="1120"/>
                    <a:pt x="956" y="1046"/>
                    <a:pt x="1308" y="1022"/>
                  </a:cubicBezTo>
                  <a:cubicBezTo>
                    <a:pt x="1112" y="544"/>
                    <a:pt x="1067" y="125"/>
                    <a:pt x="868" y="28"/>
                  </a:cubicBezTo>
                  <a:cubicBezTo>
                    <a:pt x="828" y="8"/>
                    <a:pt x="782" y="0"/>
                    <a:pt x="73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TITLE_1">
    <p:bg>
      <p:bgPr>
        <a:solidFill>
          <a:srgbClr val="FF5F94"/>
        </a:solidFill>
        <a:effectLst/>
      </p:bgPr>
    </p:bg>
    <p:spTree>
      <p:nvGrpSpPr>
        <p:cNvPr id="1" name="Shape 8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47" name="Google Shape;8547;p22"/>
          <p:cNvGrpSpPr/>
          <p:nvPr/>
        </p:nvGrpSpPr>
        <p:grpSpPr>
          <a:xfrm>
            <a:off x="0" y="-25"/>
            <a:ext cx="5819804" cy="5143538"/>
            <a:chOff x="0" y="-25"/>
            <a:chExt cx="5819804" cy="5143538"/>
          </a:xfrm>
        </p:grpSpPr>
        <p:sp>
          <p:nvSpPr>
            <p:cNvPr id="8548" name="Google Shape;8548;p22"/>
            <p:cNvSpPr/>
            <p:nvPr/>
          </p:nvSpPr>
          <p:spPr>
            <a:xfrm>
              <a:off x="0" y="-25"/>
              <a:ext cx="4817152" cy="5143495"/>
            </a:xfrm>
            <a:custGeom>
              <a:avLst/>
              <a:gdLst/>
              <a:ahLst/>
              <a:cxnLst/>
              <a:rect l="l" t="t" r="r" b="b"/>
              <a:pathLst>
                <a:path w="51147" h="54612" extrusionOk="0">
                  <a:moveTo>
                    <a:pt x="0" y="1"/>
                  </a:moveTo>
                  <a:lnTo>
                    <a:pt x="0" y="54612"/>
                  </a:lnTo>
                  <a:lnTo>
                    <a:pt x="22011" y="54612"/>
                  </a:lnTo>
                  <a:lnTo>
                    <a:pt x="51147" y="21868"/>
                  </a:lnTo>
                  <a:lnTo>
                    <a:pt x="32888" y="21976"/>
                  </a:lnTo>
                  <a:lnTo>
                    <a:pt x="51134" y="1"/>
                  </a:lnTo>
                  <a:close/>
                </a:path>
              </a:pathLst>
            </a:custGeom>
            <a:solidFill>
              <a:srgbClr val="00CE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9" name="Google Shape;8549;p22"/>
            <p:cNvSpPr/>
            <p:nvPr/>
          </p:nvSpPr>
          <p:spPr>
            <a:xfrm>
              <a:off x="1730577" y="-13"/>
              <a:ext cx="4089227" cy="5143526"/>
            </a:xfrm>
            <a:custGeom>
              <a:avLst/>
              <a:gdLst/>
              <a:ahLst/>
              <a:cxnLst/>
              <a:rect l="l" t="t" r="r" b="b"/>
              <a:pathLst>
                <a:path w="90081" h="113306" extrusionOk="0">
                  <a:moveTo>
                    <a:pt x="67909" y="1"/>
                  </a:moveTo>
                  <a:lnTo>
                    <a:pt x="1" y="63170"/>
                  </a:lnTo>
                  <a:lnTo>
                    <a:pt x="1" y="63170"/>
                  </a:lnTo>
                  <a:lnTo>
                    <a:pt x="67936" y="45371"/>
                  </a:lnTo>
                  <a:lnTo>
                    <a:pt x="7485" y="113306"/>
                  </a:lnTo>
                  <a:lnTo>
                    <a:pt x="90080" y="34392"/>
                  </a:lnTo>
                  <a:lnTo>
                    <a:pt x="30052" y="45596"/>
                  </a:lnTo>
                  <a:lnTo>
                    <a:pt x="67909" y="1"/>
                  </a:lnTo>
                  <a:close/>
                </a:path>
              </a:pathLst>
            </a:custGeom>
            <a:solidFill>
              <a:srgbClr val="FFE3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50" name="Google Shape;8550;p22"/>
          <p:cNvGrpSpPr/>
          <p:nvPr/>
        </p:nvGrpSpPr>
        <p:grpSpPr>
          <a:xfrm>
            <a:off x="-1685000" y="-1711125"/>
            <a:ext cx="12293125" cy="8417300"/>
            <a:chOff x="-1685000" y="-1711125"/>
            <a:chExt cx="12293125" cy="8417300"/>
          </a:xfrm>
        </p:grpSpPr>
        <p:grpSp>
          <p:nvGrpSpPr>
            <p:cNvPr id="8551" name="Google Shape;8551;p22"/>
            <p:cNvGrpSpPr/>
            <p:nvPr/>
          </p:nvGrpSpPr>
          <p:grpSpPr>
            <a:xfrm>
              <a:off x="-1685000" y="-1711125"/>
              <a:ext cx="5186150" cy="5237325"/>
              <a:chOff x="1217525" y="238125"/>
              <a:chExt cx="5186150" cy="5237325"/>
            </a:xfrm>
          </p:grpSpPr>
          <p:sp>
            <p:nvSpPr>
              <p:cNvPr id="8552" name="Google Shape;8552;p22"/>
              <p:cNvSpPr/>
              <p:nvPr/>
            </p:nvSpPr>
            <p:spPr>
              <a:xfrm>
                <a:off x="3064700" y="2105425"/>
                <a:ext cx="1488400" cy="1501400"/>
              </a:xfrm>
              <a:custGeom>
                <a:avLst/>
                <a:gdLst/>
                <a:ahLst/>
                <a:cxnLst/>
                <a:rect l="l" t="t" r="r" b="b"/>
                <a:pathLst>
                  <a:path w="59536" h="60056" extrusionOk="0">
                    <a:moveTo>
                      <a:pt x="35171" y="5672"/>
                    </a:moveTo>
                    <a:cubicBezTo>
                      <a:pt x="35857" y="6721"/>
                      <a:pt x="36948" y="7490"/>
                      <a:pt x="38284" y="7490"/>
                    </a:cubicBezTo>
                    <a:cubicBezTo>
                      <a:pt x="38312" y="7490"/>
                      <a:pt x="38341" y="7490"/>
                      <a:pt x="38370" y="7489"/>
                    </a:cubicBezTo>
                    <a:lnTo>
                      <a:pt x="38370" y="7489"/>
                    </a:lnTo>
                    <a:lnTo>
                      <a:pt x="36351" y="10618"/>
                    </a:lnTo>
                    <a:lnTo>
                      <a:pt x="33545" y="9039"/>
                    </a:lnTo>
                    <a:cubicBezTo>
                      <a:pt x="34040" y="8015"/>
                      <a:pt x="34614" y="6827"/>
                      <a:pt x="35171" y="5672"/>
                    </a:cubicBezTo>
                    <a:close/>
                    <a:moveTo>
                      <a:pt x="27767" y="8151"/>
                    </a:moveTo>
                    <a:lnTo>
                      <a:pt x="30691" y="9794"/>
                    </a:lnTo>
                    <a:lnTo>
                      <a:pt x="28892" y="12601"/>
                    </a:lnTo>
                    <a:lnTo>
                      <a:pt x="26273" y="11127"/>
                    </a:lnTo>
                    <a:cubicBezTo>
                      <a:pt x="26765" y="10146"/>
                      <a:pt x="27303" y="9075"/>
                      <a:pt x="27767" y="8151"/>
                    </a:cubicBezTo>
                    <a:close/>
                    <a:moveTo>
                      <a:pt x="20447" y="10270"/>
                    </a:moveTo>
                    <a:cubicBezTo>
                      <a:pt x="21294" y="10808"/>
                      <a:pt x="22283" y="11438"/>
                      <a:pt x="23213" y="12029"/>
                    </a:cubicBezTo>
                    <a:lnTo>
                      <a:pt x="21695" y="14729"/>
                    </a:lnTo>
                    <a:lnTo>
                      <a:pt x="18758" y="13273"/>
                    </a:lnTo>
                    <a:cubicBezTo>
                      <a:pt x="19285" y="12336"/>
                      <a:pt x="19897" y="11248"/>
                      <a:pt x="20447" y="10270"/>
                    </a:cubicBezTo>
                    <a:close/>
                    <a:moveTo>
                      <a:pt x="44513" y="11007"/>
                    </a:moveTo>
                    <a:cubicBezTo>
                      <a:pt x="45226" y="11938"/>
                      <a:pt x="46252" y="12716"/>
                      <a:pt x="47536" y="12716"/>
                    </a:cubicBezTo>
                    <a:cubicBezTo>
                      <a:pt x="47615" y="12716"/>
                      <a:pt x="47694" y="12713"/>
                      <a:pt x="47774" y="12707"/>
                    </a:cubicBezTo>
                    <a:lnTo>
                      <a:pt x="47774" y="12707"/>
                    </a:lnTo>
                    <a:lnTo>
                      <a:pt x="45710" y="15877"/>
                    </a:lnTo>
                    <a:lnTo>
                      <a:pt x="42913" y="14304"/>
                    </a:lnTo>
                    <a:cubicBezTo>
                      <a:pt x="43401" y="13297"/>
                      <a:pt x="43956" y="12154"/>
                      <a:pt x="44513" y="11007"/>
                    </a:cubicBezTo>
                    <a:close/>
                    <a:moveTo>
                      <a:pt x="12830" y="11513"/>
                    </a:moveTo>
                    <a:lnTo>
                      <a:pt x="12830" y="11513"/>
                    </a:lnTo>
                    <a:cubicBezTo>
                      <a:pt x="13700" y="12980"/>
                      <a:pt x="14705" y="13874"/>
                      <a:pt x="16122" y="13917"/>
                    </a:cubicBezTo>
                    <a:lnTo>
                      <a:pt x="16123" y="13917"/>
                    </a:lnTo>
                    <a:lnTo>
                      <a:pt x="14378" y="17019"/>
                    </a:lnTo>
                    <a:lnTo>
                      <a:pt x="10974" y="15469"/>
                    </a:lnTo>
                    <a:cubicBezTo>
                      <a:pt x="12166" y="14729"/>
                      <a:pt x="12887" y="13457"/>
                      <a:pt x="12830" y="11513"/>
                    </a:cubicBezTo>
                    <a:close/>
                    <a:moveTo>
                      <a:pt x="37204" y="13597"/>
                    </a:moveTo>
                    <a:lnTo>
                      <a:pt x="39925" y="15127"/>
                    </a:lnTo>
                    <a:lnTo>
                      <a:pt x="38315" y="17574"/>
                    </a:lnTo>
                    <a:lnTo>
                      <a:pt x="35937" y="16238"/>
                    </a:lnTo>
                    <a:lnTo>
                      <a:pt x="37204" y="13597"/>
                    </a:lnTo>
                    <a:close/>
                    <a:moveTo>
                      <a:pt x="29867" y="15955"/>
                    </a:moveTo>
                    <a:lnTo>
                      <a:pt x="32225" y="17281"/>
                    </a:lnTo>
                    <a:cubicBezTo>
                      <a:pt x="31790" y="17960"/>
                      <a:pt x="31338" y="18669"/>
                      <a:pt x="30866" y="19406"/>
                    </a:cubicBezTo>
                    <a:lnTo>
                      <a:pt x="28780" y="18233"/>
                    </a:lnTo>
                    <a:lnTo>
                      <a:pt x="29867" y="15955"/>
                    </a:lnTo>
                    <a:close/>
                    <a:moveTo>
                      <a:pt x="22541" y="18031"/>
                    </a:moveTo>
                    <a:cubicBezTo>
                      <a:pt x="23224" y="18498"/>
                      <a:pt x="23938" y="18983"/>
                      <a:pt x="24624" y="19452"/>
                    </a:cubicBezTo>
                    <a:lnTo>
                      <a:pt x="23419" y="21596"/>
                    </a:lnTo>
                    <a:lnTo>
                      <a:pt x="21149" y="20504"/>
                    </a:lnTo>
                    <a:cubicBezTo>
                      <a:pt x="21593" y="19717"/>
                      <a:pt x="22054" y="18893"/>
                      <a:pt x="22541" y="18031"/>
                    </a:cubicBezTo>
                    <a:close/>
                    <a:moveTo>
                      <a:pt x="46568" y="18718"/>
                    </a:moveTo>
                    <a:lnTo>
                      <a:pt x="49498" y="20365"/>
                    </a:lnTo>
                    <a:lnTo>
                      <a:pt x="47698" y="23125"/>
                    </a:lnTo>
                    <a:lnTo>
                      <a:pt x="45107" y="21668"/>
                    </a:lnTo>
                    <a:cubicBezTo>
                      <a:pt x="45598" y="20678"/>
                      <a:pt x="46084" y="19695"/>
                      <a:pt x="46568" y="18718"/>
                    </a:cubicBezTo>
                    <a:close/>
                    <a:moveTo>
                      <a:pt x="15096" y="19957"/>
                    </a:moveTo>
                    <a:lnTo>
                      <a:pt x="17551" y="21599"/>
                    </a:lnTo>
                    <a:lnTo>
                      <a:pt x="16163" y="24067"/>
                    </a:lnTo>
                    <a:lnTo>
                      <a:pt x="13481" y="22829"/>
                    </a:lnTo>
                    <a:lnTo>
                      <a:pt x="15096" y="19957"/>
                    </a:lnTo>
                    <a:close/>
                    <a:moveTo>
                      <a:pt x="39356" y="21292"/>
                    </a:moveTo>
                    <a:lnTo>
                      <a:pt x="41706" y="22613"/>
                    </a:lnTo>
                    <a:lnTo>
                      <a:pt x="40334" y="24726"/>
                    </a:lnTo>
                    <a:lnTo>
                      <a:pt x="38265" y="23563"/>
                    </a:lnTo>
                    <a:cubicBezTo>
                      <a:pt x="38620" y="22823"/>
                      <a:pt x="38974" y="22088"/>
                      <a:pt x="39356" y="21292"/>
                    </a:cubicBezTo>
                    <a:close/>
                    <a:moveTo>
                      <a:pt x="32036" y="23833"/>
                    </a:moveTo>
                    <a:lnTo>
                      <a:pt x="33850" y="24852"/>
                    </a:lnTo>
                    <a:lnTo>
                      <a:pt x="32838" y="26400"/>
                    </a:lnTo>
                    <a:lnTo>
                      <a:pt x="31254" y="25508"/>
                    </a:lnTo>
                    <a:lnTo>
                      <a:pt x="32036" y="23833"/>
                    </a:lnTo>
                    <a:close/>
                    <a:moveTo>
                      <a:pt x="7495" y="21569"/>
                    </a:moveTo>
                    <a:lnTo>
                      <a:pt x="10643" y="23738"/>
                    </a:lnTo>
                    <a:lnTo>
                      <a:pt x="8883" y="26868"/>
                    </a:lnTo>
                    <a:cubicBezTo>
                      <a:pt x="8157" y="25803"/>
                      <a:pt x="7066" y="25308"/>
                      <a:pt x="5548" y="25308"/>
                    </a:cubicBezTo>
                    <a:cubicBezTo>
                      <a:pt x="5382" y="25308"/>
                      <a:pt x="5211" y="25314"/>
                      <a:pt x="5034" y="25325"/>
                    </a:cubicBezTo>
                    <a:cubicBezTo>
                      <a:pt x="6680" y="24337"/>
                      <a:pt x="7533" y="23106"/>
                      <a:pt x="7495" y="21569"/>
                    </a:cubicBezTo>
                    <a:close/>
                    <a:moveTo>
                      <a:pt x="24561" y="25944"/>
                    </a:moveTo>
                    <a:lnTo>
                      <a:pt x="26176" y="26994"/>
                    </a:lnTo>
                    <a:lnTo>
                      <a:pt x="25208" y="28718"/>
                    </a:lnTo>
                    <a:lnTo>
                      <a:pt x="23488" y="27851"/>
                    </a:lnTo>
                    <a:lnTo>
                      <a:pt x="24561" y="25944"/>
                    </a:lnTo>
                    <a:close/>
                    <a:moveTo>
                      <a:pt x="48560" y="26304"/>
                    </a:moveTo>
                    <a:lnTo>
                      <a:pt x="51478" y="27699"/>
                    </a:lnTo>
                    <a:lnTo>
                      <a:pt x="49773" y="30731"/>
                    </a:lnTo>
                    <a:lnTo>
                      <a:pt x="47063" y="28967"/>
                    </a:lnTo>
                    <a:lnTo>
                      <a:pt x="48560" y="26304"/>
                    </a:lnTo>
                    <a:close/>
                    <a:moveTo>
                      <a:pt x="17079" y="27695"/>
                    </a:moveTo>
                    <a:lnTo>
                      <a:pt x="19313" y="29098"/>
                    </a:lnTo>
                    <a:cubicBezTo>
                      <a:pt x="18895" y="29844"/>
                      <a:pt x="18479" y="30583"/>
                      <a:pt x="18065" y="31317"/>
                    </a:cubicBezTo>
                    <a:lnTo>
                      <a:pt x="15696" y="30157"/>
                    </a:lnTo>
                    <a:lnTo>
                      <a:pt x="17079" y="27695"/>
                    </a:lnTo>
                    <a:close/>
                    <a:moveTo>
                      <a:pt x="41457" y="28918"/>
                    </a:moveTo>
                    <a:lnTo>
                      <a:pt x="43731" y="29975"/>
                    </a:lnTo>
                    <a:lnTo>
                      <a:pt x="42356" y="32421"/>
                    </a:lnTo>
                    <a:lnTo>
                      <a:pt x="40250" y="31065"/>
                    </a:lnTo>
                    <a:lnTo>
                      <a:pt x="41457" y="28918"/>
                    </a:lnTo>
                    <a:close/>
                    <a:moveTo>
                      <a:pt x="9766" y="29422"/>
                    </a:moveTo>
                    <a:lnTo>
                      <a:pt x="12507" y="31154"/>
                    </a:lnTo>
                    <a:lnTo>
                      <a:pt x="10948" y="33930"/>
                    </a:lnTo>
                    <a:lnTo>
                      <a:pt x="7892" y="32439"/>
                    </a:lnTo>
                    <a:cubicBezTo>
                      <a:pt x="8447" y="31546"/>
                      <a:pt x="9147" y="30418"/>
                      <a:pt x="9766" y="29422"/>
                    </a:cubicBezTo>
                    <a:close/>
                    <a:moveTo>
                      <a:pt x="34175" y="31534"/>
                    </a:moveTo>
                    <a:lnTo>
                      <a:pt x="35962" y="32310"/>
                    </a:lnTo>
                    <a:lnTo>
                      <a:pt x="34894" y="34211"/>
                    </a:lnTo>
                    <a:lnTo>
                      <a:pt x="33203" y="33261"/>
                    </a:lnTo>
                    <a:lnTo>
                      <a:pt x="34175" y="31534"/>
                    </a:lnTo>
                    <a:close/>
                    <a:moveTo>
                      <a:pt x="26533" y="33625"/>
                    </a:moveTo>
                    <a:lnTo>
                      <a:pt x="28370" y="34658"/>
                    </a:lnTo>
                    <a:lnTo>
                      <a:pt x="27377" y="36425"/>
                    </a:lnTo>
                    <a:lnTo>
                      <a:pt x="25538" y="35392"/>
                    </a:lnTo>
                    <a:lnTo>
                      <a:pt x="26533" y="33625"/>
                    </a:lnTo>
                    <a:close/>
                    <a:moveTo>
                      <a:pt x="50598" y="33318"/>
                    </a:moveTo>
                    <a:cubicBezTo>
                      <a:pt x="51296" y="34276"/>
                      <a:pt x="52310" y="34826"/>
                      <a:pt x="53784" y="34826"/>
                    </a:cubicBezTo>
                    <a:cubicBezTo>
                      <a:pt x="53996" y="34826"/>
                      <a:pt x="54217" y="34815"/>
                      <a:pt x="54448" y="34792"/>
                    </a:cubicBezTo>
                    <a:lnTo>
                      <a:pt x="54448" y="34792"/>
                    </a:lnTo>
                    <a:cubicBezTo>
                      <a:pt x="52730" y="35837"/>
                      <a:pt x="51925" y="37060"/>
                      <a:pt x="51970" y="38530"/>
                    </a:cubicBezTo>
                    <a:lnTo>
                      <a:pt x="48869" y="36395"/>
                    </a:lnTo>
                    <a:lnTo>
                      <a:pt x="50598" y="33318"/>
                    </a:lnTo>
                    <a:close/>
                    <a:moveTo>
                      <a:pt x="19142" y="35281"/>
                    </a:moveTo>
                    <a:lnTo>
                      <a:pt x="21347" y="36520"/>
                    </a:lnTo>
                    <a:cubicBezTo>
                      <a:pt x="20917" y="37400"/>
                      <a:pt x="20544" y="38163"/>
                      <a:pt x="20155" y="38959"/>
                    </a:cubicBezTo>
                    <a:lnTo>
                      <a:pt x="17664" y="37559"/>
                    </a:lnTo>
                    <a:cubicBezTo>
                      <a:pt x="18112" y="36871"/>
                      <a:pt x="18625" y="36078"/>
                      <a:pt x="19142" y="35281"/>
                    </a:cubicBezTo>
                    <a:close/>
                    <a:moveTo>
                      <a:pt x="43302" y="36072"/>
                    </a:moveTo>
                    <a:lnTo>
                      <a:pt x="45978" y="37321"/>
                    </a:lnTo>
                    <a:lnTo>
                      <a:pt x="44362" y="40196"/>
                    </a:lnTo>
                    <a:lnTo>
                      <a:pt x="41914" y="38541"/>
                    </a:lnTo>
                    <a:lnTo>
                      <a:pt x="43302" y="36072"/>
                    </a:lnTo>
                    <a:close/>
                    <a:moveTo>
                      <a:pt x="11785" y="36908"/>
                    </a:moveTo>
                    <a:lnTo>
                      <a:pt x="14489" y="38427"/>
                    </a:lnTo>
                    <a:lnTo>
                      <a:pt x="12928" y="41537"/>
                    </a:lnTo>
                    <a:lnTo>
                      <a:pt x="9840" y="39799"/>
                    </a:lnTo>
                    <a:lnTo>
                      <a:pt x="11785" y="36908"/>
                    </a:lnTo>
                    <a:close/>
                    <a:moveTo>
                      <a:pt x="35983" y="38469"/>
                    </a:moveTo>
                    <a:lnTo>
                      <a:pt x="38342" y="39639"/>
                    </a:lnTo>
                    <a:lnTo>
                      <a:pt x="36949" y="42116"/>
                    </a:lnTo>
                    <a:lnTo>
                      <a:pt x="34733" y="40694"/>
                    </a:lnTo>
                    <a:cubicBezTo>
                      <a:pt x="35141" y="39966"/>
                      <a:pt x="35574" y="39196"/>
                      <a:pt x="35983" y="38469"/>
                    </a:cubicBezTo>
                    <a:close/>
                    <a:moveTo>
                      <a:pt x="28560" y="40610"/>
                    </a:moveTo>
                    <a:cubicBezTo>
                      <a:pt x="29266" y="41008"/>
                      <a:pt x="30043" y="41444"/>
                      <a:pt x="30775" y="41855"/>
                    </a:cubicBezTo>
                    <a:lnTo>
                      <a:pt x="29602" y="44270"/>
                    </a:lnTo>
                    <a:lnTo>
                      <a:pt x="27118" y="42875"/>
                    </a:lnTo>
                    <a:lnTo>
                      <a:pt x="28560" y="40610"/>
                    </a:lnTo>
                    <a:close/>
                    <a:moveTo>
                      <a:pt x="21139" y="42437"/>
                    </a:moveTo>
                    <a:lnTo>
                      <a:pt x="23637" y="43841"/>
                    </a:lnTo>
                    <a:lnTo>
                      <a:pt x="22308" y="46640"/>
                    </a:lnTo>
                    <a:lnTo>
                      <a:pt x="19436" y="45026"/>
                    </a:lnTo>
                    <a:lnTo>
                      <a:pt x="21139" y="42437"/>
                    </a:lnTo>
                    <a:close/>
                    <a:moveTo>
                      <a:pt x="45072" y="43062"/>
                    </a:moveTo>
                    <a:lnTo>
                      <a:pt x="48470" y="44659"/>
                    </a:lnTo>
                    <a:cubicBezTo>
                      <a:pt x="47334" y="45414"/>
                      <a:pt x="46517" y="46671"/>
                      <a:pt x="46688" y="48760"/>
                    </a:cubicBezTo>
                    <a:cubicBezTo>
                      <a:pt x="45770" y="47147"/>
                      <a:pt x="44730" y="46237"/>
                      <a:pt x="43292" y="46228"/>
                    </a:cubicBezTo>
                    <a:lnTo>
                      <a:pt x="45072" y="43062"/>
                    </a:lnTo>
                    <a:close/>
                    <a:moveTo>
                      <a:pt x="13507" y="44000"/>
                    </a:moveTo>
                    <a:lnTo>
                      <a:pt x="16851" y="45879"/>
                    </a:lnTo>
                    <a:cubicBezTo>
                      <a:pt x="15827" y="46762"/>
                      <a:pt x="15128" y="47967"/>
                      <a:pt x="15224" y="49565"/>
                    </a:cubicBezTo>
                    <a:cubicBezTo>
                      <a:pt x="14342" y="48171"/>
                      <a:pt x="13158" y="47461"/>
                      <a:pt x="11371" y="47461"/>
                    </a:cubicBezTo>
                    <a:cubicBezTo>
                      <a:pt x="11227" y="47461"/>
                      <a:pt x="11079" y="47466"/>
                      <a:pt x="10927" y="47475"/>
                    </a:cubicBezTo>
                    <a:cubicBezTo>
                      <a:pt x="12554" y="46556"/>
                      <a:pt x="13471" y="45462"/>
                      <a:pt x="13507" y="44000"/>
                    </a:cubicBezTo>
                    <a:close/>
                    <a:moveTo>
                      <a:pt x="37873" y="45409"/>
                    </a:moveTo>
                    <a:lnTo>
                      <a:pt x="40797" y="46856"/>
                    </a:lnTo>
                    <a:cubicBezTo>
                      <a:pt x="40246" y="47836"/>
                      <a:pt x="39599" y="48990"/>
                      <a:pt x="39052" y="49960"/>
                    </a:cubicBezTo>
                    <a:lnTo>
                      <a:pt x="36204" y="48079"/>
                    </a:lnTo>
                    <a:cubicBezTo>
                      <a:pt x="36665" y="47341"/>
                      <a:pt x="37279" y="46361"/>
                      <a:pt x="37873" y="45409"/>
                    </a:cubicBezTo>
                    <a:close/>
                    <a:moveTo>
                      <a:pt x="30517" y="47440"/>
                    </a:moveTo>
                    <a:lnTo>
                      <a:pt x="33226" y="48963"/>
                    </a:lnTo>
                    <a:lnTo>
                      <a:pt x="31712" y="52113"/>
                    </a:lnTo>
                    <a:lnTo>
                      <a:pt x="28762" y="50229"/>
                    </a:lnTo>
                    <a:lnTo>
                      <a:pt x="30517" y="47440"/>
                    </a:lnTo>
                    <a:close/>
                    <a:moveTo>
                      <a:pt x="23140" y="49413"/>
                    </a:moveTo>
                    <a:lnTo>
                      <a:pt x="26233" y="51153"/>
                    </a:lnTo>
                    <a:cubicBezTo>
                      <a:pt x="25155" y="52004"/>
                      <a:pt x="24495" y="53237"/>
                      <a:pt x="24693" y="55151"/>
                    </a:cubicBezTo>
                    <a:cubicBezTo>
                      <a:pt x="23725" y="53585"/>
                      <a:pt x="22615" y="52666"/>
                      <a:pt x="21236" y="52666"/>
                    </a:cubicBezTo>
                    <a:cubicBezTo>
                      <a:pt x="21137" y="52666"/>
                      <a:pt x="21038" y="52671"/>
                      <a:pt x="20937" y="52680"/>
                    </a:cubicBezTo>
                    <a:cubicBezTo>
                      <a:pt x="21653" y="51617"/>
                      <a:pt x="22415" y="50489"/>
                      <a:pt x="23140" y="49413"/>
                    </a:cubicBezTo>
                    <a:close/>
                    <a:moveTo>
                      <a:pt x="38465" y="1"/>
                    </a:moveTo>
                    <a:cubicBezTo>
                      <a:pt x="38343" y="1"/>
                      <a:pt x="38220" y="7"/>
                      <a:pt x="38097" y="19"/>
                    </a:cubicBezTo>
                    <a:cubicBezTo>
                      <a:pt x="36239" y="204"/>
                      <a:pt x="35219" y="1366"/>
                      <a:pt x="34547" y="4138"/>
                    </a:cubicBezTo>
                    <a:cubicBezTo>
                      <a:pt x="33728" y="2800"/>
                      <a:pt x="32640" y="2040"/>
                      <a:pt x="31269" y="2040"/>
                    </a:cubicBezTo>
                    <a:cubicBezTo>
                      <a:pt x="30935" y="2040"/>
                      <a:pt x="30584" y="2085"/>
                      <a:pt x="30217" y="2178"/>
                    </a:cubicBezTo>
                    <a:cubicBezTo>
                      <a:pt x="28338" y="2653"/>
                      <a:pt x="27470" y="4084"/>
                      <a:pt x="27200" y="6260"/>
                    </a:cubicBezTo>
                    <a:cubicBezTo>
                      <a:pt x="26092" y="4297"/>
                      <a:pt x="24455" y="4113"/>
                      <a:pt x="22744" y="4104"/>
                    </a:cubicBezTo>
                    <a:lnTo>
                      <a:pt x="22726" y="4109"/>
                    </a:lnTo>
                    <a:cubicBezTo>
                      <a:pt x="21231" y="5040"/>
                      <a:pt x="19932" y="6119"/>
                      <a:pt x="19968" y="8410"/>
                    </a:cubicBezTo>
                    <a:cubicBezTo>
                      <a:pt x="18961" y="7026"/>
                      <a:pt x="17879" y="6301"/>
                      <a:pt x="16602" y="6301"/>
                    </a:cubicBezTo>
                    <a:cubicBezTo>
                      <a:pt x="16245" y="6301"/>
                      <a:pt x="15873" y="6358"/>
                      <a:pt x="15484" y="6472"/>
                    </a:cubicBezTo>
                    <a:cubicBezTo>
                      <a:pt x="13471" y="7065"/>
                      <a:pt x="12676" y="8630"/>
                      <a:pt x="12634" y="10774"/>
                    </a:cubicBezTo>
                    <a:cubicBezTo>
                      <a:pt x="11614" y="9261"/>
                      <a:pt x="10437" y="8514"/>
                      <a:pt x="9182" y="8514"/>
                    </a:cubicBezTo>
                    <a:cubicBezTo>
                      <a:pt x="8759" y="8514"/>
                      <a:pt x="8328" y="8599"/>
                      <a:pt x="7890" y="8768"/>
                    </a:cubicBezTo>
                    <a:cubicBezTo>
                      <a:pt x="6350" y="9363"/>
                      <a:pt x="5348" y="10956"/>
                      <a:pt x="5478" y="12608"/>
                    </a:cubicBezTo>
                    <a:cubicBezTo>
                      <a:pt x="5630" y="14564"/>
                      <a:pt x="6906" y="15675"/>
                      <a:pt x="9554" y="16070"/>
                    </a:cubicBezTo>
                    <a:cubicBezTo>
                      <a:pt x="7971" y="16978"/>
                      <a:pt x="7265" y="18333"/>
                      <a:pt x="7271" y="20172"/>
                    </a:cubicBezTo>
                    <a:cubicBezTo>
                      <a:pt x="6205" y="18717"/>
                      <a:pt x="5061" y="18006"/>
                      <a:pt x="3850" y="18006"/>
                    </a:cubicBezTo>
                    <a:cubicBezTo>
                      <a:pt x="3408" y="18006"/>
                      <a:pt x="2956" y="18101"/>
                      <a:pt x="2497" y="18289"/>
                    </a:cubicBezTo>
                    <a:cubicBezTo>
                      <a:pt x="967" y="18915"/>
                      <a:pt x="0" y="20529"/>
                      <a:pt x="167" y="22176"/>
                    </a:cubicBezTo>
                    <a:cubicBezTo>
                      <a:pt x="364" y="24141"/>
                      <a:pt x="1590" y="25141"/>
                      <a:pt x="4396" y="25557"/>
                    </a:cubicBezTo>
                    <a:cubicBezTo>
                      <a:pt x="2637" y="26513"/>
                      <a:pt x="1764" y="27925"/>
                      <a:pt x="2136" y="29846"/>
                    </a:cubicBezTo>
                    <a:cubicBezTo>
                      <a:pt x="2539" y="31929"/>
                      <a:pt x="4003" y="32842"/>
                      <a:pt x="6225" y="32926"/>
                    </a:cubicBezTo>
                    <a:cubicBezTo>
                      <a:pt x="4445" y="34102"/>
                      <a:pt x="3659" y="35570"/>
                      <a:pt x="4153" y="37459"/>
                    </a:cubicBezTo>
                    <a:cubicBezTo>
                      <a:pt x="4658" y="39391"/>
                      <a:pt x="6081" y="40250"/>
                      <a:pt x="8281" y="40288"/>
                    </a:cubicBezTo>
                    <a:cubicBezTo>
                      <a:pt x="6359" y="41528"/>
                      <a:pt x="5612" y="43082"/>
                      <a:pt x="6241" y="45038"/>
                    </a:cubicBezTo>
                    <a:cubicBezTo>
                      <a:pt x="6822" y="46844"/>
                      <a:pt x="8189" y="47588"/>
                      <a:pt x="10013" y="47588"/>
                    </a:cubicBezTo>
                    <a:cubicBezTo>
                      <a:pt x="10124" y="47588"/>
                      <a:pt x="10236" y="47585"/>
                      <a:pt x="10350" y="47580"/>
                    </a:cubicBezTo>
                    <a:lnTo>
                      <a:pt x="10350" y="47580"/>
                    </a:lnTo>
                    <a:cubicBezTo>
                      <a:pt x="8158" y="49453"/>
                      <a:pt x="7615" y="50931"/>
                      <a:pt x="8419" y="52718"/>
                    </a:cubicBezTo>
                    <a:cubicBezTo>
                      <a:pt x="9008" y="54029"/>
                      <a:pt x="10307" y="54849"/>
                      <a:pt x="11711" y="54849"/>
                    </a:cubicBezTo>
                    <a:cubicBezTo>
                      <a:pt x="11884" y="54849"/>
                      <a:pt x="12059" y="54836"/>
                      <a:pt x="12234" y="54811"/>
                    </a:cubicBezTo>
                    <a:cubicBezTo>
                      <a:pt x="14113" y="54535"/>
                      <a:pt x="15130" y="53268"/>
                      <a:pt x="15500" y="50820"/>
                    </a:cubicBezTo>
                    <a:cubicBezTo>
                      <a:pt x="16046" y="51326"/>
                      <a:pt x="16559" y="51993"/>
                      <a:pt x="17236" y="52369"/>
                    </a:cubicBezTo>
                    <a:cubicBezTo>
                      <a:pt x="17903" y="52742"/>
                      <a:pt x="18736" y="52817"/>
                      <a:pt x="19492" y="53022"/>
                    </a:cubicBezTo>
                    <a:cubicBezTo>
                      <a:pt x="17701" y="54291"/>
                      <a:pt x="17038" y="55827"/>
                      <a:pt x="17555" y="57522"/>
                    </a:cubicBezTo>
                    <a:cubicBezTo>
                      <a:pt x="17981" y="58922"/>
                      <a:pt x="19262" y="60055"/>
                      <a:pt x="20674" y="60055"/>
                    </a:cubicBezTo>
                    <a:cubicBezTo>
                      <a:pt x="20807" y="60055"/>
                      <a:pt x="20941" y="60045"/>
                      <a:pt x="21076" y="60024"/>
                    </a:cubicBezTo>
                    <a:cubicBezTo>
                      <a:pt x="22031" y="59877"/>
                      <a:pt x="23124" y="59389"/>
                      <a:pt x="23768" y="58691"/>
                    </a:cubicBezTo>
                    <a:cubicBezTo>
                      <a:pt x="24425" y="57976"/>
                      <a:pt x="24609" y="56816"/>
                      <a:pt x="24971" y="55925"/>
                    </a:cubicBezTo>
                    <a:cubicBezTo>
                      <a:pt x="25853" y="57332"/>
                      <a:pt x="26854" y="58053"/>
                      <a:pt x="28151" y="58053"/>
                    </a:cubicBezTo>
                    <a:cubicBezTo>
                      <a:pt x="28355" y="58053"/>
                      <a:pt x="28565" y="58035"/>
                      <a:pt x="28784" y="58000"/>
                    </a:cubicBezTo>
                    <a:cubicBezTo>
                      <a:pt x="31024" y="57637"/>
                      <a:pt x="32014" y="56100"/>
                      <a:pt x="32212" y="53792"/>
                    </a:cubicBezTo>
                    <a:cubicBezTo>
                      <a:pt x="33079" y="55195"/>
                      <a:pt x="34155" y="55952"/>
                      <a:pt x="35514" y="55952"/>
                    </a:cubicBezTo>
                    <a:cubicBezTo>
                      <a:pt x="35786" y="55952"/>
                      <a:pt x="36069" y="55921"/>
                      <a:pt x="36364" y="55860"/>
                    </a:cubicBezTo>
                    <a:cubicBezTo>
                      <a:pt x="38470" y="55422"/>
                      <a:pt x="39394" y="53897"/>
                      <a:pt x="39553" y="51678"/>
                    </a:cubicBezTo>
                    <a:cubicBezTo>
                      <a:pt x="40446" y="53048"/>
                      <a:pt x="41517" y="53801"/>
                      <a:pt x="42829" y="53801"/>
                    </a:cubicBezTo>
                    <a:cubicBezTo>
                      <a:pt x="43212" y="53801"/>
                      <a:pt x="43616" y="53737"/>
                      <a:pt x="44042" y="53605"/>
                    </a:cubicBezTo>
                    <a:cubicBezTo>
                      <a:pt x="46018" y="52995"/>
                      <a:pt x="46815" y="51469"/>
                      <a:pt x="46778" y="49385"/>
                    </a:cubicBezTo>
                    <a:lnTo>
                      <a:pt x="46778" y="49385"/>
                    </a:lnTo>
                    <a:cubicBezTo>
                      <a:pt x="47978" y="50907"/>
                      <a:pt x="49082" y="51619"/>
                      <a:pt x="50275" y="51619"/>
                    </a:cubicBezTo>
                    <a:cubicBezTo>
                      <a:pt x="50691" y="51619"/>
                      <a:pt x="51117" y="51533"/>
                      <a:pt x="51562" y="51364"/>
                    </a:cubicBezTo>
                    <a:cubicBezTo>
                      <a:pt x="53026" y="50808"/>
                      <a:pt x="54161" y="49314"/>
                      <a:pt x="53952" y="47771"/>
                    </a:cubicBezTo>
                    <a:cubicBezTo>
                      <a:pt x="53823" y="46840"/>
                      <a:pt x="53389" y="45786"/>
                      <a:pt x="52742" y="45150"/>
                    </a:cubicBezTo>
                    <a:cubicBezTo>
                      <a:pt x="52080" y="44501"/>
                      <a:pt x="50991" y="44295"/>
                      <a:pt x="50132" y="43913"/>
                    </a:cubicBezTo>
                    <a:cubicBezTo>
                      <a:pt x="51538" y="43134"/>
                      <a:pt x="52186" y="41781"/>
                      <a:pt x="52198" y="39982"/>
                    </a:cubicBezTo>
                    <a:cubicBezTo>
                      <a:pt x="53282" y="41428"/>
                      <a:pt x="54416" y="42128"/>
                      <a:pt x="55621" y="42128"/>
                    </a:cubicBezTo>
                    <a:cubicBezTo>
                      <a:pt x="56033" y="42128"/>
                      <a:pt x="56453" y="42046"/>
                      <a:pt x="56883" y="41884"/>
                    </a:cubicBezTo>
                    <a:cubicBezTo>
                      <a:pt x="58386" y="41318"/>
                      <a:pt x="59535" y="39761"/>
                      <a:pt x="59283" y="38186"/>
                    </a:cubicBezTo>
                    <a:cubicBezTo>
                      <a:pt x="59136" y="37259"/>
                      <a:pt x="58661" y="36223"/>
                      <a:pt x="57995" y="35604"/>
                    </a:cubicBezTo>
                    <a:cubicBezTo>
                      <a:pt x="57317" y="34975"/>
                      <a:pt x="56225" y="34798"/>
                      <a:pt x="55375" y="34447"/>
                    </a:cubicBezTo>
                    <a:cubicBezTo>
                      <a:pt x="57065" y="33259"/>
                      <a:pt x="57754" y="31864"/>
                      <a:pt x="57351" y="30153"/>
                    </a:cubicBezTo>
                    <a:cubicBezTo>
                      <a:pt x="56896" y="28214"/>
                      <a:pt x="55486" y="27356"/>
                      <a:pt x="53303" y="27107"/>
                    </a:cubicBezTo>
                    <a:cubicBezTo>
                      <a:pt x="55278" y="26005"/>
                      <a:pt x="55475" y="24404"/>
                      <a:pt x="55559" y="22754"/>
                    </a:cubicBezTo>
                    <a:lnTo>
                      <a:pt x="55461" y="22389"/>
                    </a:lnTo>
                    <a:cubicBezTo>
                      <a:pt x="54599" y="20977"/>
                      <a:pt x="53549" y="19827"/>
                      <a:pt x="51419" y="19827"/>
                    </a:cubicBezTo>
                    <a:cubicBezTo>
                      <a:pt x="51390" y="19827"/>
                      <a:pt x="51360" y="19827"/>
                      <a:pt x="51330" y="19828"/>
                    </a:cubicBezTo>
                    <a:cubicBezTo>
                      <a:pt x="53209" y="18481"/>
                      <a:pt x="53860" y="16951"/>
                      <a:pt x="53290" y="15106"/>
                    </a:cubicBezTo>
                    <a:cubicBezTo>
                      <a:pt x="52720" y="13264"/>
                      <a:pt x="51274" y="12499"/>
                      <a:pt x="49320" y="12457"/>
                    </a:cubicBezTo>
                    <a:cubicBezTo>
                      <a:pt x="51289" y="10756"/>
                      <a:pt x="51830" y="9254"/>
                      <a:pt x="51170" y="7558"/>
                    </a:cubicBezTo>
                    <a:cubicBezTo>
                      <a:pt x="50632" y="6181"/>
                      <a:pt x="49334" y="5238"/>
                      <a:pt x="47877" y="5238"/>
                    </a:cubicBezTo>
                    <a:cubicBezTo>
                      <a:pt x="47782" y="5238"/>
                      <a:pt x="47685" y="5242"/>
                      <a:pt x="47589" y="5251"/>
                    </a:cubicBezTo>
                    <a:cubicBezTo>
                      <a:pt x="45250" y="5450"/>
                      <a:pt x="44208" y="6982"/>
                      <a:pt x="43964" y="8933"/>
                    </a:cubicBezTo>
                    <a:lnTo>
                      <a:pt x="40406" y="6934"/>
                    </a:lnTo>
                    <a:cubicBezTo>
                      <a:pt x="42077" y="5320"/>
                      <a:pt x="42543" y="3829"/>
                      <a:pt x="41790" y="2156"/>
                    </a:cubicBezTo>
                    <a:cubicBezTo>
                      <a:pt x="41198" y="836"/>
                      <a:pt x="39890" y="1"/>
                      <a:pt x="3846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3" name="Google Shape;8553;p22"/>
              <p:cNvSpPr/>
              <p:nvPr/>
            </p:nvSpPr>
            <p:spPr>
              <a:xfrm>
                <a:off x="4444725" y="2552100"/>
                <a:ext cx="190550" cy="183550"/>
              </a:xfrm>
              <a:custGeom>
                <a:avLst/>
                <a:gdLst/>
                <a:ahLst/>
                <a:cxnLst/>
                <a:rect l="l" t="t" r="r" b="b"/>
                <a:pathLst>
                  <a:path w="7622" h="7342" extrusionOk="0">
                    <a:moveTo>
                      <a:pt x="3875" y="0"/>
                    </a:moveTo>
                    <a:cubicBezTo>
                      <a:pt x="3254" y="0"/>
                      <a:pt x="2625" y="187"/>
                      <a:pt x="2004" y="566"/>
                    </a:cubicBezTo>
                    <a:cubicBezTo>
                      <a:pt x="537" y="1462"/>
                      <a:pt x="0" y="2836"/>
                      <a:pt x="260" y="4522"/>
                    </a:cubicBezTo>
                    <a:lnTo>
                      <a:pt x="358" y="4887"/>
                    </a:lnTo>
                    <a:cubicBezTo>
                      <a:pt x="1086" y="6485"/>
                      <a:pt x="2261" y="7342"/>
                      <a:pt x="3704" y="7342"/>
                    </a:cubicBezTo>
                    <a:cubicBezTo>
                      <a:pt x="3854" y="7342"/>
                      <a:pt x="4007" y="7333"/>
                      <a:pt x="4162" y="7314"/>
                    </a:cubicBezTo>
                    <a:cubicBezTo>
                      <a:pt x="5743" y="7124"/>
                      <a:pt x="7041" y="5952"/>
                      <a:pt x="7337" y="4395"/>
                    </a:cubicBezTo>
                    <a:cubicBezTo>
                      <a:pt x="7622" y="2896"/>
                      <a:pt x="7188" y="1638"/>
                      <a:pt x="5973" y="745"/>
                    </a:cubicBezTo>
                    <a:cubicBezTo>
                      <a:pt x="5301" y="251"/>
                      <a:pt x="4593" y="0"/>
                      <a:pt x="387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4" name="Google Shape;8554;p22"/>
              <p:cNvSpPr/>
              <p:nvPr/>
            </p:nvSpPr>
            <p:spPr>
              <a:xfrm>
                <a:off x="3510175" y="2029875"/>
                <a:ext cx="200650" cy="181350"/>
              </a:xfrm>
              <a:custGeom>
                <a:avLst/>
                <a:gdLst/>
                <a:ahLst/>
                <a:cxnLst/>
                <a:rect l="l" t="t" r="r" b="b"/>
                <a:pathLst>
                  <a:path w="8026" h="7254" extrusionOk="0">
                    <a:moveTo>
                      <a:pt x="4030" y="0"/>
                    </a:moveTo>
                    <a:cubicBezTo>
                      <a:pt x="3696" y="0"/>
                      <a:pt x="3357" y="48"/>
                      <a:pt x="3021" y="147"/>
                    </a:cubicBezTo>
                    <a:cubicBezTo>
                      <a:pt x="1141" y="697"/>
                      <a:pt x="0" y="2660"/>
                      <a:pt x="457" y="4564"/>
                    </a:cubicBezTo>
                    <a:cubicBezTo>
                      <a:pt x="856" y="6230"/>
                      <a:pt x="2220" y="7253"/>
                      <a:pt x="3889" y="7253"/>
                    </a:cubicBezTo>
                    <a:cubicBezTo>
                      <a:pt x="4218" y="7253"/>
                      <a:pt x="4559" y="7213"/>
                      <a:pt x="4907" y="7131"/>
                    </a:cubicBezTo>
                    <a:lnTo>
                      <a:pt x="4925" y="7126"/>
                    </a:lnTo>
                    <a:cubicBezTo>
                      <a:pt x="6981" y="6407"/>
                      <a:pt x="8025" y="4487"/>
                      <a:pt x="7429" y="2526"/>
                    </a:cubicBezTo>
                    <a:cubicBezTo>
                      <a:pt x="6964" y="991"/>
                      <a:pt x="5555" y="0"/>
                      <a:pt x="403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5" name="Google Shape;8555;p22"/>
              <p:cNvSpPr/>
              <p:nvPr/>
            </p:nvSpPr>
            <p:spPr>
              <a:xfrm>
                <a:off x="3689650" y="1977200"/>
                <a:ext cx="205175" cy="181775"/>
              </a:xfrm>
              <a:custGeom>
                <a:avLst/>
                <a:gdLst/>
                <a:ahLst/>
                <a:cxnLst/>
                <a:rect l="l" t="t" r="r" b="b"/>
                <a:pathLst>
                  <a:path w="8207" h="7271" extrusionOk="0">
                    <a:moveTo>
                      <a:pt x="4153" y="1"/>
                    </a:moveTo>
                    <a:cubicBezTo>
                      <a:pt x="2899" y="1"/>
                      <a:pt x="1685" y="671"/>
                      <a:pt x="1006" y="1873"/>
                    </a:cubicBezTo>
                    <a:cubicBezTo>
                      <a:pt x="1" y="3650"/>
                      <a:pt x="590" y="5838"/>
                      <a:pt x="2342" y="6814"/>
                    </a:cubicBezTo>
                    <a:cubicBezTo>
                      <a:pt x="2896" y="7123"/>
                      <a:pt x="3490" y="7270"/>
                      <a:pt x="4075" y="7270"/>
                    </a:cubicBezTo>
                    <a:cubicBezTo>
                      <a:pt x="5343" y="7270"/>
                      <a:pt x="6567" y="6578"/>
                      <a:pt x="7246" y="5346"/>
                    </a:cubicBezTo>
                    <a:cubicBezTo>
                      <a:pt x="8207" y="3601"/>
                      <a:pt x="7626" y="1453"/>
                      <a:pt x="5932" y="480"/>
                    </a:cubicBezTo>
                    <a:cubicBezTo>
                      <a:pt x="5366" y="155"/>
                      <a:pt x="4755" y="1"/>
                      <a:pt x="415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6" name="Google Shape;8556;p22"/>
              <p:cNvSpPr/>
              <p:nvPr/>
            </p:nvSpPr>
            <p:spPr>
              <a:xfrm>
                <a:off x="4486650" y="2737400"/>
                <a:ext cx="205300" cy="181675"/>
              </a:xfrm>
              <a:custGeom>
                <a:avLst/>
                <a:gdLst/>
                <a:ahLst/>
                <a:cxnLst/>
                <a:rect l="l" t="t" r="r" b="b"/>
                <a:pathLst>
                  <a:path w="8212" h="7267" extrusionOk="0">
                    <a:moveTo>
                      <a:pt x="4158" y="0"/>
                    </a:moveTo>
                    <a:cubicBezTo>
                      <a:pt x="2904" y="0"/>
                      <a:pt x="1690" y="670"/>
                      <a:pt x="1011" y="1871"/>
                    </a:cubicBezTo>
                    <a:cubicBezTo>
                      <a:pt x="0" y="3655"/>
                      <a:pt x="585" y="5830"/>
                      <a:pt x="2343" y="6812"/>
                    </a:cubicBezTo>
                    <a:cubicBezTo>
                      <a:pt x="2895" y="7120"/>
                      <a:pt x="3488" y="7267"/>
                      <a:pt x="4073" y="7267"/>
                    </a:cubicBezTo>
                    <a:cubicBezTo>
                      <a:pt x="5342" y="7267"/>
                      <a:pt x="6572" y="6576"/>
                      <a:pt x="7249" y="5347"/>
                    </a:cubicBezTo>
                    <a:cubicBezTo>
                      <a:pt x="8211" y="3602"/>
                      <a:pt x="7632" y="1454"/>
                      <a:pt x="5937" y="480"/>
                    </a:cubicBezTo>
                    <a:cubicBezTo>
                      <a:pt x="5372" y="155"/>
                      <a:pt x="4760" y="0"/>
                      <a:pt x="415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7" name="Google Shape;8557;p22"/>
              <p:cNvSpPr/>
              <p:nvPr/>
            </p:nvSpPr>
            <p:spPr>
              <a:xfrm>
                <a:off x="3324450" y="2083775"/>
                <a:ext cx="204650" cy="181225"/>
              </a:xfrm>
              <a:custGeom>
                <a:avLst/>
                <a:gdLst/>
                <a:ahLst/>
                <a:cxnLst/>
                <a:rect l="l" t="t" r="r" b="b"/>
                <a:pathLst>
                  <a:path w="8186" h="7249" extrusionOk="0">
                    <a:moveTo>
                      <a:pt x="4134" y="0"/>
                    </a:moveTo>
                    <a:cubicBezTo>
                      <a:pt x="2869" y="0"/>
                      <a:pt x="1639" y="683"/>
                      <a:pt x="965" y="1896"/>
                    </a:cubicBezTo>
                    <a:cubicBezTo>
                      <a:pt x="1" y="3629"/>
                      <a:pt x="571" y="5788"/>
                      <a:pt x="2248" y="6762"/>
                    </a:cubicBezTo>
                    <a:cubicBezTo>
                      <a:pt x="2815" y="7092"/>
                      <a:pt x="3431" y="7249"/>
                      <a:pt x="4038" y="7249"/>
                    </a:cubicBezTo>
                    <a:cubicBezTo>
                      <a:pt x="5285" y="7249"/>
                      <a:pt x="6495" y="6587"/>
                      <a:pt x="7173" y="5402"/>
                    </a:cubicBezTo>
                    <a:cubicBezTo>
                      <a:pt x="8185" y="3637"/>
                      <a:pt x="7605" y="1438"/>
                      <a:pt x="5870" y="460"/>
                    </a:cubicBezTo>
                    <a:cubicBezTo>
                      <a:pt x="5319" y="148"/>
                      <a:pt x="4723" y="0"/>
                      <a:pt x="413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8" name="Google Shape;8558;p22"/>
              <p:cNvSpPr/>
              <p:nvPr/>
            </p:nvSpPr>
            <p:spPr>
              <a:xfrm>
                <a:off x="4087475" y="3449425"/>
                <a:ext cx="204300" cy="180300"/>
              </a:xfrm>
              <a:custGeom>
                <a:avLst/>
                <a:gdLst/>
                <a:ahLst/>
                <a:cxnLst/>
                <a:rect l="l" t="t" r="r" b="b"/>
                <a:pathLst>
                  <a:path w="8172" h="7212" extrusionOk="0">
                    <a:moveTo>
                      <a:pt x="4155" y="1"/>
                    </a:moveTo>
                    <a:cubicBezTo>
                      <a:pt x="2905" y="1"/>
                      <a:pt x="1678" y="662"/>
                      <a:pt x="1006" y="1832"/>
                    </a:cubicBezTo>
                    <a:cubicBezTo>
                      <a:pt x="1" y="3581"/>
                      <a:pt x="598" y="5815"/>
                      <a:pt x="2326" y="6776"/>
                    </a:cubicBezTo>
                    <a:cubicBezTo>
                      <a:pt x="2859" y="7072"/>
                      <a:pt x="3440" y="7212"/>
                      <a:pt x="4016" y="7212"/>
                    </a:cubicBezTo>
                    <a:cubicBezTo>
                      <a:pt x="5266" y="7212"/>
                      <a:pt x="6495" y="6550"/>
                      <a:pt x="7167" y="5382"/>
                    </a:cubicBezTo>
                    <a:cubicBezTo>
                      <a:pt x="8172" y="3632"/>
                      <a:pt x="7575" y="1398"/>
                      <a:pt x="5847" y="438"/>
                    </a:cubicBezTo>
                    <a:cubicBezTo>
                      <a:pt x="5313" y="141"/>
                      <a:pt x="4731" y="1"/>
                      <a:pt x="415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9" name="Google Shape;8559;p22"/>
              <p:cNvSpPr/>
              <p:nvPr/>
            </p:nvSpPr>
            <p:spPr>
              <a:xfrm>
                <a:off x="2924475" y="2795625"/>
                <a:ext cx="204325" cy="180275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7211" extrusionOk="0">
                    <a:moveTo>
                      <a:pt x="4156" y="0"/>
                    </a:moveTo>
                    <a:cubicBezTo>
                      <a:pt x="2906" y="0"/>
                      <a:pt x="1678" y="662"/>
                      <a:pt x="1006" y="1830"/>
                    </a:cubicBezTo>
                    <a:cubicBezTo>
                      <a:pt x="1" y="3579"/>
                      <a:pt x="598" y="5813"/>
                      <a:pt x="2326" y="6774"/>
                    </a:cubicBezTo>
                    <a:cubicBezTo>
                      <a:pt x="2859" y="7070"/>
                      <a:pt x="3439" y="7211"/>
                      <a:pt x="4015" y="7211"/>
                    </a:cubicBezTo>
                    <a:cubicBezTo>
                      <a:pt x="5266" y="7211"/>
                      <a:pt x="6495" y="6549"/>
                      <a:pt x="7167" y="5380"/>
                    </a:cubicBezTo>
                    <a:cubicBezTo>
                      <a:pt x="8172" y="3631"/>
                      <a:pt x="7575" y="1399"/>
                      <a:pt x="5845" y="438"/>
                    </a:cubicBezTo>
                    <a:cubicBezTo>
                      <a:pt x="5312" y="141"/>
                      <a:pt x="4732" y="0"/>
                      <a:pt x="415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0" name="Google Shape;8560;p22"/>
              <p:cNvSpPr/>
              <p:nvPr/>
            </p:nvSpPr>
            <p:spPr>
              <a:xfrm>
                <a:off x="3722100" y="3555800"/>
                <a:ext cx="203250" cy="180300"/>
              </a:xfrm>
              <a:custGeom>
                <a:avLst/>
                <a:gdLst/>
                <a:ahLst/>
                <a:cxnLst/>
                <a:rect l="l" t="t" r="r" b="b"/>
                <a:pathLst>
                  <a:path w="8130" h="7212" extrusionOk="0">
                    <a:moveTo>
                      <a:pt x="4133" y="0"/>
                    </a:moveTo>
                    <a:cubicBezTo>
                      <a:pt x="2873" y="0"/>
                      <a:pt x="1638" y="671"/>
                      <a:pt x="967" y="1860"/>
                    </a:cubicBezTo>
                    <a:cubicBezTo>
                      <a:pt x="1" y="3579"/>
                      <a:pt x="570" y="5764"/>
                      <a:pt x="2239" y="6737"/>
                    </a:cubicBezTo>
                    <a:cubicBezTo>
                      <a:pt x="2791" y="7058"/>
                      <a:pt x="3397" y="7211"/>
                      <a:pt x="3998" y="7211"/>
                    </a:cubicBezTo>
                    <a:cubicBezTo>
                      <a:pt x="5257" y="7211"/>
                      <a:pt x="6493" y="6541"/>
                      <a:pt x="7162" y="5351"/>
                    </a:cubicBezTo>
                    <a:cubicBezTo>
                      <a:pt x="8129" y="3633"/>
                      <a:pt x="7560" y="1448"/>
                      <a:pt x="5892" y="475"/>
                    </a:cubicBezTo>
                    <a:cubicBezTo>
                      <a:pt x="5340" y="153"/>
                      <a:pt x="4733" y="0"/>
                      <a:pt x="413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1" name="Google Shape;8561;p22"/>
              <p:cNvSpPr/>
              <p:nvPr/>
            </p:nvSpPr>
            <p:spPr>
              <a:xfrm>
                <a:off x="4105650" y="2055275"/>
                <a:ext cx="204750" cy="180700"/>
              </a:xfrm>
              <a:custGeom>
                <a:avLst/>
                <a:gdLst/>
                <a:ahLst/>
                <a:cxnLst/>
                <a:rect l="l" t="t" r="r" b="b"/>
                <a:pathLst>
                  <a:path w="8190" h="7228" extrusionOk="0">
                    <a:moveTo>
                      <a:pt x="4154" y="0"/>
                    </a:moveTo>
                    <a:cubicBezTo>
                      <a:pt x="2912" y="0"/>
                      <a:pt x="1696" y="654"/>
                      <a:pt x="1022" y="1818"/>
                    </a:cubicBezTo>
                    <a:cubicBezTo>
                      <a:pt x="0" y="3576"/>
                      <a:pt x="579" y="5798"/>
                      <a:pt x="2314" y="6775"/>
                    </a:cubicBezTo>
                    <a:cubicBezTo>
                      <a:pt x="2858" y="7082"/>
                      <a:pt x="3450" y="7227"/>
                      <a:pt x="4036" y="7227"/>
                    </a:cubicBezTo>
                    <a:cubicBezTo>
                      <a:pt x="5277" y="7227"/>
                      <a:pt x="6492" y="6573"/>
                      <a:pt x="7168" y="5410"/>
                    </a:cubicBezTo>
                    <a:cubicBezTo>
                      <a:pt x="8189" y="3651"/>
                      <a:pt x="7610" y="1429"/>
                      <a:pt x="5876" y="452"/>
                    </a:cubicBezTo>
                    <a:cubicBezTo>
                      <a:pt x="5332" y="146"/>
                      <a:pt x="4740" y="0"/>
                      <a:pt x="415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2" name="Google Shape;8562;p22"/>
              <p:cNvSpPr/>
              <p:nvPr/>
            </p:nvSpPr>
            <p:spPr>
              <a:xfrm>
                <a:off x="3024250" y="3163500"/>
                <a:ext cx="203375" cy="180325"/>
              </a:xfrm>
              <a:custGeom>
                <a:avLst/>
                <a:gdLst/>
                <a:ahLst/>
                <a:cxnLst/>
                <a:rect l="l" t="t" r="r" b="b"/>
                <a:pathLst>
                  <a:path w="8135" h="7213" extrusionOk="0">
                    <a:moveTo>
                      <a:pt x="4134" y="1"/>
                    </a:moveTo>
                    <a:cubicBezTo>
                      <a:pt x="2857" y="1"/>
                      <a:pt x="1605" y="693"/>
                      <a:pt x="942" y="1910"/>
                    </a:cubicBezTo>
                    <a:cubicBezTo>
                      <a:pt x="0" y="3639"/>
                      <a:pt x="603" y="5815"/>
                      <a:pt x="2287" y="6763"/>
                    </a:cubicBezTo>
                    <a:cubicBezTo>
                      <a:pt x="2828" y="7068"/>
                      <a:pt x="3416" y="7212"/>
                      <a:pt x="3999" y="7212"/>
                    </a:cubicBezTo>
                    <a:cubicBezTo>
                      <a:pt x="5277" y="7212"/>
                      <a:pt x="6529" y="6519"/>
                      <a:pt x="7192" y="5302"/>
                    </a:cubicBezTo>
                    <a:cubicBezTo>
                      <a:pt x="8135" y="3572"/>
                      <a:pt x="7532" y="1399"/>
                      <a:pt x="5846" y="450"/>
                    </a:cubicBezTo>
                    <a:cubicBezTo>
                      <a:pt x="5306" y="145"/>
                      <a:pt x="4718" y="1"/>
                      <a:pt x="413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3" name="Google Shape;8563;p22"/>
              <p:cNvSpPr/>
              <p:nvPr/>
            </p:nvSpPr>
            <p:spPr>
              <a:xfrm>
                <a:off x="2973775" y="2979125"/>
                <a:ext cx="205125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8205" h="7247" extrusionOk="0">
                    <a:moveTo>
                      <a:pt x="4153" y="0"/>
                    </a:moveTo>
                    <a:cubicBezTo>
                      <a:pt x="2911" y="0"/>
                      <a:pt x="1698" y="657"/>
                      <a:pt x="1022" y="1824"/>
                    </a:cubicBezTo>
                    <a:cubicBezTo>
                      <a:pt x="1" y="3585"/>
                      <a:pt x="566" y="5791"/>
                      <a:pt x="2292" y="6777"/>
                    </a:cubicBezTo>
                    <a:cubicBezTo>
                      <a:pt x="2849" y="7095"/>
                      <a:pt x="3452" y="7246"/>
                      <a:pt x="4048" y="7246"/>
                    </a:cubicBezTo>
                    <a:cubicBezTo>
                      <a:pt x="5306" y="7246"/>
                      <a:pt x="6531" y="6573"/>
                      <a:pt x="7207" y="5373"/>
                    </a:cubicBezTo>
                    <a:cubicBezTo>
                      <a:pt x="8204" y="3600"/>
                      <a:pt x="7606" y="1412"/>
                      <a:pt x="5860" y="444"/>
                    </a:cubicBezTo>
                    <a:cubicBezTo>
                      <a:pt x="5319" y="143"/>
                      <a:pt x="4733" y="0"/>
                      <a:pt x="415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4" name="Google Shape;8564;p22"/>
              <p:cNvSpPr/>
              <p:nvPr/>
            </p:nvSpPr>
            <p:spPr>
              <a:xfrm>
                <a:off x="3904175" y="3502150"/>
                <a:ext cx="204550" cy="181225"/>
              </a:xfrm>
              <a:custGeom>
                <a:avLst/>
                <a:gdLst/>
                <a:ahLst/>
                <a:cxnLst/>
                <a:rect l="l" t="t" r="r" b="b"/>
                <a:pathLst>
                  <a:path w="8182" h="7249" extrusionOk="0">
                    <a:moveTo>
                      <a:pt x="4146" y="1"/>
                    </a:moveTo>
                    <a:cubicBezTo>
                      <a:pt x="2898" y="1"/>
                      <a:pt x="1686" y="663"/>
                      <a:pt x="1008" y="1851"/>
                    </a:cubicBezTo>
                    <a:cubicBezTo>
                      <a:pt x="0" y="3614"/>
                      <a:pt x="582" y="5815"/>
                      <a:pt x="2317" y="6792"/>
                    </a:cubicBezTo>
                    <a:cubicBezTo>
                      <a:pt x="2867" y="7101"/>
                      <a:pt x="3461" y="7248"/>
                      <a:pt x="4049" y="7248"/>
                    </a:cubicBezTo>
                    <a:cubicBezTo>
                      <a:pt x="5315" y="7248"/>
                      <a:pt x="6547" y="6564"/>
                      <a:pt x="7221" y="5349"/>
                    </a:cubicBezTo>
                    <a:cubicBezTo>
                      <a:pt x="8182" y="3616"/>
                      <a:pt x="7610" y="1457"/>
                      <a:pt x="5931" y="485"/>
                    </a:cubicBezTo>
                    <a:cubicBezTo>
                      <a:pt x="5366" y="157"/>
                      <a:pt x="4751" y="1"/>
                      <a:pt x="414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5" name="Google Shape;8565;p22"/>
              <p:cNvSpPr/>
              <p:nvPr/>
            </p:nvSpPr>
            <p:spPr>
              <a:xfrm>
                <a:off x="4387350" y="2369550"/>
                <a:ext cx="205225" cy="181600"/>
              </a:xfrm>
              <a:custGeom>
                <a:avLst/>
                <a:gdLst/>
                <a:ahLst/>
                <a:cxnLst/>
                <a:rect l="l" t="t" r="r" b="b"/>
                <a:pathLst>
                  <a:path w="8209" h="7264" extrusionOk="0">
                    <a:moveTo>
                      <a:pt x="4160" y="0"/>
                    </a:moveTo>
                    <a:cubicBezTo>
                      <a:pt x="2912" y="0"/>
                      <a:pt x="1703" y="661"/>
                      <a:pt x="1024" y="1847"/>
                    </a:cubicBezTo>
                    <a:cubicBezTo>
                      <a:pt x="1" y="3630"/>
                      <a:pt x="573" y="5807"/>
                      <a:pt x="2322" y="6799"/>
                    </a:cubicBezTo>
                    <a:cubicBezTo>
                      <a:pt x="2879" y="7114"/>
                      <a:pt x="3480" y="7264"/>
                      <a:pt x="4072" y="7264"/>
                    </a:cubicBezTo>
                    <a:cubicBezTo>
                      <a:pt x="5335" y="7264"/>
                      <a:pt x="6560" y="6582"/>
                      <a:pt x="7238" y="5368"/>
                    </a:cubicBezTo>
                    <a:cubicBezTo>
                      <a:pt x="8209" y="3626"/>
                      <a:pt x="7643" y="1470"/>
                      <a:pt x="5960" y="490"/>
                    </a:cubicBezTo>
                    <a:cubicBezTo>
                      <a:pt x="5389" y="158"/>
                      <a:pt x="4770" y="0"/>
                      <a:pt x="416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6" name="Google Shape;8566;p22"/>
              <p:cNvSpPr/>
              <p:nvPr/>
            </p:nvSpPr>
            <p:spPr>
              <a:xfrm>
                <a:off x="4404375" y="3159375"/>
                <a:ext cx="203025" cy="179825"/>
              </a:xfrm>
              <a:custGeom>
                <a:avLst/>
                <a:gdLst/>
                <a:ahLst/>
                <a:cxnLst/>
                <a:rect l="l" t="t" r="r" b="b"/>
                <a:pathLst>
                  <a:path w="8121" h="7193" extrusionOk="0">
                    <a:moveTo>
                      <a:pt x="4134" y="0"/>
                    </a:moveTo>
                    <a:cubicBezTo>
                      <a:pt x="2848" y="0"/>
                      <a:pt x="1584" y="701"/>
                      <a:pt x="929" y="1925"/>
                    </a:cubicBezTo>
                    <a:cubicBezTo>
                      <a:pt x="1" y="3664"/>
                      <a:pt x="631" y="5851"/>
                      <a:pt x="2330" y="6775"/>
                    </a:cubicBezTo>
                    <a:cubicBezTo>
                      <a:pt x="2853" y="7058"/>
                      <a:pt x="3422" y="7193"/>
                      <a:pt x="3986" y="7193"/>
                    </a:cubicBezTo>
                    <a:cubicBezTo>
                      <a:pt x="5255" y="7193"/>
                      <a:pt x="6503" y="6512"/>
                      <a:pt x="7165" y="5317"/>
                    </a:cubicBezTo>
                    <a:cubicBezTo>
                      <a:pt x="8120" y="3592"/>
                      <a:pt x="7525" y="1397"/>
                      <a:pt x="5839" y="447"/>
                    </a:cubicBezTo>
                    <a:cubicBezTo>
                      <a:pt x="5303" y="144"/>
                      <a:pt x="4716" y="0"/>
                      <a:pt x="413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7" name="Google Shape;8567;p22"/>
              <p:cNvSpPr/>
              <p:nvPr/>
            </p:nvSpPr>
            <p:spPr>
              <a:xfrm>
                <a:off x="3008750" y="2374775"/>
                <a:ext cx="203050" cy="179825"/>
              </a:xfrm>
              <a:custGeom>
                <a:avLst/>
                <a:gdLst/>
                <a:ahLst/>
                <a:cxnLst/>
                <a:rect l="l" t="t" r="r" b="b"/>
                <a:pathLst>
                  <a:path w="8122" h="7193" extrusionOk="0">
                    <a:moveTo>
                      <a:pt x="4136" y="0"/>
                    </a:moveTo>
                    <a:cubicBezTo>
                      <a:pt x="2865" y="0"/>
                      <a:pt x="1613" y="684"/>
                      <a:pt x="951" y="1887"/>
                    </a:cubicBezTo>
                    <a:cubicBezTo>
                      <a:pt x="0" y="3616"/>
                      <a:pt x="606" y="5807"/>
                      <a:pt x="2294" y="6753"/>
                    </a:cubicBezTo>
                    <a:cubicBezTo>
                      <a:pt x="2827" y="7051"/>
                      <a:pt x="3410" y="7193"/>
                      <a:pt x="3988" y="7193"/>
                    </a:cubicBezTo>
                    <a:cubicBezTo>
                      <a:pt x="5241" y="7193"/>
                      <a:pt x="6475" y="6528"/>
                      <a:pt x="7144" y="5355"/>
                    </a:cubicBezTo>
                    <a:cubicBezTo>
                      <a:pt x="8121" y="3641"/>
                      <a:pt x="7549" y="1439"/>
                      <a:pt x="5877" y="467"/>
                    </a:cubicBezTo>
                    <a:cubicBezTo>
                      <a:pt x="5331" y="150"/>
                      <a:pt x="4731" y="0"/>
                      <a:pt x="413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8" name="Google Shape;8568;p22"/>
              <p:cNvSpPr/>
              <p:nvPr/>
            </p:nvSpPr>
            <p:spPr>
              <a:xfrm>
                <a:off x="4272025" y="3397550"/>
                <a:ext cx="201050" cy="177675"/>
              </a:xfrm>
              <a:custGeom>
                <a:avLst/>
                <a:gdLst/>
                <a:ahLst/>
                <a:cxnLst/>
                <a:rect l="l" t="t" r="r" b="b"/>
                <a:pathLst>
                  <a:path w="8042" h="7107" extrusionOk="0">
                    <a:moveTo>
                      <a:pt x="4118" y="0"/>
                    </a:moveTo>
                    <a:cubicBezTo>
                      <a:pt x="2863" y="0"/>
                      <a:pt x="1619" y="663"/>
                      <a:pt x="962" y="1817"/>
                    </a:cubicBezTo>
                    <a:cubicBezTo>
                      <a:pt x="0" y="3507"/>
                      <a:pt x="609" y="5761"/>
                      <a:pt x="2275" y="6687"/>
                    </a:cubicBezTo>
                    <a:cubicBezTo>
                      <a:pt x="2787" y="6972"/>
                      <a:pt x="3353" y="7106"/>
                      <a:pt x="3919" y="7106"/>
                    </a:cubicBezTo>
                    <a:cubicBezTo>
                      <a:pt x="5196" y="7106"/>
                      <a:pt x="6470" y="6422"/>
                      <a:pt x="7110" y="5243"/>
                    </a:cubicBezTo>
                    <a:cubicBezTo>
                      <a:pt x="8041" y="3528"/>
                      <a:pt x="7398" y="1282"/>
                      <a:pt x="5721" y="394"/>
                    </a:cubicBezTo>
                    <a:cubicBezTo>
                      <a:pt x="5216" y="127"/>
                      <a:pt x="4666" y="0"/>
                      <a:pt x="411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9" name="Google Shape;8569;p22"/>
              <p:cNvSpPr/>
              <p:nvPr/>
            </p:nvSpPr>
            <p:spPr>
              <a:xfrm>
                <a:off x="3874375" y="1925425"/>
                <a:ext cx="202075" cy="178850"/>
              </a:xfrm>
              <a:custGeom>
                <a:avLst/>
                <a:gdLst/>
                <a:ahLst/>
                <a:cxnLst/>
                <a:rect l="l" t="t" r="r" b="b"/>
                <a:pathLst>
                  <a:path w="8083" h="7154" extrusionOk="0">
                    <a:moveTo>
                      <a:pt x="4133" y="0"/>
                    </a:moveTo>
                    <a:cubicBezTo>
                      <a:pt x="2882" y="0"/>
                      <a:pt x="1639" y="660"/>
                      <a:pt x="974" y="1820"/>
                    </a:cubicBezTo>
                    <a:cubicBezTo>
                      <a:pt x="0" y="3516"/>
                      <a:pt x="584" y="5747"/>
                      <a:pt x="2252" y="6705"/>
                    </a:cubicBezTo>
                    <a:cubicBezTo>
                      <a:pt x="2782" y="7010"/>
                      <a:pt x="3367" y="7154"/>
                      <a:pt x="3952" y="7154"/>
                    </a:cubicBezTo>
                    <a:cubicBezTo>
                      <a:pt x="5202" y="7154"/>
                      <a:pt x="6444" y="6494"/>
                      <a:pt x="7110" y="5335"/>
                    </a:cubicBezTo>
                    <a:cubicBezTo>
                      <a:pt x="8083" y="3637"/>
                      <a:pt x="7501" y="1408"/>
                      <a:pt x="5833" y="448"/>
                    </a:cubicBezTo>
                    <a:cubicBezTo>
                      <a:pt x="5303" y="144"/>
                      <a:pt x="4717" y="0"/>
                      <a:pt x="413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0" name="Google Shape;8570;p22"/>
              <p:cNvSpPr/>
              <p:nvPr/>
            </p:nvSpPr>
            <p:spPr>
              <a:xfrm>
                <a:off x="3142775" y="2138425"/>
                <a:ext cx="201675" cy="178300"/>
              </a:xfrm>
              <a:custGeom>
                <a:avLst/>
                <a:gdLst/>
                <a:ahLst/>
                <a:cxnLst/>
                <a:rect l="l" t="t" r="r" b="b"/>
                <a:pathLst>
                  <a:path w="8067" h="7132" extrusionOk="0">
                    <a:moveTo>
                      <a:pt x="4129" y="1"/>
                    </a:moveTo>
                    <a:cubicBezTo>
                      <a:pt x="2886" y="1"/>
                      <a:pt x="1650" y="651"/>
                      <a:pt x="983" y="1791"/>
                    </a:cubicBezTo>
                    <a:cubicBezTo>
                      <a:pt x="0" y="3469"/>
                      <a:pt x="587" y="5736"/>
                      <a:pt x="2249" y="6689"/>
                    </a:cubicBezTo>
                    <a:cubicBezTo>
                      <a:pt x="2772" y="6989"/>
                      <a:pt x="3354" y="7131"/>
                      <a:pt x="3934" y="7131"/>
                    </a:cubicBezTo>
                    <a:cubicBezTo>
                      <a:pt x="5196" y="7131"/>
                      <a:pt x="6455" y="6460"/>
                      <a:pt x="7110" y="5291"/>
                    </a:cubicBezTo>
                    <a:cubicBezTo>
                      <a:pt x="8066" y="3586"/>
                      <a:pt x="7448" y="1336"/>
                      <a:pt x="5768" y="415"/>
                    </a:cubicBezTo>
                    <a:cubicBezTo>
                      <a:pt x="5255" y="134"/>
                      <a:pt x="4691" y="1"/>
                      <a:pt x="412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1" name="Google Shape;8571;p22"/>
              <p:cNvSpPr/>
              <p:nvPr/>
            </p:nvSpPr>
            <p:spPr>
              <a:xfrm>
                <a:off x="2877150" y="2613250"/>
                <a:ext cx="199650" cy="177150"/>
              </a:xfrm>
              <a:custGeom>
                <a:avLst/>
                <a:gdLst/>
                <a:ahLst/>
                <a:cxnLst/>
                <a:rect l="l" t="t" r="r" b="b"/>
                <a:pathLst>
                  <a:path w="7986" h="7086" extrusionOk="0">
                    <a:moveTo>
                      <a:pt x="4096" y="0"/>
                    </a:moveTo>
                    <a:cubicBezTo>
                      <a:pt x="2821" y="0"/>
                      <a:pt x="1546" y="685"/>
                      <a:pt x="910" y="1866"/>
                    </a:cubicBezTo>
                    <a:cubicBezTo>
                      <a:pt x="0" y="3554"/>
                      <a:pt x="603" y="5735"/>
                      <a:pt x="2234" y="6657"/>
                    </a:cubicBezTo>
                    <a:cubicBezTo>
                      <a:pt x="2748" y="6948"/>
                      <a:pt x="3319" y="7085"/>
                      <a:pt x="3890" y="7085"/>
                    </a:cubicBezTo>
                    <a:cubicBezTo>
                      <a:pt x="5165" y="7085"/>
                      <a:pt x="6439" y="6400"/>
                      <a:pt x="7077" y="5219"/>
                    </a:cubicBezTo>
                    <a:cubicBezTo>
                      <a:pt x="7986" y="3532"/>
                      <a:pt x="7383" y="1351"/>
                      <a:pt x="5752" y="428"/>
                    </a:cubicBezTo>
                    <a:cubicBezTo>
                      <a:pt x="5238" y="137"/>
                      <a:pt x="4667" y="0"/>
                      <a:pt x="409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2" name="Google Shape;8572;p22"/>
              <p:cNvSpPr/>
              <p:nvPr/>
            </p:nvSpPr>
            <p:spPr>
              <a:xfrm>
                <a:off x="3307150" y="3478950"/>
                <a:ext cx="202075" cy="178825"/>
              </a:xfrm>
              <a:custGeom>
                <a:avLst/>
                <a:gdLst/>
                <a:ahLst/>
                <a:cxnLst/>
                <a:rect l="l" t="t" r="r" b="b"/>
                <a:pathLst>
                  <a:path w="8083" h="7153" extrusionOk="0">
                    <a:moveTo>
                      <a:pt x="4133" y="0"/>
                    </a:moveTo>
                    <a:cubicBezTo>
                      <a:pt x="2879" y="0"/>
                      <a:pt x="1633" y="664"/>
                      <a:pt x="970" y="1827"/>
                    </a:cubicBezTo>
                    <a:cubicBezTo>
                      <a:pt x="0" y="3524"/>
                      <a:pt x="588" y="5755"/>
                      <a:pt x="2258" y="6709"/>
                    </a:cubicBezTo>
                    <a:cubicBezTo>
                      <a:pt x="2786" y="7010"/>
                      <a:pt x="3369" y="7153"/>
                      <a:pt x="3950" y="7153"/>
                    </a:cubicBezTo>
                    <a:cubicBezTo>
                      <a:pt x="5204" y="7153"/>
                      <a:pt x="6450" y="6489"/>
                      <a:pt x="7113" y="5326"/>
                    </a:cubicBezTo>
                    <a:cubicBezTo>
                      <a:pt x="8083" y="3627"/>
                      <a:pt x="7493" y="1398"/>
                      <a:pt x="5825" y="444"/>
                    </a:cubicBezTo>
                    <a:cubicBezTo>
                      <a:pt x="5297" y="143"/>
                      <a:pt x="4714" y="0"/>
                      <a:pt x="413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3" name="Google Shape;8573;p22"/>
              <p:cNvSpPr/>
              <p:nvPr/>
            </p:nvSpPr>
            <p:spPr>
              <a:xfrm>
                <a:off x="4538325" y="2923050"/>
                <a:ext cx="201175" cy="178250"/>
              </a:xfrm>
              <a:custGeom>
                <a:avLst/>
                <a:gdLst/>
                <a:ahLst/>
                <a:cxnLst/>
                <a:rect l="l" t="t" r="r" b="b"/>
                <a:pathLst>
                  <a:path w="8047" h="7130" extrusionOk="0">
                    <a:moveTo>
                      <a:pt x="4141" y="0"/>
                    </a:moveTo>
                    <a:cubicBezTo>
                      <a:pt x="2888" y="0"/>
                      <a:pt x="1634" y="660"/>
                      <a:pt x="972" y="1814"/>
                    </a:cubicBezTo>
                    <a:cubicBezTo>
                      <a:pt x="1" y="3510"/>
                      <a:pt x="602" y="5764"/>
                      <a:pt x="2276" y="6702"/>
                    </a:cubicBezTo>
                    <a:cubicBezTo>
                      <a:pt x="2794" y="6992"/>
                      <a:pt x="3366" y="7129"/>
                      <a:pt x="3937" y="7129"/>
                    </a:cubicBezTo>
                    <a:cubicBezTo>
                      <a:pt x="5210" y="7129"/>
                      <a:pt x="6478" y="6448"/>
                      <a:pt x="7127" y="5265"/>
                    </a:cubicBezTo>
                    <a:cubicBezTo>
                      <a:pt x="8047" y="3587"/>
                      <a:pt x="7464" y="1406"/>
                      <a:pt x="5843" y="454"/>
                    </a:cubicBezTo>
                    <a:cubicBezTo>
                      <a:pt x="5317" y="146"/>
                      <a:pt x="4729" y="0"/>
                      <a:pt x="414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4" name="Google Shape;8574;p22"/>
              <p:cNvSpPr/>
              <p:nvPr/>
            </p:nvSpPr>
            <p:spPr>
              <a:xfrm>
                <a:off x="4339575" y="2186975"/>
                <a:ext cx="202100" cy="178800"/>
              </a:xfrm>
              <a:custGeom>
                <a:avLst/>
                <a:gdLst/>
                <a:ahLst/>
                <a:cxnLst/>
                <a:rect l="l" t="t" r="r" b="b"/>
                <a:pathLst>
                  <a:path w="8084" h="7152" extrusionOk="0">
                    <a:moveTo>
                      <a:pt x="4130" y="0"/>
                    </a:moveTo>
                    <a:cubicBezTo>
                      <a:pt x="2858" y="0"/>
                      <a:pt x="1599" y="682"/>
                      <a:pt x="947" y="1868"/>
                    </a:cubicBezTo>
                    <a:cubicBezTo>
                      <a:pt x="1" y="3586"/>
                      <a:pt x="618" y="5807"/>
                      <a:pt x="2299" y="6731"/>
                    </a:cubicBezTo>
                    <a:cubicBezTo>
                      <a:pt x="2818" y="7016"/>
                      <a:pt x="3387" y="7151"/>
                      <a:pt x="3953" y="7151"/>
                    </a:cubicBezTo>
                    <a:cubicBezTo>
                      <a:pt x="5225" y="7151"/>
                      <a:pt x="6485" y="6470"/>
                      <a:pt x="7137" y="5284"/>
                    </a:cubicBezTo>
                    <a:cubicBezTo>
                      <a:pt x="8083" y="3567"/>
                      <a:pt x="7466" y="1346"/>
                      <a:pt x="5785" y="421"/>
                    </a:cubicBezTo>
                    <a:cubicBezTo>
                      <a:pt x="5265" y="135"/>
                      <a:pt x="4697" y="0"/>
                      <a:pt x="413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5" name="Google Shape;8575;p22"/>
              <p:cNvSpPr/>
              <p:nvPr/>
            </p:nvSpPr>
            <p:spPr>
              <a:xfrm>
                <a:off x="3076000" y="3349125"/>
                <a:ext cx="199125" cy="176950"/>
              </a:xfrm>
              <a:custGeom>
                <a:avLst/>
                <a:gdLst/>
                <a:ahLst/>
                <a:cxnLst/>
                <a:rect l="l" t="t" r="r" b="b"/>
                <a:pathLst>
                  <a:path w="7965" h="7078" extrusionOk="0">
                    <a:moveTo>
                      <a:pt x="4096" y="0"/>
                    </a:moveTo>
                    <a:cubicBezTo>
                      <a:pt x="2910" y="0"/>
                      <a:pt x="1709" y="604"/>
                      <a:pt x="1015" y="1690"/>
                    </a:cubicBezTo>
                    <a:cubicBezTo>
                      <a:pt x="1" y="3275"/>
                      <a:pt x="472" y="5472"/>
                      <a:pt x="2057" y="6536"/>
                    </a:cubicBezTo>
                    <a:cubicBezTo>
                      <a:pt x="2602" y="6903"/>
                      <a:pt x="3234" y="7077"/>
                      <a:pt x="3870" y="7077"/>
                    </a:cubicBezTo>
                    <a:cubicBezTo>
                      <a:pt x="5055" y="7077"/>
                      <a:pt x="6256" y="6473"/>
                      <a:pt x="6950" y="5388"/>
                    </a:cubicBezTo>
                    <a:cubicBezTo>
                      <a:pt x="7964" y="3803"/>
                      <a:pt x="7493" y="1606"/>
                      <a:pt x="5908" y="540"/>
                    </a:cubicBezTo>
                    <a:cubicBezTo>
                      <a:pt x="5363" y="174"/>
                      <a:pt x="4731" y="0"/>
                      <a:pt x="409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6" name="Google Shape;8576;p22"/>
              <p:cNvSpPr/>
              <p:nvPr/>
            </p:nvSpPr>
            <p:spPr>
              <a:xfrm>
                <a:off x="3540625" y="3610700"/>
                <a:ext cx="200300" cy="176875"/>
              </a:xfrm>
              <a:custGeom>
                <a:avLst/>
                <a:gdLst/>
                <a:ahLst/>
                <a:cxnLst/>
                <a:rect l="l" t="t" r="r" b="b"/>
                <a:pathLst>
                  <a:path w="8012" h="7075" extrusionOk="0">
                    <a:moveTo>
                      <a:pt x="4108" y="0"/>
                    </a:moveTo>
                    <a:cubicBezTo>
                      <a:pt x="2902" y="0"/>
                      <a:pt x="1695" y="622"/>
                      <a:pt x="1013" y="1726"/>
                    </a:cubicBezTo>
                    <a:cubicBezTo>
                      <a:pt x="1" y="3365"/>
                      <a:pt x="556" y="5641"/>
                      <a:pt x="2210" y="6618"/>
                    </a:cubicBezTo>
                    <a:cubicBezTo>
                      <a:pt x="2733" y="6928"/>
                      <a:pt x="3318" y="7074"/>
                      <a:pt x="3903" y="7074"/>
                    </a:cubicBezTo>
                    <a:cubicBezTo>
                      <a:pt x="5109" y="7074"/>
                      <a:pt x="6317" y="6452"/>
                      <a:pt x="6999" y="5348"/>
                    </a:cubicBezTo>
                    <a:cubicBezTo>
                      <a:pt x="8011" y="3709"/>
                      <a:pt x="7456" y="1433"/>
                      <a:pt x="5801" y="456"/>
                    </a:cubicBezTo>
                    <a:cubicBezTo>
                      <a:pt x="5277" y="147"/>
                      <a:pt x="4693" y="0"/>
                      <a:pt x="410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7" name="Google Shape;8577;p22"/>
              <p:cNvSpPr/>
              <p:nvPr/>
            </p:nvSpPr>
            <p:spPr>
              <a:xfrm>
                <a:off x="4674675" y="2688875"/>
                <a:ext cx="195200" cy="172375"/>
              </a:xfrm>
              <a:custGeom>
                <a:avLst/>
                <a:gdLst/>
                <a:ahLst/>
                <a:cxnLst/>
                <a:rect l="l" t="t" r="r" b="b"/>
                <a:pathLst>
                  <a:path w="7808" h="6895" extrusionOk="0">
                    <a:moveTo>
                      <a:pt x="3932" y="0"/>
                    </a:moveTo>
                    <a:cubicBezTo>
                      <a:pt x="2766" y="0"/>
                      <a:pt x="1646" y="618"/>
                      <a:pt x="998" y="1737"/>
                    </a:cubicBezTo>
                    <a:cubicBezTo>
                      <a:pt x="0" y="3458"/>
                      <a:pt x="544" y="5517"/>
                      <a:pt x="2245" y="6460"/>
                    </a:cubicBezTo>
                    <a:cubicBezTo>
                      <a:pt x="2774" y="6754"/>
                      <a:pt x="3339" y="6894"/>
                      <a:pt x="3893" y="6894"/>
                    </a:cubicBezTo>
                    <a:cubicBezTo>
                      <a:pt x="5074" y="6894"/>
                      <a:pt x="6209" y="6255"/>
                      <a:pt x="6856" y="5106"/>
                    </a:cubicBezTo>
                    <a:cubicBezTo>
                      <a:pt x="7808" y="3418"/>
                      <a:pt x="7276" y="1401"/>
                      <a:pt x="5630" y="459"/>
                    </a:cubicBezTo>
                    <a:cubicBezTo>
                      <a:pt x="5086" y="149"/>
                      <a:pt x="4504" y="0"/>
                      <a:pt x="393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8" name="Google Shape;8578;p22"/>
              <p:cNvSpPr/>
              <p:nvPr/>
            </p:nvSpPr>
            <p:spPr>
              <a:xfrm>
                <a:off x="4142400" y="3637900"/>
                <a:ext cx="193750" cy="171275"/>
              </a:xfrm>
              <a:custGeom>
                <a:avLst/>
                <a:gdLst/>
                <a:ahLst/>
                <a:cxnLst/>
                <a:rect l="l" t="t" r="r" b="b"/>
                <a:pathLst>
                  <a:path w="7750" h="6851" extrusionOk="0">
                    <a:moveTo>
                      <a:pt x="3900" y="1"/>
                    </a:moveTo>
                    <a:cubicBezTo>
                      <a:pt x="2729" y="1"/>
                      <a:pt x="1603" y="626"/>
                      <a:pt x="959" y="1754"/>
                    </a:cubicBezTo>
                    <a:cubicBezTo>
                      <a:pt x="1" y="3433"/>
                      <a:pt x="531" y="5463"/>
                      <a:pt x="2172" y="6398"/>
                    </a:cubicBezTo>
                    <a:cubicBezTo>
                      <a:pt x="2708" y="6705"/>
                      <a:pt x="3284" y="6851"/>
                      <a:pt x="3850" y="6851"/>
                    </a:cubicBezTo>
                    <a:cubicBezTo>
                      <a:pt x="5021" y="6851"/>
                      <a:pt x="6147" y="6225"/>
                      <a:pt x="6791" y="5097"/>
                    </a:cubicBezTo>
                    <a:cubicBezTo>
                      <a:pt x="7749" y="3419"/>
                      <a:pt x="7219" y="1388"/>
                      <a:pt x="5579" y="452"/>
                    </a:cubicBezTo>
                    <a:cubicBezTo>
                      <a:pt x="5042" y="147"/>
                      <a:pt x="4466" y="1"/>
                      <a:pt x="390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9" name="Google Shape;8579;p22"/>
              <p:cNvSpPr/>
              <p:nvPr/>
            </p:nvSpPr>
            <p:spPr>
              <a:xfrm>
                <a:off x="3360900" y="3666625"/>
                <a:ext cx="193875" cy="171375"/>
              </a:xfrm>
              <a:custGeom>
                <a:avLst/>
                <a:gdLst/>
                <a:ahLst/>
                <a:cxnLst/>
                <a:rect l="l" t="t" r="r" b="b"/>
                <a:pathLst>
                  <a:path w="7755" h="6855" extrusionOk="0">
                    <a:moveTo>
                      <a:pt x="3903" y="1"/>
                    </a:moveTo>
                    <a:cubicBezTo>
                      <a:pt x="2721" y="1"/>
                      <a:pt x="1583" y="641"/>
                      <a:pt x="942" y="1789"/>
                    </a:cubicBezTo>
                    <a:cubicBezTo>
                      <a:pt x="0" y="3472"/>
                      <a:pt x="553" y="5495"/>
                      <a:pt x="2206" y="6419"/>
                    </a:cubicBezTo>
                    <a:cubicBezTo>
                      <a:pt x="2734" y="6714"/>
                      <a:pt x="3297" y="6854"/>
                      <a:pt x="3851" y="6854"/>
                    </a:cubicBezTo>
                    <a:cubicBezTo>
                      <a:pt x="5033" y="6854"/>
                      <a:pt x="6170" y="6213"/>
                      <a:pt x="6811" y="5065"/>
                    </a:cubicBezTo>
                    <a:cubicBezTo>
                      <a:pt x="7754" y="3378"/>
                      <a:pt x="7200" y="1360"/>
                      <a:pt x="5547" y="435"/>
                    </a:cubicBezTo>
                    <a:cubicBezTo>
                      <a:pt x="5020" y="141"/>
                      <a:pt x="4457" y="1"/>
                      <a:pt x="390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0" name="Google Shape;8580;p22"/>
              <p:cNvSpPr/>
              <p:nvPr/>
            </p:nvSpPr>
            <p:spPr>
              <a:xfrm>
                <a:off x="3128350" y="3535900"/>
                <a:ext cx="193700" cy="171275"/>
              </a:xfrm>
              <a:custGeom>
                <a:avLst/>
                <a:gdLst/>
                <a:ahLst/>
                <a:cxnLst/>
                <a:rect l="l" t="t" r="r" b="b"/>
                <a:pathLst>
                  <a:path w="7748" h="6851" extrusionOk="0">
                    <a:moveTo>
                      <a:pt x="3901" y="1"/>
                    </a:moveTo>
                    <a:cubicBezTo>
                      <a:pt x="2729" y="1"/>
                      <a:pt x="1602" y="627"/>
                      <a:pt x="959" y="1755"/>
                    </a:cubicBezTo>
                    <a:cubicBezTo>
                      <a:pt x="1" y="3433"/>
                      <a:pt x="531" y="5464"/>
                      <a:pt x="2171" y="6399"/>
                    </a:cubicBezTo>
                    <a:cubicBezTo>
                      <a:pt x="2708" y="6705"/>
                      <a:pt x="3283" y="6851"/>
                      <a:pt x="3849" y="6851"/>
                    </a:cubicBezTo>
                    <a:cubicBezTo>
                      <a:pt x="5020" y="6851"/>
                      <a:pt x="6147" y="6225"/>
                      <a:pt x="6791" y="5097"/>
                    </a:cubicBezTo>
                    <a:cubicBezTo>
                      <a:pt x="7748" y="3417"/>
                      <a:pt x="7219" y="1388"/>
                      <a:pt x="5577" y="452"/>
                    </a:cubicBezTo>
                    <a:cubicBezTo>
                      <a:pt x="5041" y="146"/>
                      <a:pt x="4466" y="1"/>
                      <a:pt x="390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1" name="Google Shape;8581;p22"/>
              <p:cNvSpPr/>
              <p:nvPr/>
            </p:nvSpPr>
            <p:spPr>
              <a:xfrm>
                <a:off x="3462050" y="1850575"/>
                <a:ext cx="195600" cy="173375"/>
              </a:xfrm>
              <a:custGeom>
                <a:avLst/>
                <a:gdLst/>
                <a:ahLst/>
                <a:cxnLst/>
                <a:rect l="l" t="t" r="r" b="b"/>
                <a:pathLst>
                  <a:path w="7824" h="6935" extrusionOk="0">
                    <a:moveTo>
                      <a:pt x="3939" y="0"/>
                    </a:moveTo>
                    <a:cubicBezTo>
                      <a:pt x="2742" y="0"/>
                      <a:pt x="1590" y="648"/>
                      <a:pt x="941" y="1812"/>
                    </a:cubicBezTo>
                    <a:cubicBezTo>
                      <a:pt x="1" y="3498"/>
                      <a:pt x="539" y="5526"/>
                      <a:pt x="2176" y="6469"/>
                    </a:cubicBezTo>
                    <a:cubicBezTo>
                      <a:pt x="2722" y="6784"/>
                      <a:pt x="3310" y="6935"/>
                      <a:pt x="3886" y="6935"/>
                    </a:cubicBezTo>
                    <a:cubicBezTo>
                      <a:pt x="5083" y="6935"/>
                      <a:pt x="6234" y="6287"/>
                      <a:pt x="6884" y="5124"/>
                    </a:cubicBezTo>
                    <a:cubicBezTo>
                      <a:pt x="7824" y="3438"/>
                      <a:pt x="7286" y="1409"/>
                      <a:pt x="5649" y="466"/>
                    </a:cubicBezTo>
                    <a:cubicBezTo>
                      <a:pt x="5102" y="150"/>
                      <a:pt x="4515" y="0"/>
                      <a:pt x="393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2" name="Google Shape;8582;p22"/>
              <p:cNvSpPr/>
              <p:nvPr/>
            </p:nvSpPr>
            <p:spPr>
              <a:xfrm>
                <a:off x="2962950" y="2194300"/>
                <a:ext cx="195275" cy="172875"/>
              </a:xfrm>
              <a:custGeom>
                <a:avLst/>
                <a:gdLst/>
                <a:ahLst/>
                <a:cxnLst/>
                <a:rect l="l" t="t" r="r" b="b"/>
                <a:pathLst>
                  <a:path w="7811" h="6915" extrusionOk="0">
                    <a:moveTo>
                      <a:pt x="3927" y="1"/>
                    </a:moveTo>
                    <a:cubicBezTo>
                      <a:pt x="2737" y="1"/>
                      <a:pt x="1596" y="644"/>
                      <a:pt x="946" y="1808"/>
                    </a:cubicBezTo>
                    <a:cubicBezTo>
                      <a:pt x="0" y="3502"/>
                      <a:pt x="546" y="5523"/>
                      <a:pt x="2202" y="6463"/>
                    </a:cubicBezTo>
                    <a:cubicBezTo>
                      <a:pt x="2741" y="6768"/>
                      <a:pt x="3318" y="6914"/>
                      <a:pt x="3885" y="6914"/>
                    </a:cubicBezTo>
                    <a:cubicBezTo>
                      <a:pt x="5060" y="6914"/>
                      <a:pt x="6190" y="6288"/>
                      <a:pt x="6841" y="5157"/>
                    </a:cubicBezTo>
                    <a:cubicBezTo>
                      <a:pt x="7810" y="3471"/>
                      <a:pt x="7296" y="1435"/>
                      <a:pt x="5662" y="480"/>
                    </a:cubicBezTo>
                    <a:cubicBezTo>
                      <a:pt x="5107" y="155"/>
                      <a:pt x="4511" y="1"/>
                      <a:pt x="392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3" name="Google Shape;8583;p22"/>
              <p:cNvSpPr/>
              <p:nvPr/>
            </p:nvSpPr>
            <p:spPr>
              <a:xfrm>
                <a:off x="4591150" y="3109650"/>
                <a:ext cx="195400" cy="172925"/>
              </a:xfrm>
              <a:custGeom>
                <a:avLst/>
                <a:gdLst/>
                <a:ahLst/>
                <a:cxnLst/>
                <a:rect l="l" t="t" r="r" b="b"/>
                <a:pathLst>
                  <a:path w="7816" h="6917" extrusionOk="0">
                    <a:moveTo>
                      <a:pt x="3932" y="1"/>
                    </a:moveTo>
                    <a:cubicBezTo>
                      <a:pt x="2741" y="1"/>
                      <a:pt x="1597" y="647"/>
                      <a:pt x="948" y="1805"/>
                    </a:cubicBezTo>
                    <a:cubicBezTo>
                      <a:pt x="1" y="3500"/>
                      <a:pt x="545" y="5522"/>
                      <a:pt x="2198" y="6462"/>
                    </a:cubicBezTo>
                    <a:cubicBezTo>
                      <a:pt x="2740" y="6770"/>
                      <a:pt x="3319" y="6916"/>
                      <a:pt x="3886" y="6916"/>
                    </a:cubicBezTo>
                    <a:cubicBezTo>
                      <a:pt x="5093" y="6916"/>
                      <a:pt x="6249" y="6253"/>
                      <a:pt x="6896" y="5062"/>
                    </a:cubicBezTo>
                    <a:cubicBezTo>
                      <a:pt x="7815" y="3366"/>
                      <a:pt x="7239" y="1347"/>
                      <a:pt x="5570" y="429"/>
                    </a:cubicBezTo>
                    <a:cubicBezTo>
                      <a:pt x="5043" y="139"/>
                      <a:pt x="4482" y="1"/>
                      <a:pt x="393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4" name="Google Shape;8584;p22"/>
              <p:cNvSpPr/>
              <p:nvPr/>
            </p:nvSpPr>
            <p:spPr>
              <a:xfrm>
                <a:off x="4060075" y="1875000"/>
                <a:ext cx="196575" cy="173350"/>
              </a:xfrm>
              <a:custGeom>
                <a:avLst/>
                <a:gdLst/>
                <a:ahLst/>
                <a:cxnLst/>
                <a:rect l="l" t="t" r="r" b="b"/>
                <a:pathLst>
                  <a:path w="7863" h="6934" extrusionOk="0">
                    <a:moveTo>
                      <a:pt x="3960" y="0"/>
                    </a:moveTo>
                    <a:cubicBezTo>
                      <a:pt x="2784" y="0"/>
                      <a:pt x="1648" y="625"/>
                      <a:pt x="995" y="1749"/>
                    </a:cubicBezTo>
                    <a:cubicBezTo>
                      <a:pt x="0" y="3460"/>
                      <a:pt x="543" y="5538"/>
                      <a:pt x="2230" y="6488"/>
                    </a:cubicBezTo>
                    <a:cubicBezTo>
                      <a:pt x="2765" y="6789"/>
                      <a:pt x="3339" y="6933"/>
                      <a:pt x="3904" y="6933"/>
                    </a:cubicBezTo>
                    <a:cubicBezTo>
                      <a:pt x="5080" y="6933"/>
                      <a:pt x="6216" y="6309"/>
                      <a:pt x="6869" y="5185"/>
                    </a:cubicBezTo>
                    <a:cubicBezTo>
                      <a:pt x="7862" y="3473"/>
                      <a:pt x="7321" y="1395"/>
                      <a:pt x="5633" y="445"/>
                    </a:cubicBezTo>
                    <a:cubicBezTo>
                      <a:pt x="5098" y="144"/>
                      <a:pt x="4524" y="0"/>
                      <a:pt x="396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5" name="Google Shape;8585;p22"/>
              <p:cNvSpPr/>
              <p:nvPr/>
            </p:nvSpPr>
            <p:spPr>
              <a:xfrm>
                <a:off x="3279075" y="1904300"/>
                <a:ext cx="195150" cy="172350"/>
              </a:xfrm>
              <a:custGeom>
                <a:avLst/>
                <a:gdLst/>
                <a:ahLst/>
                <a:cxnLst/>
                <a:rect l="l" t="t" r="r" b="b"/>
                <a:pathLst>
                  <a:path w="7806" h="6894" extrusionOk="0">
                    <a:moveTo>
                      <a:pt x="3932" y="0"/>
                    </a:moveTo>
                    <a:cubicBezTo>
                      <a:pt x="2767" y="0"/>
                      <a:pt x="1648" y="617"/>
                      <a:pt x="999" y="1734"/>
                    </a:cubicBezTo>
                    <a:cubicBezTo>
                      <a:pt x="0" y="3455"/>
                      <a:pt x="543" y="5514"/>
                      <a:pt x="2243" y="6458"/>
                    </a:cubicBezTo>
                    <a:cubicBezTo>
                      <a:pt x="2773" y="6753"/>
                      <a:pt x="3338" y="6894"/>
                      <a:pt x="3893" y="6894"/>
                    </a:cubicBezTo>
                    <a:cubicBezTo>
                      <a:pt x="5074" y="6894"/>
                      <a:pt x="6208" y="6255"/>
                      <a:pt x="6855" y="5107"/>
                    </a:cubicBezTo>
                    <a:cubicBezTo>
                      <a:pt x="7806" y="3421"/>
                      <a:pt x="7275" y="1402"/>
                      <a:pt x="5631" y="461"/>
                    </a:cubicBezTo>
                    <a:cubicBezTo>
                      <a:pt x="5087" y="149"/>
                      <a:pt x="4504" y="0"/>
                      <a:pt x="393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6" name="Google Shape;8586;p22"/>
              <p:cNvSpPr/>
              <p:nvPr/>
            </p:nvSpPr>
            <p:spPr>
              <a:xfrm>
                <a:off x="4293225" y="2005750"/>
                <a:ext cx="195500" cy="173400"/>
              </a:xfrm>
              <a:custGeom>
                <a:avLst/>
                <a:gdLst/>
                <a:ahLst/>
                <a:cxnLst/>
                <a:rect l="l" t="t" r="r" b="b"/>
                <a:pathLst>
                  <a:path w="7820" h="6936" extrusionOk="0">
                    <a:moveTo>
                      <a:pt x="3935" y="0"/>
                    </a:moveTo>
                    <a:cubicBezTo>
                      <a:pt x="2749" y="0"/>
                      <a:pt x="1607" y="635"/>
                      <a:pt x="954" y="1783"/>
                    </a:cubicBezTo>
                    <a:cubicBezTo>
                      <a:pt x="1" y="3460"/>
                      <a:pt x="521" y="5499"/>
                      <a:pt x="2145" y="6454"/>
                    </a:cubicBezTo>
                    <a:cubicBezTo>
                      <a:pt x="2700" y="6780"/>
                      <a:pt x="3297" y="6935"/>
                      <a:pt x="3884" y="6935"/>
                    </a:cubicBezTo>
                    <a:cubicBezTo>
                      <a:pt x="5070" y="6935"/>
                      <a:pt x="6212" y="6299"/>
                      <a:pt x="6865" y="5151"/>
                    </a:cubicBezTo>
                    <a:cubicBezTo>
                      <a:pt x="7820" y="3474"/>
                      <a:pt x="7300" y="1435"/>
                      <a:pt x="5674" y="482"/>
                    </a:cubicBezTo>
                    <a:cubicBezTo>
                      <a:pt x="5120" y="156"/>
                      <a:pt x="4522" y="0"/>
                      <a:pt x="393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7" name="Google Shape;8587;p22"/>
              <p:cNvSpPr/>
              <p:nvPr/>
            </p:nvSpPr>
            <p:spPr>
              <a:xfrm>
                <a:off x="3959175" y="3690800"/>
                <a:ext cx="194325" cy="171850"/>
              </a:xfrm>
              <a:custGeom>
                <a:avLst/>
                <a:gdLst/>
                <a:ahLst/>
                <a:cxnLst/>
                <a:rect l="l" t="t" r="r" b="b"/>
                <a:pathLst>
                  <a:path w="7773" h="6874" extrusionOk="0">
                    <a:moveTo>
                      <a:pt x="3908" y="0"/>
                    </a:moveTo>
                    <a:cubicBezTo>
                      <a:pt x="2730" y="0"/>
                      <a:pt x="1599" y="635"/>
                      <a:pt x="954" y="1777"/>
                    </a:cubicBezTo>
                    <a:cubicBezTo>
                      <a:pt x="0" y="3466"/>
                      <a:pt x="540" y="5491"/>
                      <a:pt x="2196" y="6426"/>
                    </a:cubicBezTo>
                    <a:cubicBezTo>
                      <a:pt x="2731" y="6729"/>
                      <a:pt x="3303" y="6873"/>
                      <a:pt x="3864" y="6873"/>
                    </a:cubicBezTo>
                    <a:cubicBezTo>
                      <a:pt x="5042" y="6873"/>
                      <a:pt x="6173" y="6239"/>
                      <a:pt x="6819" y="5096"/>
                    </a:cubicBezTo>
                    <a:cubicBezTo>
                      <a:pt x="7772" y="3407"/>
                      <a:pt x="7233" y="1382"/>
                      <a:pt x="5576" y="447"/>
                    </a:cubicBezTo>
                    <a:cubicBezTo>
                      <a:pt x="5041" y="144"/>
                      <a:pt x="4469" y="0"/>
                      <a:pt x="390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8" name="Google Shape;8588;p22"/>
              <p:cNvSpPr/>
              <p:nvPr/>
            </p:nvSpPr>
            <p:spPr>
              <a:xfrm>
                <a:off x="4624575" y="2504400"/>
                <a:ext cx="196600" cy="17340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6936" extrusionOk="0">
                    <a:moveTo>
                      <a:pt x="3960" y="0"/>
                    </a:moveTo>
                    <a:cubicBezTo>
                      <a:pt x="2772" y="0"/>
                      <a:pt x="1627" y="639"/>
                      <a:pt x="976" y="1783"/>
                    </a:cubicBezTo>
                    <a:cubicBezTo>
                      <a:pt x="0" y="3500"/>
                      <a:pt x="565" y="5573"/>
                      <a:pt x="2264" y="6508"/>
                    </a:cubicBezTo>
                    <a:cubicBezTo>
                      <a:pt x="2790" y="6797"/>
                      <a:pt x="3351" y="6935"/>
                      <a:pt x="3904" y="6935"/>
                    </a:cubicBezTo>
                    <a:cubicBezTo>
                      <a:pt x="5092" y="6935"/>
                      <a:pt x="6237" y="6297"/>
                      <a:pt x="6888" y="5152"/>
                    </a:cubicBezTo>
                    <a:cubicBezTo>
                      <a:pt x="7863" y="3435"/>
                      <a:pt x="7299" y="1362"/>
                      <a:pt x="5600" y="428"/>
                    </a:cubicBezTo>
                    <a:cubicBezTo>
                      <a:pt x="5074" y="138"/>
                      <a:pt x="4512" y="0"/>
                      <a:pt x="396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9" name="Google Shape;8589;p22"/>
              <p:cNvSpPr/>
              <p:nvPr/>
            </p:nvSpPr>
            <p:spPr>
              <a:xfrm>
                <a:off x="2829925" y="2431675"/>
                <a:ext cx="194725" cy="172375"/>
              </a:xfrm>
              <a:custGeom>
                <a:avLst/>
                <a:gdLst/>
                <a:ahLst/>
                <a:cxnLst/>
                <a:rect l="l" t="t" r="r" b="b"/>
                <a:pathLst>
                  <a:path w="7789" h="6895" extrusionOk="0">
                    <a:moveTo>
                      <a:pt x="3913" y="1"/>
                    </a:moveTo>
                    <a:cubicBezTo>
                      <a:pt x="2724" y="1"/>
                      <a:pt x="1585" y="647"/>
                      <a:pt x="937" y="1814"/>
                    </a:cubicBezTo>
                    <a:cubicBezTo>
                      <a:pt x="0" y="3506"/>
                      <a:pt x="550" y="5518"/>
                      <a:pt x="2206" y="6449"/>
                    </a:cubicBezTo>
                    <a:cubicBezTo>
                      <a:pt x="2742" y="6751"/>
                      <a:pt x="3315" y="6895"/>
                      <a:pt x="3877" y="6895"/>
                    </a:cubicBezTo>
                    <a:cubicBezTo>
                      <a:pt x="5051" y="6895"/>
                      <a:pt x="6178" y="6265"/>
                      <a:pt x="6826" y="5130"/>
                    </a:cubicBezTo>
                    <a:cubicBezTo>
                      <a:pt x="7788" y="3446"/>
                      <a:pt x="7269" y="1421"/>
                      <a:pt x="5634" y="473"/>
                    </a:cubicBezTo>
                    <a:cubicBezTo>
                      <a:pt x="5082" y="153"/>
                      <a:pt x="4492" y="1"/>
                      <a:pt x="39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0" name="Google Shape;8590;p22"/>
              <p:cNvSpPr/>
              <p:nvPr/>
            </p:nvSpPr>
            <p:spPr>
              <a:xfrm>
                <a:off x="4575350" y="2320950"/>
                <a:ext cx="195275" cy="172425"/>
              </a:xfrm>
              <a:custGeom>
                <a:avLst/>
                <a:gdLst/>
                <a:ahLst/>
                <a:cxnLst/>
                <a:rect l="l" t="t" r="r" b="b"/>
                <a:pathLst>
                  <a:path w="7811" h="6897" extrusionOk="0">
                    <a:moveTo>
                      <a:pt x="3934" y="1"/>
                    </a:moveTo>
                    <a:cubicBezTo>
                      <a:pt x="2761" y="1"/>
                      <a:pt x="1635" y="629"/>
                      <a:pt x="986" y="1762"/>
                    </a:cubicBezTo>
                    <a:cubicBezTo>
                      <a:pt x="1" y="3485"/>
                      <a:pt x="561" y="5539"/>
                      <a:pt x="2270" y="6475"/>
                    </a:cubicBezTo>
                    <a:cubicBezTo>
                      <a:pt x="2791" y="6760"/>
                      <a:pt x="3346" y="6896"/>
                      <a:pt x="3891" y="6896"/>
                    </a:cubicBezTo>
                    <a:cubicBezTo>
                      <a:pt x="5082" y="6896"/>
                      <a:pt x="6226" y="6246"/>
                      <a:pt x="6872" y="5084"/>
                    </a:cubicBezTo>
                    <a:cubicBezTo>
                      <a:pt x="7811" y="3392"/>
                      <a:pt x="7263" y="1381"/>
                      <a:pt x="5608" y="448"/>
                    </a:cubicBezTo>
                    <a:cubicBezTo>
                      <a:pt x="5071" y="145"/>
                      <a:pt x="4497" y="1"/>
                      <a:pt x="393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1" name="Google Shape;8591;p22"/>
              <p:cNvSpPr/>
              <p:nvPr/>
            </p:nvSpPr>
            <p:spPr>
              <a:xfrm>
                <a:off x="2796075" y="3036950"/>
                <a:ext cx="194500" cy="171925"/>
              </a:xfrm>
              <a:custGeom>
                <a:avLst/>
                <a:gdLst/>
                <a:ahLst/>
                <a:cxnLst/>
                <a:rect l="l" t="t" r="r" b="b"/>
                <a:pathLst>
                  <a:path w="7780" h="6877" extrusionOk="0">
                    <a:moveTo>
                      <a:pt x="3915" y="0"/>
                    </a:moveTo>
                    <a:cubicBezTo>
                      <a:pt x="2725" y="0"/>
                      <a:pt x="1583" y="649"/>
                      <a:pt x="939" y="1812"/>
                    </a:cubicBezTo>
                    <a:cubicBezTo>
                      <a:pt x="0" y="3503"/>
                      <a:pt x="563" y="5522"/>
                      <a:pt x="2230" y="6446"/>
                    </a:cubicBezTo>
                    <a:cubicBezTo>
                      <a:pt x="2755" y="6737"/>
                      <a:pt x="3315" y="6876"/>
                      <a:pt x="3865" y="6876"/>
                    </a:cubicBezTo>
                    <a:cubicBezTo>
                      <a:pt x="5054" y="6876"/>
                      <a:pt x="6197" y="6227"/>
                      <a:pt x="6840" y="5064"/>
                    </a:cubicBezTo>
                    <a:cubicBezTo>
                      <a:pt x="7779" y="3371"/>
                      <a:pt x="7216" y="1353"/>
                      <a:pt x="5550" y="429"/>
                    </a:cubicBezTo>
                    <a:cubicBezTo>
                      <a:pt x="5024" y="139"/>
                      <a:pt x="4465" y="0"/>
                      <a:pt x="391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2" name="Google Shape;8592;p22"/>
              <p:cNvSpPr/>
              <p:nvPr/>
            </p:nvSpPr>
            <p:spPr>
              <a:xfrm>
                <a:off x="3645375" y="1797875"/>
                <a:ext cx="194825" cy="172425"/>
              </a:xfrm>
              <a:custGeom>
                <a:avLst/>
                <a:gdLst/>
                <a:ahLst/>
                <a:cxnLst/>
                <a:rect l="l" t="t" r="r" b="b"/>
                <a:pathLst>
                  <a:path w="7793" h="6897" extrusionOk="0">
                    <a:moveTo>
                      <a:pt x="3918" y="0"/>
                    </a:moveTo>
                    <a:cubicBezTo>
                      <a:pt x="2714" y="0"/>
                      <a:pt x="1563" y="664"/>
                      <a:pt x="917" y="1854"/>
                    </a:cubicBezTo>
                    <a:cubicBezTo>
                      <a:pt x="0" y="3548"/>
                      <a:pt x="578" y="5555"/>
                      <a:pt x="2246" y="6471"/>
                    </a:cubicBezTo>
                    <a:cubicBezTo>
                      <a:pt x="2770" y="6759"/>
                      <a:pt x="3328" y="6897"/>
                      <a:pt x="3876" y="6897"/>
                    </a:cubicBezTo>
                    <a:cubicBezTo>
                      <a:pt x="5064" y="6897"/>
                      <a:pt x="6204" y="6250"/>
                      <a:pt x="6850" y="5090"/>
                    </a:cubicBezTo>
                    <a:cubicBezTo>
                      <a:pt x="7793" y="3400"/>
                      <a:pt x="7249" y="1387"/>
                      <a:pt x="5597" y="452"/>
                    </a:cubicBezTo>
                    <a:cubicBezTo>
                      <a:pt x="5057" y="146"/>
                      <a:pt x="4482" y="0"/>
                      <a:pt x="391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3" name="Google Shape;8593;p22"/>
              <p:cNvSpPr/>
              <p:nvPr/>
            </p:nvSpPr>
            <p:spPr>
              <a:xfrm>
                <a:off x="4457675" y="3347050"/>
                <a:ext cx="195300" cy="172400"/>
              </a:xfrm>
              <a:custGeom>
                <a:avLst/>
                <a:gdLst/>
                <a:ahLst/>
                <a:cxnLst/>
                <a:rect l="l" t="t" r="r" b="b"/>
                <a:pathLst>
                  <a:path w="7812" h="6896" extrusionOk="0">
                    <a:moveTo>
                      <a:pt x="3935" y="1"/>
                    </a:moveTo>
                    <a:cubicBezTo>
                      <a:pt x="2765" y="1"/>
                      <a:pt x="1642" y="624"/>
                      <a:pt x="993" y="1751"/>
                    </a:cubicBezTo>
                    <a:cubicBezTo>
                      <a:pt x="1" y="3472"/>
                      <a:pt x="554" y="5527"/>
                      <a:pt x="2259" y="6468"/>
                    </a:cubicBezTo>
                    <a:cubicBezTo>
                      <a:pt x="2784" y="6757"/>
                      <a:pt x="3343" y="6895"/>
                      <a:pt x="3892" y="6895"/>
                    </a:cubicBezTo>
                    <a:cubicBezTo>
                      <a:pt x="5079" y="6895"/>
                      <a:pt x="6218" y="6251"/>
                      <a:pt x="6865" y="5096"/>
                    </a:cubicBezTo>
                    <a:cubicBezTo>
                      <a:pt x="7811" y="3404"/>
                      <a:pt x="7270" y="1391"/>
                      <a:pt x="5620" y="454"/>
                    </a:cubicBezTo>
                    <a:cubicBezTo>
                      <a:pt x="5080" y="147"/>
                      <a:pt x="4502" y="1"/>
                      <a:pt x="393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4" name="Google Shape;8594;p22"/>
              <p:cNvSpPr/>
              <p:nvPr/>
            </p:nvSpPr>
            <p:spPr>
              <a:xfrm>
                <a:off x="2746950" y="2853475"/>
                <a:ext cx="193525" cy="170900"/>
              </a:xfrm>
              <a:custGeom>
                <a:avLst/>
                <a:gdLst/>
                <a:ahLst/>
                <a:cxnLst/>
                <a:rect l="l" t="t" r="r" b="b"/>
                <a:pathLst>
                  <a:path w="7741" h="6836" extrusionOk="0">
                    <a:moveTo>
                      <a:pt x="3904" y="1"/>
                    </a:moveTo>
                    <a:cubicBezTo>
                      <a:pt x="2732" y="1"/>
                      <a:pt x="1596" y="631"/>
                      <a:pt x="957" y="1756"/>
                    </a:cubicBezTo>
                    <a:cubicBezTo>
                      <a:pt x="1" y="3438"/>
                      <a:pt x="546" y="5476"/>
                      <a:pt x="2199" y="6401"/>
                    </a:cubicBezTo>
                    <a:cubicBezTo>
                      <a:pt x="2724" y="6695"/>
                      <a:pt x="3287" y="6836"/>
                      <a:pt x="3839" y="6836"/>
                    </a:cubicBezTo>
                    <a:cubicBezTo>
                      <a:pt x="5027" y="6836"/>
                      <a:pt x="6170" y="6188"/>
                      <a:pt x="6809" y="5032"/>
                    </a:cubicBezTo>
                    <a:cubicBezTo>
                      <a:pt x="7740" y="3346"/>
                      <a:pt x="7161" y="1317"/>
                      <a:pt x="5490" y="408"/>
                    </a:cubicBezTo>
                    <a:cubicBezTo>
                      <a:pt x="4983" y="132"/>
                      <a:pt x="4440" y="1"/>
                      <a:pt x="390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5" name="Google Shape;8595;p22"/>
              <p:cNvSpPr/>
              <p:nvPr/>
            </p:nvSpPr>
            <p:spPr>
              <a:xfrm>
                <a:off x="3776750" y="3744500"/>
                <a:ext cx="193325" cy="170775"/>
              </a:xfrm>
              <a:custGeom>
                <a:avLst/>
                <a:gdLst/>
                <a:ahLst/>
                <a:cxnLst/>
                <a:rect l="l" t="t" r="r" b="b"/>
                <a:pathLst>
                  <a:path w="7733" h="6831" extrusionOk="0">
                    <a:moveTo>
                      <a:pt x="3895" y="1"/>
                    </a:moveTo>
                    <a:cubicBezTo>
                      <a:pt x="2737" y="1"/>
                      <a:pt x="1616" y="612"/>
                      <a:pt x="977" y="1711"/>
                    </a:cubicBezTo>
                    <a:cubicBezTo>
                      <a:pt x="0" y="3388"/>
                      <a:pt x="516" y="5434"/>
                      <a:pt x="2153" y="6375"/>
                    </a:cubicBezTo>
                    <a:cubicBezTo>
                      <a:pt x="2690" y="6684"/>
                      <a:pt x="3268" y="6831"/>
                      <a:pt x="3836" y="6831"/>
                    </a:cubicBezTo>
                    <a:cubicBezTo>
                      <a:pt x="5009" y="6831"/>
                      <a:pt x="6140" y="6202"/>
                      <a:pt x="6782" y="5071"/>
                    </a:cubicBezTo>
                    <a:cubicBezTo>
                      <a:pt x="7732" y="3391"/>
                      <a:pt x="7184" y="1353"/>
                      <a:pt x="5528" y="429"/>
                    </a:cubicBezTo>
                    <a:cubicBezTo>
                      <a:pt x="5007" y="139"/>
                      <a:pt x="4447" y="1"/>
                      <a:pt x="389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6" name="Google Shape;8596;p22"/>
              <p:cNvSpPr/>
              <p:nvPr/>
            </p:nvSpPr>
            <p:spPr>
              <a:xfrm>
                <a:off x="2846275" y="3221400"/>
                <a:ext cx="193475" cy="170825"/>
              </a:xfrm>
              <a:custGeom>
                <a:avLst/>
                <a:gdLst/>
                <a:ahLst/>
                <a:cxnLst/>
                <a:rect l="l" t="t" r="r" b="b"/>
                <a:pathLst>
                  <a:path w="7739" h="6833" extrusionOk="0">
                    <a:moveTo>
                      <a:pt x="3899" y="1"/>
                    </a:moveTo>
                    <a:cubicBezTo>
                      <a:pt x="2735" y="1"/>
                      <a:pt x="1609" y="621"/>
                      <a:pt x="969" y="1731"/>
                    </a:cubicBezTo>
                    <a:cubicBezTo>
                      <a:pt x="1" y="3409"/>
                      <a:pt x="530" y="5452"/>
                      <a:pt x="2174" y="6386"/>
                    </a:cubicBezTo>
                    <a:cubicBezTo>
                      <a:pt x="2706" y="6689"/>
                      <a:pt x="3277" y="6833"/>
                      <a:pt x="3838" y="6833"/>
                    </a:cubicBezTo>
                    <a:cubicBezTo>
                      <a:pt x="5017" y="6833"/>
                      <a:pt x="6154" y="6196"/>
                      <a:pt x="6794" y="5054"/>
                    </a:cubicBezTo>
                    <a:cubicBezTo>
                      <a:pt x="7738" y="3368"/>
                      <a:pt x="7175" y="1339"/>
                      <a:pt x="5512" y="421"/>
                    </a:cubicBezTo>
                    <a:cubicBezTo>
                      <a:pt x="4997" y="136"/>
                      <a:pt x="4444" y="1"/>
                      <a:pt x="389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7" name="Google Shape;8597;p22"/>
              <p:cNvSpPr/>
              <p:nvPr/>
            </p:nvSpPr>
            <p:spPr>
              <a:xfrm>
                <a:off x="3829575" y="1746025"/>
                <a:ext cx="192350" cy="169750"/>
              </a:xfrm>
              <a:custGeom>
                <a:avLst/>
                <a:gdLst/>
                <a:ahLst/>
                <a:cxnLst/>
                <a:rect l="l" t="t" r="r" b="b"/>
                <a:pathLst>
                  <a:path w="7694" h="6790" extrusionOk="0">
                    <a:moveTo>
                      <a:pt x="3893" y="0"/>
                    </a:moveTo>
                    <a:cubicBezTo>
                      <a:pt x="2742" y="0"/>
                      <a:pt x="1620" y="600"/>
                      <a:pt x="982" y="1675"/>
                    </a:cubicBezTo>
                    <a:cubicBezTo>
                      <a:pt x="0" y="3330"/>
                      <a:pt x="519" y="5409"/>
                      <a:pt x="2146" y="6345"/>
                    </a:cubicBezTo>
                    <a:cubicBezTo>
                      <a:pt x="2669" y="6646"/>
                      <a:pt x="3239" y="6790"/>
                      <a:pt x="3802" y="6790"/>
                    </a:cubicBezTo>
                    <a:cubicBezTo>
                      <a:pt x="4953" y="6790"/>
                      <a:pt x="6076" y="6190"/>
                      <a:pt x="6714" y="5115"/>
                    </a:cubicBezTo>
                    <a:cubicBezTo>
                      <a:pt x="7694" y="3460"/>
                      <a:pt x="7177" y="1381"/>
                      <a:pt x="5550" y="445"/>
                    </a:cubicBezTo>
                    <a:cubicBezTo>
                      <a:pt x="5026" y="144"/>
                      <a:pt x="4456" y="0"/>
                      <a:pt x="389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8" name="Google Shape;8598;p22"/>
              <p:cNvSpPr/>
              <p:nvPr/>
            </p:nvSpPr>
            <p:spPr>
              <a:xfrm>
                <a:off x="3098375" y="1958950"/>
                <a:ext cx="191150" cy="169325"/>
              </a:xfrm>
              <a:custGeom>
                <a:avLst/>
                <a:gdLst/>
                <a:ahLst/>
                <a:cxnLst/>
                <a:rect l="l" t="t" r="r" b="b"/>
                <a:pathLst>
                  <a:path w="7646" h="6773" extrusionOk="0">
                    <a:moveTo>
                      <a:pt x="3875" y="1"/>
                    </a:moveTo>
                    <a:cubicBezTo>
                      <a:pt x="2701" y="1"/>
                      <a:pt x="1555" y="629"/>
                      <a:pt x="923" y="1743"/>
                    </a:cubicBezTo>
                    <a:cubicBezTo>
                      <a:pt x="0" y="3373"/>
                      <a:pt x="537" y="5416"/>
                      <a:pt x="2122" y="6329"/>
                    </a:cubicBezTo>
                    <a:cubicBezTo>
                      <a:pt x="2644" y="6630"/>
                      <a:pt x="3210" y="6773"/>
                      <a:pt x="3771" y="6773"/>
                    </a:cubicBezTo>
                    <a:cubicBezTo>
                      <a:pt x="4962" y="6773"/>
                      <a:pt x="6123" y="6127"/>
                      <a:pt x="6751" y="4982"/>
                    </a:cubicBezTo>
                    <a:cubicBezTo>
                      <a:pt x="7645" y="3345"/>
                      <a:pt x="7077" y="1309"/>
                      <a:pt x="5475" y="417"/>
                    </a:cubicBezTo>
                    <a:cubicBezTo>
                      <a:pt x="4967" y="135"/>
                      <a:pt x="4418" y="1"/>
                      <a:pt x="387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9" name="Google Shape;8599;p22"/>
              <p:cNvSpPr/>
              <p:nvPr/>
            </p:nvSpPr>
            <p:spPr>
              <a:xfrm>
                <a:off x="4726650" y="2874375"/>
                <a:ext cx="191050" cy="169250"/>
              </a:xfrm>
              <a:custGeom>
                <a:avLst/>
                <a:gdLst/>
                <a:ahLst/>
                <a:cxnLst/>
                <a:rect l="l" t="t" r="r" b="b"/>
                <a:pathLst>
                  <a:path w="7642" h="6770" extrusionOk="0">
                    <a:moveTo>
                      <a:pt x="3874" y="0"/>
                    </a:moveTo>
                    <a:cubicBezTo>
                      <a:pt x="2716" y="0"/>
                      <a:pt x="1585" y="606"/>
                      <a:pt x="950" y="1688"/>
                    </a:cubicBezTo>
                    <a:cubicBezTo>
                      <a:pt x="1" y="3306"/>
                      <a:pt x="500" y="5360"/>
                      <a:pt x="2070" y="6299"/>
                    </a:cubicBezTo>
                    <a:cubicBezTo>
                      <a:pt x="2604" y="6618"/>
                      <a:pt x="3190" y="6770"/>
                      <a:pt x="3769" y="6770"/>
                    </a:cubicBezTo>
                    <a:cubicBezTo>
                      <a:pt x="4942" y="6770"/>
                      <a:pt x="6086" y="6147"/>
                      <a:pt x="6719" y="5032"/>
                    </a:cubicBezTo>
                    <a:cubicBezTo>
                      <a:pt x="7641" y="3405"/>
                      <a:pt x="7108" y="1358"/>
                      <a:pt x="5522" y="443"/>
                    </a:cubicBezTo>
                    <a:cubicBezTo>
                      <a:pt x="5003" y="143"/>
                      <a:pt x="4435" y="0"/>
                      <a:pt x="387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0" name="Google Shape;8600;p22"/>
              <p:cNvSpPr/>
              <p:nvPr/>
            </p:nvSpPr>
            <p:spPr>
              <a:xfrm>
                <a:off x="4527400" y="2138325"/>
                <a:ext cx="192400" cy="169750"/>
              </a:xfrm>
              <a:custGeom>
                <a:avLst/>
                <a:gdLst/>
                <a:ahLst/>
                <a:cxnLst/>
                <a:rect l="l" t="t" r="r" b="b"/>
                <a:pathLst>
                  <a:path w="7696" h="6790" extrusionOk="0">
                    <a:moveTo>
                      <a:pt x="3893" y="1"/>
                    </a:moveTo>
                    <a:cubicBezTo>
                      <a:pt x="2740" y="1"/>
                      <a:pt x="1617" y="602"/>
                      <a:pt x="979" y="1680"/>
                    </a:cubicBezTo>
                    <a:cubicBezTo>
                      <a:pt x="0" y="3336"/>
                      <a:pt x="522" y="5414"/>
                      <a:pt x="2150" y="6348"/>
                    </a:cubicBezTo>
                    <a:cubicBezTo>
                      <a:pt x="2672" y="6648"/>
                      <a:pt x="3240" y="6790"/>
                      <a:pt x="3801" y="6790"/>
                    </a:cubicBezTo>
                    <a:cubicBezTo>
                      <a:pt x="4954" y="6790"/>
                      <a:pt x="6078" y="6189"/>
                      <a:pt x="6715" y="5111"/>
                    </a:cubicBezTo>
                    <a:cubicBezTo>
                      <a:pt x="7695" y="3454"/>
                      <a:pt x="7173" y="1377"/>
                      <a:pt x="5544" y="442"/>
                    </a:cubicBezTo>
                    <a:cubicBezTo>
                      <a:pt x="5022" y="143"/>
                      <a:pt x="4454" y="1"/>
                      <a:pt x="389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1" name="Google Shape;8601;p22"/>
              <p:cNvSpPr/>
              <p:nvPr/>
            </p:nvSpPr>
            <p:spPr>
              <a:xfrm>
                <a:off x="3595375" y="3798975"/>
                <a:ext cx="190075" cy="168150"/>
              </a:xfrm>
              <a:custGeom>
                <a:avLst/>
                <a:gdLst/>
                <a:ahLst/>
                <a:cxnLst/>
                <a:rect l="l" t="t" r="r" b="b"/>
                <a:pathLst>
                  <a:path w="7603" h="6726" extrusionOk="0">
                    <a:moveTo>
                      <a:pt x="3880" y="1"/>
                    </a:moveTo>
                    <a:cubicBezTo>
                      <a:pt x="2685" y="1"/>
                      <a:pt x="1505" y="643"/>
                      <a:pt x="889" y="1763"/>
                    </a:cubicBezTo>
                    <a:cubicBezTo>
                      <a:pt x="1" y="3381"/>
                      <a:pt x="581" y="5461"/>
                      <a:pt x="2168" y="6332"/>
                    </a:cubicBezTo>
                    <a:cubicBezTo>
                      <a:pt x="2656" y="6599"/>
                      <a:pt x="3190" y="6726"/>
                      <a:pt x="3721" y="6726"/>
                    </a:cubicBezTo>
                    <a:cubicBezTo>
                      <a:pt x="4917" y="6726"/>
                      <a:pt x="6098" y="6084"/>
                      <a:pt x="6714" y="4964"/>
                    </a:cubicBezTo>
                    <a:cubicBezTo>
                      <a:pt x="7603" y="3346"/>
                      <a:pt x="7022" y="1267"/>
                      <a:pt x="5435" y="396"/>
                    </a:cubicBezTo>
                    <a:cubicBezTo>
                      <a:pt x="4946" y="128"/>
                      <a:pt x="4412" y="1"/>
                      <a:pt x="388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2" name="Google Shape;8602;p22"/>
              <p:cNvSpPr/>
              <p:nvPr/>
            </p:nvSpPr>
            <p:spPr>
              <a:xfrm>
                <a:off x="2698950" y="2670900"/>
                <a:ext cx="190150" cy="168200"/>
              </a:xfrm>
              <a:custGeom>
                <a:avLst/>
                <a:gdLst/>
                <a:ahLst/>
                <a:cxnLst/>
                <a:rect l="l" t="t" r="r" b="b"/>
                <a:pathLst>
                  <a:path w="7606" h="6728" extrusionOk="0">
                    <a:moveTo>
                      <a:pt x="3882" y="0"/>
                    </a:moveTo>
                    <a:cubicBezTo>
                      <a:pt x="2705" y="0"/>
                      <a:pt x="1541" y="623"/>
                      <a:pt x="916" y="1718"/>
                    </a:cubicBezTo>
                    <a:cubicBezTo>
                      <a:pt x="1" y="3322"/>
                      <a:pt x="552" y="5408"/>
                      <a:pt x="2126" y="6306"/>
                    </a:cubicBezTo>
                    <a:cubicBezTo>
                      <a:pt x="2626" y="6592"/>
                      <a:pt x="3177" y="6727"/>
                      <a:pt x="3725" y="6727"/>
                    </a:cubicBezTo>
                    <a:cubicBezTo>
                      <a:pt x="4901" y="6727"/>
                      <a:pt x="6065" y="6104"/>
                      <a:pt x="6689" y="5010"/>
                    </a:cubicBezTo>
                    <a:cubicBezTo>
                      <a:pt x="7606" y="3405"/>
                      <a:pt x="7055" y="1318"/>
                      <a:pt x="5481" y="421"/>
                    </a:cubicBezTo>
                    <a:cubicBezTo>
                      <a:pt x="4981" y="135"/>
                      <a:pt x="4430" y="0"/>
                      <a:pt x="388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3" name="Google Shape;8603;p22"/>
              <p:cNvSpPr/>
              <p:nvPr/>
            </p:nvSpPr>
            <p:spPr>
              <a:xfrm>
                <a:off x="4326475" y="3586000"/>
                <a:ext cx="191025" cy="168750"/>
              </a:xfrm>
              <a:custGeom>
                <a:avLst/>
                <a:gdLst/>
                <a:ahLst/>
                <a:cxnLst/>
                <a:rect l="l" t="t" r="r" b="b"/>
                <a:pathLst>
                  <a:path w="7641" h="6750" extrusionOk="0">
                    <a:moveTo>
                      <a:pt x="3902" y="0"/>
                    </a:moveTo>
                    <a:cubicBezTo>
                      <a:pt x="2718" y="0"/>
                      <a:pt x="1553" y="633"/>
                      <a:pt x="928" y="1743"/>
                    </a:cubicBezTo>
                    <a:cubicBezTo>
                      <a:pt x="0" y="3392"/>
                      <a:pt x="598" y="5504"/>
                      <a:pt x="2240" y="6373"/>
                    </a:cubicBezTo>
                    <a:cubicBezTo>
                      <a:pt x="2722" y="6629"/>
                      <a:pt x="3243" y="6750"/>
                      <a:pt x="3760" y="6750"/>
                    </a:cubicBezTo>
                    <a:cubicBezTo>
                      <a:pt x="4963" y="6750"/>
                      <a:pt x="6144" y="6095"/>
                      <a:pt x="6759" y="4957"/>
                    </a:cubicBezTo>
                    <a:cubicBezTo>
                      <a:pt x="7641" y="3330"/>
                      <a:pt x="7060" y="1279"/>
                      <a:pt x="5470" y="402"/>
                    </a:cubicBezTo>
                    <a:cubicBezTo>
                      <a:pt x="4976" y="130"/>
                      <a:pt x="4437" y="0"/>
                      <a:pt x="390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4" name="Google Shape;8604;p22"/>
              <p:cNvSpPr/>
              <p:nvPr/>
            </p:nvSpPr>
            <p:spPr>
              <a:xfrm>
                <a:off x="2897700" y="3406925"/>
                <a:ext cx="189800" cy="167650"/>
              </a:xfrm>
              <a:custGeom>
                <a:avLst/>
                <a:gdLst/>
                <a:ahLst/>
                <a:cxnLst/>
                <a:rect l="l" t="t" r="r" b="b"/>
                <a:pathLst>
                  <a:path w="7592" h="6706" extrusionOk="0">
                    <a:moveTo>
                      <a:pt x="3881" y="1"/>
                    </a:moveTo>
                    <a:cubicBezTo>
                      <a:pt x="2699" y="1"/>
                      <a:pt x="1529" y="628"/>
                      <a:pt x="910" y="1721"/>
                    </a:cubicBezTo>
                    <a:cubicBezTo>
                      <a:pt x="1" y="3328"/>
                      <a:pt x="572" y="5433"/>
                      <a:pt x="2157" y="6309"/>
                    </a:cubicBezTo>
                    <a:cubicBezTo>
                      <a:pt x="2643" y="6579"/>
                      <a:pt x="3177" y="6706"/>
                      <a:pt x="3710" y="6706"/>
                    </a:cubicBezTo>
                    <a:cubicBezTo>
                      <a:pt x="4911" y="6706"/>
                      <a:pt x="6102" y="6059"/>
                      <a:pt x="6710" y="4938"/>
                    </a:cubicBezTo>
                    <a:cubicBezTo>
                      <a:pt x="7591" y="3312"/>
                      <a:pt x="6984" y="1215"/>
                      <a:pt x="5388" y="371"/>
                    </a:cubicBezTo>
                    <a:cubicBezTo>
                      <a:pt x="4913" y="120"/>
                      <a:pt x="4396" y="1"/>
                      <a:pt x="388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5" name="Google Shape;8605;p22"/>
              <p:cNvSpPr/>
              <p:nvPr/>
            </p:nvSpPr>
            <p:spPr>
              <a:xfrm>
                <a:off x="2784125" y="2250825"/>
                <a:ext cx="187125" cy="166175"/>
              </a:xfrm>
              <a:custGeom>
                <a:avLst/>
                <a:gdLst/>
                <a:ahLst/>
                <a:cxnLst/>
                <a:rect l="l" t="t" r="r" b="b"/>
                <a:pathLst>
                  <a:path w="7485" h="6647" extrusionOk="0">
                    <a:moveTo>
                      <a:pt x="3847" y="1"/>
                    </a:moveTo>
                    <a:cubicBezTo>
                      <a:pt x="2692" y="1"/>
                      <a:pt x="1528" y="604"/>
                      <a:pt x="902" y="1666"/>
                    </a:cubicBezTo>
                    <a:cubicBezTo>
                      <a:pt x="1" y="3197"/>
                      <a:pt x="503" y="5260"/>
                      <a:pt x="2006" y="6191"/>
                    </a:cubicBezTo>
                    <a:cubicBezTo>
                      <a:pt x="2504" y="6500"/>
                      <a:pt x="3070" y="6646"/>
                      <a:pt x="3638" y="6646"/>
                    </a:cubicBezTo>
                    <a:cubicBezTo>
                      <a:pt x="4793" y="6646"/>
                      <a:pt x="5956" y="6043"/>
                      <a:pt x="6582" y="4983"/>
                    </a:cubicBezTo>
                    <a:cubicBezTo>
                      <a:pt x="7485" y="3450"/>
                      <a:pt x="6982" y="1387"/>
                      <a:pt x="5479" y="456"/>
                    </a:cubicBezTo>
                    <a:cubicBezTo>
                      <a:pt x="4981" y="147"/>
                      <a:pt x="4415" y="1"/>
                      <a:pt x="384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6" name="Google Shape;8606;p22"/>
              <p:cNvSpPr/>
              <p:nvPr/>
            </p:nvSpPr>
            <p:spPr>
              <a:xfrm>
                <a:off x="4644675" y="3296775"/>
                <a:ext cx="187625" cy="166550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6662" extrusionOk="0">
                    <a:moveTo>
                      <a:pt x="3850" y="1"/>
                    </a:moveTo>
                    <a:cubicBezTo>
                      <a:pt x="2649" y="1"/>
                      <a:pt x="1450" y="647"/>
                      <a:pt x="851" y="1760"/>
                    </a:cubicBezTo>
                    <a:cubicBezTo>
                      <a:pt x="1" y="3345"/>
                      <a:pt x="571" y="5399"/>
                      <a:pt x="2102" y="6261"/>
                    </a:cubicBezTo>
                    <a:cubicBezTo>
                      <a:pt x="2586" y="6533"/>
                      <a:pt x="3121" y="6662"/>
                      <a:pt x="3657" y="6662"/>
                    </a:cubicBezTo>
                    <a:cubicBezTo>
                      <a:pt x="4858" y="6662"/>
                      <a:pt x="6057" y="6015"/>
                      <a:pt x="6654" y="4902"/>
                    </a:cubicBezTo>
                    <a:cubicBezTo>
                      <a:pt x="7504" y="3317"/>
                      <a:pt x="6934" y="1265"/>
                      <a:pt x="5405" y="402"/>
                    </a:cubicBezTo>
                    <a:cubicBezTo>
                      <a:pt x="4921" y="129"/>
                      <a:pt x="4386" y="1"/>
                      <a:pt x="385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7" name="Google Shape;8607;p22"/>
              <p:cNvSpPr/>
              <p:nvPr/>
            </p:nvSpPr>
            <p:spPr>
              <a:xfrm>
                <a:off x="4246750" y="1824900"/>
                <a:ext cx="189125" cy="167175"/>
              </a:xfrm>
              <a:custGeom>
                <a:avLst/>
                <a:gdLst/>
                <a:ahLst/>
                <a:cxnLst/>
                <a:rect l="l" t="t" r="r" b="b"/>
                <a:pathLst>
                  <a:path w="7565" h="6687" extrusionOk="0">
                    <a:moveTo>
                      <a:pt x="3882" y="1"/>
                    </a:moveTo>
                    <a:cubicBezTo>
                      <a:pt x="2718" y="1"/>
                      <a:pt x="1550" y="609"/>
                      <a:pt x="924" y="1678"/>
                    </a:cubicBezTo>
                    <a:cubicBezTo>
                      <a:pt x="0" y="3255"/>
                      <a:pt x="550" y="5378"/>
                      <a:pt x="2112" y="6273"/>
                    </a:cubicBezTo>
                    <a:cubicBezTo>
                      <a:pt x="2601" y="6553"/>
                      <a:pt x="3145" y="6686"/>
                      <a:pt x="3688" y="6686"/>
                    </a:cubicBezTo>
                    <a:cubicBezTo>
                      <a:pt x="4833" y="6686"/>
                      <a:pt x="5977" y="6097"/>
                      <a:pt x="6614" y="5057"/>
                    </a:cubicBezTo>
                    <a:cubicBezTo>
                      <a:pt x="7564" y="3504"/>
                      <a:pt x="7051" y="1370"/>
                      <a:pt x="5503" y="442"/>
                    </a:cubicBezTo>
                    <a:cubicBezTo>
                      <a:pt x="5004" y="142"/>
                      <a:pt x="4443" y="1"/>
                      <a:pt x="388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8" name="Google Shape;8608;p22"/>
              <p:cNvSpPr/>
              <p:nvPr/>
            </p:nvSpPr>
            <p:spPr>
              <a:xfrm>
                <a:off x="4479975" y="1956475"/>
                <a:ext cx="187325" cy="165550"/>
              </a:xfrm>
              <a:custGeom>
                <a:avLst/>
                <a:gdLst/>
                <a:ahLst/>
                <a:cxnLst/>
                <a:rect l="l" t="t" r="r" b="b"/>
                <a:pathLst>
                  <a:path w="7493" h="6622" extrusionOk="0">
                    <a:moveTo>
                      <a:pt x="3856" y="0"/>
                    </a:moveTo>
                    <a:cubicBezTo>
                      <a:pt x="2715" y="0"/>
                      <a:pt x="1569" y="593"/>
                      <a:pt x="941" y="1638"/>
                    </a:cubicBezTo>
                    <a:cubicBezTo>
                      <a:pt x="1" y="3198"/>
                      <a:pt x="556" y="5348"/>
                      <a:pt x="2127" y="6226"/>
                    </a:cubicBezTo>
                    <a:cubicBezTo>
                      <a:pt x="2607" y="6494"/>
                      <a:pt x="3137" y="6621"/>
                      <a:pt x="3666" y="6621"/>
                    </a:cubicBezTo>
                    <a:cubicBezTo>
                      <a:pt x="4830" y="6621"/>
                      <a:pt x="5989" y="6008"/>
                      <a:pt x="6602" y="4937"/>
                    </a:cubicBezTo>
                    <a:cubicBezTo>
                      <a:pt x="7492" y="3384"/>
                      <a:pt x="6959" y="1319"/>
                      <a:pt x="5438" y="423"/>
                    </a:cubicBezTo>
                    <a:cubicBezTo>
                      <a:pt x="4950" y="136"/>
                      <a:pt x="4404" y="0"/>
                      <a:pt x="385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9" name="Google Shape;8609;p22"/>
              <p:cNvSpPr/>
              <p:nvPr/>
            </p:nvSpPr>
            <p:spPr>
              <a:xfrm>
                <a:off x="3181625" y="3723025"/>
                <a:ext cx="186475" cy="164975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6599" extrusionOk="0">
                    <a:moveTo>
                      <a:pt x="3819" y="0"/>
                    </a:moveTo>
                    <a:cubicBezTo>
                      <a:pt x="2664" y="0"/>
                      <a:pt x="1512" y="610"/>
                      <a:pt x="897" y="1679"/>
                    </a:cubicBezTo>
                    <a:cubicBezTo>
                      <a:pt x="1" y="3236"/>
                      <a:pt x="541" y="5302"/>
                      <a:pt x="2077" y="6187"/>
                    </a:cubicBezTo>
                    <a:cubicBezTo>
                      <a:pt x="2563" y="6466"/>
                      <a:pt x="3102" y="6598"/>
                      <a:pt x="3641" y="6598"/>
                    </a:cubicBezTo>
                    <a:cubicBezTo>
                      <a:pt x="4796" y="6598"/>
                      <a:pt x="5947" y="5989"/>
                      <a:pt x="6561" y="4921"/>
                    </a:cubicBezTo>
                    <a:cubicBezTo>
                      <a:pt x="7459" y="3360"/>
                      <a:pt x="6918" y="1296"/>
                      <a:pt x="5381" y="412"/>
                    </a:cubicBezTo>
                    <a:cubicBezTo>
                      <a:pt x="4895" y="132"/>
                      <a:pt x="4357" y="0"/>
                      <a:pt x="381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0" name="Google Shape;8610;p22"/>
              <p:cNvSpPr/>
              <p:nvPr/>
            </p:nvSpPr>
            <p:spPr>
              <a:xfrm>
                <a:off x="2651475" y="2488875"/>
                <a:ext cx="185800" cy="164350"/>
              </a:xfrm>
              <a:custGeom>
                <a:avLst/>
                <a:gdLst/>
                <a:ahLst/>
                <a:cxnLst/>
                <a:rect l="l" t="t" r="r" b="b"/>
                <a:pathLst>
                  <a:path w="7432" h="6574" extrusionOk="0">
                    <a:moveTo>
                      <a:pt x="3788" y="1"/>
                    </a:moveTo>
                    <a:cubicBezTo>
                      <a:pt x="2616" y="1"/>
                      <a:pt x="1464" y="632"/>
                      <a:pt x="867" y="1731"/>
                    </a:cubicBezTo>
                    <a:cubicBezTo>
                      <a:pt x="0" y="3324"/>
                      <a:pt x="573" y="5349"/>
                      <a:pt x="2128" y="6192"/>
                    </a:cubicBezTo>
                    <a:cubicBezTo>
                      <a:pt x="2606" y="6451"/>
                      <a:pt x="3127" y="6573"/>
                      <a:pt x="3644" y="6573"/>
                    </a:cubicBezTo>
                    <a:cubicBezTo>
                      <a:pt x="4816" y="6573"/>
                      <a:pt x="5969" y="5943"/>
                      <a:pt x="6565" y="4843"/>
                    </a:cubicBezTo>
                    <a:cubicBezTo>
                      <a:pt x="7431" y="3249"/>
                      <a:pt x="6858" y="1225"/>
                      <a:pt x="5304" y="383"/>
                    </a:cubicBezTo>
                    <a:cubicBezTo>
                      <a:pt x="4825" y="123"/>
                      <a:pt x="4305" y="1"/>
                      <a:pt x="378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1" name="Google Shape;8611;p22"/>
              <p:cNvSpPr/>
              <p:nvPr/>
            </p:nvSpPr>
            <p:spPr>
              <a:xfrm>
                <a:off x="4512325" y="3535000"/>
                <a:ext cx="185775" cy="164350"/>
              </a:xfrm>
              <a:custGeom>
                <a:avLst/>
                <a:gdLst/>
                <a:ahLst/>
                <a:cxnLst/>
                <a:rect l="l" t="t" r="r" b="b"/>
                <a:pathLst>
                  <a:path w="7431" h="6574" extrusionOk="0">
                    <a:moveTo>
                      <a:pt x="3788" y="1"/>
                    </a:moveTo>
                    <a:cubicBezTo>
                      <a:pt x="2622" y="1"/>
                      <a:pt x="1473" y="626"/>
                      <a:pt x="873" y="1718"/>
                    </a:cubicBezTo>
                    <a:cubicBezTo>
                      <a:pt x="0" y="3304"/>
                      <a:pt x="563" y="5332"/>
                      <a:pt x="2113" y="6183"/>
                    </a:cubicBezTo>
                    <a:cubicBezTo>
                      <a:pt x="2595" y="6448"/>
                      <a:pt x="3121" y="6573"/>
                      <a:pt x="3642" y="6573"/>
                    </a:cubicBezTo>
                    <a:cubicBezTo>
                      <a:pt x="4808" y="6573"/>
                      <a:pt x="5956" y="5948"/>
                      <a:pt x="6556" y="4857"/>
                    </a:cubicBezTo>
                    <a:cubicBezTo>
                      <a:pt x="7430" y="3270"/>
                      <a:pt x="6866" y="1242"/>
                      <a:pt x="5316" y="391"/>
                    </a:cubicBezTo>
                    <a:cubicBezTo>
                      <a:pt x="4834" y="126"/>
                      <a:pt x="4309" y="1"/>
                      <a:pt x="378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2" name="Google Shape;8612;p22"/>
              <p:cNvSpPr/>
              <p:nvPr/>
            </p:nvSpPr>
            <p:spPr>
              <a:xfrm>
                <a:off x="4014750" y="1694925"/>
                <a:ext cx="187375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7495" h="6621" extrusionOk="0">
                    <a:moveTo>
                      <a:pt x="3858" y="1"/>
                    </a:moveTo>
                    <a:cubicBezTo>
                      <a:pt x="2715" y="1"/>
                      <a:pt x="1569" y="594"/>
                      <a:pt x="940" y="1639"/>
                    </a:cubicBezTo>
                    <a:cubicBezTo>
                      <a:pt x="1" y="3201"/>
                      <a:pt x="558" y="5351"/>
                      <a:pt x="2129" y="6227"/>
                    </a:cubicBezTo>
                    <a:cubicBezTo>
                      <a:pt x="2608" y="6494"/>
                      <a:pt x="3137" y="6621"/>
                      <a:pt x="3666" y="6621"/>
                    </a:cubicBezTo>
                    <a:cubicBezTo>
                      <a:pt x="4831" y="6621"/>
                      <a:pt x="5991" y="6007"/>
                      <a:pt x="6606" y="4935"/>
                    </a:cubicBezTo>
                    <a:cubicBezTo>
                      <a:pt x="7494" y="3383"/>
                      <a:pt x="6959" y="1319"/>
                      <a:pt x="5437" y="423"/>
                    </a:cubicBezTo>
                    <a:cubicBezTo>
                      <a:pt x="4949" y="136"/>
                      <a:pt x="4404" y="1"/>
                      <a:pt x="385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3" name="Google Shape;8613;p22"/>
              <p:cNvSpPr/>
              <p:nvPr/>
            </p:nvSpPr>
            <p:spPr>
              <a:xfrm>
                <a:off x="2917825" y="2014350"/>
                <a:ext cx="186350" cy="164900"/>
              </a:xfrm>
              <a:custGeom>
                <a:avLst/>
                <a:gdLst/>
                <a:ahLst/>
                <a:cxnLst/>
                <a:rect l="l" t="t" r="r" b="b"/>
                <a:pathLst>
                  <a:path w="7454" h="6596" extrusionOk="0">
                    <a:moveTo>
                      <a:pt x="3810" y="0"/>
                    </a:moveTo>
                    <a:cubicBezTo>
                      <a:pt x="2628" y="0"/>
                      <a:pt x="1458" y="635"/>
                      <a:pt x="862" y="1733"/>
                    </a:cubicBezTo>
                    <a:cubicBezTo>
                      <a:pt x="0" y="3323"/>
                      <a:pt x="581" y="5378"/>
                      <a:pt x="2130" y="6216"/>
                    </a:cubicBezTo>
                    <a:cubicBezTo>
                      <a:pt x="2605" y="6474"/>
                      <a:pt x="3125" y="6595"/>
                      <a:pt x="3642" y="6595"/>
                    </a:cubicBezTo>
                    <a:cubicBezTo>
                      <a:pt x="4825" y="6595"/>
                      <a:pt x="5995" y="5961"/>
                      <a:pt x="6590" y="4862"/>
                    </a:cubicBezTo>
                    <a:cubicBezTo>
                      <a:pt x="7454" y="3272"/>
                      <a:pt x="6872" y="1218"/>
                      <a:pt x="5323" y="379"/>
                    </a:cubicBezTo>
                    <a:cubicBezTo>
                      <a:pt x="4848" y="122"/>
                      <a:pt x="4328" y="0"/>
                      <a:pt x="381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4" name="Google Shape;8614;p22"/>
              <p:cNvSpPr/>
              <p:nvPr/>
            </p:nvSpPr>
            <p:spPr>
              <a:xfrm>
                <a:off x="4778625" y="3060475"/>
                <a:ext cx="186375" cy="164900"/>
              </a:xfrm>
              <a:custGeom>
                <a:avLst/>
                <a:gdLst/>
                <a:ahLst/>
                <a:cxnLst/>
                <a:rect l="l" t="t" r="r" b="b"/>
                <a:pathLst>
                  <a:path w="7455" h="6596" extrusionOk="0">
                    <a:moveTo>
                      <a:pt x="3812" y="1"/>
                    </a:moveTo>
                    <a:cubicBezTo>
                      <a:pt x="2634" y="1"/>
                      <a:pt x="1467" y="631"/>
                      <a:pt x="869" y="1725"/>
                    </a:cubicBezTo>
                    <a:cubicBezTo>
                      <a:pt x="1" y="3311"/>
                      <a:pt x="576" y="5367"/>
                      <a:pt x="2123" y="6212"/>
                    </a:cubicBezTo>
                    <a:cubicBezTo>
                      <a:pt x="2599" y="6473"/>
                      <a:pt x="3121" y="6596"/>
                      <a:pt x="3642" y="6596"/>
                    </a:cubicBezTo>
                    <a:cubicBezTo>
                      <a:pt x="4820" y="6596"/>
                      <a:pt x="5987" y="5965"/>
                      <a:pt x="6586" y="4872"/>
                    </a:cubicBezTo>
                    <a:cubicBezTo>
                      <a:pt x="7454" y="3286"/>
                      <a:pt x="6880" y="1230"/>
                      <a:pt x="5332" y="384"/>
                    </a:cubicBezTo>
                    <a:cubicBezTo>
                      <a:pt x="4855" y="124"/>
                      <a:pt x="4332" y="1"/>
                      <a:pt x="381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5" name="Google Shape;8615;p22"/>
              <p:cNvSpPr/>
              <p:nvPr/>
            </p:nvSpPr>
            <p:spPr>
              <a:xfrm>
                <a:off x="4813125" y="2456000"/>
                <a:ext cx="185425" cy="163850"/>
              </a:xfrm>
              <a:custGeom>
                <a:avLst/>
                <a:gdLst/>
                <a:ahLst/>
                <a:cxnLst/>
                <a:rect l="l" t="t" r="r" b="b"/>
                <a:pathLst>
                  <a:path w="7417" h="6554" extrusionOk="0">
                    <a:moveTo>
                      <a:pt x="3765" y="0"/>
                    </a:moveTo>
                    <a:cubicBezTo>
                      <a:pt x="2657" y="0"/>
                      <a:pt x="1570" y="577"/>
                      <a:pt x="943" y="1609"/>
                    </a:cubicBezTo>
                    <a:cubicBezTo>
                      <a:pt x="0" y="3165"/>
                      <a:pt x="492" y="5193"/>
                      <a:pt x="2035" y="6111"/>
                    </a:cubicBezTo>
                    <a:cubicBezTo>
                      <a:pt x="2539" y="6411"/>
                      <a:pt x="3095" y="6553"/>
                      <a:pt x="3646" y="6553"/>
                    </a:cubicBezTo>
                    <a:cubicBezTo>
                      <a:pt x="4773" y="6553"/>
                      <a:pt x="5883" y="5957"/>
                      <a:pt x="6500" y="4895"/>
                    </a:cubicBezTo>
                    <a:cubicBezTo>
                      <a:pt x="7417" y="3317"/>
                      <a:pt x="6891" y="1303"/>
                      <a:pt x="5332" y="416"/>
                    </a:cubicBezTo>
                    <a:cubicBezTo>
                      <a:pt x="4838" y="134"/>
                      <a:pt x="4299" y="0"/>
                      <a:pt x="376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6" name="Google Shape;8616;p22"/>
              <p:cNvSpPr/>
              <p:nvPr/>
            </p:nvSpPr>
            <p:spPr>
              <a:xfrm>
                <a:off x="3417475" y="1671425"/>
                <a:ext cx="185450" cy="163775"/>
              </a:xfrm>
              <a:custGeom>
                <a:avLst/>
                <a:gdLst/>
                <a:ahLst/>
                <a:cxnLst/>
                <a:rect l="l" t="t" r="r" b="b"/>
                <a:pathLst>
                  <a:path w="7418" h="6551" extrusionOk="0">
                    <a:moveTo>
                      <a:pt x="3765" y="1"/>
                    </a:moveTo>
                    <a:cubicBezTo>
                      <a:pt x="2636" y="1"/>
                      <a:pt x="1533" y="598"/>
                      <a:pt x="917" y="1658"/>
                    </a:cubicBezTo>
                    <a:cubicBezTo>
                      <a:pt x="1" y="3234"/>
                      <a:pt x="527" y="5249"/>
                      <a:pt x="2084" y="6137"/>
                    </a:cubicBezTo>
                    <a:cubicBezTo>
                      <a:pt x="2578" y="6418"/>
                      <a:pt x="3117" y="6551"/>
                      <a:pt x="3650" y="6551"/>
                    </a:cubicBezTo>
                    <a:cubicBezTo>
                      <a:pt x="4799" y="6551"/>
                      <a:pt x="5924" y="5935"/>
                      <a:pt x="6530" y="4845"/>
                    </a:cubicBezTo>
                    <a:cubicBezTo>
                      <a:pt x="7417" y="3246"/>
                      <a:pt x="6859" y="1241"/>
                      <a:pt x="5285" y="387"/>
                    </a:cubicBezTo>
                    <a:cubicBezTo>
                      <a:pt x="4802" y="125"/>
                      <a:pt x="4281" y="1"/>
                      <a:pt x="376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7" name="Google Shape;8617;p22"/>
              <p:cNvSpPr/>
              <p:nvPr/>
            </p:nvSpPr>
            <p:spPr>
              <a:xfrm>
                <a:off x="4863250" y="2640575"/>
                <a:ext cx="184425" cy="162575"/>
              </a:xfrm>
              <a:custGeom>
                <a:avLst/>
                <a:gdLst/>
                <a:ahLst/>
                <a:cxnLst/>
                <a:rect l="l" t="t" r="r" b="b"/>
                <a:pathLst>
                  <a:path w="7377" h="6503" extrusionOk="0">
                    <a:moveTo>
                      <a:pt x="3715" y="0"/>
                    </a:moveTo>
                    <a:cubicBezTo>
                      <a:pt x="2600" y="0"/>
                      <a:pt x="1526" y="600"/>
                      <a:pt x="916" y="1675"/>
                    </a:cubicBezTo>
                    <a:cubicBezTo>
                      <a:pt x="1" y="3286"/>
                      <a:pt x="534" y="5232"/>
                      <a:pt x="2130" y="6105"/>
                    </a:cubicBezTo>
                    <a:cubicBezTo>
                      <a:pt x="2622" y="6374"/>
                      <a:pt x="3146" y="6502"/>
                      <a:pt x="3662" y="6502"/>
                    </a:cubicBezTo>
                    <a:cubicBezTo>
                      <a:pt x="4777" y="6502"/>
                      <a:pt x="5850" y="5903"/>
                      <a:pt x="6461" y="4829"/>
                    </a:cubicBezTo>
                    <a:cubicBezTo>
                      <a:pt x="7376" y="3217"/>
                      <a:pt x="6843" y="1270"/>
                      <a:pt x="5247" y="398"/>
                    </a:cubicBezTo>
                    <a:cubicBezTo>
                      <a:pt x="4755" y="129"/>
                      <a:pt x="4231" y="0"/>
                      <a:pt x="371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8" name="Google Shape;8618;p22"/>
              <p:cNvSpPr/>
              <p:nvPr/>
            </p:nvSpPr>
            <p:spPr>
              <a:xfrm>
                <a:off x="3414925" y="3854675"/>
                <a:ext cx="185050" cy="163150"/>
              </a:xfrm>
              <a:custGeom>
                <a:avLst/>
                <a:gdLst/>
                <a:ahLst/>
                <a:cxnLst/>
                <a:rect l="l" t="t" r="r" b="b"/>
                <a:pathLst>
                  <a:path w="7402" h="6526" extrusionOk="0">
                    <a:moveTo>
                      <a:pt x="3737" y="0"/>
                    </a:moveTo>
                    <a:cubicBezTo>
                      <a:pt x="2628" y="0"/>
                      <a:pt x="1552" y="587"/>
                      <a:pt x="935" y="1641"/>
                    </a:cubicBezTo>
                    <a:cubicBezTo>
                      <a:pt x="1" y="3239"/>
                      <a:pt x="517" y="5221"/>
                      <a:pt x="2099" y="6111"/>
                    </a:cubicBezTo>
                    <a:cubicBezTo>
                      <a:pt x="2599" y="6392"/>
                      <a:pt x="3137" y="6526"/>
                      <a:pt x="3667" y="6526"/>
                    </a:cubicBezTo>
                    <a:cubicBezTo>
                      <a:pt x="4776" y="6526"/>
                      <a:pt x="5850" y="5939"/>
                      <a:pt x="6467" y="4885"/>
                    </a:cubicBezTo>
                    <a:cubicBezTo>
                      <a:pt x="7401" y="3287"/>
                      <a:pt x="6886" y="1305"/>
                      <a:pt x="5304" y="415"/>
                    </a:cubicBezTo>
                    <a:cubicBezTo>
                      <a:pt x="4805" y="134"/>
                      <a:pt x="4267" y="0"/>
                      <a:pt x="373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9" name="Google Shape;8619;p22"/>
              <p:cNvSpPr/>
              <p:nvPr/>
            </p:nvSpPr>
            <p:spPr>
              <a:xfrm>
                <a:off x="2949800" y="3593125"/>
                <a:ext cx="184925" cy="163175"/>
              </a:xfrm>
              <a:custGeom>
                <a:avLst/>
                <a:gdLst/>
                <a:ahLst/>
                <a:cxnLst/>
                <a:rect l="l" t="t" r="r" b="b"/>
                <a:pathLst>
                  <a:path w="7397" h="6527" extrusionOk="0">
                    <a:moveTo>
                      <a:pt x="3736" y="1"/>
                    </a:moveTo>
                    <a:cubicBezTo>
                      <a:pt x="2644" y="1"/>
                      <a:pt x="1583" y="568"/>
                      <a:pt x="960" y="1596"/>
                    </a:cubicBezTo>
                    <a:cubicBezTo>
                      <a:pt x="0" y="3179"/>
                      <a:pt x="484" y="5170"/>
                      <a:pt x="2050" y="6085"/>
                    </a:cubicBezTo>
                    <a:cubicBezTo>
                      <a:pt x="2561" y="6384"/>
                      <a:pt x="3115" y="6526"/>
                      <a:pt x="3662" y="6526"/>
                    </a:cubicBezTo>
                    <a:cubicBezTo>
                      <a:pt x="4753" y="6526"/>
                      <a:pt x="5814" y="5959"/>
                      <a:pt x="6437" y="4931"/>
                    </a:cubicBezTo>
                    <a:cubicBezTo>
                      <a:pt x="7396" y="3349"/>
                      <a:pt x="6913" y="1358"/>
                      <a:pt x="5347" y="441"/>
                    </a:cubicBezTo>
                    <a:cubicBezTo>
                      <a:pt x="4836" y="143"/>
                      <a:pt x="4282" y="1"/>
                      <a:pt x="373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0" name="Google Shape;8620;p22"/>
              <p:cNvSpPr/>
              <p:nvPr/>
            </p:nvSpPr>
            <p:spPr>
              <a:xfrm>
                <a:off x="3601025" y="1618875"/>
                <a:ext cx="184275" cy="162525"/>
              </a:xfrm>
              <a:custGeom>
                <a:avLst/>
                <a:gdLst/>
                <a:ahLst/>
                <a:cxnLst/>
                <a:rect l="l" t="t" r="r" b="b"/>
                <a:pathLst>
                  <a:path w="7371" h="6501" extrusionOk="0">
                    <a:moveTo>
                      <a:pt x="3710" y="0"/>
                    </a:moveTo>
                    <a:cubicBezTo>
                      <a:pt x="2616" y="0"/>
                      <a:pt x="1560" y="576"/>
                      <a:pt x="945" y="1617"/>
                    </a:cubicBezTo>
                    <a:cubicBezTo>
                      <a:pt x="0" y="3216"/>
                      <a:pt x="495" y="5173"/>
                      <a:pt x="2072" y="6073"/>
                    </a:cubicBezTo>
                    <a:cubicBezTo>
                      <a:pt x="2579" y="6362"/>
                      <a:pt x="3124" y="6501"/>
                      <a:pt x="3661" y="6501"/>
                    </a:cubicBezTo>
                    <a:cubicBezTo>
                      <a:pt x="4755" y="6501"/>
                      <a:pt x="5811" y="5925"/>
                      <a:pt x="6426" y="4884"/>
                    </a:cubicBezTo>
                    <a:cubicBezTo>
                      <a:pt x="7371" y="3285"/>
                      <a:pt x="6876" y="1328"/>
                      <a:pt x="5299" y="428"/>
                    </a:cubicBezTo>
                    <a:cubicBezTo>
                      <a:pt x="4792" y="138"/>
                      <a:pt x="4247" y="0"/>
                      <a:pt x="371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1" name="Google Shape;8621;p22"/>
              <p:cNvSpPr/>
              <p:nvPr/>
            </p:nvSpPr>
            <p:spPr>
              <a:xfrm>
                <a:off x="4197825" y="3826825"/>
                <a:ext cx="182225" cy="161300"/>
              </a:xfrm>
              <a:custGeom>
                <a:avLst/>
                <a:gdLst/>
                <a:ahLst/>
                <a:cxnLst/>
                <a:rect l="l" t="t" r="r" b="b"/>
                <a:pathLst>
                  <a:path w="7289" h="6452" extrusionOk="0">
                    <a:moveTo>
                      <a:pt x="3659" y="1"/>
                    </a:moveTo>
                    <a:cubicBezTo>
                      <a:pt x="2580" y="1"/>
                      <a:pt x="1544" y="564"/>
                      <a:pt x="935" y="1593"/>
                    </a:cubicBezTo>
                    <a:cubicBezTo>
                      <a:pt x="0" y="3171"/>
                      <a:pt x="456" y="5083"/>
                      <a:pt x="1982" y="5990"/>
                    </a:cubicBezTo>
                    <a:cubicBezTo>
                      <a:pt x="2508" y="6302"/>
                      <a:pt x="3075" y="6452"/>
                      <a:pt x="3630" y="6452"/>
                    </a:cubicBezTo>
                    <a:cubicBezTo>
                      <a:pt x="4709" y="6452"/>
                      <a:pt x="5744" y="5888"/>
                      <a:pt x="6354" y="4859"/>
                    </a:cubicBezTo>
                    <a:cubicBezTo>
                      <a:pt x="7289" y="3283"/>
                      <a:pt x="6833" y="1369"/>
                      <a:pt x="5307" y="462"/>
                    </a:cubicBezTo>
                    <a:cubicBezTo>
                      <a:pt x="4781" y="150"/>
                      <a:pt x="4214" y="1"/>
                      <a:pt x="365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2" name="Google Shape;8622;p22"/>
              <p:cNvSpPr/>
              <p:nvPr/>
            </p:nvSpPr>
            <p:spPr>
              <a:xfrm>
                <a:off x="4014550" y="3879675"/>
                <a:ext cx="182825" cy="161950"/>
              </a:xfrm>
              <a:custGeom>
                <a:avLst/>
                <a:gdLst/>
                <a:ahLst/>
                <a:cxnLst/>
                <a:rect l="l" t="t" r="r" b="b"/>
                <a:pathLst>
                  <a:path w="7313" h="6478" extrusionOk="0">
                    <a:moveTo>
                      <a:pt x="3675" y="1"/>
                    </a:moveTo>
                    <a:cubicBezTo>
                      <a:pt x="2572" y="1"/>
                      <a:pt x="1514" y="590"/>
                      <a:pt x="902" y="1661"/>
                    </a:cubicBezTo>
                    <a:cubicBezTo>
                      <a:pt x="0" y="3244"/>
                      <a:pt x="486" y="5142"/>
                      <a:pt x="2025" y="6035"/>
                    </a:cubicBezTo>
                    <a:cubicBezTo>
                      <a:pt x="2541" y="6335"/>
                      <a:pt x="3096" y="6478"/>
                      <a:pt x="3640" y="6478"/>
                    </a:cubicBezTo>
                    <a:cubicBezTo>
                      <a:pt x="4727" y="6478"/>
                      <a:pt x="5771" y="5906"/>
                      <a:pt x="6384" y="4867"/>
                    </a:cubicBezTo>
                    <a:cubicBezTo>
                      <a:pt x="7312" y="3294"/>
                      <a:pt x="6857" y="1385"/>
                      <a:pt x="5337" y="472"/>
                    </a:cubicBezTo>
                    <a:cubicBezTo>
                      <a:pt x="4807" y="153"/>
                      <a:pt x="4235" y="1"/>
                      <a:pt x="367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3" name="Google Shape;8623;p22"/>
              <p:cNvSpPr/>
              <p:nvPr/>
            </p:nvSpPr>
            <p:spPr>
              <a:xfrm>
                <a:off x="3235525" y="1725225"/>
                <a:ext cx="183900" cy="162550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502" extrusionOk="0">
                    <a:moveTo>
                      <a:pt x="3695" y="0"/>
                    </a:moveTo>
                    <a:cubicBezTo>
                      <a:pt x="2553" y="0"/>
                      <a:pt x="1456" y="629"/>
                      <a:pt x="855" y="1750"/>
                    </a:cubicBezTo>
                    <a:cubicBezTo>
                      <a:pt x="1" y="3337"/>
                      <a:pt x="537" y="5229"/>
                      <a:pt x="2087" y="6091"/>
                    </a:cubicBezTo>
                    <a:cubicBezTo>
                      <a:pt x="2586" y="6369"/>
                      <a:pt x="3119" y="6501"/>
                      <a:pt x="3644" y="6501"/>
                    </a:cubicBezTo>
                    <a:cubicBezTo>
                      <a:pt x="4750" y="6501"/>
                      <a:pt x="5816" y="5912"/>
                      <a:pt x="6428" y="4850"/>
                    </a:cubicBezTo>
                    <a:cubicBezTo>
                      <a:pt x="7355" y="3246"/>
                      <a:pt x="6838" y="1295"/>
                      <a:pt x="5251" y="410"/>
                    </a:cubicBezTo>
                    <a:cubicBezTo>
                      <a:pt x="4752" y="132"/>
                      <a:pt x="4219" y="0"/>
                      <a:pt x="369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4" name="Google Shape;8624;p22"/>
              <p:cNvSpPr/>
              <p:nvPr/>
            </p:nvSpPr>
            <p:spPr>
              <a:xfrm>
                <a:off x="2618975" y="3095100"/>
                <a:ext cx="18267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7307" h="6477" extrusionOk="0">
                    <a:moveTo>
                      <a:pt x="3668" y="0"/>
                    </a:moveTo>
                    <a:cubicBezTo>
                      <a:pt x="2580" y="0"/>
                      <a:pt x="1535" y="574"/>
                      <a:pt x="921" y="1622"/>
                    </a:cubicBezTo>
                    <a:cubicBezTo>
                      <a:pt x="0" y="3198"/>
                      <a:pt x="463" y="5105"/>
                      <a:pt x="1987" y="6014"/>
                    </a:cubicBezTo>
                    <a:cubicBezTo>
                      <a:pt x="2513" y="6327"/>
                      <a:pt x="3080" y="6477"/>
                      <a:pt x="3637" y="6477"/>
                    </a:cubicBezTo>
                    <a:cubicBezTo>
                      <a:pt x="4711" y="6477"/>
                      <a:pt x="5744" y="5920"/>
                      <a:pt x="6360" y="4903"/>
                    </a:cubicBezTo>
                    <a:cubicBezTo>
                      <a:pt x="7307" y="3336"/>
                      <a:pt x="6878" y="1422"/>
                      <a:pt x="5370" y="494"/>
                    </a:cubicBezTo>
                    <a:cubicBezTo>
                      <a:pt x="4829" y="160"/>
                      <a:pt x="4242" y="0"/>
                      <a:pt x="366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5" name="Google Shape;8625;p22"/>
              <p:cNvSpPr/>
              <p:nvPr/>
            </p:nvSpPr>
            <p:spPr>
              <a:xfrm>
                <a:off x="4764000" y="2272700"/>
                <a:ext cx="184350" cy="162550"/>
              </a:xfrm>
              <a:custGeom>
                <a:avLst/>
                <a:gdLst/>
                <a:ahLst/>
                <a:cxnLst/>
                <a:rect l="l" t="t" r="r" b="b"/>
                <a:pathLst>
                  <a:path w="7374" h="6502" extrusionOk="0">
                    <a:moveTo>
                      <a:pt x="3712" y="0"/>
                    </a:moveTo>
                    <a:cubicBezTo>
                      <a:pt x="2611" y="0"/>
                      <a:pt x="1549" y="584"/>
                      <a:pt x="935" y="1637"/>
                    </a:cubicBezTo>
                    <a:cubicBezTo>
                      <a:pt x="1" y="3240"/>
                      <a:pt x="509" y="5194"/>
                      <a:pt x="2092" y="6084"/>
                    </a:cubicBezTo>
                    <a:cubicBezTo>
                      <a:pt x="2594" y="6366"/>
                      <a:pt x="3132" y="6501"/>
                      <a:pt x="3661" y="6501"/>
                    </a:cubicBezTo>
                    <a:cubicBezTo>
                      <a:pt x="4762" y="6501"/>
                      <a:pt x="5825" y="5917"/>
                      <a:pt x="6439" y="4864"/>
                    </a:cubicBezTo>
                    <a:cubicBezTo>
                      <a:pt x="7373" y="3262"/>
                      <a:pt x="6865" y="1308"/>
                      <a:pt x="5282" y="418"/>
                    </a:cubicBezTo>
                    <a:cubicBezTo>
                      <a:pt x="4780" y="135"/>
                      <a:pt x="4242" y="0"/>
                      <a:pt x="371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6" name="Google Shape;8626;p22"/>
              <p:cNvSpPr/>
              <p:nvPr/>
            </p:nvSpPr>
            <p:spPr>
              <a:xfrm>
                <a:off x="4715775" y="2089925"/>
                <a:ext cx="181075" cy="160250"/>
              </a:xfrm>
              <a:custGeom>
                <a:avLst/>
                <a:gdLst/>
                <a:ahLst/>
                <a:cxnLst/>
                <a:rect l="l" t="t" r="r" b="b"/>
                <a:pathLst>
                  <a:path w="7243" h="6410" extrusionOk="0">
                    <a:moveTo>
                      <a:pt x="3654" y="1"/>
                    </a:moveTo>
                    <a:cubicBezTo>
                      <a:pt x="2551" y="1"/>
                      <a:pt x="1491" y="595"/>
                      <a:pt x="890" y="1665"/>
                    </a:cubicBezTo>
                    <a:cubicBezTo>
                      <a:pt x="1" y="3249"/>
                      <a:pt x="523" y="5147"/>
                      <a:pt x="2086" y="6011"/>
                    </a:cubicBezTo>
                    <a:cubicBezTo>
                      <a:pt x="2574" y="6281"/>
                      <a:pt x="3094" y="6409"/>
                      <a:pt x="3605" y="6409"/>
                    </a:cubicBezTo>
                    <a:cubicBezTo>
                      <a:pt x="4724" y="6409"/>
                      <a:pt x="5799" y="5793"/>
                      <a:pt x="6398" y="4693"/>
                    </a:cubicBezTo>
                    <a:cubicBezTo>
                      <a:pt x="7242" y="3145"/>
                      <a:pt x="6729" y="1285"/>
                      <a:pt x="5223" y="424"/>
                    </a:cubicBezTo>
                    <a:cubicBezTo>
                      <a:pt x="4721" y="138"/>
                      <a:pt x="4182" y="1"/>
                      <a:pt x="365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7" name="Google Shape;8627;p22"/>
              <p:cNvSpPr/>
              <p:nvPr/>
            </p:nvSpPr>
            <p:spPr>
              <a:xfrm>
                <a:off x="2569800" y="2911725"/>
                <a:ext cx="181825" cy="160775"/>
              </a:xfrm>
              <a:custGeom>
                <a:avLst/>
                <a:gdLst/>
                <a:ahLst/>
                <a:cxnLst/>
                <a:rect l="l" t="t" r="r" b="b"/>
                <a:pathLst>
                  <a:path w="7273" h="6431" extrusionOk="0">
                    <a:moveTo>
                      <a:pt x="3655" y="0"/>
                    </a:moveTo>
                    <a:cubicBezTo>
                      <a:pt x="2557" y="0"/>
                      <a:pt x="1504" y="589"/>
                      <a:pt x="899" y="1653"/>
                    </a:cubicBezTo>
                    <a:cubicBezTo>
                      <a:pt x="0" y="3234"/>
                      <a:pt x="498" y="5128"/>
                      <a:pt x="2044" y="6007"/>
                    </a:cubicBezTo>
                    <a:cubicBezTo>
                      <a:pt x="2548" y="6294"/>
                      <a:pt x="3087" y="6431"/>
                      <a:pt x="3617" y="6431"/>
                    </a:cubicBezTo>
                    <a:cubicBezTo>
                      <a:pt x="4715" y="6431"/>
                      <a:pt x="5769" y="5841"/>
                      <a:pt x="6375" y="4778"/>
                    </a:cubicBezTo>
                    <a:cubicBezTo>
                      <a:pt x="7272" y="3197"/>
                      <a:pt x="6774" y="1304"/>
                      <a:pt x="5229" y="424"/>
                    </a:cubicBezTo>
                    <a:cubicBezTo>
                      <a:pt x="4724" y="137"/>
                      <a:pt x="4185" y="0"/>
                      <a:pt x="365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8" name="Google Shape;8628;p22"/>
              <p:cNvSpPr/>
              <p:nvPr/>
            </p:nvSpPr>
            <p:spPr>
              <a:xfrm>
                <a:off x="3785400" y="1566850"/>
                <a:ext cx="181025" cy="160250"/>
              </a:xfrm>
              <a:custGeom>
                <a:avLst/>
                <a:gdLst/>
                <a:ahLst/>
                <a:cxnLst/>
                <a:rect l="l" t="t" r="r" b="b"/>
                <a:pathLst>
                  <a:path w="7241" h="6410" extrusionOk="0">
                    <a:moveTo>
                      <a:pt x="3650" y="1"/>
                    </a:moveTo>
                    <a:cubicBezTo>
                      <a:pt x="2551" y="1"/>
                      <a:pt x="1495" y="592"/>
                      <a:pt x="893" y="1657"/>
                    </a:cubicBezTo>
                    <a:cubicBezTo>
                      <a:pt x="0" y="3238"/>
                      <a:pt x="518" y="5141"/>
                      <a:pt x="2077" y="6007"/>
                    </a:cubicBezTo>
                    <a:cubicBezTo>
                      <a:pt x="2567" y="6279"/>
                      <a:pt x="3091" y="6409"/>
                      <a:pt x="3605" y="6409"/>
                    </a:cubicBezTo>
                    <a:cubicBezTo>
                      <a:pt x="4720" y="6409"/>
                      <a:pt x="5792" y="5797"/>
                      <a:pt x="6391" y="4701"/>
                    </a:cubicBezTo>
                    <a:cubicBezTo>
                      <a:pt x="7240" y="3153"/>
                      <a:pt x="6733" y="1292"/>
                      <a:pt x="5230" y="430"/>
                    </a:cubicBezTo>
                    <a:cubicBezTo>
                      <a:pt x="4724" y="139"/>
                      <a:pt x="4182" y="1"/>
                      <a:pt x="365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9" name="Google Shape;8629;p22"/>
              <p:cNvSpPr/>
              <p:nvPr/>
            </p:nvSpPr>
            <p:spPr>
              <a:xfrm>
                <a:off x="3832025" y="3933400"/>
                <a:ext cx="182000" cy="160875"/>
              </a:xfrm>
              <a:custGeom>
                <a:avLst/>
                <a:gdLst/>
                <a:ahLst/>
                <a:cxnLst/>
                <a:rect l="l" t="t" r="r" b="b"/>
                <a:pathLst>
                  <a:path w="7280" h="6435" extrusionOk="0">
                    <a:moveTo>
                      <a:pt x="3660" y="0"/>
                    </a:moveTo>
                    <a:cubicBezTo>
                      <a:pt x="2547" y="0"/>
                      <a:pt x="1479" y="609"/>
                      <a:pt x="876" y="1700"/>
                    </a:cubicBezTo>
                    <a:cubicBezTo>
                      <a:pt x="1" y="3287"/>
                      <a:pt x="529" y="5171"/>
                      <a:pt x="2092" y="6034"/>
                    </a:cubicBezTo>
                    <a:cubicBezTo>
                      <a:pt x="2583" y="6305"/>
                      <a:pt x="3106" y="6434"/>
                      <a:pt x="3619" y="6434"/>
                    </a:cubicBezTo>
                    <a:cubicBezTo>
                      <a:pt x="4733" y="6434"/>
                      <a:pt x="5800" y="5826"/>
                      <a:pt x="6402" y="4734"/>
                    </a:cubicBezTo>
                    <a:cubicBezTo>
                      <a:pt x="7279" y="3147"/>
                      <a:pt x="6751" y="1264"/>
                      <a:pt x="5187" y="401"/>
                    </a:cubicBezTo>
                    <a:cubicBezTo>
                      <a:pt x="4696" y="129"/>
                      <a:pt x="4173" y="0"/>
                      <a:pt x="366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0" name="Google Shape;8630;p22"/>
              <p:cNvSpPr/>
              <p:nvPr/>
            </p:nvSpPr>
            <p:spPr>
              <a:xfrm>
                <a:off x="2669075" y="3279600"/>
                <a:ext cx="181875" cy="160800"/>
              </a:xfrm>
              <a:custGeom>
                <a:avLst/>
                <a:gdLst/>
                <a:ahLst/>
                <a:cxnLst/>
                <a:rect l="l" t="t" r="r" b="b"/>
                <a:pathLst>
                  <a:path w="7275" h="6432" extrusionOk="0">
                    <a:moveTo>
                      <a:pt x="3655" y="1"/>
                    </a:moveTo>
                    <a:cubicBezTo>
                      <a:pt x="2559" y="1"/>
                      <a:pt x="1507" y="588"/>
                      <a:pt x="902" y="1649"/>
                    </a:cubicBezTo>
                    <a:cubicBezTo>
                      <a:pt x="1" y="3230"/>
                      <a:pt x="496" y="5123"/>
                      <a:pt x="2040" y="6005"/>
                    </a:cubicBezTo>
                    <a:cubicBezTo>
                      <a:pt x="2546" y="6293"/>
                      <a:pt x="3088" y="6431"/>
                      <a:pt x="3619" y="6431"/>
                    </a:cubicBezTo>
                    <a:cubicBezTo>
                      <a:pt x="4715" y="6431"/>
                      <a:pt x="5768" y="5844"/>
                      <a:pt x="6372" y="4783"/>
                    </a:cubicBezTo>
                    <a:cubicBezTo>
                      <a:pt x="7274" y="3203"/>
                      <a:pt x="6779" y="1308"/>
                      <a:pt x="5235" y="427"/>
                    </a:cubicBezTo>
                    <a:cubicBezTo>
                      <a:pt x="4728" y="138"/>
                      <a:pt x="4186" y="1"/>
                      <a:pt x="365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1" name="Google Shape;8631;p22"/>
              <p:cNvSpPr/>
              <p:nvPr/>
            </p:nvSpPr>
            <p:spPr>
              <a:xfrm>
                <a:off x="4434375" y="1775500"/>
                <a:ext cx="180275" cy="159625"/>
              </a:xfrm>
              <a:custGeom>
                <a:avLst/>
                <a:gdLst/>
                <a:ahLst/>
                <a:cxnLst/>
                <a:rect l="l" t="t" r="r" b="b"/>
                <a:pathLst>
                  <a:path w="7211" h="6385" extrusionOk="0">
                    <a:moveTo>
                      <a:pt x="3626" y="1"/>
                    </a:moveTo>
                    <a:cubicBezTo>
                      <a:pt x="2519" y="1"/>
                      <a:pt x="1452" y="599"/>
                      <a:pt x="855" y="1672"/>
                    </a:cubicBezTo>
                    <a:cubicBezTo>
                      <a:pt x="0" y="3209"/>
                      <a:pt x="489" y="5081"/>
                      <a:pt x="1973" y="5946"/>
                    </a:cubicBezTo>
                    <a:cubicBezTo>
                      <a:pt x="2482" y="6243"/>
                      <a:pt x="3031" y="6385"/>
                      <a:pt x="3571" y="6385"/>
                    </a:cubicBezTo>
                    <a:cubicBezTo>
                      <a:pt x="4660" y="6385"/>
                      <a:pt x="5710" y="5806"/>
                      <a:pt x="6310" y="4762"/>
                    </a:cubicBezTo>
                    <a:cubicBezTo>
                      <a:pt x="7211" y="3193"/>
                      <a:pt x="6709" y="1283"/>
                      <a:pt x="5170" y="412"/>
                    </a:cubicBezTo>
                    <a:cubicBezTo>
                      <a:pt x="4676" y="133"/>
                      <a:pt x="4147" y="1"/>
                      <a:pt x="362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2" name="Google Shape;8632;p22"/>
              <p:cNvSpPr/>
              <p:nvPr/>
            </p:nvSpPr>
            <p:spPr>
              <a:xfrm>
                <a:off x="3053950" y="1779850"/>
                <a:ext cx="180275" cy="159625"/>
              </a:xfrm>
              <a:custGeom>
                <a:avLst/>
                <a:gdLst/>
                <a:ahLst/>
                <a:cxnLst/>
                <a:rect l="l" t="t" r="r" b="b"/>
                <a:pathLst>
                  <a:path w="7211" h="6385" extrusionOk="0">
                    <a:moveTo>
                      <a:pt x="3638" y="1"/>
                    </a:moveTo>
                    <a:cubicBezTo>
                      <a:pt x="2549" y="1"/>
                      <a:pt x="1500" y="579"/>
                      <a:pt x="901" y="1623"/>
                    </a:cubicBezTo>
                    <a:cubicBezTo>
                      <a:pt x="0" y="3193"/>
                      <a:pt x="500" y="5103"/>
                      <a:pt x="2040" y="5974"/>
                    </a:cubicBezTo>
                    <a:cubicBezTo>
                      <a:pt x="2532" y="6252"/>
                      <a:pt x="3062" y="6385"/>
                      <a:pt x="3583" y="6385"/>
                    </a:cubicBezTo>
                    <a:cubicBezTo>
                      <a:pt x="4690" y="6385"/>
                      <a:pt x="5758" y="5785"/>
                      <a:pt x="6354" y="4712"/>
                    </a:cubicBezTo>
                    <a:cubicBezTo>
                      <a:pt x="7210" y="3177"/>
                      <a:pt x="6720" y="1305"/>
                      <a:pt x="5236" y="440"/>
                    </a:cubicBezTo>
                    <a:cubicBezTo>
                      <a:pt x="4727" y="143"/>
                      <a:pt x="4177" y="1"/>
                      <a:pt x="363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3" name="Google Shape;8633;p22"/>
              <p:cNvSpPr/>
              <p:nvPr/>
            </p:nvSpPr>
            <p:spPr>
              <a:xfrm>
                <a:off x="4914750" y="2825975"/>
                <a:ext cx="180800" cy="159625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385" extrusionOk="0">
                    <a:moveTo>
                      <a:pt x="3647" y="1"/>
                    </a:moveTo>
                    <a:cubicBezTo>
                      <a:pt x="2558" y="1"/>
                      <a:pt x="1503" y="580"/>
                      <a:pt x="906" y="1617"/>
                    </a:cubicBezTo>
                    <a:cubicBezTo>
                      <a:pt x="1" y="3186"/>
                      <a:pt x="496" y="5096"/>
                      <a:pt x="2034" y="5970"/>
                    </a:cubicBezTo>
                    <a:cubicBezTo>
                      <a:pt x="2529" y="6251"/>
                      <a:pt x="3061" y="6385"/>
                      <a:pt x="3584" y="6385"/>
                    </a:cubicBezTo>
                    <a:cubicBezTo>
                      <a:pt x="4688" y="6385"/>
                      <a:pt x="5754" y="5789"/>
                      <a:pt x="6352" y="4720"/>
                    </a:cubicBezTo>
                    <a:cubicBezTo>
                      <a:pt x="7232" y="3144"/>
                      <a:pt x="6703" y="1244"/>
                      <a:pt x="5147" y="389"/>
                    </a:cubicBezTo>
                    <a:cubicBezTo>
                      <a:pt x="4668" y="126"/>
                      <a:pt x="4154" y="1"/>
                      <a:pt x="364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4" name="Google Shape;8634;p22"/>
              <p:cNvSpPr/>
              <p:nvPr/>
            </p:nvSpPr>
            <p:spPr>
              <a:xfrm>
                <a:off x="4201350" y="1644725"/>
                <a:ext cx="180700" cy="159625"/>
              </a:xfrm>
              <a:custGeom>
                <a:avLst/>
                <a:gdLst/>
                <a:ahLst/>
                <a:cxnLst/>
                <a:rect l="l" t="t" r="r" b="b"/>
                <a:pathLst>
                  <a:path w="7228" h="6385" extrusionOk="0">
                    <a:moveTo>
                      <a:pt x="3644" y="1"/>
                    </a:moveTo>
                    <a:cubicBezTo>
                      <a:pt x="2561" y="1"/>
                      <a:pt x="1513" y="572"/>
                      <a:pt x="914" y="1597"/>
                    </a:cubicBezTo>
                    <a:cubicBezTo>
                      <a:pt x="1" y="3163"/>
                      <a:pt x="481" y="5077"/>
                      <a:pt x="2011" y="5957"/>
                    </a:cubicBezTo>
                    <a:cubicBezTo>
                      <a:pt x="2513" y="6247"/>
                      <a:pt x="3054" y="6385"/>
                      <a:pt x="3586" y="6385"/>
                    </a:cubicBezTo>
                    <a:cubicBezTo>
                      <a:pt x="4683" y="6385"/>
                      <a:pt x="5740" y="5797"/>
                      <a:pt x="6339" y="4740"/>
                    </a:cubicBezTo>
                    <a:cubicBezTo>
                      <a:pt x="7227" y="3172"/>
                      <a:pt x="6713" y="1262"/>
                      <a:pt x="5166" y="400"/>
                    </a:cubicBezTo>
                    <a:cubicBezTo>
                      <a:pt x="4681" y="130"/>
                      <a:pt x="4158" y="1"/>
                      <a:pt x="364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5" name="Google Shape;8635;p22"/>
              <p:cNvSpPr/>
              <p:nvPr/>
            </p:nvSpPr>
            <p:spPr>
              <a:xfrm>
                <a:off x="2738125" y="2070750"/>
                <a:ext cx="179350" cy="158475"/>
              </a:xfrm>
              <a:custGeom>
                <a:avLst/>
                <a:gdLst/>
                <a:ahLst/>
                <a:cxnLst/>
                <a:rect l="l" t="t" r="r" b="b"/>
                <a:pathLst>
                  <a:path w="7174" h="6339" extrusionOk="0">
                    <a:moveTo>
                      <a:pt x="3640" y="0"/>
                    </a:moveTo>
                    <a:cubicBezTo>
                      <a:pt x="2564" y="0"/>
                      <a:pt x="1514" y="560"/>
                      <a:pt x="920" y="1566"/>
                    </a:cubicBezTo>
                    <a:cubicBezTo>
                      <a:pt x="0" y="3119"/>
                      <a:pt x="500" y="5076"/>
                      <a:pt x="2037" y="5941"/>
                    </a:cubicBezTo>
                    <a:cubicBezTo>
                      <a:pt x="2516" y="6210"/>
                      <a:pt x="3036" y="6339"/>
                      <a:pt x="3549" y="6339"/>
                    </a:cubicBezTo>
                    <a:cubicBezTo>
                      <a:pt x="4643" y="6339"/>
                      <a:pt x="5710" y="5757"/>
                      <a:pt x="6301" y="4723"/>
                    </a:cubicBezTo>
                    <a:cubicBezTo>
                      <a:pt x="7174" y="3200"/>
                      <a:pt x="6686" y="1289"/>
                      <a:pt x="5205" y="425"/>
                    </a:cubicBezTo>
                    <a:cubicBezTo>
                      <a:pt x="4711" y="137"/>
                      <a:pt x="4172" y="0"/>
                      <a:pt x="364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6" name="Google Shape;8636;p22"/>
              <p:cNvSpPr/>
              <p:nvPr/>
            </p:nvSpPr>
            <p:spPr>
              <a:xfrm>
                <a:off x="4832050" y="3247650"/>
                <a:ext cx="178875" cy="158450"/>
              </a:xfrm>
              <a:custGeom>
                <a:avLst/>
                <a:gdLst/>
                <a:ahLst/>
                <a:cxnLst/>
                <a:rect l="l" t="t" r="r" b="b"/>
                <a:pathLst>
                  <a:path w="7155" h="6338" extrusionOk="0">
                    <a:moveTo>
                      <a:pt x="3621" y="1"/>
                    </a:moveTo>
                    <a:cubicBezTo>
                      <a:pt x="2537" y="1"/>
                      <a:pt x="1479" y="570"/>
                      <a:pt x="886" y="1587"/>
                    </a:cubicBezTo>
                    <a:cubicBezTo>
                      <a:pt x="1" y="3108"/>
                      <a:pt x="469" y="5025"/>
                      <a:pt x="1941" y="5897"/>
                    </a:cubicBezTo>
                    <a:cubicBezTo>
                      <a:pt x="2443" y="6196"/>
                      <a:pt x="2991" y="6337"/>
                      <a:pt x="3532" y="6337"/>
                    </a:cubicBezTo>
                    <a:cubicBezTo>
                      <a:pt x="4632" y="6337"/>
                      <a:pt x="5702" y="5750"/>
                      <a:pt x="6294" y="4701"/>
                    </a:cubicBezTo>
                    <a:cubicBezTo>
                      <a:pt x="7155" y="3173"/>
                      <a:pt x="6652" y="1267"/>
                      <a:pt x="5163" y="413"/>
                    </a:cubicBezTo>
                    <a:cubicBezTo>
                      <a:pt x="4675" y="133"/>
                      <a:pt x="4145" y="1"/>
                      <a:pt x="362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7" name="Google Shape;8637;p22"/>
              <p:cNvSpPr/>
              <p:nvPr/>
            </p:nvSpPr>
            <p:spPr>
              <a:xfrm>
                <a:off x="4698225" y="3484775"/>
                <a:ext cx="179350" cy="158500"/>
              </a:xfrm>
              <a:custGeom>
                <a:avLst/>
                <a:gdLst/>
                <a:ahLst/>
                <a:cxnLst/>
                <a:rect l="l" t="t" r="r" b="b"/>
                <a:pathLst>
                  <a:path w="7174" h="6340" extrusionOk="0">
                    <a:moveTo>
                      <a:pt x="3642" y="1"/>
                    </a:moveTo>
                    <a:cubicBezTo>
                      <a:pt x="2560" y="1"/>
                      <a:pt x="1505" y="567"/>
                      <a:pt x="911" y="1582"/>
                    </a:cubicBezTo>
                    <a:cubicBezTo>
                      <a:pt x="0" y="3138"/>
                      <a:pt x="510" y="5092"/>
                      <a:pt x="2053" y="5950"/>
                    </a:cubicBezTo>
                    <a:cubicBezTo>
                      <a:pt x="2528" y="6214"/>
                      <a:pt x="3042" y="6339"/>
                      <a:pt x="3550" y="6339"/>
                    </a:cubicBezTo>
                    <a:cubicBezTo>
                      <a:pt x="4648" y="6339"/>
                      <a:pt x="5719" y="5751"/>
                      <a:pt x="6310" y="4707"/>
                    </a:cubicBezTo>
                    <a:cubicBezTo>
                      <a:pt x="7174" y="3181"/>
                      <a:pt x="6677" y="1272"/>
                      <a:pt x="5189" y="416"/>
                    </a:cubicBezTo>
                    <a:cubicBezTo>
                      <a:pt x="4700" y="135"/>
                      <a:pt x="4168" y="1"/>
                      <a:pt x="364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8" name="Google Shape;8638;p22"/>
              <p:cNvSpPr/>
              <p:nvPr/>
            </p:nvSpPr>
            <p:spPr>
              <a:xfrm>
                <a:off x="2605150" y="2308150"/>
                <a:ext cx="178675" cy="157925"/>
              </a:xfrm>
              <a:custGeom>
                <a:avLst/>
                <a:gdLst/>
                <a:ahLst/>
                <a:cxnLst/>
                <a:rect l="l" t="t" r="r" b="b"/>
                <a:pathLst>
                  <a:path w="7147" h="6317" extrusionOk="0">
                    <a:moveTo>
                      <a:pt x="3639" y="0"/>
                    </a:moveTo>
                    <a:cubicBezTo>
                      <a:pt x="2571" y="0"/>
                      <a:pt x="1521" y="549"/>
                      <a:pt x="925" y="1534"/>
                    </a:cubicBezTo>
                    <a:cubicBezTo>
                      <a:pt x="1" y="3063"/>
                      <a:pt x="489" y="5043"/>
                      <a:pt x="2003" y="5911"/>
                    </a:cubicBezTo>
                    <a:cubicBezTo>
                      <a:pt x="2483" y="6186"/>
                      <a:pt x="3007" y="6316"/>
                      <a:pt x="3526" y="6316"/>
                    </a:cubicBezTo>
                    <a:cubicBezTo>
                      <a:pt x="4613" y="6316"/>
                      <a:pt x="5678" y="5746"/>
                      <a:pt x="6270" y="4732"/>
                    </a:cubicBezTo>
                    <a:cubicBezTo>
                      <a:pt x="7146" y="3229"/>
                      <a:pt x="6672" y="1300"/>
                      <a:pt x="5210" y="432"/>
                    </a:cubicBezTo>
                    <a:cubicBezTo>
                      <a:pt x="4719" y="140"/>
                      <a:pt x="4177" y="0"/>
                      <a:pt x="363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9" name="Google Shape;8639;p22"/>
              <p:cNvSpPr/>
              <p:nvPr/>
            </p:nvSpPr>
            <p:spPr>
              <a:xfrm>
                <a:off x="3235525" y="3910725"/>
                <a:ext cx="177950" cy="157425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6297" extrusionOk="0">
                    <a:moveTo>
                      <a:pt x="3627" y="0"/>
                    </a:moveTo>
                    <a:cubicBezTo>
                      <a:pt x="2529" y="0"/>
                      <a:pt x="1446" y="582"/>
                      <a:pt x="860" y="1607"/>
                    </a:cubicBezTo>
                    <a:cubicBezTo>
                      <a:pt x="1" y="3113"/>
                      <a:pt x="512" y="5056"/>
                      <a:pt x="1988" y="5901"/>
                    </a:cubicBezTo>
                    <a:cubicBezTo>
                      <a:pt x="2460" y="6169"/>
                      <a:pt x="2977" y="6297"/>
                      <a:pt x="3491" y="6297"/>
                    </a:cubicBezTo>
                    <a:cubicBezTo>
                      <a:pt x="4589" y="6297"/>
                      <a:pt x="5672" y="5715"/>
                      <a:pt x="6257" y="4689"/>
                    </a:cubicBezTo>
                    <a:cubicBezTo>
                      <a:pt x="7118" y="3183"/>
                      <a:pt x="6607" y="1240"/>
                      <a:pt x="5130" y="397"/>
                    </a:cubicBezTo>
                    <a:cubicBezTo>
                      <a:pt x="4659" y="128"/>
                      <a:pt x="4141" y="0"/>
                      <a:pt x="362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0" name="Google Shape;8640;p22"/>
              <p:cNvSpPr/>
              <p:nvPr/>
            </p:nvSpPr>
            <p:spPr>
              <a:xfrm>
                <a:off x="3002875" y="3779925"/>
                <a:ext cx="178050" cy="157475"/>
              </a:xfrm>
              <a:custGeom>
                <a:avLst/>
                <a:gdLst/>
                <a:ahLst/>
                <a:cxnLst/>
                <a:rect l="l" t="t" r="r" b="b"/>
                <a:pathLst>
                  <a:path w="7122" h="6299" extrusionOk="0">
                    <a:moveTo>
                      <a:pt x="3629" y="0"/>
                    </a:moveTo>
                    <a:cubicBezTo>
                      <a:pt x="2506" y="0"/>
                      <a:pt x="1400" y="611"/>
                      <a:pt x="826" y="1674"/>
                    </a:cubicBezTo>
                    <a:cubicBezTo>
                      <a:pt x="1" y="3199"/>
                      <a:pt x="558" y="5129"/>
                      <a:pt x="2053" y="5937"/>
                    </a:cubicBezTo>
                    <a:cubicBezTo>
                      <a:pt x="2508" y="6183"/>
                      <a:pt x="3003" y="6299"/>
                      <a:pt x="3493" y="6299"/>
                    </a:cubicBezTo>
                    <a:cubicBezTo>
                      <a:pt x="4617" y="6299"/>
                      <a:pt x="5723" y="5689"/>
                      <a:pt x="6296" y="4627"/>
                    </a:cubicBezTo>
                    <a:cubicBezTo>
                      <a:pt x="7121" y="3100"/>
                      <a:pt x="6564" y="1170"/>
                      <a:pt x="5068" y="362"/>
                    </a:cubicBezTo>
                    <a:cubicBezTo>
                      <a:pt x="4614" y="116"/>
                      <a:pt x="4120" y="0"/>
                      <a:pt x="362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1" name="Google Shape;8641;p22"/>
              <p:cNvSpPr/>
              <p:nvPr/>
            </p:nvSpPr>
            <p:spPr>
              <a:xfrm>
                <a:off x="3651075" y="3988075"/>
                <a:ext cx="178075" cy="157900"/>
              </a:xfrm>
              <a:custGeom>
                <a:avLst/>
                <a:gdLst/>
                <a:ahLst/>
                <a:cxnLst/>
                <a:rect l="l" t="t" r="r" b="b"/>
                <a:pathLst>
                  <a:path w="7123" h="6316" extrusionOk="0">
                    <a:moveTo>
                      <a:pt x="3615" y="0"/>
                    </a:moveTo>
                    <a:cubicBezTo>
                      <a:pt x="2550" y="0"/>
                      <a:pt x="1502" y="546"/>
                      <a:pt x="905" y="1526"/>
                    </a:cubicBezTo>
                    <a:cubicBezTo>
                      <a:pt x="1" y="3014"/>
                      <a:pt x="438" y="4957"/>
                      <a:pt x="1878" y="5851"/>
                    </a:cubicBezTo>
                    <a:cubicBezTo>
                      <a:pt x="2384" y="6166"/>
                      <a:pt x="2946" y="6315"/>
                      <a:pt x="3503" y="6315"/>
                    </a:cubicBezTo>
                    <a:cubicBezTo>
                      <a:pt x="4585" y="6315"/>
                      <a:pt x="5648" y="5752"/>
                      <a:pt x="6241" y="4740"/>
                    </a:cubicBezTo>
                    <a:cubicBezTo>
                      <a:pt x="7123" y="3238"/>
                      <a:pt x="6652" y="1308"/>
                      <a:pt x="5194" y="436"/>
                    </a:cubicBezTo>
                    <a:cubicBezTo>
                      <a:pt x="4701" y="141"/>
                      <a:pt x="4156" y="0"/>
                      <a:pt x="361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2" name="Google Shape;8642;p22"/>
              <p:cNvSpPr/>
              <p:nvPr/>
            </p:nvSpPr>
            <p:spPr>
              <a:xfrm>
                <a:off x="2720000" y="3465000"/>
                <a:ext cx="178825" cy="157975"/>
              </a:xfrm>
              <a:custGeom>
                <a:avLst/>
                <a:gdLst/>
                <a:ahLst/>
                <a:cxnLst/>
                <a:rect l="l" t="t" r="r" b="b"/>
                <a:pathLst>
                  <a:path w="7153" h="6319" extrusionOk="0">
                    <a:moveTo>
                      <a:pt x="3642" y="1"/>
                    </a:moveTo>
                    <a:cubicBezTo>
                      <a:pt x="2552" y="1"/>
                      <a:pt x="1482" y="576"/>
                      <a:pt x="893" y="1596"/>
                    </a:cubicBezTo>
                    <a:cubicBezTo>
                      <a:pt x="0" y="3142"/>
                      <a:pt x="529" y="5106"/>
                      <a:pt x="2066" y="5946"/>
                    </a:cubicBezTo>
                    <a:cubicBezTo>
                      <a:pt x="2528" y="6199"/>
                      <a:pt x="3030" y="6319"/>
                      <a:pt x="3527" y="6319"/>
                    </a:cubicBezTo>
                    <a:cubicBezTo>
                      <a:pt x="4636" y="6319"/>
                      <a:pt x="5723" y="5722"/>
                      <a:pt x="6307" y="4673"/>
                    </a:cubicBezTo>
                    <a:cubicBezTo>
                      <a:pt x="7153" y="3154"/>
                      <a:pt x="6637" y="1240"/>
                      <a:pt x="5153" y="400"/>
                    </a:cubicBezTo>
                    <a:cubicBezTo>
                      <a:pt x="4677" y="129"/>
                      <a:pt x="4158" y="1"/>
                      <a:pt x="364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3" name="Google Shape;8643;p22"/>
              <p:cNvSpPr/>
              <p:nvPr/>
            </p:nvSpPr>
            <p:spPr>
              <a:xfrm>
                <a:off x="2521050" y="2728900"/>
                <a:ext cx="179550" cy="158525"/>
              </a:xfrm>
              <a:custGeom>
                <a:avLst/>
                <a:gdLst/>
                <a:ahLst/>
                <a:cxnLst/>
                <a:rect l="l" t="t" r="r" b="b"/>
                <a:pathLst>
                  <a:path w="7182" h="6341" extrusionOk="0">
                    <a:moveTo>
                      <a:pt x="3647" y="0"/>
                    </a:moveTo>
                    <a:cubicBezTo>
                      <a:pt x="2549" y="0"/>
                      <a:pt x="1479" y="587"/>
                      <a:pt x="888" y="1629"/>
                    </a:cubicBezTo>
                    <a:cubicBezTo>
                      <a:pt x="1" y="3194"/>
                      <a:pt x="544" y="5139"/>
                      <a:pt x="2102" y="5976"/>
                    </a:cubicBezTo>
                    <a:cubicBezTo>
                      <a:pt x="2563" y="6223"/>
                      <a:pt x="3059" y="6341"/>
                      <a:pt x="3549" y="6341"/>
                    </a:cubicBezTo>
                    <a:cubicBezTo>
                      <a:pt x="4666" y="6341"/>
                      <a:pt x="5755" y="5733"/>
                      <a:pt x="6340" y="4663"/>
                    </a:cubicBezTo>
                    <a:cubicBezTo>
                      <a:pt x="7181" y="3127"/>
                      <a:pt x="6651" y="1229"/>
                      <a:pt x="5148" y="392"/>
                    </a:cubicBezTo>
                    <a:cubicBezTo>
                      <a:pt x="4672" y="127"/>
                      <a:pt x="4156" y="0"/>
                      <a:pt x="364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4" name="Google Shape;8644;p22"/>
              <p:cNvSpPr/>
              <p:nvPr/>
            </p:nvSpPr>
            <p:spPr>
              <a:xfrm>
                <a:off x="4382375" y="3775050"/>
                <a:ext cx="178925" cy="158500"/>
              </a:xfrm>
              <a:custGeom>
                <a:avLst/>
                <a:gdLst/>
                <a:ahLst/>
                <a:cxnLst/>
                <a:rect l="l" t="t" r="r" b="b"/>
                <a:pathLst>
                  <a:path w="7157" h="6340" extrusionOk="0">
                    <a:moveTo>
                      <a:pt x="3625" y="1"/>
                    </a:moveTo>
                    <a:cubicBezTo>
                      <a:pt x="2519" y="1"/>
                      <a:pt x="1444" y="594"/>
                      <a:pt x="854" y="1654"/>
                    </a:cubicBezTo>
                    <a:cubicBezTo>
                      <a:pt x="1" y="3186"/>
                      <a:pt x="514" y="5087"/>
                      <a:pt x="2009" y="5936"/>
                    </a:cubicBezTo>
                    <a:cubicBezTo>
                      <a:pt x="2492" y="6209"/>
                      <a:pt x="3016" y="6339"/>
                      <a:pt x="3534" y="6339"/>
                    </a:cubicBezTo>
                    <a:cubicBezTo>
                      <a:pt x="4624" y="6339"/>
                      <a:pt x="5686" y="5764"/>
                      <a:pt x="6278" y="4736"/>
                    </a:cubicBezTo>
                    <a:cubicBezTo>
                      <a:pt x="7157" y="3214"/>
                      <a:pt x="6676" y="1300"/>
                      <a:pt x="5200" y="432"/>
                    </a:cubicBezTo>
                    <a:cubicBezTo>
                      <a:pt x="4702" y="140"/>
                      <a:pt x="4160" y="1"/>
                      <a:pt x="362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5" name="Google Shape;8645;p22"/>
              <p:cNvSpPr/>
              <p:nvPr/>
            </p:nvSpPr>
            <p:spPr>
              <a:xfrm>
                <a:off x="4567400" y="3723500"/>
                <a:ext cx="174875" cy="155225"/>
              </a:xfrm>
              <a:custGeom>
                <a:avLst/>
                <a:gdLst/>
                <a:ahLst/>
                <a:cxnLst/>
                <a:rect l="l" t="t" r="r" b="b"/>
                <a:pathLst>
                  <a:path w="6995" h="6209" extrusionOk="0">
                    <a:moveTo>
                      <a:pt x="3589" y="1"/>
                    </a:moveTo>
                    <a:cubicBezTo>
                      <a:pt x="2470" y="1"/>
                      <a:pt x="1352" y="602"/>
                      <a:pt x="795" y="1639"/>
                    </a:cubicBezTo>
                    <a:cubicBezTo>
                      <a:pt x="0" y="3113"/>
                      <a:pt x="528" y="5024"/>
                      <a:pt x="1953" y="5832"/>
                    </a:cubicBezTo>
                    <a:cubicBezTo>
                      <a:pt x="2404" y="6088"/>
                      <a:pt x="2905" y="6209"/>
                      <a:pt x="3406" y="6209"/>
                    </a:cubicBezTo>
                    <a:cubicBezTo>
                      <a:pt x="4524" y="6209"/>
                      <a:pt x="5642" y="5608"/>
                      <a:pt x="6200" y="4572"/>
                    </a:cubicBezTo>
                    <a:cubicBezTo>
                      <a:pt x="6994" y="3097"/>
                      <a:pt x="6466" y="1187"/>
                      <a:pt x="5042" y="378"/>
                    </a:cubicBezTo>
                    <a:cubicBezTo>
                      <a:pt x="4591" y="122"/>
                      <a:pt x="4090" y="1"/>
                      <a:pt x="358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6" name="Google Shape;8646;p22"/>
              <p:cNvSpPr/>
              <p:nvPr/>
            </p:nvSpPr>
            <p:spPr>
              <a:xfrm>
                <a:off x="4966400" y="3011825"/>
                <a:ext cx="176725" cy="155825"/>
              </a:xfrm>
              <a:custGeom>
                <a:avLst/>
                <a:gdLst/>
                <a:ahLst/>
                <a:cxnLst/>
                <a:rect l="l" t="t" r="r" b="b"/>
                <a:pathLst>
                  <a:path w="7069" h="6233" extrusionOk="0">
                    <a:moveTo>
                      <a:pt x="3619" y="0"/>
                    </a:moveTo>
                    <a:cubicBezTo>
                      <a:pt x="2514" y="0"/>
                      <a:pt x="1418" y="587"/>
                      <a:pt x="845" y="1605"/>
                    </a:cubicBezTo>
                    <a:cubicBezTo>
                      <a:pt x="1" y="3107"/>
                      <a:pt x="556" y="5092"/>
                      <a:pt x="2042" y="5885"/>
                    </a:cubicBezTo>
                    <a:cubicBezTo>
                      <a:pt x="2484" y="6121"/>
                      <a:pt x="2968" y="6233"/>
                      <a:pt x="3451" y="6233"/>
                    </a:cubicBezTo>
                    <a:cubicBezTo>
                      <a:pt x="4555" y="6233"/>
                      <a:pt x="5651" y="5647"/>
                      <a:pt x="6224" y="4629"/>
                    </a:cubicBezTo>
                    <a:cubicBezTo>
                      <a:pt x="7068" y="3128"/>
                      <a:pt x="6513" y="1141"/>
                      <a:pt x="5027" y="348"/>
                    </a:cubicBezTo>
                    <a:cubicBezTo>
                      <a:pt x="4585" y="112"/>
                      <a:pt x="4101" y="0"/>
                      <a:pt x="361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7" name="Google Shape;8647;p22"/>
              <p:cNvSpPr/>
              <p:nvPr/>
            </p:nvSpPr>
            <p:spPr>
              <a:xfrm>
                <a:off x="3971075" y="1515550"/>
                <a:ext cx="17652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7061" h="6259" extrusionOk="0">
                    <a:moveTo>
                      <a:pt x="3600" y="0"/>
                    </a:moveTo>
                    <a:cubicBezTo>
                      <a:pt x="2497" y="0"/>
                      <a:pt x="1402" y="586"/>
                      <a:pt x="824" y="1612"/>
                    </a:cubicBezTo>
                    <a:cubicBezTo>
                      <a:pt x="0" y="3075"/>
                      <a:pt x="485" y="4981"/>
                      <a:pt x="1901" y="5835"/>
                    </a:cubicBezTo>
                    <a:cubicBezTo>
                      <a:pt x="2376" y="6123"/>
                      <a:pt x="2907" y="6259"/>
                      <a:pt x="3438" y="6259"/>
                    </a:cubicBezTo>
                    <a:cubicBezTo>
                      <a:pt x="4520" y="6259"/>
                      <a:pt x="5599" y="5694"/>
                      <a:pt x="6188" y="4695"/>
                    </a:cubicBezTo>
                    <a:cubicBezTo>
                      <a:pt x="7060" y="3214"/>
                      <a:pt x="6558" y="1241"/>
                      <a:pt x="5092" y="395"/>
                    </a:cubicBezTo>
                    <a:cubicBezTo>
                      <a:pt x="4627" y="127"/>
                      <a:pt x="4112" y="0"/>
                      <a:pt x="360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8" name="Google Shape;8648;p22"/>
              <p:cNvSpPr/>
              <p:nvPr/>
            </p:nvSpPr>
            <p:spPr>
              <a:xfrm>
                <a:off x="2873575" y="1834875"/>
                <a:ext cx="175525" cy="155950"/>
              </a:xfrm>
              <a:custGeom>
                <a:avLst/>
                <a:gdLst/>
                <a:ahLst/>
                <a:cxnLst/>
                <a:rect l="l" t="t" r="r" b="b"/>
                <a:pathLst>
                  <a:path w="7021" h="6238" extrusionOk="0">
                    <a:moveTo>
                      <a:pt x="3605" y="1"/>
                    </a:moveTo>
                    <a:cubicBezTo>
                      <a:pt x="2537" y="1"/>
                      <a:pt x="1460" y="551"/>
                      <a:pt x="865" y="1528"/>
                    </a:cubicBezTo>
                    <a:cubicBezTo>
                      <a:pt x="0" y="2953"/>
                      <a:pt x="445" y="4891"/>
                      <a:pt x="1845" y="5787"/>
                    </a:cubicBezTo>
                    <a:cubicBezTo>
                      <a:pt x="2323" y="6093"/>
                      <a:pt x="2868" y="6237"/>
                      <a:pt x="3416" y="6237"/>
                    </a:cubicBezTo>
                    <a:cubicBezTo>
                      <a:pt x="4485" y="6237"/>
                      <a:pt x="5561" y="5687"/>
                      <a:pt x="6156" y="4710"/>
                    </a:cubicBezTo>
                    <a:cubicBezTo>
                      <a:pt x="7021" y="3285"/>
                      <a:pt x="6576" y="1347"/>
                      <a:pt x="5176" y="451"/>
                    </a:cubicBezTo>
                    <a:cubicBezTo>
                      <a:pt x="4698" y="145"/>
                      <a:pt x="4153" y="1"/>
                      <a:pt x="360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9" name="Google Shape;8649;p22"/>
              <p:cNvSpPr/>
              <p:nvPr/>
            </p:nvSpPr>
            <p:spPr>
              <a:xfrm>
                <a:off x="4668350" y="1907825"/>
                <a:ext cx="1770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7083" h="6259" extrusionOk="0">
                    <a:moveTo>
                      <a:pt x="3618" y="1"/>
                    </a:moveTo>
                    <a:cubicBezTo>
                      <a:pt x="2518" y="1"/>
                      <a:pt x="1431" y="584"/>
                      <a:pt x="852" y="1602"/>
                    </a:cubicBezTo>
                    <a:cubicBezTo>
                      <a:pt x="0" y="3100"/>
                      <a:pt x="530" y="5065"/>
                      <a:pt x="2009" y="5885"/>
                    </a:cubicBezTo>
                    <a:cubicBezTo>
                      <a:pt x="2464" y="6138"/>
                      <a:pt x="2965" y="6258"/>
                      <a:pt x="3463" y="6258"/>
                    </a:cubicBezTo>
                    <a:cubicBezTo>
                      <a:pt x="4581" y="6258"/>
                      <a:pt x="5690" y="5656"/>
                      <a:pt x="6258" y="4609"/>
                    </a:cubicBezTo>
                    <a:cubicBezTo>
                      <a:pt x="7082" y="3091"/>
                      <a:pt x="6516" y="1136"/>
                      <a:pt x="5026" y="348"/>
                    </a:cubicBezTo>
                    <a:cubicBezTo>
                      <a:pt x="4582" y="112"/>
                      <a:pt x="4099" y="1"/>
                      <a:pt x="361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0" name="Google Shape;8650;p22"/>
              <p:cNvSpPr/>
              <p:nvPr/>
            </p:nvSpPr>
            <p:spPr>
              <a:xfrm>
                <a:off x="3470150" y="4043250"/>
                <a:ext cx="173925" cy="153925"/>
              </a:xfrm>
              <a:custGeom>
                <a:avLst/>
                <a:gdLst/>
                <a:ahLst/>
                <a:cxnLst/>
                <a:rect l="l" t="t" r="r" b="b"/>
                <a:pathLst>
                  <a:path w="6957" h="6157" extrusionOk="0">
                    <a:moveTo>
                      <a:pt x="3566" y="0"/>
                    </a:moveTo>
                    <a:cubicBezTo>
                      <a:pt x="2458" y="0"/>
                      <a:pt x="1355" y="594"/>
                      <a:pt x="801" y="1618"/>
                    </a:cubicBezTo>
                    <a:cubicBezTo>
                      <a:pt x="1" y="3096"/>
                      <a:pt x="549" y="5029"/>
                      <a:pt x="1989" y="5807"/>
                    </a:cubicBezTo>
                    <a:cubicBezTo>
                      <a:pt x="2427" y="6045"/>
                      <a:pt x="2910" y="6156"/>
                      <a:pt x="3391" y="6156"/>
                    </a:cubicBezTo>
                    <a:cubicBezTo>
                      <a:pt x="4499" y="6156"/>
                      <a:pt x="5602" y="5562"/>
                      <a:pt x="6156" y="4539"/>
                    </a:cubicBezTo>
                    <a:cubicBezTo>
                      <a:pt x="6956" y="3061"/>
                      <a:pt x="6408" y="1127"/>
                      <a:pt x="4968" y="349"/>
                    </a:cubicBezTo>
                    <a:cubicBezTo>
                      <a:pt x="4530" y="112"/>
                      <a:pt x="4047" y="0"/>
                      <a:pt x="356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1" name="Google Shape;8651;p22"/>
              <p:cNvSpPr/>
              <p:nvPr/>
            </p:nvSpPr>
            <p:spPr>
              <a:xfrm>
                <a:off x="2772350" y="3650925"/>
                <a:ext cx="173900" cy="153925"/>
              </a:xfrm>
              <a:custGeom>
                <a:avLst/>
                <a:gdLst/>
                <a:ahLst/>
                <a:cxnLst/>
                <a:rect l="l" t="t" r="r" b="b"/>
                <a:pathLst>
                  <a:path w="6956" h="6157" extrusionOk="0">
                    <a:moveTo>
                      <a:pt x="3568" y="0"/>
                    </a:moveTo>
                    <a:cubicBezTo>
                      <a:pt x="2472" y="0"/>
                      <a:pt x="1379" y="582"/>
                      <a:pt x="816" y="1592"/>
                    </a:cubicBezTo>
                    <a:cubicBezTo>
                      <a:pt x="0" y="3054"/>
                      <a:pt x="528" y="4993"/>
                      <a:pt x="1961" y="5793"/>
                    </a:cubicBezTo>
                    <a:cubicBezTo>
                      <a:pt x="2405" y="6040"/>
                      <a:pt x="2896" y="6157"/>
                      <a:pt x="3387" y="6157"/>
                    </a:cubicBezTo>
                    <a:cubicBezTo>
                      <a:pt x="4483" y="6157"/>
                      <a:pt x="5578" y="5575"/>
                      <a:pt x="6140" y="4566"/>
                    </a:cubicBezTo>
                    <a:cubicBezTo>
                      <a:pt x="6955" y="3104"/>
                      <a:pt x="6428" y="1165"/>
                      <a:pt x="4994" y="365"/>
                    </a:cubicBezTo>
                    <a:cubicBezTo>
                      <a:pt x="4550" y="117"/>
                      <a:pt x="4058" y="0"/>
                      <a:pt x="356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2" name="Google Shape;8652;p22"/>
              <p:cNvSpPr/>
              <p:nvPr/>
            </p:nvSpPr>
            <p:spPr>
              <a:xfrm>
                <a:off x="2474200" y="2546925"/>
                <a:ext cx="174425" cy="154625"/>
              </a:xfrm>
              <a:custGeom>
                <a:avLst/>
                <a:gdLst/>
                <a:ahLst/>
                <a:cxnLst/>
                <a:rect l="l" t="t" r="r" b="b"/>
                <a:pathLst>
                  <a:path w="6977" h="6185" extrusionOk="0">
                    <a:moveTo>
                      <a:pt x="3580" y="1"/>
                    </a:moveTo>
                    <a:cubicBezTo>
                      <a:pt x="2488" y="1"/>
                      <a:pt x="1398" y="577"/>
                      <a:pt x="825" y="1580"/>
                    </a:cubicBezTo>
                    <a:cubicBezTo>
                      <a:pt x="0" y="3028"/>
                      <a:pt x="504" y="4963"/>
                      <a:pt x="1922" y="5794"/>
                    </a:cubicBezTo>
                    <a:cubicBezTo>
                      <a:pt x="2375" y="6059"/>
                      <a:pt x="2883" y="6184"/>
                      <a:pt x="3392" y="6184"/>
                    </a:cubicBezTo>
                    <a:cubicBezTo>
                      <a:pt x="4505" y="6184"/>
                      <a:pt x="5622" y="5587"/>
                      <a:pt x="6179" y="4556"/>
                    </a:cubicBezTo>
                    <a:cubicBezTo>
                      <a:pt x="6976" y="3083"/>
                      <a:pt x="6437" y="1157"/>
                      <a:pt x="5008" y="364"/>
                    </a:cubicBezTo>
                    <a:cubicBezTo>
                      <a:pt x="4562" y="117"/>
                      <a:pt x="4071" y="1"/>
                      <a:pt x="358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3" name="Google Shape;8653;p22"/>
              <p:cNvSpPr/>
              <p:nvPr/>
            </p:nvSpPr>
            <p:spPr>
              <a:xfrm>
                <a:off x="3557275" y="1440125"/>
                <a:ext cx="172525" cy="152125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6085" extrusionOk="0">
                    <a:moveTo>
                      <a:pt x="3499" y="1"/>
                    </a:moveTo>
                    <a:cubicBezTo>
                      <a:pt x="2463" y="1"/>
                      <a:pt x="1449" y="544"/>
                      <a:pt x="873" y="1515"/>
                    </a:cubicBezTo>
                    <a:cubicBezTo>
                      <a:pt x="1" y="2989"/>
                      <a:pt x="481" y="4868"/>
                      <a:pt x="1943" y="5697"/>
                    </a:cubicBezTo>
                    <a:cubicBezTo>
                      <a:pt x="2404" y="5960"/>
                      <a:pt x="2906" y="6084"/>
                      <a:pt x="3402" y="6084"/>
                    </a:cubicBezTo>
                    <a:cubicBezTo>
                      <a:pt x="4438" y="6084"/>
                      <a:pt x="5451" y="5541"/>
                      <a:pt x="6026" y="4570"/>
                    </a:cubicBezTo>
                    <a:cubicBezTo>
                      <a:pt x="6900" y="3097"/>
                      <a:pt x="6418" y="1218"/>
                      <a:pt x="4957" y="387"/>
                    </a:cubicBezTo>
                    <a:cubicBezTo>
                      <a:pt x="4496" y="125"/>
                      <a:pt x="3995" y="1"/>
                      <a:pt x="349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4" name="Google Shape;8654;p22"/>
              <p:cNvSpPr/>
              <p:nvPr/>
            </p:nvSpPr>
            <p:spPr>
              <a:xfrm>
                <a:off x="4953400" y="2224725"/>
                <a:ext cx="171475" cy="152125"/>
              </a:xfrm>
              <a:custGeom>
                <a:avLst/>
                <a:gdLst/>
                <a:ahLst/>
                <a:cxnLst/>
                <a:rect l="l" t="t" r="r" b="b"/>
                <a:pathLst>
                  <a:path w="6859" h="6085" extrusionOk="0">
                    <a:moveTo>
                      <a:pt x="3479" y="1"/>
                    </a:moveTo>
                    <a:cubicBezTo>
                      <a:pt x="2418" y="1"/>
                      <a:pt x="1381" y="570"/>
                      <a:pt x="816" y="1582"/>
                    </a:cubicBezTo>
                    <a:cubicBezTo>
                      <a:pt x="1" y="3040"/>
                      <a:pt x="477" y="4852"/>
                      <a:pt x="1891" y="5680"/>
                    </a:cubicBezTo>
                    <a:cubicBezTo>
                      <a:pt x="2360" y="5954"/>
                      <a:pt x="2873" y="6085"/>
                      <a:pt x="3380" y="6085"/>
                    </a:cubicBezTo>
                    <a:cubicBezTo>
                      <a:pt x="4440" y="6085"/>
                      <a:pt x="5478" y="5515"/>
                      <a:pt x="6044" y="4503"/>
                    </a:cubicBezTo>
                    <a:cubicBezTo>
                      <a:pt x="6859" y="3044"/>
                      <a:pt x="6383" y="1233"/>
                      <a:pt x="4967" y="405"/>
                    </a:cubicBezTo>
                    <a:cubicBezTo>
                      <a:pt x="4498" y="131"/>
                      <a:pt x="3986" y="1"/>
                      <a:pt x="347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5" name="Google Shape;8655;p22"/>
              <p:cNvSpPr/>
              <p:nvPr/>
            </p:nvSpPr>
            <p:spPr>
              <a:xfrm>
                <a:off x="3374075" y="1492950"/>
                <a:ext cx="173000" cy="152850"/>
              </a:xfrm>
              <a:custGeom>
                <a:avLst/>
                <a:gdLst/>
                <a:ahLst/>
                <a:cxnLst/>
                <a:rect l="l" t="t" r="r" b="b"/>
                <a:pathLst>
                  <a:path w="6920" h="6114" extrusionOk="0">
                    <a:moveTo>
                      <a:pt x="3529" y="1"/>
                    </a:moveTo>
                    <a:cubicBezTo>
                      <a:pt x="2495" y="1"/>
                      <a:pt x="1471" y="534"/>
                      <a:pt x="883" y="1486"/>
                    </a:cubicBezTo>
                    <a:cubicBezTo>
                      <a:pt x="1" y="2920"/>
                      <a:pt x="458" y="4837"/>
                      <a:pt x="1885" y="5699"/>
                    </a:cubicBezTo>
                    <a:cubicBezTo>
                      <a:pt x="2351" y="5981"/>
                      <a:pt x="2870" y="6114"/>
                      <a:pt x="3387" y="6114"/>
                    </a:cubicBezTo>
                    <a:cubicBezTo>
                      <a:pt x="4441" y="6114"/>
                      <a:pt x="5487" y="5561"/>
                      <a:pt x="6065" y="4579"/>
                    </a:cubicBezTo>
                    <a:cubicBezTo>
                      <a:pt x="6919" y="3123"/>
                      <a:pt x="6427" y="1215"/>
                      <a:pt x="4986" y="387"/>
                    </a:cubicBezTo>
                    <a:cubicBezTo>
                      <a:pt x="4530" y="125"/>
                      <a:pt x="4028" y="1"/>
                      <a:pt x="352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6" name="Google Shape;8656;p22"/>
              <p:cNvSpPr/>
              <p:nvPr/>
            </p:nvSpPr>
            <p:spPr>
              <a:xfrm>
                <a:off x="4388125" y="1594975"/>
                <a:ext cx="173025" cy="152800"/>
              </a:xfrm>
              <a:custGeom>
                <a:avLst/>
                <a:gdLst/>
                <a:ahLst/>
                <a:cxnLst/>
                <a:rect l="l" t="t" r="r" b="b"/>
                <a:pathLst>
                  <a:path w="6921" h="6112" extrusionOk="0">
                    <a:moveTo>
                      <a:pt x="3525" y="0"/>
                    </a:moveTo>
                    <a:cubicBezTo>
                      <a:pt x="2479" y="0"/>
                      <a:pt x="1447" y="545"/>
                      <a:pt x="867" y="1513"/>
                    </a:cubicBezTo>
                    <a:cubicBezTo>
                      <a:pt x="1" y="2959"/>
                      <a:pt x="478" y="4873"/>
                      <a:pt x="1915" y="5715"/>
                    </a:cubicBezTo>
                    <a:cubicBezTo>
                      <a:pt x="2375" y="5984"/>
                      <a:pt x="2883" y="6112"/>
                      <a:pt x="3390" y="6112"/>
                    </a:cubicBezTo>
                    <a:cubicBezTo>
                      <a:pt x="4456" y="6112"/>
                      <a:pt x="5513" y="5546"/>
                      <a:pt x="6082" y="4548"/>
                    </a:cubicBezTo>
                    <a:cubicBezTo>
                      <a:pt x="6921" y="3077"/>
                      <a:pt x="6408" y="1176"/>
                      <a:pt x="4958" y="370"/>
                    </a:cubicBezTo>
                    <a:cubicBezTo>
                      <a:pt x="4507" y="119"/>
                      <a:pt x="4015" y="0"/>
                      <a:pt x="352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7" name="Google Shape;8657;p22"/>
              <p:cNvSpPr/>
              <p:nvPr/>
            </p:nvSpPr>
            <p:spPr>
              <a:xfrm>
                <a:off x="3191875" y="1546475"/>
                <a:ext cx="171475" cy="152125"/>
              </a:xfrm>
              <a:custGeom>
                <a:avLst/>
                <a:gdLst/>
                <a:ahLst/>
                <a:cxnLst/>
                <a:rect l="l" t="t" r="r" b="b"/>
                <a:pathLst>
                  <a:path w="6859" h="6085" extrusionOk="0">
                    <a:moveTo>
                      <a:pt x="3478" y="1"/>
                    </a:moveTo>
                    <a:cubicBezTo>
                      <a:pt x="2420" y="1"/>
                      <a:pt x="1386" y="566"/>
                      <a:pt x="820" y="1573"/>
                    </a:cubicBezTo>
                    <a:cubicBezTo>
                      <a:pt x="0" y="3029"/>
                      <a:pt x="472" y="4845"/>
                      <a:pt x="1884" y="5676"/>
                    </a:cubicBezTo>
                    <a:cubicBezTo>
                      <a:pt x="2354" y="5953"/>
                      <a:pt x="2870" y="6085"/>
                      <a:pt x="3380" y="6085"/>
                    </a:cubicBezTo>
                    <a:cubicBezTo>
                      <a:pt x="4438" y="6085"/>
                      <a:pt x="5472" y="5519"/>
                      <a:pt x="6039" y="4512"/>
                    </a:cubicBezTo>
                    <a:cubicBezTo>
                      <a:pt x="6858" y="3057"/>
                      <a:pt x="6387" y="1242"/>
                      <a:pt x="4975" y="410"/>
                    </a:cubicBezTo>
                    <a:cubicBezTo>
                      <a:pt x="4504" y="133"/>
                      <a:pt x="3988" y="1"/>
                      <a:pt x="347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8" name="Google Shape;8658;p22"/>
              <p:cNvSpPr/>
              <p:nvPr/>
            </p:nvSpPr>
            <p:spPr>
              <a:xfrm>
                <a:off x="5052700" y="2592625"/>
                <a:ext cx="171475" cy="152125"/>
              </a:xfrm>
              <a:custGeom>
                <a:avLst/>
                <a:gdLst/>
                <a:ahLst/>
                <a:cxnLst/>
                <a:rect l="l" t="t" r="r" b="b"/>
                <a:pathLst>
                  <a:path w="6859" h="6085" extrusionOk="0">
                    <a:moveTo>
                      <a:pt x="3478" y="0"/>
                    </a:moveTo>
                    <a:cubicBezTo>
                      <a:pt x="2420" y="0"/>
                      <a:pt x="1384" y="567"/>
                      <a:pt x="818" y="1576"/>
                    </a:cubicBezTo>
                    <a:cubicBezTo>
                      <a:pt x="0" y="3030"/>
                      <a:pt x="473" y="4846"/>
                      <a:pt x="1885" y="5677"/>
                    </a:cubicBezTo>
                    <a:cubicBezTo>
                      <a:pt x="2355" y="5953"/>
                      <a:pt x="2870" y="6084"/>
                      <a:pt x="3379" y="6084"/>
                    </a:cubicBezTo>
                    <a:cubicBezTo>
                      <a:pt x="4438" y="6084"/>
                      <a:pt x="5473" y="5517"/>
                      <a:pt x="6040" y="4508"/>
                    </a:cubicBezTo>
                    <a:cubicBezTo>
                      <a:pt x="6858" y="3054"/>
                      <a:pt x="6387" y="1238"/>
                      <a:pt x="4972" y="407"/>
                    </a:cubicBezTo>
                    <a:cubicBezTo>
                      <a:pt x="4502" y="131"/>
                      <a:pt x="3988" y="0"/>
                      <a:pt x="347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9" name="Google Shape;8659;p22"/>
              <p:cNvSpPr/>
              <p:nvPr/>
            </p:nvSpPr>
            <p:spPr>
              <a:xfrm>
                <a:off x="5002850" y="2408375"/>
                <a:ext cx="172400" cy="152725"/>
              </a:xfrm>
              <a:custGeom>
                <a:avLst/>
                <a:gdLst/>
                <a:ahLst/>
                <a:cxnLst/>
                <a:rect l="l" t="t" r="r" b="b"/>
                <a:pathLst>
                  <a:path w="6896" h="6109" extrusionOk="0">
                    <a:moveTo>
                      <a:pt x="3504" y="1"/>
                    </a:moveTo>
                    <a:cubicBezTo>
                      <a:pt x="2399" y="1"/>
                      <a:pt x="1313" y="604"/>
                      <a:pt x="768" y="1649"/>
                    </a:cubicBezTo>
                    <a:cubicBezTo>
                      <a:pt x="0" y="3118"/>
                      <a:pt x="519" y="4939"/>
                      <a:pt x="1929" y="5733"/>
                    </a:cubicBezTo>
                    <a:cubicBezTo>
                      <a:pt x="2381" y="5988"/>
                      <a:pt x="2877" y="6109"/>
                      <a:pt x="3370" y="6109"/>
                    </a:cubicBezTo>
                    <a:cubicBezTo>
                      <a:pt x="4453" y="6109"/>
                      <a:pt x="5521" y="5527"/>
                      <a:pt x="6079" y="4510"/>
                    </a:cubicBezTo>
                    <a:cubicBezTo>
                      <a:pt x="6895" y="3025"/>
                      <a:pt x="6357" y="1128"/>
                      <a:pt x="4898" y="347"/>
                    </a:cubicBezTo>
                    <a:cubicBezTo>
                      <a:pt x="4458" y="112"/>
                      <a:pt x="3979" y="1"/>
                      <a:pt x="350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0" name="Google Shape;8660;p22"/>
              <p:cNvSpPr/>
              <p:nvPr/>
            </p:nvSpPr>
            <p:spPr>
              <a:xfrm>
                <a:off x="4885150" y="3435125"/>
                <a:ext cx="171350" cy="151400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6056" extrusionOk="0">
                    <a:moveTo>
                      <a:pt x="3469" y="1"/>
                    </a:moveTo>
                    <a:cubicBezTo>
                      <a:pt x="2453" y="1"/>
                      <a:pt x="1467" y="531"/>
                      <a:pt x="892" y="1490"/>
                    </a:cubicBezTo>
                    <a:cubicBezTo>
                      <a:pt x="0" y="2977"/>
                      <a:pt x="469" y="4829"/>
                      <a:pt x="1945" y="5666"/>
                    </a:cubicBezTo>
                    <a:cubicBezTo>
                      <a:pt x="2411" y="5930"/>
                      <a:pt x="2913" y="6055"/>
                      <a:pt x="3407" y="6055"/>
                    </a:cubicBezTo>
                    <a:cubicBezTo>
                      <a:pt x="4441" y="6055"/>
                      <a:pt x="5442" y="5505"/>
                      <a:pt x="6011" y="4517"/>
                    </a:cubicBezTo>
                    <a:cubicBezTo>
                      <a:pt x="6854" y="3057"/>
                      <a:pt x="6401" y="1256"/>
                      <a:pt x="4979" y="417"/>
                    </a:cubicBezTo>
                    <a:cubicBezTo>
                      <a:pt x="4501" y="135"/>
                      <a:pt x="3981" y="1"/>
                      <a:pt x="346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1" name="Google Shape;8661;p22"/>
              <p:cNvSpPr/>
              <p:nvPr/>
            </p:nvSpPr>
            <p:spPr>
              <a:xfrm>
                <a:off x="4753075" y="3673125"/>
                <a:ext cx="169525" cy="149600"/>
              </a:xfrm>
              <a:custGeom>
                <a:avLst/>
                <a:gdLst/>
                <a:ahLst/>
                <a:cxnLst/>
                <a:rect l="l" t="t" r="r" b="b"/>
                <a:pathLst>
                  <a:path w="6781" h="5984" extrusionOk="0">
                    <a:moveTo>
                      <a:pt x="3404" y="0"/>
                    </a:moveTo>
                    <a:cubicBezTo>
                      <a:pt x="2391" y="0"/>
                      <a:pt x="1418" y="541"/>
                      <a:pt x="855" y="1518"/>
                    </a:cubicBezTo>
                    <a:cubicBezTo>
                      <a:pt x="0" y="2998"/>
                      <a:pt x="459" y="4765"/>
                      <a:pt x="1912" y="5591"/>
                    </a:cubicBezTo>
                    <a:cubicBezTo>
                      <a:pt x="2381" y="5857"/>
                      <a:pt x="2882" y="5984"/>
                      <a:pt x="3373" y="5984"/>
                    </a:cubicBezTo>
                    <a:cubicBezTo>
                      <a:pt x="4402" y="5984"/>
                      <a:pt x="5388" y="5426"/>
                      <a:pt x="5951" y="4418"/>
                    </a:cubicBezTo>
                    <a:cubicBezTo>
                      <a:pt x="6780" y="2929"/>
                      <a:pt x="6290" y="1174"/>
                      <a:pt x="4817" y="368"/>
                    </a:cubicBezTo>
                    <a:cubicBezTo>
                      <a:pt x="4363" y="119"/>
                      <a:pt x="3879" y="0"/>
                      <a:pt x="340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2" name="Google Shape;8662;p22"/>
              <p:cNvSpPr/>
              <p:nvPr/>
            </p:nvSpPr>
            <p:spPr>
              <a:xfrm>
                <a:off x="4156850" y="1465225"/>
                <a:ext cx="170300" cy="150750"/>
              </a:xfrm>
              <a:custGeom>
                <a:avLst/>
                <a:gdLst/>
                <a:ahLst/>
                <a:cxnLst/>
                <a:rect l="l" t="t" r="r" b="b"/>
                <a:pathLst>
                  <a:path w="6812" h="6030" extrusionOk="0">
                    <a:moveTo>
                      <a:pt x="3430" y="1"/>
                    </a:moveTo>
                    <a:cubicBezTo>
                      <a:pt x="2376" y="1"/>
                      <a:pt x="1364" y="579"/>
                      <a:pt x="802" y="1615"/>
                    </a:cubicBezTo>
                    <a:cubicBezTo>
                      <a:pt x="1" y="3095"/>
                      <a:pt x="503" y="4856"/>
                      <a:pt x="1955" y="5656"/>
                    </a:cubicBezTo>
                    <a:cubicBezTo>
                      <a:pt x="2414" y="5909"/>
                      <a:pt x="2903" y="6029"/>
                      <a:pt x="3384" y="6029"/>
                    </a:cubicBezTo>
                    <a:cubicBezTo>
                      <a:pt x="4421" y="6029"/>
                      <a:pt x="5419" y="5468"/>
                      <a:pt x="5985" y="4464"/>
                    </a:cubicBezTo>
                    <a:cubicBezTo>
                      <a:pt x="6812" y="2993"/>
                      <a:pt x="6343" y="1223"/>
                      <a:pt x="4908" y="401"/>
                    </a:cubicBezTo>
                    <a:cubicBezTo>
                      <a:pt x="4435" y="130"/>
                      <a:pt x="3928" y="1"/>
                      <a:pt x="343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3" name="Google Shape;8663;p22"/>
              <p:cNvSpPr/>
              <p:nvPr/>
            </p:nvSpPr>
            <p:spPr>
              <a:xfrm>
                <a:off x="4622150" y="1726775"/>
                <a:ext cx="170100" cy="150675"/>
              </a:xfrm>
              <a:custGeom>
                <a:avLst/>
                <a:gdLst/>
                <a:ahLst/>
                <a:cxnLst/>
                <a:rect l="l" t="t" r="r" b="b"/>
                <a:pathLst>
                  <a:path w="6804" h="6027" extrusionOk="0">
                    <a:moveTo>
                      <a:pt x="3424" y="0"/>
                    </a:moveTo>
                    <a:cubicBezTo>
                      <a:pt x="2394" y="0"/>
                      <a:pt x="1403" y="552"/>
                      <a:pt x="834" y="1551"/>
                    </a:cubicBezTo>
                    <a:cubicBezTo>
                      <a:pt x="0" y="3019"/>
                      <a:pt x="460" y="4793"/>
                      <a:pt x="1888" y="5619"/>
                    </a:cubicBezTo>
                    <a:cubicBezTo>
                      <a:pt x="2364" y="5895"/>
                      <a:pt x="2877" y="6027"/>
                      <a:pt x="3381" y="6027"/>
                    </a:cubicBezTo>
                    <a:cubicBezTo>
                      <a:pt x="4396" y="6027"/>
                      <a:pt x="5376" y="5493"/>
                      <a:pt x="5945" y="4528"/>
                    </a:cubicBezTo>
                    <a:cubicBezTo>
                      <a:pt x="6804" y="3069"/>
                      <a:pt x="6376" y="1284"/>
                      <a:pt x="4968" y="437"/>
                    </a:cubicBezTo>
                    <a:cubicBezTo>
                      <a:pt x="4476" y="141"/>
                      <a:pt x="3945" y="0"/>
                      <a:pt x="342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4" name="Google Shape;8664;p22"/>
              <p:cNvSpPr/>
              <p:nvPr/>
            </p:nvSpPr>
            <p:spPr>
              <a:xfrm>
                <a:off x="4904550" y="2041775"/>
                <a:ext cx="16982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6793" h="6006" extrusionOk="0">
                    <a:moveTo>
                      <a:pt x="3412" y="0"/>
                    </a:moveTo>
                    <a:cubicBezTo>
                      <a:pt x="2392" y="0"/>
                      <a:pt x="1415" y="545"/>
                      <a:pt x="848" y="1532"/>
                    </a:cubicBezTo>
                    <a:cubicBezTo>
                      <a:pt x="1" y="3007"/>
                      <a:pt x="458" y="4774"/>
                      <a:pt x="1899" y="5601"/>
                    </a:cubicBezTo>
                    <a:cubicBezTo>
                      <a:pt x="2374" y="5875"/>
                      <a:pt x="2883" y="6005"/>
                      <a:pt x="3382" y="6005"/>
                    </a:cubicBezTo>
                    <a:cubicBezTo>
                      <a:pt x="4402" y="6005"/>
                      <a:pt x="5379" y="5460"/>
                      <a:pt x="5945" y="4474"/>
                    </a:cubicBezTo>
                    <a:cubicBezTo>
                      <a:pt x="6792" y="2997"/>
                      <a:pt x="6337" y="1232"/>
                      <a:pt x="4896" y="404"/>
                    </a:cubicBezTo>
                    <a:cubicBezTo>
                      <a:pt x="4420" y="131"/>
                      <a:pt x="3911" y="0"/>
                      <a:pt x="341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5" name="Google Shape;8665;p22"/>
              <p:cNvSpPr/>
              <p:nvPr/>
            </p:nvSpPr>
            <p:spPr>
              <a:xfrm>
                <a:off x="4070475" y="4069250"/>
                <a:ext cx="170250" cy="150725"/>
              </a:xfrm>
              <a:custGeom>
                <a:avLst/>
                <a:gdLst/>
                <a:ahLst/>
                <a:cxnLst/>
                <a:rect l="l" t="t" r="r" b="b"/>
                <a:pathLst>
                  <a:path w="6810" h="6029" extrusionOk="0">
                    <a:moveTo>
                      <a:pt x="3428" y="0"/>
                    </a:moveTo>
                    <a:cubicBezTo>
                      <a:pt x="2379" y="0"/>
                      <a:pt x="1371" y="574"/>
                      <a:pt x="808" y="1602"/>
                    </a:cubicBezTo>
                    <a:cubicBezTo>
                      <a:pt x="0" y="3079"/>
                      <a:pt x="495" y="4844"/>
                      <a:pt x="1941" y="5649"/>
                    </a:cubicBezTo>
                    <a:cubicBezTo>
                      <a:pt x="2404" y="5906"/>
                      <a:pt x="2898" y="6029"/>
                      <a:pt x="3384" y="6029"/>
                    </a:cubicBezTo>
                    <a:cubicBezTo>
                      <a:pt x="4416" y="6029"/>
                      <a:pt x="5409" y="5474"/>
                      <a:pt x="5975" y="4476"/>
                    </a:cubicBezTo>
                    <a:cubicBezTo>
                      <a:pt x="6810" y="3006"/>
                      <a:pt x="6348" y="1234"/>
                      <a:pt x="4919" y="407"/>
                    </a:cubicBezTo>
                    <a:cubicBezTo>
                      <a:pt x="4442" y="131"/>
                      <a:pt x="3930" y="0"/>
                      <a:pt x="342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6" name="Google Shape;8666;p22"/>
              <p:cNvSpPr/>
              <p:nvPr/>
            </p:nvSpPr>
            <p:spPr>
              <a:xfrm>
                <a:off x="2441850" y="3153925"/>
                <a:ext cx="170625" cy="150700"/>
              </a:xfrm>
              <a:custGeom>
                <a:avLst/>
                <a:gdLst/>
                <a:ahLst/>
                <a:cxnLst/>
                <a:rect l="l" t="t" r="r" b="b"/>
                <a:pathLst>
                  <a:path w="6825" h="6028" extrusionOk="0">
                    <a:moveTo>
                      <a:pt x="3446" y="0"/>
                    </a:moveTo>
                    <a:cubicBezTo>
                      <a:pt x="2432" y="0"/>
                      <a:pt x="1454" y="531"/>
                      <a:pt x="885" y="1495"/>
                    </a:cubicBezTo>
                    <a:cubicBezTo>
                      <a:pt x="0" y="2989"/>
                      <a:pt x="468" y="4812"/>
                      <a:pt x="1949" y="5643"/>
                    </a:cubicBezTo>
                    <a:cubicBezTo>
                      <a:pt x="2414" y="5903"/>
                      <a:pt x="2911" y="6027"/>
                      <a:pt x="3400" y="6027"/>
                    </a:cubicBezTo>
                    <a:cubicBezTo>
                      <a:pt x="4430" y="6027"/>
                      <a:pt x="5421" y="5475"/>
                      <a:pt x="5988" y="4482"/>
                    </a:cubicBezTo>
                    <a:cubicBezTo>
                      <a:pt x="6825" y="3017"/>
                      <a:pt x="6371" y="1240"/>
                      <a:pt x="4943" y="410"/>
                    </a:cubicBezTo>
                    <a:cubicBezTo>
                      <a:pt x="4466" y="133"/>
                      <a:pt x="3952" y="0"/>
                      <a:pt x="344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7" name="Google Shape;8667;p22"/>
              <p:cNvSpPr/>
              <p:nvPr/>
            </p:nvSpPr>
            <p:spPr>
              <a:xfrm>
                <a:off x="3056825" y="3967775"/>
                <a:ext cx="169525" cy="149650"/>
              </a:xfrm>
              <a:custGeom>
                <a:avLst/>
                <a:gdLst/>
                <a:ahLst/>
                <a:cxnLst/>
                <a:rect l="l" t="t" r="r" b="b"/>
                <a:pathLst>
                  <a:path w="6781" h="5986" extrusionOk="0">
                    <a:moveTo>
                      <a:pt x="3408" y="1"/>
                    </a:moveTo>
                    <a:cubicBezTo>
                      <a:pt x="2390" y="1"/>
                      <a:pt x="1411" y="548"/>
                      <a:pt x="849" y="1531"/>
                    </a:cubicBezTo>
                    <a:cubicBezTo>
                      <a:pt x="0" y="3012"/>
                      <a:pt x="467" y="4777"/>
                      <a:pt x="1923" y="5598"/>
                    </a:cubicBezTo>
                    <a:cubicBezTo>
                      <a:pt x="2389" y="5860"/>
                      <a:pt x="2886" y="5986"/>
                      <a:pt x="3372" y="5986"/>
                    </a:cubicBezTo>
                    <a:cubicBezTo>
                      <a:pt x="4405" y="5986"/>
                      <a:pt x="5395" y="5422"/>
                      <a:pt x="5956" y="4407"/>
                    </a:cubicBezTo>
                    <a:cubicBezTo>
                      <a:pt x="6780" y="2919"/>
                      <a:pt x="6282" y="1164"/>
                      <a:pt x="4807" y="362"/>
                    </a:cubicBezTo>
                    <a:cubicBezTo>
                      <a:pt x="4357" y="118"/>
                      <a:pt x="3879" y="1"/>
                      <a:pt x="340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8" name="Google Shape;8668;p22"/>
              <p:cNvSpPr/>
              <p:nvPr/>
            </p:nvSpPr>
            <p:spPr>
              <a:xfrm>
                <a:off x="3887800" y="4122725"/>
                <a:ext cx="169725" cy="150100"/>
              </a:xfrm>
              <a:custGeom>
                <a:avLst/>
                <a:gdLst/>
                <a:ahLst/>
                <a:cxnLst/>
                <a:rect l="l" t="t" r="r" b="b"/>
                <a:pathLst>
                  <a:path w="6789" h="6004" extrusionOk="0">
                    <a:moveTo>
                      <a:pt x="3411" y="1"/>
                    </a:moveTo>
                    <a:cubicBezTo>
                      <a:pt x="2396" y="1"/>
                      <a:pt x="1421" y="539"/>
                      <a:pt x="854" y="1516"/>
                    </a:cubicBezTo>
                    <a:cubicBezTo>
                      <a:pt x="1" y="2986"/>
                      <a:pt x="447" y="4759"/>
                      <a:pt x="1880" y="5592"/>
                    </a:cubicBezTo>
                    <a:cubicBezTo>
                      <a:pt x="2360" y="5870"/>
                      <a:pt x="2874" y="6004"/>
                      <a:pt x="3379" y="6004"/>
                    </a:cubicBezTo>
                    <a:cubicBezTo>
                      <a:pt x="4393" y="6004"/>
                      <a:pt x="5367" y="5466"/>
                      <a:pt x="5934" y="4490"/>
                    </a:cubicBezTo>
                    <a:cubicBezTo>
                      <a:pt x="6788" y="3017"/>
                      <a:pt x="6343" y="1245"/>
                      <a:pt x="4908" y="412"/>
                    </a:cubicBezTo>
                    <a:cubicBezTo>
                      <a:pt x="4429" y="134"/>
                      <a:pt x="3915" y="1"/>
                      <a:pt x="341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9" name="Google Shape;8669;p22"/>
              <p:cNvSpPr/>
              <p:nvPr/>
            </p:nvSpPr>
            <p:spPr>
              <a:xfrm>
                <a:off x="5019725" y="3198900"/>
                <a:ext cx="169475" cy="149600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5984" extrusionOk="0">
                    <a:moveTo>
                      <a:pt x="3406" y="0"/>
                    </a:moveTo>
                    <a:cubicBezTo>
                      <a:pt x="2388" y="0"/>
                      <a:pt x="1410" y="546"/>
                      <a:pt x="847" y="1529"/>
                    </a:cubicBezTo>
                    <a:cubicBezTo>
                      <a:pt x="0" y="3010"/>
                      <a:pt x="466" y="4777"/>
                      <a:pt x="1922" y="5596"/>
                    </a:cubicBezTo>
                    <a:cubicBezTo>
                      <a:pt x="2388" y="5858"/>
                      <a:pt x="2885" y="5984"/>
                      <a:pt x="3373" y="5984"/>
                    </a:cubicBezTo>
                    <a:cubicBezTo>
                      <a:pt x="4405" y="5984"/>
                      <a:pt x="5393" y="5420"/>
                      <a:pt x="5955" y="4405"/>
                    </a:cubicBezTo>
                    <a:cubicBezTo>
                      <a:pt x="6779" y="2918"/>
                      <a:pt x="6281" y="1162"/>
                      <a:pt x="4806" y="362"/>
                    </a:cubicBezTo>
                    <a:cubicBezTo>
                      <a:pt x="4355" y="117"/>
                      <a:pt x="3876" y="0"/>
                      <a:pt x="340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0" name="Google Shape;8670;p22"/>
              <p:cNvSpPr/>
              <p:nvPr/>
            </p:nvSpPr>
            <p:spPr>
              <a:xfrm>
                <a:off x="2492050" y="3338075"/>
                <a:ext cx="169975" cy="150200"/>
              </a:xfrm>
              <a:custGeom>
                <a:avLst/>
                <a:gdLst/>
                <a:ahLst/>
                <a:cxnLst/>
                <a:rect l="l" t="t" r="r" b="b"/>
                <a:pathLst>
                  <a:path w="6799" h="6008" extrusionOk="0">
                    <a:moveTo>
                      <a:pt x="3419" y="1"/>
                    </a:moveTo>
                    <a:cubicBezTo>
                      <a:pt x="2374" y="1"/>
                      <a:pt x="1372" y="577"/>
                      <a:pt x="811" y="1606"/>
                    </a:cubicBezTo>
                    <a:cubicBezTo>
                      <a:pt x="1" y="3089"/>
                      <a:pt x="506" y="4845"/>
                      <a:pt x="1971" y="5643"/>
                    </a:cubicBezTo>
                    <a:cubicBezTo>
                      <a:pt x="2424" y="5890"/>
                      <a:pt x="2906" y="6008"/>
                      <a:pt x="3379" y="6008"/>
                    </a:cubicBezTo>
                    <a:cubicBezTo>
                      <a:pt x="4424" y="6008"/>
                      <a:pt x="5427" y="5432"/>
                      <a:pt x="5988" y="4404"/>
                    </a:cubicBezTo>
                    <a:cubicBezTo>
                      <a:pt x="6799" y="2920"/>
                      <a:pt x="6293" y="1165"/>
                      <a:pt x="4828" y="366"/>
                    </a:cubicBezTo>
                    <a:cubicBezTo>
                      <a:pt x="4374" y="119"/>
                      <a:pt x="3892" y="1"/>
                      <a:pt x="341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1" name="Google Shape;8671;p22"/>
              <p:cNvSpPr/>
              <p:nvPr/>
            </p:nvSpPr>
            <p:spPr>
              <a:xfrm>
                <a:off x="2392775" y="2970200"/>
                <a:ext cx="169975" cy="150175"/>
              </a:xfrm>
              <a:custGeom>
                <a:avLst/>
                <a:gdLst/>
                <a:ahLst/>
                <a:cxnLst/>
                <a:rect l="l" t="t" r="r" b="b"/>
                <a:pathLst>
                  <a:path w="6799" h="6007" extrusionOk="0">
                    <a:moveTo>
                      <a:pt x="3414" y="0"/>
                    </a:moveTo>
                    <a:cubicBezTo>
                      <a:pt x="2379" y="0"/>
                      <a:pt x="1388" y="564"/>
                      <a:pt x="826" y="1577"/>
                    </a:cubicBezTo>
                    <a:cubicBezTo>
                      <a:pt x="1" y="3061"/>
                      <a:pt x="487" y="4816"/>
                      <a:pt x="1946" y="5627"/>
                    </a:cubicBezTo>
                    <a:cubicBezTo>
                      <a:pt x="2409" y="5884"/>
                      <a:pt x="2901" y="6007"/>
                      <a:pt x="3384" y="6007"/>
                    </a:cubicBezTo>
                    <a:cubicBezTo>
                      <a:pt x="4418" y="6007"/>
                      <a:pt x="5409" y="5443"/>
                      <a:pt x="5973" y="4430"/>
                    </a:cubicBezTo>
                    <a:cubicBezTo>
                      <a:pt x="6798" y="2946"/>
                      <a:pt x="6312" y="1190"/>
                      <a:pt x="4853" y="381"/>
                    </a:cubicBezTo>
                    <a:cubicBezTo>
                      <a:pt x="4390" y="123"/>
                      <a:pt x="3897" y="0"/>
                      <a:pt x="34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2" name="Google Shape;8672;p22"/>
              <p:cNvSpPr/>
              <p:nvPr/>
            </p:nvSpPr>
            <p:spPr>
              <a:xfrm>
                <a:off x="3742175" y="1388175"/>
                <a:ext cx="169125" cy="149650"/>
              </a:xfrm>
              <a:custGeom>
                <a:avLst/>
                <a:gdLst/>
                <a:ahLst/>
                <a:cxnLst/>
                <a:rect l="l" t="t" r="r" b="b"/>
                <a:pathLst>
                  <a:path w="6765" h="5986" extrusionOk="0">
                    <a:moveTo>
                      <a:pt x="3391" y="1"/>
                    </a:moveTo>
                    <a:cubicBezTo>
                      <a:pt x="2344" y="1"/>
                      <a:pt x="1341" y="582"/>
                      <a:pt x="782" y="1620"/>
                    </a:cubicBezTo>
                    <a:cubicBezTo>
                      <a:pt x="1" y="3072"/>
                      <a:pt x="484" y="4791"/>
                      <a:pt x="1897" y="5593"/>
                    </a:cubicBezTo>
                    <a:cubicBezTo>
                      <a:pt x="2367" y="5859"/>
                      <a:pt x="2867" y="5986"/>
                      <a:pt x="3358" y="5986"/>
                    </a:cubicBezTo>
                    <a:cubicBezTo>
                      <a:pt x="4387" y="5986"/>
                      <a:pt x="5373" y="5426"/>
                      <a:pt x="5935" y="4417"/>
                    </a:cubicBezTo>
                    <a:cubicBezTo>
                      <a:pt x="6765" y="2927"/>
                      <a:pt x="6271" y="1172"/>
                      <a:pt x="4800" y="368"/>
                    </a:cubicBezTo>
                    <a:cubicBezTo>
                      <a:pt x="4346" y="119"/>
                      <a:pt x="3864" y="1"/>
                      <a:pt x="339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3" name="Google Shape;8673;p22"/>
              <p:cNvSpPr/>
              <p:nvPr/>
            </p:nvSpPr>
            <p:spPr>
              <a:xfrm>
                <a:off x="2559950" y="2127775"/>
                <a:ext cx="170225" cy="150750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6030" extrusionOk="0">
                    <a:moveTo>
                      <a:pt x="3427" y="1"/>
                    </a:moveTo>
                    <a:cubicBezTo>
                      <a:pt x="2378" y="1"/>
                      <a:pt x="1370" y="574"/>
                      <a:pt x="807" y="1603"/>
                    </a:cubicBezTo>
                    <a:cubicBezTo>
                      <a:pt x="1" y="3079"/>
                      <a:pt x="494" y="4844"/>
                      <a:pt x="1940" y="5649"/>
                    </a:cubicBezTo>
                    <a:cubicBezTo>
                      <a:pt x="2403" y="5907"/>
                      <a:pt x="2897" y="6030"/>
                      <a:pt x="3383" y="6030"/>
                    </a:cubicBezTo>
                    <a:cubicBezTo>
                      <a:pt x="4416" y="6030"/>
                      <a:pt x="5409" y="5475"/>
                      <a:pt x="5975" y="4476"/>
                    </a:cubicBezTo>
                    <a:cubicBezTo>
                      <a:pt x="6809" y="3008"/>
                      <a:pt x="6348" y="1236"/>
                      <a:pt x="4918" y="409"/>
                    </a:cubicBezTo>
                    <a:cubicBezTo>
                      <a:pt x="4441" y="133"/>
                      <a:pt x="3929" y="1"/>
                      <a:pt x="342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4" name="Google Shape;8674;p22"/>
              <p:cNvSpPr/>
              <p:nvPr/>
            </p:nvSpPr>
            <p:spPr>
              <a:xfrm>
                <a:off x="4253600" y="4016325"/>
                <a:ext cx="169925" cy="150200"/>
              </a:xfrm>
              <a:custGeom>
                <a:avLst/>
                <a:gdLst/>
                <a:ahLst/>
                <a:cxnLst/>
                <a:rect l="l" t="t" r="r" b="b"/>
                <a:pathLst>
                  <a:path w="6797" h="6008" extrusionOk="0">
                    <a:moveTo>
                      <a:pt x="3416" y="1"/>
                    </a:moveTo>
                    <a:cubicBezTo>
                      <a:pt x="2379" y="1"/>
                      <a:pt x="1385" y="567"/>
                      <a:pt x="821" y="1584"/>
                    </a:cubicBezTo>
                    <a:cubicBezTo>
                      <a:pt x="0" y="3068"/>
                      <a:pt x="490" y="4823"/>
                      <a:pt x="1950" y="5630"/>
                    </a:cubicBezTo>
                    <a:cubicBezTo>
                      <a:pt x="2411" y="5886"/>
                      <a:pt x="2902" y="6008"/>
                      <a:pt x="3383" y="6008"/>
                    </a:cubicBezTo>
                    <a:cubicBezTo>
                      <a:pt x="4420" y="6008"/>
                      <a:pt x="5413" y="5441"/>
                      <a:pt x="5976" y="4423"/>
                    </a:cubicBezTo>
                    <a:cubicBezTo>
                      <a:pt x="6797" y="2941"/>
                      <a:pt x="6307" y="1185"/>
                      <a:pt x="4848" y="377"/>
                    </a:cubicBezTo>
                    <a:cubicBezTo>
                      <a:pt x="4387" y="122"/>
                      <a:pt x="3897" y="1"/>
                      <a:pt x="341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5" name="Google Shape;8675;p22"/>
              <p:cNvSpPr/>
              <p:nvPr/>
            </p:nvSpPr>
            <p:spPr>
              <a:xfrm>
                <a:off x="3009950" y="1600925"/>
                <a:ext cx="169450" cy="149600"/>
              </a:xfrm>
              <a:custGeom>
                <a:avLst/>
                <a:gdLst/>
                <a:ahLst/>
                <a:cxnLst/>
                <a:rect l="l" t="t" r="r" b="b"/>
                <a:pathLst>
                  <a:path w="6778" h="5984" extrusionOk="0">
                    <a:moveTo>
                      <a:pt x="3403" y="0"/>
                    </a:moveTo>
                    <a:cubicBezTo>
                      <a:pt x="2394" y="0"/>
                      <a:pt x="1425" y="536"/>
                      <a:pt x="861" y="1504"/>
                    </a:cubicBezTo>
                    <a:cubicBezTo>
                      <a:pt x="1" y="2983"/>
                      <a:pt x="450" y="4753"/>
                      <a:pt x="1897" y="5583"/>
                    </a:cubicBezTo>
                    <a:cubicBezTo>
                      <a:pt x="2371" y="5854"/>
                      <a:pt x="2877" y="5983"/>
                      <a:pt x="3373" y="5983"/>
                    </a:cubicBezTo>
                    <a:cubicBezTo>
                      <a:pt x="4398" y="5983"/>
                      <a:pt x="5379" y="5430"/>
                      <a:pt x="5942" y="4430"/>
                    </a:cubicBezTo>
                    <a:cubicBezTo>
                      <a:pt x="6778" y="2948"/>
                      <a:pt x="6294" y="1186"/>
                      <a:pt x="4830" y="375"/>
                    </a:cubicBezTo>
                    <a:cubicBezTo>
                      <a:pt x="4371" y="121"/>
                      <a:pt x="3883" y="0"/>
                      <a:pt x="340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6" name="Google Shape;8676;p22"/>
              <p:cNvSpPr/>
              <p:nvPr/>
            </p:nvSpPr>
            <p:spPr>
              <a:xfrm>
                <a:off x="5103300" y="2777825"/>
                <a:ext cx="169050" cy="149625"/>
              </a:xfrm>
              <a:custGeom>
                <a:avLst/>
                <a:gdLst/>
                <a:ahLst/>
                <a:cxnLst/>
                <a:rect l="l" t="t" r="r" b="b"/>
                <a:pathLst>
                  <a:path w="6762" h="5985" extrusionOk="0">
                    <a:moveTo>
                      <a:pt x="3403" y="1"/>
                    </a:moveTo>
                    <a:cubicBezTo>
                      <a:pt x="2385" y="1"/>
                      <a:pt x="1410" y="547"/>
                      <a:pt x="845" y="1537"/>
                    </a:cubicBezTo>
                    <a:cubicBezTo>
                      <a:pt x="1" y="3020"/>
                      <a:pt x="472" y="4784"/>
                      <a:pt x="1933" y="5600"/>
                    </a:cubicBezTo>
                    <a:cubicBezTo>
                      <a:pt x="2398" y="5860"/>
                      <a:pt x="2892" y="5985"/>
                      <a:pt x="3377" y="5985"/>
                    </a:cubicBezTo>
                    <a:cubicBezTo>
                      <a:pt x="4412" y="5985"/>
                      <a:pt x="5402" y="5417"/>
                      <a:pt x="5963" y="4398"/>
                    </a:cubicBezTo>
                    <a:cubicBezTo>
                      <a:pt x="6762" y="2948"/>
                      <a:pt x="6300" y="1225"/>
                      <a:pt x="4897" y="411"/>
                    </a:cubicBezTo>
                    <a:cubicBezTo>
                      <a:pt x="4418" y="134"/>
                      <a:pt x="3906" y="1"/>
                      <a:pt x="340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7" name="Google Shape;8677;p22"/>
              <p:cNvSpPr/>
              <p:nvPr/>
            </p:nvSpPr>
            <p:spPr>
              <a:xfrm>
                <a:off x="2694125" y="1891225"/>
                <a:ext cx="168975" cy="149600"/>
              </a:xfrm>
              <a:custGeom>
                <a:avLst/>
                <a:gdLst/>
                <a:ahLst/>
                <a:cxnLst/>
                <a:rect l="l" t="t" r="r" b="b"/>
                <a:pathLst>
                  <a:path w="6759" h="5984" extrusionOk="0">
                    <a:moveTo>
                      <a:pt x="3386" y="0"/>
                    </a:moveTo>
                    <a:cubicBezTo>
                      <a:pt x="2353" y="0"/>
                      <a:pt x="1365" y="563"/>
                      <a:pt x="804" y="1577"/>
                    </a:cubicBezTo>
                    <a:cubicBezTo>
                      <a:pt x="1" y="3026"/>
                      <a:pt x="456" y="4753"/>
                      <a:pt x="1856" y="5568"/>
                    </a:cubicBezTo>
                    <a:cubicBezTo>
                      <a:pt x="2338" y="5849"/>
                      <a:pt x="2853" y="5983"/>
                      <a:pt x="3358" y="5983"/>
                    </a:cubicBezTo>
                    <a:cubicBezTo>
                      <a:pt x="4374" y="5983"/>
                      <a:pt x="5346" y="5441"/>
                      <a:pt x="5911" y="4455"/>
                    </a:cubicBezTo>
                    <a:cubicBezTo>
                      <a:pt x="6758" y="2974"/>
                      <a:pt x="6293" y="1209"/>
                      <a:pt x="4837" y="388"/>
                    </a:cubicBezTo>
                    <a:cubicBezTo>
                      <a:pt x="4370" y="126"/>
                      <a:pt x="3873" y="0"/>
                      <a:pt x="338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8" name="Google Shape;8678;p22"/>
              <p:cNvSpPr/>
              <p:nvPr/>
            </p:nvSpPr>
            <p:spPr>
              <a:xfrm>
                <a:off x="2427850" y="2365750"/>
                <a:ext cx="168300" cy="149025"/>
              </a:xfrm>
              <a:custGeom>
                <a:avLst/>
                <a:gdLst/>
                <a:ahLst/>
                <a:cxnLst/>
                <a:rect l="l" t="t" r="r" b="b"/>
                <a:pathLst>
                  <a:path w="6732" h="5961" extrusionOk="0">
                    <a:moveTo>
                      <a:pt x="3375" y="0"/>
                    </a:moveTo>
                    <a:cubicBezTo>
                      <a:pt x="2344" y="0"/>
                      <a:pt x="1356" y="563"/>
                      <a:pt x="796" y="1575"/>
                    </a:cubicBezTo>
                    <a:cubicBezTo>
                      <a:pt x="0" y="3016"/>
                      <a:pt x="457" y="4740"/>
                      <a:pt x="1851" y="5551"/>
                    </a:cubicBezTo>
                    <a:cubicBezTo>
                      <a:pt x="2328" y="5828"/>
                      <a:pt x="2840" y="5960"/>
                      <a:pt x="3341" y="5960"/>
                    </a:cubicBezTo>
                    <a:cubicBezTo>
                      <a:pt x="4356" y="5960"/>
                      <a:pt x="5329" y="5418"/>
                      <a:pt x="5890" y="4435"/>
                    </a:cubicBezTo>
                    <a:cubicBezTo>
                      <a:pt x="6732" y="2962"/>
                      <a:pt x="6265" y="1199"/>
                      <a:pt x="4815" y="384"/>
                    </a:cubicBezTo>
                    <a:cubicBezTo>
                      <a:pt x="4352" y="124"/>
                      <a:pt x="3859" y="0"/>
                      <a:pt x="337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9" name="Google Shape;8679;p22"/>
              <p:cNvSpPr/>
              <p:nvPr/>
            </p:nvSpPr>
            <p:spPr>
              <a:xfrm>
                <a:off x="2824900" y="3837650"/>
                <a:ext cx="168100" cy="148375"/>
              </a:xfrm>
              <a:custGeom>
                <a:avLst/>
                <a:gdLst/>
                <a:ahLst/>
                <a:cxnLst/>
                <a:rect l="l" t="t" r="r" b="b"/>
                <a:pathLst>
                  <a:path w="6724" h="5935" extrusionOk="0">
                    <a:moveTo>
                      <a:pt x="3384" y="1"/>
                    </a:moveTo>
                    <a:cubicBezTo>
                      <a:pt x="2390" y="1"/>
                      <a:pt x="1430" y="519"/>
                      <a:pt x="872" y="1457"/>
                    </a:cubicBezTo>
                    <a:cubicBezTo>
                      <a:pt x="1" y="2920"/>
                      <a:pt x="440" y="4709"/>
                      <a:pt x="1874" y="5536"/>
                    </a:cubicBezTo>
                    <a:cubicBezTo>
                      <a:pt x="2341" y="5806"/>
                      <a:pt x="2845" y="5934"/>
                      <a:pt x="3341" y="5934"/>
                    </a:cubicBezTo>
                    <a:cubicBezTo>
                      <a:pt x="4334" y="5934"/>
                      <a:pt x="5294" y="5417"/>
                      <a:pt x="5852" y="4480"/>
                    </a:cubicBezTo>
                    <a:cubicBezTo>
                      <a:pt x="6723" y="3015"/>
                      <a:pt x="6284" y="1226"/>
                      <a:pt x="4850" y="399"/>
                    </a:cubicBezTo>
                    <a:cubicBezTo>
                      <a:pt x="4383" y="130"/>
                      <a:pt x="3879" y="1"/>
                      <a:pt x="338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0" name="Google Shape;8680;p22"/>
              <p:cNvSpPr/>
              <p:nvPr/>
            </p:nvSpPr>
            <p:spPr>
              <a:xfrm>
                <a:off x="3705825" y="4177100"/>
                <a:ext cx="167275" cy="147750"/>
              </a:xfrm>
              <a:custGeom>
                <a:avLst/>
                <a:gdLst/>
                <a:ahLst/>
                <a:cxnLst/>
                <a:rect l="l" t="t" r="r" b="b"/>
                <a:pathLst>
                  <a:path w="6691" h="5910" extrusionOk="0">
                    <a:moveTo>
                      <a:pt x="3385" y="0"/>
                    </a:moveTo>
                    <a:cubicBezTo>
                      <a:pt x="2392" y="0"/>
                      <a:pt x="1428" y="515"/>
                      <a:pt x="871" y="1447"/>
                    </a:cubicBezTo>
                    <a:cubicBezTo>
                      <a:pt x="0" y="2904"/>
                      <a:pt x="453" y="4712"/>
                      <a:pt x="1894" y="5528"/>
                    </a:cubicBezTo>
                    <a:cubicBezTo>
                      <a:pt x="2349" y="5787"/>
                      <a:pt x="2840" y="5910"/>
                      <a:pt x="3324" y="5910"/>
                    </a:cubicBezTo>
                    <a:cubicBezTo>
                      <a:pt x="4334" y="5910"/>
                      <a:pt x="5312" y="5375"/>
                      <a:pt x="5867" y="4414"/>
                    </a:cubicBezTo>
                    <a:cubicBezTo>
                      <a:pt x="6691" y="2985"/>
                      <a:pt x="6250" y="1221"/>
                      <a:pt x="4866" y="408"/>
                    </a:cubicBezTo>
                    <a:cubicBezTo>
                      <a:pt x="4398" y="132"/>
                      <a:pt x="3888" y="0"/>
                      <a:pt x="338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1" name="Google Shape;8681;p22"/>
              <p:cNvSpPr/>
              <p:nvPr/>
            </p:nvSpPr>
            <p:spPr>
              <a:xfrm>
                <a:off x="2543275" y="3523225"/>
                <a:ext cx="166950" cy="147825"/>
              </a:xfrm>
              <a:custGeom>
                <a:avLst/>
                <a:gdLst/>
                <a:ahLst/>
                <a:cxnLst/>
                <a:rect l="l" t="t" r="r" b="b"/>
                <a:pathLst>
                  <a:path w="6678" h="5913" extrusionOk="0">
                    <a:moveTo>
                      <a:pt x="3370" y="0"/>
                    </a:moveTo>
                    <a:cubicBezTo>
                      <a:pt x="2348" y="0"/>
                      <a:pt x="1359" y="550"/>
                      <a:pt x="806" y="1531"/>
                    </a:cubicBezTo>
                    <a:cubicBezTo>
                      <a:pt x="0" y="2963"/>
                      <a:pt x="461" y="4720"/>
                      <a:pt x="1860" y="5521"/>
                    </a:cubicBezTo>
                    <a:cubicBezTo>
                      <a:pt x="2321" y="5786"/>
                      <a:pt x="2818" y="5912"/>
                      <a:pt x="3306" y="5912"/>
                    </a:cubicBezTo>
                    <a:cubicBezTo>
                      <a:pt x="4343" y="5912"/>
                      <a:pt x="5345" y="5345"/>
                      <a:pt x="5895" y="4332"/>
                    </a:cubicBezTo>
                    <a:cubicBezTo>
                      <a:pt x="6677" y="2892"/>
                      <a:pt x="6180" y="1146"/>
                      <a:pt x="4766" y="364"/>
                    </a:cubicBezTo>
                    <a:cubicBezTo>
                      <a:pt x="4320" y="117"/>
                      <a:pt x="3842" y="0"/>
                      <a:pt x="337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2" name="Google Shape;8682;p22"/>
              <p:cNvSpPr/>
              <p:nvPr/>
            </p:nvSpPr>
            <p:spPr>
              <a:xfrm>
                <a:off x="2344000" y="2787175"/>
                <a:ext cx="168225" cy="148350"/>
              </a:xfrm>
              <a:custGeom>
                <a:avLst/>
                <a:gdLst/>
                <a:ahLst/>
                <a:cxnLst/>
                <a:rect l="l" t="t" r="r" b="b"/>
                <a:pathLst>
                  <a:path w="6729" h="5934" extrusionOk="0">
                    <a:moveTo>
                      <a:pt x="3388" y="0"/>
                    </a:moveTo>
                    <a:cubicBezTo>
                      <a:pt x="2388" y="0"/>
                      <a:pt x="1422" y="525"/>
                      <a:pt x="864" y="1473"/>
                    </a:cubicBezTo>
                    <a:cubicBezTo>
                      <a:pt x="1" y="2939"/>
                      <a:pt x="450" y="4724"/>
                      <a:pt x="1891" y="5544"/>
                    </a:cubicBezTo>
                    <a:cubicBezTo>
                      <a:pt x="2354" y="5808"/>
                      <a:pt x="2852" y="5934"/>
                      <a:pt x="3341" y="5934"/>
                    </a:cubicBezTo>
                    <a:cubicBezTo>
                      <a:pt x="4341" y="5934"/>
                      <a:pt x="5306" y="5409"/>
                      <a:pt x="5864" y="4461"/>
                    </a:cubicBezTo>
                    <a:cubicBezTo>
                      <a:pt x="6729" y="2995"/>
                      <a:pt x="6278" y="1210"/>
                      <a:pt x="4837" y="390"/>
                    </a:cubicBezTo>
                    <a:cubicBezTo>
                      <a:pt x="4375" y="126"/>
                      <a:pt x="3877" y="0"/>
                      <a:pt x="338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3" name="Google Shape;8683;p22"/>
              <p:cNvSpPr/>
              <p:nvPr/>
            </p:nvSpPr>
            <p:spPr>
              <a:xfrm>
                <a:off x="4437900" y="3964050"/>
                <a:ext cx="167250" cy="148375"/>
              </a:xfrm>
              <a:custGeom>
                <a:avLst/>
                <a:gdLst/>
                <a:ahLst/>
                <a:cxnLst/>
                <a:rect l="l" t="t" r="r" b="b"/>
                <a:pathLst>
                  <a:path w="6690" h="5935" extrusionOk="0">
                    <a:moveTo>
                      <a:pt x="3366" y="1"/>
                    </a:moveTo>
                    <a:cubicBezTo>
                      <a:pt x="2354" y="1"/>
                      <a:pt x="1382" y="539"/>
                      <a:pt x="823" y="1513"/>
                    </a:cubicBezTo>
                    <a:cubicBezTo>
                      <a:pt x="1" y="2948"/>
                      <a:pt x="434" y="4693"/>
                      <a:pt x="1816" y="5512"/>
                    </a:cubicBezTo>
                    <a:cubicBezTo>
                      <a:pt x="2297" y="5798"/>
                      <a:pt x="2817" y="5935"/>
                      <a:pt x="3326" y="5935"/>
                    </a:cubicBezTo>
                    <a:cubicBezTo>
                      <a:pt x="4338" y="5935"/>
                      <a:pt x="5310" y="5397"/>
                      <a:pt x="5869" y="4422"/>
                    </a:cubicBezTo>
                    <a:cubicBezTo>
                      <a:pt x="6689" y="2988"/>
                      <a:pt x="6256" y="1243"/>
                      <a:pt x="4875" y="423"/>
                    </a:cubicBezTo>
                    <a:cubicBezTo>
                      <a:pt x="4394" y="137"/>
                      <a:pt x="3875" y="1"/>
                      <a:pt x="336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4" name="Google Shape;8684;p22"/>
              <p:cNvSpPr/>
              <p:nvPr/>
            </p:nvSpPr>
            <p:spPr>
              <a:xfrm>
                <a:off x="3290525" y="4099175"/>
                <a:ext cx="167250" cy="148400"/>
              </a:xfrm>
              <a:custGeom>
                <a:avLst/>
                <a:gdLst/>
                <a:ahLst/>
                <a:cxnLst/>
                <a:rect l="l" t="t" r="r" b="b"/>
                <a:pathLst>
                  <a:path w="6690" h="5936" extrusionOk="0">
                    <a:moveTo>
                      <a:pt x="3365" y="0"/>
                    </a:moveTo>
                    <a:cubicBezTo>
                      <a:pt x="2348" y="0"/>
                      <a:pt x="1369" y="546"/>
                      <a:pt x="811" y="1532"/>
                    </a:cubicBezTo>
                    <a:cubicBezTo>
                      <a:pt x="1" y="2968"/>
                      <a:pt x="447" y="4711"/>
                      <a:pt x="1834" y="5524"/>
                    </a:cubicBezTo>
                    <a:cubicBezTo>
                      <a:pt x="2309" y="5803"/>
                      <a:pt x="2821" y="5936"/>
                      <a:pt x="3323" y="5936"/>
                    </a:cubicBezTo>
                    <a:cubicBezTo>
                      <a:pt x="4342" y="5936"/>
                      <a:pt x="5320" y="5390"/>
                      <a:pt x="5879" y="4403"/>
                    </a:cubicBezTo>
                    <a:cubicBezTo>
                      <a:pt x="6689" y="2969"/>
                      <a:pt x="6243" y="1226"/>
                      <a:pt x="4856" y="412"/>
                    </a:cubicBezTo>
                    <a:cubicBezTo>
                      <a:pt x="4380" y="133"/>
                      <a:pt x="3868" y="0"/>
                      <a:pt x="336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5" name="Google Shape;8685;p22"/>
              <p:cNvSpPr/>
              <p:nvPr/>
            </p:nvSpPr>
            <p:spPr>
              <a:xfrm>
                <a:off x="4856850" y="1859525"/>
                <a:ext cx="165975" cy="146775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5871" extrusionOk="0">
                    <a:moveTo>
                      <a:pt x="3365" y="0"/>
                    </a:moveTo>
                    <a:cubicBezTo>
                      <a:pt x="2337" y="0"/>
                      <a:pt x="1335" y="555"/>
                      <a:pt x="792" y="1537"/>
                    </a:cubicBezTo>
                    <a:cubicBezTo>
                      <a:pt x="0" y="2966"/>
                      <a:pt x="491" y="4736"/>
                      <a:pt x="1894" y="5513"/>
                    </a:cubicBezTo>
                    <a:cubicBezTo>
                      <a:pt x="2332" y="5755"/>
                      <a:pt x="2806" y="5870"/>
                      <a:pt x="3274" y="5870"/>
                    </a:cubicBezTo>
                    <a:cubicBezTo>
                      <a:pt x="4302" y="5870"/>
                      <a:pt x="5304" y="5315"/>
                      <a:pt x="5848" y="4334"/>
                    </a:cubicBezTo>
                    <a:cubicBezTo>
                      <a:pt x="6639" y="2904"/>
                      <a:pt x="6147" y="1135"/>
                      <a:pt x="4745" y="358"/>
                    </a:cubicBezTo>
                    <a:cubicBezTo>
                      <a:pt x="4307" y="115"/>
                      <a:pt x="3833" y="0"/>
                      <a:pt x="336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6" name="Google Shape;8686;p22"/>
              <p:cNvSpPr/>
              <p:nvPr/>
            </p:nvSpPr>
            <p:spPr>
              <a:xfrm>
                <a:off x="2829325" y="1656150"/>
                <a:ext cx="164675" cy="145500"/>
              </a:xfrm>
              <a:custGeom>
                <a:avLst/>
                <a:gdLst/>
                <a:ahLst/>
                <a:cxnLst/>
                <a:rect l="l" t="t" r="r" b="b"/>
                <a:pathLst>
                  <a:path w="6587" h="5820" extrusionOk="0">
                    <a:moveTo>
                      <a:pt x="3365" y="1"/>
                    </a:moveTo>
                    <a:cubicBezTo>
                      <a:pt x="2343" y="1"/>
                      <a:pt x="1332" y="544"/>
                      <a:pt x="793" y="1491"/>
                    </a:cubicBezTo>
                    <a:cubicBezTo>
                      <a:pt x="1" y="2886"/>
                      <a:pt x="494" y="4710"/>
                      <a:pt x="1872" y="5474"/>
                    </a:cubicBezTo>
                    <a:cubicBezTo>
                      <a:pt x="2296" y="5708"/>
                      <a:pt x="2760" y="5819"/>
                      <a:pt x="3223" y="5819"/>
                    </a:cubicBezTo>
                    <a:cubicBezTo>
                      <a:pt x="4265" y="5819"/>
                      <a:pt x="5295" y="5257"/>
                      <a:pt x="5823" y="4282"/>
                    </a:cubicBezTo>
                    <a:cubicBezTo>
                      <a:pt x="6586" y="2871"/>
                      <a:pt x="6059" y="1051"/>
                      <a:pt x="4669" y="320"/>
                    </a:cubicBezTo>
                    <a:cubicBezTo>
                      <a:pt x="4258" y="103"/>
                      <a:pt x="3810" y="1"/>
                      <a:pt x="336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7" name="Google Shape;8687;p22"/>
              <p:cNvSpPr/>
              <p:nvPr/>
            </p:nvSpPr>
            <p:spPr>
              <a:xfrm>
                <a:off x="5155925" y="2963825"/>
                <a:ext cx="164175" cy="145475"/>
              </a:xfrm>
              <a:custGeom>
                <a:avLst/>
                <a:gdLst/>
                <a:ahLst/>
                <a:cxnLst/>
                <a:rect l="l" t="t" r="r" b="b"/>
                <a:pathLst>
                  <a:path w="6567" h="5819" extrusionOk="0">
                    <a:moveTo>
                      <a:pt x="3344" y="0"/>
                    </a:moveTo>
                    <a:cubicBezTo>
                      <a:pt x="2310" y="0"/>
                      <a:pt x="1285" y="555"/>
                      <a:pt x="753" y="1523"/>
                    </a:cubicBezTo>
                    <a:cubicBezTo>
                      <a:pt x="0" y="2892"/>
                      <a:pt x="464" y="4656"/>
                      <a:pt x="1785" y="5437"/>
                    </a:cubicBezTo>
                    <a:cubicBezTo>
                      <a:pt x="2223" y="5696"/>
                      <a:pt x="2711" y="5819"/>
                      <a:pt x="3198" y="5819"/>
                    </a:cubicBezTo>
                    <a:cubicBezTo>
                      <a:pt x="4212" y="5819"/>
                      <a:pt x="5221" y="5286"/>
                      <a:pt x="5763" y="4346"/>
                    </a:cubicBezTo>
                    <a:cubicBezTo>
                      <a:pt x="6566" y="2955"/>
                      <a:pt x="6083" y="1129"/>
                      <a:pt x="4711" y="356"/>
                    </a:cubicBezTo>
                    <a:cubicBezTo>
                      <a:pt x="4283" y="114"/>
                      <a:pt x="3813" y="0"/>
                      <a:pt x="334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8" name="Google Shape;8688;p22"/>
              <p:cNvSpPr/>
              <p:nvPr/>
            </p:nvSpPr>
            <p:spPr>
              <a:xfrm>
                <a:off x="3926725" y="1336750"/>
                <a:ext cx="165275" cy="146150"/>
              </a:xfrm>
              <a:custGeom>
                <a:avLst/>
                <a:gdLst/>
                <a:ahLst/>
                <a:cxnLst/>
                <a:rect l="l" t="t" r="r" b="b"/>
                <a:pathLst>
                  <a:path w="6611" h="5846" extrusionOk="0">
                    <a:moveTo>
                      <a:pt x="3370" y="1"/>
                    </a:moveTo>
                    <a:cubicBezTo>
                      <a:pt x="2377" y="1"/>
                      <a:pt x="1394" y="513"/>
                      <a:pt x="840" y="1431"/>
                    </a:cubicBezTo>
                    <a:cubicBezTo>
                      <a:pt x="0" y="2820"/>
                      <a:pt x="444" y="4644"/>
                      <a:pt x="1814" y="5456"/>
                    </a:cubicBezTo>
                    <a:cubicBezTo>
                      <a:pt x="2261" y="5720"/>
                      <a:pt x="2756" y="5846"/>
                      <a:pt x="3248" y="5846"/>
                    </a:cubicBezTo>
                    <a:cubicBezTo>
                      <a:pt x="4223" y="5846"/>
                      <a:pt x="5187" y="5352"/>
                      <a:pt x="5747" y="4464"/>
                    </a:cubicBezTo>
                    <a:cubicBezTo>
                      <a:pt x="6611" y="3094"/>
                      <a:pt x="6204" y="1258"/>
                      <a:pt x="4850" y="419"/>
                    </a:cubicBezTo>
                    <a:cubicBezTo>
                      <a:pt x="4392" y="135"/>
                      <a:pt x="3880" y="1"/>
                      <a:pt x="337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9" name="Google Shape;8689;p22"/>
              <p:cNvSpPr/>
              <p:nvPr/>
            </p:nvSpPr>
            <p:spPr>
              <a:xfrm>
                <a:off x="4622950" y="3912650"/>
                <a:ext cx="1630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6523" h="5794" extrusionOk="0">
                    <a:moveTo>
                      <a:pt x="3348" y="1"/>
                    </a:moveTo>
                    <a:cubicBezTo>
                      <a:pt x="2325" y="1"/>
                      <a:pt x="1301" y="541"/>
                      <a:pt x="767" y="1485"/>
                    </a:cubicBezTo>
                    <a:cubicBezTo>
                      <a:pt x="1" y="2838"/>
                      <a:pt x="459" y="4629"/>
                      <a:pt x="1773" y="5414"/>
                    </a:cubicBezTo>
                    <a:cubicBezTo>
                      <a:pt x="2205" y="5672"/>
                      <a:pt x="2690" y="5794"/>
                      <a:pt x="3176" y="5794"/>
                    </a:cubicBezTo>
                    <a:cubicBezTo>
                      <a:pt x="4198" y="5794"/>
                      <a:pt x="5222" y="5254"/>
                      <a:pt x="5756" y="4310"/>
                    </a:cubicBezTo>
                    <a:cubicBezTo>
                      <a:pt x="6523" y="2956"/>
                      <a:pt x="6064" y="1166"/>
                      <a:pt x="4750" y="380"/>
                    </a:cubicBezTo>
                    <a:cubicBezTo>
                      <a:pt x="4318" y="122"/>
                      <a:pt x="3833" y="1"/>
                      <a:pt x="334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0" name="Google Shape;8690;p22"/>
              <p:cNvSpPr/>
              <p:nvPr/>
            </p:nvSpPr>
            <p:spPr>
              <a:xfrm>
                <a:off x="3525450" y="4232075"/>
                <a:ext cx="162600" cy="144125"/>
              </a:xfrm>
              <a:custGeom>
                <a:avLst/>
                <a:gdLst/>
                <a:ahLst/>
                <a:cxnLst/>
                <a:rect l="l" t="t" r="r" b="b"/>
                <a:pathLst>
                  <a:path w="6504" h="5765" extrusionOk="0">
                    <a:moveTo>
                      <a:pt x="3346" y="0"/>
                    </a:moveTo>
                    <a:cubicBezTo>
                      <a:pt x="2312" y="0"/>
                      <a:pt x="1270" y="552"/>
                      <a:pt x="748" y="1507"/>
                    </a:cubicBezTo>
                    <a:cubicBezTo>
                      <a:pt x="1" y="2871"/>
                      <a:pt x="496" y="4675"/>
                      <a:pt x="1824" y="5421"/>
                    </a:cubicBezTo>
                    <a:cubicBezTo>
                      <a:pt x="2239" y="5654"/>
                      <a:pt x="2701" y="5765"/>
                      <a:pt x="3163" y="5765"/>
                    </a:cubicBezTo>
                    <a:cubicBezTo>
                      <a:pt x="4177" y="5765"/>
                      <a:pt x="5193" y="5234"/>
                      <a:pt x="5729" y="4309"/>
                    </a:cubicBezTo>
                    <a:cubicBezTo>
                      <a:pt x="6504" y="2968"/>
                      <a:pt x="6042" y="1153"/>
                      <a:pt x="4729" y="372"/>
                    </a:cubicBezTo>
                    <a:cubicBezTo>
                      <a:pt x="4305" y="119"/>
                      <a:pt x="3826" y="0"/>
                      <a:pt x="334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1" name="Google Shape;8691;p22"/>
              <p:cNvSpPr/>
              <p:nvPr/>
            </p:nvSpPr>
            <p:spPr>
              <a:xfrm>
                <a:off x="2595100" y="3709000"/>
                <a:ext cx="162575" cy="144125"/>
              </a:xfrm>
              <a:custGeom>
                <a:avLst/>
                <a:gdLst/>
                <a:ahLst/>
                <a:cxnLst/>
                <a:rect l="l" t="t" r="r" b="b"/>
                <a:pathLst>
                  <a:path w="6503" h="5765" extrusionOk="0">
                    <a:moveTo>
                      <a:pt x="3341" y="1"/>
                    </a:moveTo>
                    <a:cubicBezTo>
                      <a:pt x="2290" y="1"/>
                      <a:pt x="1236" y="570"/>
                      <a:pt x="724" y="1544"/>
                    </a:cubicBezTo>
                    <a:cubicBezTo>
                      <a:pt x="1" y="2925"/>
                      <a:pt x="524" y="4723"/>
                      <a:pt x="1859" y="5442"/>
                    </a:cubicBezTo>
                    <a:cubicBezTo>
                      <a:pt x="2265" y="5661"/>
                      <a:pt x="2713" y="5764"/>
                      <a:pt x="3161" y="5764"/>
                    </a:cubicBezTo>
                    <a:cubicBezTo>
                      <a:pt x="4192" y="5764"/>
                      <a:pt x="5224" y="5216"/>
                      <a:pt x="5748" y="4270"/>
                    </a:cubicBezTo>
                    <a:cubicBezTo>
                      <a:pt x="6502" y="2912"/>
                      <a:pt x="6014" y="1107"/>
                      <a:pt x="4690" y="351"/>
                    </a:cubicBezTo>
                    <a:cubicBezTo>
                      <a:pt x="4272" y="113"/>
                      <a:pt x="3807" y="1"/>
                      <a:pt x="334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2" name="Google Shape;8692;p22"/>
              <p:cNvSpPr/>
              <p:nvPr/>
            </p:nvSpPr>
            <p:spPr>
              <a:xfrm>
                <a:off x="4343750" y="1415375"/>
                <a:ext cx="162550" cy="144100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5764" extrusionOk="0">
                    <a:moveTo>
                      <a:pt x="3341" y="0"/>
                    </a:moveTo>
                    <a:cubicBezTo>
                      <a:pt x="2290" y="0"/>
                      <a:pt x="1235" y="569"/>
                      <a:pt x="724" y="1543"/>
                    </a:cubicBezTo>
                    <a:cubicBezTo>
                      <a:pt x="0" y="2925"/>
                      <a:pt x="523" y="4722"/>
                      <a:pt x="1858" y="5441"/>
                    </a:cubicBezTo>
                    <a:cubicBezTo>
                      <a:pt x="2265" y="5660"/>
                      <a:pt x="2713" y="5763"/>
                      <a:pt x="3161" y="5763"/>
                    </a:cubicBezTo>
                    <a:cubicBezTo>
                      <a:pt x="4192" y="5763"/>
                      <a:pt x="5223" y="5215"/>
                      <a:pt x="5747" y="4269"/>
                    </a:cubicBezTo>
                    <a:cubicBezTo>
                      <a:pt x="6502" y="2911"/>
                      <a:pt x="6014" y="1105"/>
                      <a:pt x="4689" y="350"/>
                    </a:cubicBezTo>
                    <a:cubicBezTo>
                      <a:pt x="4272" y="112"/>
                      <a:pt x="3807" y="0"/>
                      <a:pt x="334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3" name="Google Shape;8693;p22"/>
              <p:cNvSpPr/>
              <p:nvPr/>
            </p:nvSpPr>
            <p:spPr>
              <a:xfrm>
                <a:off x="4575750" y="1546125"/>
                <a:ext cx="163125" cy="144125"/>
              </a:xfrm>
              <a:custGeom>
                <a:avLst/>
                <a:gdLst/>
                <a:ahLst/>
                <a:cxnLst/>
                <a:rect l="l" t="t" r="r" b="b"/>
                <a:pathLst>
                  <a:path w="6525" h="5765" extrusionOk="0">
                    <a:moveTo>
                      <a:pt x="3364" y="0"/>
                    </a:moveTo>
                    <a:cubicBezTo>
                      <a:pt x="2350" y="0"/>
                      <a:pt x="1332" y="531"/>
                      <a:pt x="797" y="1456"/>
                    </a:cubicBezTo>
                    <a:cubicBezTo>
                      <a:pt x="1" y="2834"/>
                      <a:pt x="517" y="4717"/>
                      <a:pt x="1893" y="5448"/>
                    </a:cubicBezTo>
                    <a:cubicBezTo>
                      <a:pt x="2297" y="5663"/>
                      <a:pt x="2741" y="5764"/>
                      <a:pt x="3185" y="5764"/>
                    </a:cubicBezTo>
                    <a:cubicBezTo>
                      <a:pt x="4222" y="5764"/>
                      <a:pt x="5256" y="5210"/>
                      <a:pt x="5777" y="4259"/>
                    </a:cubicBezTo>
                    <a:cubicBezTo>
                      <a:pt x="6524" y="2894"/>
                      <a:pt x="6029" y="1091"/>
                      <a:pt x="4702" y="343"/>
                    </a:cubicBezTo>
                    <a:cubicBezTo>
                      <a:pt x="4287" y="110"/>
                      <a:pt x="3826" y="0"/>
                      <a:pt x="336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4" name="Google Shape;8694;p22"/>
              <p:cNvSpPr/>
              <p:nvPr/>
            </p:nvSpPr>
            <p:spPr>
              <a:xfrm>
                <a:off x="2296925" y="2604975"/>
                <a:ext cx="163075" cy="144825"/>
              </a:xfrm>
              <a:custGeom>
                <a:avLst/>
                <a:gdLst/>
                <a:ahLst/>
                <a:cxnLst/>
                <a:rect l="l" t="t" r="r" b="b"/>
                <a:pathLst>
                  <a:path w="6523" h="5793" extrusionOk="0">
                    <a:moveTo>
                      <a:pt x="3347" y="1"/>
                    </a:moveTo>
                    <a:cubicBezTo>
                      <a:pt x="2326" y="1"/>
                      <a:pt x="1304" y="539"/>
                      <a:pt x="768" y="1481"/>
                    </a:cubicBezTo>
                    <a:cubicBezTo>
                      <a:pt x="0" y="2832"/>
                      <a:pt x="456" y="4624"/>
                      <a:pt x="1769" y="5411"/>
                    </a:cubicBezTo>
                    <a:cubicBezTo>
                      <a:pt x="2201" y="5671"/>
                      <a:pt x="2687" y="5793"/>
                      <a:pt x="3174" y="5793"/>
                    </a:cubicBezTo>
                    <a:cubicBezTo>
                      <a:pt x="4195" y="5793"/>
                      <a:pt x="5218" y="5255"/>
                      <a:pt x="5753" y="4313"/>
                    </a:cubicBezTo>
                    <a:cubicBezTo>
                      <a:pt x="6522" y="2962"/>
                      <a:pt x="6067" y="1170"/>
                      <a:pt x="4753" y="383"/>
                    </a:cubicBezTo>
                    <a:cubicBezTo>
                      <a:pt x="4320" y="123"/>
                      <a:pt x="3834" y="1"/>
                      <a:pt x="334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5" name="Google Shape;8695;p22"/>
              <p:cNvSpPr/>
              <p:nvPr/>
            </p:nvSpPr>
            <p:spPr>
              <a:xfrm>
                <a:off x="2514750" y="1947825"/>
                <a:ext cx="161350" cy="142775"/>
              </a:xfrm>
              <a:custGeom>
                <a:avLst/>
                <a:gdLst/>
                <a:ahLst/>
                <a:cxnLst/>
                <a:rect l="l" t="t" r="r" b="b"/>
                <a:pathLst>
                  <a:path w="6454" h="5711" extrusionOk="0">
                    <a:moveTo>
                      <a:pt x="3313" y="0"/>
                    </a:moveTo>
                    <a:cubicBezTo>
                      <a:pt x="2277" y="0"/>
                      <a:pt x="1245" y="557"/>
                      <a:pt x="735" y="1511"/>
                    </a:cubicBezTo>
                    <a:cubicBezTo>
                      <a:pt x="1" y="2884"/>
                      <a:pt x="519" y="4682"/>
                      <a:pt x="1854" y="5395"/>
                    </a:cubicBezTo>
                    <a:cubicBezTo>
                      <a:pt x="2257" y="5609"/>
                      <a:pt x="2699" y="5710"/>
                      <a:pt x="3141" y="5710"/>
                    </a:cubicBezTo>
                    <a:cubicBezTo>
                      <a:pt x="4177" y="5710"/>
                      <a:pt x="5209" y="5154"/>
                      <a:pt x="5720" y="4200"/>
                    </a:cubicBezTo>
                    <a:cubicBezTo>
                      <a:pt x="6454" y="2827"/>
                      <a:pt x="5935" y="1029"/>
                      <a:pt x="4600" y="316"/>
                    </a:cubicBezTo>
                    <a:cubicBezTo>
                      <a:pt x="4197" y="101"/>
                      <a:pt x="3755" y="0"/>
                      <a:pt x="331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6" name="Google Shape;8696;p22"/>
              <p:cNvSpPr/>
              <p:nvPr/>
            </p:nvSpPr>
            <p:spPr>
              <a:xfrm>
                <a:off x="2381425" y="2184900"/>
                <a:ext cx="161400" cy="1428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5714" extrusionOk="0">
                    <a:moveTo>
                      <a:pt x="3314" y="1"/>
                    </a:moveTo>
                    <a:cubicBezTo>
                      <a:pt x="2294" y="1"/>
                      <a:pt x="1274" y="543"/>
                      <a:pt x="754" y="1481"/>
                    </a:cubicBezTo>
                    <a:cubicBezTo>
                      <a:pt x="1" y="2838"/>
                      <a:pt x="496" y="4642"/>
                      <a:pt x="1824" y="5378"/>
                    </a:cubicBezTo>
                    <a:cubicBezTo>
                      <a:pt x="2234" y="5606"/>
                      <a:pt x="2688" y="5713"/>
                      <a:pt x="3141" y="5713"/>
                    </a:cubicBezTo>
                    <a:cubicBezTo>
                      <a:pt x="4162" y="5713"/>
                      <a:pt x="5182" y="5171"/>
                      <a:pt x="5702" y="4233"/>
                    </a:cubicBezTo>
                    <a:cubicBezTo>
                      <a:pt x="6455" y="2876"/>
                      <a:pt x="5960" y="1073"/>
                      <a:pt x="4632" y="336"/>
                    </a:cubicBezTo>
                    <a:cubicBezTo>
                      <a:pt x="4222" y="108"/>
                      <a:pt x="3768" y="1"/>
                      <a:pt x="331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7" name="Google Shape;8697;p22"/>
              <p:cNvSpPr/>
              <p:nvPr/>
            </p:nvSpPr>
            <p:spPr>
              <a:xfrm>
                <a:off x="4940075" y="3623350"/>
                <a:ext cx="161350" cy="142825"/>
              </a:xfrm>
              <a:custGeom>
                <a:avLst/>
                <a:gdLst/>
                <a:ahLst/>
                <a:cxnLst/>
                <a:rect l="l" t="t" r="r" b="b"/>
                <a:pathLst>
                  <a:path w="6454" h="5713" extrusionOk="0">
                    <a:moveTo>
                      <a:pt x="3313" y="1"/>
                    </a:moveTo>
                    <a:cubicBezTo>
                      <a:pt x="2277" y="1"/>
                      <a:pt x="1245" y="558"/>
                      <a:pt x="734" y="1512"/>
                    </a:cubicBezTo>
                    <a:cubicBezTo>
                      <a:pt x="0" y="2885"/>
                      <a:pt x="519" y="4683"/>
                      <a:pt x="1855" y="5396"/>
                    </a:cubicBezTo>
                    <a:cubicBezTo>
                      <a:pt x="2258" y="5611"/>
                      <a:pt x="2700" y="5713"/>
                      <a:pt x="3142" y="5713"/>
                    </a:cubicBezTo>
                    <a:cubicBezTo>
                      <a:pt x="4177" y="5713"/>
                      <a:pt x="5209" y="5156"/>
                      <a:pt x="5719" y="4201"/>
                    </a:cubicBezTo>
                    <a:cubicBezTo>
                      <a:pt x="6453" y="2828"/>
                      <a:pt x="5936" y="1030"/>
                      <a:pt x="4599" y="317"/>
                    </a:cubicBezTo>
                    <a:cubicBezTo>
                      <a:pt x="4196" y="102"/>
                      <a:pt x="3754" y="1"/>
                      <a:pt x="33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8" name="Google Shape;8698;p22"/>
              <p:cNvSpPr/>
              <p:nvPr/>
            </p:nvSpPr>
            <p:spPr>
              <a:xfrm>
                <a:off x="5073350" y="3386225"/>
                <a:ext cx="161425" cy="142850"/>
              </a:xfrm>
              <a:custGeom>
                <a:avLst/>
                <a:gdLst/>
                <a:ahLst/>
                <a:cxnLst/>
                <a:rect l="l" t="t" r="r" b="b"/>
                <a:pathLst>
                  <a:path w="6457" h="5714" extrusionOk="0">
                    <a:moveTo>
                      <a:pt x="3314" y="0"/>
                    </a:moveTo>
                    <a:cubicBezTo>
                      <a:pt x="2294" y="0"/>
                      <a:pt x="1274" y="543"/>
                      <a:pt x="754" y="1480"/>
                    </a:cubicBezTo>
                    <a:cubicBezTo>
                      <a:pt x="1" y="2837"/>
                      <a:pt x="496" y="4641"/>
                      <a:pt x="1825" y="5378"/>
                    </a:cubicBezTo>
                    <a:cubicBezTo>
                      <a:pt x="2235" y="5606"/>
                      <a:pt x="2689" y="5713"/>
                      <a:pt x="3143" y="5713"/>
                    </a:cubicBezTo>
                    <a:cubicBezTo>
                      <a:pt x="4163" y="5713"/>
                      <a:pt x="5182" y="5170"/>
                      <a:pt x="5702" y="4233"/>
                    </a:cubicBezTo>
                    <a:cubicBezTo>
                      <a:pt x="6457" y="2876"/>
                      <a:pt x="5960" y="1072"/>
                      <a:pt x="4632" y="335"/>
                    </a:cubicBezTo>
                    <a:cubicBezTo>
                      <a:pt x="4222" y="108"/>
                      <a:pt x="3768" y="0"/>
                      <a:pt x="33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9" name="Google Shape;8699;p22"/>
              <p:cNvSpPr/>
              <p:nvPr/>
            </p:nvSpPr>
            <p:spPr>
              <a:xfrm>
                <a:off x="3331200" y="1314625"/>
                <a:ext cx="159475" cy="141575"/>
              </a:xfrm>
              <a:custGeom>
                <a:avLst/>
                <a:gdLst/>
                <a:ahLst/>
                <a:cxnLst/>
                <a:rect l="l" t="t" r="r" b="b"/>
                <a:pathLst>
                  <a:path w="6379" h="5663" extrusionOk="0">
                    <a:moveTo>
                      <a:pt x="3257" y="1"/>
                    </a:moveTo>
                    <a:cubicBezTo>
                      <a:pt x="2260" y="1"/>
                      <a:pt x="1269" y="533"/>
                      <a:pt x="748" y="1466"/>
                    </a:cubicBezTo>
                    <a:cubicBezTo>
                      <a:pt x="0" y="2806"/>
                      <a:pt x="450" y="4527"/>
                      <a:pt x="1748" y="5293"/>
                    </a:cubicBezTo>
                    <a:cubicBezTo>
                      <a:pt x="2174" y="5544"/>
                      <a:pt x="2647" y="5663"/>
                      <a:pt x="3118" y="5663"/>
                    </a:cubicBezTo>
                    <a:cubicBezTo>
                      <a:pt x="4117" y="5663"/>
                      <a:pt x="5108" y="5131"/>
                      <a:pt x="5630" y="4197"/>
                    </a:cubicBezTo>
                    <a:cubicBezTo>
                      <a:pt x="6378" y="2859"/>
                      <a:pt x="5927" y="1138"/>
                      <a:pt x="4629" y="371"/>
                    </a:cubicBezTo>
                    <a:cubicBezTo>
                      <a:pt x="4203" y="120"/>
                      <a:pt x="3729" y="1"/>
                      <a:pt x="325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0" name="Google Shape;8700;p22"/>
              <p:cNvSpPr/>
              <p:nvPr/>
            </p:nvSpPr>
            <p:spPr>
              <a:xfrm>
                <a:off x="5191675" y="2360725"/>
                <a:ext cx="160100" cy="141700"/>
              </a:xfrm>
              <a:custGeom>
                <a:avLst/>
                <a:gdLst/>
                <a:ahLst/>
                <a:cxnLst/>
                <a:rect l="l" t="t" r="r" b="b"/>
                <a:pathLst>
                  <a:path w="6404" h="5668" extrusionOk="0">
                    <a:moveTo>
                      <a:pt x="3269" y="0"/>
                    </a:moveTo>
                    <a:cubicBezTo>
                      <a:pt x="2359" y="0"/>
                      <a:pt x="1450" y="451"/>
                      <a:pt x="887" y="1276"/>
                    </a:cubicBezTo>
                    <a:cubicBezTo>
                      <a:pt x="1" y="2573"/>
                      <a:pt x="356" y="4371"/>
                      <a:pt x="1668" y="5232"/>
                    </a:cubicBezTo>
                    <a:cubicBezTo>
                      <a:pt x="2117" y="5526"/>
                      <a:pt x="2626" y="5667"/>
                      <a:pt x="3135" y="5667"/>
                    </a:cubicBezTo>
                    <a:cubicBezTo>
                      <a:pt x="4045" y="5667"/>
                      <a:pt x="4955" y="5217"/>
                      <a:pt x="5518" y="4392"/>
                    </a:cubicBezTo>
                    <a:cubicBezTo>
                      <a:pt x="6404" y="3093"/>
                      <a:pt x="6049" y="1296"/>
                      <a:pt x="4737" y="436"/>
                    </a:cubicBezTo>
                    <a:cubicBezTo>
                      <a:pt x="4288" y="141"/>
                      <a:pt x="3778" y="0"/>
                      <a:pt x="326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1" name="Google Shape;8701;p22"/>
              <p:cNvSpPr/>
              <p:nvPr/>
            </p:nvSpPr>
            <p:spPr>
              <a:xfrm>
                <a:off x="5142100" y="2177175"/>
                <a:ext cx="159500" cy="140875"/>
              </a:xfrm>
              <a:custGeom>
                <a:avLst/>
                <a:gdLst/>
                <a:ahLst/>
                <a:cxnLst/>
                <a:rect l="l" t="t" r="r" b="b"/>
                <a:pathLst>
                  <a:path w="6380" h="5635" extrusionOk="0">
                    <a:moveTo>
                      <a:pt x="3245" y="0"/>
                    </a:moveTo>
                    <a:cubicBezTo>
                      <a:pt x="2297" y="0"/>
                      <a:pt x="1367" y="491"/>
                      <a:pt x="830" y="1376"/>
                    </a:cubicBezTo>
                    <a:cubicBezTo>
                      <a:pt x="0" y="2743"/>
                      <a:pt x="440" y="4501"/>
                      <a:pt x="1807" y="5276"/>
                    </a:cubicBezTo>
                    <a:cubicBezTo>
                      <a:pt x="2235" y="5519"/>
                      <a:pt x="2699" y="5634"/>
                      <a:pt x="3158" y="5634"/>
                    </a:cubicBezTo>
                    <a:cubicBezTo>
                      <a:pt x="4124" y="5634"/>
                      <a:pt x="5068" y="5123"/>
                      <a:pt x="5597" y="4209"/>
                    </a:cubicBezTo>
                    <a:cubicBezTo>
                      <a:pt x="6380" y="2863"/>
                      <a:pt x="5954" y="1168"/>
                      <a:pt x="4642" y="385"/>
                    </a:cubicBezTo>
                    <a:cubicBezTo>
                      <a:pt x="4203" y="125"/>
                      <a:pt x="3722" y="0"/>
                      <a:pt x="324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2" name="Google Shape;8702;p22"/>
              <p:cNvSpPr/>
              <p:nvPr/>
            </p:nvSpPr>
            <p:spPr>
              <a:xfrm>
                <a:off x="3110900" y="4155750"/>
                <a:ext cx="160575" cy="141575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5663" extrusionOk="0">
                    <a:moveTo>
                      <a:pt x="3277" y="1"/>
                    </a:moveTo>
                    <a:cubicBezTo>
                      <a:pt x="2300" y="1"/>
                      <a:pt x="1333" y="512"/>
                      <a:pt x="801" y="1415"/>
                    </a:cubicBezTo>
                    <a:cubicBezTo>
                      <a:pt x="0" y="2769"/>
                      <a:pt x="469" y="4564"/>
                      <a:pt x="1817" y="5319"/>
                    </a:cubicBezTo>
                    <a:cubicBezTo>
                      <a:pt x="2234" y="5552"/>
                      <a:pt x="2692" y="5663"/>
                      <a:pt x="3147" y="5663"/>
                    </a:cubicBezTo>
                    <a:cubicBezTo>
                      <a:pt x="4124" y="5663"/>
                      <a:pt x="5091" y="5152"/>
                      <a:pt x="5624" y="4249"/>
                    </a:cubicBezTo>
                    <a:cubicBezTo>
                      <a:pt x="6422" y="2896"/>
                      <a:pt x="5955" y="1101"/>
                      <a:pt x="4605" y="345"/>
                    </a:cubicBezTo>
                    <a:cubicBezTo>
                      <a:pt x="4189" y="112"/>
                      <a:pt x="3732" y="1"/>
                      <a:pt x="327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3" name="Google Shape;8703;p22"/>
              <p:cNvSpPr/>
              <p:nvPr/>
            </p:nvSpPr>
            <p:spPr>
              <a:xfrm>
                <a:off x="3148425" y="1368150"/>
                <a:ext cx="159000" cy="140875"/>
              </a:xfrm>
              <a:custGeom>
                <a:avLst/>
                <a:gdLst/>
                <a:ahLst/>
                <a:cxnLst/>
                <a:rect l="l" t="t" r="r" b="b"/>
                <a:pathLst>
                  <a:path w="6360" h="5635" extrusionOk="0">
                    <a:moveTo>
                      <a:pt x="3227" y="1"/>
                    </a:moveTo>
                    <a:cubicBezTo>
                      <a:pt x="2242" y="1"/>
                      <a:pt x="1278" y="532"/>
                      <a:pt x="755" y="1475"/>
                    </a:cubicBezTo>
                    <a:cubicBezTo>
                      <a:pt x="1" y="2837"/>
                      <a:pt x="459" y="4523"/>
                      <a:pt x="1787" y="5276"/>
                    </a:cubicBezTo>
                    <a:cubicBezTo>
                      <a:pt x="2215" y="5519"/>
                      <a:pt x="2680" y="5634"/>
                      <a:pt x="3140" y="5634"/>
                    </a:cubicBezTo>
                    <a:cubicBezTo>
                      <a:pt x="4106" y="5634"/>
                      <a:pt x="5048" y="5123"/>
                      <a:pt x="5579" y="4210"/>
                    </a:cubicBezTo>
                    <a:cubicBezTo>
                      <a:pt x="6360" y="2863"/>
                      <a:pt x="5937" y="1169"/>
                      <a:pt x="4624" y="386"/>
                    </a:cubicBezTo>
                    <a:cubicBezTo>
                      <a:pt x="4185" y="125"/>
                      <a:pt x="3703" y="1"/>
                      <a:pt x="322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4" name="Google Shape;8704;p22"/>
              <p:cNvSpPr/>
              <p:nvPr/>
            </p:nvSpPr>
            <p:spPr>
              <a:xfrm>
                <a:off x="4810725" y="1678525"/>
                <a:ext cx="158950" cy="140850"/>
              </a:xfrm>
              <a:custGeom>
                <a:avLst/>
                <a:gdLst/>
                <a:ahLst/>
                <a:cxnLst/>
                <a:rect l="l" t="t" r="r" b="b"/>
                <a:pathLst>
                  <a:path w="6358" h="5634" extrusionOk="0">
                    <a:moveTo>
                      <a:pt x="3223" y="0"/>
                    </a:moveTo>
                    <a:cubicBezTo>
                      <a:pt x="2270" y="0"/>
                      <a:pt x="1337" y="497"/>
                      <a:pt x="802" y="1390"/>
                    </a:cubicBezTo>
                    <a:cubicBezTo>
                      <a:pt x="0" y="2725"/>
                      <a:pt x="403" y="4427"/>
                      <a:pt x="1704" y="5227"/>
                    </a:cubicBezTo>
                    <a:cubicBezTo>
                      <a:pt x="2152" y="5503"/>
                      <a:pt x="2646" y="5634"/>
                      <a:pt x="3135" y="5634"/>
                    </a:cubicBezTo>
                    <a:cubicBezTo>
                      <a:pt x="4105" y="5634"/>
                      <a:pt x="5055" y="5119"/>
                      <a:pt x="5584" y="4196"/>
                    </a:cubicBezTo>
                    <a:cubicBezTo>
                      <a:pt x="6358" y="2846"/>
                      <a:pt x="5924" y="1153"/>
                      <a:pt x="4608" y="379"/>
                    </a:cubicBezTo>
                    <a:cubicBezTo>
                      <a:pt x="4172" y="123"/>
                      <a:pt x="3695" y="0"/>
                      <a:pt x="322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5" name="Google Shape;8705;p22"/>
              <p:cNvSpPr/>
              <p:nvPr/>
            </p:nvSpPr>
            <p:spPr>
              <a:xfrm>
                <a:off x="4112900" y="1286225"/>
                <a:ext cx="159000" cy="140850"/>
              </a:xfrm>
              <a:custGeom>
                <a:avLst/>
                <a:gdLst/>
                <a:ahLst/>
                <a:cxnLst/>
                <a:rect l="l" t="t" r="r" b="b"/>
                <a:pathLst>
                  <a:path w="6360" h="5634" extrusionOk="0">
                    <a:moveTo>
                      <a:pt x="3222" y="0"/>
                    </a:moveTo>
                    <a:cubicBezTo>
                      <a:pt x="2248" y="0"/>
                      <a:pt x="1298" y="520"/>
                      <a:pt x="771" y="1444"/>
                    </a:cubicBezTo>
                    <a:cubicBezTo>
                      <a:pt x="1" y="2797"/>
                      <a:pt x="437" y="4488"/>
                      <a:pt x="1756" y="5259"/>
                    </a:cubicBezTo>
                    <a:cubicBezTo>
                      <a:pt x="2191" y="5513"/>
                      <a:pt x="2666" y="5634"/>
                      <a:pt x="3135" y="5634"/>
                    </a:cubicBezTo>
                    <a:cubicBezTo>
                      <a:pt x="4128" y="5634"/>
                      <a:pt x="5096" y="5095"/>
                      <a:pt x="5615" y="4141"/>
                    </a:cubicBezTo>
                    <a:cubicBezTo>
                      <a:pt x="6359" y="2773"/>
                      <a:pt x="5889" y="1090"/>
                      <a:pt x="4554" y="348"/>
                    </a:cubicBezTo>
                    <a:cubicBezTo>
                      <a:pt x="4131" y="112"/>
                      <a:pt x="3674" y="0"/>
                      <a:pt x="322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6" name="Google Shape;8706;p22"/>
              <p:cNvSpPr/>
              <p:nvPr/>
            </p:nvSpPr>
            <p:spPr>
              <a:xfrm>
                <a:off x="5241900" y="2545075"/>
                <a:ext cx="158975" cy="140850"/>
              </a:xfrm>
              <a:custGeom>
                <a:avLst/>
                <a:gdLst/>
                <a:ahLst/>
                <a:cxnLst/>
                <a:rect l="l" t="t" r="r" b="b"/>
                <a:pathLst>
                  <a:path w="6359" h="5634" extrusionOk="0">
                    <a:moveTo>
                      <a:pt x="3223" y="0"/>
                    </a:moveTo>
                    <a:cubicBezTo>
                      <a:pt x="2268" y="0"/>
                      <a:pt x="1334" y="500"/>
                      <a:pt x="799" y="1396"/>
                    </a:cubicBezTo>
                    <a:cubicBezTo>
                      <a:pt x="0" y="2732"/>
                      <a:pt x="407" y="4436"/>
                      <a:pt x="1710" y="5231"/>
                    </a:cubicBezTo>
                    <a:cubicBezTo>
                      <a:pt x="2156" y="5504"/>
                      <a:pt x="2648" y="5634"/>
                      <a:pt x="3135" y="5634"/>
                    </a:cubicBezTo>
                    <a:cubicBezTo>
                      <a:pt x="4108" y="5634"/>
                      <a:pt x="5060" y="5117"/>
                      <a:pt x="5588" y="4190"/>
                    </a:cubicBezTo>
                    <a:cubicBezTo>
                      <a:pt x="6359" y="2837"/>
                      <a:pt x="5921" y="1145"/>
                      <a:pt x="4602" y="374"/>
                    </a:cubicBezTo>
                    <a:cubicBezTo>
                      <a:pt x="4168" y="121"/>
                      <a:pt x="3693" y="0"/>
                      <a:pt x="322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7" name="Google Shape;8707;p22"/>
              <p:cNvSpPr/>
              <p:nvPr/>
            </p:nvSpPr>
            <p:spPr>
              <a:xfrm>
                <a:off x="2878325" y="4025025"/>
                <a:ext cx="160525" cy="141550"/>
              </a:xfrm>
              <a:custGeom>
                <a:avLst/>
                <a:gdLst/>
                <a:ahLst/>
                <a:cxnLst/>
                <a:rect l="l" t="t" r="r" b="b"/>
                <a:pathLst>
                  <a:path w="6421" h="5662" extrusionOk="0">
                    <a:moveTo>
                      <a:pt x="3275" y="0"/>
                    </a:moveTo>
                    <a:cubicBezTo>
                      <a:pt x="2279" y="0"/>
                      <a:pt x="1298" y="530"/>
                      <a:pt x="776" y="1457"/>
                    </a:cubicBezTo>
                    <a:cubicBezTo>
                      <a:pt x="1" y="2829"/>
                      <a:pt x="499" y="4615"/>
                      <a:pt x="1859" y="5341"/>
                    </a:cubicBezTo>
                    <a:cubicBezTo>
                      <a:pt x="2265" y="5559"/>
                      <a:pt x="2707" y="5662"/>
                      <a:pt x="3146" y="5662"/>
                    </a:cubicBezTo>
                    <a:cubicBezTo>
                      <a:pt x="4142" y="5662"/>
                      <a:pt x="5123" y="5132"/>
                      <a:pt x="5646" y="4205"/>
                    </a:cubicBezTo>
                    <a:cubicBezTo>
                      <a:pt x="6421" y="2832"/>
                      <a:pt x="5923" y="1046"/>
                      <a:pt x="4563" y="321"/>
                    </a:cubicBezTo>
                    <a:cubicBezTo>
                      <a:pt x="4156" y="103"/>
                      <a:pt x="3714" y="0"/>
                      <a:pt x="327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8" name="Google Shape;8708;p22"/>
              <p:cNvSpPr/>
              <p:nvPr/>
            </p:nvSpPr>
            <p:spPr>
              <a:xfrm>
                <a:off x="3514375" y="1261825"/>
                <a:ext cx="159025" cy="140850"/>
              </a:xfrm>
              <a:custGeom>
                <a:avLst/>
                <a:gdLst/>
                <a:ahLst/>
                <a:cxnLst/>
                <a:rect l="l" t="t" r="r" b="b"/>
                <a:pathLst>
                  <a:path w="6361" h="5634" extrusionOk="0">
                    <a:moveTo>
                      <a:pt x="3222" y="1"/>
                    </a:moveTo>
                    <a:cubicBezTo>
                      <a:pt x="2247" y="1"/>
                      <a:pt x="1297" y="521"/>
                      <a:pt x="771" y="1446"/>
                    </a:cubicBezTo>
                    <a:cubicBezTo>
                      <a:pt x="0" y="2799"/>
                      <a:pt x="439" y="4490"/>
                      <a:pt x="1758" y="5260"/>
                    </a:cubicBezTo>
                    <a:cubicBezTo>
                      <a:pt x="2193" y="5513"/>
                      <a:pt x="2667" y="5634"/>
                      <a:pt x="3136" y="5634"/>
                    </a:cubicBezTo>
                    <a:cubicBezTo>
                      <a:pt x="4129" y="5634"/>
                      <a:pt x="5099" y="5093"/>
                      <a:pt x="5617" y="4138"/>
                    </a:cubicBezTo>
                    <a:cubicBezTo>
                      <a:pt x="6360" y="2769"/>
                      <a:pt x="5887" y="1088"/>
                      <a:pt x="4552" y="347"/>
                    </a:cubicBezTo>
                    <a:cubicBezTo>
                      <a:pt x="4130" y="112"/>
                      <a:pt x="3673" y="1"/>
                      <a:pt x="322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9" name="Google Shape;8709;p22"/>
              <p:cNvSpPr/>
              <p:nvPr/>
            </p:nvSpPr>
            <p:spPr>
              <a:xfrm>
                <a:off x="4126425" y="4258800"/>
                <a:ext cx="157700" cy="139500"/>
              </a:xfrm>
              <a:custGeom>
                <a:avLst/>
                <a:gdLst/>
                <a:ahLst/>
                <a:cxnLst/>
                <a:rect l="l" t="t" r="r" b="b"/>
                <a:pathLst>
                  <a:path w="6308" h="5580" extrusionOk="0">
                    <a:moveTo>
                      <a:pt x="3166" y="0"/>
                    </a:moveTo>
                    <a:cubicBezTo>
                      <a:pt x="2226" y="0"/>
                      <a:pt x="1325" y="500"/>
                      <a:pt x="796" y="1407"/>
                    </a:cubicBezTo>
                    <a:cubicBezTo>
                      <a:pt x="0" y="2775"/>
                      <a:pt x="412" y="4416"/>
                      <a:pt x="1745" y="5194"/>
                    </a:cubicBezTo>
                    <a:cubicBezTo>
                      <a:pt x="2193" y="5455"/>
                      <a:pt x="2672" y="5580"/>
                      <a:pt x="3142" y="5580"/>
                    </a:cubicBezTo>
                    <a:cubicBezTo>
                      <a:pt x="4082" y="5580"/>
                      <a:pt x="4983" y="5081"/>
                      <a:pt x="5512" y="4173"/>
                    </a:cubicBezTo>
                    <a:cubicBezTo>
                      <a:pt x="6307" y="2806"/>
                      <a:pt x="5898" y="1164"/>
                      <a:pt x="4563" y="386"/>
                    </a:cubicBezTo>
                    <a:cubicBezTo>
                      <a:pt x="4115" y="125"/>
                      <a:pt x="3636" y="0"/>
                      <a:pt x="316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0" name="Google Shape;8710;p22"/>
              <p:cNvSpPr/>
              <p:nvPr/>
            </p:nvSpPr>
            <p:spPr>
              <a:xfrm>
                <a:off x="2649600" y="1712000"/>
                <a:ext cx="158325" cy="140175"/>
              </a:xfrm>
              <a:custGeom>
                <a:avLst/>
                <a:gdLst/>
                <a:ahLst/>
                <a:cxnLst/>
                <a:rect l="l" t="t" r="r" b="b"/>
                <a:pathLst>
                  <a:path w="6333" h="5607" extrusionOk="0">
                    <a:moveTo>
                      <a:pt x="3187" y="0"/>
                    </a:moveTo>
                    <a:cubicBezTo>
                      <a:pt x="2228" y="0"/>
                      <a:pt x="1304" y="515"/>
                      <a:pt x="777" y="1440"/>
                    </a:cubicBezTo>
                    <a:cubicBezTo>
                      <a:pt x="0" y="2802"/>
                      <a:pt x="427" y="4454"/>
                      <a:pt x="1754" y="5226"/>
                    </a:cubicBezTo>
                    <a:cubicBezTo>
                      <a:pt x="2196" y="5484"/>
                      <a:pt x="2673" y="5606"/>
                      <a:pt x="3141" y="5606"/>
                    </a:cubicBezTo>
                    <a:cubicBezTo>
                      <a:pt x="4119" y="5606"/>
                      <a:pt x="5061" y="5073"/>
                      <a:pt x="5582" y="4118"/>
                    </a:cubicBezTo>
                    <a:cubicBezTo>
                      <a:pt x="6332" y="2743"/>
                      <a:pt x="5872" y="1101"/>
                      <a:pt x="4530" y="354"/>
                    </a:cubicBezTo>
                    <a:cubicBezTo>
                      <a:pt x="4100" y="115"/>
                      <a:pt x="3640" y="0"/>
                      <a:pt x="318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1" name="Google Shape;8711;p22"/>
              <p:cNvSpPr/>
              <p:nvPr/>
            </p:nvSpPr>
            <p:spPr>
              <a:xfrm>
                <a:off x="2249900" y="2423675"/>
                <a:ext cx="157825" cy="139550"/>
              </a:xfrm>
              <a:custGeom>
                <a:avLst/>
                <a:gdLst/>
                <a:ahLst/>
                <a:cxnLst/>
                <a:rect l="l" t="t" r="r" b="b"/>
                <a:pathLst>
                  <a:path w="6313" h="5582" extrusionOk="0">
                    <a:moveTo>
                      <a:pt x="3167" y="1"/>
                    </a:moveTo>
                    <a:cubicBezTo>
                      <a:pt x="2216" y="1"/>
                      <a:pt x="1307" y="514"/>
                      <a:pt x="781" y="1442"/>
                    </a:cubicBezTo>
                    <a:cubicBezTo>
                      <a:pt x="1" y="2817"/>
                      <a:pt x="433" y="4449"/>
                      <a:pt x="1781" y="5214"/>
                    </a:cubicBezTo>
                    <a:cubicBezTo>
                      <a:pt x="2219" y="5463"/>
                      <a:pt x="2687" y="5582"/>
                      <a:pt x="3145" y="5582"/>
                    </a:cubicBezTo>
                    <a:cubicBezTo>
                      <a:pt x="4096" y="5582"/>
                      <a:pt x="5007" y="5069"/>
                      <a:pt x="5533" y="4141"/>
                    </a:cubicBezTo>
                    <a:cubicBezTo>
                      <a:pt x="6312" y="2765"/>
                      <a:pt x="5881" y="1134"/>
                      <a:pt x="4532" y="369"/>
                    </a:cubicBezTo>
                    <a:cubicBezTo>
                      <a:pt x="4093" y="120"/>
                      <a:pt x="3625" y="1"/>
                      <a:pt x="316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2" name="Google Shape;8712;p22"/>
              <p:cNvSpPr/>
              <p:nvPr/>
            </p:nvSpPr>
            <p:spPr>
              <a:xfrm>
                <a:off x="5208225" y="3150425"/>
                <a:ext cx="158300" cy="140175"/>
              </a:xfrm>
              <a:custGeom>
                <a:avLst/>
                <a:gdLst/>
                <a:ahLst/>
                <a:cxnLst/>
                <a:rect l="l" t="t" r="r" b="b"/>
                <a:pathLst>
                  <a:path w="6332" h="5607" extrusionOk="0">
                    <a:moveTo>
                      <a:pt x="3188" y="1"/>
                    </a:moveTo>
                    <a:cubicBezTo>
                      <a:pt x="2225" y="1"/>
                      <a:pt x="1299" y="519"/>
                      <a:pt x="773" y="1447"/>
                    </a:cubicBezTo>
                    <a:cubicBezTo>
                      <a:pt x="1" y="2810"/>
                      <a:pt x="431" y="4459"/>
                      <a:pt x="1759" y="5229"/>
                    </a:cubicBezTo>
                    <a:cubicBezTo>
                      <a:pt x="2200" y="5484"/>
                      <a:pt x="2675" y="5606"/>
                      <a:pt x="3142" y="5606"/>
                    </a:cubicBezTo>
                    <a:cubicBezTo>
                      <a:pt x="4122" y="5606"/>
                      <a:pt x="5065" y="5070"/>
                      <a:pt x="5585" y="4112"/>
                    </a:cubicBezTo>
                    <a:cubicBezTo>
                      <a:pt x="6331" y="2737"/>
                      <a:pt x="5867" y="1095"/>
                      <a:pt x="4524" y="351"/>
                    </a:cubicBezTo>
                    <a:cubicBezTo>
                      <a:pt x="4096" y="114"/>
                      <a:pt x="3638" y="1"/>
                      <a:pt x="318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3" name="Google Shape;8713;p22"/>
              <p:cNvSpPr/>
              <p:nvPr/>
            </p:nvSpPr>
            <p:spPr>
              <a:xfrm>
                <a:off x="4808475" y="3862100"/>
                <a:ext cx="157925" cy="139550"/>
              </a:xfrm>
              <a:custGeom>
                <a:avLst/>
                <a:gdLst/>
                <a:ahLst/>
                <a:cxnLst/>
                <a:rect l="l" t="t" r="r" b="b"/>
                <a:pathLst>
                  <a:path w="6317" h="5582" extrusionOk="0">
                    <a:moveTo>
                      <a:pt x="3171" y="1"/>
                    </a:moveTo>
                    <a:cubicBezTo>
                      <a:pt x="2208" y="1"/>
                      <a:pt x="1287" y="527"/>
                      <a:pt x="764" y="1474"/>
                    </a:cubicBezTo>
                    <a:cubicBezTo>
                      <a:pt x="1" y="2855"/>
                      <a:pt x="456" y="4481"/>
                      <a:pt x="1815" y="5232"/>
                    </a:cubicBezTo>
                    <a:cubicBezTo>
                      <a:pt x="2244" y="5469"/>
                      <a:pt x="2700" y="5582"/>
                      <a:pt x="3146" y="5582"/>
                    </a:cubicBezTo>
                    <a:cubicBezTo>
                      <a:pt x="4110" y="5582"/>
                      <a:pt x="5031" y="5055"/>
                      <a:pt x="5553" y="4109"/>
                    </a:cubicBezTo>
                    <a:cubicBezTo>
                      <a:pt x="6316" y="2728"/>
                      <a:pt x="5863" y="1101"/>
                      <a:pt x="4502" y="351"/>
                    </a:cubicBezTo>
                    <a:cubicBezTo>
                      <a:pt x="4073" y="114"/>
                      <a:pt x="3617" y="1"/>
                      <a:pt x="317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4" name="Google Shape;8714;p22"/>
              <p:cNvSpPr/>
              <p:nvPr/>
            </p:nvSpPr>
            <p:spPr>
              <a:xfrm>
                <a:off x="2265450" y="3212625"/>
                <a:ext cx="157975" cy="139600"/>
              </a:xfrm>
              <a:custGeom>
                <a:avLst/>
                <a:gdLst/>
                <a:ahLst/>
                <a:cxnLst/>
                <a:rect l="l" t="t" r="r" b="b"/>
                <a:pathLst>
                  <a:path w="6319" h="5584" extrusionOk="0">
                    <a:moveTo>
                      <a:pt x="3171" y="1"/>
                    </a:moveTo>
                    <a:cubicBezTo>
                      <a:pt x="2212" y="1"/>
                      <a:pt x="1296" y="523"/>
                      <a:pt x="772" y="1463"/>
                    </a:cubicBezTo>
                    <a:cubicBezTo>
                      <a:pt x="1" y="2844"/>
                      <a:pt x="449" y="4471"/>
                      <a:pt x="1805" y="5227"/>
                    </a:cubicBezTo>
                    <a:cubicBezTo>
                      <a:pt x="2238" y="5468"/>
                      <a:pt x="2698" y="5583"/>
                      <a:pt x="3149" y="5583"/>
                    </a:cubicBezTo>
                    <a:cubicBezTo>
                      <a:pt x="4108" y="5583"/>
                      <a:pt x="5023" y="5062"/>
                      <a:pt x="5547" y="4121"/>
                    </a:cubicBezTo>
                    <a:cubicBezTo>
                      <a:pt x="6318" y="2738"/>
                      <a:pt x="5872" y="1114"/>
                      <a:pt x="4514" y="358"/>
                    </a:cubicBezTo>
                    <a:cubicBezTo>
                      <a:pt x="4081" y="116"/>
                      <a:pt x="3621" y="1"/>
                      <a:pt x="317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5" name="Google Shape;8715;p22"/>
              <p:cNvSpPr/>
              <p:nvPr/>
            </p:nvSpPr>
            <p:spPr>
              <a:xfrm>
                <a:off x="3698675" y="1209650"/>
                <a:ext cx="156775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6271" h="5554" extrusionOk="0">
                    <a:moveTo>
                      <a:pt x="3133" y="1"/>
                    </a:moveTo>
                    <a:cubicBezTo>
                      <a:pt x="2184" y="1"/>
                      <a:pt x="1277" y="516"/>
                      <a:pt x="755" y="1449"/>
                    </a:cubicBezTo>
                    <a:cubicBezTo>
                      <a:pt x="1" y="2793"/>
                      <a:pt x="407" y="4388"/>
                      <a:pt x="1700" y="5154"/>
                    </a:cubicBezTo>
                    <a:cubicBezTo>
                      <a:pt x="2154" y="5424"/>
                      <a:pt x="2642" y="5553"/>
                      <a:pt x="3119" y="5553"/>
                    </a:cubicBezTo>
                    <a:cubicBezTo>
                      <a:pt x="4052" y="5553"/>
                      <a:pt x="4944" y="5059"/>
                      <a:pt x="5469" y="4155"/>
                    </a:cubicBezTo>
                    <a:cubicBezTo>
                      <a:pt x="6271" y="2778"/>
                      <a:pt x="5854" y="1144"/>
                      <a:pt x="4504" y="374"/>
                    </a:cubicBezTo>
                    <a:cubicBezTo>
                      <a:pt x="4063" y="121"/>
                      <a:pt x="3593" y="1"/>
                      <a:pt x="313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6" name="Google Shape;8716;p22"/>
              <p:cNvSpPr/>
              <p:nvPr/>
            </p:nvSpPr>
            <p:spPr>
              <a:xfrm>
                <a:off x="3762375" y="4366800"/>
                <a:ext cx="153975" cy="136225"/>
              </a:xfrm>
              <a:custGeom>
                <a:avLst/>
                <a:gdLst/>
                <a:ahLst/>
                <a:cxnLst/>
                <a:rect l="l" t="t" r="r" b="b"/>
                <a:pathLst>
                  <a:path w="6159" h="5449" extrusionOk="0">
                    <a:moveTo>
                      <a:pt x="3113" y="1"/>
                    </a:moveTo>
                    <a:cubicBezTo>
                      <a:pt x="2178" y="1"/>
                      <a:pt x="1269" y="498"/>
                      <a:pt x="758" y="1389"/>
                    </a:cubicBezTo>
                    <a:cubicBezTo>
                      <a:pt x="0" y="2712"/>
                      <a:pt x="425" y="4349"/>
                      <a:pt x="1719" y="5092"/>
                    </a:cubicBezTo>
                    <a:cubicBezTo>
                      <a:pt x="2140" y="5334"/>
                      <a:pt x="2596" y="5449"/>
                      <a:pt x="3046" y="5449"/>
                    </a:cubicBezTo>
                    <a:cubicBezTo>
                      <a:pt x="3981" y="5449"/>
                      <a:pt x="4889" y="4952"/>
                      <a:pt x="5400" y="4060"/>
                    </a:cubicBezTo>
                    <a:cubicBezTo>
                      <a:pt x="6159" y="2737"/>
                      <a:pt x="5734" y="1100"/>
                      <a:pt x="4440" y="357"/>
                    </a:cubicBezTo>
                    <a:cubicBezTo>
                      <a:pt x="4019" y="116"/>
                      <a:pt x="3563" y="1"/>
                      <a:pt x="31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7" name="Google Shape;8717;p22"/>
              <p:cNvSpPr/>
              <p:nvPr/>
            </p:nvSpPr>
            <p:spPr>
              <a:xfrm>
                <a:off x="2167900" y="2846100"/>
                <a:ext cx="154575" cy="136875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5475" extrusionOk="0">
                    <a:moveTo>
                      <a:pt x="3113" y="0"/>
                    </a:moveTo>
                    <a:cubicBezTo>
                      <a:pt x="2176" y="0"/>
                      <a:pt x="1272" y="502"/>
                      <a:pt x="760" y="1403"/>
                    </a:cubicBezTo>
                    <a:cubicBezTo>
                      <a:pt x="1" y="2733"/>
                      <a:pt x="413" y="4349"/>
                      <a:pt x="1707" y="5100"/>
                    </a:cubicBezTo>
                    <a:cubicBezTo>
                      <a:pt x="2143" y="5354"/>
                      <a:pt x="2610" y="5475"/>
                      <a:pt x="3070" y="5475"/>
                    </a:cubicBezTo>
                    <a:cubicBezTo>
                      <a:pt x="4022" y="5475"/>
                      <a:pt x="4938" y="4955"/>
                      <a:pt x="5449" y="4021"/>
                    </a:cubicBezTo>
                    <a:cubicBezTo>
                      <a:pt x="6183" y="2683"/>
                      <a:pt x="5736" y="1080"/>
                      <a:pt x="4425" y="346"/>
                    </a:cubicBezTo>
                    <a:cubicBezTo>
                      <a:pt x="4005" y="112"/>
                      <a:pt x="3555" y="0"/>
                      <a:pt x="311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8" name="Google Shape;8718;p22"/>
              <p:cNvSpPr/>
              <p:nvPr/>
            </p:nvSpPr>
            <p:spPr>
              <a:xfrm>
                <a:off x="4309675" y="4205975"/>
                <a:ext cx="157200" cy="138825"/>
              </a:xfrm>
              <a:custGeom>
                <a:avLst/>
                <a:gdLst/>
                <a:ahLst/>
                <a:cxnLst/>
                <a:rect l="l" t="t" r="r" b="b"/>
                <a:pathLst>
                  <a:path w="6288" h="5553" extrusionOk="0">
                    <a:moveTo>
                      <a:pt x="3151" y="0"/>
                    </a:moveTo>
                    <a:cubicBezTo>
                      <a:pt x="2228" y="0"/>
                      <a:pt x="1343" y="484"/>
                      <a:pt x="818" y="1364"/>
                    </a:cubicBezTo>
                    <a:cubicBezTo>
                      <a:pt x="0" y="2733"/>
                      <a:pt x="395" y="4378"/>
                      <a:pt x="1730" y="5160"/>
                    </a:cubicBezTo>
                    <a:cubicBezTo>
                      <a:pt x="2181" y="5425"/>
                      <a:pt x="2664" y="5552"/>
                      <a:pt x="3136" y="5552"/>
                    </a:cubicBezTo>
                    <a:cubicBezTo>
                      <a:pt x="4073" y="5552"/>
                      <a:pt x="4969" y="5052"/>
                      <a:pt x="5494" y="4139"/>
                    </a:cubicBezTo>
                    <a:cubicBezTo>
                      <a:pt x="6288" y="2760"/>
                      <a:pt x="5861" y="1129"/>
                      <a:pt x="4506" y="364"/>
                    </a:cubicBezTo>
                    <a:cubicBezTo>
                      <a:pt x="4071" y="118"/>
                      <a:pt x="3606" y="0"/>
                      <a:pt x="315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9" name="Google Shape;8719;p22"/>
              <p:cNvSpPr/>
              <p:nvPr/>
            </p:nvSpPr>
            <p:spPr>
              <a:xfrm>
                <a:off x="2966850" y="1422700"/>
                <a:ext cx="156375" cy="138150"/>
              </a:xfrm>
              <a:custGeom>
                <a:avLst/>
                <a:gdLst/>
                <a:ahLst/>
                <a:cxnLst/>
                <a:rect l="l" t="t" r="r" b="b"/>
                <a:pathLst>
                  <a:path w="6255" h="5526" extrusionOk="0">
                    <a:moveTo>
                      <a:pt x="3135" y="0"/>
                    </a:moveTo>
                    <a:cubicBezTo>
                      <a:pt x="2223" y="0"/>
                      <a:pt x="1346" y="474"/>
                      <a:pt x="823" y="1339"/>
                    </a:cubicBezTo>
                    <a:cubicBezTo>
                      <a:pt x="1" y="2700"/>
                      <a:pt x="382" y="4342"/>
                      <a:pt x="1701" y="5127"/>
                    </a:cubicBezTo>
                    <a:cubicBezTo>
                      <a:pt x="2155" y="5397"/>
                      <a:pt x="2641" y="5526"/>
                      <a:pt x="3117" y="5526"/>
                    </a:cubicBezTo>
                    <a:cubicBezTo>
                      <a:pt x="4046" y="5526"/>
                      <a:pt x="4935" y="5035"/>
                      <a:pt x="5457" y="4138"/>
                    </a:cubicBezTo>
                    <a:cubicBezTo>
                      <a:pt x="6255" y="2769"/>
                      <a:pt x="5842" y="1140"/>
                      <a:pt x="4502" y="372"/>
                    </a:cubicBezTo>
                    <a:cubicBezTo>
                      <a:pt x="4065" y="121"/>
                      <a:pt x="3595" y="0"/>
                      <a:pt x="313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0" name="Google Shape;8720;p22"/>
              <p:cNvSpPr/>
              <p:nvPr/>
            </p:nvSpPr>
            <p:spPr>
              <a:xfrm>
                <a:off x="4493450" y="4153800"/>
                <a:ext cx="154950" cy="136825"/>
              </a:xfrm>
              <a:custGeom>
                <a:avLst/>
                <a:gdLst/>
                <a:ahLst/>
                <a:cxnLst/>
                <a:rect l="l" t="t" r="r" b="b"/>
                <a:pathLst>
                  <a:path w="6198" h="5473" extrusionOk="0">
                    <a:moveTo>
                      <a:pt x="3130" y="0"/>
                    </a:moveTo>
                    <a:cubicBezTo>
                      <a:pt x="2214" y="0"/>
                      <a:pt x="1330" y="476"/>
                      <a:pt x="814" y="1338"/>
                    </a:cubicBezTo>
                    <a:cubicBezTo>
                      <a:pt x="1" y="2697"/>
                      <a:pt x="418" y="4359"/>
                      <a:pt x="1760" y="5118"/>
                    </a:cubicBezTo>
                    <a:cubicBezTo>
                      <a:pt x="2184" y="5358"/>
                      <a:pt x="2640" y="5473"/>
                      <a:pt x="3088" y="5473"/>
                    </a:cubicBezTo>
                    <a:cubicBezTo>
                      <a:pt x="4019" y="5473"/>
                      <a:pt x="4918" y="4976"/>
                      <a:pt x="5433" y="4084"/>
                    </a:cubicBezTo>
                    <a:cubicBezTo>
                      <a:pt x="6197" y="2756"/>
                      <a:pt x="5794" y="1138"/>
                      <a:pt x="4506" y="380"/>
                    </a:cubicBezTo>
                    <a:cubicBezTo>
                      <a:pt x="4069" y="123"/>
                      <a:pt x="3595" y="0"/>
                      <a:pt x="313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1" name="Google Shape;8721;p22"/>
              <p:cNvSpPr/>
              <p:nvPr/>
            </p:nvSpPr>
            <p:spPr>
              <a:xfrm>
                <a:off x="5292725" y="2730300"/>
                <a:ext cx="156675" cy="138275"/>
              </a:xfrm>
              <a:custGeom>
                <a:avLst/>
                <a:gdLst/>
                <a:ahLst/>
                <a:cxnLst/>
                <a:rect l="l" t="t" r="r" b="b"/>
                <a:pathLst>
                  <a:path w="6267" h="5531" extrusionOk="0">
                    <a:moveTo>
                      <a:pt x="3148" y="1"/>
                    </a:moveTo>
                    <a:cubicBezTo>
                      <a:pt x="2202" y="1"/>
                      <a:pt x="1295" y="515"/>
                      <a:pt x="775" y="1436"/>
                    </a:cubicBezTo>
                    <a:cubicBezTo>
                      <a:pt x="1" y="2811"/>
                      <a:pt x="443" y="4432"/>
                      <a:pt x="1800" y="5182"/>
                    </a:cubicBezTo>
                    <a:cubicBezTo>
                      <a:pt x="2226" y="5418"/>
                      <a:pt x="2678" y="5530"/>
                      <a:pt x="3121" y="5530"/>
                    </a:cubicBezTo>
                    <a:cubicBezTo>
                      <a:pt x="4082" y="5530"/>
                      <a:pt x="4999" y="4999"/>
                      <a:pt x="5517" y="4047"/>
                    </a:cubicBezTo>
                    <a:cubicBezTo>
                      <a:pt x="6267" y="2668"/>
                      <a:pt x="5789" y="1054"/>
                      <a:pt x="4416" y="323"/>
                    </a:cubicBezTo>
                    <a:cubicBezTo>
                      <a:pt x="4006" y="105"/>
                      <a:pt x="3573" y="1"/>
                      <a:pt x="314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2" name="Google Shape;8722;p22"/>
              <p:cNvSpPr/>
              <p:nvPr/>
            </p:nvSpPr>
            <p:spPr>
              <a:xfrm>
                <a:off x="2216125" y="3029075"/>
                <a:ext cx="156850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6274" h="5554" extrusionOk="0">
                    <a:moveTo>
                      <a:pt x="3154" y="0"/>
                    </a:moveTo>
                    <a:cubicBezTo>
                      <a:pt x="2212" y="0"/>
                      <a:pt x="1313" y="505"/>
                      <a:pt x="789" y="1424"/>
                    </a:cubicBezTo>
                    <a:cubicBezTo>
                      <a:pt x="1" y="2805"/>
                      <a:pt x="434" y="4433"/>
                      <a:pt x="1793" y="5195"/>
                    </a:cubicBezTo>
                    <a:cubicBezTo>
                      <a:pt x="2227" y="5438"/>
                      <a:pt x="2687" y="5554"/>
                      <a:pt x="3138" y="5554"/>
                    </a:cubicBezTo>
                    <a:cubicBezTo>
                      <a:pt x="4097" y="5554"/>
                      <a:pt x="5011" y="5028"/>
                      <a:pt x="5533" y="4081"/>
                    </a:cubicBezTo>
                    <a:cubicBezTo>
                      <a:pt x="6274" y="2732"/>
                      <a:pt x="5851" y="1144"/>
                      <a:pt x="4550" y="386"/>
                    </a:cubicBezTo>
                    <a:cubicBezTo>
                      <a:pt x="4101" y="125"/>
                      <a:pt x="3622" y="0"/>
                      <a:pt x="315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3" name="Google Shape;8723;p22"/>
              <p:cNvSpPr/>
              <p:nvPr/>
            </p:nvSpPr>
            <p:spPr>
              <a:xfrm>
                <a:off x="3943775" y="4312325"/>
                <a:ext cx="157175" cy="138825"/>
              </a:xfrm>
              <a:custGeom>
                <a:avLst/>
                <a:gdLst/>
                <a:ahLst/>
                <a:cxnLst/>
                <a:rect l="l" t="t" r="r" b="b"/>
                <a:pathLst>
                  <a:path w="6287" h="5553" extrusionOk="0">
                    <a:moveTo>
                      <a:pt x="3150" y="0"/>
                    </a:moveTo>
                    <a:cubicBezTo>
                      <a:pt x="2230" y="0"/>
                      <a:pt x="1348" y="480"/>
                      <a:pt x="823" y="1356"/>
                    </a:cubicBezTo>
                    <a:cubicBezTo>
                      <a:pt x="0" y="2723"/>
                      <a:pt x="389" y="4369"/>
                      <a:pt x="1720" y="5156"/>
                    </a:cubicBezTo>
                    <a:cubicBezTo>
                      <a:pt x="2174" y="5424"/>
                      <a:pt x="2659" y="5553"/>
                      <a:pt x="3134" y="5553"/>
                    </a:cubicBezTo>
                    <a:cubicBezTo>
                      <a:pt x="4070" y="5553"/>
                      <a:pt x="4963" y="5055"/>
                      <a:pt x="5488" y="4148"/>
                    </a:cubicBezTo>
                    <a:cubicBezTo>
                      <a:pt x="6287" y="2770"/>
                      <a:pt x="5865" y="1138"/>
                      <a:pt x="4514" y="369"/>
                    </a:cubicBezTo>
                    <a:cubicBezTo>
                      <a:pt x="4076" y="120"/>
                      <a:pt x="3609" y="0"/>
                      <a:pt x="315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4" name="Google Shape;8724;p22"/>
              <p:cNvSpPr/>
              <p:nvPr/>
            </p:nvSpPr>
            <p:spPr>
              <a:xfrm>
                <a:off x="3345500" y="4288225"/>
                <a:ext cx="156150" cy="138200"/>
              </a:xfrm>
              <a:custGeom>
                <a:avLst/>
                <a:gdLst/>
                <a:ahLst/>
                <a:cxnLst/>
                <a:rect l="l" t="t" r="r" b="b"/>
                <a:pathLst>
                  <a:path w="6246" h="5528" extrusionOk="0">
                    <a:moveTo>
                      <a:pt x="3140" y="0"/>
                    </a:moveTo>
                    <a:cubicBezTo>
                      <a:pt x="2195" y="0"/>
                      <a:pt x="1291" y="513"/>
                      <a:pt x="771" y="1440"/>
                    </a:cubicBezTo>
                    <a:cubicBezTo>
                      <a:pt x="0" y="2815"/>
                      <a:pt x="448" y="4434"/>
                      <a:pt x="1807" y="5183"/>
                    </a:cubicBezTo>
                    <a:cubicBezTo>
                      <a:pt x="2231" y="5417"/>
                      <a:pt x="2680" y="5528"/>
                      <a:pt x="3120" y="5528"/>
                    </a:cubicBezTo>
                    <a:cubicBezTo>
                      <a:pt x="4083" y="5528"/>
                      <a:pt x="5003" y="4995"/>
                      <a:pt x="5520" y="4038"/>
                    </a:cubicBezTo>
                    <a:cubicBezTo>
                      <a:pt x="6245" y="2696"/>
                      <a:pt x="5809" y="1117"/>
                      <a:pt x="4505" y="372"/>
                    </a:cubicBezTo>
                    <a:cubicBezTo>
                      <a:pt x="4066" y="120"/>
                      <a:pt x="3598" y="0"/>
                      <a:pt x="314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5" name="Google Shape;8725;p22"/>
              <p:cNvSpPr/>
              <p:nvPr/>
            </p:nvSpPr>
            <p:spPr>
              <a:xfrm>
                <a:off x="2315900" y="3396925"/>
                <a:ext cx="156850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6274" h="5554" extrusionOk="0">
                    <a:moveTo>
                      <a:pt x="3136" y="1"/>
                    </a:moveTo>
                    <a:cubicBezTo>
                      <a:pt x="2179" y="1"/>
                      <a:pt x="1266" y="525"/>
                      <a:pt x="744" y="1471"/>
                    </a:cubicBezTo>
                    <a:cubicBezTo>
                      <a:pt x="0" y="2818"/>
                      <a:pt x="420" y="4406"/>
                      <a:pt x="1721" y="5165"/>
                    </a:cubicBezTo>
                    <a:cubicBezTo>
                      <a:pt x="2171" y="5428"/>
                      <a:pt x="2652" y="5554"/>
                      <a:pt x="3121" y="5554"/>
                    </a:cubicBezTo>
                    <a:cubicBezTo>
                      <a:pt x="4061" y="5554"/>
                      <a:pt x="4959" y="5050"/>
                      <a:pt x="5483" y="4134"/>
                    </a:cubicBezTo>
                    <a:cubicBezTo>
                      <a:pt x="6273" y="2754"/>
                      <a:pt x="5843" y="1125"/>
                      <a:pt x="4486" y="363"/>
                    </a:cubicBezTo>
                    <a:cubicBezTo>
                      <a:pt x="4050" y="118"/>
                      <a:pt x="3588" y="1"/>
                      <a:pt x="313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6" name="Google Shape;8726;p22"/>
              <p:cNvSpPr/>
              <p:nvPr/>
            </p:nvSpPr>
            <p:spPr>
              <a:xfrm>
                <a:off x="5093875" y="1994275"/>
                <a:ext cx="156675" cy="138825"/>
              </a:xfrm>
              <a:custGeom>
                <a:avLst/>
                <a:gdLst/>
                <a:ahLst/>
                <a:cxnLst/>
                <a:rect l="l" t="t" r="r" b="b"/>
                <a:pathLst>
                  <a:path w="6267" h="5553" extrusionOk="0">
                    <a:moveTo>
                      <a:pt x="3148" y="0"/>
                    </a:moveTo>
                    <a:cubicBezTo>
                      <a:pt x="2225" y="0"/>
                      <a:pt x="1342" y="483"/>
                      <a:pt x="815" y="1369"/>
                    </a:cubicBezTo>
                    <a:cubicBezTo>
                      <a:pt x="0" y="2740"/>
                      <a:pt x="400" y="4383"/>
                      <a:pt x="1736" y="5164"/>
                    </a:cubicBezTo>
                    <a:cubicBezTo>
                      <a:pt x="2185" y="5426"/>
                      <a:pt x="2665" y="5552"/>
                      <a:pt x="3135" y="5552"/>
                    </a:cubicBezTo>
                    <a:cubicBezTo>
                      <a:pt x="4074" y="5552"/>
                      <a:pt x="4972" y="5048"/>
                      <a:pt x="5497" y="4132"/>
                    </a:cubicBezTo>
                    <a:cubicBezTo>
                      <a:pt x="6266" y="2791"/>
                      <a:pt x="5879" y="1194"/>
                      <a:pt x="4597" y="416"/>
                    </a:cubicBezTo>
                    <a:cubicBezTo>
                      <a:pt x="4134" y="135"/>
                      <a:pt x="3635" y="0"/>
                      <a:pt x="314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7" name="Google Shape;8727;p22"/>
              <p:cNvSpPr/>
              <p:nvPr/>
            </p:nvSpPr>
            <p:spPr>
              <a:xfrm>
                <a:off x="4530925" y="1366150"/>
                <a:ext cx="154025" cy="136200"/>
              </a:xfrm>
              <a:custGeom>
                <a:avLst/>
                <a:gdLst/>
                <a:ahLst/>
                <a:cxnLst/>
                <a:rect l="l" t="t" r="r" b="b"/>
                <a:pathLst>
                  <a:path w="6161" h="5448" extrusionOk="0">
                    <a:moveTo>
                      <a:pt x="3111" y="0"/>
                    </a:moveTo>
                    <a:cubicBezTo>
                      <a:pt x="2181" y="0"/>
                      <a:pt x="1278" y="492"/>
                      <a:pt x="767" y="1375"/>
                    </a:cubicBezTo>
                    <a:cubicBezTo>
                      <a:pt x="0" y="2697"/>
                      <a:pt x="416" y="4334"/>
                      <a:pt x="1707" y="5083"/>
                    </a:cubicBezTo>
                    <a:cubicBezTo>
                      <a:pt x="2133" y="5330"/>
                      <a:pt x="2595" y="5447"/>
                      <a:pt x="3050" y="5447"/>
                    </a:cubicBezTo>
                    <a:cubicBezTo>
                      <a:pt x="3980" y="5447"/>
                      <a:pt x="4882" y="4956"/>
                      <a:pt x="5394" y="4072"/>
                    </a:cubicBezTo>
                    <a:cubicBezTo>
                      <a:pt x="6160" y="2750"/>
                      <a:pt x="5745" y="1112"/>
                      <a:pt x="4454" y="365"/>
                    </a:cubicBezTo>
                    <a:cubicBezTo>
                      <a:pt x="4028" y="118"/>
                      <a:pt x="3566" y="0"/>
                      <a:pt x="311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8" name="Google Shape;8728;p22"/>
              <p:cNvSpPr/>
              <p:nvPr/>
            </p:nvSpPr>
            <p:spPr>
              <a:xfrm>
                <a:off x="2647825" y="3895925"/>
                <a:ext cx="156450" cy="138175"/>
              </a:xfrm>
              <a:custGeom>
                <a:avLst/>
                <a:gdLst/>
                <a:ahLst/>
                <a:cxnLst/>
                <a:rect l="l" t="t" r="r" b="b"/>
                <a:pathLst>
                  <a:path w="6258" h="5527" extrusionOk="0">
                    <a:moveTo>
                      <a:pt x="3135" y="1"/>
                    </a:moveTo>
                    <a:cubicBezTo>
                      <a:pt x="2217" y="1"/>
                      <a:pt x="1337" y="480"/>
                      <a:pt x="815" y="1353"/>
                    </a:cubicBezTo>
                    <a:cubicBezTo>
                      <a:pt x="0" y="2716"/>
                      <a:pt x="391" y="4356"/>
                      <a:pt x="1716" y="5136"/>
                    </a:cubicBezTo>
                    <a:cubicBezTo>
                      <a:pt x="2165" y="5400"/>
                      <a:pt x="2646" y="5526"/>
                      <a:pt x="3118" y="5526"/>
                    </a:cubicBezTo>
                    <a:cubicBezTo>
                      <a:pt x="4051" y="5526"/>
                      <a:pt x="4944" y="5030"/>
                      <a:pt x="5466" y="4126"/>
                    </a:cubicBezTo>
                    <a:cubicBezTo>
                      <a:pt x="6257" y="2756"/>
                      <a:pt x="5834" y="1127"/>
                      <a:pt x="4489" y="365"/>
                    </a:cubicBezTo>
                    <a:cubicBezTo>
                      <a:pt x="4054" y="119"/>
                      <a:pt x="3590" y="1"/>
                      <a:pt x="313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9" name="Google Shape;8729;p22"/>
              <p:cNvSpPr/>
              <p:nvPr/>
            </p:nvSpPr>
            <p:spPr>
              <a:xfrm>
                <a:off x="2366725" y="3582175"/>
                <a:ext cx="154025" cy="136250"/>
              </a:xfrm>
              <a:custGeom>
                <a:avLst/>
                <a:gdLst/>
                <a:ahLst/>
                <a:cxnLst/>
                <a:rect l="l" t="t" r="r" b="b"/>
                <a:pathLst>
                  <a:path w="6161" h="5450" extrusionOk="0">
                    <a:moveTo>
                      <a:pt x="3113" y="1"/>
                    </a:moveTo>
                    <a:cubicBezTo>
                      <a:pt x="2172" y="1"/>
                      <a:pt x="1260" y="505"/>
                      <a:pt x="751" y="1405"/>
                    </a:cubicBezTo>
                    <a:cubicBezTo>
                      <a:pt x="1" y="2730"/>
                      <a:pt x="435" y="4364"/>
                      <a:pt x="1735" y="5101"/>
                    </a:cubicBezTo>
                    <a:cubicBezTo>
                      <a:pt x="2152" y="5337"/>
                      <a:pt x="2603" y="5449"/>
                      <a:pt x="3047" y="5449"/>
                    </a:cubicBezTo>
                    <a:cubicBezTo>
                      <a:pt x="3988" y="5449"/>
                      <a:pt x="4901" y="4946"/>
                      <a:pt x="5410" y="4046"/>
                    </a:cubicBezTo>
                    <a:cubicBezTo>
                      <a:pt x="6160" y="2721"/>
                      <a:pt x="5727" y="1087"/>
                      <a:pt x="4426" y="350"/>
                    </a:cubicBezTo>
                    <a:cubicBezTo>
                      <a:pt x="4008" y="114"/>
                      <a:pt x="3557" y="1"/>
                      <a:pt x="31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0" name="Google Shape;8730;p22"/>
              <p:cNvSpPr/>
              <p:nvPr/>
            </p:nvSpPr>
            <p:spPr>
              <a:xfrm>
                <a:off x="2933025" y="4212925"/>
                <a:ext cx="150450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18" h="5345" extrusionOk="0">
                    <a:moveTo>
                      <a:pt x="3086" y="1"/>
                    </a:moveTo>
                    <a:cubicBezTo>
                      <a:pt x="2123" y="1"/>
                      <a:pt x="1162" y="520"/>
                      <a:pt x="680" y="1416"/>
                    </a:cubicBezTo>
                    <a:cubicBezTo>
                      <a:pt x="1" y="2681"/>
                      <a:pt x="456" y="4325"/>
                      <a:pt x="1678" y="5019"/>
                    </a:cubicBezTo>
                    <a:cubicBezTo>
                      <a:pt x="2067" y="5240"/>
                      <a:pt x="2499" y="5344"/>
                      <a:pt x="2931" y="5344"/>
                    </a:cubicBezTo>
                    <a:cubicBezTo>
                      <a:pt x="3895" y="5344"/>
                      <a:pt x="4857" y="4825"/>
                      <a:pt x="5338" y="3929"/>
                    </a:cubicBezTo>
                    <a:cubicBezTo>
                      <a:pt x="6018" y="2665"/>
                      <a:pt x="5561" y="1020"/>
                      <a:pt x="4339" y="326"/>
                    </a:cubicBezTo>
                    <a:cubicBezTo>
                      <a:pt x="3950" y="105"/>
                      <a:pt x="3518" y="1"/>
                      <a:pt x="308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1" name="Google Shape;8731;p22"/>
              <p:cNvSpPr/>
              <p:nvPr/>
            </p:nvSpPr>
            <p:spPr>
              <a:xfrm>
                <a:off x="5046975" y="1812275"/>
                <a:ext cx="152175" cy="134900"/>
              </a:xfrm>
              <a:custGeom>
                <a:avLst/>
                <a:gdLst/>
                <a:ahLst/>
                <a:cxnLst/>
                <a:rect l="l" t="t" r="r" b="b"/>
                <a:pathLst>
                  <a:path w="6087" h="5396" extrusionOk="0">
                    <a:moveTo>
                      <a:pt x="3095" y="1"/>
                    </a:moveTo>
                    <a:cubicBezTo>
                      <a:pt x="2145" y="1"/>
                      <a:pt x="1206" y="507"/>
                      <a:pt x="708" y="1396"/>
                    </a:cubicBezTo>
                    <a:cubicBezTo>
                      <a:pt x="1" y="2661"/>
                      <a:pt x="418" y="4293"/>
                      <a:pt x="1633" y="5027"/>
                    </a:cubicBezTo>
                    <a:cubicBezTo>
                      <a:pt x="2049" y="5277"/>
                      <a:pt x="2511" y="5395"/>
                      <a:pt x="2971" y="5395"/>
                    </a:cubicBezTo>
                    <a:cubicBezTo>
                      <a:pt x="3901" y="5395"/>
                      <a:pt x="4823" y="4911"/>
                      <a:pt x="5329" y="4049"/>
                    </a:cubicBezTo>
                    <a:cubicBezTo>
                      <a:pt x="6087" y="2759"/>
                      <a:pt x="5655" y="1072"/>
                      <a:pt x="4383" y="341"/>
                    </a:cubicBezTo>
                    <a:cubicBezTo>
                      <a:pt x="3980" y="110"/>
                      <a:pt x="3536" y="1"/>
                      <a:pt x="309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2" name="Google Shape;8732;p22"/>
              <p:cNvSpPr/>
              <p:nvPr/>
            </p:nvSpPr>
            <p:spPr>
              <a:xfrm>
                <a:off x="3883550" y="1158450"/>
                <a:ext cx="152575" cy="1348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5395" extrusionOk="0">
                    <a:moveTo>
                      <a:pt x="3109" y="0"/>
                    </a:moveTo>
                    <a:cubicBezTo>
                      <a:pt x="2198" y="0"/>
                      <a:pt x="1295" y="465"/>
                      <a:pt x="783" y="1294"/>
                    </a:cubicBezTo>
                    <a:cubicBezTo>
                      <a:pt x="0" y="2563"/>
                      <a:pt x="393" y="4266"/>
                      <a:pt x="1646" y="5024"/>
                    </a:cubicBezTo>
                    <a:cubicBezTo>
                      <a:pt x="2062" y="5275"/>
                      <a:pt x="2526" y="5395"/>
                      <a:pt x="2987" y="5395"/>
                    </a:cubicBezTo>
                    <a:cubicBezTo>
                      <a:pt x="3916" y="5395"/>
                      <a:pt x="4837" y="4912"/>
                      <a:pt x="5343" y="4051"/>
                    </a:cubicBezTo>
                    <a:cubicBezTo>
                      <a:pt x="6102" y="2763"/>
                      <a:pt x="5675" y="1076"/>
                      <a:pt x="4403" y="344"/>
                    </a:cubicBezTo>
                    <a:cubicBezTo>
                      <a:pt x="4000" y="111"/>
                      <a:pt x="3554" y="0"/>
                      <a:pt x="310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3" name="Google Shape;8733;p22"/>
              <p:cNvSpPr/>
              <p:nvPr/>
            </p:nvSpPr>
            <p:spPr>
              <a:xfrm>
                <a:off x="4764350" y="1497600"/>
                <a:ext cx="152500" cy="134850"/>
              </a:xfrm>
              <a:custGeom>
                <a:avLst/>
                <a:gdLst/>
                <a:ahLst/>
                <a:cxnLst/>
                <a:rect l="l" t="t" r="r" b="b"/>
                <a:pathLst>
                  <a:path w="6100" h="5394" extrusionOk="0">
                    <a:moveTo>
                      <a:pt x="3109" y="0"/>
                    </a:moveTo>
                    <a:cubicBezTo>
                      <a:pt x="2209" y="0"/>
                      <a:pt x="1316" y="452"/>
                      <a:pt x="800" y="1263"/>
                    </a:cubicBezTo>
                    <a:cubicBezTo>
                      <a:pt x="0" y="2522"/>
                      <a:pt x="373" y="4231"/>
                      <a:pt x="1615" y="5005"/>
                    </a:cubicBezTo>
                    <a:cubicBezTo>
                      <a:pt x="2038" y="5268"/>
                      <a:pt x="2513" y="5393"/>
                      <a:pt x="2986" y="5393"/>
                    </a:cubicBezTo>
                    <a:cubicBezTo>
                      <a:pt x="3904" y="5393"/>
                      <a:pt x="4814" y="4923"/>
                      <a:pt x="5326" y="4081"/>
                    </a:cubicBezTo>
                    <a:cubicBezTo>
                      <a:pt x="6099" y="2805"/>
                      <a:pt x="5691" y="1107"/>
                      <a:pt x="4433" y="360"/>
                    </a:cubicBezTo>
                    <a:cubicBezTo>
                      <a:pt x="4022" y="116"/>
                      <a:pt x="3565" y="0"/>
                      <a:pt x="310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4" name="Google Shape;8734;p22"/>
              <p:cNvSpPr/>
              <p:nvPr/>
            </p:nvSpPr>
            <p:spPr>
              <a:xfrm>
                <a:off x="5261300" y="3337650"/>
                <a:ext cx="151400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56" h="5345" extrusionOk="0">
                    <a:moveTo>
                      <a:pt x="3107" y="1"/>
                    </a:moveTo>
                    <a:cubicBezTo>
                      <a:pt x="2199" y="1"/>
                      <a:pt x="1288" y="462"/>
                      <a:pt x="778" y="1279"/>
                    </a:cubicBezTo>
                    <a:cubicBezTo>
                      <a:pt x="1" y="2523"/>
                      <a:pt x="412" y="4256"/>
                      <a:pt x="1659" y="4997"/>
                    </a:cubicBezTo>
                    <a:cubicBezTo>
                      <a:pt x="2056" y="5233"/>
                      <a:pt x="2502" y="5344"/>
                      <a:pt x="2949" y="5344"/>
                    </a:cubicBezTo>
                    <a:cubicBezTo>
                      <a:pt x="3857" y="5344"/>
                      <a:pt x="4768" y="4884"/>
                      <a:pt x="5279" y="4066"/>
                    </a:cubicBezTo>
                    <a:cubicBezTo>
                      <a:pt x="6056" y="2822"/>
                      <a:pt x="5645" y="1089"/>
                      <a:pt x="4397" y="348"/>
                    </a:cubicBezTo>
                    <a:cubicBezTo>
                      <a:pt x="4000" y="112"/>
                      <a:pt x="3554" y="1"/>
                      <a:pt x="310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5" name="Google Shape;8735;p22"/>
              <p:cNvSpPr/>
              <p:nvPr/>
            </p:nvSpPr>
            <p:spPr>
              <a:xfrm>
                <a:off x="2336200" y="2004950"/>
                <a:ext cx="152100" cy="134900"/>
              </a:xfrm>
              <a:custGeom>
                <a:avLst/>
                <a:gdLst/>
                <a:ahLst/>
                <a:cxnLst/>
                <a:rect l="l" t="t" r="r" b="b"/>
                <a:pathLst>
                  <a:path w="6084" h="5396" extrusionOk="0">
                    <a:moveTo>
                      <a:pt x="3113" y="1"/>
                    </a:moveTo>
                    <a:cubicBezTo>
                      <a:pt x="2193" y="1"/>
                      <a:pt x="1281" y="473"/>
                      <a:pt x="771" y="1318"/>
                    </a:cubicBezTo>
                    <a:cubicBezTo>
                      <a:pt x="0" y="2596"/>
                      <a:pt x="410" y="4292"/>
                      <a:pt x="1673" y="5038"/>
                    </a:cubicBezTo>
                    <a:cubicBezTo>
                      <a:pt x="2084" y="5280"/>
                      <a:pt x="2539" y="5395"/>
                      <a:pt x="2991" y="5395"/>
                    </a:cubicBezTo>
                    <a:cubicBezTo>
                      <a:pt x="3929" y="5395"/>
                      <a:pt x="4857" y="4901"/>
                      <a:pt x="5360" y="4027"/>
                    </a:cubicBezTo>
                    <a:cubicBezTo>
                      <a:pt x="6083" y="2771"/>
                      <a:pt x="5687" y="1134"/>
                      <a:pt x="4477" y="385"/>
                    </a:cubicBezTo>
                    <a:cubicBezTo>
                      <a:pt x="4056" y="124"/>
                      <a:pt x="3583" y="1"/>
                      <a:pt x="31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6" name="Google Shape;8736;p22"/>
              <p:cNvSpPr/>
              <p:nvPr/>
            </p:nvSpPr>
            <p:spPr>
              <a:xfrm>
                <a:off x="5127350" y="3574125"/>
                <a:ext cx="152750" cy="134900"/>
              </a:xfrm>
              <a:custGeom>
                <a:avLst/>
                <a:gdLst/>
                <a:ahLst/>
                <a:cxnLst/>
                <a:rect l="l" t="t" r="r" b="b"/>
                <a:pathLst>
                  <a:path w="6110" h="5396" extrusionOk="0">
                    <a:moveTo>
                      <a:pt x="3115" y="1"/>
                    </a:moveTo>
                    <a:cubicBezTo>
                      <a:pt x="2183" y="1"/>
                      <a:pt x="1262" y="489"/>
                      <a:pt x="757" y="1349"/>
                    </a:cubicBezTo>
                    <a:cubicBezTo>
                      <a:pt x="1" y="2638"/>
                      <a:pt x="431" y="4325"/>
                      <a:pt x="1703" y="5055"/>
                    </a:cubicBezTo>
                    <a:cubicBezTo>
                      <a:pt x="2107" y="5286"/>
                      <a:pt x="2551" y="5396"/>
                      <a:pt x="2993" y="5396"/>
                    </a:cubicBezTo>
                    <a:cubicBezTo>
                      <a:pt x="3943" y="5396"/>
                      <a:pt x="4880" y="4890"/>
                      <a:pt x="5378" y="4000"/>
                    </a:cubicBezTo>
                    <a:cubicBezTo>
                      <a:pt x="6109" y="2697"/>
                      <a:pt x="5642" y="1017"/>
                      <a:pt x="4357" y="316"/>
                    </a:cubicBezTo>
                    <a:cubicBezTo>
                      <a:pt x="3966" y="102"/>
                      <a:pt x="3539" y="1"/>
                      <a:pt x="311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7" name="Google Shape;8737;p22"/>
              <p:cNvSpPr/>
              <p:nvPr/>
            </p:nvSpPr>
            <p:spPr>
              <a:xfrm>
                <a:off x="4678400" y="4102200"/>
                <a:ext cx="151475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59" h="5345" extrusionOk="0">
                    <a:moveTo>
                      <a:pt x="3107" y="1"/>
                    </a:moveTo>
                    <a:cubicBezTo>
                      <a:pt x="2184" y="1"/>
                      <a:pt x="1260" y="478"/>
                      <a:pt x="756" y="1316"/>
                    </a:cubicBezTo>
                    <a:cubicBezTo>
                      <a:pt x="0" y="2577"/>
                      <a:pt x="438" y="4301"/>
                      <a:pt x="1696" y="5019"/>
                    </a:cubicBezTo>
                    <a:cubicBezTo>
                      <a:pt x="2086" y="5240"/>
                      <a:pt x="2518" y="5345"/>
                      <a:pt x="2951" y="5345"/>
                    </a:cubicBezTo>
                    <a:cubicBezTo>
                      <a:pt x="3875" y="5345"/>
                      <a:pt x="4799" y="4868"/>
                      <a:pt x="5302" y="4030"/>
                    </a:cubicBezTo>
                    <a:cubicBezTo>
                      <a:pt x="6058" y="2769"/>
                      <a:pt x="5621" y="1043"/>
                      <a:pt x="4362" y="327"/>
                    </a:cubicBezTo>
                    <a:cubicBezTo>
                      <a:pt x="3973" y="105"/>
                      <a:pt x="3540" y="1"/>
                      <a:pt x="310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8" name="Google Shape;8738;p22"/>
              <p:cNvSpPr/>
              <p:nvPr/>
            </p:nvSpPr>
            <p:spPr>
              <a:xfrm>
                <a:off x="4299750" y="1236325"/>
                <a:ext cx="151175" cy="134300"/>
              </a:xfrm>
              <a:custGeom>
                <a:avLst/>
                <a:gdLst/>
                <a:ahLst/>
                <a:cxnLst/>
                <a:rect l="l" t="t" r="r" b="b"/>
                <a:pathLst>
                  <a:path w="6047" h="5372" extrusionOk="0">
                    <a:moveTo>
                      <a:pt x="3095" y="1"/>
                    </a:moveTo>
                    <a:cubicBezTo>
                      <a:pt x="2155" y="1"/>
                      <a:pt x="1219" y="495"/>
                      <a:pt x="720" y="1365"/>
                    </a:cubicBezTo>
                    <a:cubicBezTo>
                      <a:pt x="1" y="2621"/>
                      <a:pt x="413" y="4273"/>
                      <a:pt x="1629" y="5008"/>
                    </a:cubicBezTo>
                    <a:cubicBezTo>
                      <a:pt x="2037" y="5255"/>
                      <a:pt x="2494" y="5371"/>
                      <a:pt x="2951" y="5371"/>
                    </a:cubicBezTo>
                    <a:cubicBezTo>
                      <a:pt x="3890" y="5371"/>
                      <a:pt x="4827" y="4877"/>
                      <a:pt x="5326" y="4006"/>
                    </a:cubicBezTo>
                    <a:cubicBezTo>
                      <a:pt x="6047" y="2752"/>
                      <a:pt x="5634" y="1100"/>
                      <a:pt x="4417" y="365"/>
                    </a:cubicBezTo>
                    <a:cubicBezTo>
                      <a:pt x="4009" y="117"/>
                      <a:pt x="3552" y="1"/>
                      <a:pt x="309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9" name="Google Shape;8739;p22"/>
              <p:cNvSpPr/>
              <p:nvPr/>
            </p:nvSpPr>
            <p:spPr>
              <a:xfrm>
                <a:off x="2120300" y="2663775"/>
                <a:ext cx="150425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17" h="5345" extrusionOk="0">
                    <a:moveTo>
                      <a:pt x="3086" y="0"/>
                    </a:moveTo>
                    <a:cubicBezTo>
                      <a:pt x="2123" y="0"/>
                      <a:pt x="1162" y="520"/>
                      <a:pt x="680" y="1416"/>
                    </a:cubicBezTo>
                    <a:cubicBezTo>
                      <a:pt x="1" y="2679"/>
                      <a:pt x="456" y="4324"/>
                      <a:pt x="1678" y="5019"/>
                    </a:cubicBezTo>
                    <a:cubicBezTo>
                      <a:pt x="2067" y="5240"/>
                      <a:pt x="2499" y="5344"/>
                      <a:pt x="2931" y="5344"/>
                    </a:cubicBezTo>
                    <a:cubicBezTo>
                      <a:pt x="3894" y="5344"/>
                      <a:pt x="4855" y="4825"/>
                      <a:pt x="5337" y="3929"/>
                    </a:cubicBezTo>
                    <a:cubicBezTo>
                      <a:pt x="6016" y="2664"/>
                      <a:pt x="5561" y="1020"/>
                      <a:pt x="4339" y="326"/>
                    </a:cubicBezTo>
                    <a:cubicBezTo>
                      <a:pt x="3950" y="105"/>
                      <a:pt x="3518" y="0"/>
                      <a:pt x="308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0" name="Google Shape;8740;p22"/>
              <p:cNvSpPr/>
              <p:nvPr/>
            </p:nvSpPr>
            <p:spPr>
              <a:xfrm>
                <a:off x="5345075" y="2916250"/>
                <a:ext cx="151200" cy="134275"/>
              </a:xfrm>
              <a:custGeom>
                <a:avLst/>
                <a:gdLst/>
                <a:ahLst/>
                <a:cxnLst/>
                <a:rect l="l" t="t" r="r" b="b"/>
                <a:pathLst>
                  <a:path w="6048" h="5371" extrusionOk="0">
                    <a:moveTo>
                      <a:pt x="3093" y="1"/>
                    </a:moveTo>
                    <a:cubicBezTo>
                      <a:pt x="2131" y="1"/>
                      <a:pt x="1176" y="520"/>
                      <a:pt x="689" y="1423"/>
                    </a:cubicBezTo>
                    <a:cubicBezTo>
                      <a:pt x="1" y="2698"/>
                      <a:pt x="455" y="4338"/>
                      <a:pt x="1688" y="5039"/>
                    </a:cubicBezTo>
                    <a:cubicBezTo>
                      <a:pt x="2084" y="5265"/>
                      <a:pt x="2520" y="5371"/>
                      <a:pt x="2955" y="5371"/>
                    </a:cubicBezTo>
                    <a:cubicBezTo>
                      <a:pt x="3918" y="5371"/>
                      <a:pt x="4873" y="4851"/>
                      <a:pt x="5360" y="3947"/>
                    </a:cubicBezTo>
                    <a:cubicBezTo>
                      <a:pt x="6047" y="2674"/>
                      <a:pt x="5595" y="1034"/>
                      <a:pt x="4361" y="333"/>
                    </a:cubicBezTo>
                    <a:cubicBezTo>
                      <a:pt x="3965" y="107"/>
                      <a:pt x="3529" y="1"/>
                      <a:pt x="309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1" name="Google Shape;8741;p22"/>
              <p:cNvSpPr/>
              <p:nvPr/>
            </p:nvSpPr>
            <p:spPr>
              <a:xfrm>
                <a:off x="2785975" y="1477825"/>
                <a:ext cx="152175" cy="134275"/>
              </a:xfrm>
              <a:custGeom>
                <a:avLst/>
                <a:gdLst/>
                <a:ahLst/>
                <a:cxnLst/>
                <a:rect l="l" t="t" r="r" b="b"/>
                <a:pathLst>
                  <a:path w="6087" h="5371" extrusionOk="0">
                    <a:moveTo>
                      <a:pt x="3112" y="1"/>
                    </a:moveTo>
                    <a:cubicBezTo>
                      <a:pt x="2196" y="1"/>
                      <a:pt x="1283" y="470"/>
                      <a:pt x="774" y="1304"/>
                    </a:cubicBezTo>
                    <a:cubicBezTo>
                      <a:pt x="0" y="2571"/>
                      <a:pt x="422" y="4293"/>
                      <a:pt x="1686" y="5028"/>
                    </a:cubicBezTo>
                    <a:cubicBezTo>
                      <a:pt x="2086" y="5260"/>
                      <a:pt x="2530" y="5370"/>
                      <a:pt x="2974" y="5370"/>
                    </a:cubicBezTo>
                    <a:cubicBezTo>
                      <a:pt x="3890" y="5370"/>
                      <a:pt x="4803" y="4900"/>
                      <a:pt x="5313" y="4067"/>
                    </a:cubicBezTo>
                    <a:cubicBezTo>
                      <a:pt x="6086" y="2798"/>
                      <a:pt x="5665" y="1079"/>
                      <a:pt x="4400" y="343"/>
                    </a:cubicBezTo>
                    <a:cubicBezTo>
                      <a:pt x="4000" y="111"/>
                      <a:pt x="3556" y="1"/>
                      <a:pt x="311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2" name="Google Shape;8742;p22"/>
              <p:cNvSpPr/>
              <p:nvPr/>
            </p:nvSpPr>
            <p:spPr>
              <a:xfrm>
                <a:off x="2470575" y="1768450"/>
                <a:ext cx="150425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17" h="5345" extrusionOk="0">
                    <a:moveTo>
                      <a:pt x="3089" y="1"/>
                    </a:moveTo>
                    <a:cubicBezTo>
                      <a:pt x="2146" y="1"/>
                      <a:pt x="1200" y="497"/>
                      <a:pt x="707" y="1366"/>
                    </a:cubicBezTo>
                    <a:cubicBezTo>
                      <a:pt x="1" y="2611"/>
                      <a:pt x="422" y="4266"/>
                      <a:pt x="1629" y="4991"/>
                    </a:cubicBezTo>
                    <a:cubicBezTo>
                      <a:pt x="2029" y="5231"/>
                      <a:pt x="2478" y="5345"/>
                      <a:pt x="2928" y="5345"/>
                    </a:cubicBezTo>
                    <a:cubicBezTo>
                      <a:pt x="3871" y="5345"/>
                      <a:pt x="4816" y="4848"/>
                      <a:pt x="5310" y="3979"/>
                    </a:cubicBezTo>
                    <a:cubicBezTo>
                      <a:pt x="6016" y="2734"/>
                      <a:pt x="5595" y="1079"/>
                      <a:pt x="4388" y="354"/>
                    </a:cubicBezTo>
                    <a:cubicBezTo>
                      <a:pt x="3988" y="114"/>
                      <a:pt x="3539" y="1"/>
                      <a:pt x="308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3" name="Google Shape;8743;p22"/>
              <p:cNvSpPr/>
              <p:nvPr/>
            </p:nvSpPr>
            <p:spPr>
              <a:xfrm>
                <a:off x="4994875" y="3812225"/>
                <a:ext cx="150500" cy="132950"/>
              </a:xfrm>
              <a:custGeom>
                <a:avLst/>
                <a:gdLst/>
                <a:ahLst/>
                <a:cxnLst/>
                <a:rect l="l" t="t" r="r" b="b"/>
                <a:pathLst>
                  <a:path w="6020" h="5318" extrusionOk="0">
                    <a:moveTo>
                      <a:pt x="3106" y="1"/>
                    </a:moveTo>
                    <a:cubicBezTo>
                      <a:pt x="2176" y="1"/>
                      <a:pt x="1242" y="485"/>
                      <a:pt x="745" y="1329"/>
                    </a:cubicBezTo>
                    <a:cubicBezTo>
                      <a:pt x="1" y="2595"/>
                      <a:pt x="471" y="4338"/>
                      <a:pt x="1740" y="5021"/>
                    </a:cubicBezTo>
                    <a:cubicBezTo>
                      <a:pt x="2115" y="5223"/>
                      <a:pt x="2528" y="5318"/>
                      <a:pt x="2940" y="5318"/>
                    </a:cubicBezTo>
                    <a:cubicBezTo>
                      <a:pt x="3891" y="5318"/>
                      <a:pt x="4841" y="4812"/>
                      <a:pt x="5325" y="3940"/>
                    </a:cubicBezTo>
                    <a:cubicBezTo>
                      <a:pt x="6019" y="2688"/>
                      <a:pt x="5573" y="1024"/>
                      <a:pt x="4352" y="326"/>
                    </a:cubicBezTo>
                    <a:cubicBezTo>
                      <a:pt x="3967" y="105"/>
                      <a:pt x="3537" y="1"/>
                      <a:pt x="310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4" name="Google Shape;8744;p22"/>
              <p:cNvSpPr/>
              <p:nvPr/>
            </p:nvSpPr>
            <p:spPr>
              <a:xfrm>
                <a:off x="2203800" y="2243025"/>
                <a:ext cx="150325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6013" h="5319" extrusionOk="0">
                    <a:moveTo>
                      <a:pt x="3106" y="1"/>
                    </a:moveTo>
                    <a:cubicBezTo>
                      <a:pt x="2214" y="1"/>
                      <a:pt x="1309" y="446"/>
                      <a:pt x="791" y="1242"/>
                    </a:cubicBezTo>
                    <a:cubicBezTo>
                      <a:pt x="0" y="2464"/>
                      <a:pt x="404" y="4226"/>
                      <a:pt x="1646" y="4972"/>
                    </a:cubicBezTo>
                    <a:cubicBezTo>
                      <a:pt x="2039" y="5207"/>
                      <a:pt x="2482" y="5319"/>
                      <a:pt x="2928" y="5319"/>
                    </a:cubicBezTo>
                    <a:cubicBezTo>
                      <a:pt x="3841" y="5319"/>
                      <a:pt x="4762" y="4852"/>
                      <a:pt x="5268" y="4029"/>
                    </a:cubicBezTo>
                    <a:cubicBezTo>
                      <a:pt x="6012" y="2819"/>
                      <a:pt x="5626" y="1135"/>
                      <a:pt x="4431" y="376"/>
                    </a:cubicBezTo>
                    <a:cubicBezTo>
                      <a:pt x="4030" y="121"/>
                      <a:pt x="3570" y="1"/>
                      <a:pt x="310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5" name="Google Shape;8745;p22"/>
              <p:cNvSpPr/>
              <p:nvPr/>
            </p:nvSpPr>
            <p:spPr>
              <a:xfrm>
                <a:off x="3580900" y="4421600"/>
                <a:ext cx="150475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5319" extrusionOk="0">
                    <a:moveTo>
                      <a:pt x="3106" y="1"/>
                    </a:moveTo>
                    <a:cubicBezTo>
                      <a:pt x="2184" y="1"/>
                      <a:pt x="1255" y="477"/>
                      <a:pt x="753" y="1313"/>
                    </a:cubicBezTo>
                    <a:cubicBezTo>
                      <a:pt x="0" y="2568"/>
                      <a:pt x="457" y="4317"/>
                      <a:pt x="1722" y="5012"/>
                    </a:cubicBezTo>
                    <a:cubicBezTo>
                      <a:pt x="2101" y="5220"/>
                      <a:pt x="2521" y="5319"/>
                      <a:pt x="2940" y="5319"/>
                    </a:cubicBezTo>
                    <a:cubicBezTo>
                      <a:pt x="3882" y="5319"/>
                      <a:pt x="4824" y="4821"/>
                      <a:pt x="5313" y="3958"/>
                    </a:cubicBezTo>
                    <a:cubicBezTo>
                      <a:pt x="6019" y="2711"/>
                      <a:pt x="5584" y="1045"/>
                      <a:pt x="4367" y="334"/>
                    </a:cubicBezTo>
                    <a:cubicBezTo>
                      <a:pt x="3979" y="108"/>
                      <a:pt x="3543" y="1"/>
                      <a:pt x="310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6" name="Google Shape;8746;p22"/>
              <p:cNvSpPr/>
              <p:nvPr/>
            </p:nvSpPr>
            <p:spPr>
              <a:xfrm>
                <a:off x="2417875" y="3767775"/>
                <a:ext cx="150475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5319" extrusionOk="0">
                    <a:moveTo>
                      <a:pt x="3106" y="1"/>
                    </a:moveTo>
                    <a:cubicBezTo>
                      <a:pt x="2178" y="1"/>
                      <a:pt x="1243" y="483"/>
                      <a:pt x="746" y="1326"/>
                    </a:cubicBezTo>
                    <a:cubicBezTo>
                      <a:pt x="0" y="2590"/>
                      <a:pt x="467" y="4333"/>
                      <a:pt x="1735" y="5018"/>
                    </a:cubicBezTo>
                    <a:cubicBezTo>
                      <a:pt x="2111" y="5222"/>
                      <a:pt x="2526" y="5318"/>
                      <a:pt x="2940" y="5318"/>
                    </a:cubicBezTo>
                    <a:cubicBezTo>
                      <a:pt x="3890" y="5318"/>
                      <a:pt x="4837" y="4814"/>
                      <a:pt x="5321" y="3944"/>
                    </a:cubicBezTo>
                    <a:cubicBezTo>
                      <a:pt x="6018" y="2695"/>
                      <a:pt x="5575" y="1028"/>
                      <a:pt x="4355" y="327"/>
                    </a:cubicBezTo>
                    <a:cubicBezTo>
                      <a:pt x="3969" y="105"/>
                      <a:pt x="3538" y="1"/>
                      <a:pt x="310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7" name="Google Shape;8747;p22"/>
              <p:cNvSpPr/>
              <p:nvPr/>
            </p:nvSpPr>
            <p:spPr>
              <a:xfrm>
                <a:off x="3166375" y="4344650"/>
                <a:ext cx="148925" cy="131675"/>
              </a:xfrm>
              <a:custGeom>
                <a:avLst/>
                <a:gdLst/>
                <a:ahLst/>
                <a:cxnLst/>
                <a:rect l="l" t="t" r="r" b="b"/>
                <a:pathLst>
                  <a:path w="5957" h="5267" extrusionOk="0">
                    <a:moveTo>
                      <a:pt x="3056" y="0"/>
                    </a:moveTo>
                    <a:cubicBezTo>
                      <a:pt x="2159" y="0"/>
                      <a:pt x="1261" y="458"/>
                      <a:pt x="755" y="1270"/>
                    </a:cubicBezTo>
                    <a:cubicBezTo>
                      <a:pt x="1" y="2482"/>
                      <a:pt x="400" y="4179"/>
                      <a:pt x="1616" y="4917"/>
                    </a:cubicBezTo>
                    <a:cubicBezTo>
                      <a:pt x="2007" y="5154"/>
                      <a:pt x="2450" y="5267"/>
                      <a:pt x="2894" y="5267"/>
                    </a:cubicBezTo>
                    <a:cubicBezTo>
                      <a:pt x="3812" y="5267"/>
                      <a:pt x="4737" y="4789"/>
                      <a:pt x="5230" y="3950"/>
                    </a:cubicBezTo>
                    <a:cubicBezTo>
                      <a:pt x="5957" y="2714"/>
                      <a:pt x="5521" y="1025"/>
                      <a:pt x="4295" y="324"/>
                    </a:cubicBezTo>
                    <a:cubicBezTo>
                      <a:pt x="3910" y="104"/>
                      <a:pt x="3483" y="0"/>
                      <a:pt x="305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8" name="Google Shape;8748;p22"/>
              <p:cNvSpPr/>
              <p:nvPr/>
            </p:nvSpPr>
            <p:spPr>
              <a:xfrm>
                <a:off x="2701125" y="4083150"/>
                <a:ext cx="148450" cy="131550"/>
              </a:xfrm>
              <a:custGeom>
                <a:avLst/>
                <a:gdLst/>
                <a:ahLst/>
                <a:cxnLst/>
                <a:rect l="l" t="t" r="r" b="b"/>
                <a:pathLst>
                  <a:path w="5938" h="5262" extrusionOk="0">
                    <a:moveTo>
                      <a:pt x="3061" y="1"/>
                    </a:moveTo>
                    <a:cubicBezTo>
                      <a:pt x="2127" y="1"/>
                      <a:pt x="1191" y="496"/>
                      <a:pt x="708" y="1356"/>
                    </a:cubicBezTo>
                    <a:cubicBezTo>
                      <a:pt x="1" y="2611"/>
                      <a:pt x="463" y="4288"/>
                      <a:pt x="1703" y="4963"/>
                    </a:cubicBezTo>
                    <a:cubicBezTo>
                      <a:pt x="2075" y="5166"/>
                      <a:pt x="2487" y="5261"/>
                      <a:pt x="2899" y="5261"/>
                    </a:cubicBezTo>
                    <a:cubicBezTo>
                      <a:pt x="3856" y="5261"/>
                      <a:pt x="4814" y="4745"/>
                      <a:pt x="5282" y="3861"/>
                    </a:cubicBezTo>
                    <a:cubicBezTo>
                      <a:pt x="5938" y="2620"/>
                      <a:pt x="5496" y="1020"/>
                      <a:pt x="4308" y="330"/>
                    </a:cubicBezTo>
                    <a:cubicBezTo>
                      <a:pt x="3922" y="106"/>
                      <a:pt x="3492" y="1"/>
                      <a:pt x="306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9" name="Google Shape;8749;p22"/>
              <p:cNvSpPr/>
              <p:nvPr/>
            </p:nvSpPr>
            <p:spPr>
              <a:xfrm>
                <a:off x="4999150" y="1630675"/>
                <a:ext cx="14747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5899" h="5207" extrusionOk="0">
                    <a:moveTo>
                      <a:pt x="3013" y="1"/>
                    </a:moveTo>
                    <a:cubicBezTo>
                      <a:pt x="2126" y="1"/>
                      <a:pt x="1250" y="462"/>
                      <a:pt x="755" y="1286"/>
                    </a:cubicBezTo>
                    <a:cubicBezTo>
                      <a:pt x="1" y="2542"/>
                      <a:pt x="431" y="4198"/>
                      <a:pt x="1691" y="4894"/>
                    </a:cubicBezTo>
                    <a:cubicBezTo>
                      <a:pt x="2075" y="5106"/>
                      <a:pt x="2493" y="5207"/>
                      <a:pt x="2908" y="5207"/>
                    </a:cubicBezTo>
                    <a:cubicBezTo>
                      <a:pt x="3817" y="5207"/>
                      <a:pt x="4709" y="4724"/>
                      <a:pt x="5192" y="3873"/>
                    </a:cubicBezTo>
                    <a:cubicBezTo>
                      <a:pt x="5898" y="2632"/>
                      <a:pt x="5486" y="1049"/>
                      <a:pt x="4277" y="342"/>
                    </a:cubicBezTo>
                    <a:cubicBezTo>
                      <a:pt x="3882" y="110"/>
                      <a:pt x="3446" y="1"/>
                      <a:pt x="30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0" name="Google Shape;8750;p22"/>
              <p:cNvSpPr/>
              <p:nvPr/>
            </p:nvSpPr>
            <p:spPr>
              <a:xfrm>
                <a:off x="4068775" y="1107625"/>
                <a:ext cx="147425" cy="130150"/>
              </a:xfrm>
              <a:custGeom>
                <a:avLst/>
                <a:gdLst/>
                <a:ahLst/>
                <a:cxnLst/>
                <a:rect l="l" t="t" r="r" b="b"/>
                <a:pathLst>
                  <a:path w="5897" h="5206" extrusionOk="0">
                    <a:moveTo>
                      <a:pt x="3011" y="1"/>
                    </a:moveTo>
                    <a:cubicBezTo>
                      <a:pt x="2103" y="1"/>
                      <a:pt x="1212" y="483"/>
                      <a:pt x="727" y="1332"/>
                    </a:cubicBezTo>
                    <a:cubicBezTo>
                      <a:pt x="0" y="2608"/>
                      <a:pt x="463" y="4254"/>
                      <a:pt x="1736" y="4919"/>
                    </a:cubicBezTo>
                    <a:cubicBezTo>
                      <a:pt x="2109" y="5113"/>
                      <a:pt x="2510" y="5206"/>
                      <a:pt x="2907" y="5206"/>
                    </a:cubicBezTo>
                    <a:cubicBezTo>
                      <a:pt x="3836" y="5206"/>
                      <a:pt x="4744" y="4701"/>
                      <a:pt x="5218" y="3824"/>
                    </a:cubicBezTo>
                    <a:cubicBezTo>
                      <a:pt x="5896" y="2567"/>
                      <a:pt x="5451" y="992"/>
                      <a:pt x="4229" y="315"/>
                    </a:cubicBezTo>
                    <a:cubicBezTo>
                      <a:pt x="3845" y="102"/>
                      <a:pt x="3426" y="1"/>
                      <a:pt x="301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1" name="Google Shape;8751;p22"/>
              <p:cNvSpPr/>
              <p:nvPr/>
            </p:nvSpPr>
            <p:spPr>
              <a:xfrm>
                <a:off x="5397325" y="3102675"/>
                <a:ext cx="146025" cy="129325"/>
              </a:xfrm>
              <a:custGeom>
                <a:avLst/>
                <a:gdLst/>
                <a:ahLst/>
                <a:cxnLst/>
                <a:rect l="l" t="t" r="r" b="b"/>
                <a:pathLst>
                  <a:path w="5841" h="5173" extrusionOk="0">
                    <a:moveTo>
                      <a:pt x="2950" y="0"/>
                    </a:moveTo>
                    <a:cubicBezTo>
                      <a:pt x="2050" y="0"/>
                      <a:pt x="1179" y="487"/>
                      <a:pt x="699" y="1350"/>
                    </a:cubicBezTo>
                    <a:cubicBezTo>
                      <a:pt x="0" y="2606"/>
                      <a:pt x="412" y="4138"/>
                      <a:pt x="1636" y="4837"/>
                    </a:cubicBezTo>
                    <a:cubicBezTo>
                      <a:pt x="2034" y="5064"/>
                      <a:pt x="2464" y="5172"/>
                      <a:pt x="2888" y="5172"/>
                    </a:cubicBezTo>
                    <a:cubicBezTo>
                      <a:pt x="3806" y="5172"/>
                      <a:pt x="4696" y="4667"/>
                      <a:pt x="5168" y="3773"/>
                    </a:cubicBezTo>
                    <a:cubicBezTo>
                      <a:pt x="5840" y="2506"/>
                      <a:pt x="5394" y="979"/>
                      <a:pt x="4156" y="309"/>
                    </a:cubicBezTo>
                    <a:cubicBezTo>
                      <a:pt x="3770" y="100"/>
                      <a:pt x="3357" y="0"/>
                      <a:pt x="295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2" name="Google Shape;8752;p22"/>
              <p:cNvSpPr/>
              <p:nvPr/>
            </p:nvSpPr>
            <p:spPr>
              <a:xfrm>
                <a:off x="4864350" y="4051550"/>
                <a:ext cx="145450" cy="128550"/>
              </a:xfrm>
              <a:custGeom>
                <a:avLst/>
                <a:gdLst/>
                <a:ahLst/>
                <a:cxnLst/>
                <a:rect l="l" t="t" r="r" b="b"/>
                <a:pathLst>
                  <a:path w="5818" h="5142" extrusionOk="0">
                    <a:moveTo>
                      <a:pt x="2928" y="1"/>
                    </a:moveTo>
                    <a:cubicBezTo>
                      <a:pt x="2028" y="1"/>
                      <a:pt x="1165" y="498"/>
                      <a:pt x="688" y="1382"/>
                    </a:cubicBezTo>
                    <a:cubicBezTo>
                      <a:pt x="1" y="2655"/>
                      <a:pt x="440" y="4161"/>
                      <a:pt x="1696" y="4836"/>
                    </a:cubicBezTo>
                    <a:cubicBezTo>
                      <a:pt x="2080" y="5043"/>
                      <a:pt x="2489" y="5142"/>
                      <a:pt x="2891" y="5142"/>
                    </a:cubicBezTo>
                    <a:cubicBezTo>
                      <a:pt x="3791" y="5142"/>
                      <a:pt x="4655" y="4645"/>
                      <a:pt x="5132" y="3760"/>
                    </a:cubicBezTo>
                    <a:cubicBezTo>
                      <a:pt x="5817" y="2488"/>
                      <a:pt x="5378" y="982"/>
                      <a:pt x="4124" y="307"/>
                    </a:cubicBezTo>
                    <a:cubicBezTo>
                      <a:pt x="3739" y="100"/>
                      <a:pt x="3330" y="1"/>
                      <a:pt x="292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3" name="Google Shape;8753;p22"/>
              <p:cNvSpPr/>
              <p:nvPr/>
            </p:nvSpPr>
            <p:spPr>
              <a:xfrm>
                <a:off x="5381675" y="2313700"/>
                <a:ext cx="146025" cy="129350"/>
              </a:xfrm>
              <a:custGeom>
                <a:avLst/>
                <a:gdLst/>
                <a:ahLst/>
                <a:cxnLst/>
                <a:rect l="l" t="t" r="r" b="b"/>
                <a:pathLst>
                  <a:path w="5841" h="5174" extrusionOk="0">
                    <a:moveTo>
                      <a:pt x="2951" y="1"/>
                    </a:moveTo>
                    <a:cubicBezTo>
                      <a:pt x="2058" y="1"/>
                      <a:pt x="1195" y="478"/>
                      <a:pt x="710" y="1332"/>
                    </a:cubicBezTo>
                    <a:cubicBezTo>
                      <a:pt x="0" y="2581"/>
                      <a:pt x="400" y="4118"/>
                      <a:pt x="1617" y="4827"/>
                    </a:cubicBezTo>
                    <a:cubicBezTo>
                      <a:pt x="2019" y="5062"/>
                      <a:pt x="2457" y="5174"/>
                      <a:pt x="2888" y="5174"/>
                    </a:cubicBezTo>
                    <a:cubicBezTo>
                      <a:pt x="3799" y="5174"/>
                      <a:pt x="4682" y="4677"/>
                      <a:pt x="5159" y="3794"/>
                    </a:cubicBezTo>
                    <a:cubicBezTo>
                      <a:pt x="5840" y="2530"/>
                      <a:pt x="5408" y="1002"/>
                      <a:pt x="4176" y="319"/>
                    </a:cubicBezTo>
                    <a:cubicBezTo>
                      <a:pt x="3785" y="103"/>
                      <a:pt x="3365" y="1"/>
                      <a:pt x="295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4" name="Google Shape;8754;p22"/>
              <p:cNvSpPr/>
              <p:nvPr/>
            </p:nvSpPr>
            <p:spPr>
              <a:xfrm>
                <a:off x="5332425" y="2130175"/>
                <a:ext cx="145225" cy="128500"/>
              </a:xfrm>
              <a:custGeom>
                <a:avLst/>
                <a:gdLst/>
                <a:ahLst/>
                <a:cxnLst/>
                <a:rect l="l" t="t" r="r" b="b"/>
                <a:pathLst>
                  <a:path w="5809" h="5140" extrusionOk="0">
                    <a:moveTo>
                      <a:pt x="2922" y="0"/>
                    </a:moveTo>
                    <a:cubicBezTo>
                      <a:pt x="2046" y="0"/>
                      <a:pt x="1204" y="469"/>
                      <a:pt x="719" y="1315"/>
                    </a:cubicBezTo>
                    <a:cubicBezTo>
                      <a:pt x="0" y="2572"/>
                      <a:pt x="392" y="4091"/>
                      <a:pt x="1625" y="4799"/>
                    </a:cubicBezTo>
                    <a:cubicBezTo>
                      <a:pt x="2029" y="5029"/>
                      <a:pt x="2461" y="5140"/>
                      <a:pt x="2887" y="5140"/>
                    </a:cubicBezTo>
                    <a:cubicBezTo>
                      <a:pt x="3762" y="5140"/>
                      <a:pt x="4605" y="4672"/>
                      <a:pt x="5090" y="3826"/>
                    </a:cubicBezTo>
                    <a:cubicBezTo>
                      <a:pt x="5809" y="2569"/>
                      <a:pt x="5417" y="1050"/>
                      <a:pt x="4184" y="342"/>
                    </a:cubicBezTo>
                    <a:cubicBezTo>
                      <a:pt x="3780" y="111"/>
                      <a:pt x="3347" y="0"/>
                      <a:pt x="292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5" name="Google Shape;8755;p22"/>
              <p:cNvSpPr/>
              <p:nvPr/>
            </p:nvSpPr>
            <p:spPr>
              <a:xfrm>
                <a:off x="3471600" y="1084025"/>
                <a:ext cx="145275" cy="128525"/>
              </a:xfrm>
              <a:custGeom>
                <a:avLst/>
                <a:gdLst/>
                <a:ahLst/>
                <a:cxnLst/>
                <a:rect l="l" t="t" r="r" b="b"/>
                <a:pathLst>
                  <a:path w="5811" h="5141" extrusionOk="0">
                    <a:moveTo>
                      <a:pt x="2921" y="1"/>
                    </a:moveTo>
                    <a:cubicBezTo>
                      <a:pt x="2055" y="1"/>
                      <a:pt x="1220" y="459"/>
                      <a:pt x="734" y="1290"/>
                    </a:cubicBezTo>
                    <a:cubicBezTo>
                      <a:pt x="0" y="2544"/>
                      <a:pt x="378" y="4066"/>
                      <a:pt x="1601" y="4786"/>
                    </a:cubicBezTo>
                    <a:cubicBezTo>
                      <a:pt x="2011" y="5026"/>
                      <a:pt x="2453" y="5141"/>
                      <a:pt x="2887" y="5141"/>
                    </a:cubicBezTo>
                    <a:cubicBezTo>
                      <a:pt x="3754" y="5141"/>
                      <a:pt x="4589" y="4683"/>
                      <a:pt x="5075" y="3851"/>
                    </a:cubicBezTo>
                    <a:cubicBezTo>
                      <a:pt x="5811" y="2599"/>
                      <a:pt x="5432" y="1075"/>
                      <a:pt x="4209" y="357"/>
                    </a:cubicBezTo>
                    <a:cubicBezTo>
                      <a:pt x="3798" y="116"/>
                      <a:pt x="3356" y="1"/>
                      <a:pt x="292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6" name="Google Shape;8756;p22"/>
              <p:cNvSpPr/>
              <p:nvPr/>
            </p:nvSpPr>
            <p:spPr>
              <a:xfrm>
                <a:off x="5431575" y="2498050"/>
                <a:ext cx="145525" cy="128550"/>
              </a:xfrm>
              <a:custGeom>
                <a:avLst/>
                <a:gdLst/>
                <a:ahLst/>
                <a:cxnLst/>
                <a:rect l="l" t="t" r="r" b="b"/>
                <a:pathLst>
                  <a:path w="5821" h="5142" extrusionOk="0">
                    <a:moveTo>
                      <a:pt x="2927" y="0"/>
                    </a:moveTo>
                    <a:cubicBezTo>
                      <a:pt x="2038" y="0"/>
                      <a:pt x="1185" y="485"/>
                      <a:pt x="704" y="1354"/>
                    </a:cubicBezTo>
                    <a:cubicBezTo>
                      <a:pt x="1" y="2624"/>
                      <a:pt x="422" y="4130"/>
                      <a:pt x="1669" y="4820"/>
                    </a:cubicBezTo>
                    <a:cubicBezTo>
                      <a:pt x="2063" y="5037"/>
                      <a:pt x="2483" y="5141"/>
                      <a:pt x="2894" y="5141"/>
                    </a:cubicBezTo>
                    <a:cubicBezTo>
                      <a:pt x="3784" y="5141"/>
                      <a:pt x="4637" y="4656"/>
                      <a:pt x="5117" y="3788"/>
                    </a:cubicBezTo>
                    <a:cubicBezTo>
                      <a:pt x="5820" y="2516"/>
                      <a:pt x="5399" y="1012"/>
                      <a:pt x="4152" y="322"/>
                    </a:cubicBezTo>
                    <a:cubicBezTo>
                      <a:pt x="3758" y="104"/>
                      <a:pt x="3339" y="0"/>
                      <a:pt x="292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7" name="Google Shape;8757;p22"/>
              <p:cNvSpPr/>
              <p:nvPr/>
            </p:nvSpPr>
            <p:spPr>
              <a:xfrm>
                <a:off x="3288250" y="1136800"/>
                <a:ext cx="146050" cy="129350"/>
              </a:xfrm>
              <a:custGeom>
                <a:avLst/>
                <a:gdLst/>
                <a:ahLst/>
                <a:cxnLst/>
                <a:rect l="l" t="t" r="r" b="b"/>
                <a:pathLst>
                  <a:path w="5842" h="5174" extrusionOk="0">
                    <a:moveTo>
                      <a:pt x="2955" y="1"/>
                    </a:moveTo>
                    <a:cubicBezTo>
                      <a:pt x="2049" y="1"/>
                      <a:pt x="1169" y="492"/>
                      <a:pt x="690" y="1367"/>
                    </a:cubicBezTo>
                    <a:cubicBezTo>
                      <a:pt x="0" y="2627"/>
                      <a:pt x="423" y="4157"/>
                      <a:pt x="1652" y="4847"/>
                    </a:cubicBezTo>
                    <a:cubicBezTo>
                      <a:pt x="2047" y="5068"/>
                      <a:pt x="2472" y="5174"/>
                      <a:pt x="2891" y="5174"/>
                    </a:cubicBezTo>
                    <a:cubicBezTo>
                      <a:pt x="3777" y="5174"/>
                      <a:pt x="4637" y="4702"/>
                      <a:pt x="5124" y="3856"/>
                    </a:cubicBezTo>
                    <a:cubicBezTo>
                      <a:pt x="5842" y="2610"/>
                      <a:pt x="5450" y="1070"/>
                      <a:pt x="4237" y="354"/>
                    </a:cubicBezTo>
                    <a:cubicBezTo>
                      <a:pt x="3831" y="114"/>
                      <a:pt x="3390" y="1"/>
                      <a:pt x="295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8" name="Google Shape;8758;p22"/>
              <p:cNvSpPr/>
              <p:nvPr/>
            </p:nvSpPr>
            <p:spPr>
              <a:xfrm>
                <a:off x="2605575" y="1533450"/>
                <a:ext cx="146575" cy="129350"/>
              </a:xfrm>
              <a:custGeom>
                <a:avLst/>
                <a:gdLst/>
                <a:ahLst/>
                <a:cxnLst/>
                <a:rect l="l" t="t" r="r" b="b"/>
                <a:pathLst>
                  <a:path w="5863" h="5174" extrusionOk="0">
                    <a:moveTo>
                      <a:pt x="2972" y="1"/>
                    </a:moveTo>
                    <a:cubicBezTo>
                      <a:pt x="2096" y="1"/>
                      <a:pt x="1244" y="461"/>
                      <a:pt x="753" y="1291"/>
                    </a:cubicBezTo>
                    <a:cubicBezTo>
                      <a:pt x="0" y="2564"/>
                      <a:pt x="422" y="4162"/>
                      <a:pt x="1693" y="4859"/>
                    </a:cubicBezTo>
                    <a:cubicBezTo>
                      <a:pt x="2083" y="5072"/>
                      <a:pt x="2500" y="5174"/>
                      <a:pt x="2912" y="5174"/>
                    </a:cubicBezTo>
                    <a:cubicBezTo>
                      <a:pt x="3807" y="5174"/>
                      <a:pt x="4673" y="4693"/>
                      <a:pt x="5156" y="3834"/>
                    </a:cubicBezTo>
                    <a:cubicBezTo>
                      <a:pt x="5862" y="2583"/>
                      <a:pt x="5457" y="1048"/>
                      <a:pt x="4237" y="344"/>
                    </a:cubicBezTo>
                    <a:cubicBezTo>
                      <a:pt x="3836" y="111"/>
                      <a:pt x="3401" y="1"/>
                      <a:pt x="297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9" name="Google Shape;8759;p22"/>
              <p:cNvSpPr/>
              <p:nvPr/>
            </p:nvSpPr>
            <p:spPr>
              <a:xfrm>
                <a:off x="3106025" y="1190775"/>
                <a:ext cx="144700" cy="127750"/>
              </a:xfrm>
              <a:custGeom>
                <a:avLst/>
                <a:gdLst/>
                <a:ahLst/>
                <a:cxnLst/>
                <a:rect l="l" t="t" r="r" b="b"/>
                <a:pathLst>
                  <a:path w="5788" h="5110" extrusionOk="0">
                    <a:moveTo>
                      <a:pt x="2903" y="1"/>
                    </a:moveTo>
                    <a:cubicBezTo>
                      <a:pt x="2049" y="1"/>
                      <a:pt x="1229" y="450"/>
                      <a:pt x="745" y="1264"/>
                    </a:cubicBezTo>
                    <a:cubicBezTo>
                      <a:pt x="1" y="2523"/>
                      <a:pt x="374" y="4042"/>
                      <a:pt x="1603" y="4758"/>
                    </a:cubicBezTo>
                    <a:cubicBezTo>
                      <a:pt x="2012" y="4996"/>
                      <a:pt x="2450" y="5110"/>
                      <a:pt x="2879" y="5110"/>
                    </a:cubicBezTo>
                    <a:cubicBezTo>
                      <a:pt x="3750" y="5110"/>
                      <a:pt x="4583" y="4642"/>
                      <a:pt x="5066" y="3796"/>
                    </a:cubicBezTo>
                    <a:cubicBezTo>
                      <a:pt x="5788" y="2527"/>
                      <a:pt x="5382" y="1021"/>
                      <a:pt x="4131" y="325"/>
                    </a:cubicBezTo>
                    <a:cubicBezTo>
                      <a:pt x="3737" y="106"/>
                      <a:pt x="3316" y="1"/>
                      <a:pt x="290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0" name="Google Shape;8760;p22"/>
              <p:cNvSpPr/>
              <p:nvPr/>
            </p:nvSpPr>
            <p:spPr>
              <a:xfrm>
                <a:off x="2073525" y="2482750"/>
                <a:ext cx="144725" cy="127775"/>
              </a:xfrm>
              <a:custGeom>
                <a:avLst/>
                <a:gdLst/>
                <a:ahLst/>
                <a:cxnLst/>
                <a:rect l="l" t="t" r="r" b="b"/>
                <a:pathLst>
                  <a:path w="5789" h="5111" extrusionOk="0">
                    <a:moveTo>
                      <a:pt x="2906" y="0"/>
                    </a:moveTo>
                    <a:cubicBezTo>
                      <a:pt x="2049" y="0"/>
                      <a:pt x="1226" y="453"/>
                      <a:pt x="743" y="1272"/>
                    </a:cubicBezTo>
                    <a:cubicBezTo>
                      <a:pt x="0" y="2531"/>
                      <a:pt x="378" y="4048"/>
                      <a:pt x="1611" y="4762"/>
                    </a:cubicBezTo>
                    <a:cubicBezTo>
                      <a:pt x="2019" y="4998"/>
                      <a:pt x="2455" y="5111"/>
                      <a:pt x="2882" y="5111"/>
                    </a:cubicBezTo>
                    <a:cubicBezTo>
                      <a:pt x="3754" y="5111"/>
                      <a:pt x="4589" y="4641"/>
                      <a:pt x="5071" y="3790"/>
                    </a:cubicBezTo>
                    <a:cubicBezTo>
                      <a:pt x="5789" y="2521"/>
                      <a:pt x="5381" y="1015"/>
                      <a:pt x="4126" y="321"/>
                    </a:cubicBezTo>
                    <a:cubicBezTo>
                      <a:pt x="3734" y="104"/>
                      <a:pt x="3316" y="0"/>
                      <a:pt x="290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1" name="Google Shape;8761;p22"/>
              <p:cNvSpPr/>
              <p:nvPr/>
            </p:nvSpPr>
            <p:spPr>
              <a:xfrm>
                <a:off x="4000100" y="4502500"/>
                <a:ext cx="143300" cy="126400"/>
              </a:xfrm>
              <a:custGeom>
                <a:avLst/>
                <a:gdLst/>
                <a:ahLst/>
                <a:cxnLst/>
                <a:rect l="l" t="t" r="r" b="b"/>
                <a:pathLst>
                  <a:path w="5732" h="5056" extrusionOk="0">
                    <a:moveTo>
                      <a:pt x="2888" y="1"/>
                    </a:moveTo>
                    <a:cubicBezTo>
                      <a:pt x="2024" y="1"/>
                      <a:pt x="1197" y="466"/>
                      <a:pt x="723" y="1304"/>
                    </a:cubicBezTo>
                    <a:cubicBezTo>
                      <a:pt x="0" y="2577"/>
                      <a:pt x="428" y="4086"/>
                      <a:pt x="1701" y="4762"/>
                    </a:cubicBezTo>
                    <a:cubicBezTo>
                      <a:pt x="2075" y="4961"/>
                      <a:pt x="2470" y="5055"/>
                      <a:pt x="2858" y="5055"/>
                    </a:cubicBezTo>
                    <a:cubicBezTo>
                      <a:pt x="3739" y="5055"/>
                      <a:pt x="4582" y="4568"/>
                      <a:pt x="5055" y="3700"/>
                    </a:cubicBezTo>
                    <a:cubicBezTo>
                      <a:pt x="5731" y="2458"/>
                      <a:pt x="5317" y="996"/>
                      <a:pt x="4097" y="320"/>
                    </a:cubicBezTo>
                    <a:cubicBezTo>
                      <a:pt x="3708" y="104"/>
                      <a:pt x="3294" y="1"/>
                      <a:pt x="288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2" name="Google Shape;8762;p22"/>
              <p:cNvSpPr/>
              <p:nvPr/>
            </p:nvSpPr>
            <p:spPr>
              <a:xfrm>
                <a:off x="2158850" y="2063075"/>
                <a:ext cx="141325" cy="125000"/>
              </a:xfrm>
              <a:custGeom>
                <a:avLst/>
                <a:gdLst/>
                <a:ahLst/>
                <a:cxnLst/>
                <a:rect l="l" t="t" r="r" b="b"/>
                <a:pathLst>
                  <a:path w="5653" h="5000" extrusionOk="0">
                    <a:moveTo>
                      <a:pt x="2855" y="0"/>
                    </a:moveTo>
                    <a:cubicBezTo>
                      <a:pt x="1993" y="0"/>
                      <a:pt x="1157" y="463"/>
                      <a:pt x="690" y="1290"/>
                    </a:cubicBezTo>
                    <a:cubicBezTo>
                      <a:pt x="0" y="2508"/>
                      <a:pt x="400" y="4003"/>
                      <a:pt x="1593" y="4680"/>
                    </a:cubicBezTo>
                    <a:cubicBezTo>
                      <a:pt x="1976" y="4896"/>
                      <a:pt x="2390" y="4999"/>
                      <a:pt x="2797" y="4999"/>
                    </a:cubicBezTo>
                    <a:cubicBezTo>
                      <a:pt x="3661" y="4999"/>
                      <a:pt x="4497" y="4537"/>
                      <a:pt x="4965" y="3709"/>
                    </a:cubicBezTo>
                    <a:cubicBezTo>
                      <a:pt x="5653" y="2491"/>
                      <a:pt x="5255" y="996"/>
                      <a:pt x="4060" y="321"/>
                    </a:cubicBezTo>
                    <a:cubicBezTo>
                      <a:pt x="3676" y="104"/>
                      <a:pt x="3263" y="0"/>
                      <a:pt x="285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3" name="Google Shape;8763;p22"/>
              <p:cNvSpPr/>
              <p:nvPr/>
            </p:nvSpPr>
            <p:spPr>
              <a:xfrm>
                <a:off x="5182725" y="3763050"/>
                <a:ext cx="141250" cy="124950"/>
              </a:xfrm>
              <a:custGeom>
                <a:avLst/>
                <a:gdLst/>
                <a:ahLst/>
                <a:cxnLst/>
                <a:rect l="l" t="t" r="r" b="b"/>
                <a:pathLst>
                  <a:path w="5650" h="4998" extrusionOk="0">
                    <a:moveTo>
                      <a:pt x="2854" y="1"/>
                    </a:moveTo>
                    <a:cubicBezTo>
                      <a:pt x="2001" y="1"/>
                      <a:pt x="1171" y="452"/>
                      <a:pt x="702" y="1263"/>
                    </a:cubicBezTo>
                    <a:cubicBezTo>
                      <a:pt x="1" y="2474"/>
                      <a:pt x="382" y="3978"/>
                      <a:pt x="1566" y="4664"/>
                    </a:cubicBezTo>
                    <a:cubicBezTo>
                      <a:pt x="1956" y="4890"/>
                      <a:pt x="2378" y="4998"/>
                      <a:pt x="2796" y="4998"/>
                    </a:cubicBezTo>
                    <a:cubicBezTo>
                      <a:pt x="3649" y="4998"/>
                      <a:pt x="4478" y="4546"/>
                      <a:pt x="4948" y="3735"/>
                    </a:cubicBezTo>
                    <a:cubicBezTo>
                      <a:pt x="5649" y="2524"/>
                      <a:pt x="5267" y="1021"/>
                      <a:pt x="4084" y="334"/>
                    </a:cubicBezTo>
                    <a:cubicBezTo>
                      <a:pt x="3694" y="108"/>
                      <a:pt x="3271" y="1"/>
                      <a:pt x="285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4" name="Google Shape;8764;p22"/>
              <p:cNvSpPr/>
              <p:nvPr/>
            </p:nvSpPr>
            <p:spPr>
              <a:xfrm>
                <a:off x="5315975" y="3525925"/>
                <a:ext cx="141375" cy="124975"/>
              </a:xfrm>
              <a:custGeom>
                <a:avLst/>
                <a:gdLst/>
                <a:ahLst/>
                <a:cxnLst/>
                <a:rect l="l" t="t" r="r" b="b"/>
                <a:pathLst>
                  <a:path w="5655" h="4999" extrusionOk="0">
                    <a:moveTo>
                      <a:pt x="2860" y="0"/>
                    </a:moveTo>
                    <a:cubicBezTo>
                      <a:pt x="1980" y="0"/>
                      <a:pt x="1129" y="482"/>
                      <a:pt x="667" y="1333"/>
                    </a:cubicBezTo>
                    <a:cubicBezTo>
                      <a:pt x="1" y="2557"/>
                      <a:pt x="430" y="4047"/>
                      <a:pt x="1636" y="4701"/>
                    </a:cubicBezTo>
                    <a:cubicBezTo>
                      <a:pt x="2008" y="4903"/>
                      <a:pt x="2405" y="4999"/>
                      <a:pt x="2797" y="4999"/>
                    </a:cubicBezTo>
                    <a:cubicBezTo>
                      <a:pt x="3676" y="4999"/>
                      <a:pt x="4527" y="4518"/>
                      <a:pt x="4989" y="3667"/>
                    </a:cubicBezTo>
                    <a:cubicBezTo>
                      <a:pt x="5655" y="2441"/>
                      <a:pt x="5226" y="951"/>
                      <a:pt x="4019" y="297"/>
                    </a:cubicBezTo>
                    <a:cubicBezTo>
                      <a:pt x="3649" y="96"/>
                      <a:pt x="3251" y="0"/>
                      <a:pt x="286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5" name="Google Shape;8765;p22"/>
              <p:cNvSpPr/>
              <p:nvPr/>
            </p:nvSpPr>
            <p:spPr>
              <a:xfrm>
                <a:off x="2292175" y="1825950"/>
                <a:ext cx="141325" cy="124975"/>
              </a:xfrm>
              <a:custGeom>
                <a:avLst/>
                <a:gdLst/>
                <a:ahLst/>
                <a:cxnLst/>
                <a:rect l="l" t="t" r="r" b="b"/>
                <a:pathLst>
                  <a:path w="5653" h="4999" extrusionOk="0">
                    <a:moveTo>
                      <a:pt x="2855" y="0"/>
                    </a:moveTo>
                    <a:cubicBezTo>
                      <a:pt x="1992" y="0"/>
                      <a:pt x="1156" y="463"/>
                      <a:pt x="688" y="1290"/>
                    </a:cubicBezTo>
                    <a:cubicBezTo>
                      <a:pt x="0" y="2507"/>
                      <a:pt x="398" y="4004"/>
                      <a:pt x="1593" y="4679"/>
                    </a:cubicBezTo>
                    <a:cubicBezTo>
                      <a:pt x="1976" y="4896"/>
                      <a:pt x="2389" y="4999"/>
                      <a:pt x="2796" y="4999"/>
                    </a:cubicBezTo>
                    <a:cubicBezTo>
                      <a:pt x="3659" y="4999"/>
                      <a:pt x="4496" y="4536"/>
                      <a:pt x="4963" y="3710"/>
                    </a:cubicBezTo>
                    <a:cubicBezTo>
                      <a:pt x="5653" y="2491"/>
                      <a:pt x="5254" y="995"/>
                      <a:pt x="4060" y="320"/>
                    </a:cubicBezTo>
                    <a:cubicBezTo>
                      <a:pt x="3676" y="103"/>
                      <a:pt x="3263" y="0"/>
                      <a:pt x="285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6" name="Google Shape;8766;p22"/>
              <p:cNvSpPr/>
              <p:nvPr/>
            </p:nvSpPr>
            <p:spPr>
              <a:xfrm>
                <a:off x="2139275" y="3456375"/>
                <a:ext cx="143300" cy="126400"/>
              </a:xfrm>
              <a:custGeom>
                <a:avLst/>
                <a:gdLst/>
                <a:ahLst/>
                <a:cxnLst/>
                <a:rect l="l" t="t" r="r" b="b"/>
                <a:pathLst>
                  <a:path w="5732" h="5056" extrusionOk="0">
                    <a:moveTo>
                      <a:pt x="2888" y="0"/>
                    </a:moveTo>
                    <a:cubicBezTo>
                      <a:pt x="2025" y="0"/>
                      <a:pt x="1196" y="466"/>
                      <a:pt x="721" y="1305"/>
                    </a:cubicBezTo>
                    <a:cubicBezTo>
                      <a:pt x="1" y="2576"/>
                      <a:pt x="428" y="4087"/>
                      <a:pt x="1701" y="4762"/>
                    </a:cubicBezTo>
                    <a:cubicBezTo>
                      <a:pt x="2075" y="4961"/>
                      <a:pt x="2470" y="5055"/>
                      <a:pt x="2859" y="5055"/>
                    </a:cubicBezTo>
                    <a:cubicBezTo>
                      <a:pt x="3739" y="5055"/>
                      <a:pt x="4583" y="4568"/>
                      <a:pt x="5055" y="3699"/>
                    </a:cubicBezTo>
                    <a:cubicBezTo>
                      <a:pt x="5732" y="2457"/>
                      <a:pt x="5316" y="995"/>
                      <a:pt x="4096" y="319"/>
                    </a:cubicBezTo>
                    <a:cubicBezTo>
                      <a:pt x="3707" y="103"/>
                      <a:pt x="3294" y="0"/>
                      <a:pt x="288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7" name="Google Shape;8767;p22"/>
              <p:cNvSpPr/>
              <p:nvPr/>
            </p:nvSpPr>
            <p:spPr>
              <a:xfrm>
                <a:off x="4719650" y="1317900"/>
                <a:ext cx="142600" cy="126325"/>
              </a:xfrm>
              <a:custGeom>
                <a:avLst/>
                <a:gdLst/>
                <a:ahLst/>
                <a:cxnLst/>
                <a:rect l="l" t="t" r="r" b="b"/>
                <a:pathLst>
                  <a:path w="5704" h="5053" extrusionOk="0">
                    <a:moveTo>
                      <a:pt x="2860" y="0"/>
                    </a:moveTo>
                    <a:cubicBezTo>
                      <a:pt x="2015" y="0"/>
                      <a:pt x="1205" y="443"/>
                      <a:pt x="727" y="1250"/>
                    </a:cubicBezTo>
                    <a:cubicBezTo>
                      <a:pt x="1" y="2476"/>
                      <a:pt x="347" y="3963"/>
                      <a:pt x="1526" y="4677"/>
                    </a:cubicBezTo>
                    <a:cubicBezTo>
                      <a:pt x="1945" y="4931"/>
                      <a:pt x="2396" y="5053"/>
                      <a:pt x="2837" y="5053"/>
                    </a:cubicBezTo>
                    <a:cubicBezTo>
                      <a:pt x="3698" y="5053"/>
                      <a:pt x="4522" y="4592"/>
                      <a:pt x="4999" y="3753"/>
                    </a:cubicBezTo>
                    <a:cubicBezTo>
                      <a:pt x="5704" y="2519"/>
                      <a:pt x="5325" y="1046"/>
                      <a:pt x="4125" y="348"/>
                    </a:cubicBezTo>
                    <a:cubicBezTo>
                      <a:pt x="3720" y="113"/>
                      <a:pt x="3286" y="0"/>
                      <a:pt x="286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8" name="Google Shape;8768;p22"/>
              <p:cNvSpPr/>
              <p:nvPr/>
            </p:nvSpPr>
            <p:spPr>
              <a:xfrm>
                <a:off x="3656225" y="1032000"/>
                <a:ext cx="142100" cy="126275"/>
              </a:xfrm>
              <a:custGeom>
                <a:avLst/>
                <a:gdLst/>
                <a:ahLst/>
                <a:cxnLst/>
                <a:rect l="l" t="t" r="r" b="b"/>
                <a:pathLst>
                  <a:path w="5684" h="5051" extrusionOk="0">
                    <a:moveTo>
                      <a:pt x="2845" y="1"/>
                    </a:moveTo>
                    <a:cubicBezTo>
                      <a:pt x="2038" y="1"/>
                      <a:pt x="1260" y="402"/>
                      <a:pt x="779" y="1146"/>
                    </a:cubicBezTo>
                    <a:cubicBezTo>
                      <a:pt x="1" y="2353"/>
                      <a:pt x="277" y="3857"/>
                      <a:pt x="1416" y="4612"/>
                    </a:cubicBezTo>
                    <a:cubicBezTo>
                      <a:pt x="1862" y="4908"/>
                      <a:pt x="2353" y="5050"/>
                      <a:pt x="2832" y="5050"/>
                    </a:cubicBezTo>
                    <a:cubicBezTo>
                      <a:pt x="3655" y="5050"/>
                      <a:pt x="4445" y="4632"/>
                      <a:pt x="4927" y="3856"/>
                    </a:cubicBezTo>
                    <a:cubicBezTo>
                      <a:pt x="5683" y="2639"/>
                      <a:pt x="5374" y="1145"/>
                      <a:pt x="4214" y="408"/>
                    </a:cubicBezTo>
                    <a:cubicBezTo>
                      <a:pt x="3781" y="133"/>
                      <a:pt x="3308" y="1"/>
                      <a:pt x="284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9" name="Google Shape;8769;p22"/>
              <p:cNvSpPr/>
              <p:nvPr/>
            </p:nvSpPr>
            <p:spPr>
              <a:xfrm>
                <a:off x="2924000" y="1245025"/>
                <a:ext cx="142200" cy="125600"/>
              </a:xfrm>
              <a:custGeom>
                <a:avLst/>
                <a:gdLst/>
                <a:ahLst/>
                <a:cxnLst/>
                <a:rect l="l" t="t" r="r" b="b"/>
                <a:pathLst>
                  <a:path w="5688" h="5024" extrusionOk="0">
                    <a:moveTo>
                      <a:pt x="2874" y="0"/>
                    </a:moveTo>
                    <a:cubicBezTo>
                      <a:pt x="2040" y="0"/>
                      <a:pt x="1234" y="430"/>
                      <a:pt x="758" y="1212"/>
                    </a:cubicBezTo>
                    <a:cubicBezTo>
                      <a:pt x="1" y="2455"/>
                      <a:pt x="374" y="3988"/>
                      <a:pt x="1604" y="4692"/>
                    </a:cubicBezTo>
                    <a:cubicBezTo>
                      <a:pt x="1996" y="4917"/>
                      <a:pt x="2419" y="5024"/>
                      <a:pt x="2834" y="5024"/>
                    </a:cubicBezTo>
                    <a:cubicBezTo>
                      <a:pt x="3684" y="5024"/>
                      <a:pt x="4505" y="4575"/>
                      <a:pt x="4979" y="3764"/>
                    </a:cubicBezTo>
                    <a:cubicBezTo>
                      <a:pt x="5687" y="2550"/>
                      <a:pt x="5326" y="1060"/>
                      <a:pt x="4153" y="358"/>
                    </a:cubicBezTo>
                    <a:cubicBezTo>
                      <a:pt x="3747" y="116"/>
                      <a:pt x="3307" y="0"/>
                      <a:pt x="287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0" name="Google Shape;8770;p22"/>
              <p:cNvSpPr/>
              <p:nvPr/>
            </p:nvSpPr>
            <p:spPr>
              <a:xfrm>
                <a:off x="5482575" y="2683450"/>
                <a:ext cx="142400" cy="125675"/>
              </a:xfrm>
              <a:custGeom>
                <a:avLst/>
                <a:gdLst/>
                <a:ahLst/>
                <a:cxnLst/>
                <a:rect l="l" t="t" r="r" b="b"/>
                <a:pathLst>
                  <a:path w="5696" h="5027" extrusionOk="0">
                    <a:moveTo>
                      <a:pt x="2876" y="0"/>
                    </a:moveTo>
                    <a:cubicBezTo>
                      <a:pt x="2024" y="0"/>
                      <a:pt x="1202" y="452"/>
                      <a:pt x="730" y="1266"/>
                    </a:cubicBezTo>
                    <a:cubicBezTo>
                      <a:pt x="0" y="2518"/>
                      <a:pt x="410" y="4042"/>
                      <a:pt x="1658" y="4723"/>
                    </a:cubicBezTo>
                    <a:cubicBezTo>
                      <a:pt x="2035" y="4929"/>
                      <a:pt x="2438" y="5027"/>
                      <a:pt x="2834" y="5027"/>
                    </a:cubicBezTo>
                    <a:cubicBezTo>
                      <a:pt x="3703" y="5027"/>
                      <a:pt x="4541" y="4554"/>
                      <a:pt x="5011" y="3711"/>
                    </a:cubicBezTo>
                    <a:cubicBezTo>
                      <a:pt x="5696" y="2484"/>
                      <a:pt x="5298" y="1011"/>
                      <a:pt x="4103" y="330"/>
                    </a:cubicBezTo>
                    <a:cubicBezTo>
                      <a:pt x="3711" y="107"/>
                      <a:pt x="3290" y="0"/>
                      <a:pt x="287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1" name="Google Shape;8771;p22"/>
              <p:cNvSpPr/>
              <p:nvPr/>
            </p:nvSpPr>
            <p:spPr>
              <a:xfrm>
                <a:off x="4366100" y="4396150"/>
                <a:ext cx="143050" cy="126375"/>
              </a:xfrm>
              <a:custGeom>
                <a:avLst/>
                <a:gdLst/>
                <a:ahLst/>
                <a:cxnLst/>
                <a:rect l="l" t="t" r="r" b="b"/>
                <a:pathLst>
                  <a:path w="5722" h="5055" extrusionOk="0">
                    <a:moveTo>
                      <a:pt x="2881" y="1"/>
                    </a:moveTo>
                    <a:cubicBezTo>
                      <a:pt x="2047" y="1"/>
                      <a:pt x="1246" y="431"/>
                      <a:pt x="767" y="1218"/>
                    </a:cubicBezTo>
                    <a:cubicBezTo>
                      <a:pt x="1" y="2478"/>
                      <a:pt x="371" y="4002"/>
                      <a:pt x="1613" y="4715"/>
                    </a:cubicBezTo>
                    <a:cubicBezTo>
                      <a:pt x="2013" y="4945"/>
                      <a:pt x="2441" y="5054"/>
                      <a:pt x="2861" y="5054"/>
                    </a:cubicBezTo>
                    <a:cubicBezTo>
                      <a:pt x="3711" y="5054"/>
                      <a:pt x="4525" y="4604"/>
                      <a:pt x="5002" y="3787"/>
                    </a:cubicBezTo>
                    <a:cubicBezTo>
                      <a:pt x="5721" y="2558"/>
                      <a:pt x="5363" y="1074"/>
                      <a:pt x="4177" y="366"/>
                    </a:cubicBezTo>
                    <a:cubicBezTo>
                      <a:pt x="3764" y="119"/>
                      <a:pt x="3318" y="1"/>
                      <a:pt x="288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2" name="Google Shape;8772;p22"/>
              <p:cNvSpPr/>
              <p:nvPr/>
            </p:nvSpPr>
            <p:spPr>
              <a:xfrm>
                <a:off x="2471025" y="3954725"/>
                <a:ext cx="144025" cy="126950"/>
              </a:xfrm>
              <a:custGeom>
                <a:avLst/>
                <a:gdLst/>
                <a:ahLst/>
                <a:cxnLst/>
                <a:rect l="l" t="t" r="r" b="b"/>
                <a:pathLst>
                  <a:path w="5761" h="5078" extrusionOk="0">
                    <a:moveTo>
                      <a:pt x="2889" y="0"/>
                    </a:moveTo>
                    <a:cubicBezTo>
                      <a:pt x="2048" y="0"/>
                      <a:pt x="1241" y="436"/>
                      <a:pt x="761" y="1233"/>
                    </a:cubicBezTo>
                    <a:cubicBezTo>
                      <a:pt x="1" y="2493"/>
                      <a:pt x="366" y="4013"/>
                      <a:pt x="1601" y="4729"/>
                    </a:cubicBezTo>
                    <a:cubicBezTo>
                      <a:pt x="2008" y="4965"/>
                      <a:pt x="2445" y="5078"/>
                      <a:pt x="2873" y="5078"/>
                    </a:cubicBezTo>
                    <a:cubicBezTo>
                      <a:pt x="3713" y="5078"/>
                      <a:pt x="4520" y="4641"/>
                      <a:pt x="5000" y="3845"/>
                    </a:cubicBezTo>
                    <a:cubicBezTo>
                      <a:pt x="5761" y="2585"/>
                      <a:pt x="5397" y="1065"/>
                      <a:pt x="4160" y="349"/>
                    </a:cubicBezTo>
                    <a:cubicBezTo>
                      <a:pt x="3753" y="113"/>
                      <a:pt x="3317" y="0"/>
                      <a:pt x="288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3" name="Google Shape;8773;p22"/>
              <p:cNvSpPr/>
              <p:nvPr/>
            </p:nvSpPr>
            <p:spPr>
              <a:xfrm>
                <a:off x="4183375" y="4449000"/>
                <a:ext cx="143050" cy="127025"/>
              </a:xfrm>
              <a:custGeom>
                <a:avLst/>
                <a:gdLst/>
                <a:ahLst/>
                <a:cxnLst/>
                <a:rect l="l" t="t" r="r" b="b"/>
                <a:pathLst>
                  <a:path w="5722" h="5081" extrusionOk="0">
                    <a:moveTo>
                      <a:pt x="2869" y="0"/>
                    </a:moveTo>
                    <a:cubicBezTo>
                      <a:pt x="2015" y="0"/>
                      <a:pt x="1197" y="453"/>
                      <a:pt x="715" y="1281"/>
                    </a:cubicBezTo>
                    <a:cubicBezTo>
                      <a:pt x="1" y="2511"/>
                      <a:pt x="354" y="3988"/>
                      <a:pt x="1532" y="4701"/>
                    </a:cubicBezTo>
                    <a:cubicBezTo>
                      <a:pt x="1955" y="4957"/>
                      <a:pt x="2410" y="5080"/>
                      <a:pt x="2855" y="5080"/>
                    </a:cubicBezTo>
                    <a:cubicBezTo>
                      <a:pt x="3709" y="5080"/>
                      <a:pt x="4526" y="4628"/>
                      <a:pt x="5008" y="3799"/>
                    </a:cubicBezTo>
                    <a:cubicBezTo>
                      <a:pt x="5721" y="2570"/>
                      <a:pt x="5369" y="1092"/>
                      <a:pt x="4192" y="379"/>
                    </a:cubicBezTo>
                    <a:cubicBezTo>
                      <a:pt x="3769" y="123"/>
                      <a:pt x="3314" y="0"/>
                      <a:pt x="286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4" name="Google Shape;8774;p22"/>
              <p:cNvSpPr/>
              <p:nvPr/>
            </p:nvSpPr>
            <p:spPr>
              <a:xfrm>
                <a:off x="2089875" y="3272050"/>
                <a:ext cx="143225" cy="127100"/>
              </a:xfrm>
              <a:custGeom>
                <a:avLst/>
                <a:gdLst/>
                <a:ahLst/>
                <a:cxnLst/>
                <a:rect l="l" t="t" r="r" b="b"/>
                <a:pathLst>
                  <a:path w="5729" h="5084" extrusionOk="0">
                    <a:moveTo>
                      <a:pt x="2872" y="0"/>
                    </a:moveTo>
                    <a:cubicBezTo>
                      <a:pt x="2003" y="0"/>
                      <a:pt x="1174" y="471"/>
                      <a:pt x="695" y="1326"/>
                    </a:cubicBezTo>
                    <a:cubicBezTo>
                      <a:pt x="1" y="2564"/>
                      <a:pt x="381" y="4028"/>
                      <a:pt x="1576" y="4727"/>
                    </a:cubicBezTo>
                    <a:cubicBezTo>
                      <a:pt x="1988" y="4968"/>
                      <a:pt x="2428" y="5083"/>
                      <a:pt x="2857" y="5083"/>
                    </a:cubicBezTo>
                    <a:cubicBezTo>
                      <a:pt x="3727" y="5083"/>
                      <a:pt x="4555" y="4612"/>
                      <a:pt x="5034" y="3757"/>
                    </a:cubicBezTo>
                    <a:cubicBezTo>
                      <a:pt x="5729" y="2521"/>
                      <a:pt x="5348" y="1056"/>
                      <a:pt x="4153" y="356"/>
                    </a:cubicBezTo>
                    <a:cubicBezTo>
                      <a:pt x="3741" y="115"/>
                      <a:pt x="3302" y="0"/>
                      <a:pt x="287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5" name="Google Shape;8775;p22"/>
              <p:cNvSpPr/>
              <p:nvPr/>
            </p:nvSpPr>
            <p:spPr>
              <a:xfrm>
                <a:off x="2040525" y="3088475"/>
                <a:ext cx="142575" cy="126375"/>
              </a:xfrm>
              <a:custGeom>
                <a:avLst/>
                <a:gdLst/>
                <a:ahLst/>
                <a:cxnLst/>
                <a:rect l="l" t="t" r="r" b="b"/>
                <a:pathLst>
                  <a:path w="5703" h="5055" extrusionOk="0">
                    <a:moveTo>
                      <a:pt x="2864" y="1"/>
                    </a:moveTo>
                    <a:cubicBezTo>
                      <a:pt x="2000" y="1"/>
                      <a:pt x="1172" y="466"/>
                      <a:pt x="696" y="1311"/>
                    </a:cubicBezTo>
                    <a:cubicBezTo>
                      <a:pt x="0" y="2548"/>
                      <a:pt x="386" y="4020"/>
                      <a:pt x="1590" y="4712"/>
                    </a:cubicBezTo>
                    <a:cubicBezTo>
                      <a:pt x="1992" y="4944"/>
                      <a:pt x="2422" y="5054"/>
                      <a:pt x="2843" y="5054"/>
                    </a:cubicBezTo>
                    <a:cubicBezTo>
                      <a:pt x="3691" y="5054"/>
                      <a:pt x="4504" y="4607"/>
                      <a:pt x="4982" y="3793"/>
                    </a:cubicBezTo>
                    <a:cubicBezTo>
                      <a:pt x="5703" y="2564"/>
                      <a:pt x="5348" y="1080"/>
                      <a:pt x="4164" y="370"/>
                    </a:cubicBezTo>
                    <a:cubicBezTo>
                      <a:pt x="3749" y="120"/>
                      <a:pt x="3302" y="1"/>
                      <a:pt x="286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6" name="Google Shape;8776;p22"/>
              <p:cNvSpPr/>
              <p:nvPr/>
            </p:nvSpPr>
            <p:spPr>
              <a:xfrm>
                <a:off x="5283925" y="1947300"/>
                <a:ext cx="142850" cy="1264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056" extrusionOk="0">
                    <a:moveTo>
                      <a:pt x="2869" y="0"/>
                    </a:moveTo>
                    <a:cubicBezTo>
                      <a:pt x="1986" y="0"/>
                      <a:pt x="1143" y="489"/>
                      <a:pt x="671" y="1368"/>
                    </a:cubicBezTo>
                    <a:cubicBezTo>
                      <a:pt x="1" y="2615"/>
                      <a:pt x="424" y="4071"/>
                      <a:pt x="1650" y="4744"/>
                    </a:cubicBezTo>
                    <a:cubicBezTo>
                      <a:pt x="2035" y="4955"/>
                      <a:pt x="2444" y="5056"/>
                      <a:pt x="2845" y="5056"/>
                    </a:cubicBezTo>
                    <a:cubicBezTo>
                      <a:pt x="3713" y="5056"/>
                      <a:pt x="4545" y="4584"/>
                      <a:pt x="5020" y="3738"/>
                    </a:cubicBezTo>
                    <a:cubicBezTo>
                      <a:pt x="5714" y="2498"/>
                      <a:pt x="5322" y="1029"/>
                      <a:pt x="4117" y="339"/>
                    </a:cubicBezTo>
                    <a:cubicBezTo>
                      <a:pt x="3715" y="110"/>
                      <a:pt x="3287" y="0"/>
                      <a:pt x="286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7" name="Google Shape;8777;p22"/>
              <p:cNvSpPr/>
              <p:nvPr/>
            </p:nvSpPr>
            <p:spPr>
              <a:xfrm>
                <a:off x="4486975" y="1187125"/>
                <a:ext cx="142750" cy="126375"/>
              </a:xfrm>
              <a:custGeom>
                <a:avLst/>
                <a:gdLst/>
                <a:ahLst/>
                <a:cxnLst/>
                <a:rect l="l" t="t" r="r" b="b"/>
                <a:pathLst>
                  <a:path w="5710" h="5055" extrusionOk="0">
                    <a:moveTo>
                      <a:pt x="2867" y="0"/>
                    </a:moveTo>
                    <a:cubicBezTo>
                      <a:pt x="2001" y="0"/>
                      <a:pt x="1171" y="468"/>
                      <a:pt x="696" y="1310"/>
                    </a:cubicBezTo>
                    <a:cubicBezTo>
                      <a:pt x="1" y="2543"/>
                      <a:pt x="385" y="4017"/>
                      <a:pt x="1589" y="4711"/>
                    </a:cubicBezTo>
                    <a:cubicBezTo>
                      <a:pt x="1993" y="4944"/>
                      <a:pt x="2424" y="5055"/>
                      <a:pt x="2844" y="5055"/>
                    </a:cubicBezTo>
                    <a:cubicBezTo>
                      <a:pt x="3724" y="5055"/>
                      <a:pt x="4563" y="4569"/>
                      <a:pt x="5037" y="3693"/>
                    </a:cubicBezTo>
                    <a:cubicBezTo>
                      <a:pt x="5709" y="2449"/>
                      <a:pt x="5291" y="990"/>
                      <a:pt x="4069" y="315"/>
                    </a:cubicBezTo>
                    <a:cubicBezTo>
                      <a:pt x="3682" y="102"/>
                      <a:pt x="3271" y="0"/>
                      <a:pt x="286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8" name="Google Shape;8778;p22"/>
              <p:cNvSpPr/>
              <p:nvPr/>
            </p:nvSpPr>
            <p:spPr>
              <a:xfrm>
                <a:off x="3401775" y="4477700"/>
                <a:ext cx="143300" cy="127125"/>
              </a:xfrm>
              <a:custGeom>
                <a:avLst/>
                <a:gdLst/>
                <a:ahLst/>
                <a:cxnLst/>
                <a:rect l="l" t="t" r="r" b="b"/>
                <a:pathLst>
                  <a:path w="5732" h="5085" extrusionOk="0">
                    <a:moveTo>
                      <a:pt x="2872" y="1"/>
                    </a:moveTo>
                    <a:cubicBezTo>
                      <a:pt x="1999" y="1"/>
                      <a:pt x="1166" y="478"/>
                      <a:pt x="688" y="1341"/>
                    </a:cubicBezTo>
                    <a:cubicBezTo>
                      <a:pt x="1" y="2580"/>
                      <a:pt x="390" y="4042"/>
                      <a:pt x="1592" y="4736"/>
                    </a:cubicBezTo>
                    <a:cubicBezTo>
                      <a:pt x="2001" y="4972"/>
                      <a:pt x="2435" y="5085"/>
                      <a:pt x="2860" y="5085"/>
                    </a:cubicBezTo>
                    <a:cubicBezTo>
                      <a:pt x="3734" y="5085"/>
                      <a:pt x="4566" y="4608"/>
                      <a:pt x="5045" y="3745"/>
                    </a:cubicBezTo>
                    <a:cubicBezTo>
                      <a:pt x="5732" y="2505"/>
                      <a:pt x="5343" y="1043"/>
                      <a:pt x="4140" y="349"/>
                    </a:cubicBezTo>
                    <a:cubicBezTo>
                      <a:pt x="3732" y="114"/>
                      <a:pt x="3297" y="1"/>
                      <a:pt x="287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9" name="Google Shape;8779;p22"/>
              <p:cNvSpPr/>
              <p:nvPr/>
            </p:nvSpPr>
            <p:spPr>
              <a:xfrm>
                <a:off x="3818775" y="4557000"/>
                <a:ext cx="140425" cy="123700"/>
              </a:xfrm>
              <a:custGeom>
                <a:avLst/>
                <a:gdLst/>
                <a:ahLst/>
                <a:cxnLst/>
                <a:rect l="l" t="t" r="r" b="b"/>
                <a:pathLst>
                  <a:path w="5617" h="4948" extrusionOk="0">
                    <a:moveTo>
                      <a:pt x="2860" y="1"/>
                    </a:moveTo>
                    <a:cubicBezTo>
                      <a:pt x="1992" y="1"/>
                      <a:pt x="1140" y="464"/>
                      <a:pt x="683" y="1277"/>
                    </a:cubicBezTo>
                    <a:cubicBezTo>
                      <a:pt x="0" y="2487"/>
                      <a:pt x="437" y="4030"/>
                      <a:pt x="1638" y="4669"/>
                    </a:cubicBezTo>
                    <a:cubicBezTo>
                      <a:pt x="1993" y="4858"/>
                      <a:pt x="2377" y="4948"/>
                      <a:pt x="2759" y="4948"/>
                    </a:cubicBezTo>
                    <a:cubicBezTo>
                      <a:pt x="3626" y="4948"/>
                      <a:pt x="4478" y="4484"/>
                      <a:pt x="4936" y="3671"/>
                    </a:cubicBezTo>
                    <a:cubicBezTo>
                      <a:pt x="5616" y="2462"/>
                      <a:pt x="5182" y="919"/>
                      <a:pt x="3981" y="279"/>
                    </a:cubicBezTo>
                    <a:cubicBezTo>
                      <a:pt x="3626" y="90"/>
                      <a:pt x="3241" y="1"/>
                      <a:pt x="286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0" name="Google Shape;8780;p22"/>
              <p:cNvSpPr/>
              <p:nvPr/>
            </p:nvSpPr>
            <p:spPr>
              <a:xfrm>
                <a:off x="2190625" y="3641650"/>
                <a:ext cx="140325" cy="123675"/>
              </a:xfrm>
              <a:custGeom>
                <a:avLst/>
                <a:gdLst/>
                <a:ahLst/>
                <a:cxnLst/>
                <a:rect l="l" t="t" r="r" b="b"/>
                <a:pathLst>
                  <a:path w="5613" h="4947" extrusionOk="0">
                    <a:moveTo>
                      <a:pt x="2856" y="0"/>
                    </a:moveTo>
                    <a:cubicBezTo>
                      <a:pt x="2010" y="0"/>
                      <a:pt x="1176" y="440"/>
                      <a:pt x="710" y="1223"/>
                    </a:cubicBezTo>
                    <a:cubicBezTo>
                      <a:pt x="1" y="2414"/>
                      <a:pt x="397" y="3970"/>
                      <a:pt x="1584" y="4639"/>
                    </a:cubicBezTo>
                    <a:cubicBezTo>
                      <a:pt x="1953" y="4848"/>
                      <a:pt x="2357" y="4947"/>
                      <a:pt x="2758" y="4947"/>
                    </a:cubicBezTo>
                    <a:cubicBezTo>
                      <a:pt x="3604" y="4947"/>
                      <a:pt x="4438" y="4507"/>
                      <a:pt x="4904" y="3724"/>
                    </a:cubicBezTo>
                    <a:cubicBezTo>
                      <a:pt x="5612" y="2532"/>
                      <a:pt x="5216" y="977"/>
                      <a:pt x="4031" y="308"/>
                    </a:cubicBezTo>
                    <a:cubicBezTo>
                      <a:pt x="3662" y="99"/>
                      <a:pt x="3258" y="0"/>
                      <a:pt x="285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1" name="Google Shape;8781;p22"/>
              <p:cNvSpPr/>
              <p:nvPr/>
            </p:nvSpPr>
            <p:spPr>
              <a:xfrm>
                <a:off x="4256075" y="1057675"/>
                <a:ext cx="139225" cy="123700"/>
              </a:xfrm>
              <a:custGeom>
                <a:avLst/>
                <a:gdLst/>
                <a:ahLst/>
                <a:cxnLst/>
                <a:rect l="l" t="t" r="r" b="b"/>
                <a:pathLst>
                  <a:path w="5569" h="4948" extrusionOk="0">
                    <a:moveTo>
                      <a:pt x="2839" y="1"/>
                    </a:moveTo>
                    <a:cubicBezTo>
                      <a:pt x="1980" y="1"/>
                      <a:pt x="1131" y="454"/>
                      <a:pt x="669" y="1258"/>
                    </a:cubicBezTo>
                    <a:cubicBezTo>
                      <a:pt x="0" y="2422"/>
                      <a:pt x="371" y="3922"/>
                      <a:pt x="1497" y="4605"/>
                    </a:cubicBezTo>
                    <a:cubicBezTo>
                      <a:pt x="1881" y="4837"/>
                      <a:pt x="2307" y="4948"/>
                      <a:pt x="2731" y="4948"/>
                    </a:cubicBezTo>
                    <a:cubicBezTo>
                      <a:pt x="3590" y="4948"/>
                      <a:pt x="4438" y="4495"/>
                      <a:pt x="4901" y="3690"/>
                    </a:cubicBezTo>
                    <a:cubicBezTo>
                      <a:pt x="5569" y="2527"/>
                      <a:pt x="5197" y="1027"/>
                      <a:pt x="4072" y="343"/>
                    </a:cubicBezTo>
                    <a:cubicBezTo>
                      <a:pt x="3689" y="111"/>
                      <a:pt x="3263" y="1"/>
                      <a:pt x="283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2" name="Google Shape;8782;p22"/>
              <p:cNvSpPr/>
              <p:nvPr/>
            </p:nvSpPr>
            <p:spPr>
              <a:xfrm>
                <a:off x="4953850" y="1449975"/>
                <a:ext cx="139300" cy="123700"/>
              </a:xfrm>
              <a:custGeom>
                <a:avLst/>
                <a:gdLst/>
                <a:ahLst/>
                <a:cxnLst/>
                <a:rect l="l" t="t" r="r" b="b"/>
                <a:pathLst>
                  <a:path w="5572" h="4948" extrusionOk="0">
                    <a:moveTo>
                      <a:pt x="2838" y="0"/>
                    </a:moveTo>
                    <a:cubicBezTo>
                      <a:pt x="1972" y="0"/>
                      <a:pt x="1119" y="461"/>
                      <a:pt x="659" y="1276"/>
                    </a:cubicBezTo>
                    <a:cubicBezTo>
                      <a:pt x="0" y="2446"/>
                      <a:pt x="385" y="3942"/>
                      <a:pt x="1517" y="4615"/>
                    </a:cubicBezTo>
                    <a:cubicBezTo>
                      <a:pt x="1897" y="4841"/>
                      <a:pt x="2317" y="4948"/>
                      <a:pt x="2734" y="4948"/>
                    </a:cubicBezTo>
                    <a:cubicBezTo>
                      <a:pt x="3599" y="4948"/>
                      <a:pt x="4452" y="4488"/>
                      <a:pt x="4912" y="3672"/>
                    </a:cubicBezTo>
                    <a:cubicBezTo>
                      <a:pt x="5572" y="2502"/>
                      <a:pt x="5187" y="1006"/>
                      <a:pt x="4056" y="333"/>
                    </a:cubicBezTo>
                    <a:cubicBezTo>
                      <a:pt x="3675" y="107"/>
                      <a:pt x="3255" y="0"/>
                      <a:pt x="283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3" name="Google Shape;8783;p22"/>
              <p:cNvSpPr/>
              <p:nvPr/>
            </p:nvSpPr>
            <p:spPr>
              <a:xfrm>
                <a:off x="4550425" y="4343950"/>
                <a:ext cx="140900" cy="124350"/>
              </a:xfrm>
              <a:custGeom>
                <a:avLst/>
                <a:gdLst/>
                <a:ahLst/>
                <a:cxnLst/>
                <a:rect l="l" t="t" r="r" b="b"/>
                <a:pathLst>
                  <a:path w="5636" h="4974" extrusionOk="0">
                    <a:moveTo>
                      <a:pt x="2858" y="0"/>
                    </a:moveTo>
                    <a:cubicBezTo>
                      <a:pt x="1994" y="0"/>
                      <a:pt x="1150" y="463"/>
                      <a:pt x="687" y="1279"/>
                    </a:cubicBezTo>
                    <a:cubicBezTo>
                      <a:pt x="0" y="2490"/>
                      <a:pt x="413" y="4009"/>
                      <a:pt x="1608" y="4671"/>
                    </a:cubicBezTo>
                    <a:cubicBezTo>
                      <a:pt x="1979" y="4876"/>
                      <a:pt x="2380" y="4973"/>
                      <a:pt x="2776" y="4973"/>
                    </a:cubicBezTo>
                    <a:cubicBezTo>
                      <a:pt x="3657" y="4973"/>
                      <a:pt x="4516" y="4492"/>
                      <a:pt x="4972" y="3647"/>
                    </a:cubicBezTo>
                    <a:cubicBezTo>
                      <a:pt x="5635" y="2419"/>
                      <a:pt x="5187" y="913"/>
                      <a:pt x="3976" y="276"/>
                    </a:cubicBezTo>
                    <a:cubicBezTo>
                      <a:pt x="3620" y="89"/>
                      <a:pt x="3237" y="0"/>
                      <a:pt x="285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4" name="Google Shape;8784;p22"/>
              <p:cNvSpPr/>
              <p:nvPr/>
            </p:nvSpPr>
            <p:spPr>
              <a:xfrm>
                <a:off x="2755050" y="4271050"/>
                <a:ext cx="140425" cy="123725"/>
              </a:xfrm>
              <a:custGeom>
                <a:avLst/>
                <a:gdLst/>
                <a:ahLst/>
                <a:cxnLst/>
                <a:rect l="l" t="t" r="r" b="b"/>
                <a:pathLst>
                  <a:path w="5617" h="4949" extrusionOk="0">
                    <a:moveTo>
                      <a:pt x="2861" y="1"/>
                    </a:moveTo>
                    <a:cubicBezTo>
                      <a:pt x="1993" y="1"/>
                      <a:pt x="1141" y="464"/>
                      <a:pt x="683" y="1277"/>
                    </a:cubicBezTo>
                    <a:cubicBezTo>
                      <a:pt x="1" y="2485"/>
                      <a:pt x="436" y="4030"/>
                      <a:pt x="1637" y="4669"/>
                    </a:cubicBezTo>
                    <a:cubicBezTo>
                      <a:pt x="1992" y="4859"/>
                      <a:pt x="2377" y="4949"/>
                      <a:pt x="2759" y="4949"/>
                    </a:cubicBezTo>
                    <a:cubicBezTo>
                      <a:pt x="3627" y="4949"/>
                      <a:pt x="4479" y="4485"/>
                      <a:pt x="4936" y="3673"/>
                    </a:cubicBezTo>
                    <a:cubicBezTo>
                      <a:pt x="5617" y="2463"/>
                      <a:pt x="5184" y="919"/>
                      <a:pt x="3983" y="279"/>
                    </a:cubicBezTo>
                    <a:cubicBezTo>
                      <a:pt x="3627" y="90"/>
                      <a:pt x="3243" y="1"/>
                      <a:pt x="286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5" name="Google Shape;8785;p22"/>
              <p:cNvSpPr/>
              <p:nvPr/>
            </p:nvSpPr>
            <p:spPr>
              <a:xfrm>
                <a:off x="1991850" y="2905575"/>
                <a:ext cx="140750" cy="124300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4972" extrusionOk="0">
                    <a:moveTo>
                      <a:pt x="2854" y="0"/>
                    </a:moveTo>
                    <a:cubicBezTo>
                      <a:pt x="2010" y="0"/>
                      <a:pt x="1184" y="440"/>
                      <a:pt x="715" y="1225"/>
                    </a:cubicBezTo>
                    <a:cubicBezTo>
                      <a:pt x="0" y="2422"/>
                      <a:pt x="376" y="3953"/>
                      <a:pt x="1555" y="4641"/>
                    </a:cubicBezTo>
                    <a:cubicBezTo>
                      <a:pt x="1939" y="4865"/>
                      <a:pt x="2358" y="4972"/>
                      <a:pt x="2773" y="4972"/>
                    </a:cubicBezTo>
                    <a:cubicBezTo>
                      <a:pt x="3634" y="4972"/>
                      <a:pt x="4476" y="4514"/>
                      <a:pt x="4941" y="3698"/>
                    </a:cubicBezTo>
                    <a:cubicBezTo>
                      <a:pt x="5630" y="2488"/>
                      <a:pt x="5220" y="967"/>
                      <a:pt x="4025" y="304"/>
                    </a:cubicBezTo>
                    <a:cubicBezTo>
                      <a:pt x="3654" y="98"/>
                      <a:pt x="3252" y="0"/>
                      <a:pt x="285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6" name="Google Shape;8786;p22"/>
              <p:cNvSpPr/>
              <p:nvPr/>
            </p:nvSpPr>
            <p:spPr>
              <a:xfrm>
                <a:off x="2988225" y="4401825"/>
                <a:ext cx="139300" cy="123700"/>
              </a:xfrm>
              <a:custGeom>
                <a:avLst/>
                <a:gdLst/>
                <a:ahLst/>
                <a:cxnLst/>
                <a:rect l="l" t="t" r="r" b="b"/>
                <a:pathLst>
                  <a:path w="5572" h="4948" extrusionOk="0">
                    <a:moveTo>
                      <a:pt x="2836" y="1"/>
                    </a:moveTo>
                    <a:cubicBezTo>
                      <a:pt x="1955" y="1"/>
                      <a:pt x="1089" y="479"/>
                      <a:pt x="637" y="1317"/>
                    </a:cubicBezTo>
                    <a:cubicBezTo>
                      <a:pt x="0" y="2499"/>
                      <a:pt x="413" y="3986"/>
                      <a:pt x="1556" y="4637"/>
                    </a:cubicBezTo>
                    <a:cubicBezTo>
                      <a:pt x="1927" y="4848"/>
                      <a:pt x="2333" y="4948"/>
                      <a:pt x="2736" y="4948"/>
                    </a:cubicBezTo>
                    <a:cubicBezTo>
                      <a:pt x="3617" y="4948"/>
                      <a:pt x="4483" y="4469"/>
                      <a:pt x="4935" y="3632"/>
                    </a:cubicBezTo>
                    <a:cubicBezTo>
                      <a:pt x="5572" y="2450"/>
                      <a:pt x="5161" y="963"/>
                      <a:pt x="4016" y="312"/>
                    </a:cubicBezTo>
                    <a:cubicBezTo>
                      <a:pt x="3645" y="101"/>
                      <a:pt x="3239" y="1"/>
                      <a:pt x="283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7" name="Google Shape;8787;p22"/>
              <p:cNvSpPr/>
              <p:nvPr/>
            </p:nvSpPr>
            <p:spPr>
              <a:xfrm>
                <a:off x="5534175" y="2869125"/>
                <a:ext cx="138375" cy="122250"/>
              </a:xfrm>
              <a:custGeom>
                <a:avLst/>
                <a:gdLst/>
                <a:ahLst/>
                <a:cxnLst/>
                <a:rect l="l" t="t" r="r" b="b"/>
                <a:pathLst>
                  <a:path w="5535" h="4890" extrusionOk="0">
                    <a:moveTo>
                      <a:pt x="2854" y="0"/>
                    </a:moveTo>
                    <a:cubicBezTo>
                      <a:pt x="2009" y="0"/>
                      <a:pt x="1160" y="436"/>
                      <a:pt x="699" y="1202"/>
                    </a:cubicBezTo>
                    <a:cubicBezTo>
                      <a:pt x="1" y="2362"/>
                      <a:pt x="418" y="3962"/>
                      <a:pt x="1586" y="4605"/>
                    </a:cubicBezTo>
                    <a:cubicBezTo>
                      <a:pt x="1938" y="4798"/>
                      <a:pt x="2325" y="4889"/>
                      <a:pt x="2711" y="4889"/>
                    </a:cubicBezTo>
                    <a:cubicBezTo>
                      <a:pt x="3575" y="4889"/>
                      <a:pt x="4434" y="4432"/>
                      <a:pt x="4884" y="3637"/>
                    </a:cubicBezTo>
                    <a:cubicBezTo>
                      <a:pt x="5534" y="2489"/>
                      <a:pt x="5138" y="964"/>
                      <a:pt x="4018" y="309"/>
                    </a:cubicBezTo>
                    <a:cubicBezTo>
                      <a:pt x="3659" y="99"/>
                      <a:pt x="3257" y="0"/>
                      <a:pt x="285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8" name="Google Shape;8788;p22"/>
              <p:cNvSpPr/>
              <p:nvPr/>
            </p:nvSpPr>
            <p:spPr>
              <a:xfrm>
                <a:off x="2742950" y="1299900"/>
                <a:ext cx="138350" cy="122250"/>
              </a:xfrm>
              <a:custGeom>
                <a:avLst/>
                <a:gdLst/>
                <a:ahLst/>
                <a:cxnLst/>
                <a:rect l="l" t="t" r="r" b="b"/>
                <a:pathLst>
                  <a:path w="5534" h="4890" extrusionOk="0">
                    <a:moveTo>
                      <a:pt x="2855" y="1"/>
                    </a:moveTo>
                    <a:cubicBezTo>
                      <a:pt x="2017" y="1"/>
                      <a:pt x="1173" y="429"/>
                      <a:pt x="709" y="1186"/>
                    </a:cubicBezTo>
                    <a:cubicBezTo>
                      <a:pt x="0" y="2340"/>
                      <a:pt x="405" y="3943"/>
                      <a:pt x="1569" y="4596"/>
                    </a:cubicBezTo>
                    <a:cubicBezTo>
                      <a:pt x="1924" y="4795"/>
                      <a:pt x="2317" y="4889"/>
                      <a:pt x="2709" y="4889"/>
                    </a:cubicBezTo>
                    <a:cubicBezTo>
                      <a:pt x="3565" y="4889"/>
                      <a:pt x="4420" y="4440"/>
                      <a:pt x="4875" y="3654"/>
                    </a:cubicBezTo>
                    <a:cubicBezTo>
                      <a:pt x="5533" y="2518"/>
                      <a:pt x="5146" y="984"/>
                      <a:pt x="4035" y="319"/>
                    </a:cubicBezTo>
                    <a:cubicBezTo>
                      <a:pt x="3673" y="103"/>
                      <a:pt x="3264" y="1"/>
                      <a:pt x="285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9" name="Google Shape;8789;p22"/>
              <p:cNvSpPr/>
              <p:nvPr/>
            </p:nvSpPr>
            <p:spPr>
              <a:xfrm>
                <a:off x="5235975" y="1765050"/>
                <a:ext cx="139575" cy="122975"/>
              </a:xfrm>
              <a:custGeom>
                <a:avLst/>
                <a:gdLst/>
                <a:ahLst/>
                <a:cxnLst/>
                <a:rect l="l" t="t" r="r" b="b"/>
                <a:pathLst>
                  <a:path w="5583" h="4919" extrusionOk="0">
                    <a:moveTo>
                      <a:pt x="2852" y="0"/>
                    </a:moveTo>
                    <a:cubicBezTo>
                      <a:pt x="1988" y="0"/>
                      <a:pt x="1133" y="458"/>
                      <a:pt x="678" y="1258"/>
                    </a:cubicBezTo>
                    <a:cubicBezTo>
                      <a:pt x="0" y="2448"/>
                      <a:pt x="432" y="4007"/>
                      <a:pt x="1614" y="4641"/>
                    </a:cubicBezTo>
                    <a:cubicBezTo>
                      <a:pt x="1965" y="4830"/>
                      <a:pt x="2348" y="4919"/>
                      <a:pt x="2729" y="4919"/>
                    </a:cubicBezTo>
                    <a:cubicBezTo>
                      <a:pt x="3594" y="4919"/>
                      <a:pt x="4449" y="4461"/>
                      <a:pt x="4904" y="3661"/>
                    </a:cubicBezTo>
                    <a:cubicBezTo>
                      <a:pt x="5582" y="2472"/>
                      <a:pt x="5150" y="913"/>
                      <a:pt x="3967" y="278"/>
                    </a:cubicBezTo>
                    <a:cubicBezTo>
                      <a:pt x="3616" y="90"/>
                      <a:pt x="3233" y="0"/>
                      <a:pt x="285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0" name="Google Shape;8790;p22"/>
              <p:cNvSpPr/>
              <p:nvPr/>
            </p:nvSpPr>
            <p:spPr>
              <a:xfrm>
                <a:off x="5051100" y="4001525"/>
                <a:ext cx="137800" cy="122200"/>
              </a:xfrm>
              <a:custGeom>
                <a:avLst/>
                <a:gdLst/>
                <a:ahLst/>
                <a:cxnLst/>
                <a:rect l="l" t="t" r="r" b="b"/>
                <a:pathLst>
                  <a:path w="5512" h="4888" extrusionOk="0">
                    <a:moveTo>
                      <a:pt x="2835" y="1"/>
                    </a:moveTo>
                    <a:cubicBezTo>
                      <a:pt x="1968" y="1"/>
                      <a:pt x="1096" y="459"/>
                      <a:pt x="646" y="1261"/>
                    </a:cubicBezTo>
                    <a:cubicBezTo>
                      <a:pt x="1" y="2413"/>
                      <a:pt x="401" y="3932"/>
                      <a:pt x="1526" y="4584"/>
                    </a:cubicBezTo>
                    <a:cubicBezTo>
                      <a:pt x="1883" y="4790"/>
                      <a:pt x="2283" y="4888"/>
                      <a:pt x="2683" y="4888"/>
                    </a:cubicBezTo>
                    <a:cubicBezTo>
                      <a:pt x="3531" y="4888"/>
                      <a:pt x="4382" y="4450"/>
                      <a:pt x="4841" y="3679"/>
                    </a:cubicBezTo>
                    <a:cubicBezTo>
                      <a:pt x="5512" y="2553"/>
                      <a:pt x="5142" y="1013"/>
                      <a:pt x="4038" y="334"/>
                    </a:cubicBezTo>
                    <a:cubicBezTo>
                      <a:pt x="3670" y="108"/>
                      <a:pt x="3253" y="1"/>
                      <a:pt x="283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1" name="Google Shape;8791;p22"/>
              <p:cNvSpPr/>
              <p:nvPr/>
            </p:nvSpPr>
            <p:spPr>
              <a:xfrm>
                <a:off x="3840350" y="980450"/>
                <a:ext cx="139550" cy="123000"/>
              </a:xfrm>
              <a:custGeom>
                <a:avLst/>
                <a:gdLst/>
                <a:ahLst/>
                <a:cxnLst/>
                <a:rect l="l" t="t" r="r" b="b"/>
                <a:pathLst>
                  <a:path w="5582" h="4920" extrusionOk="0">
                    <a:moveTo>
                      <a:pt x="2853" y="0"/>
                    </a:moveTo>
                    <a:cubicBezTo>
                      <a:pt x="1993" y="0"/>
                      <a:pt x="1141" y="453"/>
                      <a:pt x="685" y="1247"/>
                    </a:cubicBezTo>
                    <a:cubicBezTo>
                      <a:pt x="1" y="2433"/>
                      <a:pt x="424" y="3993"/>
                      <a:pt x="1603" y="4636"/>
                    </a:cubicBezTo>
                    <a:cubicBezTo>
                      <a:pt x="1957" y="4829"/>
                      <a:pt x="2344" y="4920"/>
                      <a:pt x="2730" y="4920"/>
                    </a:cubicBezTo>
                    <a:cubicBezTo>
                      <a:pt x="3589" y="4920"/>
                      <a:pt x="4441" y="4467"/>
                      <a:pt x="4898" y="3674"/>
                    </a:cubicBezTo>
                    <a:cubicBezTo>
                      <a:pt x="5581" y="2487"/>
                      <a:pt x="5159" y="925"/>
                      <a:pt x="3980" y="284"/>
                    </a:cubicBezTo>
                    <a:cubicBezTo>
                      <a:pt x="3626" y="92"/>
                      <a:pt x="3239" y="0"/>
                      <a:pt x="285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2" name="Google Shape;8792;p22"/>
              <p:cNvSpPr/>
              <p:nvPr/>
            </p:nvSpPr>
            <p:spPr>
              <a:xfrm>
                <a:off x="2426400" y="1589825"/>
                <a:ext cx="139475" cy="122975"/>
              </a:xfrm>
              <a:custGeom>
                <a:avLst/>
                <a:gdLst/>
                <a:ahLst/>
                <a:cxnLst/>
                <a:rect l="l" t="t" r="r" b="b"/>
                <a:pathLst>
                  <a:path w="5579" h="4919" extrusionOk="0">
                    <a:moveTo>
                      <a:pt x="2850" y="0"/>
                    </a:moveTo>
                    <a:cubicBezTo>
                      <a:pt x="2009" y="0"/>
                      <a:pt x="1172" y="433"/>
                      <a:pt x="707" y="1202"/>
                    </a:cubicBezTo>
                    <a:cubicBezTo>
                      <a:pt x="1" y="2371"/>
                      <a:pt x="394" y="3943"/>
                      <a:pt x="1559" y="4611"/>
                    </a:cubicBezTo>
                    <a:cubicBezTo>
                      <a:pt x="1923" y="4819"/>
                      <a:pt x="2326" y="4918"/>
                      <a:pt x="2728" y="4918"/>
                    </a:cubicBezTo>
                    <a:cubicBezTo>
                      <a:pt x="3570" y="4918"/>
                      <a:pt x="4407" y="4484"/>
                      <a:pt x="4873" y="3716"/>
                    </a:cubicBezTo>
                    <a:cubicBezTo>
                      <a:pt x="5579" y="2549"/>
                      <a:pt x="5185" y="977"/>
                      <a:pt x="4019" y="308"/>
                    </a:cubicBezTo>
                    <a:cubicBezTo>
                      <a:pt x="3655" y="99"/>
                      <a:pt x="3252" y="0"/>
                      <a:pt x="285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3" name="Google Shape;8793;p22"/>
              <p:cNvSpPr/>
              <p:nvPr/>
            </p:nvSpPr>
            <p:spPr>
              <a:xfrm>
                <a:off x="2027250" y="2301575"/>
                <a:ext cx="137800" cy="122200"/>
              </a:xfrm>
              <a:custGeom>
                <a:avLst/>
                <a:gdLst/>
                <a:ahLst/>
                <a:cxnLst/>
                <a:rect l="l" t="t" r="r" b="b"/>
                <a:pathLst>
                  <a:path w="5512" h="4888" extrusionOk="0">
                    <a:moveTo>
                      <a:pt x="2835" y="0"/>
                    </a:moveTo>
                    <a:cubicBezTo>
                      <a:pt x="1968" y="0"/>
                      <a:pt x="1097" y="459"/>
                      <a:pt x="648" y="1260"/>
                    </a:cubicBezTo>
                    <a:cubicBezTo>
                      <a:pt x="1" y="2412"/>
                      <a:pt x="403" y="3933"/>
                      <a:pt x="1526" y="4583"/>
                    </a:cubicBezTo>
                    <a:cubicBezTo>
                      <a:pt x="1884" y="4790"/>
                      <a:pt x="2284" y="4888"/>
                      <a:pt x="2684" y="4888"/>
                    </a:cubicBezTo>
                    <a:cubicBezTo>
                      <a:pt x="3532" y="4888"/>
                      <a:pt x="4383" y="4449"/>
                      <a:pt x="4841" y="3679"/>
                    </a:cubicBezTo>
                    <a:cubicBezTo>
                      <a:pt x="5512" y="2553"/>
                      <a:pt x="5143" y="1014"/>
                      <a:pt x="4040" y="334"/>
                    </a:cubicBezTo>
                    <a:cubicBezTo>
                      <a:pt x="3671" y="107"/>
                      <a:pt x="3253" y="0"/>
                      <a:pt x="283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4" name="Google Shape;8794;p22"/>
              <p:cNvSpPr/>
              <p:nvPr/>
            </p:nvSpPr>
            <p:spPr>
              <a:xfrm>
                <a:off x="5450200" y="3289775"/>
                <a:ext cx="139525" cy="123025"/>
              </a:xfrm>
              <a:custGeom>
                <a:avLst/>
                <a:gdLst/>
                <a:ahLst/>
                <a:cxnLst/>
                <a:rect l="l" t="t" r="r" b="b"/>
                <a:pathLst>
                  <a:path w="5581" h="4921" extrusionOk="0">
                    <a:moveTo>
                      <a:pt x="2852" y="1"/>
                    </a:moveTo>
                    <a:cubicBezTo>
                      <a:pt x="1996" y="1"/>
                      <a:pt x="1147" y="451"/>
                      <a:pt x="688" y="1240"/>
                    </a:cubicBezTo>
                    <a:cubicBezTo>
                      <a:pt x="0" y="2424"/>
                      <a:pt x="419" y="3986"/>
                      <a:pt x="1596" y="4632"/>
                    </a:cubicBezTo>
                    <a:cubicBezTo>
                      <a:pt x="1952" y="4828"/>
                      <a:pt x="2341" y="4920"/>
                      <a:pt x="2729" y="4920"/>
                    </a:cubicBezTo>
                    <a:cubicBezTo>
                      <a:pt x="3586" y="4920"/>
                      <a:pt x="4435" y="4470"/>
                      <a:pt x="4894" y="3681"/>
                    </a:cubicBezTo>
                    <a:cubicBezTo>
                      <a:pt x="5581" y="2497"/>
                      <a:pt x="5162" y="935"/>
                      <a:pt x="3985" y="288"/>
                    </a:cubicBezTo>
                    <a:cubicBezTo>
                      <a:pt x="3630" y="93"/>
                      <a:pt x="3240" y="1"/>
                      <a:pt x="285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5" name="Google Shape;8795;p22"/>
              <p:cNvSpPr/>
              <p:nvPr/>
            </p:nvSpPr>
            <p:spPr>
              <a:xfrm>
                <a:off x="4735525" y="4292625"/>
                <a:ext cx="135975" cy="120625"/>
              </a:xfrm>
              <a:custGeom>
                <a:avLst/>
                <a:gdLst/>
                <a:ahLst/>
                <a:cxnLst/>
                <a:rect l="l" t="t" r="r" b="b"/>
                <a:pathLst>
                  <a:path w="5439" h="4825" extrusionOk="0">
                    <a:moveTo>
                      <a:pt x="2814" y="1"/>
                    </a:moveTo>
                    <a:cubicBezTo>
                      <a:pt x="1950" y="1"/>
                      <a:pt x="1079" y="458"/>
                      <a:pt x="640" y="1246"/>
                    </a:cubicBezTo>
                    <a:cubicBezTo>
                      <a:pt x="1" y="2391"/>
                      <a:pt x="434" y="3949"/>
                      <a:pt x="1564" y="4558"/>
                    </a:cubicBezTo>
                    <a:cubicBezTo>
                      <a:pt x="1901" y="4739"/>
                      <a:pt x="2274" y="4825"/>
                      <a:pt x="2648" y="4825"/>
                    </a:cubicBezTo>
                    <a:cubicBezTo>
                      <a:pt x="3534" y="4825"/>
                      <a:pt x="4424" y="4345"/>
                      <a:pt x="4849" y="3532"/>
                    </a:cubicBezTo>
                    <a:cubicBezTo>
                      <a:pt x="5438" y="2400"/>
                      <a:pt x="5026" y="919"/>
                      <a:pt x="3944" y="296"/>
                    </a:cubicBezTo>
                    <a:cubicBezTo>
                      <a:pt x="3597" y="95"/>
                      <a:pt x="3206" y="1"/>
                      <a:pt x="281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6" name="Google Shape;8796;p22"/>
              <p:cNvSpPr/>
              <p:nvPr/>
            </p:nvSpPr>
            <p:spPr>
              <a:xfrm>
                <a:off x="2524450" y="4141850"/>
                <a:ext cx="135950" cy="120600"/>
              </a:xfrm>
              <a:custGeom>
                <a:avLst/>
                <a:gdLst/>
                <a:ahLst/>
                <a:cxnLst/>
                <a:rect l="l" t="t" r="r" b="b"/>
                <a:pathLst>
                  <a:path w="5438" h="4824" extrusionOk="0">
                    <a:moveTo>
                      <a:pt x="2812" y="0"/>
                    </a:moveTo>
                    <a:cubicBezTo>
                      <a:pt x="1941" y="0"/>
                      <a:pt x="1064" y="465"/>
                      <a:pt x="629" y="1262"/>
                    </a:cubicBezTo>
                    <a:cubicBezTo>
                      <a:pt x="0" y="2417"/>
                      <a:pt x="447" y="3971"/>
                      <a:pt x="1581" y="4566"/>
                    </a:cubicBezTo>
                    <a:cubicBezTo>
                      <a:pt x="1915" y="4741"/>
                      <a:pt x="2282" y="4824"/>
                      <a:pt x="2649" y="4824"/>
                    </a:cubicBezTo>
                    <a:cubicBezTo>
                      <a:pt x="3543" y="4824"/>
                      <a:pt x="4438" y="4335"/>
                      <a:pt x="4857" y="3512"/>
                    </a:cubicBezTo>
                    <a:cubicBezTo>
                      <a:pt x="5438" y="2373"/>
                      <a:pt x="5012" y="895"/>
                      <a:pt x="3926" y="285"/>
                    </a:cubicBezTo>
                    <a:cubicBezTo>
                      <a:pt x="3582" y="91"/>
                      <a:pt x="3198" y="0"/>
                      <a:pt x="281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7" name="Google Shape;8797;p22"/>
              <p:cNvSpPr/>
              <p:nvPr/>
            </p:nvSpPr>
            <p:spPr>
              <a:xfrm>
                <a:off x="3222325" y="4534075"/>
                <a:ext cx="136450" cy="120675"/>
              </a:xfrm>
              <a:custGeom>
                <a:avLst/>
                <a:gdLst/>
                <a:ahLst/>
                <a:cxnLst/>
                <a:rect l="l" t="t" r="r" b="b"/>
                <a:pathLst>
                  <a:path w="5458" h="4827" extrusionOk="0">
                    <a:moveTo>
                      <a:pt x="2813" y="1"/>
                    </a:moveTo>
                    <a:cubicBezTo>
                      <a:pt x="2005" y="1"/>
                      <a:pt x="1186" y="403"/>
                      <a:pt x="714" y="1118"/>
                    </a:cubicBezTo>
                    <a:cubicBezTo>
                      <a:pt x="1" y="2203"/>
                      <a:pt x="337" y="3779"/>
                      <a:pt x="1433" y="4484"/>
                    </a:cubicBezTo>
                    <a:cubicBezTo>
                      <a:pt x="1796" y="4717"/>
                      <a:pt x="2215" y="4827"/>
                      <a:pt x="2638" y="4827"/>
                    </a:cubicBezTo>
                    <a:cubicBezTo>
                      <a:pt x="3467" y="4827"/>
                      <a:pt x="4310" y="4406"/>
                      <a:pt x="4771" y="3663"/>
                    </a:cubicBezTo>
                    <a:cubicBezTo>
                      <a:pt x="5458" y="2558"/>
                      <a:pt x="5083" y="984"/>
                      <a:pt x="3974" y="315"/>
                    </a:cubicBezTo>
                    <a:cubicBezTo>
                      <a:pt x="3620" y="102"/>
                      <a:pt x="3218" y="1"/>
                      <a:pt x="28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8" name="Google Shape;8798;p22"/>
              <p:cNvSpPr/>
              <p:nvPr/>
            </p:nvSpPr>
            <p:spPr>
              <a:xfrm>
                <a:off x="1944300" y="2723400"/>
                <a:ext cx="136550" cy="120700"/>
              </a:xfrm>
              <a:custGeom>
                <a:avLst/>
                <a:gdLst/>
                <a:ahLst/>
                <a:cxnLst/>
                <a:rect l="l" t="t" r="r" b="b"/>
                <a:pathLst>
                  <a:path w="5462" h="4828" extrusionOk="0">
                    <a:moveTo>
                      <a:pt x="2810" y="1"/>
                    </a:moveTo>
                    <a:cubicBezTo>
                      <a:pt x="1987" y="1"/>
                      <a:pt x="1157" y="418"/>
                      <a:pt x="694" y="1153"/>
                    </a:cubicBezTo>
                    <a:cubicBezTo>
                      <a:pt x="0" y="2254"/>
                      <a:pt x="366" y="3829"/>
                      <a:pt x="1471" y="4507"/>
                    </a:cubicBezTo>
                    <a:cubicBezTo>
                      <a:pt x="1826" y="4725"/>
                      <a:pt x="2232" y="4828"/>
                      <a:pt x="2641" y="4828"/>
                    </a:cubicBezTo>
                    <a:cubicBezTo>
                      <a:pt x="3485" y="4828"/>
                      <a:pt x="4343" y="4391"/>
                      <a:pt x="4795" y="3627"/>
                    </a:cubicBezTo>
                    <a:cubicBezTo>
                      <a:pt x="5461" y="2502"/>
                      <a:pt x="5062" y="938"/>
                      <a:pt x="3940" y="296"/>
                    </a:cubicBezTo>
                    <a:cubicBezTo>
                      <a:pt x="3592" y="95"/>
                      <a:pt x="3202" y="1"/>
                      <a:pt x="281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9" name="Google Shape;8799;p22"/>
              <p:cNvSpPr/>
              <p:nvPr/>
            </p:nvSpPr>
            <p:spPr>
              <a:xfrm>
                <a:off x="2242400" y="3827500"/>
                <a:ext cx="136075" cy="119875"/>
              </a:xfrm>
              <a:custGeom>
                <a:avLst/>
                <a:gdLst/>
                <a:ahLst/>
                <a:cxnLst/>
                <a:rect l="l" t="t" r="r" b="b"/>
                <a:pathLst>
                  <a:path w="5443" h="4795" extrusionOk="0">
                    <a:moveTo>
                      <a:pt x="2792" y="0"/>
                    </a:moveTo>
                    <a:cubicBezTo>
                      <a:pt x="1957" y="0"/>
                      <a:pt x="1121" y="435"/>
                      <a:pt x="672" y="1196"/>
                    </a:cubicBezTo>
                    <a:cubicBezTo>
                      <a:pt x="0" y="2332"/>
                      <a:pt x="410" y="3886"/>
                      <a:pt x="1546" y="4514"/>
                    </a:cubicBezTo>
                    <a:cubicBezTo>
                      <a:pt x="1890" y="4705"/>
                      <a:pt x="2270" y="4795"/>
                      <a:pt x="2650" y="4795"/>
                    </a:cubicBezTo>
                    <a:cubicBezTo>
                      <a:pt x="3486" y="4795"/>
                      <a:pt x="4322" y="4360"/>
                      <a:pt x="4770" y="3599"/>
                    </a:cubicBezTo>
                    <a:cubicBezTo>
                      <a:pt x="5442" y="2463"/>
                      <a:pt x="5033" y="908"/>
                      <a:pt x="3897" y="281"/>
                    </a:cubicBezTo>
                    <a:cubicBezTo>
                      <a:pt x="3553" y="90"/>
                      <a:pt x="3173" y="0"/>
                      <a:pt x="279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0" name="Google Shape;8800;p22"/>
              <p:cNvSpPr/>
              <p:nvPr/>
            </p:nvSpPr>
            <p:spPr>
              <a:xfrm>
                <a:off x="3638050" y="4612075"/>
                <a:ext cx="136000" cy="119925"/>
              </a:xfrm>
              <a:custGeom>
                <a:avLst/>
                <a:gdLst/>
                <a:ahLst/>
                <a:cxnLst/>
                <a:rect l="l" t="t" r="r" b="b"/>
                <a:pathLst>
                  <a:path w="5440" h="4797" extrusionOk="0">
                    <a:moveTo>
                      <a:pt x="2792" y="1"/>
                    </a:moveTo>
                    <a:cubicBezTo>
                      <a:pt x="1966" y="1"/>
                      <a:pt x="1137" y="425"/>
                      <a:pt x="682" y="1172"/>
                    </a:cubicBezTo>
                    <a:cubicBezTo>
                      <a:pt x="0" y="2297"/>
                      <a:pt x="393" y="3859"/>
                      <a:pt x="1521" y="4503"/>
                    </a:cubicBezTo>
                    <a:cubicBezTo>
                      <a:pt x="1870" y="4702"/>
                      <a:pt x="2258" y="4796"/>
                      <a:pt x="2647" y="4796"/>
                    </a:cubicBezTo>
                    <a:cubicBezTo>
                      <a:pt x="3473" y="4796"/>
                      <a:pt x="4301" y="4372"/>
                      <a:pt x="4755" y="3624"/>
                    </a:cubicBezTo>
                    <a:cubicBezTo>
                      <a:pt x="5439" y="2500"/>
                      <a:pt x="5046" y="938"/>
                      <a:pt x="3918" y="294"/>
                    </a:cubicBezTo>
                    <a:cubicBezTo>
                      <a:pt x="3569" y="95"/>
                      <a:pt x="3181" y="1"/>
                      <a:pt x="279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1" name="Google Shape;8801;p22"/>
              <p:cNvSpPr/>
              <p:nvPr/>
            </p:nvSpPr>
            <p:spPr>
              <a:xfrm>
                <a:off x="4026300" y="929675"/>
                <a:ext cx="133600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5344" h="4727" extrusionOk="0">
                    <a:moveTo>
                      <a:pt x="2712" y="1"/>
                    </a:moveTo>
                    <a:cubicBezTo>
                      <a:pt x="1897" y="1"/>
                      <a:pt x="1099" y="432"/>
                      <a:pt x="656" y="1200"/>
                    </a:cubicBezTo>
                    <a:cubicBezTo>
                      <a:pt x="0" y="2335"/>
                      <a:pt x="372" y="3776"/>
                      <a:pt x="1486" y="4420"/>
                    </a:cubicBezTo>
                    <a:cubicBezTo>
                      <a:pt x="1846" y="4628"/>
                      <a:pt x="2240" y="4727"/>
                      <a:pt x="2631" y="4727"/>
                    </a:cubicBezTo>
                    <a:cubicBezTo>
                      <a:pt x="3446" y="4727"/>
                      <a:pt x="4244" y="4295"/>
                      <a:pt x="4688" y="3528"/>
                    </a:cubicBezTo>
                    <a:cubicBezTo>
                      <a:pt x="5343" y="2392"/>
                      <a:pt x="4971" y="951"/>
                      <a:pt x="3858" y="308"/>
                    </a:cubicBezTo>
                    <a:cubicBezTo>
                      <a:pt x="3497" y="100"/>
                      <a:pt x="3103" y="1"/>
                      <a:pt x="271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2" name="Google Shape;8802;p22"/>
              <p:cNvSpPr/>
              <p:nvPr/>
            </p:nvSpPr>
            <p:spPr>
              <a:xfrm>
                <a:off x="5189300" y="1583500"/>
                <a:ext cx="133600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5344" h="4727" extrusionOk="0">
                    <a:moveTo>
                      <a:pt x="2713" y="1"/>
                    </a:moveTo>
                    <a:cubicBezTo>
                      <a:pt x="1899" y="1"/>
                      <a:pt x="1101" y="431"/>
                      <a:pt x="657" y="1197"/>
                    </a:cubicBezTo>
                    <a:cubicBezTo>
                      <a:pt x="0" y="2332"/>
                      <a:pt x="371" y="3773"/>
                      <a:pt x="1484" y="4419"/>
                    </a:cubicBezTo>
                    <a:cubicBezTo>
                      <a:pt x="1845" y="4628"/>
                      <a:pt x="2240" y="4727"/>
                      <a:pt x="2631" y="4727"/>
                    </a:cubicBezTo>
                    <a:cubicBezTo>
                      <a:pt x="3445" y="4727"/>
                      <a:pt x="4244" y="4297"/>
                      <a:pt x="4688" y="3530"/>
                    </a:cubicBezTo>
                    <a:cubicBezTo>
                      <a:pt x="5343" y="2395"/>
                      <a:pt x="4973" y="954"/>
                      <a:pt x="3859" y="309"/>
                    </a:cubicBezTo>
                    <a:cubicBezTo>
                      <a:pt x="3498" y="100"/>
                      <a:pt x="3104" y="1"/>
                      <a:pt x="27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3" name="Google Shape;8803;p22"/>
              <p:cNvSpPr/>
              <p:nvPr/>
            </p:nvSpPr>
            <p:spPr>
              <a:xfrm>
                <a:off x="2295075" y="4013825"/>
                <a:ext cx="1300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5201" h="4604" extrusionOk="0">
                    <a:moveTo>
                      <a:pt x="2605" y="0"/>
                    </a:moveTo>
                    <a:cubicBezTo>
                      <a:pt x="1823" y="0"/>
                      <a:pt x="1077" y="422"/>
                      <a:pt x="643" y="1187"/>
                    </a:cubicBezTo>
                    <a:cubicBezTo>
                      <a:pt x="1" y="2318"/>
                      <a:pt x="342" y="3645"/>
                      <a:pt x="1440" y="4283"/>
                    </a:cubicBezTo>
                    <a:cubicBezTo>
                      <a:pt x="1813" y="4500"/>
                      <a:pt x="2209" y="4603"/>
                      <a:pt x="2596" y="4603"/>
                    </a:cubicBezTo>
                    <a:cubicBezTo>
                      <a:pt x="3394" y="4603"/>
                      <a:pt x="4154" y="4163"/>
                      <a:pt x="4585" y="3367"/>
                    </a:cubicBezTo>
                    <a:cubicBezTo>
                      <a:pt x="5201" y="2231"/>
                      <a:pt x="4827" y="910"/>
                      <a:pt x="3711" y="293"/>
                    </a:cubicBezTo>
                    <a:cubicBezTo>
                      <a:pt x="3354" y="95"/>
                      <a:pt x="2976" y="0"/>
                      <a:pt x="260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4" name="Google Shape;8804;p22"/>
              <p:cNvSpPr/>
              <p:nvPr/>
            </p:nvSpPr>
            <p:spPr>
              <a:xfrm>
                <a:off x="3457600" y="4667650"/>
                <a:ext cx="130500" cy="115125"/>
              </a:xfrm>
              <a:custGeom>
                <a:avLst/>
                <a:gdLst/>
                <a:ahLst/>
                <a:cxnLst/>
                <a:rect l="l" t="t" r="r" b="b"/>
                <a:pathLst>
                  <a:path w="5220" h="4605" extrusionOk="0">
                    <a:moveTo>
                      <a:pt x="2623" y="1"/>
                    </a:moveTo>
                    <a:cubicBezTo>
                      <a:pt x="1857" y="1"/>
                      <a:pt x="1124" y="405"/>
                      <a:pt x="689" y="1142"/>
                    </a:cubicBezTo>
                    <a:cubicBezTo>
                      <a:pt x="0" y="2303"/>
                      <a:pt x="358" y="3677"/>
                      <a:pt x="1511" y="4313"/>
                    </a:cubicBezTo>
                    <a:cubicBezTo>
                      <a:pt x="1867" y="4510"/>
                      <a:pt x="2244" y="4604"/>
                      <a:pt x="2614" y="4604"/>
                    </a:cubicBezTo>
                    <a:cubicBezTo>
                      <a:pt x="3398" y="4604"/>
                      <a:pt x="4145" y="4180"/>
                      <a:pt x="4579" y="3413"/>
                    </a:cubicBezTo>
                    <a:cubicBezTo>
                      <a:pt x="5220" y="2283"/>
                      <a:pt x="4875" y="956"/>
                      <a:pt x="3776" y="318"/>
                    </a:cubicBezTo>
                    <a:cubicBezTo>
                      <a:pt x="3406" y="104"/>
                      <a:pt x="3010" y="1"/>
                      <a:pt x="262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5" name="Google Shape;8805;p22"/>
              <p:cNvSpPr/>
              <p:nvPr/>
            </p:nvSpPr>
            <p:spPr>
              <a:xfrm>
                <a:off x="2810275" y="4459675"/>
                <a:ext cx="129300" cy="114350"/>
              </a:xfrm>
              <a:custGeom>
                <a:avLst/>
                <a:gdLst/>
                <a:ahLst/>
                <a:cxnLst/>
                <a:rect l="l" t="t" r="r" b="b"/>
                <a:pathLst>
                  <a:path w="5172" h="4574" extrusionOk="0">
                    <a:moveTo>
                      <a:pt x="2599" y="0"/>
                    </a:moveTo>
                    <a:cubicBezTo>
                      <a:pt x="1827" y="0"/>
                      <a:pt x="1085" y="410"/>
                      <a:pt x="652" y="1154"/>
                    </a:cubicBezTo>
                    <a:cubicBezTo>
                      <a:pt x="1" y="2274"/>
                      <a:pt x="340" y="3623"/>
                      <a:pt x="1433" y="4259"/>
                    </a:cubicBezTo>
                    <a:cubicBezTo>
                      <a:pt x="1798" y="4472"/>
                      <a:pt x="2190" y="4574"/>
                      <a:pt x="2575" y="4574"/>
                    </a:cubicBezTo>
                    <a:cubicBezTo>
                      <a:pt x="3346" y="4574"/>
                      <a:pt x="4088" y="4164"/>
                      <a:pt x="4520" y="3421"/>
                    </a:cubicBezTo>
                    <a:cubicBezTo>
                      <a:pt x="5172" y="2299"/>
                      <a:pt x="4833" y="952"/>
                      <a:pt x="3739" y="314"/>
                    </a:cubicBezTo>
                    <a:cubicBezTo>
                      <a:pt x="3375" y="102"/>
                      <a:pt x="2983" y="0"/>
                      <a:pt x="259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6" name="Google Shape;8806;p22"/>
              <p:cNvSpPr/>
              <p:nvPr/>
            </p:nvSpPr>
            <p:spPr>
              <a:xfrm>
                <a:off x="4443325" y="1008375"/>
                <a:ext cx="130650" cy="115975"/>
              </a:xfrm>
              <a:custGeom>
                <a:avLst/>
                <a:gdLst/>
                <a:ahLst/>
                <a:cxnLst/>
                <a:rect l="l" t="t" r="r" b="b"/>
                <a:pathLst>
                  <a:path w="5226" h="4639" extrusionOk="0">
                    <a:moveTo>
                      <a:pt x="2613" y="0"/>
                    </a:moveTo>
                    <a:cubicBezTo>
                      <a:pt x="1812" y="0"/>
                      <a:pt x="1054" y="443"/>
                      <a:pt x="618" y="1245"/>
                    </a:cubicBezTo>
                    <a:cubicBezTo>
                      <a:pt x="0" y="2381"/>
                      <a:pt x="366" y="3697"/>
                      <a:pt x="1469" y="4326"/>
                    </a:cubicBezTo>
                    <a:cubicBezTo>
                      <a:pt x="1840" y="4537"/>
                      <a:pt x="2232" y="4638"/>
                      <a:pt x="2614" y="4638"/>
                    </a:cubicBezTo>
                    <a:cubicBezTo>
                      <a:pt x="3415" y="4638"/>
                      <a:pt x="4174" y="4195"/>
                      <a:pt x="4610" y="3392"/>
                    </a:cubicBezTo>
                    <a:cubicBezTo>
                      <a:pt x="5226" y="2258"/>
                      <a:pt x="4862" y="940"/>
                      <a:pt x="3758" y="312"/>
                    </a:cubicBezTo>
                    <a:cubicBezTo>
                      <a:pt x="3387" y="101"/>
                      <a:pt x="2995" y="0"/>
                      <a:pt x="261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7" name="Google Shape;8807;p22"/>
              <p:cNvSpPr/>
              <p:nvPr/>
            </p:nvSpPr>
            <p:spPr>
              <a:xfrm>
                <a:off x="4675225" y="1138450"/>
                <a:ext cx="132550" cy="117350"/>
              </a:xfrm>
              <a:custGeom>
                <a:avLst/>
                <a:gdLst/>
                <a:ahLst/>
                <a:cxnLst/>
                <a:rect l="l" t="t" r="r" b="b"/>
                <a:pathLst>
                  <a:path w="5302" h="4694" extrusionOk="0">
                    <a:moveTo>
                      <a:pt x="2661" y="0"/>
                    </a:moveTo>
                    <a:cubicBezTo>
                      <a:pt x="1827" y="0"/>
                      <a:pt x="1026" y="465"/>
                      <a:pt x="596" y="1287"/>
                    </a:cubicBezTo>
                    <a:cubicBezTo>
                      <a:pt x="1" y="2424"/>
                      <a:pt x="385" y="3767"/>
                      <a:pt x="1486" y="4389"/>
                    </a:cubicBezTo>
                    <a:cubicBezTo>
                      <a:pt x="1851" y="4595"/>
                      <a:pt x="2241" y="4694"/>
                      <a:pt x="2625" y="4694"/>
                    </a:cubicBezTo>
                    <a:cubicBezTo>
                      <a:pt x="3439" y="4694"/>
                      <a:pt x="4221" y="4250"/>
                      <a:pt x="4659" y="3456"/>
                    </a:cubicBezTo>
                    <a:cubicBezTo>
                      <a:pt x="5301" y="2290"/>
                      <a:pt x="4902" y="896"/>
                      <a:pt x="3748" y="277"/>
                    </a:cubicBezTo>
                    <a:cubicBezTo>
                      <a:pt x="3398" y="90"/>
                      <a:pt x="3026" y="0"/>
                      <a:pt x="266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8" name="Google Shape;8808;p22"/>
              <p:cNvSpPr/>
              <p:nvPr/>
            </p:nvSpPr>
            <p:spPr>
              <a:xfrm>
                <a:off x="4908725" y="1269975"/>
                <a:ext cx="130250" cy="115825"/>
              </a:xfrm>
              <a:custGeom>
                <a:avLst/>
                <a:gdLst/>
                <a:ahLst/>
                <a:cxnLst/>
                <a:rect l="l" t="t" r="r" b="b"/>
                <a:pathLst>
                  <a:path w="5210" h="4633" extrusionOk="0">
                    <a:moveTo>
                      <a:pt x="2604" y="0"/>
                    </a:moveTo>
                    <a:cubicBezTo>
                      <a:pt x="1844" y="0"/>
                      <a:pt x="1118" y="395"/>
                      <a:pt x="677" y="1124"/>
                    </a:cubicBezTo>
                    <a:cubicBezTo>
                      <a:pt x="0" y="2240"/>
                      <a:pt x="288" y="3581"/>
                      <a:pt x="1347" y="4254"/>
                    </a:cubicBezTo>
                    <a:cubicBezTo>
                      <a:pt x="1749" y="4510"/>
                      <a:pt x="2183" y="4632"/>
                      <a:pt x="2607" y="4632"/>
                    </a:cubicBezTo>
                    <a:cubicBezTo>
                      <a:pt x="3367" y="4632"/>
                      <a:pt x="4093" y="4238"/>
                      <a:pt x="4534" y="3509"/>
                    </a:cubicBezTo>
                    <a:cubicBezTo>
                      <a:pt x="5209" y="2392"/>
                      <a:pt x="4922" y="1052"/>
                      <a:pt x="3862" y="377"/>
                    </a:cubicBezTo>
                    <a:cubicBezTo>
                      <a:pt x="3461" y="123"/>
                      <a:pt x="3027" y="0"/>
                      <a:pt x="260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9" name="Google Shape;8809;p22"/>
              <p:cNvSpPr/>
              <p:nvPr/>
            </p:nvSpPr>
            <p:spPr>
              <a:xfrm>
                <a:off x="3429850" y="907175"/>
                <a:ext cx="129450" cy="114350"/>
              </a:xfrm>
              <a:custGeom>
                <a:avLst/>
                <a:gdLst/>
                <a:ahLst/>
                <a:cxnLst/>
                <a:rect l="l" t="t" r="r" b="b"/>
                <a:pathLst>
                  <a:path w="5178" h="4574" extrusionOk="0">
                    <a:moveTo>
                      <a:pt x="2602" y="0"/>
                    </a:moveTo>
                    <a:cubicBezTo>
                      <a:pt x="1810" y="0"/>
                      <a:pt x="1052" y="434"/>
                      <a:pt x="624" y="1210"/>
                    </a:cubicBezTo>
                    <a:cubicBezTo>
                      <a:pt x="1" y="2340"/>
                      <a:pt x="378" y="3678"/>
                      <a:pt x="1489" y="4290"/>
                    </a:cubicBezTo>
                    <a:cubicBezTo>
                      <a:pt x="1839" y="4482"/>
                      <a:pt x="2211" y="4574"/>
                      <a:pt x="2576" y="4574"/>
                    </a:cubicBezTo>
                    <a:cubicBezTo>
                      <a:pt x="3368" y="4574"/>
                      <a:pt x="4126" y="4141"/>
                      <a:pt x="4554" y="3364"/>
                    </a:cubicBezTo>
                    <a:cubicBezTo>
                      <a:pt x="5177" y="2234"/>
                      <a:pt x="4800" y="896"/>
                      <a:pt x="3688" y="284"/>
                    </a:cubicBezTo>
                    <a:cubicBezTo>
                      <a:pt x="3338" y="92"/>
                      <a:pt x="2967" y="0"/>
                      <a:pt x="260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0" name="Google Shape;8810;p22"/>
              <p:cNvSpPr/>
              <p:nvPr/>
            </p:nvSpPr>
            <p:spPr>
              <a:xfrm>
                <a:off x="5522950" y="2083700"/>
                <a:ext cx="130025" cy="115075"/>
              </a:xfrm>
              <a:custGeom>
                <a:avLst/>
                <a:gdLst/>
                <a:ahLst/>
                <a:cxnLst/>
                <a:rect l="l" t="t" r="r" b="b"/>
                <a:pathLst>
                  <a:path w="5201" h="4603" extrusionOk="0">
                    <a:moveTo>
                      <a:pt x="2607" y="0"/>
                    </a:moveTo>
                    <a:cubicBezTo>
                      <a:pt x="1811" y="0"/>
                      <a:pt x="1053" y="438"/>
                      <a:pt x="621" y="1232"/>
                    </a:cubicBezTo>
                    <a:cubicBezTo>
                      <a:pt x="0" y="2369"/>
                      <a:pt x="372" y="3688"/>
                      <a:pt x="1486" y="4307"/>
                    </a:cubicBezTo>
                    <a:cubicBezTo>
                      <a:pt x="1845" y="4507"/>
                      <a:pt x="2225" y="4603"/>
                      <a:pt x="2598" y="4603"/>
                    </a:cubicBezTo>
                    <a:cubicBezTo>
                      <a:pt x="3378" y="4603"/>
                      <a:pt x="4122" y="4183"/>
                      <a:pt x="4557" y="3422"/>
                    </a:cubicBezTo>
                    <a:cubicBezTo>
                      <a:pt x="5201" y="2293"/>
                      <a:pt x="4862" y="962"/>
                      <a:pt x="3767" y="323"/>
                    </a:cubicBezTo>
                    <a:cubicBezTo>
                      <a:pt x="3394" y="105"/>
                      <a:pt x="2996" y="0"/>
                      <a:pt x="260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1" name="Google Shape;8811;p22"/>
              <p:cNvSpPr/>
              <p:nvPr/>
            </p:nvSpPr>
            <p:spPr>
              <a:xfrm>
                <a:off x="3246200" y="960000"/>
                <a:ext cx="13037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5215" h="4604" extrusionOk="0">
                    <a:moveTo>
                      <a:pt x="2621" y="0"/>
                    </a:moveTo>
                    <a:cubicBezTo>
                      <a:pt x="1861" y="0"/>
                      <a:pt x="1133" y="396"/>
                      <a:pt x="696" y="1123"/>
                    </a:cubicBezTo>
                    <a:cubicBezTo>
                      <a:pt x="1" y="2280"/>
                      <a:pt x="346" y="3658"/>
                      <a:pt x="1492" y="4303"/>
                    </a:cubicBezTo>
                    <a:cubicBezTo>
                      <a:pt x="1854" y="4506"/>
                      <a:pt x="2237" y="4603"/>
                      <a:pt x="2613" y="4603"/>
                    </a:cubicBezTo>
                    <a:cubicBezTo>
                      <a:pt x="3390" y="4603"/>
                      <a:pt x="4131" y="4187"/>
                      <a:pt x="4568" y="3431"/>
                    </a:cubicBezTo>
                    <a:cubicBezTo>
                      <a:pt x="5214" y="2305"/>
                      <a:pt x="4881" y="970"/>
                      <a:pt x="3791" y="327"/>
                    </a:cubicBezTo>
                    <a:cubicBezTo>
                      <a:pt x="3416" y="106"/>
                      <a:pt x="3014" y="0"/>
                      <a:pt x="262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2" name="Google Shape;8812;p22"/>
              <p:cNvSpPr/>
              <p:nvPr/>
            </p:nvSpPr>
            <p:spPr>
              <a:xfrm>
                <a:off x="5572125" y="2267625"/>
                <a:ext cx="130550" cy="115175"/>
              </a:xfrm>
              <a:custGeom>
                <a:avLst/>
                <a:gdLst/>
                <a:ahLst/>
                <a:cxnLst/>
                <a:rect l="l" t="t" r="r" b="b"/>
                <a:pathLst>
                  <a:path w="5222" h="4607" extrusionOk="0">
                    <a:moveTo>
                      <a:pt x="2626" y="0"/>
                    </a:moveTo>
                    <a:cubicBezTo>
                      <a:pt x="1841" y="0"/>
                      <a:pt x="1092" y="427"/>
                      <a:pt x="658" y="1199"/>
                    </a:cubicBezTo>
                    <a:cubicBezTo>
                      <a:pt x="1" y="2369"/>
                      <a:pt x="394" y="3732"/>
                      <a:pt x="1567" y="4345"/>
                    </a:cubicBezTo>
                    <a:cubicBezTo>
                      <a:pt x="1906" y="4522"/>
                      <a:pt x="2262" y="4606"/>
                      <a:pt x="2611" y="4606"/>
                    </a:cubicBezTo>
                    <a:cubicBezTo>
                      <a:pt x="3415" y="4606"/>
                      <a:pt x="4182" y="4158"/>
                      <a:pt x="4612" y="3357"/>
                    </a:cubicBezTo>
                    <a:cubicBezTo>
                      <a:pt x="5222" y="2221"/>
                      <a:pt x="4840" y="902"/>
                      <a:pt x="3723" y="288"/>
                    </a:cubicBezTo>
                    <a:cubicBezTo>
                      <a:pt x="3368" y="93"/>
                      <a:pt x="2993" y="0"/>
                      <a:pt x="262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3" name="Google Shape;8813;p22"/>
              <p:cNvSpPr/>
              <p:nvPr/>
            </p:nvSpPr>
            <p:spPr>
              <a:xfrm>
                <a:off x="3063950" y="1013525"/>
                <a:ext cx="129425" cy="114375"/>
              </a:xfrm>
              <a:custGeom>
                <a:avLst/>
                <a:gdLst/>
                <a:ahLst/>
                <a:cxnLst/>
                <a:rect l="l" t="t" r="r" b="b"/>
                <a:pathLst>
                  <a:path w="5177" h="4575" extrusionOk="0">
                    <a:moveTo>
                      <a:pt x="2604" y="0"/>
                    </a:moveTo>
                    <a:cubicBezTo>
                      <a:pt x="1801" y="0"/>
                      <a:pt x="1033" y="445"/>
                      <a:pt x="608" y="1237"/>
                    </a:cubicBezTo>
                    <a:cubicBezTo>
                      <a:pt x="1" y="2370"/>
                      <a:pt x="396" y="3705"/>
                      <a:pt x="1516" y="4305"/>
                    </a:cubicBezTo>
                    <a:cubicBezTo>
                      <a:pt x="1857" y="4487"/>
                      <a:pt x="2219" y="4574"/>
                      <a:pt x="2574" y="4574"/>
                    </a:cubicBezTo>
                    <a:cubicBezTo>
                      <a:pt x="3376" y="4574"/>
                      <a:pt x="4144" y="4130"/>
                      <a:pt x="4569" y="3338"/>
                    </a:cubicBezTo>
                    <a:cubicBezTo>
                      <a:pt x="5176" y="2205"/>
                      <a:pt x="4783" y="870"/>
                      <a:pt x="3661" y="270"/>
                    </a:cubicBezTo>
                    <a:cubicBezTo>
                      <a:pt x="3320" y="87"/>
                      <a:pt x="2959" y="0"/>
                      <a:pt x="260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4" name="Google Shape;8814;p22"/>
              <p:cNvSpPr/>
              <p:nvPr/>
            </p:nvSpPr>
            <p:spPr>
              <a:xfrm>
                <a:off x="5622625" y="2451975"/>
                <a:ext cx="129350" cy="114350"/>
              </a:xfrm>
              <a:custGeom>
                <a:avLst/>
                <a:gdLst/>
                <a:ahLst/>
                <a:cxnLst/>
                <a:rect l="l" t="t" r="r" b="b"/>
                <a:pathLst>
                  <a:path w="5174" h="4574" extrusionOk="0">
                    <a:moveTo>
                      <a:pt x="2599" y="0"/>
                    </a:moveTo>
                    <a:cubicBezTo>
                      <a:pt x="1822" y="0"/>
                      <a:pt x="1076" y="415"/>
                      <a:pt x="645" y="1167"/>
                    </a:cubicBezTo>
                    <a:cubicBezTo>
                      <a:pt x="1" y="2290"/>
                      <a:pt x="349" y="3636"/>
                      <a:pt x="1447" y="4266"/>
                    </a:cubicBezTo>
                    <a:cubicBezTo>
                      <a:pt x="1808" y="4474"/>
                      <a:pt x="2195" y="4573"/>
                      <a:pt x="2575" y="4573"/>
                    </a:cubicBezTo>
                    <a:cubicBezTo>
                      <a:pt x="3351" y="4573"/>
                      <a:pt x="4096" y="4158"/>
                      <a:pt x="4528" y="3406"/>
                    </a:cubicBezTo>
                    <a:cubicBezTo>
                      <a:pt x="5173" y="2283"/>
                      <a:pt x="4824" y="938"/>
                      <a:pt x="3728" y="307"/>
                    </a:cubicBezTo>
                    <a:cubicBezTo>
                      <a:pt x="3366" y="99"/>
                      <a:pt x="2978" y="0"/>
                      <a:pt x="259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5" name="Google Shape;8815;p22"/>
              <p:cNvSpPr/>
              <p:nvPr/>
            </p:nvSpPr>
            <p:spPr>
              <a:xfrm>
                <a:off x="2563275" y="1355900"/>
                <a:ext cx="132350" cy="116600"/>
              </a:xfrm>
              <a:custGeom>
                <a:avLst/>
                <a:gdLst/>
                <a:ahLst/>
                <a:cxnLst/>
                <a:rect l="l" t="t" r="r" b="b"/>
                <a:pathLst>
                  <a:path w="5294" h="4664" extrusionOk="0">
                    <a:moveTo>
                      <a:pt x="2653" y="0"/>
                    </a:moveTo>
                    <a:cubicBezTo>
                      <a:pt x="1875" y="0"/>
                      <a:pt x="1131" y="411"/>
                      <a:pt x="689" y="1159"/>
                    </a:cubicBezTo>
                    <a:cubicBezTo>
                      <a:pt x="0" y="2322"/>
                      <a:pt x="354" y="3708"/>
                      <a:pt x="1502" y="4357"/>
                    </a:cubicBezTo>
                    <a:cubicBezTo>
                      <a:pt x="1869" y="4564"/>
                      <a:pt x="2260" y="4664"/>
                      <a:pt x="2642" y="4664"/>
                    </a:cubicBezTo>
                    <a:cubicBezTo>
                      <a:pt x="3419" y="4664"/>
                      <a:pt x="4163" y="4253"/>
                      <a:pt x="4605" y="3504"/>
                    </a:cubicBezTo>
                    <a:cubicBezTo>
                      <a:pt x="5294" y="2342"/>
                      <a:pt x="4940" y="956"/>
                      <a:pt x="3792" y="306"/>
                    </a:cubicBezTo>
                    <a:cubicBezTo>
                      <a:pt x="3425" y="99"/>
                      <a:pt x="3035" y="0"/>
                      <a:pt x="265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6" name="Google Shape;8816;p22"/>
              <p:cNvSpPr/>
              <p:nvPr/>
            </p:nvSpPr>
            <p:spPr>
              <a:xfrm>
                <a:off x="5587575" y="3055875"/>
                <a:ext cx="131375" cy="116575"/>
              </a:xfrm>
              <a:custGeom>
                <a:avLst/>
                <a:gdLst/>
                <a:ahLst/>
                <a:cxnLst/>
                <a:rect l="l" t="t" r="r" b="b"/>
                <a:pathLst>
                  <a:path w="5255" h="4663" extrusionOk="0">
                    <a:moveTo>
                      <a:pt x="2635" y="0"/>
                    </a:moveTo>
                    <a:cubicBezTo>
                      <a:pt x="1842" y="0"/>
                      <a:pt x="1085" y="427"/>
                      <a:pt x="644" y="1205"/>
                    </a:cubicBezTo>
                    <a:cubicBezTo>
                      <a:pt x="0" y="2338"/>
                      <a:pt x="338" y="3676"/>
                      <a:pt x="1431" y="4328"/>
                    </a:cubicBezTo>
                    <a:cubicBezTo>
                      <a:pt x="1812" y="4554"/>
                      <a:pt x="2221" y="4663"/>
                      <a:pt x="2621" y="4663"/>
                    </a:cubicBezTo>
                    <a:cubicBezTo>
                      <a:pt x="3414" y="4663"/>
                      <a:pt x="4172" y="4236"/>
                      <a:pt x="4612" y="3458"/>
                    </a:cubicBezTo>
                    <a:cubicBezTo>
                      <a:pt x="5255" y="2323"/>
                      <a:pt x="4919" y="985"/>
                      <a:pt x="3826" y="336"/>
                    </a:cubicBezTo>
                    <a:cubicBezTo>
                      <a:pt x="3444" y="109"/>
                      <a:pt x="3035" y="0"/>
                      <a:pt x="263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7" name="Google Shape;8817;p22"/>
              <p:cNvSpPr/>
              <p:nvPr/>
            </p:nvSpPr>
            <p:spPr>
              <a:xfrm>
                <a:off x="2248575" y="1647350"/>
                <a:ext cx="129225" cy="114325"/>
              </a:xfrm>
              <a:custGeom>
                <a:avLst/>
                <a:gdLst/>
                <a:ahLst/>
                <a:cxnLst/>
                <a:rect l="l" t="t" r="r" b="b"/>
                <a:pathLst>
                  <a:path w="5169" h="4573" extrusionOk="0">
                    <a:moveTo>
                      <a:pt x="2597" y="0"/>
                    </a:moveTo>
                    <a:cubicBezTo>
                      <a:pt x="1829" y="0"/>
                      <a:pt x="1091" y="404"/>
                      <a:pt x="658" y="1140"/>
                    </a:cubicBezTo>
                    <a:cubicBezTo>
                      <a:pt x="1" y="2255"/>
                      <a:pt x="331" y="3609"/>
                      <a:pt x="1417" y="4250"/>
                    </a:cubicBezTo>
                    <a:cubicBezTo>
                      <a:pt x="1786" y="4468"/>
                      <a:pt x="2182" y="4572"/>
                      <a:pt x="2572" y="4572"/>
                    </a:cubicBezTo>
                    <a:cubicBezTo>
                      <a:pt x="3339" y="4572"/>
                      <a:pt x="4077" y="4168"/>
                      <a:pt x="4510" y="3433"/>
                    </a:cubicBezTo>
                    <a:cubicBezTo>
                      <a:pt x="5169" y="2316"/>
                      <a:pt x="4837" y="963"/>
                      <a:pt x="3751" y="322"/>
                    </a:cubicBezTo>
                    <a:cubicBezTo>
                      <a:pt x="3383" y="104"/>
                      <a:pt x="2986" y="0"/>
                      <a:pt x="259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8" name="Google Shape;8818;p22"/>
              <p:cNvSpPr/>
              <p:nvPr/>
            </p:nvSpPr>
            <p:spPr>
              <a:xfrm>
                <a:off x="5505200" y="3478075"/>
                <a:ext cx="1288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5152" h="4572" extrusionOk="0">
                    <a:moveTo>
                      <a:pt x="2586" y="1"/>
                    </a:moveTo>
                    <a:cubicBezTo>
                      <a:pt x="1852" y="1"/>
                      <a:pt x="1143" y="368"/>
                      <a:pt x="705" y="1048"/>
                    </a:cubicBezTo>
                    <a:cubicBezTo>
                      <a:pt x="0" y="2145"/>
                      <a:pt x="268" y="3517"/>
                      <a:pt x="1320" y="4197"/>
                    </a:cubicBezTo>
                    <a:cubicBezTo>
                      <a:pt x="1712" y="4450"/>
                      <a:pt x="2143" y="4572"/>
                      <a:pt x="2565" y="4572"/>
                    </a:cubicBezTo>
                    <a:cubicBezTo>
                      <a:pt x="3299" y="4572"/>
                      <a:pt x="4009" y="4205"/>
                      <a:pt x="4447" y="3524"/>
                    </a:cubicBezTo>
                    <a:cubicBezTo>
                      <a:pt x="5152" y="2428"/>
                      <a:pt x="4884" y="1056"/>
                      <a:pt x="3833" y="376"/>
                    </a:cubicBezTo>
                    <a:cubicBezTo>
                      <a:pt x="3440" y="123"/>
                      <a:pt x="3009" y="1"/>
                      <a:pt x="258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9" name="Google Shape;8819;p22"/>
              <p:cNvSpPr/>
              <p:nvPr/>
            </p:nvSpPr>
            <p:spPr>
              <a:xfrm>
                <a:off x="2114525" y="1883625"/>
                <a:ext cx="130700" cy="116000"/>
              </a:xfrm>
              <a:custGeom>
                <a:avLst/>
                <a:gdLst/>
                <a:ahLst/>
                <a:cxnLst/>
                <a:rect l="l" t="t" r="r" b="b"/>
                <a:pathLst>
                  <a:path w="5228" h="4640" extrusionOk="0">
                    <a:moveTo>
                      <a:pt x="2612" y="0"/>
                    </a:moveTo>
                    <a:cubicBezTo>
                      <a:pt x="1811" y="0"/>
                      <a:pt x="1052" y="445"/>
                      <a:pt x="616" y="1251"/>
                    </a:cubicBezTo>
                    <a:cubicBezTo>
                      <a:pt x="1" y="2387"/>
                      <a:pt x="367" y="3703"/>
                      <a:pt x="1473" y="4329"/>
                    </a:cubicBezTo>
                    <a:cubicBezTo>
                      <a:pt x="1843" y="4539"/>
                      <a:pt x="2234" y="4640"/>
                      <a:pt x="2615" y="4640"/>
                    </a:cubicBezTo>
                    <a:cubicBezTo>
                      <a:pt x="3417" y="4640"/>
                      <a:pt x="4176" y="4195"/>
                      <a:pt x="4611" y="3390"/>
                    </a:cubicBezTo>
                    <a:cubicBezTo>
                      <a:pt x="5227" y="2254"/>
                      <a:pt x="4860" y="938"/>
                      <a:pt x="3754" y="311"/>
                    </a:cubicBezTo>
                    <a:cubicBezTo>
                      <a:pt x="3384" y="101"/>
                      <a:pt x="2993" y="0"/>
                      <a:pt x="261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0" name="Google Shape;8820;p22"/>
              <p:cNvSpPr/>
              <p:nvPr/>
            </p:nvSpPr>
            <p:spPr>
              <a:xfrm>
                <a:off x="5370725" y="3714450"/>
                <a:ext cx="131175" cy="115800"/>
              </a:xfrm>
              <a:custGeom>
                <a:avLst/>
                <a:gdLst/>
                <a:ahLst/>
                <a:cxnLst/>
                <a:rect l="l" t="t" r="r" b="b"/>
                <a:pathLst>
                  <a:path w="5247" h="4632" extrusionOk="0">
                    <a:moveTo>
                      <a:pt x="2625" y="1"/>
                    </a:moveTo>
                    <a:cubicBezTo>
                      <a:pt x="1881" y="1"/>
                      <a:pt x="1167" y="378"/>
                      <a:pt x="724" y="1077"/>
                    </a:cubicBezTo>
                    <a:cubicBezTo>
                      <a:pt x="1" y="2222"/>
                      <a:pt x="297" y="3607"/>
                      <a:pt x="1412" y="4285"/>
                    </a:cubicBezTo>
                    <a:cubicBezTo>
                      <a:pt x="1798" y="4519"/>
                      <a:pt x="2214" y="4632"/>
                      <a:pt x="2621" y="4632"/>
                    </a:cubicBezTo>
                    <a:cubicBezTo>
                      <a:pt x="3365" y="4632"/>
                      <a:pt x="4079" y="4254"/>
                      <a:pt x="4522" y="3554"/>
                    </a:cubicBezTo>
                    <a:cubicBezTo>
                      <a:pt x="5247" y="2411"/>
                      <a:pt x="4949" y="1024"/>
                      <a:pt x="3835" y="348"/>
                    </a:cubicBezTo>
                    <a:cubicBezTo>
                      <a:pt x="3448" y="113"/>
                      <a:pt x="3032" y="1"/>
                      <a:pt x="262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1" name="Google Shape;8821;p22"/>
              <p:cNvSpPr/>
              <p:nvPr/>
            </p:nvSpPr>
            <p:spPr>
              <a:xfrm>
                <a:off x="5238275" y="3952275"/>
                <a:ext cx="129450" cy="114400"/>
              </a:xfrm>
              <a:custGeom>
                <a:avLst/>
                <a:gdLst/>
                <a:ahLst/>
                <a:cxnLst/>
                <a:rect l="l" t="t" r="r" b="b"/>
                <a:pathLst>
                  <a:path w="5178" h="4576" extrusionOk="0">
                    <a:moveTo>
                      <a:pt x="2604" y="1"/>
                    </a:moveTo>
                    <a:cubicBezTo>
                      <a:pt x="1804" y="1"/>
                      <a:pt x="1037" y="444"/>
                      <a:pt x="611" y="1233"/>
                    </a:cubicBezTo>
                    <a:cubicBezTo>
                      <a:pt x="1" y="2366"/>
                      <a:pt x="391" y="3701"/>
                      <a:pt x="1511" y="4304"/>
                    </a:cubicBezTo>
                    <a:cubicBezTo>
                      <a:pt x="1854" y="4488"/>
                      <a:pt x="2218" y="4576"/>
                      <a:pt x="2575" y="4576"/>
                    </a:cubicBezTo>
                    <a:cubicBezTo>
                      <a:pt x="3375" y="4576"/>
                      <a:pt x="4141" y="4133"/>
                      <a:pt x="4566" y="3344"/>
                    </a:cubicBezTo>
                    <a:cubicBezTo>
                      <a:pt x="5178" y="2211"/>
                      <a:pt x="4786" y="876"/>
                      <a:pt x="3667" y="273"/>
                    </a:cubicBezTo>
                    <a:cubicBezTo>
                      <a:pt x="3324" y="89"/>
                      <a:pt x="2961" y="1"/>
                      <a:pt x="260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2" name="Google Shape;8822;p22"/>
              <p:cNvSpPr/>
              <p:nvPr/>
            </p:nvSpPr>
            <p:spPr>
              <a:xfrm>
                <a:off x="1897650" y="2541900"/>
                <a:ext cx="130500" cy="115825"/>
              </a:xfrm>
              <a:custGeom>
                <a:avLst/>
                <a:gdLst/>
                <a:ahLst/>
                <a:cxnLst/>
                <a:rect l="l" t="t" r="r" b="b"/>
                <a:pathLst>
                  <a:path w="5220" h="4633" extrusionOk="0">
                    <a:moveTo>
                      <a:pt x="2614" y="0"/>
                    </a:moveTo>
                    <a:cubicBezTo>
                      <a:pt x="1833" y="0"/>
                      <a:pt x="1089" y="417"/>
                      <a:pt x="649" y="1181"/>
                    </a:cubicBezTo>
                    <a:cubicBezTo>
                      <a:pt x="0" y="2308"/>
                      <a:pt x="323" y="3636"/>
                      <a:pt x="1405" y="4289"/>
                    </a:cubicBezTo>
                    <a:cubicBezTo>
                      <a:pt x="1790" y="4521"/>
                      <a:pt x="2203" y="4632"/>
                      <a:pt x="2607" y="4632"/>
                    </a:cubicBezTo>
                    <a:cubicBezTo>
                      <a:pt x="3387" y="4632"/>
                      <a:pt x="4131" y="4216"/>
                      <a:pt x="4570" y="3453"/>
                    </a:cubicBezTo>
                    <a:cubicBezTo>
                      <a:pt x="5220" y="2326"/>
                      <a:pt x="4897" y="997"/>
                      <a:pt x="3816" y="344"/>
                    </a:cubicBezTo>
                    <a:cubicBezTo>
                      <a:pt x="3430" y="111"/>
                      <a:pt x="3017" y="0"/>
                      <a:pt x="26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3" name="Google Shape;8823;p22"/>
              <p:cNvSpPr/>
              <p:nvPr/>
            </p:nvSpPr>
            <p:spPr>
              <a:xfrm>
                <a:off x="4921425" y="4241825"/>
                <a:ext cx="130625" cy="115925"/>
              </a:xfrm>
              <a:custGeom>
                <a:avLst/>
                <a:gdLst/>
                <a:ahLst/>
                <a:cxnLst/>
                <a:rect l="l" t="t" r="r" b="b"/>
                <a:pathLst>
                  <a:path w="5225" h="4637" extrusionOk="0">
                    <a:moveTo>
                      <a:pt x="2612" y="0"/>
                    </a:moveTo>
                    <a:cubicBezTo>
                      <a:pt x="1815" y="0"/>
                      <a:pt x="1059" y="438"/>
                      <a:pt x="622" y="1233"/>
                    </a:cubicBezTo>
                    <a:cubicBezTo>
                      <a:pt x="1" y="2368"/>
                      <a:pt x="357" y="3687"/>
                      <a:pt x="1458" y="4319"/>
                    </a:cubicBezTo>
                    <a:cubicBezTo>
                      <a:pt x="1831" y="4534"/>
                      <a:pt x="2227" y="4637"/>
                      <a:pt x="2613" y="4637"/>
                    </a:cubicBezTo>
                    <a:cubicBezTo>
                      <a:pt x="3410" y="4637"/>
                      <a:pt x="4166" y="4199"/>
                      <a:pt x="4603" y="3404"/>
                    </a:cubicBezTo>
                    <a:cubicBezTo>
                      <a:pt x="5224" y="2269"/>
                      <a:pt x="4868" y="950"/>
                      <a:pt x="3767" y="318"/>
                    </a:cubicBezTo>
                    <a:cubicBezTo>
                      <a:pt x="3394" y="103"/>
                      <a:pt x="2998" y="0"/>
                      <a:pt x="261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4" name="Google Shape;8824;p22"/>
              <p:cNvSpPr/>
              <p:nvPr/>
            </p:nvSpPr>
            <p:spPr>
              <a:xfrm>
                <a:off x="3044100" y="4591225"/>
                <a:ext cx="12687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5075" h="4512" extrusionOk="0">
                    <a:moveTo>
                      <a:pt x="2576" y="0"/>
                    </a:moveTo>
                    <a:cubicBezTo>
                      <a:pt x="1804" y="0"/>
                      <a:pt x="1047" y="404"/>
                      <a:pt x="623" y="1129"/>
                    </a:cubicBezTo>
                    <a:cubicBezTo>
                      <a:pt x="1" y="2190"/>
                      <a:pt x="320" y="3548"/>
                      <a:pt x="1343" y="4181"/>
                    </a:cubicBezTo>
                    <a:cubicBezTo>
                      <a:pt x="1704" y="4405"/>
                      <a:pt x="2103" y="4512"/>
                      <a:pt x="2499" y="4512"/>
                    </a:cubicBezTo>
                    <a:cubicBezTo>
                      <a:pt x="3271" y="4512"/>
                      <a:pt x="4028" y="4108"/>
                      <a:pt x="4452" y="3383"/>
                    </a:cubicBezTo>
                    <a:cubicBezTo>
                      <a:pt x="5074" y="2322"/>
                      <a:pt x="4755" y="964"/>
                      <a:pt x="3732" y="331"/>
                    </a:cubicBezTo>
                    <a:cubicBezTo>
                      <a:pt x="3371" y="107"/>
                      <a:pt x="2972" y="0"/>
                      <a:pt x="257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5" name="Google Shape;8825;p22"/>
              <p:cNvSpPr/>
              <p:nvPr/>
            </p:nvSpPr>
            <p:spPr>
              <a:xfrm>
                <a:off x="4424025" y="4586875"/>
                <a:ext cx="126975" cy="112775"/>
              </a:xfrm>
              <a:custGeom>
                <a:avLst/>
                <a:gdLst/>
                <a:ahLst/>
                <a:cxnLst/>
                <a:rect l="l" t="t" r="r" b="b"/>
                <a:pathLst>
                  <a:path w="5079" h="4511" extrusionOk="0">
                    <a:moveTo>
                      <a:pt x="2578" y="0"/>
                    </a:moveTo>
                    <a:cubicBezTo>
                      <a:pt x="1791" y="0"/>
                      <a:pt x="1021" y="421"/>
                      <a:pt x="601" y="1169"/>
                    </a:cubicBezTo>
                    <a:cubicBezTo>
                      <a:pt x="0" y="2241"/>
                      <a:pt x="348" y="3589"/>
                      <a:pt x="1384" y="4204"/>
                    </a:cubicBezTo>
                    <a:cubicBezTo>
                      <a:pt x="1735" y="4412"/>
                      <a:pt x="2119" y="4511"/>
                      <a:pt x="2501" y="4511"/>
                    </a:cubicBezTo>
                    <a:cubicBezTo>
                      <a:pt x="3287" y="4511"/>
                      <a:pt x="4057" y="4090"/>
                      <a:pt x="4477" y="3341"/>
                    </a:cubicBezTo>
                    <a:cubicBezTo>
                      <a:pt x="5078" y="2270"/>
                      <a:pt x="4730" y="922"/>
                      <a:pt x="3696" y="307"/>
                    </a:cubicBezTo>
                    <a:cubicBezTo>
                      <a:pt x="3345" y="99"/>
                      <a:pt x="2960" y="0"/>
                      <a:pt x="257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6" name="Google Shape;8826;p22"/>
              <p:cNvSpPr/>
              <p:nvPr/>
            </p:nvSpPr>
            <p:spPr>
              <a:xfrm>
                <a:off x="4057900" y="4693650"/>
                <a:ext cx="126825" cy="111950"/>
              </a:xfrm>
              <a:custGeom>
                <a:avLst/>
                <a:gdLst/>
                <a:ahLst/>
                <a:cxnLst/>
                <a:rect l="l" t="t" r="r" b="b"/>
                <a:pathLst>
                  <a:path w="5073" h="4478" extrusionOk="0">
                    <a:moveTo>
                      <a:pt x="2603" y="0"/>
                    </a:moveTo>
                    <a:cubicBezTo>
                      <a:pt x="1826" y="0"/>
                      <a:pt x="1054" y="407"/>
                      <a:pt x="636" y="1123"/>
                    </a:cubicBezTo>
                    <a:cubicBezTo>
                      <a:pt x="1" y="2211"/>
                      <a:pt x="394" y="3649"/>
                      <a:pt x="1484" y="4230"/>
                    </a:cubicBezTo>
                    <a:cubicBezTo>
                      <a:pt x="1802" y="4398"/>
                      <a:pt x="2148" y="4478"/>
                      <a:pt x="2492" y="4478"/>
                    </a:cubicBezTo>
                    <a:cubicBezTo>
                      <a:pt x="3290" y="4478"/>
                      <a:pt x="4079" y="4049"/>
                      <a:pt x="4488" y="3306"/>
                    </a:cubicBezTo>
                    <a:cubicBezTo>
                      <a:pt x="5073" y="2240"/>
                      <a:pt x="4698" y="864"/>
                      <a:pt x="3661" y="276"/>
                    </a:cubicBezTo>
                    <a:cubicBezTo>
                      <a:pt x="3331" y="89"/>
                      <a:pt x="2967" y="0"/>
                      <a:pt x="260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7" name="Google Shape;8827;p22"/>
              <p:cNvSpPr/>
              <p:nvPr/>
            </p:nvSpPr>
            <p:spPr>
              <a:xfrm>
                <a:off x="1965000" y="3516725"/>
                <a:ext cx="126350" cy="112000"/>
              </a:xfrm>
              <a:custGeom>
                <a:avLst/>
                <a:gdLst/>
                <a:ahLst/>
                <a:cxnLst/>
                <a:rect l="l" t="t" r="r" b="b"/>
                <a:pathLst>
                  <a:path w="5054" h="4480" extrusionOk="0">
                    <a:moveTo>
                      <a:pt x="2582" y="0"/>
                    </a:moveTo>
                    <a:cubicBezTo>
                      <a:pt x="1800" y="0"/>
                      <a:pt x="1025" y="411"/>
                      <a:pt x="609" y="1133"/>
                    </a:cubicBezTo>
                    <a:cubicBezTo>
                      <a:pt x="0" y="2189"/>
                      <a:pt x="351" y="3571"/>
                      <a:pt x="1377" y="4182"/>
                    </a:cubicBezTo>
                    <a:cubicBezTo>
                      <a:pt x="1716" y="4384"/>
                      <a:pt x="2094" y="4479"/>
                      <a:pt x="2470" y="4479"/>
                    </a:cubicBezTo>
                    <a:cubicBezTo>
                      <a:pt x="3270" y="4479"/>
                      <a:pt x="4064" y="4049"/>
                      <a:pt x="4473" y="3297"/>
                    </a:cubicBezTo>
                    <a:cubicBezTo>
                      <a:pt x="5053" y="2227"/>
                      <a:pt x="4670" y="852"/>
                      <a:pt x="3630" y="270"/>
                    </a:cubicBezTo>
                    <a:cubicBezTo>
                      <a:pt x="3302" y="87"/>
                      <a:pt x="2941" y="0"/>
                      <a:pt x="258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8" name="Google Shape;8828;p22"/>
              <p:cNvSpPr/>
              <p:nvPr/>
            </p:nvSpPr>
            <p:spPr>
              <a:xfrm>
                <a:off x="1915100" y="3332375"/>
                <a:ext cx="12687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5075" h="4512" extrusionOk="0">
                    <a:moveTo>
                      <a:pt x="2576" y="0"/>
                    </a:moveTo>
                    <a:cubicBezTo>
                      <a:pt x="1804" y="0"/>
                      <a:pt x="1047" y="404"/>
                      <a:pt x="623" y="1129"/>
                    </a:cubicBezTo>
                    <a:cubicBezTo>
                      <a:pt x="1" y="2192"/>
                      <a:pt x="321" y="3547"/>
                      <a:pt x="1343" y="4182"/>
                    </a:cubicBezTo>
                    <a:cubicBezTo>
                      <a:pt x="1703" y="4406"/>
                      <a:pt x="2103" y="4512"/>
                      <a:pt x="2498" y="4512"/>
                    </a:cubicBezTo>
                    <a:cubicBezTo>
                      <a:pt x="3270" y="4512"/>
                      <a:pt x="4027" y="4108"/>
                      <a:pt x="4453" y="3382"/>
                    </a:cubicBezTo>
                    <a:cubicBezTo>
                      <a:pt x="5075" y="2321"/>
                      <a:pt x="4755" y="964"/>
                      <a:pt x="3732" y="331"/>
                    </a:cubicBezTo>
                    <a:cubicBezTo>
                      <a:pt x="3372" y="107"/>
                      <a:pt x="2972" y="0"/>
                      <a:pt x="257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9" name="Google Shape;8829;p22"/>
              <p:cNvSpPr/>
              <p:nvPr/>
            </p:nvSpPr>
            <p:spPr>
              <a:xfrm>
                <a:off x="1865050" y="3148450"/>
                <a:ext cx="127700" cy="1127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4510" extrusionOk="0">
                    <a:moveTo>
                      <a:pt x="2593" y="0"/>
                    </a:moveTo>
                    <a:cubicBezTo>
                      <a:pt x="1854" y="0"/>
                      <a:pt x="1125" y="369"/>
                      <a:pt x="691" y="1040"/>
                    </a:cubicBezTo>
                    <a:cubicBezTo>
                      <a:pt x="0" y="2110"/>
                      <a:pt x="305" y="3533"/>
                      <a:pt x="1366" y="4186"/>
                    </a:cubicBezTo>
                    <a:cubicBezTo>
                      <a:pt x="1723" y="4405"/>
                      <a:pt x="2120" y="4510"/>
                      <a:pt x="2514" y="4510"/>
                    </a:cubicBezTo>
                    <a:cubicBezTo>
                      <a:pt x="3253" y="4510"/>
                      <a:pt x="3982" y="4141"/>
                      <a:pt x="4415" y="3470"/>
                    </a:cubicBezTo>
                    <a:cubicBezTo>
                      <a:pt x="5108" y="2400"/>
                      <a:pt x="4801" y="978"/>
                      <a:pt x="3740" y="324"/>
                    </a:cubicBezTo>
                    <a:cubicBezTo>
                      <a:pt x="3383" y="105"/>
                      <a:pt x="2987" y="0"/>
                      <a:pt x="259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0" name="Google Shape;8830;p22"/>
              <p:cNvSpPr/>
              <p:nvPr/>
            </p:nvSpPr>
            <p:spPr>
              <a:xfrm>
                <a:off x="1982300" y="2121950"/>
                <a:ext cx="128600" cy="113575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4543" extrusionOk="0">
                    <a:moveTo>
                      <a:pt x="2594" y="1"/>
                    </a:moveTo>
                    <a:cubicBezTo>
                      <a:pt x="1836" y="1"/>
                      <a:pt x="1100" y="393"/>
                      <a:pt x="670" y="1100"/>
                    </a:cubicBezTo>
                    <a:cubicBezTo>
                      <a:pt x="1" y="2199"/>
                      <a:pt x="325" y="3583"/>
                      <a:pt x="1404" y="4226"/>
                    </a:cubicBezTo>
                    <a:cubicBezTo>
                      <a:pt x="1765" y="4440"/>
                      <a:pt x="2158" y="4543"/>
                      <a:pt x="2545" y="4543"/>
                    </a:cubicBezTo>
                    <a:cubicBezTo>
                      <a:pt x="3320" y="4543"/>
                      <a:pt x="4071" y="4133"/>
                      <a:pt x="4500" y="3395"/>
                    </a:cubicBezTo>
                    <a:cubicBezTo>
                      <a:pt x="5144" y="2282"/>
                      <a:pt x="4786" y="910"/>
                      <a:pt x="3689" y="291"/>
                    </a:cubicBezTo>
                    <a:cubicBezTo>
                      <a:pt x="3341" y="95"/>
                      <a:pt x="2965" y="1"/>
                      <a:pt x="259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1" name="Google Shape;8831;p22"/>
              <p:cNvSpPr/>
              <p:nvPr/>
            </p:nvSpPr>
            <p:spPr>
              <a:xfrm>
                <a:off x="5673250" y="2637100"/>
                <a:ext cx="126875" cy="111975"/>
              </a:xfrm>
              <a:custGeom>
                <a:avLst/>
                <a:gdLst/>
                <a:ahLst/>
                <a:cxnLst/>
                <a:rect l="l" t="t" r="r" b="b"/>
                <a:pathLst>
                  <a:path w="5075" h="4479" extrusionOk="0">
                    <a:moveTo>
                      <a:pt x="2606" y="1"/>
                    </a:moveTo>
                    <a:cubicBezTo>
                      <a:pt x="1845" y="1"/>
                      <a:pt x="1086" y="388"/>
                      <a:pt x="661" y="1079"/>
                    </a:cubicBezTo>
                    <a:cubicBezTo>
                      <a:pt x="1" y="2149"/>
                      <a:pt x="362" y="3597"/>
                      <a:pt x="1439" y="4206"/>
                    </a:cubicBezTo>
                    <a:cubicBezTo>
                      <a:pt x="1768" y="4391"/>
                      <a:pt x="2130" y="4479"/>
                      <a:pt x="2492" y="4479"/>
                    </a:cubicBezTo>
                    <a:cubicBezTo>
                      <a:pt x="3271" y="4479"/>
                      <a:pt x="4045" y="4070"/>
                      <a:pt x="4463" y="3351"/>
                    </a:cubicBezTo>
                    <a:cubicBezTo>
                      <a:pt x="5074" y="2300"/>
                      <a:pt x="4728" y="915"/>
                      <a:pt x="3705" y="301"/>
                    </a:cubicBezTo>
                    <a:cubicBezTo>
                      <a:pt x="3366" y="97"/>
                      <a:pt x="2985" y="1"/>
                      <a:pt x="260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2" name="Google Shape;8832;p22"/>
              <p:cNvSpPr/>
              <p:nvPr/>
            </p:nvSpPr>
            <p:spPr>
              <a:xfrm>
                <a:off x="2578825" y="4329700"/>
                <a:ext cx="127050" cy="112775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4511" extrusionOk="0">
                    <a:moveTo>
                      <a:pt x="2577" y="0"/>
                    </a:moveTo>
                    <a:cubicBezTo>
                      <a:pt x="1776" y="0"/>
                      <a:pt x="994" y="437"/>
                      <a:pt x="581" y="1208"/>
                    </a:cubicBezTo>
                    <a:cubicBezTo>
                      <a:pt x="0" y="2289"/>
                      <a:pt x="373" y="3629"/>
                      <a:pt x="1422" y="4224"/>
                    </a:cubicBezTo>
                    <a:cubicBezTo>
                      <a:pt x="1764" y="4418"/>
                      <a:pt x="2136" y="4510"/>
                      <a:pt x="2503" y="4510"/>
                    </a:cubicBezTo>
                    <a:cubicBezTo>
                      <a:pt x="3304" y="4510"/>
                      <a:pt x="4086" y="4073"/>
                      <a:pt x="4499" y="3303"/>
                    </a:cubicBezTo>
                    <a:cubicBezTo>
                      <a:pt x="5081" y="2221"/>
                      <a:pt x="4707" y="883"/>
                      <a:pt x="3659" y="287"/>
                    </a:cubicBezTo>
                    <a:cubicBezTo>
                      <a:pt x="3317" y="92"/>
                      <a:pt x="2945" y="0"/>
                      <a:pt x="257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3" name="Google Shape;8833;p22"/>
              <p:cNvSpPr/>
              <p:nvPr/>
            </p:nvSpPr>
            <p:spPr>
              <a:xfrm>
                <a:off x="2882625" y="1067900"/>
                <a:ext cx="126250" cy="112000"/>
              </a:xfrm>
              <a:custGeom>
                <a:avLst/>
                <a:gdLst/>
                <a:ahLst/>
                <a:cxnLst/>
                <a:rect l="l" t="t" r="r" b="b"/>
                <a:pathLst>
                  <a:path w="5050" h="4480" extrusionOk="0">
                    <a:moveTo>
                      <a:pt x="2579" y="0"/>
                    </a:moveTo>
                    <a:cubicBezTo>
                      <a:pt x="1810" y="0"/>
                      <a:pt x="1045" y="398"/>
                      <a:pt x="623" y="1103"/>
                    </a:cubicBezTo>
                    <a:cubicBezTo>
                      <a:pt x="1" y="2143"/>
                      <a:pt x="328" y="3537"/>
                      <a:pt x="1342" y="4165"/>
                    </a:cubicBezTo>
                    <a:cubicBezTo>
                      <a:pt x="1689" y="4379"/>
                      <a:pt x="2078" y="4480"/>
                      <a:pt x="2466" y="4480"/>
                    </a:cubicBezTo>
                    <a:cubicBezTo>
                      <a:pt x="3253" y="4480"/>
                      <a:pt x="4037" y="4063"/>
                      <a:pt x="4451" y="3326"/>
                    </a:cubicBezTo>
                    <a:cubicBezTo>
                      <a:pt x="5049" y="2268"/>
                      <a:pt x="4687" y="887"/>
                      <a:pt x="3655" y="288"/>
                    </a:cubicBezTo>
                    <a:cubicBezTo>
                      <a:pt x="3321" y="93"/>
                      <a:pt x="2950" y="0"/>
                      <a:pt x="257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4" name="Google Shape;8834;p22"/>
              <p:cNvSpPr/>
              <p:nvPr/>
            </p:nvSpPr>
            <p:spPr>
              <a:xfrm>
                <a:off x="3614025" y="854775"/>
                <a:ext cx="127050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4512" extrusionOk="0">
                    <a:moveTo>
                      <a:pt x="2577" y="0"/>
                    </a:moveTo>
                    <a:cubicBezTo>
                      <a:pt x="1783" y="0"/>
                      <a:pt x="1008" y="430"/>
                      <a:pt x="591" y="1190"/>
                    </a:cubicBezTo>
                    <a:cubicBezTo>
                      <a:pt x="0" y="2268"/>
                      <a:pt x="360" y="3609"/>
                      <a:pt x="1405" y="4215"/>
                    </a:cubicBezTo>
                    <a:cubicBezTo>
                      <a:pt x="1751" y="4416"/>
                      <a:pt x="2129" y="4512"/>
                      <a:pt x="2503" y="4512"/>
                    </a:cubicBezTo>
                    <a:cubicBezTo>
                      <a:pt x="3297" y="4512"/>
                      <a:pt x="4072" y="4082"/>
                      <a:pt x="4489" y="3322"/>
                    </a:cubicBezTo>
                    <a:cubicBezTo>
                      <a:pt x="5081" y="2243"/>
                      <a:pt x="4720" y="902"/>
                      <a:pt x="3677" y="297"/>
                    </a:cubicBezTo>
                    <a:cubicBezTo>
                      <a:pt x="3330" y="96"/>
                      <a:pt x="2951" y="0"/>
                      <a:pt x="257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5" name="Google Shape;8835;p22"/>
              <p:cNvSpPr/>
              <p:nvPr/>
            </p:nvSpPr>
            <p:spPr>
              <a:xfrm>
                <a:off x="5474800" y="1900875"/>
                <a:ext cx="127075" cy="112850"/>
              </a:xfrm>
              <a:custGeom>
                <a:avLst/>
                <a:gdLst/>
                <a:ahLst/>
                <a:cxnLst/>
                <a:rect l="l" t="t" r="r" b="b"/>
                <a:pathLst>
                  <a:path w="5083" h="4514" extrusionOk="0">
                    <a:moveTo>
                      <a:pt x="2578" y="1"/>
                    </a:moveTo>
                    <a:cubicBezTo>
                      <a:pt x="1783" y="1"/>
                      <a:pt x="1006" y="432"/>
                      <a:pt x="590" y="1196"/>
                    </a:cubicBezTo>
                    <a:cubicBezTo>
                      <a:pt x="0" y="2275"/>
                      <a:pt x="364" y="3616"/>
                      <a:pt x="1411" y="4220"/>
                    </a:cubicBezTo>
                    <a:cubicBezTo>
                      <a:pt x="1756" y="4419"/>
                      <a:pt x="2133" y="4513"/>
                      <a:pt x="2505" y="4513"/>
                    </a:cubicBezTo>
                    <a:cubicBezTo>
                      <a:pt x="3301" y="4513"/>
                      <a:pt x="4078" y="4082"/>
                      <a:pt x="4493" y="3319"/>
                    </a:cubicBezTo>
                    <a:cubicBezTo>
                      <a:pt x="5083" y="2239"/>
                      <a:pt x="4719" y="898"/>
                      <a:pt x="3674" y="296"/>
                    </a:cubicBezTo>
                    <a:cubicBezTo>
                      <a:pt x="3328" y="96"/>
                      <a:pt x="2951" y="1"/>
                      <a:pt x="257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6" name="Google Shape;8836;p22"/>
              <p:cNvSpPr/>
              <p:nvPr/>
            </p:nvSpPr>
            <p:spPr>
              <a:xfrm>
                <a:off x="4241025" y="4640050"/>
                <a:ext cx="127050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4512" extrusionOk="0">
                    <a:moveTo>
                      <a:pt x="2579" y="1"/>
                    </a:moveTo>
                    <a:cubicBezTo>
                      <a:pt x="1776" y="1"/>
                      <a:pt x="991" y="440"/>
                      <a:pt x="578" y="1213"/>
                    </a:cubicBezTo>
                    <a:cubicBezTo>
                      <a:pt x="1" y="2296"/>
                      <a:pt x="380" y="3636"/>
                      <a:pt x="1429" y="4228"/>
                    </a:cubicBezTo>
                    <a:cubicBezTo>
                      <a:pt x="1769" y="4420"/>
                      <a:pt x="2139" y="4511"/>
                      <a:pt x="2504" y="4511"/>
                    </a:cubicBezTo>
                    <a:cubicBezTo>
                      <a:pt x="3308" y="4511"/>
                      <a:pt x="4092" y="4071"/>
                      <a:pt x="4504" y="3298"/>
                    </a:cubicBezTo>
                    <a:cubicBezTo>
                      <a:pt x="5082" y="2215"/>
                      <a:pt x="4703" y="876"/>
                      <a:pt x="3654" y="283"/>
                    </a:cubicBezTo>
                    <a:cubicBezTo>
                      <a:pt x="3314" y="92"/>
                      <a:pt x="2945" y="1"/>
                      <a:pt x="257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7" name="Google Shape;8837;p22"/>
              <p:cNvSpPr/>
              <p:nvPr/>
            </p:nvSpPr>
            <p:spPr>
              <a:xfrm>
                <a:off x="5143250" y="1403075"/>
                <a:ext cx="125850" cy="111175"/>
              </a:xfrm>
              <a:custGeom>
                <a:avLst/>
                <a:gdLst/>
                <a:ahLst/>
                <a:cxnLst/>
                <a:rect l="l" t="t" r="r" b="b"/>
                <a:pathLst>
                  <a:path w="5034" h="4447" extrusionOk="0">
                    <a:moveTo>
                      <a:pt x="2596" y="0"/>
                    </a:moveTo>
                    <a:cubicBezTo>
                      <a:pt x="1827" y="0"/>
                      <a:pt x="1054" y="396"/>
                      <a:pt x="637" y="1092"/>
                    </a:cubicBezTo>
                    <a:cubicBezTo>
                      <a:pt x="0" y="2152"/>
                      <a:pt x="383" y="3613"/>
                      <a:pt x="1450" y="4194"/>
                    </a:cubicBezTo>
                    <a:cubicBezTo>
                      <a:pt x="1765" y="4365"/>
                      <a:pt x="2112" y="4446"/>
                      <a:pt x="2460" y="4446"/>
                    </a:cubicBezTo>
                    <a:cubicBezTo>
                      <a:pt x="3250" y="4446"/>
                      <a:pt x="4040" y="4028"/>
                      <a:pt x="4447" y="3304"/>
                    </a:cubicBezTo>
                    <a:cubicBezTo>
                      <a:pt x="5034" y="2264"/>
                      <a:pt x="4668" y="871"/>
                      <a:pt x="3655" y="280"/>
                    </a:cubicBezTo>
                    <a:cubicBezTo>
                      <a:pt x="3329" y="90"/>
                      <a:pt x="2963" y="0"/>
                      <a:pt x="259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8" name="Google Shape;8838;p22"/>
              <p:cNvSpPr/>
              <p:nvPr/>
            </p:nvSpPr>
            <p:spPr>
              <a:xfrm>
                <a:off x="4212850" y="880000"/>
                <a:ext cx="125875" cy="111150"/>
              </a:xfrm>
              <a:custGeom>
                <a:avLst/>
                <a:gdLst/>
                <a:ahLst/>
                <a:cxnLst/>
                <a:rect l="l" t="t" r="r" b="b"/>
                <a:pathLst>
                  <a:path w="5035" h="4446" extrusionOk="0">
                    <a:moveTo>
                      <a:pt x="2595" y="1"/>
                    </a:moveTo>
                    <a:cubicBezTo>
                      <a:pt x="1821" y="1"/>
                      <a:pt x="1044" y="402"/>
                      <a:pt x="630" y="1105"/>
                    </a:cubicBezTo>
                    <a:cubicBezTo>
                      <a:pt x="0" y="2169"/>
                      <a:pt x="392" y="3629"/>
                      <a:pt x="1461" y="4199"/>
                    </a:cubicBezTo>
                    <a:cubicBezTo>
                      <a:pt x="1773" y="4367"/>
                      <a:pt x="2116" y="4446"/>
                      <a:pt x="2459" y="4446"/>
                    </a:cubicBezTo>
                    <a:cubicBezTo>
                      <a:pt x="3255" y="4446"/>
                      <a:pt x="4049" y="4021"/>
                      <a:pt x="4454" y="3292"/>
                    </a:cubicBezTo>
                    <a:cubicBezTo>
                      <a:pt x="5034" y="2248"/>
                      <a:pt x="4660" y="857"/>
                      <a:pt x="3642" y="274"/>
                    </a:cubicBezTo>
                    <a:cubicBezTo>
                      <a:pt x="3318" y="88"/>
                      <a:pt x="2957" y="1"/>
                      <a:pt x="259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9" name="Google Shape;8839;p22"/>
              <p:cNvSpPr/>
              <p:nvPr/>
            </p:nvSpPr>
            <p:spPr>
              <a:xfrm>
                <a:off x="5725450" y="2822650"/>
                <a:ext cx="122275" cy="108750"/>
              </a:xfrm>
              <a:custGeom>
                <a:avLst/>
                <a:gdLst/>
                <a:ahLst/>
                <a:cxnLst/>
                <a:rect l="l" t="t" r="r" b="b"/>
                <a:pathLst>
                  <a:path w="4891" h="4350" extrusionOk="0">
                    <a:moveTo>
                      <a:pt x="2519" y="1"/>
                    </a:moveTo>
                    <a:cubicBezTo>
                      <a:pt x="1748" y="1"/>
                      <a:pt x="970" y="406"/>
                      <a:pt x="570" y="1112"/>
                    </a:cubicBezTo>
                    <a:cubicBezTo>
                      <a:pt x="1" y="2114"/>
                      <a:pt x="344" y="3470"/>
                      <a:pt x="1314" y="4060"/>
                    </a:cubicBezTo>
                    <a:cubicBezTo>
                      <a:pt x="1637" y="4257"/>
                      <a:pt x="2003" y="4350"/>
                      <a:pt x="2372" y="4350"/>
                    </a:cubicBezTo>
                    <a:cubicBezTo>
                      <a:pt x="3142" y="4350"/>
                      <a:pt x="3921" y="3944"/>
                      <a:pt x="4321" y="3238"/>
                    </a:cubicBezTo>
                    <a:cubicBezTo>
                      <a:pt x="4890" y="2236"/>
                      <a:pt x="4547" y="882"/>
                      <a:pt x="3577" y="290"/>
                    </a:cubicBezTo>
                    <a:cubicBezTo>
                      <a:pt x="3254" y="93"/>
                      <a:pt x="2888" y="1"/>
                      <a:pt x="251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0" name="Google Shape;8840;p22"/>
              <p:cNvSpPr/>
              <p:nvPr/>
            </p:nvSpPr>
            <p:spPr>
              <a:xfrm>
                <a:off x="5426725" y="1718575"/>
                <a:ext cx="123425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382" extrusionOk="0">
                    <a:moveTo>
                      <a:pt x="2557" y="1"/>
                    </a:moveTo>
                    <a:cubicBezTo>
                      <a:pt x="1772" y="1"/>
                      <a:pt x="979" y="417"/>
                      <a:pt x="580" y="1132"/>
                    </a:cubicBezTo>
                    <a:cubicBezTo>
                      <a:pt x="0" y="2171"/>
                      <a:pt x="395" y="3590"/>
                      <a:pt x="1422" y="4141"/>
                    </a:cubicBezTo>
                    <a:cubicBezTo>
                      <a:pt x="1727" y="4304"/>
                      <a:pt x="2064" y="4381"/>
                      <a:pt x="2402" y="4381"/>
                    </a:cubicBezTo>
                    <a:cubicBezTo>
                      <a:pt x="3209" y="4381"/>
                      <a:pt x="4022" y="3943"/>
                      <a:pt x="4406" y="3202"/>
                    </a:cubicBezTo>
                    <a:cubicBezTo>
                      <a:pt x="4937" y="2179"/>
                      <a:pt x="4560" y="834"/>
                      <a:pt x="3584" y="270"/>
                    </a:cubicBezTo>
                    <a:cubicBezTo>
                      <a:pt x="3269" y="87"/>
                      <a:pt x="2914" y="1"/>
                      <a:pt x="255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1" name="Google Shape;8841;p22"/>
              <p:cNvSpPr/>
              <p:nvPr/>
            </p:nvSpPr>
            <p:spPr>
              <a:xfrm>
                <a:off x="3798475" y="803225"/>
                <a:ext cx="123475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39" h="4382" extrusionOk="0">
                    <a:moveTo>
                      <a:pt x="2564" y="0"/>
                    </a:moveTo>
                    <a:cubicBezTo>
                      <a:pt x="1802" y="0"/>
                      <a:pt x="1026" y="390"/>
                      <a:pt x="614" y="1074"/>
                    </a:cubicBezTo>
                    <a:cubicBezTo>
                      <a:pt x="1" y="2086"/>
                      <a:pt x="357" y="3518"/>
                      <a:pt x="1368" y="4109"/>
                    </a:cubicBezTo>
                    <a:cubicBezTo>
                      <a:pt x="1685" y="4295"/>
                      <a:pt x="2043" y="4382"/>
                      <a:pt x="2402" y="4382"/>
                    </a:cubicBezTo>
                    <a:cubicBezTo>
                      <a:pt x="3184" y="4382"/>
                      <a:pt x="3975" y="3970"/>
                      <a:pt x="4376" y="3259"/>
                    </a:cubicBezTo>
                    <a:cubicBezTo>
                      <a:pt x="4939" y="2260"/>
                      <a:pt x="4601" y="901"/>
                      <a:pt x="3642" y="300"/>
                    </a:cubicBezTo>
                    <a:cubicBezTo>
                      <a:pt x="3317" y="96"/>
                      <a:pt x="2942" y="0"/>
                      <a:pt x="256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2" name="Google Shape;8842;p22"/>
              <p:cNvSpPr/>
              <p:nvPr/>
            </p:nvSpPr>
            <p:spPr>
              <a:xfrm>
                <a:off x="2016375" y="3701900"/>
                <a:ext cx="123450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382" extrusionOk="0">
                    <a:moveTo>
                      <a:pt x="2537" y="0"/>
                    </a:moveTo>
                    <a:cubicBezTo>
                      <a:pt x="1760" y="0"/>
                      <a:pt x="972" y="408"/>
                      <a:pt x="568" y="1114"/>
                    </a:cubicBezTo>
                    <a:cubicBezTo>
                      <a:pt x="1" y="2108"/>
                      <a:pt x="331" y="3467"/>
                      <a:pt x="1289" y="4076"/>
                    </a:cubicBezTo>
                    <a:cubicBezTo>
                      <a:pt x="1616" y="4283"/>
                      <a:pt x="1994" y="4381"/>
                      <a:pt x="2375" y="4381"/>
                    </a:cubicBezTo>
                    <a:cubicBezTo>
                      <a:pt x="3133" y="4381"/>
                      <a:pt x="3905" y="3996"/>
                      <a:pt x="4320" y="3317"/>
                    </a:cubicBezTo>
                    <a:cubicBezTo>
                      <a:pt x="4937" y="2309"/>
                      <a:pt x="4588" y="875"/>
                      <a:pt x="3580" y="278"/>
                    </a:cubicBezTo>
                    <a:cubicBezTo>
                      <a:pt x="3262" y="89"/>
                      <a:pt x="2901" y="0"/>
                      <a:pt x="253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3" name="Google Shape;8843;p22"/>
              <p:cNvSpPr/>
              <p:nvPr/>
            </p:nvSpPr>
            <p:spPr>
              <a:xfrm>
                <a:off x="2384150" y="1412200"/>
                <a:ext cx="124650" cy="110350"/>
              </a:xfrm>
              <a:custGeom>
                <a:avLst/>
                <a:gdLst/>
                <a:ahLst/>
                <a:cxnLst/>
                <a:rect l="l" t="t" r="r" b="b"/>
                <a:pathLst>
                  <a:path w="4986" h="4414" extrusionOk="0">
                    <a:moveTo>
                      <a:pt x="2570" y="1"/>
                    </a:moveTo>
                    <a:cubicBezTo>
                      <a:pt x="1767" y="1"/>
                      <a:pt x="960" y="432"/>
                      <a:pt x="565" y="1168"/>
                    </a:cubicBezTo>
                    <a:cubicBezTo>
                      <a:pt x="1" y="2220"/>
                      <a:pt x="406" y="3623"/>
                      <a:pt x="1433" y="4172"/>
                    </a:cubicBezTo>
                    <a:cubicBezTo>
                      <a:pt x="1739" y="4336"/>
                      <a:pt x="2078" y="4414"/>
                      <a:pt x="2417" y="4414"/>
                    </a:cubicBezTo>
                    <a:cubicBezTo>
                      <a:pt x="3221" y="4414"/>
                      <a:pt x="4028" y="3981"/>
                      <a:pt x="4422" y="3247"/>
                    </a:cubicBezTo>
                    <a:cubicBezTo>
                      <a:pt x="4986" y="2195"/>
                      <a:pt x="4581" y="790"/>
                      <a:pt x="3555" y="242"/>
                    </a:cubicBezTo>
                    <a:cubicBezTo>
                      <a:pt x="3248" y="78"/>
                      <a:pt x="2909" y="1"/>
                      <a:pt x="257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4" name="Google Shape;8844;p22"/>
              <p:cNvSpPr/>
              <p:nvPr/>
            </p:nvSpPr>
            <p:spPr>
              <a:xfrm>
                <a:off x="5107700" y="4191850"/>
                <a:ext cx="123900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56" h="4382" extrusionOk="0">
                    <a:moveTo>
                      <a:pt x="2556" y="0"/>
                    </a:moveTo>
                    <a:cubicBezTo>
                      <a:pt x="1789" y="0"/>
                      <a:pt x="1016" y="397"/>
                      <a:pt x="607" y="1084"/>
                    </a:cubicBezTo>
                    <a:cubicBezTo>
                      <a:pt x="0" y="2102"/>
                      <a:pt x="363" y="3530"/>
                      <a:pt x="1376" y="4115"/>
                    </a:cubicBezTo>
                    <a:cubicBezTo>
                      <a:pt x="1691" y="4296"/>
                      <a:pt x="2045" y="4381"/>
                      <a:pt x="2401" y="4381"/>
                    </a:cubicBezTo>
                    <a:cubicBezTo>
                      <a:pt x="3187" y="4381"/>
                      <a:pt x="3982" y="3965"/>
                      <a:pt x="4380" y="3248"/>
                    </a:cubicBezTo>
                    <a:cubicBezTo>
                      <a:pt x="4956" y="2208"/>
                      <a:pt x="4561" y="789"/>
                      <a:pt x="3534" y="239"/>
                    </a:cubicBezTo>
                    <a:cubicBezTo>
                      <a:pt x="3230" y="77"/>
                      <a:pt x="2894" y="0"/>
                      <a:pt x="255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5" name="Google Shape;8845;p22"/>
              <p:cNvSpPr/>
              <p:nvPr/>
            </p:nvSpPr>
            <p:spPr>
              <a:xfrm>
                <a:off x="3876350" y="4747650"/>
                <a:ext cx="124625" cy="110325"/>
              </a:xfrm>
              <a:custGeom>
                <a:avLst/>
                <a:gdLst/>
                <a:ahLst/>
                <a:cxnLst/>
                <a:rect l="l" t="t" r="r" b="b"/>
                <a:pathLst>
                  <a:path w="4985" h="4413" extrusionOk="0">
                    <a:moveTo>
                      <a:pt x="2568" y="0"/>
                    </a:moveTo>
                    <a:cubicBezTo>
                      <a:pt x="1760" y="0"/>
                      <a:pt x="948" y="437"/>
                      <a:pt x="558" y="1178"/>
                    </a:cubicBezTo>
                    <a:cubicBezTo>
                      <a:pt x="1" y="2235"/>
                      <a:pt x="415" y="3636"/>
                      <a:pt x="1443" y="4178"/>
                    </a:cubicBezTo>
                    <a:cubicBezTo>
                      <a:pt x="1747" y="4338"/>
                      <a:pt x="2081" y="4413"/>
                      <a:pt x="2416" y="4413"/>
                    </a:cubicBezTo>
                    <a:cubicBezTo>
                      <a:pt x="3225" y="4413"/>
                      <a:pt x="4036" y="3975"/>
                      <a:pt x="4427" y="3234"/>
                    </a:cubicBezTo>
                    <a:cubicBezTo>
                      <a:pt x="4984" y="2177"/>
                      <a:pt x="4570" y="776"/>
                      <a:pt x="3542" y="235"/>
                    </a:cubicBezTo>
                    <a:cubicBezTo>
                      <a:pt x="3238" y="75"/>
                      <a:pt x="2903" y="0"/>
                      <a:pt x="256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6" name="Google Shape;8846;p22"/>
              <p:cNvSpPr/>
              <p:nvPr/>
            </p:nvSpPr>
            <p:spPr>
              <a:xfrm>
                <a:off x="5640625" y="3242900"/>
                <a:ext cx="124600" cy="110375"/>
              </a:xfrm>
              <a:custGeom>
                <a:avLst/>
                <a:gdLst/>
                <a:ahLst/>
                <a:cxnLst/>
                <a:rect l="l" t="t" r="r" b="b"/>
                <a:pathLst>
                  <a:path w="4984" h="4415" extrusionOk="0">
                    <a:moveTo>
                      <a:pt x="2568" y="1"/>
                    </a:moveTo>
                    <a:cubicBezTo>
                      <a:pt x="1791" y="1"/>
                      <a:pt x="1007" y="405"/>
                      <a:pt x="597" y="1108"/>
                    </a:cubicBezTo>
                    <a:cubicBezTo>
                      <a:pt x="0" y="2134"/>
                      <a:pt x="361" y="3548"/>
                      <a:pt x="1372" y="4139"/>
                    </a:cubicBezTo>
                    <a:cubicBezTo>
                      <a:pt x="1692" y="4327"/>
                      <a:pt x="2053" y="4415"/>
                      <a:pt x="2416" y="4415"/>
                    </a:cubicBezTo>
                    <a:cubicBezTo>
                      <a:pt x="3193" y="4415"/>
                      <a:pt x="3977" y="4010"/>
                      <a:pt x="4387" y="3307"/>
                    </a:cubicBezTo>
                    <a:cubicBezTo>
                      <a:pt x="4984" y="2281"/>
                      <a:pt x="4623" y="867"/>
                      <a:pt x="3612" y="276"/>
                    </a:cubicBezTo>
                    <a:cubicBezTo>
                      <a:pt x="3292" y="89"/>
                      <a:pt x="2931" y="1"/>
                      <a:pt x="256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7" name="Google Shape;8847;p22"/>
              <p:cNvSpPr/>
              <p:nvPr/>
            </p:nvSpPr>
            <p:spPr>
              <a:xfrm>
                <a:off x="1851300" y="2361100"/>
                <a:ext cx="123950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58" h="4382" extrusionOk="0">
                    <a:moveTo>
                      <a:pt x="2555" y="0"/>
                    </a:moveTo>
                    <a:cubicBezTo>
                      <a:pt x="1813" y="0"/>
                      <a:pt x="1060" y="372"/>
                      <a:pt x="639" y="1030"/>
                    </a:cubicBezTo>
                    <a:cubicBezTo>
                      <a:pt x="1" y="2022"/>
                      <a:pt x="322" y="3461"/>
                      <a:pt x="1320" y="4083"/>
                    </a:cubicBezTo>
                    <a:cubicBezTo>
                      <a:pt x="1644" y="4286"/>
                      <a:pt x="2017" y="4381"/>
                      <a:pt x="2394" y="4381"/>
                    </a:cubicBezTo>
                    <a:cubicBezTo>
                      <a:pt x="3157" y="4381"/>
                      <a:pt x="3934" y="3990"/>
                      <a:pt x="4346" y="3304"/>
                    </a:cubicBezTo>
                    <a:cubicBezTo>
                      <a:pt x="4958" y="2289"/>
                      <a:pt x="4600" y="859"/>
                      <a:pt x="3587" y="271"/>
                    </a:cubicBezTo>
                    <a:cubicBezTo>
                      <a:pt x="3271" y="87"/>
                      <a:pt x="2915" y="0"/>
                      <a:pt x="255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8" name="Google Shape;8848;p22"/>
              <p:cNvSpPr/>
              <p:nvPr/>
            </p:nvSpPr>
            <p:spPr>
              <a:xfrm>
                <a:off x="1816975" y="2965750"/>
                <a:ext cx="124550" cy="110325"/>
              </a:xfrm>
              <a:custGeom>
                <a:avLst/>
                <a:gdLst/>
                <a:ahLst/>
                <a:cxnLst/>
                <a:rect l="l" t="t" r="r" b="b"/>
                <a:pathLst>
                  <a:path w="4982" h="4413" extrusionOk="0">
                    <a:moveTo>
                      <a:pt x="2566" y="1"/>
                    </a:moveTo>
                    <a:cubicBezTo>
                      <a:pt x="1774" y="1"/>
                      <a:pt x="976" y="421"/>
                      <a:pt x="576" y="1142"/>
                    </a:cubicBezTo>
                    <a:cubicBezTo>
                      <a:pt x="0" y="2183"/>
                      <a:pt x="386" y="3593"/>
                      <a:pt x="1406" y="4157"/>
                    </a:cubicBezTo>
                    <a:cubicBezTo>
                      <a:pt x="1719" y="4331"/>
                      <a:pt x="2067" y="4412"/>
                      <a:pt x="2416" y="4412"/>
                    </a:cubicBezTo>
                    <a:cubicBezTo>
                      <a:pt x="3208" y="4412"/>
                      <a:pt x="4006" y="3991"/>
                      <a:pt x="4405" y="3270"/>
                    </a:cubicBezTo>
                    <a:cubicBezTo>
                      <a:pt x="4981" y="2230"/>
                      <a:pt x="4595" y="818"/>
                      <a:pt x="3575" y="255"/>
                    </a:cubicBezTo>
                    <a:cubicBezTo>
                      <a:pt x="3263" y="82"/>
                      <a:pt x="2915" y="1"/>
                      <a:pt x="256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9" name="Google Shape;8849;p22"/>
              <p:cNvSpPr/>
              <p:nvPr/>
            </p:nvSpPr>
            <p:spPr>
              <a:xfrm>
                <a:off x="4608175" y="4534925"/>
                <a:ext cx="124575" cy="110325"/>
              </a:xfrm>
              <a:custGeom>
                <a:avLst/>
                <a:gdLst/>
                <a:ahLst/>
                <a:cxnLst/>
                <a:rect l="l" t="t" r="r" b="b"/>
                <a:pathLst>
                  <a:path w="4983" h="4413" extrusionOk="0">
                    <a:moveTo>
                      <a:pt x="2569" y="0"/>
                    </a:moveTo>
                    <a:cubicBezTo>
                      <a:pt x="1776" y="0"/>
                      <a:pt x="977" y="421"/>
                      <a:pt x="577" y="1143"/>
                    </a:cubicBezTo>
                    <a:cubicBezTo>
                      <a:pt x="1" y="2182"/>
                      <a:pt x="388" y="3592"/>
                      <a:pt x="1408" y="4158"/>
                    </a:cubicBezTo>
                    <a:cubicBezTo>
                      <a:pt x="1720" y="4331"/>
                      <a:pt x="2067" y="4412"/>
                      <a:pt x="2416" y="4412"/>
                    </a:cubicBezTo>
                    <a:cubicBezTo>
                      <a:pt x="3208" y="4412"/>
                      <a:pt x="4007" y="3992"/>
                      <a:pt x="4407" y="3270"/>
                    </a:cubicBezTo>
                    <a:cubicBezTo>
                      <a:pt x="4983" y="2231"/>
                      <a:pt x="4595" y="819"/>
                      <a:pt x="3577" y="255"/>
                    </a:cubicBezTo>
                    <a:cubicBezTo>
                      <a:pt x="3265" y="82"/>
                      <a:pt x="2917" y="0"/>
                      <a:pt x="256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0" name="Google Shape;8850;p22"/>
              <p:cNvSpPr/>
              <p:nvPr/>
            </p:nvSpPr>
            <p:spPr>
              <a:xfrm>
                <a:off x="2701675" y="1122675"/>
                <a:ext cx="122150" cy="108800"/>
              </a:xfrm>
              <a:custGeom>
                <a:avLst/>
                <a:gdLst/>
                <a:ahLst/>
                <a:cxnLst/>
                <a:rect l="l" t="t" r="r" b="b"/>
                <a:pathLst>
                  <a:path w="4886" h="4352" extrusionOk="0">
                    <a:moveTo>
                      <a:pt x="2519" y="1"/>
                    </a:moveTo>
                    <a:cubicBezTo>
                      <a:pt x="1755" y="1"/>
                      <a:pt x="980" y="400"/>
                      <a:pt x="575" y="1098"/>
                    </a:cubicBezTo>
                    <a:cubicBezTo>
                      <a:pt x="1" y="2092"/>
                      <a:pt x="332" y="3453"/>
                      <a:pt x="1297" y="4053"/>
                    </a:cubicBezTo>
                    <a:cubicBezTo>
                      <a:pt x="1623" y="4256"/>
                      <a:pt x="1994" y="4351"/>
                      <a:pt x="2368" y="4351"/>
                    </a:cubicBezTo>
                    <a:cubicBezTo>
                      <a:pt x="3132" y="4351"/>
                      <a:pt x="3906" y="3952"/>
                      <a:pt x="4311" y="3253"/>
                    </a:cubicBezTo>
                    <a:cubicBezTo>
                      <a:pt x="4886" y="2260"/>
                      <a:pt x="4554" y="899"/>
                      <a:pt x="3589" y="298"/>
                    </a:cubicBezTo>
                    <a:cubicBezTo>
                      <a:pt x="3264" y="96"/>
                      <a:pt x="2893" y="1"/>
                      <a:pt x="251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1" name="Google Shape;8851;p22"/>
              <p:cNvSpPr/>
              <p:nvPr/>
            </p:nvSpPr>
            <p:spPr>
              <a:xfrm>
                <a:off x="2348350" y="4201375"/>
                <a:ext cx="122225" cy="107900"/>
              </a:xfrm>
              <a:custGeom>
                <a:avLst/>
                <a:gdLst/>
                <a:ahLst/>
                <a:cxnLst/>
                <a:rect l="l" t="t" r="r" b="b"/>
                <a:pathLst>
                  <a:path w="4889" h="4316" extrusionOk="0">
                    <a:moveTo>
                      <a:pt x="2508" y="1"/>
                    </a:moveTo>
                    <a:cubicBezTo>
                      <a:pt x="1773" y="1"/>
                      <a:pt x="1042" y="379"/>
                      <a:pt x="631" y="1053"/>
                    </a:cubicBezTo>
                    <a:cubicBezTo>
                      <a:pt x="0" y="2088"/>
                      <a:pt x="359" y="3482"/>
                      <a:pt x="1403" y="4059"/>
                    </a:cubicBezTo>
                    <a:cubicBezTo>
                      <a:pt x="1718" y="4233"/>
                      <a:pt x="2063" y="4315"/>
                      <a:pt x="2405" y="4315"/>
                    </a:cubicBezTo>
                    <a:cubicBezTo>
                      <a:pt x="3160" y="4315"/>
                      <a:pt x="3905" y="3916"/>
                      <a:pt x="4306" y="3214"/>
                    </a:cubicBezTo>
                    <a:cubicBezTo>
                      <a:pt x="4888" y="2194"/>
                      <a:pt x="4548" y="872"/>
                      <a:pt x="3555" y="284"/>
                    </a:cubicBezTo>
                    <a:cubicBezTo>
                      <a:pt x="3230" y="92"/>
                      <a:pt x="2868" y="1"/>
                      <a:pt x="250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2" name="Google Shape;8852;p22"/>
              <p:cNvSpPr/>
              <p:nvPr/>
            </p:nvSpPr>
            <p:spPr>
              <a:xfrm>
                <a:off x="4792975" y="4483425"/>
                <a:ext cx="120925" cy="106975"/>
              </a:xfrm>
              <a:custGeom>
                <a:avLst/>
                <a:gdLst/>
                <a:ahLst/>
                <a:cxnLst/>
                <a:rect l="l" t="t" r="r" b="b"/>
                <a:pathLst>
                  <a:path w="4837" h="4279" extrusionOk="0">
                    <a:moveTo>
                      <a:pt x="2442" y="0"/>
                    </a:moveTo>
                    <a:cubicBezTo>
                      <a:pt x="1712" y="0"/>
                      <a:pt x="1003" y="388"/>
                      <a:pt x="600" y="1086"/>
                    </a:cubicBezTo>
                    <a:cubicBezTo>
                      <a:pt x="0" y="2121"/>
                      <a:pt x="327" y="3404"/>
                      <a:pt x="1344" y="3993"/>
                    </a:cubicBezTo>
                    <a:cubicBezTo>
                      <a:pt x="1677" y="4186"/>
                      <a:pt x="2038" y="4278"/>
                      <a:pt x="2394" y="4278"/>
                    </a:cubicBezTo>
                    <a:cubicBezTo>
                      <a:pt x="3125" y="4278"/>
                      <a:pt x="3834" y="3891"/>
                      <a:pt x="4237" y="3194"/>
                    </a:cubicBezTo>
                    <a:cubicBezTo>
                      <a:pt x="4837" y="2157"/>
                      <a:pt x="4509" y="875"/>
                      <a:pt x="3493" y="285"/>
                    </a:cubicBezTo>
                    <a:cubicBezTo>
                      <a:pt x="3159" y="92"/>
                      <a:pt x="2798" y="0"/>
                      <a:pt x="244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3" name="Google Shape;8853;p22"/>
              <p:cNvSpPr/>
              <p:nvPr/>
            </p:nvSpPr>
            <p:spPr>
              <a:xfrm>
                <a:off x="3278800" y="4724450"/>
                <a:ext cx="122150" cy="107875"/>
              </a:xfrm>
              <a:custGeom>
                <a:avLst/>
                <a:gdLst/>
                <a:ahLst/>
                <a:cxnLst/>
                <a:rect l="l" t="t" r="r" b="b"/>
                <a:pathLst>
                  <a:path w="4886" h="4315" extrusionOk="0">
                    <a:moveTo>
                      <a:pt x="2504" y="1"/>
                    </a:moveTo>
                    <a:cubicBezTo>
                      <a:pt x="1761" y="1"/>
                      <a:pt x="1025" y="388"/>
                      <a:pt x="618" y="1075"/>
                    </a:cubicBezTo>
                    <a:cubicBezTo>
                      <a:pt x="1" y="2118"/>
                      <a:pt x="374" y="3509"/>
                      <a:pt x="1423" y="4070"/>
                    </a:cubicBezTo>
                    <a:cubicBezTo>
                      <a:pt x="1733" y="4236"/>
                      <a:pt x="2070" y="4314"/>
                      <a:pt x="2405" y="4314"/>
                    </a:cubicBezTo>
                    <a:cubicBezTo>
                      <a:pt x="3169" y="4314"/>
                      <a:pt x="3922" y="3905"/>
                      <a:pt x="4317" y="3192"/>
                    </a:cubicBezTo>
                    <a:cubicBezTo>
                      <a:pt x="4886" y="2166"/>
                      <a:pt x="4532" y="846"/>
                      <a:pt x="3533" y="273"/>
                    </a:cubicBezTo>
                    <a:cubicBezTo>
                      <a:pt x="3212" y="88"/>
                      <a:pt x="2857" y="1"/>
                      <a:pt x="250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4" name="Google Shape;8854;p22"/>
              <p:cNvSpPr/>
              <p:nvPr/>
            </p:nvSpPr>
            <p:spPr>
              <a:xfrm>
                <a:off x="1769150" y="2783450"/>
                <a:ext cx="120900" cy="106975"/>
              </a:xfrm>
              <a:custGeom>
                <a:avLst/>
                <a:gdLst/>
                <a:ahLst/>
                <a:cxnLst/>
                <a:rect l="l" t="t" r="r" b="b"/>
                <a:pathLst>
                  <a:path w="4836" h="4279" extrusionOk="0">
                    <a:moveTo>
                      <a:pt x="2443" y="0"/>
                    </a:moveTo>
                    <a:cubicBezTo>
                      <a:pt x="1713" y="0"/>
                      <a:pt x="1005" y="387"/>
                      <a:pt x="600" y="1084"/>
                    </a:cubicBezTo>
                    <a:cubicBezTo>
                      <a:pt x="1" y="2121"/>
                      <a:pt x="328" y="3403"/>
                      <a:pt x="1343" y="3993"/>
                    </a:cubicBezTo>
                    <a:cubicBezTo>
                      <a:pt x="1677" y="4187"/>
                      <a:pt x="2038" y="4279"/>
                      <a:pt x="2394" y="4279"/>
                    </a:cubicBezTo>
                    <a:cubicBezTo>
                      <a:pt x="3124" y="4279"/>
                      <a:pt x="3833" y="3891"/>
                      <a:pt x="4236" y="3194"/>
                    </a:cubicBezTo>
                    <a:cubicBezTo>
                      <a:pt x="4835" y="2158"/>
                      <a:pt x="4510" y="876"/>
                      <a:pt x="3493" y="285"/>
                    </a:cubicBezTo>
                    <a:cubicBezTo>
                      <a:pt x="3160" y="92"/>
                      <a:pt x="2799" y="0"/>
                      <a:pt x="244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5" name="Google Shape;8855;p22"/>
              <p:cNvSpPr/>
              <p:nvPr/>
            </p:nvSpPr>
            <p:spPr>
              <a:xfrm>
                <a:off x="5559675" y="3666675"/>
                <a:ext cx="119175" cy="105000"/>
              </a:xfrm>
              <a:custGeom>
                <a:avLst/>
                <a:gdLst/>
                <a:ahLst/>
                <a:cxnLst/>
                <a:rect l="l" t="t" r="r" b="b"/>
                <a:pathLst>
                  <a:path w="4767" h="4200" extrusionOk="0">
                    <a:moveTo>
                      <a:pt x="2383" y="0"/>
                    </a:moveTo>
                    <a:cubicBezTo>
                      <a:pt x="1696" y="0"/>
                      <a:pt x="1039" y="357"/>
                      <a:pt x="639" y="1014"/>
                    </a:cubicBezTo>
                    <a:cubicBezTo>
                      <a:pt x="1" y="2060"/>
                      <a:pt x="297" y="3310"/>
                      <a:pt x="1327" y="3908"/>
                    </a:cubicBezTo>
                    <a:cubicBezTo>
                      <a:pt x="1666" y="4105"/>
                      <a:pt x="2029" y="4200"/>
                      <a:pt x="2383" y="4200"/>
                    </a:cubicBezTo>
                    <a:cubicBezTo>
                      <a:pt x="3070" y="4200"/>
                      <a:pt x="3727" y="3843"/>
                      <a:pt x="4128" y="3187"/>
                    </a:cubicBezTo>
                    <a:cubicBezTo>
                      <a:pt x="4766" y="2141"/>
                      <a:pt x="4470" y="891"/>
                      <a:pt x="3440" y="293"/>
                    </a:cubicBezTo>
                    <a:cubicBezTo>
                      <a:pt x="3100" y="95"/>
                      <a:pt x="2737" y="0"/>
                      <a:pt x="238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6" name="Google Shape;8856;p22"/>
              <p:cNvSpPr/>
              <p:nvPr/>
            </p:nvSpPr>
            <p:spPr>
              <a:xfrm>
                <a:off x="4632025" y="960175"/>
                <a:ext cx="119700" cy="106025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4241" extrusionOk="0">
                    <a:moveTo>
                      <a:pt x="2391" y="1"/>
                    </a:moveTo>
                    <a:cubicBezTo>
                      <a:pt x="1644" y="1"/>
                      <a:pt x="932" y="418"/>
                      <a:pt x="541" y="1162"/>
                    </a:cubicBezTo>
                    <a:cubicBezTo>
                      <a:pt x="0" y="2192"/>
                      <a:pt x="337" y="3387"/>
                      <a:pt x="1332" y="3956"/>
                    </a:cubicBezTo>
                    <a:cubicBezTo>
                      <a:pt x="1668" y="4148"/>
                      <a:pt x="2026" y="4240"/>
                      <a:pt x="2377" y="4240"/>
                    </a:cubicBezTo>
                    <a:cubicBezTo>
                      <a:pt x="3105" y="4240"/>
                      <a:pt x="3799" y="3844"/>
                      <a:pt x="4198" y="3127"/>
                    </a:cubicBezTo>
                    <a:cubicBezTo>
                      <a:pt x="4788" y="2066"/>
                      <a:pt x="4434" y="823"/>
                      <a:pt x="3386" y="257"/>
                    </a:cubicBezTo>
                    <a:cubicBezTo>
                      <a:pt x="3064" y="83"/>
                      <a:pt x="2724" y="1"/>
                      <a:pt x="239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7" name="Google Shape;8857;p22"/>
              <p:cNvSpPr/>
              <p:nvPr/>
            </p:nvSpPr>
            <p:spPr>
              <a:xfrm>
                <a:off x="3695575" y="4802975"/>
                <a:ext cx="120200" cy="106000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4240" extrusionOk="0">
                    <a:moveTo>
                      <a:pt x="2414" y="1"/>
                    </a:moveTo>
                    <a:cubicBezTo>
                      <a:pt x="1696" y="1"/>
                      <a:pt x="1010" y="386"/>
                      <a:pt x="609" y="1080"/>
                    </a:cubicBezTo>
                    <a:cubicBezTo>
                      <a:pt x="1" y="2132"/>
                      <a:pt x="331" y="3383"/>
                      <a:pt x="1370" y="3965"/>
                    </a:cubicBezTo>
                    <a:cubicBezTo>
                      <a:pt x="1701" y="4151"/>
                      <a:pt x="2053" y="4240"/>
                      <a:pt x="2398" y="4240"/>
                    </a:cubicBezTo>
                    <a:cubicBezTo>
                      <a:pt x="3132" y="4240"/>
                      <a:pt x="3832" y="3837"/>
                      <a:pt x="4227" y="3112"/>
                    </a:cubicBezTo>
                    <a:cubicBezTo>
                      <a:pt x="4808" y="2049"/>
                      <a:pt x="4445" y="807"/>
                      <a:pt x="3393" y="249"/>
                    </a:cubicBezTo>
                    <a:cubicBezTo>
                      <a:pt x="3076" y="81"/>
                      <a:pt x="2742" y="1"/>
                      <a:pt x="241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8" name="Google Shape;8858;p22"/>
              <p:cNvSpPr/>
              <p:nvPr/>
            </p:nvSpPr>
            <p:spPr>
              <a:xfrm>
                <a:off x="4864100" y="1090925"/>
                <a:ext cx="120200" cy="106050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4242" extrusionOk="0">
                    <a:moveTo>
                      <a:pt x="2415" y="0"/>
                    </a:moveTo>
                    <a:cubicBezTo>
                      <a:pt x="1694" y="0"/>
                      <a:pt x="1004" y="390"/>
                      <a:pt x="603" y="1089"/>
                    </a:cubicBezTo>
                    <a:cubicBezTo>
                      <a:pt x="1" y="2143"/>
                      <a:pt x="337" y="3391"/>
                      <a:pt x="1377" y="3970"/>
                    </a:cubicBezTo>
                    <a:cubicBezTo>
                      <a:pt x="1706" y="4154"/>
                      <a:pt x="2056" y="4241"/>
                      <a:pt x="2397" y="4241"/>
                    </a:cubicBezTo>
                    <a:cubicBezTo>
                      <a:pt x="3135" y="4241"/>
                      <a:pt x="3838" y="3833"/>
                      <a:pt x="4233" y="3102"/>
                    </a:cubicBezTo>
                    <a:cubicBezTo>
                      <a:pt x="4808" y="2040"/>
                      <a:pt x="4439" y="798"/>
                      <a:pt x="3383" y="243"/>
                    </a:cubicBezTo>
                    <a:cubicBezTo>
                      <a:pt x="3069" y="79"/>
                      <a:pt x="2739" y="0"/>
                      <a:pt x="241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9" name="Google Shape;8859;p22"/>
              <p:cNvSpPr/>
              <p:nvPr/>
            </p:nvSpPr>
            <p:spPr>
              <a:xfrm>
                <a:off x="2067550" y="3887625"/>
                <a:ext cx="119425" cy="106000"/>
              </a:xfrm>
              <a:custGeom>
                <a:avLst/>
                <a:gdLst/>
                <a:ahLst/>
                <a:cxnLst/>
                <a:rect l="l" t="t" r="r" b="b"/>
                <a:pathLst>
                  <a:path w="4777" h="4240" extrusionOk="0">
                    <a:moveTo>
                      <a:pt x="2403" y="0"/>
                    </a:moveTo>
                    <a:cubicBezTo>
                      <a:pt x="1719" y="0"/>
                      <a:pt x="1059" y="350"/>
                      <a:pt x="651" y="998"/>
                    </a:cubicBezTo>
                    <a:cubicBezTo>
                      <a:pt x="1" y="2027"/>
                      <a:pt x="275" y="3298"/>
                      <a:pt x="1280" y="3919"/>
                    </a:cubicBezTo>
                    <a:cubicBezTo>
                      <a:pt x="1631" y="4136"/>
                      <a:pt x="2012" y="4239"/>
                      <a:pt x="2386" y="4239"/>
                    </a:cubicBezTo>
                    <a:cubicBezTo>
                      <a:pt x="3090" y="4239"/>
                      <a:pt x="3768" y="3870"/>
                      <a:pt x="4174" y="3194"/>
                    </a:cubicBezTo>
                    <a:cubicBezTo>
                      <a:pt x="4777" y="2187"/>
                      <a:pt x="4513" y="975"/>
                      <a:pt x="3559" y="353"/>
                    </a:cubicBezTo>
                    <a:cubicBezTo>
                      <a:pt x="3194" y="115"/>
                      <a:pt x="2795" y="0"/>
                      <a:pt x="240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0" name="Google Shape;8860;p22"/>
              <p:cNvSpPr/>
              <p:nvPr/>
            </p:nvSpPr>
            <p:spPr>
              <a:xfrm>
                <a:off x="3984625" y="752700"/>
                <a:ext cx="117650" cy="104200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4168" extrusionOk="0">
                    <a:moveTo>
                      <a:pt x="2356" y="1"/>
                    </a:moveTo>
                    <a:cubicBezTo>
                      <a:pt x="1646" y="1"/>
                      <a:pt x="971" y="387"/>
                      <a:pt x="578" y="1085"/>
                    </a:cubicBezTo>
                    <a:cubicBezTo>
                      <a:pt x="1" y="2107"/>
                      <a:pt x="314" y="3305"/>
                      <a:pt x="1309" y="3880"/>
                    </a:cubicBezTo>
                    <a:cubicBezTo>
                      <a:pt x="1644" y="4074"/>
                      <a:pt x="2000" y="4167"/>
                      <a:pt x="2348" y="4167"/>
                    </a:cubicBezTo>
                    <a:cubicBezTo>
                      <a:pt x="3075" y="4167"/>
                      <a:pt x="3767" y="3763"/>
                      <a:pt x="4156" y="3036"/>
                    </a:cubicBezTo>
                    <a:cubicBezTo>
                      <a:pt x="4706" y="2006"/>
                      <a:pt x="4359" y="815"/>
                      <a:pt x="3349" y="261"/>
                    </a:cubicBezTo>
                    <a:cubicBezTo>
                      <a:pt x="3027" y="85"/>
                      <a:pt x="2688" y="1"/>
                      <a:pt x="235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1" name="Google Shape;8861;p22"/>
              <p:cNvSpPr/>
              <p:nvPr/>
            </p:nvSpPr>
            <p:spPr>
              <a:xfrm>
                <a:off x="5098325" y="1223025"/>
                <a:ext cx="116950" cy="103350"/>
              </a:xfrm>
              <a:custGeom>
                <a:avLst/>
                <a:gdLst/>
                <a:ahLst/>
                <a:cxnLst/>
                <a:rect l="l" t="t" r="r" b="b"/>
                <a:pathLst>
                  <a:path w="4678" h="4134" extrusionOk="0">
                    <a:moveTo>
                      <a:pt x="2349" y="1"/>
                    </a:moveTo>
                    <a:cubicBezTo>
                      <a:pt x="1639" y="1"/>
                      <a:pt x="960" y="387"/>
                      <a:pt x="573" y="1081"/>
                    </a:cubicBezTo>
                    <a:cubicBezTo>
                      <a:pt x="1" y="2102"/>
                      <a:pt x="332" y="3309"/>
                      <a:pt x="1333" y="3869"/>
                    </a:cubicBezTo>
                    <a:cubicBezTo>
                      <a:pt x="1653" y="4048"/>
                      <a:pt x="1994" y="4133"/>
                      <a:pt x="2329" y="4133"/>
                    </a:cubicBezTo>
                    <a:cubicBezTo>
                      <a:pt x="3039" y="4133"/>
                      <a:pt x="3719" y="3748"/>
                      <a:pt x="4106" y="3054"/>
                    </a:cubicBezTo>
                    <a:cubicBezTo>
                      <a:pt x="4678" y="2033"/>
                      <a:pt x="4346" y="826"/>
                      <a:pt x="3346" y="266"/>
                    </a:cubicBezTo>
                    <a:cubicBezTo>
                      <a:pt x="3025" y="87"/>
                      <a:pt x="2684" y="1"/>
                      <a:pt x="234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2" name="Google Shape;8862;p22"/>
              <p:cNvSpPr/>
              <p:nvPr/>
            </p:nvSpPr>
            <p:spPr>
              <a:xfrm>
                <a:off x="1938075" y="1942725"/>
                <a:ext cx="117650" cy="104200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4168" extrusionOk="0">
                    <a:moveTo>
                      <a:pt x="2358" y="1"/>
                    </a:moveTo>
                    <a:cubicBezTo>
                      <a:pt x="1634" y="1"/>
                      <a:pt x="945" y="401"/>
                      <a:pt x="556" y="1125"/>
                    </a:cubicBezTo>
                    <a:cubicBezTo>
                      <a:pt x="0" y="2154"/>
                      <a:pt x="342" y="3344"/>
                      <a:pt x="1351" y="3903"/>
                    </a:cubicBezTo>
                    <a:cubicBezTo>
                      <a:pt x="1675" y="4082"/>
                      <a:pt x="2017" y="4167"/>
                      <a:pt x="2351" y="4167"/>
                    </a:cubicBezTo>
                    <a:cubicBezTo>
                      <a:pt x="3059" y="4167"/>
                      <a:pt x="3731" y="3784"/>
                      <a:pt x="4125" y="3089"/>
                    </a:cubicBezTo>
                    <a:cubicBezTo>
                      <a:pt x="4705" y="2068"/>
                      <a:pt x="4396" y="869"/>
                      <a:pt x="3404" y="291"/>
                    </a:cubicBezTo>
                    <a:cubicBezTo>
                      <a:pt x="3067" y="95"/>
                      <a:pt x="2708" y="1"/>
                      <a:pt x="235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3" name="Google Shape;8863;p22"/>
              <p:cNvSpPr/>
              <p:nvPr/>
            </p:nvSpPr>
            <p:spPr>
              <a:xfrm>
                <a:off x="2071525" y="1705625"/>
                <a:ext cx="117475" cy="104150"/>
              </a:xfrm>
              <a:custGeom>
                <a:avLst/>
                <a:gdLst/>
                <a:ahLst/>
                <a:cxnLst/>
                <a:rect l="l" t="t" r="r" b="b"/>
                <a:pathLst>
                  <a:path w="4699" h="4166" extrusionOk="0">
                    <a:moveTo>
                      <a:pt x="2351" y="0"/>
                    </a:moveTo>
                    <a:cubicBezTo>
                      <a:pt x="1659" y="0"/>
                      <a:pt x="997" y="364"/>
                      <a:pt x="602" y="1029"/>
                    </a:cubicBezTo>
                    <a:cubicBezTo>
                      <a:pt x="1" y="2043"/>
                      <a:pt x="281" y="3254"/>
                      <a:pt x="1253" y="3850"/>
                    </a:cubicBezTo>
                    <a:cubicBezTo>
                      <a:pt x="1603" y="4063"/>
                      <a:pt x="1978" y="4165"/>
                      <a:pt x="2344" y="4165"/>
                    </a:cubicBezTo>
                    <a:cubicBezTo>
                      <a:pt x="3052" y="4165"/>
                      <a:pt x="3727" y="3783"/>
                      <a:pt x="4121" y="3085"/>
                    </a:cubicBezTo>
                    <a:cubicBezTo>
                      <a:pt x="4699" y="2062"/>
                      <a:pt x="4388" y="864"/>
                      <a:pt x="3395" y="288"/>
                    </a:cubicBezTo>
                    <a:cubicBezTo>
                      <a:pt x="3059" y="93"/>
                      <a:pt x="2701" y="0"/>
                      <a:pt x="235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4" name="Google Shape;8864;p22"/>
              <p:cNvSpPr/>
              <p:nvPr/>
            </p:nvSpPr>
            <p:spPr>
              <a:xfrm>
                <a:off x="5777800" y="3009350"/>
                <a:ext cx="116850" cy="103275"/>
              </a:xfrm>
              <a:custGeom>
                <a:avLst/>
                <a:gdLst/>
                <a:ahLst/>
                <a:cxnLst/>
                <a:rect l="l" t="t" r="r" b="b"/>
                <a:pathLst>
                  <a:path w="4674" h="4131" extrusionOk="0">
                    <a:moveTo>
                      <a:pt x="2350" y="0"/>
                    </a:moveTo>
                    <a:cubicBezTo>
                      <a:pt x="1631" y="0"/>
                      <a:pt x="942" y="396"/>
                      <a:pt x="556" y="1103"/>
                    </a:cubicBezTo>
                    <a:cubicBezTo>
                      <a:pt x="1" y="2124"/>
                      <a:pt x="347" y="3331"/>
                      <a:pt x="1355" y="3879"/>
                    </a:cubicBezTo>
                    <a:cubicBezTo>
                      <a:pt x="1667" y="4049"/>
                      <a:pt x="1999" y="4130"/>
                      <a:pt x="2324" y="4130"/>
                    </a:cubicBezTo>
                    <a:cubicBezTo>
                      <a:pt x="3043" y="4130"/>
                      <a:pt x="3732" y="3735"/>
                      <a:pt x="4118" y="3028"/>
                    </a:cubicBezTo>
                    <a:cubicBezTo>
                      <a:pt x="4674" y="2006"/>
                      <a:pt x="4327" y="798"/>
                      <a:pt x="3319" y="251"/>
                    </a:cubicBezTo>
                    <a:cubicBezTo>
                      <a:pt x="3007" y="82"/>
                      <a:pt x="2676" y="0"/>
                      <a:pt x="235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5" name="Google Shape;8865;p22"/>
              <p:cNvSpPr/>
              <p:nvPr/>
            </p:nvSpPr>
            <p:spPr>
              <a:xfrm>
                <a:off x="5426675" y="3904225"/>
                <a:ext cx="118100" cy="104175"/>
              </a:xfrm>
              <a:custGeom>
                <a:avLst/>
                <a:gdLst/>
                <a:ahLst/>
                <a:cxnLst/>
                <a:rect l="l" t="t" r="r" b="b"/>
                <a:pathLst>
                  <a:path w="4724" h="4167" extrusionOk="0">
                    <a:moveTo>
                      <a:pt x="2375" y="1"/>
                    </a:moveTo>
                    <a:cubicBezTo>
                      <a:pt x="1679" y="1"/>
                      <a:pt x="1014" y="369"/>
                      <a:pt x="618" y="1041"/>
                    </a:cubicBezTo>
                    <a:cubicBezTo>
                      <a:pt x="1" y="2094"/>
                      <a:pt x="332" y="3340"/>
                      <a:pt x="1383" y="3911"/>
                    </a:cubicBezTo>
                    <a:cubicBezTo>
                      <a:pt x="1702" y="4084"/>
                      <a:pt x="2038" y="4166"/>
                      <a:pt x="2366" y="4166"/>
                    </a:cubicBezTo>
                    <a:cubicBezTo>
                      <a:pt x="3079" y="4166"/>
                      <a:pt x="3758" y="3777"/>
                      <a:pt x="4151" y="3075"/>
                    </a:cubicBezTo>
                    <a:cubicBezTo>
                      <a:pt x="4724" y="2049"/>
                      <a:pt x="4406" y="856"/>
                      <a:pt x="3406" y="283"/>
                    </a:cubicBezTo>
                    <a:cubicBezTo>
                      <a:pt x="3074" y="92"/>
                      <a:pt x="2721" y="1"/>
                      <a:pt x="237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6" name="Google Shape;8866;p22"/>
              <p:cNvSpPr/>
              <p:nvPr/>
            </p:nvSpPr>
            <p:spPr>
              <a:xfrm>
                <a:off x="4400575" y="830750"/>
                <a:ext cx="116850" cy="103300"/>
              </a:xfrm>
              <a:custGeom>
                <a:avLst/>
                <a:gdLst/>
                <a:ahLst/>
                <a:cxnLst/>
                <a:rect l="l" t="t" r="r" b="b"/>
                <a:pathLst>
                  <a:path w="4674" h="4132" extrusionOk="0">
                    <a:moveTo>
                      <a:pt x="2351" y="1"/>
                    </a:moveTo>
                    <a:cubicBezTo>
                      <a:pt x="1631" y="1"/>
                      <a:pt x="941" y="397"/>
                      <a:pt x="556" y="1103"/>
                    </a:cubicBezTo>
                    <a:cubicBezTo>
                      <a:pt x="1" y="2126"/>
                      <a:pt x="347" y="3333"/>
                      <a:pt x="1354" y="3881"/>
                    </a:cubicBezTo>
                    <a:cubicBezTo>
                      <a:pt x="1666" y="4050"/>
                      <a:pt x="1998" y="4131"/>
                      <a:pt x="2323" y="4131"/>
                    </a:cubicBezTo>
                    <a:cubicBezTo>
                      <a:pt x="3043" y="4131"/>
                      <a:pt x="3732" y="3735"/>
                      <a:pt x="4117" y="3029"/>
                    </a:cubicBezTo>
                    <a:cubicBezTo>
                      <a:pt x="4674" y="2008"/>
                      <a:pt x="4326" y="799"/>
                      <a:pt x="3319" y="251"/>
                    </a:cubicBezTo>
                    <a:cubicBezTo>
                      <a:pt x="3008" y="82"/>
                      <a:pt x="2676" y="1"/>
                      <a:pt x="235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7" name="Google Shape;8867;p22"/>
              <p:cNvSpPr/>
              <p:nvPr/>
            </p:nvSpPr>
            <p:spPr>
              <a:xfrm>
                <a:off x="5380350" y="1537350"/>
                <a:ext cx="117525" cy="104175"/>
              </a:xfrm>
              <a:custGeom>
                <a:avLst/>
                <a:gdLst/>
                <a:ahLst/>
                <a:cxnLst/>
                <a:rect l="l" t="t" r="r" b="b"/>
                <a:pathLst>
                  <a:path w="4701" h="4167" extrusionOk="0">
                    <a:moveTo>
                      <a:pt x="2352" y="1"/>
                    </a:moveTo>
                    <a:cubicBezTo>
                      <a:pt x="1661" y="1"/>
                      <a:pt x="999" y="364"/>
                      <a:pt x="604" y="1027"/>
                    </a:cubicBezTo>
                    <a:cubicBezTo>
                      <a:pt x="0" y="2041"/>
                      <a:pt x="279" y="3253"/>
                      <a:pt x="1251" y="3849"/>
                    </a:cubicBezTo>
                    <a:cubicBezTo>
                      <a:pt x="1602" y="4064"/>
                      <a:pt x="1977" y="4167"/>
                      <a:pt x="2344" y="4167"/>
                    </a:cubicBezTo>
                    <a:cubicBezTo>
                      <a:pt x="3051" y="4167"/>
                      <a:pt x="3725" y="3785"/>
                      <a:pt x="4120" y="3088"/>
                    </a:cubicBezTo>
                    <a:cubicBezTo>
                      <a:pt x="4701" y="2066"/>
                      <a:pt x="4390" y="867"/>
                      <a:pt x="3397" y="289"/>
                    </a:cubicBezTo>
                    <a:cubicBezTo>
                      <a:pt x="3061" y="94"/>
                      <a:pt x="2703" y="1"/>
                      <a:pt x="235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8" name="Google Shape;8868;p22"/>
              <p:cNvSpPr/>
              <p:nvPr/>
            </p:nvSpPr>
            <p:spPr>
              <a:xfrm>
                <a:off x="4978725" y="4432925"/>
                <a:ext cx="11485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4594" h="4064" extrusionOk="0">
                    <a:moveTo>
                      <a:pt x="2344" y="1"/>
                    </a:moveTo>
                    <a:cubicBezTo>
                      <a:pt x="1623" y="1"/>
                      <a:pt x="917" y="392"/>
                      <a:pt x="545" y="1079"/>
                    </a:cubicBezTo>
                    <a:cubicBezTo>
                      <a:pt x="0" y="2087"/>
                      <a:pt x="380" y="3346"/>
                      <a:pt x="1382" y="3854"/>
                    </a:cubicBezTo>
                    <a:cubicBezTo>
                      <a:pt x="1663" y="3996"/>
                      <a:pt x="1964" y="4064"/>
                      <a:pt x="2263" y="4064"/>
                    </a:cubicBezTo>
                    <a:cubicBezTo>
                      <a:pt x="2987" y="4064"/>
                      <a:pt x="3697" y="3669"/>
                      <a:pt x="4069" y="2985"/>
                    </a:cubicBezTo>
                    <a:cubicBezTo>
                      <a:pt x="4593" y="2017"/>
                      <a:pt x="4262" y="805"/>
                      <a:pt x="3327" y="264"/>
                    </a:cubicBezTo>
                    <a:cubicBezTo>
                      <a:pt x="3018" y="86"/>
                      <a:pt x="2679" y="1"/>
                      <a:pt x="234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9" name="Google Shape;8869;p22"/>
              <p:cNvSpPr/>
              <p:nvPr/>
            </p:nvSpPr>
            <p:spPr>
              <a:xfrm>
                <a:off x="3100700" y="4781550"/>
                <a:ext cx="112975" cy="100000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4000" extrusionOk="0">
                    <a:moveTo>
                      <a:pt x="2321" y="1"/>
                    </a:moveTo>
                    <a:cubicBezTo>
                      <a:pt x="1623" y="1"/>
                      <a:pt x="923" y="363"/>
                      <a:pt x="550" y="999"/>
                    </a:cubicBezTo>
                    <a:cubicBezTo>
                      <a:pt x="0" y="1934"/>
                      <a:pt x="318" y="3202"/>
                      <a:pt x="1239" y="3743"/>
                    </a:cubicBezTo>
                    <a:cubicBezTo>
                      <a:pt x="1535" y="3917"/>
                      <a:pt x="1867" y="4000"/>
                      <a:pt x="2199" y="4000"/>
                    </a:cubicBezTo>
                    <a:cubicBezTo>
                      <a:pt x="2896" y="4000"/>
                      <a:pt x="3595" y="3638"/>
                      <a:pt x="3969" y="3002"/>
                    </a:cubicBezTo>
                    <a:cubicBezTo>
                      <a:pt x="4518" y="2068"/>
                      <a:pt x="4200" y="799"/>
                      <a:pt x="3279" y="257"/>
                    </a:cubicBezTo>
                    <a:cubicBezTo>
                      <a:pt x="2984" y="83"/>
                      <a:pt x="2653" y="1"/>
                      <a:pt x="232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0" name="Google Shape;8870;p22"/>
              <p:cNvSpPr/>
              <p:nvPr/>
            </p:nvSpPr>
            <p:spPr>
              <a:xfrm>
                <a:off x="2866575" y="4649625"/>
                <a:ext cx="116075" cy="102400"/>
              </a:xfrm>
              <a:custGeom>
                <a:avLst/>
                <a:gdLst/>
                <a:ahLst/>
                <a:cxnLst/>
                <a:rect l="l" t="t" r="r" b="b"/>
                <a:pathLst>
                  <a:path w="4643" h="4096" extrusionOk="0">
                    <a:moveTo>
                      <a:pt x="2347" y="0"/>
                    </a:moveTo>
                    <a:cubicBezTo>
                      <a:pt x="1649" y="0"/>
                      <a:pt x="970" y="369"/>
                      <a:pt x="585" y="1027"/>
                    </a:cubicBezTo>
                    <a:cubicBezTo>
                      <a:pt x="0" y="2028"/>
                      <a:pt x="319" y="3269"/>
                      <a:pt x="1306" y="3830"/>
                    </a:cubicBezTo>
                    <a:cubicBezTo>
                      <a:pt x="1622" y="4010"/>
                      <a:pt x="1962" y="4095"/>
                      <a:pt x="2298" y="4095"/>
                    </a:cubicBezTo>
                    <a:cubicBezTo>
                      <a:pt x="3011" y="4095"/>
                      <a:pt x="3701" y="3709"/>
                      <a:pt x="4082" y="3018"/>
                    </a:cubicBezTo>
                    <a:cubicBezTo>
                      <a:pt x="4642" y="2006"/>
                      <a:pt x="4289" y="774"/>
                      <a:pt x="3287" y="238"/>
                    </a:cubicBezTo>
                    <a:cubicBezTo>
                      <a:pt x="2987" y="77"/>
                      <a:pt x="2665" y="0"/>
                      <a:pt x="234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1" name="Google Shape;8871;p22"/>
              <p:cNvSpPr/>
              <p:nvPr/>
            </p:nvSpPr>
            <p:spPr>
              <a:xfrm>
                <a:off x="2634400" y="4518825"/>
                <a:ext cx="115650" cy="102425"/>
              </a:xfrm>
              <a:custGeom>
                <a:avLst/>
                <a:gdLst/>
                <a:ahLst/>
                <a:cxnLst/>
                <a:rect l="l" t="t" r="r" b="b"/>
                <a:pathLst>
                  <a:path w="4626" h="4097" extrusionOk="0">
                    <a:moveTo>
                      <a:pt x="2328" y="0"/>
                    </a:moveTo>
                    <a:cubicBezTo>
                      <a:pt x="1600" y="0"/>
                      <a:pt x="896" y="403"/>
                      <a:pt x="520" y="1114"/>
                    </a:cubicBezTo>
                    <a:cubicBezTo>
                      <a:pt x="1" y="2094"/>
                      <a:pt x="331" y="3280"/>
                      <a:pt x="1276" y="3824"/>
                    </a:cubicBezTo>
                    <a:cubicBezTo>
                      <a:pt x="1595" y="4008"/>
                      <a:pt x="1940" y="4096"/>
                      <a:pt x="2280" y="4096"/>
                    </a:cubicBezTo>
                    <a:cubicBezTo>
                      <a:pt x="2989" y="4096"/>
                      <a:pt x="3674" y="3715"/>
                      <a:pt x="4058" y="3032"/>
                    </a:cubicBezTo>
                    <a:cubicBezTo>
                      <a:pt x="4625" y="2021"/>
                      <a:pt x="4282" y="789"/>
                      <a:pt x="3283" y="246"/>
                    </a:cubicBezTo>
                    <a:cubicBezTo>
                      <a:pt x="2977" y="79"/>
                      <a:pt x="2650" y="0"/>
                      <a:pt x="232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2" name="Google Shape;8872;p22"/>
              <p:cNvSpPr/>
              <p:nvPr/>
            </p:nvSpPr>
            <p:spPr>
              <a:xfrm>
                <a:off x="2521750" y="1179050"/>
                <a:ext cx="115550" cy="102425"/>
              </a:xfrm>
              <a:custGeom>
                <a:avLst/>
                <a:gdLst/>
                <a:ahLst/>
                <a:cxnLst/>
                <a:rect l="l" t="t" r="r" b="b"/>
                <a:pathLst>
                  <a:path w="4622" h="4097" extrusionOk="0">
                    <a:moveTo>
                      <a:pt x="2345" y="1"/>
                    </a:moveTo>
                    <a:cubicBezTo>
                      <a:pt x="1646" y="1"/>
                      <a:pt x="967" y="371"/>
                      <a:pt x="581" y="1038"/>
                    </a:cubicBezTo>
                    <a:cubicBezTo>
                      <a:pt x="1" y="2041"/>
                      <a:pt x="326" y="3279"/>
                      <a:pt x="1317" y="3836"/>
                    </a:cubicBezTo>
                    <a:cubicBezTo>
                      <a:pt x="1630" y="4012"/>
                      <a:pt x="1967" y="4096"/>
                      <a:pt x="2299" y="4096"/>
                    </a:cubicBezTo>
                    <a:cubicBezTo>
                      <a:pt x="3017" y="4096"/>
                      <a:pt x="3710" y="3705"/>
                      <a:pt x="4090" y="3009"/>
                    </a:cubicBezTo>
                    <a:cubicBezTo>
                      <a:pt x="4622" y="2035"/>
                      <a:pt x="4309" y="843"/>
                      <a:pt x="3375" y="288"/>
                    </a:cubicBezTo>
                    <a:cubicBezTo>
                      <a:pt x="3049" y="93"/>
                      <a:pt x="2695" y="1"/>
                      <a:pt x="234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3" name="Google Shape;8873;p22"/>
              <p:cNvSpPr/>
              <p:nvPr/>
            </p:nvSpPr>
            <p:spPr>
              <a:xfrm>
                <a:off x="3515875" y="4858775"/>
                <a:ext cx="113650" cy="100825"/>
              </a:xfrm>
              <a:custGeom>
                <a:avLst/>
                <a:gdLst/>
                <a:ahLst/>
                <a:cxnLst/>
                <a:rect l="l" t="t" r="r" b="b"/>
                <a:pathLst>
                  <a:path w="4546" h="4033" extrusionOk="0">
                    <a:moveTo>
                      <a:pt x="2327" y="0"/>
                    </a:moveTo>
                    <a:cubicBezTo>
                      <a:pt x="1610" y="0"/>
                      <a:pt x="897" y="384"/>
                      <a:pt x="528" y="1057"/>
                    </a:cubicBezTo>
                    <a:cubicBezTo>
                      <a:pt x="1" y="2016"/>
                      <a:pt x="338" y="3252"/>
                      <a:pt x="1272" y="3783"/>
                    </a:cubicBezTo>
                    <a:cubicBezTo>
                      <a:pt x="1570" y="3952"/>
                      <a:pt x="1898" y="4032"/>
                      <a:pt x="2226" y="4032"/>
                    </a:cubicBezTo>
                    <a:cubicBezTo>
                      <a:pt x="2924" y="4032"/>
                      <a:pt x="3617" y="3667"/>
                      <a:pt x="3994" y="3025"/>
                    </a:cubicBezTo>
                    <a:cubicBezTo>
                      <a:pt x="4545" y="2084"/>
                      <a:pt x="4242" y="833"/>
                      <a:pt x="3326" y="277"/>
                    </a:cubicBezTo>
                    <a:cubicBezTo>
                      <a:pt x="3017" y="89"/>
                      <a:pt x="2671" y="0"/>
                      <a:pt x="232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4" name="Google Shape;8874;p22"/>
              <p:cNvSpPr/>
              <p:nvPr/>
            </p:nvSpPr>
            <p:spPr>
              <a:xfrm>
                <a:off x="2119750" y="4074150"/>
                <a:ext cx="114200" cy="100850"/>
              </a:xfrm>
              <a:custGeom>
                <a:avLst/>
                <a:gdLst/>
                <a:ahLst/>
                <a:cxnLst/>
                <a:rect l="l" t="t" r="r" b="b"/>
                <a:pathLst>
                  <a:path w="4568" h="4034" extrusionOk="0">
                    <a:moveTo>
                      <a:pt x="2345" y="1"/>
                    </a:moveTo>
                    <a:cubicBezTo>
                      <a:pt x="1648" y="1"/>
                      <a:pt x="955" y="364"/>
                      <a:pt x="577" y="1007"/>
                    </a:cubicBezTo>
                    <a:cubicBezTo>
                      <a:pt x="1" y="1985"/>
                      <a:pt x="354" y="3286"/>
                      <a:pt x="1339" y="3810"/>
                    </a:cubicBezTo>
                    <a:cubicBezTo>
                      <a:pt x="1624" y="3961"/>
                      <a:pt x="1934" y="4033"/>
                      <a:pt x="2244" y="4033"/>
                    </a:cubicBezTo>
                    <a:cubicBezTo>
                      <a:pt x="2961" y="4033"/>
                      <a:pt x="3672" y="3647"/>
                      <a:pt x="4040" y="2978"/>
                    </a:cubicBezTo>
                    <a:cubicBezTo>
                      <a:pt x="4567" y="2022"/>
                      <a:pt x="4233" y="783"/>
                      <a:pt x="3300" y="251"/>
                    </a:cubicBezTo>
                    <a:cubicBezTo>
                      <a:pt x="3002" y="81"/>
                      <a:pt x="2673" y="1"/>
                      <a:pt x="234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5" name="Google Shape;8875;p22"/>
              <p:cNvSpPr/>
              <p:nvPr/>
            </p:nvSpPr>
            <p:spPr>
              <a:xfrm>
                <a:off x="2402875" y="4389250"/>
                <a:ext cx="112975" cy="100025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4001" extrusionOk="0">
                    <a:moveTo>
                      <a:pt x="2321" y="0"/>
                    </a:moveTo>
                    <a:cubicBezTo>
                      <a:pt x="1591" y="0"/>
                      <a:pt x="863" y="398"/>
                      <a:pt x="507" y="1076"/>
                    </a:cubicBezTo>
                    <a:cubicBezTo>
                      <a:pt x="0" y="2039"/>
                      <a:pt x="375" y="3295"/>
                      <a:pt x="1316" y="3787"/>
                    </a:cubicBezTo>
                    <a:cubicBezTo>
                      <a:pt x="1593" y="3932"/>
                      <a:pt x="1896" y="4000"/>
                      <a:pt x="2199" y="4000"/>
                    </a:cubicBezTo>
                    <a:cubicBezTo>
                      <a:pt x="2929" y="4000"/>
                      <a:pt x="3658" y="3602"/>
                      <a:pt x="4013" y="2925"/>
                    </a:cubicBezTo>
                    <a:cubicBezTo>
                      <a:pt x="4518" y="1961"/>
                      <a:pt x="4144" y="706"/>
                      <a:pt x="3204" y="214"/>
                    </a:cubicBezTo>
                    <a:cubicBezTo>
                      <a:pt x="2927" y="69"/>
                      <a:pt x="2624" y="0"/>
                      <a:pt x="232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6" name="Google Shape;8876;p22"/>
              <p:cNvSpPr/>
              <p:nvPr/>
            </p:nvSpPr>
            <p:spPr>
              <a:xfrm>
                <a:off x="5695500" y="3431275"/>
                <a:ext cx="114125" cy="101550"/>
              </a:xfrm>
              <a:custGeom>
                <a:avLst/>
                <a:gdLst/>
                <a:ahLst/>
                <a:cxnLst/>
                <a:rect l="l" t="t" r="r" b="b"/>
                <a:pathLst>
                  <a:path w="4565" h="4062" extrusionOk="0">
                    <a:moveTo>
                      <a:pt x="2322" y="0"/>
                    </a:moveTo>
                    <a:cubicBezTo>
                      <a:pt x="1629" y="0"/>
                      <a:pt x="947" y="359"/>
                      <a:pt x="564" y="1005"/>
                    </a:cubicBezTo>
                    <a:cubicBezTo>
                      <a:pt x="1" y="1951"/>
                      <a:pt x="282" y="3183"/>
                      <a:pt x="1190" y="3757"/>
                    </a:cubicBezTo>
                    <a:cubicBezTo>
                      <a:pt x="1516" y="3964"/>
                      <a:pt x="1881" y="4062"/>
                      <a:pt x="2243" y="4062"/>
                    </a:cubicBezTo>
                    <a:cubicBezTo>
                      <a:pt x="2936" y="4062"/>
                      <a:pt x="3618" y="3703"/>
                      <a:pt x="4002" y="3057"/>
                    </a:cubicBezTo>
                    <a:cubicBezTo>
                      <a:pt x="4564" y="2113"/>
                      <a:pt x="4284" y="881"/>
                      <a:pt x="3375" y="305"/>
                    </a:cubicBezTo>
                    <a:cubicBezTo>
                      <a:pt x="3049" y="98"/>
                      <a:pt x="2684" y="0"/>
                      <a:pt x="232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7" name="Google Shape;8877;p22"/>
              <p:cNvSpPr/>
              <p:nvPr/>
            </p:nvSpPr>
            <p:spPr>
              <a:xfrm>
                <a:off x="1722325" y="2602225"/>
                <a:ext cx="115225" cy="101525"/>
              </a:xfrm>
              <a:custGeom>
                <a:avLst/>
                <a:gdLst/>
                <a:ahLst/>
                <a:cxnLst/>
                <a:rect l="l" t="t" r="r" b="b"/>
                <a:pathLst>
                  <a:path w="4609" h="4061" extrusionOk="0">
                    <a:moveTo>
                      <a:pt x="2342" y="1"/>
                    </a:moveTo>
                    <a:cubicBezTo>
                      <a:pt x="1659" y="1"/>
                      <a:pt x="986" y="349"/>
                      <a:pt x="602" y="974"/>
                    </a:cubicBezTo>
                    <a:cubicBezTo>
                      <a:pt x="1" y="1951"/>
                      <a:pt x="307" y="3231"/>
                      <a:pt x="1278" y="3796"/>
                    </a:cubicBezTo>
                    <a:cubicBezTo>
                      <a:pt x="1588" y="3975"/>
                      <a:pt x="1928" y="4061"/>
                      <a:pt x="2266" y="4061"/>
                    </a:cubicBezTo>
                    <a:cubicBezTo>
                      <a:pt x="2949" y="4061"/>
                      <a:pt x="3622" y="3712"/>
                      <a:pt x="4007" y="3087"/>
                    </a:cubicBezTo>
                    <a:cubicBezTo>
                      <a:pt x="4609" y="2111"/>
                      <a:pt x="4302" y="831"/>
                      <a:pt x="3331" y="266"/>
                    </a:cubicBezTo>
                    <a:cubicBezTo>
                      <a:pt x="3021" y="86"/>
                      <a:pt x="2680" y="1"/>
                      <a:pt x="234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8" name="Google Shape;8878;p22"/>
              <p:cNvSpPr/>
              <p:nvPr/>
            </p:nvSpPr>
            <p:spPr>
              <a:xfrm>
                <a:off x="1806275" y="2181500"/>
                <a:ext cx="114175" cy="100825"/>
              </a:xfrm>
              <a:custGeom>
                <a:avLst/>
                <a:gdLst/>
                <a:ahLst/>
                <a:cxnLst/>
                <a:rect l="l" t="t" r="r" b="b"/>
                <a:pathLst>
                  <a:path w="4567" h="4033" extrusionOk="0">
                    <a:moveTo>
                      <a:pt x="2345" y="1"/>
                    </a:moveTo>
                    <a:cubicBezTo>
                      <a:pt x="1668" y="1"/>
                      <a:pt x="993" y="341"/>
                      <a:pt x="608" y="952"/>
                    </a:cubicBezTo>
                    <a:cubicBezTo>
                      <a:pt x="1" y="1911"/>
                      <a:pt x="315" y="3223"/>
                      <a:pt x="1283" y="3780"/>
                    </a:cubicBezTo>
                    <a:cubicBezTo>
                      <a:pt x="1582" y="3952"/>
                      <a:pt x="1913" y="4033"/>
                      <a:pt x="2243" y="4033"/>
                    </a:cubicBezTo>
                    <a:cubicBezTo>
                      <a:pt x="2939" y="4033"/>
                      <a:pt x="3630" y="3672"/>
                      <a:pt x="4009" y="3033"/>
                    </a:cubicBezTo>
                    <a:cubicBezTo>
                      <a:pt x="4566" y="2093"/>
                      <a:pt x="4266" y="843"/>
                      <a:pt x="3352" y="282"/>
                    </a:cubicBezTo>
                    <a:cubicBezTo>
                      <a:pt x="3042" y="91"/>
                      <a:pt x="2693" y="1"/>
                      <a:pt x="234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9" name="Google Shape;8879;p22"/>
              <p:cNvSpPr/>
              <p:nvPr/>
            </p:nvSpPr>
            <p:spPr>
              <a:xfrm>
                <a:off x="2205850" y="1469775"/>
                <a:ext cx="11485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4594" h="4064" extrusionOk="0">
                    <a:moveTo>
                      <a:pt x="2346" y="1"/>
                    </a:moveTo>
                    <a:cubicBezTo>
                      <a:pt x="1625" y="1"/>
                      <a:pt x="919" y="391"/>
                      <a:pt x="547" y="1078"/>
                    </a:cubicBezTo>
                    <a:cubicBezTo>
                      <a:pt x="1" y="2086"/>
                      <a:pt x="381" y="3344"/>
                      <a:pt x="1384" y="3853"/>
                    </a:cubicBezTo>
                    <a:cubicBezTo>
                      <a:pt x="1665" y="3996"/>
                      <a:pt x="1967" y="4063"/>
                      <a:pt x="2266" y="4063"/>
                    </a:cubicBezTo>
                    <a:cubicBezTo>
                      <a:pt x="2989" y="4063"/>
                      <a:pt x="3698" y="3668"/>
                      <a:pt x="4069" y="2983"/>
                    </a:cubicBezTo>
                    <a:cubicBezTo>
                      <a:pt x="4594" y="2017"/>
                      <a:pt x="4264" y="804"/>
                      <a:pt x="3328" y="263"/>
                    </a:cubicBezTo>
                    <a:cubicBezTo>
                      <a:pt x="3019" y="85"/>
                      <a:pt x="2681" y="1"/>
                      <a:pt x="234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0" name="Google Shape;8880;p22"/>
              <p:cNvSpPr/>
              <p:nvPr/>
            </p:nvSpPr>
            <p:spPr>
              <a:xfrm>
                <a:off x="5295025" y="4142650"/>
                <a:ext cx="115225" cy="101525"/>
              </a:xfrm>
              <a:custGeom>
                <a:avLst/>
                <a:gdLst/>
                <a:ahLst/>
                <a:cxnLst/>
                <a:rect l="l" t="t" r="r" b="b"/>
                <a:pathLst>
                  <a:path w="4609" h="4061" extrusionOk="0">
                    <a:moveTo>
                      <a:pt x="2343" y="1"/>
                    </a:moveTo>
                    <a:cubicBezTo>
                      <a:pt x="1664" y="1"/>
                      <a:pt x="995" y="344"/>
                      <a:pt x="609" y="962"/>
                    </a:cubicBezTo>
                    <a:cubicBezTo>
                      <a:pt x="0" y="1935"/>
                      <a:pt x="299" y="3218"/>
                      <a:pt x="1266" y="3788"/>
                    </a:cubicBezTo>
                    <a:cubicBezTo>
                      <a:pt x="1578" y="3973"/>
                      <a:pt x="1923" y="4061"/>
                      <a:pt x="2266" y="4061"/>
                    </a:cubicBezTo>
                    <a:cubicBezTo>
                      <a:pt x="2944" y="4061"/>
                      <a:pt x="3613" y="3718"/>
                      <a:pt x="4000" y="3100"/>
                    </a:cubicBezTo>
                    <a:cubicBezTo>
                      <a:pt x="4608" y="2128"/>
                      <a:pt x="4311" y="844"/>
                      <a:pt x="3342" y="272"/>
                    </a:cubicBezTo>
                    <a:cubicBezTo>
                      <a:pt x="3030" y="88"/>
                      <a:pt x="2685" y="1"/>
                      <a:pt x="234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1" name="Google Shape;8881;p22"/>
              <p:cNvSpPr/>
              <p:nvPr/>
            </p:nvSpPr>
            <p:spPr>
              <a:xfrm>
                <a:off x="3205500" y="783575"/>
                <a:ext cx="112975" cy="100025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4001" extrusionOk="0">
                    <a:moveTo>
                      <a:pt x="2321" y="1"/>
                    </a:moveTo>
                    <a:cubicBezTo>
                      <a:pt x="1625" y="1"/>
                      <a:pt x="925" y="362"/>
                      <a:pt x="550" y="996"/>
                    </a:cubicBezTo>
                    <a:cubicBezTo>
                      <a:pt x="1" y="1929"/>
                      <a:pt x="317" y="3199"/>
                      <a:pt x="1237" y="3743"/>
                    </a:cubicBezTo>
                    <a:cubicBezTo>
                      <a:pt x="1533" y="3918"/>
                      <a:pt x="1865" y="4000"/>
                      <a:pt x="2198" y="4000"/>
                    </a:cubicBezTo>
                    <a:cubicBezTo>
                      <a:pt x="2894" y="4000"/>
                      <a:pt x="3593" y="3639"/>
                      <a:pt x="3967" y="3005"/>
                    </a:cubicBezTo>
                    <a:cubicBezTo>
                      <a:pt x="4519" y="2072"/>
                      <a:pt x="4202" y="802"/>
                      <a:pt x="3282" y="258"/>
                    </a:cubicBezTo>
                    <a:cubicBezTo>
                      <a:pt x="2986" y="83"/>
                      <a:pt x="2654" y="1"/>
                      <a:pt x="232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2" name="Google Shape;8882;p22"/>
              <p:cNvSpPr/>
              <p:nvPr/>
            </p:nvSpPr>
            <p:spPr>
              <a:xfrm>
                <a:off x="5764100" y="2222000"/>
                <a:ext cx="113025" cy="100050"/>
              </a:xfrm>
              <a:custGeom>
                <a:avLst/>
                <a:gdLst/>
                <a:ahLst/>
                <a:cxnLst/>
                <a:rect l="l" t="t" r="r" b="b"/>
                <a:pathLst>
                  <a:path w="4521" h="4002" extrusionOk="0">
                    <a:moveTo>
                      <a:pt x="2320" y="1"/>
                    </a:moveTo>
                    <a:cubicBezTo>
                      <a:pt x="1620" y="1"/>
                      <a:pt x="918" y="367"/>
                      <a:pt x="546" y="1008"/>
                    </a:cubicBezTo>
                    <a:cubicBezTo>
                      <a:pt x="1" y="1946"/>
                      <a:pt x="325" y="3212"/>
                      <a:pt x="1249" y="3750"/>
                    </a:cubicBezTo>
                    <a:cubicBezTo>
                      <a:pt x="1542" y="3921"/>
                      <a:pt x="1871" y="4001"/>
                      <a:pt x="2199" y="4001"/>
                    </a:cubicBezTo>
                    <a:cubicBezTo>
                      <a:pt x="2900" y="4001"/>
                      <a:pt x="3603" y="3635"/>
                      <a:pt x="3975" y="2994"/>
                    </a:cubicBezTo>
                    <a:cubicBezTo>
                      <a:pt x="4520" y="2057"/>
                      <a:pt x="4194" y="791"/>
                      <a:pt x="3272" y="253"/>
                    </a:cubicBezTo>
                    <a:cubicBezTo>
                      <a:pt x="2978" y="82"/>
                      <a:pt x="2649" y="1"/>
                      <a:pt x="232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3" name="Google Shape;8883;p22"/>
              <p:cNvSpPr/>
              <p:nvPr/>
            </p:nvSpPr>
            <p:spPr>
              <a:xfrm>
                <a:off x="3388850" y="730875"/>
                <a:ext cx="111625" cy="99075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3963" extrusionOk="0">
                    <a:moveTo>
                      <a:pt x="2312" y="1"/>
                    </a:moveTo>
                    <a:cubicBezTo>
                      <a:pt x="1602" y="1"/>
                      <a:pt x="886" y="377"/>
                      <a:pt x="525" y="1025"/>
                    </a:cubicBezTo>
                    <a:cubicBezTo>
                      <a:pt x="1" y="1967"/>
                      <a:pt x="360" y="3249"/>
                      <a:pt x="1291" y="3747"/>
                    </a:cubicBezTo>
                    <a:cubicBezTo>
                      <a:pt x="1566" y="3893"/>
                      <a:pt x="1869" y="3962"/>
                      <a:pt x="2173" y="3962"/>
                    </a:cubicBezTo>
                    <a:cubicBezTo>
                      <a:pt x="2905" y="3962"/>
                      <a:pt x="3641" y="3563"/>
                      <a:pt x="3988" y="2889"/>
                    </a:cubicBezTo>
                    <a:cubicBezTo>
                      <a:pt x="4464" y="1965"/>
                      <a:pt x="4124" y="752"/>
                      <a:pt x="3243" y="244"/>
                    </a:cubicBezTo>
                    <a:cubicBezTo>
                      <a:pt x="2956" y="79"/>
                      <a:pt x="2635" y="1"/>
                      <a:pt x="231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4" name="Google Shape;8884;p22"/>
              <p:cNvSpPr/>
              <p:nvPr/>
            </p:nvSpPr>
            <p:spPr>
              <a:xfrm>
                <a:off x="5714875" y="2038525"/>
                <a:ext cx="111625" cy="99100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3964" extrusionOk="0">
                    <a:moveTo>
                      <a:pt x="2315" y="1"/>
                    </a:moveTo>
                    <a:cubicBezTo>
                      <a:pt x="1623" y="1"/>
                      <a:pt x="921" y="356"/>
                      <a:pt x="551" y="980"/>
                    </a:cubicBezTo>
                    <a:cubicBezTo>
                      <a:pt x="1" y="1906"/>
                      <a:pt x="329" y="3195"/>
                      <a:pt x="1248" y="3722"/>
                    </a:cubicBezTo>
                    <a:cubicBezTo>
                      <a:pt x="1533" y="3886"/>
                      <a:pt x="1853" y="3963"/>
                      <a:pt x="2174" y="3963"/>
                    </a:cubicBezTo>
                    <a:cubicBezTo>
                      <a:pt x="2887" y="3963"/>
                      <a:pt x="3605" y="3584"/>
                      <a:pt x="3963" y="2934"/>
                    </a:cubicBezTo>
                    <a:cubicBezTo>
                      <a:pt x="4464" y="2028"/>
                      <a:pt x="4153" y="806"/>
                      <a:pt x="3287" y="268"/>
                    </a:cubicBezTo>
                    <a:cubicBezTo>
                      <a:pt x="2992" y="86"/>
                      <a:pt x="2655" y="1"/>
                      <a:pt x="231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5" name="Google Shape;8885;p22"/>
              <p:cNvSpPr/>
              <p:nvPr/>
            </p:nvSpPr>
            <p:spPr>
              <a:xfrm>
                <a:off x="5814725" y="2406425"/>
                <a:ext cx="111600" cy="99075"/>
              </a:xfrm>
              <a:custGeom>
                <a:avLst/>
                <a:gdLst/>
                <a:ahLst/>
                <a:cxnLst/>
                <a:rect l="l" t="t" r="r" b="b"/>
                <a:pathLst>
                  <a:path w="4464" h="3963" extrusionOk="0">
                    <a:moveTo>
                      <a:pt x="2290" y="1"/>
                    </a:moveTo>
                    <a:cubicBezTo>
                      <a:pt x="1585" y="1"/>
                      <a:pt x="873" y="371"/>
                      <a:pt x="509" y="1013"/>
                    </a:cubicBezTo>
                    <a:cubicBezTo>
                      <a:pt x="0" y="1914"/>
                      <a:pt x="299" y="3138"/>
                      <a:pt x="1161" y="3685"/>
                    </a:cubicBezTo>
                    <a:cubicBezTo>
                      <a:pt x="1459" y="3874"/>
                      <a:pt x="1802" y="3963"/>
                      <a:pt x="2148" y="3963"/>
                    </a:cubicBezTo>
                    <a:cubicBezTo>
                      <a:pt x="2834" y="3963"/>
                      <a:pt x="3530" y="3613"/>
                      <a:pt x="3905" y="2998"/>
                    </a:cubicBezTo>
                    <a:cubicBezTo>
                      <a:pt x="4464" y="2082"/>
                      <a:pt x="4147" y="788"/>
                      <a:pt x="3232" y="250"/>
                    </a:cubicBezTo>
                    <a:cubicBezTo>
                      <a:pt x="2943" y="80"/>
                      <a:pt x="2617" y="1"/>
                      <a:pt x="229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6" name="Google Shape;8886;p22"/>
              <p:cNvSpPr/>
              <p:nvPr/>
            </p:nvSpPr>
            <p:spPr>
              <a:xfrm>
                <a:off x="3023475" y="837225"/>
                <a:ext cx="111625" cy="99075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3963" extrusionOk="0">
                    <a:moveTo>
                      <a:pt x="2292" y="1"/>
                    </a:moveTo>
                    <a:cubicBezTo>
                      <a:pt x="1583" y="1"/>
                      <a:pt x="868" y="375"/>
                      <a:pt x="506" y="1021"/>
                    </a:cubicBezTo>
                    <a:cubicBezTo>
                      <a:pt x="1" y="1924"/>
                      <a:pt x="306" y="3147"/>
                      <a:pt x="1169" y="3690"/>
                    </a:cubicBezTo>
                    <a:cubicBezTo>
                      <a:pt x="1465" y="3875"/>
                      <a:pt x="1806" y="3963"/>
                      <a:pt x="2149" y="3963"/>
                    </a:cubicBezTo>
                    <a:cubicBezTo>
                      <a:pt x="2837" y="3963"/>
                      <a:pt x="3536" y="3611"/>
                      <a:pt x="3908" y="2991"/>
                    </a:cubicBezTo>
                    <a:cubicBezTo>
                      <a:pt x="4464" y="2072"/>
                      <a:pt x="4143" y="779"/>
                      <a:pt x="3225" y="246"/>
                    </a:cubicBezTo>
                    <a:cubicBezTo>
                      <a:pt x="2938" y="79"/>
                      <a:pt x="2616" y="1"/>
                      <a:pt x="229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7" name="Google Shape;8887;p22"/>
              <p:cNvSpPr/>
              <p:nvPr/>
            </p:nvSpPr>
            <p:spPr>
              <a:xfrm>
                <a:off x="4299525" y="4831850"/>
                <a:ext cx="109375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4375" h="3883" extrusionOk="0">
                    <a:moveTo>
                      <a:pt x="2255" y="1"/>
                    </a:moveTo>
                    <a:cubicBezTo>
                      <a:pt x="1540" y="1"/>
                      <a:pt x="818" y="390"/>
                      <a:pt x="478" y="1053"/>
                    </a:cubicBezTo>
                    <a:cubicBezTo>
                      <a:pt x="1" y="1980"/>
                      <a:pt x="360" y="3192"/>
                      <a:pt x="1256" y="3671"/>
                    </a:cubicBezTo>
                    <a:cubicBezTo>
                      <a:pt x="1526" y="3815"/>
                      <a:pt x="1824" y="3882"/>
                      <a:pt x="2122" y="3882"/>
                    </a:cubicBezTo>
                    <a:cubicBezTo>
                      <a:pt x="2818" y="3882"/>
                      <a:pt x="3518" y="3513"/>
                      <a:pt x="3871" y="2879"/>
                    </a:cubicBezTo>
                    <a:cubicBezTo>
                      <a:pt x="4374" y="1974"/>
                      <a:pt x="4049" y="751"/>
                      <a:pt x="3168" y="240"/>
                    </a:cubicBezTo>
                    <a:cubicBezTo>
                      <a:pt x="2887" y="77"/>
                      <a:pt x="2571" y="1"/>
                      <a:pt x="225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8" name="Google Shape;8888;p22"/>
              <p:cNvSpPr/>
              <p:nvPr/>
            </p:nvSpPr>
            <p:spPr>
              <a:xfrm>
                <a:off x="1740375" y="3393400"/>
                <a:ext cx="109875" cy="97100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3884" extrusionOk="0">
                    <a:moveTo>
                      <a:pt x="2274" y="1"/>
                    </a:moveTo>
                    <a:cubicBezTo>
                      <a:pt x="1611" y="1"/>
                      <a:pt x="939" y="336"/>
                      <a:pt x="570" y="928"/>
                    </a:cubicBezTo>
                    <a:cubicBezTo>
                      <a:pt x="1" y="1837"/>
                      <a:pt x="326" y="3138"/>
                      <a:pt x="1250" y="3656"/>
                    </a:cubicBezTo>
                    <a:cubicBezTo>
                      <a:pt x="1527" y="3810"/>
                      <a:pt x="1835" y="3883"/>
                      <a:pt x="2144" y="3883"/>
                    </a:cubicBezTo>
                    <a:cubicBezTo>
                      <a:pt x="2828" y="3883"/>
                      <a:pt x="3517" y="3526"/>
                      <a:pt x="3876" y="2907"/>
                    </a:cubicBezTo>
                    <a:cubicBezTo>
                      <a:pt x="4395" y="2011"/>
                      <a:pt x="4090" y="784"/>
                      <a:pt x="3215" y="256"/>
                    </a:cubicBezTo>
                    <a:cubicBezTo>
                      <a:pt x="2928" y="83"/>
                      <a:pt x="2602" y="1"/>
                      <a:pt x="227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9" name="Google Shape;8889;p22"/>
              <p:cNvSpPr/>
              <p:nvPr/>
            </p:nvSpPr>
            <p:spPr>
              <a:xfrm>
                <a:off x="4171700" y="703100"/>
                <a:ext cx="109375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4375" h="3883" extrusionOk="0">
                    <a:moveTo>
                      <a:pt x="2253" y="1"/>
                    </a:moveTo>
                    <a:cubicBezTo>
                      <a:pt x="1571" y="1"/>
                      <a:pt x="883" y="357"/>
                      <a:pt x="524" y="973"/>
                    </a:cubicBezTo>
                    <a:cubicBezTo>
                      <a:pt x="0" y="1868"/>
                      <a:pt x="304" y="3095"/>
                      <a:pt x="1178" y="3626"/>
                    </a:cubicBezTo>
                    <a:cubicBezTo>
                      <a:pt x="1465" y="3801"/>
                      <a:pt x="1792" y="3883"/>
                      <a:pt x="2120" y="3883"/>
                    </a:cubicBezTo>
                    <a:cubicBezTo>
                      <a:pt x="2822" y="3883"/>
                      <a:pt x="3531" y="3508"/>
                      <a:pt x="3880" y="2861"/>
                    </a:cubicBezTo>
                    <a:cubicBezTo>
                      <a:pt x="4374" y="1947"/>
                      <a:pt x="4037" y="729"/>
                      <a:pt x="3150" y="231"/>
                    </a:cubicBezTo>
                    <a:cubicBezTo>
                      <a:pt x="2873" y="74"/>
                      <a:pt x="2563" y="1"/>
                      <a:pt x="225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0" name="Google Shape;8890;p22"/>
              <p:cNvSpPr/>
              <p:nvPr/>
            </p:nvSpPr>
            <p:spPr>
              <a:xfrm>
                <a:off x="3573275" y="678675"/>
                <a:ext cx="109325" cy="97100"/>
              </a:xfrm>
              <a:custGeom>
                <a:avLst/>
                <a:gdLst/>
                <a:ahLst/>
                <a:cxnLst/>
                <a:rect l="l" t="t" r="r" b="b"/>
                <a:pathLst>
                  <a:path w="4373" h="3884" extrusionOk="0">
                    <a:moveTo>
                      <a:pt x="2250" y="0"/>
                    </a:moveTo>
                    <a:cubicBezTo>
                      <a:pt x="1586" y="0"/>
                      <a:pt x="914" y="337"/>
                      <a:pt x="544" y="931"/>
                    </a:cubicBezTo>
                    <a:cubicBezTo>
                      <a:pt x="0" y="1803"/>
                      <a:pt x="275" y="3044"/>
                      <a:pt x="1134" y="3601"/>
                    </a:cubicBezTo>
                    <a:cubicBezTo>
                      <a:pt x="1430" y="3793"/>
                      <a:pt x="1772" y="3883"/>
                      <a:pt x="2117" y="3883"/>
                    </a:cubicBezTo>
                    <a:cubicBezTo>
                      <a:pt x="2800" y="3883"/>
                      <a:pt x="3492" y="3528"/>
                      <a:pt x="3852" y="2904"/>
                    </a:cubicBezTo>
                    <a:cubicBezTo>
                      <a:pt x="4373" y="2008"/>
                      <a:pt x="4065" y="782"/>
                      <a:pt x="3189" y="254"/>
                    </a:cubicBezTo>
                    <a:cubicBezTo>
                      <a:pt x="2903" y="82"/>
                      <a:pt x="2577" y="0"/>
                      <a:pt x="225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1" name="Google Shape;8891;p22"/>
              <p:cNvSpPr/>
              <p:nvPr/>
            </p:nvSpPr>
            <p:spPr>
              <a:xfrm>
                <a:off x="5666075" y="1855600"/>
                <a:ext cx="109925" cy="97050"/>
              </a:xfrm>
              <a:custGeom>
                <a:avLst/>
                <a:gdLst/>
                <a:ahLst/>
                <a:cxnLst/>
                <a:rect l="l" t="t" r="r" b="b"/>
                <a:pathLst>
                  <a:path w="4397" h="3882" extrusionOk="0">
                    <a:moveTo>
                      <a:pt x="2273" y="0"/>
                    </a:moveTo>
                    <a:cubicBezTo>
                      <a:pt x="1602" y="0"/>
                      <a:pt x="924" y="345"/>
                      <a:pt x="557" y="948"/>
                    </a:cubicBezTo>
                    <a:cubicBezTo>
                      <a:pt x="0" y="1869"/>
                      <a:pt x="339" y="3163"/>
                      <a:pt x="1271" y="3666"/>
                    </a:cubicBezTo>
                    <a:cubicBezTo>
                      <a:pt x="1542" y="3812"/>
                      <a:pt x="1843" y="3881"/>
                      <a:pt x="2143" y="3881"/>
                    </a:cubicBezTo>
                    <a:cubicBezTo>
                      <a:pt x="2837" y="3881"/>
                      <a:pt x="3533" y="3515"/>
                      <a:pt x="3888" y="2885"/>
                    </a:cubicBezTo>
                    <a:cubicBezTo>
                      <a:pt x="4396" y="1981"/>
                      <a:pt x="4075" y="758"/>
                      <a:pt x="3195" y="244"/>
                    </a:cubicBezTo>
                    <a:cubicBezTo>
                      <a:pt x="2912" y="78"/>
                      <a:pt x="2593" y="0"/>
                      <a:pt x="227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2" name="Google Shape;8892;p22"/>
              <p:cNvSpPr/>
              <p:nvPr/>
            </p:nvSpPr>
            <p:spPr>
              <a:xfrm>
                <a:off x="5334225" y="1356925"/>
                <a:ext cx="109875" cy="97050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3882" extrusionOk="0">
                    <a:moveTo>
                      <a:pt x="2276" y="1"/>
                    </a:moveTo>
                    <a:cubicBezTo>
                      <a:pt x="1614" y="1"/>
                      <a:pt x="943" y="333"/>
                      <a:pt x="572" y="921"/>
                    </a:cubicBezTo>
                    <a:cubicBezTo>
                      <a:pt x="0" y="1827"/>
                      <a:pt x="320" y="3130"/>
                      <a:pt x="1241" y="3651"/>
                    </a:cubicBezTo>
                    <a:cubicBezTo>
                      <a:pt x="1518" y="3808"/>
                      <a:pt x="1829" y="3882"/>
                      <a:pt x="2141" y="3882"/>
                    </a:cubicBezTo>
                    <a:cubicBezTo>
                      <a:pt x="2822" y="3882"/>
                      <a:pt x="3510" y="3528"/>
                      <a:pt x="3870" y="2914"/>
                    </a:cubicBezTo>
                    <a:cubicBezTo>
                      <a:pt x="4394" y="2020"/>
                      <a:pt x="4095" y="792"/>
                      <a:pt x="3221" y="259"/>
                    </a:cubicBezTo>
                    <a:cubicBezTo>
                      <a:pt x="2934" y="84"/>
                      <a:pt x="2606" y="1"/>
                      <a:pt x="227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3" name="Google Shape;8893;p22"/>
              <p:cNvSpPr/>
              <p:nvPr/>
            </p:nvSpPr>
            <p:spPr>
              <a:xfrm>
                <a:off x="4482875" y="4779150"/>
                <a:ext cx="108575" cy="96100"/>
              </a:xfrm>
              <a:custGeom>
                <a:avLst/>
                <a:gdLst/>
                <a:ahLst/>
                <a:cxnLst/>
                <a:rect l="l" t="t" r="r" b="b"/>
                <a:pathLst>
                  <a:path w="4343" h="3844" extrusionOk="0">
                    <a:moveTo>
                      <a:pt x="2212" y="1"/>
                    </a:moveTo>
                    <a:cubicBezTo>
                      <a:pt x="1527" y="1"/>
                      <a:pt x="854" y="372"/>
                      <a:pt x="505" y="1019"/>
                    </a:cubicBezTo>
                    <a:cubicBezTo>
                      <a:pt x="1" y="1949"/>
                      <a:pt x="337" y="3128"/>
                      <a:pt x="1249" y="3621"/>
                    </a:cubicBezTo>
                    <a:cubicBezTo>
                      <a:pt x="1528" y="3772"/>
                      <a:pt x="1831" y="3843"/>
                      <a:pt x="2131" y="3843"/>
                    </a:cubicBezTo>
                    <a:cubicBezTo>
                      <a:pt x="2816" y="3843"/>
                      <a:pt x="3489" y="3473"/>
                      <a:pt x="3838" y="2825"/>
                    </a:cubicBezTo>
                    <a:cubicBezTo>
                      <a:pt x="4342" y="1896"/>
                      <a:pt x="4006" y="717"/>
                      <a:pt x="3094" y="223"/>
                    </a:cubicBezTo>
                    <a:cubicBezTo>
                      <a:pt x="2815" y="72"/>
                      <a:pt x="2512" y="1"/>
                      <a:pt x="221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4" name="Google Shape;8894;p22"/>
              <p:cNvSpPr/>
              <p:nvPr/>
            </p:nvSpPr>
            <p:spPr>
              <a:xfrm>
                <a:off x="1691600" y="3209950"/>
                <a:ext cx="108675" cy="96125"/>
              </a:xfrm>
              <a:custGeom>
                <a:avLst/>
                <a:gdLst/>
                <a:ahLst/>
                <a:cxnLst/>
                <a:rect l="l" t="t" r="r" b="b"/>
                <a:pathLst>
                  <a:path w="4347" h="3845" extrusionOk="0">
                    <a:moveTo>
                      <a:pt x="2213" y="1"/>
                    </a:moveTo>
                    <a:cubicBezTo>
                      <a:pt x="1549" y="1"/>
                      <a:pt x="894" y="350"/>
                      <a:pt x="534" y="969"/>
                    </a:cubicBezTo>
                    <a:cubicBezTo>
                      <a:pt x="1" y="1885"/>
                      <a:pt x="304" y="3070"/>
                      <a:pt x="1203" y="3593"/>
                    </a:cubicBezTo>
                    <a:cubicBezTo>
                      <a:pt x="1495" y="3764"/>
                      <a:pt x="1816" y="3844"/>
                      <a:pt x="2135" y="3844"/>
                    </a:cubicBezTo>
                    <a:cubicBezTo>
                      <a:pt x="2798" y="3844"/>
                      <a:pt x="3453" y="3495"/>
                      <a:pt x="3813" y="2876"/>
                    </a:cubicBezTo>
                    <a:cubicBezTo>
                      <a:pt x="4346" y="1959"/>
                      <a:pt x="4044" y="774"/>
                      <a:pt x="3144" y="251"/>
                    </a:cubicBezTo>
                    <a:cubicBezTo>
                      <a:pt x="2853" y="81"/>
                      <a:pt x="2532" y="1"/>
                      <a:pt x="22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5" name="Google Shape;8895;p22"/>
              <p:cNvSpPr/>
              <p:nvPr/>
            </p:nvSpPr>
            <p:spPr>
              <a:xfrm>
                <a:off x="1790900" y="3577850"/>
                <a:ext cx="108650" cy="96100"/>
              </a:xfrm>
              <a:custGeom>
                <a:avLst/>
                <a:gdLst/>
                <a:ahLst/>
                <a:cxnLst/>
                <a:rect l="l" t="t" r="r" b="b"/>
                <a:pathLst>
                  <a:path w="4346" h="3844" extrusionOk="0">
                    <a:moveTo>
                      <a:pt x="2214" y="1"/>
                    </a:moveTo>
                    <a:cubicBezTo>
                      <a:pt x="1551" y="1"/>
                      <a:pt x="896" y="349"/>
                      <a:pt x="535" y="967"/>
                    </a:cubicBezTo>
                    <a:cubicBezTo>
                      <a:pt x="0" y="1882"/>
                      <a:pt x="302" y="3068"/>
                      <a:pt x="1201" y="3593"/>
                    </a:cubicBezTo>
                    <a:cubicBezTo>
                      <a:pt x="1493" y="3763"/>
                      <a:pt x="1814" y="3844"/>
                      <a:pt x="2134" y="3844"/>
                    </a:cubicBezTo>
                    <a:cubicBezTo>
                      <a:pt x="2797" y="3844"/>
                      <a:pt x="3451" y="3496"/>
                      <a:pt x="3811" y="2878"/>
                    </a:cubicBezTo>
                    <a:cubicBezTo>
                      <a:pt x="4346" y="1961"/>
                      <a:pt x="4044" y="777"/>
                      <a:pt x="3146" y="252"/>
                    </a:cubicBezTo>
                    <a:cubicBezTo>
                      <a:pt x="2855" y="81"/>
                      <a:pt x="2534" y="1"/>
                      <a:pt x="221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6" name="Google Shape;8896;p22"/>
              <p:cNvSpPr/>
              <p:nvPr/>
            </p:nvSpPr>
            <p:spPr>
              <a:xfrm>
                <a:off x="4116950" y="4885525"/>
                <a:ext cx="108600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4344" h="3843" extrusionOk="0">
                    <a:moveTo>
                      <a:pt x="2212" y="1"/>
                    </a:moveTo>
                    <a:cubicBezTo>
                      <a:pt x="1528" y="1"/>
                      <a:pt x="855" y="372"/>
                      <a:pt x="505" y="1018"/>
                    </a:cubicBezTo>
                    <a:cubicBezTo>
                      <a:pt x="1" y="1948"/>
                      <a:pt x="337" y="3127"/>
                      <a:pt x="1250" y="3620"/>
                    </a:cubicBezTo>
                    <a:cubicBezTo>
                      <a:pt x="1529" y="3771"/>
                      <a:pt x="1831" y="3842"/>
                      <a:pt x="2131" y="3842"/>
                    </a:cubicBezTo>
                    <a:cubicBezTo>
                      <a:pt x="2816" y="3842"/>
                      <a:pt x="3489" y="3472"/>
                      <a:pt x="3839" y="2825"/>
                    </a:cubicBezTo>
                    <a:cubicBezTo>
                      <a:pt x="4343" y="1895"/>
                      <a:pt x="4007" y="717"/>
                      <a:pt x="3094" y="222"/>
                    </a:cubicBezTo>
                    <a:cubicBezTo>
                      <a:pt x="2815" y="72"/>
                      <a:pt x="2513" y="1"/>
                      <a:pt x="221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7" name="Google Shape;8897;p22"/>
              <p:cNvSpPr/>
              <p:nvPr/>
            </p:nvSpPr>
            <p:spPr>
              <a:xfrm>
                <a:off x="5831600" y="3196875"/>
                <a:ext cx="108550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4342" h="3843" extrusionOk="0">
                    <a:moveTo>
                      <a:pt x="2211" y="0"/>
                    </a:moveTo>
                    <a:cubicBezTo>
                      <a:pt x="1526" y="0"/>
                      <a:pt x="854" y="372"/>
                      <a:pt x="504" y="1019"/>
                    </a:cubicBezTo>
                    <a:cubicBezTo>
                      <a:pt x="0" y="1949"/>
                      <a:pt x="336" y="3127"/>
                      <a:pt x="1250" y="3621"/>
                    </a:cubicBezTo>
                    <a:cubicBezTo>
                      <a:pt x="1528" y="3772"/>
                      <a:pt x="1830" y="3843"/>
                      <a:pt x="2130" y="3843"/>
                    </a:cubicBezTo>
                    <a:cubicBezTo>
                      <a:pt x="2815" y="3843"/>
                      <a:pt x="3488" y="3472"/>
                      <a:pt x="3839" y="2825"/>
                    </a:cubicBezTo>
                    <a:cubicBezTo>
                      <a:pt x="4341" y="1896"/>
                      <a:pt x="4007" y="717"/>
                      <a:pt x="3093" y="223"/>
                    </a:cubicBezTo>
                    <a:cubicBezTo>
                      <a:pt x="2814" y="72"/>
                      <a:pt x="2511" y="0"/>
                      <a:pt x="221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8" name="Google Shape;8898;p22"/>
              <p:cNvSpPr/>
              <p:nvPr/>
            </p:nvSpPr>
            <p:spPr>
              <a:xfrm>
                <a:off x="5865550" y="2591850"/>
                <a:ext cx="108675" cy="96125"/>
              </a:xfrm>
              <a:custGeom>
                <a:avLst/>
                <a:gdLst/>
                <a:ahLst/>
                <a:cxnLst/>
                <a:rect l="l" t="t" r="r" b="b"/>
                <a:pathLst>
                  <a:path w="4347" h="3845" extrusionOk="0">
                    <a:moveTo>
                      <a:pt x="2215" y="1"/>
                    </a:moveTo>
                    <a:cubicBezTo>
                      <a:pt x="1552" y="1"/>
                      <a:pt x="896" y="350"/>
                      <a:pt x="536" y="969"/>
                    </a:cubicBezTo>
                    <a:cubicBezTo>
                      <a:pt x="1" y="1884"/>
                      <a:pt x="303" y="3069"/>
                      <a:pt x="1202" y="3593"/>
                    </a:cubicBezTo>
                    <a:cubicBezTo>
                      <a:pt x="1494" y="3764"/>
                      <a:pt x="1815" y="3845"/>
                      <a:pt x="2134" y="3845"/>
                    </a:cubicBezTo>
                    <a:cubicBezTo>
                      <a:pt x="2798" y="3845"/>
                      <a:pt x="3452" y="3495"/>
                      <a:pt x="3813" y="2877"/>
                    </a:cubicBezTo>
                    <a:cubicBezTo>
                      <a:pt x="4346" y="1961"/>
                      <a:pt x="4044" y="776"/>
                      <a:pt x="3146" y="251"/>
                    </a:cubicBezTo>
                    <a:cubicBezTo>
                      <a:pt x="2855" y="81"/>
                      <a:pt x="2534" y="1"/>
                      <a:pt x="221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9" name="Google Shape;8899;p22"/>
              <p:cNvSpPr/>
              <p:nvPr/>
            </p:nvSpPr>
            <p:spPr>
              <a:xfrm>
                <a:off x="2841775" y="891900"/>
                <a:ext cx="108550" cy="96100"/>
              </a:xfrm>
              <a:custGeom>
                <a:avLst/>
                <a:gdLst/>
                <a:ahLst/>
                <a:cxnLst/>
                <a:rect l="l" t="t" r="r" b="b"/>
                <a:pathLst>
                  <a:path w="4342" h="3844" extrusionOk="0">
                    <a:moveTo>
                      <a:pt x="2210" y="0"/>
                    </a:moveTo>
                    <a:cubicBezTo>
                      <a:pt x="1527" y="0"/>
                      <a:pt x="857" y="370"/>
                      <a:pt x="506" y="1016"/>
                    </a:cubicBezTo>
                    <a:cubicBezTo>
                      <a:pt x="1" y="1948"/>
                      <a:pt x="334" y="3125"/>
                      <a:pt x="1247" y="3620"/>
                    </a:cubicBezTo>
                    <a:cubicBezTo>
                      <a:pt x="1526" y="3772"/>
                      <a:pt x="1830" y="3843"/>
                      <a:pt x="2131" y="3843"/>
                    </a:cubicBezTo>
                    <a:cubicBezTo>
                      <a:pt x="2814" y="3843"/>
                      <a:pt x="3486" y="3474"/>
                      <a:pt x="3837" y="2827"/>
                    </a:cubicBezTo>
                    <a:cubicBezTo>
                      <a:pt x="4342" y="1897"/>
                      <a:pt x="4009" y="720"/>
                      <a:pt x="3097" y="225"/>
                    </a:cubicBezTo>
                    <a:cubicBezTo>
                      <a:pt x="2816" y="72"/>
                      <a:pt x="2512" y="0"/>
                      <a:pt x="221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0" name="Google Shape;8900;p22"/>
              <p:cNvSpPr/>
              <p:nvPr/>
            </p:nvSpPr>
            <p:spPr>
              <a:xfrm>
                <a:off x="2342525" y="1235375"/>
                <a:ext cx="108625" cy="96125"/>
              </a:xfrm>
              <a:custGeom>
                <a:avLst/>
                <a:gdLst/>
                <a:ahLst/>
                <a:cxnLst/>
                <a:rect l="l" t="t" r="r" b="b"/>
                <a:pathLst>
                  <a:path w="4345" h="3845" extrusionOk="0">
                    <a:moveTo>
                      <a:pt x="2214" y="0"/>
                    </a:moveTo>
                    <a:cubicBezTo>
                      <a:pt x="1550" y="0"/>
                      <a:pt x="896" y="348"/>
                      <a:pt x="536" y="967"/>
                    </a:cubicBezTo>
                    <a:cubicBezTo>
                      <a:pt x="1" y="1882"/>
                      <a:pt x="303" y="3068"/>
                      <a:pt x="1200" y="3593"/>
                    </a:cubicBezTo>
                    <a:cubicBezTo>
                      <a:pt x="1492" y="3763"/>
                      <a:pt x="1813" y="3844"/>
                      <a:pt x="2132" y="3844"/>
                    </a:cubicBezTo>
                    <a:cubicBezTo>
                      <a:pt x="2796" y="3844"/>
                      <a:pt x="3450" y="3495"/>
                      <a:pt x="3811" y="2877"/>
                    </a:cubicBezTo>
                    <a:cubicBezTo>
                      <a:pt x="4345" y="1962"/>
                      <a:pt x="4044" y="777"/>
                      <a:pt x="3145" y="251"/>
                    </a:cubicBezTo>
                    <a:cubicBezTo>
                      <a:pt x="2854" y="81"/>
                      <a:pt x="2533" y="0"/>
                      <a:pt x="22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1" name="Google Shape;8901;p22"/>
              <p:cNvSpPr/>
              <p:nvPr/>
            </p:nvSpPr>
            <p:spPr>
              <a:xfrm>
                <a:off x="3934850" y="4939775"/>
                <a:ext cx="106425" cy="93975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3759" extrusionOk="0">
                    <a:moveTo>
                      <a:pt x="2141" y="0"/>
                    </a:moveTo>
                    <a:cubicBezTo>
                      <a:pt x="1530" y="0"/>
                      <a:pt x="945" y="314"/>
                      <a:pt x="584" y="893"/>
                    </a:cubicBezTo>
                    <a:cubicBezTo>
                      <a:pt x="1" y="1834"/>
                      <a:pt x="273" y="2971"/>
                      <a:pt x="1209" y="3506"/>
                    </a:cubicBezTo>
                    <a:cubicBezTo>
                      <a:pt x="1508" y="3677"/>
                      <a:pt x="1826" y="3759"/>
                      <a:pt x="2137" y="3759"/>
                    </a:cubicBezTo>
                    <a:cubicBezTo>
                      <a:pt x="2764" y="3759"/>
                      <a:pt x="3362" y="3425"/>
                      <a:pt x="3719" y="2815"/>
                    </a:cubicBezTo>
                    <a:cubicBezTo>
                      <a:pt x="4256" y="1900"/>
                      <a:pt x="3997" y="814"/>
                      <a:pt x="3114" y="279"/>
                    </a:cubicBezTo>
                    <a:cubicBezTo>
                      <a:pt x="2803" y="91"/>
                      <a:pt x="2468" y="0"/>
                      <a:pt x="214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2" name="Google Shape;8902;p22"/>
              <p:cNvSpPr/>
              <p:nvPr/>
            </p:nvSpPr>
            <p:spPr>
              <a:xfrm>
                <a:off x="1842275" y="3763300"/>
                <a:ext cx="10520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208" h="3723" extrusionOk="0">
                    <a:moveTo>
                      <a:pt x="2103" y="1"/>
                    </a:moveTo>
                    <a:cubicBezTo>
                      <a:pt x="1478" y="1"/>
                      <a:pt x="883" y="337"/>
                      <a:pt x="530" y="952"/>
                    </a:cubicBezTo>
                    <a:cubicBezTo>
                      <a:pt x="1" y="1872"/>
                      <a:pt x="275" y="2949"/>
                      <a:pt x="1177" y="3467"/>
                    </a:cubicBezTo>
                    <a:cubicBezTo>
                      <a:pt x="1476" y="3639"/>
                      <a:pt x="1794" y="3722"/>
                      <a:pt x="2104" y="3722"/>
                    </a:cubicBezTo>
                    <a:cubicBezTo>
                      <a:pt x="2730" y="3722"/>
                      <a:pt x="3325" y="3387"/>
                      <a:pt x="3679" y="2772"/>
                    </a:cubicBezTo>
                    <a:cubicBezTo>
                      <a:pt x="4208" y="1852"/>
                      <a:pt x="3932" y="775"/>
                      <a:pt x="3030" y="256"/>
                    </a:cubicBezTo>
                    <a:cubicBezTo>
                      <a:pt x="2731" y="84"/>
                      <a:pt x="2413" y="1"/>
                      <a:pt x="210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3" name="Google Shape;8903;p22"/>
              <p:cNvSpPr/>
              <p:nvPr/>
            </p:nvSpPr>
            <p:spPr>
              <a:xfrm>
                <a:off x="5054500" y="1044225"/>
                <a:ext cx="105375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4215" h="3722" extrusionOk="0">
                    <a:moveTo>
                      <a:pt x="2107" y="0"/>
                    </a:moveTo>
                    <a:cubicBezTo>
                      <a:pt x="1462" y="0"/>
                      <a:pt x="853" y="357"/>
                      <a:pt x="504" y="1000"/>
                    </a:cubicBezTo>
                    <a:cubicBezTo>
                      <a:pt x="0" y="1932"/>
                      <a:pt x="310" y="2999"/>
                      <a:pt x="1228" y="3494"/>
                    </a:cubicBezTo>
                    <a:cubicBezTo>
                      <a:pt x="1513" y="3648"/>
                      <a:pt x="1813" y="3722"/>
                      <a:pt x="2106" y="3722"/>
                    </a:cubicBezTo>
                    <a:cubicBezTo>
                      <a:pt x="2751" y="3722"/>
                      <a:pt x="3361" y="3365"/>
                      <a:pt x="3709" y="2723"/>
                    </a:cubicBezTo>
                    <a:cubicBezTo>
                      <a:pt x="4215" y="1790"/>
                      <a:pt x="3905" y="726"/>
                      <a:pt x="2986" y="228"/>
                    </a:cubicBezTo>
                    <a:cubicBezTo>
                      <a:pt x="2700" y="74"/>
                      <a:pt x="2400" y="0"/>
                      <a:pt x="210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4" name="Google Shape;8904;p22"/>
              <p:cNvSpPr/>
              <p:nvPr/>
            </p:nvSpPr>
            <p:spPr>
              <a:xfrm>
                <a:off x="3337125" y="4915825"/>
                <a:ext cx="105325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4213" h="3722" extrusionOk="0">
                    <a:moveTo>
                      <a:pt x="2106" y="1"/>
                    </a:moveTo>
                    <a:cubicBezTo>
                      <a:pt x="1471" y="1"/>
                      <a:pt x="868" y="347"/>
                      <a:pt x="518" y="975"/>
                    </a:cubicBezTo>
                    <a:cubicBezTo>
                      <a:pt x="1" y="1902"/>
                      <a:pt x="294" y="2973"/>
                      <a:pt x="1203" y="3480"/>
                    </a:cubicBezTo>
                    <a:cubicBezTo>
                      <a:pt x="1496" y="3643"/>
                      <a:pt x="1805" y="3722"/>
                      <a:pt x="2107" y="3722"/>
                    </a:cubicBezTo>
                    <a:cubicBezTo>
                      <a:pt x="2742" y="3722"/>
                      <a:pt x="3344" y="3375"/>
                      <a:pt x="3695" y="2747"/>
                    </a:cubicBezTo>
                    <a:cubicBezTo>
                      <a:pt x="4212" y="1820"/>
                      <a:pt x="3919" y="749"/>
                      <a:pt x="3010" y="242"/>
                    </a:cubicBezTo>
                    <a:cubicBezTo>
                      <a:pt x="2717" y="79"/>
                      <a:pt x="2408" y="1"/>
                      <a:pt x="210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5" name="Google Shape;8905;p22"/>
              <p:cNvSpPr/>
              <p:nvPr/>
            </p:nvSpPr>
            <p:spPr>
              <a:xfrm>
                <a:off x="1894600" y="1764325"/>
                <a:ext cx="105350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3722" extrusionOk="0">
                    <a:moveTo>
                      <a:pt x="2109" y="0"/>
                    </a:moveTo>
                    <a:cubicBezTo>
                      <a:pt x="1460" y="0"/>
                      <a:pt x="844" y="363"/>
                      <a:pt x="498" y="1013"/>
                    </a:cubicBezTo>
                    <a:cubicBezTo>
                      <a:pt x="0" y="1944"/>
                      <a:pt x="320" y="3011"/>
                      <a:pt x="1239" y="3500"/>
                    </a:cubicBezTo>
                    <a:cubicBezTo>
                      <a:pt x="1521" y="3650"/>
                      <a:pt x="1816" y="3722"/>
                      <a:pt x="2104" y="3722"/>
                    </a:cubicBezTo>
                    <a:cubicBezTo>
                      <a:pt x="2754" y="3722"/>
                      <a:pt x="3370" y="3359"/>
                      <a:pt x="3717" y="2710"/>
                    </a:cubicBezTo>
                    <a:cubicBezTo>
                      <a:pt x="4213" y="1779"/>
                      <a:pt x="3895" y="712"/>
                      <a:pt x="2974" y="221"/>
                    </a:cubicBezTo>
                    <a:cubicBezTo>
                      <a:pt x="2693" y="72"/>
                      <a:pt x="2398" y="0"/>
                      <a:pt x="210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6" name="Google Shape;8906;p22"/>
              <p:cNvSpPr/>
              <p:nvPr/>
            </p:nvSpPr>
            <p:spPr>
              <a:xfrm>
                <a:off x="1677225" y="2422075"/>
                <a:ext cx="106100" cy="93975"/>
              </a:xfrm>
              <a:custGeom>
                <a:avLst/>
                <a:gdLst/>
                <a:ahLst/>
                <a:cxnLst/>
                <a:rect l="l" t="t" r="r" b="b"/>
                <a:pathLst>
                  <a:path w="4244" h="3759" extrusionOk="0">
                    <a:moveTo>
                      <a:pt x="2125" y="1"/>
                    </a:moveTo>
                    <a:cubicBezTo>
                      <a:pt x="1471" y="1"/>
                      <a:pt x="850" y="364"/>
                      <a:pt x="499" y="1020"/>
                    </a:cubicBezTo>
                    <a:cubicBezTo>
                      <a:pt x="1" y="1949"/>
                      <a:pt x="309" y="3018"/>
                      <a:pt x="1220" y="3520"/>
                    </a:cubicBezTo>
                    <a:cubicBezTo>
                      <a:pt x="1511" y="3681"/>
                      <a:pt x="1819" y="3758"/>
                      <a:pt x="2121" y="3758"/>
                    </a:cubicBezTo>
                    <a:cubicBezTo>
                      <a:pt x="2758" y="3758"/>
                      <a:pt x="3365" y="3414"/>
                      <a:pt x="3719" y="2789"/>
                    </a:cubicBezTo>
                    <a:cubicBezTo>
                      <a:pt x="4243" y="1867"/>
                      <a:pt x="3968" y="790"/>
                      <a:pt x="3075" y="267"/>
                    </a:cubicBezTo>
                    <a:cubicBezTo>
                      <a:pt x="2769" y="87"/>
                      <a:pt x="2443" y="1"/>
                      <a:pt x="212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7" name="Google Shape;8907;p22"/>
              <p:cNvSpPr/>
              <p:nvPr/>
            </p:nvSpPr>
            <p:spPr>
              <a:xfrm>
                <a:off x="3758200" y="627525"/>
                <a:ext cx="105250" cy="93025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3721" extrusionOk="0">
                    <a:moveTo>
                      <a:pt x="2106" y="0"/>
                    </a:moveTo>
                    <a:cubicBezTo>
                      <a:pt x="1475" y="0"/>
                      <a:pt x="875" y="342"/>
                      <a:pt x="523" y="965"/>
                    </a:cubicBezTo>
                    <a:cubicBezTo>
                      <a:pt x="1" y="1889"/>
                      <a:pt x="287" y="2962"/>
                      <a:pt x="1193" y="3475"/>
                    </a:cubicBezTo>
                    <a:cubicBezTo>
                      <a:pt x="1488" y="3641"/>
                      <a:pt x="1800" y="3721"/>
                      <a:pt x="2105" y="3721"/>
                    </a:cubicBezTo>
                    <a:cubicBezTo>
                      <a:pt x="2736" y="3721"/>
                      <a:pt x="3336" y="3379"/>
                      <a:pt x="3688" y="2757"/>
                    </a:cubicBezTo>
                    <a:cubicBezTo>
                      <a:pt x="4209" y="1835"/>
                      <a:pt x="3924" y="760"/>
                      <a:pt x="3019" y="247"/>
                    </a:cubicBezTo>
                    <a:cubicBezTo>
                      <a:pt x="2723" y="80"/>
                      <a:pt x="2411" y="0"/>
                      <a:pt x="210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8" name="Google Shape;8908;p22"/>
              <p:cNvSpPr/>
              <p:nvPr/>
            </p:nvSpPr>
            <p:spPr>
              <a:xfrm>
                <a:off x="4666675" y="4727075"/>
                <a:ext cx="106375" cy="93950"/>
              </a:xfrm>
              <a:custGeom>
                <a:avLst/>
                <a:gdLst/>
                <a:ahLst/>
                <a:cxnLst/>
                <a:rect l="l" t="t" r="r" b="b"/>
                <a:pathLst>
                  <a:path w="4255" h="3758" extrusionOk="0">
                    <a:moveTo>
                      <a:pt x="2144" y="0"/>
                    </a:moveTo>
                    <a:cubicBezTo>
                      <a:pt x="1537" y="0"/>
                      <a:pt x="954" y="310"/>
                      <a:pt x="593" y="881"/>
                    </a:cubicBezTo>
                    <a:cubicBezTo>
                      <a:pt x="1" y="1818"/>
                      <a:pt x="263" y="2957"/>
                      <a:pt x="1196" y="3498"/>
                    </a:cubicBezTo>
                    <a:cubicBezTo>
                      <a:pt x="1498" y="3673"/>
                      <a:pt x="1820" y="3757"/>
                      <a:pt x="2135" y="3757"/>
                    </a:cubicBezTo>
                    <a:cubicBezTo>
                      <a:pt x="2758" y="3757"/>
                      <a:pt x="3353" y="3429"/>
                      <a:pt x="3711" y="2828"/>
                    </a:cubicBezTo>
                    <a:cubicBezTo>
                      <a:pt x="4255" y="1916"/>
                      <a:pt x="4004" y="825"/>
                      <a:pt x="3128" y="286"/>
                    </a:cubicBezTo>
                    <a:cubicBezTo>
                      <a:pt x="2814" y="93"/>
                      <a:pt x="2476" y="0"/>
                      <a:pt x="214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9" name="Google Shape;8909;p22"/>
              <p:cNvSpPr/>
              <p:nvPr/>
            </p:nvSpPr>
            <p:spPr>
              <a:xfrm>
                <a:off x="1643275" y="3027100"/>
                <a:ext cx="106050" cy="93950"/>
              </a:xfrm>
              <a:custGeom>
                <a:avLst/>
                <a:gdLst/>
                <a:ahLst/>
                <a:cxnLst/>
                <a:rect l="l" t="t" r="r" b="b"/>
                <a:pathLst>
                  <a:path w="4242" h="3758" extrusionOk="0">
                    <a:moveTo>
                      <a:pt x="2121" y="0"/>
                    </a:moveTo>
                    <a:cubicBezTo>
                      <a:pt x="1489" y="0"/>
                      <a:pt x="887" y="339"/>
                      <a:pt x="531" y="958"/>
                    </a:cubicBezTo>
                    <a:cubicBezTo>
                      <a:pt x="0" y="1877"/>
                      <a:pt x="269" y="2957"/>
                      <a:pt x="1157" y="3486"/>
                    </a:cubicBezTo>
                    <a:cubicBezTo>
                      <a:pt x="1466" y="3670"/>
                      <a:pt x="1796" y="3758"/>
                      <a:pt x="2118" y="3758"/>
                    </a:cubicBezTo>
                    <a:cubicBezTo>
                      <a:pt x="2767" y="3758"/>
                      <a:pt x="3385" y="3400"/>
                      <a:pt x="3737" y="2751"/>
                    </a:cubicBezTo>
                    <a:cubicBezTo>
                      <a:pt x="4241" y="1823"/>
                      <a:pt x="3942" y="751"/>
                      <a:pt x="3034" y="244"/>
                    </a:cubicBezTo>
                    <a:cubicBezTo>
                      <a:pt x="2739" y="79"/>
                      <a:pt x="2427" y="0"/>
                      <a:pt x="212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0" name="Google Shape;8910;p22"/>
              <p:cNvSpPr/>
              <p:nvPr/>
            </p:nvSpPr>
            <p:spPr>
              <a:xfrm>
                <a:off x="5616300" y="3856575"/>
                <a:ext cx="10520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208" h="3723" extrusionOk="0">
                    <a:moveTo>
                      <a:pt x="2103" y="1"/>
                    </a:moveTo>
                    <a:cubicBezTo>
                      <a:pt x="1478" y="1"/>
                      <a:pt x="883" y="338"/>
                      <a:pt x="530" y="952"/>
                    </a:cubicBezTo>
                    <a:cubicBezTo>
                      <a:pt x="1" y="1872"/>
                      <a:pt x="276" y="2947"/>
                      <a:pt x="1178" y="3468"/>
                    </a:cubicBezTo>
                    <a:cubicBezTo>
                      <a:pt x="1478" y="3640"/>
                      <a:pt x="1796" y="3723"/>
                      <a:pt x="2106" y="3723"/>
                    </a:cubicBezTo>
                    <a:cubicBezTo>
                      <a:pt x="2731" y="3723"/>
                      <a:pt x="3325" y="3387"/>
                      <a:pt x="3679" y="2772"/>
                    </a:cubicBezTo>
                    <a:cubicBezTo>
                      <a:pt x="4208" y="1853"/>
                      <a:pt x="3934" y="775"/>
                      <a:pt x="3032" y="257"/>
                    </a:cubicBezTo>
                    <a:cubicBezTo>
                      <a:pt x="2732" y="84"/>
                      <a:pt x="2414" y="1"/>
                      <a:pt x="210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1" name="Google Shape;8911;p22"/>
              <p:cNvSpPr/>
              <p:nvPr/>
            </p:nvSpPr>
            <p:spPr>
              <a:xfrm>
                <a:off x="5165500" y="4383125"/>
                <a:ext cx="107650" cy="94825"/>
              </a:xfrm>
              <a:custGeom>
                <a:avLst/>
                <a:gdLst/>
                <a:ahLst/>
                <a:cxnLst/>
                <a:rect l="l" t="t" r="r" b="b"/>
                <a:pathLst>
                  <a:path w="4306" h="3793" extrusionOk="0">
                    <a:moveTo>
                      <a:pt x="2172" y="1"/>
                    </a:moveTo>
                    <a:cubicBezTo>
                      <a:pt x="1548" y="1"/>
                      <a:pt x="941" y="319"/>
                      <a:pt x="578" y="899"/>
                    </a:cubicBezTo>
                    <a:cubicBezTo>
                      <a:pt x="0" y="1825"/>
                      <a:pt x="270" y="2992"/>
                      <a:pt x="1188" y="3533"/>
                    </a:cubicBezTo>
                    <a:cubicBezTo>
                      <a:pt x="1487" y="3709"/>
                      <a:pt x="1813" y="3793"/>
                      <a:pt x="2134" y="3793"/>
                    </a:cubicBezTo>
                    <a:cubicBezTo>
                      <a:pt x="2758" y="3793"/>
                      <a:pt x="3365" y="3475"/>
                      <a:pt x="3728" y="2895"/>
                    </a:cubicBezTo>
                    <a:cubicBezTo>
                      <a:pt x="4306" y="1969"/>
                      <a:pt x="4036" y="803"/>
                      <a:pt x="3118" y="261"/>
                    </a:cubicBezTo>
                    <a:cubicBezTo>
                      <a:pt x="2819" y="85"/>
                      <a:pt x="2493" y="1"/>
                      <a:pt x="217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2" name="Google Shape;8912;p22"/>
              <p:cNvSpPr/>
              <p:nvPr/>
            </p:nvSpPr>
            <p:spPr>
              <a:xfrm>
                <a:off x="5619000" y="1673650"/>
                <a:ext cx="10530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212" h="3723" extrusionOk="0">
                    <a:moveTo>
                      <a:pt x="2108" y="1"/>
                    </a:moveTo>
                    <a:cubicBezTo>
                      <a:pt x="1459" y="1"/>
                      <a:pt x="844" y="363"/>
                      <a:pt x="497" y="1013"/>
                    </a:cubicBezTo>
                    <a:cubicBezTo>
                      <a:pt x="0" y="1944"/>
                      <a:pt x="318" y="3011"/>
                      <a:pt x="1241" y="3502"/>
                    </a:cubicBezTo>
                    <a:cubicBezTo>
                      <a:pt x="1522" y="3651"/>
                      <a:pt x="1817" y="3723"/>
                      <a:pt x="2105" y="3723"/>
                    </a:cubicBezTo>
                    <a:cubicBezTo>
                      <a:pt x="2754" y="3723"/>
                      <a:pt x="3370" y="3360"/>
                      <a:pt x="3716" y="2709"/>
                    </a:cubicBezTo>
                    <a:cubicBezTo>
                      <a:pt x="4212" y="1778"/>
                      <a:pt x="3893" y="711"/>
                      <a:pt x="2972" y="222"/>
                    </a:cubicBezTo>
                    <a:cubicBezTo>
                      <a:pt x="2691" y="72"/>
                      <a:pt x="2396" y="1"/>
                      <a:pt x="210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3" name="Google Shape;8913;p22"/>
              <p:cNvSpPr/>
              <p:nvPr/>
            </p:nvSpPr>
            <p:spPr>
              <a:xfrm>
                <a:off x="2174100" y="4261975"/>
                <a:ext cx="1053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3723" extrusionOk="0">
                    <a:moveTo>
                      <a:pt x="2108" y="0"/>
                    </a:moveTo>
                    <a:cubicBezTo>
                      <a:pt x="1463" y="0"/>
                      <a:pt x="852" y="358"/>
                      <a:pt x="504" y="1002"/>
                    </a:cubicBezTo>
                    <a:cubicBezTo>
                      <a:pt x="0" y="1932"/>
                      <a:pt x="311" y="2998"/>
                      <a:pt x="1229" y="3495"/>
                    </a:cubicBezTo>
                    <a:cubicBezTo>
                      <a:pt x="1515" y="3649"/>
                      <a:pt x="1814" y="3723"/>
                      <a:pt x="2107" y="3723"/>
                    </a:cubicBezTo>
                    <a:cubicBezTo>
                      <a:pt x="2751" y="3723"/>
                      <a:pt x="3362" y="3365"/>
                      <a:pt x="3709" y="2721"/>
                    </a:cubicBezTo>
                    <a:cubicBezTo>
                      <a:pt x="4213" y="1790"/>
                      <a:pt x="3902" y="723"/>
                      <a:pt x="2984" y="228"/>
                    </a:cubicBezTo>
                    <a:cubicBezTo>
                      <a:pt x="2700" y="74"/>
                      <a:pt x="2400" y="0"/>
                      <a:pt x="210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4" name="Google Shape;8914;p22"/>
              <p:cNvSpPr/>
              <p:nvPr/>
            </p:nvSpPr>
            <p:spPr>
              <a:xfrm>
                <a:off x="4589350" y="782675"/>
                <a:ext cx="105250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3722" extrusionOk="0">
                    <a:moveTo>
                      <a:pt x="2105" y="1"/>
                    </a:moveTo>
                    <a:cubicBezTo>
                      <a:pt x="1474" y="1"/>
                      <a:pt x="875" y="343"/>
                      <a:pt x="522" y="964"/>
                    </a:cubicBezTo>
                    <a:cubicBezTo>
                      <a:pt x="1" y="1887"/>
                      <a:pt x="285" y="2961"/>
                      <a:pt x="1191" y="3474"/>
                    </a:cubicBezTo>
                    <a:cubicBezTo>
                      <a:pt x="1486" y="3641"/>
                      <a:pt x="1799" y="3721"/>
                      <a:pt x="2104" y="3721"/>
                    </a:cubicBezTo>
                    <a:cubicBezTo>
                      <a:pt x="2735" y="3721"/>
                      <a:pt x="3335" y="3379"/>
                      <a:pt x="3686" y="2758"/>
                    </a:cubicBezTo>
                    <a:cubicBezTo>
                      <a:pt x="4209" y="1835"/>
                      <a:pt x="3923" y="761"/>
                      <a:pt x="3019" y="248"/>
                    </a:cubicBezTo>
                    <a:cubicBezTo>
                      <a:pt x="2723" y="81"/>
                      <a:pt x="2410" y="1"/>
                      <a:pt x="210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5" name="Google Shape;8915;p22"/>
              <p:cNvSpPr/>
              <p:nvPr/>
            </p:nvSpPr>
            <p:spPr>
              <a:xfrm>
                <a:off x="4821150" y="912525"/>
                <a:ext cx="107375" cy="94925"/>
              </a:xfrm>
              <a:custGeom>
                <a:avLst/>
                <a:gdLst/>
                <a:ahLst/>
                <a:cxnLst/>
                <a:rect l="l" t="t" r="r" b="b"/>
                <a:pathLst>
                  <a:path w="4295" h="3797" extrusionOk="0">
                    <a:moveTo>
                      <a:pt x="2159" y="1"/>
                    </a:moveTo>
                    <a:cubicBezTo>
                      <a:pt x="1490" y="1"/>
                      <a:pt x="844" y="370"/>
                      <a:pt x="496" y="1018"/>
                    </a:cubicBezTo>
                    <a:cubicBezTo>
                      <a:pt x="0" y="1936"/>
                      <a:pt x="300" y="3032"/>
                      <a:pt x="1190" y="3544"/>
                    </a:cubicBezTo>
                    <a:cubicBezTo>
                      <a:pt x="1486" y="3715"/>
                      <a:pt x="1806" y="3796"/>
                      <a:pt x="2120" y="3796"/>
                    </a:cubicBezTo>
                    <a:cubicBezTo>
                      <a:pt x="2785" y="3796"/>
                      <a:pt x="3427" y="3431"/>
                      <a:pt x="3777" y="2779"/>
                    </a:cubicBezTo>
                    <a:cubicBezTo>
                      <a:pt x="4295" y="1821"/>
                      <a:pt x="3942" y="680"/>
                      <a:pt x="2986" y="199"/>
                    </a:cubicBezTo>
                    <a:cubicBezTo>
                      <a:pt x="2719" y="64"/>
                      <a:pt x="2437" y="1"/>
                      <a:pt x="215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6" name="Google Shape;8916;p22"/>
              <p:cNvSpPr/>
              <p:nvPr/>
            </p:nvSpPr>
            <p:spPr>
              <a:xfrm>
                <a:off x="1762150" y="2002375"/>
                <a:ext cx="103625" cy="91200"/>
              </a:xfrm>
              <a:custGeom>
                <a:avLst/>
                <a:gdLst/>
                <a:ahLst/>
                <a:cxnLst/>
                <a:rect l="l" t="t" r="r" b="b"/>
                <a:pathLst>
                  <a:path w="4145" h="3648" extrusionOk="0">
                    <a:moveTo>
                      <a:pt x="2087" y="0"/>
                    </a:moveTo>
                    <a:cubicBezTo>
                      <a:pt x="1483" y="0"/>
                      <a:pt x="898" y="312"/>
                      <a:pt x="550" y="880"/>
                    </a:cubicBezTo>
                    <a:cubicBezTo>
                      <a:pt x="1" y="1776"/>
                      <a:pt x="270" y="2890"/>
                      <a:pt x="1160" y="3403"/>
                    </a:cubicBezTo>
                    <a:cubicBezTo>
                      <a:pt x="1447" y="3568"/>
                      <a:pt x="1755" y="3647"/>
                      <a:pt x="2059" y="3647"/>
                    </a:cubicBezTo>
                    <a:cubicBezTo>
                      <a:pt x="2663" y="3647"/>
                      <a:pt x="3247" y="3336"/>
                      <a:pt x="3595" y="2768"/>
                    </a:cubicBezTo>
                    <a:cubicBezTo>
                      <a:pt x="4144" y="1872"/>
                      <a:pt x="3875" y="758"/>
                      <a:pt x="2985" y="244"/>
                    </a:cubicBezTo>
                    <a:cubicBezTo>
                      <a:pt x="2699" y="79"/>
                      <a:pt x="2390" y="0"/>
                      <a:pt x="208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7" name="Google Shape;8917;p22"/>
              <p:cNvSpPr/>
              <p:nvPr/>
            </p:nvSpPr>
            <p:spPr>
              <a:xfrm>
                <a:off x="1894050" y="3949125"/>
                <a:ext cx="100950" cy="89325"/>
              </a:xfrm>
              <a:custGeom>
                <a:avLst/>
                <a:gdLst/>
                <a:ahLst/>
                <a:cxnLst/>
                <a:rect l="l" t="t" r="r" b="b"/>
                <a:pathLst>
                  <a:path w="4038" h="3573" extrusionOk="0">
                    <a:moveTo>
                      <a:pt x="2068" y="1"/>
                    </a:moveTo>
                    <a:cubicBezTo>
                      <a:pt x="1453" y="1"/>
                      <a:pt x="838" y="319"/>
                      <a:pt x="501" y="881"/>
                    </a:cubicBezTo>
                    <a:cubicBezTo>
                      <a:pt x="0" y="1720"/>
                      <a:pt x="276" y="2841"/>
                      <a:pt x="1096" y="3335"/>
                    </a:cubicBezTo>
                    <a:cubicBezTo>
                      <a:pt x="1367" y="3496"/>
                      <a:pt x="1669" y="3573"/>
                      <a:pt x="1970" y="3573"/>
                    </a:cubicBezTo>
                    <a:cubicBezTo>
                      <a:pt x="2586" y="3573"/>
                      <a:pt x="3200" y="3255"/>
                      <a:pt x="3537" y="2692"/>
                    </a:cubicBezTo>
                    <a:cubicBezTo>
                      <a:pt x="4038" y="1854"/>
                      <a:pt x="3762" y="732"/>
                      <a:pt x="2941" y="239"/>
                    </a:cubicBezTo>
                    <a:cubicBezTo>
                      <a:pt x="2672" y="77"/>
                      <a:pt x="2370" y="1"/>
                      <a:pt x="206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8" name="Google Shape;8918;p22"/>
              <p:cNvSpPr/>
              <p:nvPr/>
            </p:nvSpPr>
            <p:spPr>
              <a:xfrm>
                <a:off x="1595825" y="2844950"/>
                <a:ext cx="101725" cy="90350"/>
              </a:xfrm>
              <a:custGeom>
                <a:avLst/>
                <a:gdLst/>
                <a:ahLst/>
                <a:cxnLst/>
                <a:rect l="l" t="t" r="r" b="b"/>
                <a:pathLst>
                  <a:path w="4069" h="3614" extrusionOk="0">
                    <a:moveTo>
                      <a:pt x="2062" y="1"/>
                    </a:moveTo>
                    <a:cubicBezTo>
                      <a:pt x="1455" y="1"/>
                      <a:pt x="860" y="314"/>
                      <a:pt x="516" y="877"/>
                    </a:cubicBezTo>
                    <a:cubicBezTo>
                      <a:pt x="0" y="1723"/>
                      <a:pt x="243" y="2822"/>
                      <a:pt x="1064" y="3341"/>
                    </a:cubicBezTo>
                    <a:cubicBezTo>
                      <a:pt x="1355" y="3525"/>
                      <a:pt x="1679" y="3613"/>
                      <a:pt x="2001" y="3613"/>
                    </a:cubicBezTo>
                    <a:cubicBezTo>
                      <a:pt x="2625" y="3613"/>
                      <a:pt x="3239" y="3281"/>
                      <a:pt x="3577" y="2687"/>
                    </a:cubicBezTo>
                    <a:cubicBezTo>
                      <a:pt x="4069" y="1825"/>
                      <a:pt x="3792" y="740"/>
                      <a:pt x="2953" y="245"/>
                    </a:cubicBezTo>
                    <a:cubicBezTo>
                      <a:pt x="2673" y="79"/>
                      <a:pt x="2366" y="1"/>
                      <a:pt x="206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9" name="Google Shape;8919;p22"/>
              <p:cNvSpPr/>
              <p:nvPr/>
            </p:nvSpPr>
            <p:spPr>
              <a:xfrm>
                <a:off x="3754900" y="4995275"/>
                <a:ext cx="100875" cy="89275"/>
              </a:xfrm>
              <a:custGeom>
                <a:avLst/>
                <a:gdLst/>
                <a:ahLst/>
                <a:cxnLst/>
                <a:rect l="l" t="t" r="r" b="b"/>
                <a:pathLst>
                  <a:path w="4035" h="3571" extrusionOk="0">
                    <a:moveTo>
                      <a:pt x="2064" y="0"/>
                    </a:moveTo>
                    <a:cubicBezTo>
                      <a:pt x="1419" y="0"/>
                      <a:pt x="781" y="351"/>
                      <a:pt x="459" y="953"/>
                    </a:cubicBezTo>
                    <a:cubicBezTo>
                      <a:pt x="0" y="1812"/>
                      <a:pt x="324" y="2925"/>
                      <a:pt x="1169" y="3373"/>
                    </a:cubicBezTo>
                    <a:cubicBezTo>
                      <a:pt x="1421" y="3507"/>
                      <a:pt x="1696" y="3570"/>
                      <a:pt x="1970" y="3570"/>
                    </a:cubicBezTo>
                    <a:cubicBezTo>
                      <a:pt x="2615" y="3570"/>
                      <a:pt x="3255" y="3221"/>
                      <a:pt x="3577" y="2618"/>
                    </a:cubicBezTo>
                    <a:cubicBezTo>
                      <a:pt x="4035" y="1759"/>
                      <a:pt x="3711" y="647"/>
                      <a:pt x="2868" y="199"/>
                    </a:cubicBezTo>
                    <a:cubicBezTo>
                      <a:pt x="2615" y="64"/>
                      <a:pt x="2339" y="0"/>
                      <a:pt x="206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0" name="Google Shape;8920;p22"/>
              <p:cNvSpPr/>
              <p:nvPr/>
            </p:nvSpPr>
            <p:spPr>
              <a:xfrm>
                <a:off x="4851625" y="4675700"/>
                <a:ext cx="102400" cy="90325"/>
              </a:xfrm>
              <a:custGeom>
                <a:avLst/>
                <a:gdLst/>
                <a:ahLst/>
                <a:cxnLst/>
                <a:rect l="l" t="t" r="r" b="b"/>
                <a:pathLst>
                  <a:path w="4096" h="3613" extrusionOk="0">
                    <a:moveTo>
                      <a:pt x="2086" y="0"/>
                    </a:moveTo>
                    <a:cubicBezTo>
                      <a:pt x="1462" y="0"/>
                      <a:pt x="854" y="332"/>
                      <a:pt x="516" y="922"/>
                    </a:cubicBezTo>
                    <a:cubicBezTo>
                      <a:pt x="0" y="1821"/>
                      <a:pt x="324" y="2955"/>
                      <a:pt x="1229" y="3419"/>
                    </a:cubicBezTo>
                    <a:cubicBezTo>
                      <a:pt x="1484" y="3550"/>
                      <a:pt x="1757" y="3612"/>
                      <a:pt x="2027" y="3612"/>
                    </a:cubicBezTo>
                    <a:cubicBezTo>
                      <a:pt x="2672" y="3612"/>
                      <a:pt x="3299" y="3258"/>
                      <a:pt x="3628" y="2641"/>
                    </a:cubicBezTo>
                    <a:cubicBezTo>
                      <a:pt x="4095" y="1766"/>
                      <a:pt x="3787" y="692"/>
                      <a:pt x="2936" y="220"/>
                    </a:cubicBezTo>
                    <a:cubicBezTo>
                      <a:pt x="2666" y="71"/>
                      <a:pt x="2374" y="0"/>
                      <a:pt x="208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1" name="Google Shape;8921;p22"/>
              <p:cNvSpPr/>
              <p:nvPr/>
            </p:nvSpPr>
            <p:spPr>
              <a:xfrm>
                <a:off x="5484225" y="4094650"/>
                <a:ext cx="103225" cy="91250"/>
              </a:xfrm>
              <a:custGeom>
                <a:avLst/>
                <a:gdLst/>
                <a:ahLst/>
                <a:cxnLst/>
                <a:rect l="l" t="t" r="r" b="b"/>
                <a:pathLst>
                  <a:path w="4129" h="3650" extrusionOk="0">
                    <a:moveTo>
                      <a:pt x="2069" y="1"/>
                    </a:moveTo>
                    <a:cubicBezTo>
                      <a:pt x="1418" y="1"/>
                      <a:pt x="793" y="365"/>
                      <a:pt x="460" y="1011"/>
                    </a:cubicBezTo>
                    <a:cubicBezTo>
                      <a:pt x="1" y="1901"/>
                      <a:pt x="310" y="2945"/>
                      <a:pt x="1174" y="3423"/>
                    </a:cubicBezTo>
                    <a:cubicBezTo>
                      <a:pt x="1452" y="3576"/>
                      <a:pt x="1749" y="3649"/>
                      <a:pt x="2041" y="3649"/>
                    </a:cubicBezTo>
                    <a:cubicBezTo>
                      <a:pt x="2657" y="3649"/>
                      <a:pt x="3249" y="3324"/>
                      <a:pt x="3595" y="2738"/>
                    </a:cubicBezTo>
                    <a:cubicBezTo>
                      <a:pt x="4128" y="1830"/>
                      <a:pt x="3838" y="725"/>
                      <a:pt x="2936" y="228"/>
                    </a:cubicBezTo>
                    <a:cubicBezTo>
                      <a:pt x="2657" y="74"/>
                      <a:pt x="2360" y="1"/>
                      <a:pt x="206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2" name="Google Shape;8922;p22"/>
              <p:cNvSpPr/>
              <p:nvPr/>
            </p:nvSpPr>
            <p:spPr>
              <a:xfrm>
                <a:off x="2458575" y="4578550"/>
                <a:ext cx="100900" cy="89300"/>
              </a:xfrm>
              <a:custGeom>
                <a:avLst/>
                <a:gdLst/>
                <a:ahLst/>
                <a:cxnLst/>
                <a:rect l="l" t="t" r="r" b="b"/>
                <a:pathLst>
                  <a:path w="4036" h="3572" extrusionOk="0">
                    <a:moveTo>
                      <a:pt x="2066" y="1"/>
                    </a:moveTo>
                    <a:cubicBezTo>
                      <a:pt x="1420" y="1"/>
                      <a:pt x="781" y="351"/>
                      <a:pt x="459" y="954"/>
                    </a:cubicBezTo>
                    <a:cubicBezTo>
                      <a:pt x="0" y="1812"/>
                      <a:pt x="325" y="2924"/>
                      <a:pt x="1168" y="3374"/>
                    </a:cubicBezTo>
                    <a:cubicBezTo>
                      <a:pt x="1419" y="3508"/>
                      <a:pt x="1695" y="3571"/>
                      <a:pt x="1969" y="3571"/>
                    </a:cubicBezTo>
                    <a:cubicBezTo>
                      <a:pt x="2614" y="3571"/>
                      <a:pt x="3255" y="3221"/>
                      <a:pt x="3577" y="2619"/>
                    </a:cubicBezTo>
                    <a:cubicBezTo>
                      <a:pt x="4035" y="1760"/>
                      <a:pt x="3711" y="648"/>
                      <a:pt x="2868" y="198"/>
                    </a:cubicBezTo>
                    <a:cubicBezTo>
                      <a:pt x="2615" y="64"/>
                      <a:pt x="2340" y="1"/>
                      <a:pt x="206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3" name="Google Shape;8923;p22"/>
              <p:cNvSpPr/>
              <p:nvPr/>
            </p:nvSpPr>
            <p:spPr>
              <a:xfrm>
                <a:off x="2690250" y="4708350"/>
                <a:ext cx="103225" cy="91250"/>
              </a:xfrm>
              <a:custGeom>
                <a:avLst/>
                <a:gdLst/>
                <a:ahLst/>
                <a:cxnLst/>
                <a:rect l="l" t="t" r="r" b="b"/>
                <a:pathLst>
                  <a:path w="4129" h="3650" extrusionOk="0">
                    <a:moveTo>
                      <a:pt x="2070" y="1"/>
                    </a:moveTo>
                    <a:cubicBezTo>
                      <a:pt x="1419" y="1"/>
                      <a:pt x="794" y="366"/>
                      <a:pt x="461" y="1011"/>
                    </a:cubicBezTo>
                    <a:cubicBezTo>
                      <a:pt x="1" y="1900"/>
                      <a:pt x="310" y="2946"/>
                      <a:pt x="1174" y="3423"/>
                    </a:cubicBezTo>
                    <a:cubicBezTo>
                      <a:pt x="1452" y="3577"/>
                      <a:pt x="1749" y="3650"/>
                      <a:pt x="2041" y="3650"/>
                    </a:cubicBezTo>
                    <a:cubicBezTo>
                      <a:pt x="2657" y="3650"/>
                      <a:pt x="3249" y="3325"/>
                      <a:pt x="3595" y="2738"/>
                    </a:cubicBezTo>
                    <a:cubicBezTo>
                      <a:pt x="4128" y="1832"/>
                      <a:pt x="3838" y="725"/>
                      <a:pt x="2936" y="227"/>
                    </a:cubicBezTo>
                    <a:cubicBezTo>
                      <a:pt x="2658" y="74"/>
                      <a:pt x="2361" y="1"/>
                      <a:pt x="207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4" name="Google Shape;8924;p22"/>
              <p:cNvSpPr/>
              <p:nvPr/>
            </p:nvSpPr>
            <p:spPr>
              <a:xfrm>
                <a:off x="2660900" y="947075"/>
                <a:ext cx="104325" cy="92100"/>
              </a:xfrm>
              <a:custGeom>
                <a:avLst/>
                <a:gdLst/>
                <a:ahLst/>
                <a:cxnLst/>
                <a:rect l="l" t="t" r="r" b="b"/>
                <a:pathLst>
                  <a:path w="4173" h="3684" extrusionOk="0">
                    <a:moveTo>
                      <a:pt x="2094" y="0"/>
                    </a:moveTo>
                    <a:cubicBezTo>
                      <a:pt x="1481" y="0"/>
                      <a:pt x="894" y="323"/>
                      <a:pt x="543" y="914"/>
                    </a:cubicBezTo>
                    <a:cubicBezTo>
                      <a:pt x="0" y="1826"/>
                      <a:pt x="272" y="2915"/>
                      <a:pt x="1169" y="3432"/>
                    </a:cubicBezTo>
                    <a:cubicBezTo>
                      <a:pt x="1464" y="3602"/>
                      <a:pt x="1778" y="3683"/>
                      <a:pt x="2087" y="3683"/>
                    </a:cubicBezTo>
                    <a:cubicBezTo>
                      <a:pt x="2682" y="3683"/>
                      <a:pt x="3253" y="3379"/>
                      <a:pt x="3606" y="2819"/>
                    </a:cubicBezTo>
                    <a:cubicBezTo>
                      <a:pt x="4172" y="1919"/>
                      <a:pt x="3933" y="816"/>
                      <a:pt x="3057" y="278"/>
                    </a:cubicBezTo>
                    <a:cubicBezTo>
                      <a:pt x="2749" y="90"/>
                      <a:pt x="2418" y="0"/>
                      <a:pt x="209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5" name="Google Shape;8925;p22"/>
              <p:cNvSpPr/>
              <p:nvPr/>
            </p:nvSpPr>
            <p:spPr>
              <a:xfrm>
                <a:off x="2923775" y="4840075"/>
                <a:ext cx="100900" cy="89325"/>
              </a:xfrm>
              <a:custGeom>
                <a:avLst/>
                <a:gdLst/>
                <a:ahLst/>
                <a:cxnLst/>
                <a:rect l="l" t="t" r="r" b="b"/>
                <a:pathLst>
                  <a:path w="4036" h="3573" extrusionOk="0">
                    <a:moveTo>
                      <a:pt x="2064" y="1"/>
                    </a:moveTo>
                    <a:cubicBezTo>
                      <a:pt x="1427" y="1"/>
                      <a:pt x="795" y="343"/>
                      <a:pt x="470" y="937"/>
                    </a:cubicBezTo>
                    <a:cubicBezTo>
                      <a:pt x="1" y="1793"/>
                      <a:pt x="312" y="2905"/>
                      <a:pt x="1150" y="3365"/>
                    </a:cubicBezTo>
                    <a:cubicBezTo>
                      <a:pt x="1407" y="3506"/>
                      <a:pt x="1689" y="3572"/>
                      <a:pt x="1970" y="3572"/>
                    </a:cubicBezTo>
                    <a:cubicBezTo>
                      <a:pt x="2608" y="3572"/>
                      <a:pt x="3241" y="3230"/>
                      <a:pt x="3567" y="2637"/>
                    </a:cubicBezTo>
                    <a:cubicBezTo>
                      <a:pt x="4036" y="1781"/>
                      <a:pt x="3725" y="668"/>
                      <a:pt x="2885" y="209"/>
                    </a:cubicBezTo>
                    <a:cubicBezTo>
                      <a:pt x="2627" y="67"/>
                      <a:pt x="2345" y="1"/>
                      <a:pt x="206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6" name="Google Shape;8926;p22"/>
              <p:cNvSpPr/>
              <p:nvPr/>
            </p:nvSpPr>
            <p:spPr>
              <a:xfrm>
                <a:off x="2028825" y="1528125"/>
                <a:ext cx="103525" cy="91200"/>
              </a:xfrm>
              <a:custGeom>
                <a:avLst/>
                <a:gdLst/>
                <a:ahLst/>
                <a:cxnLst/>
                <a:rect l="l" t="t" r="r" b="b"/>
                <a:pathLst>
                  <a:path w="4141" h="3648" extrusionOk="0">
                    <a:moveTo>
                      <a:pt x="2085" y="0"/>
                    </a:moveTo>
                    <a:cubicBezTo>
                      <a:pt x="1491" y="0"/>
                      <a:pt x="914" y="302"/>
                      <a:pt x="564" y="854"/>
                    </a:cubicBezTo>
                    <a:cubicBezTo>
                      <a:pt x="1" y="1743"/>
                      <a:pt x="251" y="2863"/>
                      <a:pt x="1133" y="3389"/>
                    </a:cubicBezTo>
                    <a:cubicBezTo>
                      <a:pt x="1425" y="3564"/>
                      <a:pt x="1744" y="3648"/>
                      <a:pt x="2057" y="3648"/>
                    </a:cubicBezTo>
                    <a:cubicBezTo>
                      <a:pt x="2650" y="3648"/>
                      <a:pt x="3226" y="3347"/>
                      <a:pt x="3576" y="2795"/>
                    </a:cubicBezTo>
                    <a:cubicBezTo>
                      <a:pt x="4140" y="1906"/>
                      <a:pt x="3888" y="785"/>
                      <a:pt x="3009" y="259"/>
                    </a:cubicBezTo>
                    <a:cubicBezTo>
                      <a:pt x="2716" y="84"/>
                      <a:pt x="2398" y="0"/>
                      <a:pt x="208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7" name="Google Shape;8927;p22"/>
              <p:cNvSpPr/>
              <p:nvPr/>
            </p:nvSpPr>
            <p:spPr>
              <a:xfrm>
                <a:off x="5917825" y="2777775"/>
                <a:ext cx="103925" cy="92125"/>
              </a:xfrm>
              <a:custGeom>
                <a:avLst/>
                <a:gdLst/>
                <a:ahLst/>
                <a:cxnLst/>
                <a:rect l="l" t="t" r="r" b="b"/>
                <a:pathLst>
                  <a:path w="4157" h="3685" extrusionOk="0">
                    <a:moveTo>
                      <a:pt x="2072" y="0"/>
                    </a:moveTo>
                    <a:cubicBezTo>
                      <a:pt x="1444" y="0"/>
                      <a:pt x="844" y="341"/>
                      <a:pt x="497" y="960"/>
                    </a:cubicBezTo>
                    <a:cubicBezTo>
                      <a:pt x="1" y="1844"/>
                      <a:pt x="256" y="2886"/>
                      <a:pt x="1097" y="3405"/>
                    </a:cubicBezTo>
                    <a:cubicBezTo>
                      <a:pt x="1405" y="3594"/>
                      <a:pt x="1737" y="3685"/>
                      <a:pt x="2063" y="3685"/>
                    </a:cubicBezTo>
                    <a:cubicBezTo>
                      <a:pt x="2674" y="3685"/>
                      <a:pt x="3262" y="3364"/>
                      <a:pt x="3613" y="2776"/>
                    </a:cubicBezTo>
                    <a:cubicBezTo>
                      <a:pt x="4156" y="1864"/>
                      <a:pt x="3888" y="775"/>
                      <a:pt x="2992" y="254"/>
                    </a:cubicBezTo>
                    <a:cubicBezTo>
                      <a:pt x="2696" y="83"/>
                      <a:pt x="2381" y="0"/>
                      <a:pt x="207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8" name="Google Shape;8928;p22"/>
              <p:cNvSpPr/>
              <p:nvPr/>
            </p:nvSpPr>
            <p:spPr>
              <a:xfrm>
                <a:off x="5750100" y="3619950"/>
                <a:ext cx="104325" cy="92100"/>
              </a:xfrm>
              <a:custGeom>
                <a:avLst/>
                <a:gdLst/>
                <a:ahLst/>
                <a:cxnLst/>
                <a:rect l="l" t="t" r="r" b="b"/>
                <a:pathLst>
                  <a:path w="4173" h="3684" extrusionOk="0">
                    <a:moveTo>
                      <a:pt x="2088" y="0"/>
                    </a:moveTo>
                    <a:cubicBezTo>
                      <a:pt x="1492" y="0"/>
                      <a:pt x="921" y="305"/>
                      <a:pt x="568" y="865"/>
                    </a:cubicBezTo>
                    <a:cubicBezTo>
                      <a:pt x="1" y="1766"/>
                      <a:pt x="239" y="2868"/>
                      <a:pt x="1116" y="3406"/>
                    </a:cubicBezTo>
                    <a:cubicBezTo>
                      <a:pt x="1423" y="3594"/>
                      <a:pt x="1754" y="3684"/>
                      <a:pt x="2078" y="3684"/>
                    </a:cubicBezTo>
                    <a:cubicBezTo>
                      <a:pt x="2692" y="3684"/>
                      <a:pt x="3280" y="3361"/>
                      <a:pt x="3632" y="2769"/>
                    </a:cubicBezTo>
                    <a:cubicBezTo>
                      <a:pt x="4172" y="1857"/>
                      <a:pt x="3901" y="768"/>
                      <a:pt x="3004" y="251"/>
                    </a:cubicBezTo>
                    <a:cubicBezTo>
                      <a:pt x="2710" y="82"/>
                      <a:pt x="2396" y="0"/>
                      <a:pt x="208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9" name="Google Shape;8929;p22"/>
              <p:cNvSpPr/>
              <p:nvPr/>
            </p:nvSpPr>
            <p:spPr>
              <a:xfrm>
                <a:off x="5572050" y="1492125"/>
                <a:ext cx="99375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975" h="3529" extrusionOk="0">
                    <a:moveTo>
                      <a:pt x="2066" y="1"/>
                    </a:moveTo>
                    <a:cubicBezTo>
                      <a:pt x="1431" y="1"/>
                      <a:pt x="787" y="336"/>
                      <a:pt x="466" y="910"/>
                    </a:cubicBezTo>
                    <a:cubicBezTo>
                      <a:pt x="1" y="1747"/>
                      <a:pt x="325" y="2898"/>
                      <a:pt x="1152" y="3339"/>
                    </a:cubicBezTo>
                    <a:cubicBezTo>
                      <a:pt x="1394" y="3468"/>
                      <a:pt x="1662" y="3529"/>
                      <a:pt x="1931" y="3529"/>
                    </a:cubicBezTo>
                    <a:cubicBezTo>
                      <a:pt x="2587" y="3529"/>
                      <a:pt x="3250" y="3170"/>
                      <a:pt x="3558" y="2568"/>
                    </a:cubicBezTo>
                    <a:cubicBezTo>
                      <a:pt x="3975" y="1752"/>
                      <a:pt x="3669" y="667"/>
                      <a:pt x="2893" y="216"/>
                    </a:cubicBezTo>
                    <a:cubicBezTo>
                      <a:pt x="2640" y="70"/>
                      <a:pt x="2354" y="1"/>
                      <a:pt x="206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0" name="Google Shape;8930;p22"/>
              <p:cNvSpPr/>
              <p:nvPr/>
            </p:nvSpPr>
            <p:spPr>
              <a:xfrm>
                <a:off x="4359425" y="654350"/>
                <a:ext cx="99325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973" h="3529" extrusionOk="0">
                    <a:moveTo>
                      <a:pt x="2065" y="1"/>
                    </a:moveTo>
                    <a:cubicBezTo>
                      <a:pt x="1458" y="1"/>
                      <a:pt x="840" y="304"/>
                      <a:pt x="505" y="841"/>
                    </a:cubicBezTo>
                    <a:cubicBezTo>
                      <a:pt x="1" y="1647"/>
                      <a:pt x="275" y="2814"/>
                      <a:pt x="1083" y="3301"/>
                    </a:cubicBezTo>
                    <a:cubicBezTo>
                      <a:pt x="1340" y="3456"/>
                      <a:pt x="1634" y="3529"/>
                      <a:pt x="1930" y="3529"/>
                    </a:cubicBezTo>
                    <a:cubicBezTo>
                      <a:pt x="2555" y="3529"/>
                      <a:pt x="3191" y="3203"/>
                      <a:pt x="3517" y="2639"/>
                    </a:cubicBezTo>
                    <a:cubicBezTo>
                      <a:pt x="3972" y="1851"/>
                      <a:pt x="3714" y="750"/>
                      <a:pt x="2960" y="258"/>
                    </a:cubicBezTo>
                    <a:cubicBezTo>
                      <a:pt x="2692" y="83"/>
                      <a:pt x="2380" y="1"/>
                      <a:pt x="206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1" name="Google Shape;8931;p22"/>
              <p:cNvSpPr/>
              <p:nvPr/>
            </p:nvSpPr>
            <p:spPr>
              <a:xfrm>
                <a:off x="5289825" y="1177425"/>
                <a:ext cx="9990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3529" extrusionOk="0">
                    <a:moveTo>
                      <a:pt x="2065" y="0"/>
                    </a:moveTo>
                    <a:cubicBezTo>
                      <a:pt x="1441" y="0"/>
                      <a:pt x="810" y="324"/>
                      <a:pt x="484" y="880"/>
                    </a:cubicBezTo>
                    <a:cubicBezTo>
                      <a:pt x="1" y="1704"/>
                      <a:pt x="301" y="2861"/>
                      <a:pt x="1120" y="3322"/>
                    </a:cubicBezTo>
                    <a:cubicBezTo>
                      <a:pt x="1370" y="3462"/>
                      <a:pt x="1650" y="3528"/>
                      <a:pt x="1931" y="3528"/>
                    </a:cubicBezTo>
                    <a:cubicBezTo>
                      <a:pt x="2573" y="3528"/>
                      <a:pt x="3223" y="3185"/>
                      <a:pt x="3539" y="2600"/>
                    </a:cubicBezTo>
                    <a:cubicBezTo>
                      <a:pt x="3995" y="1755"/>
                      <a:pt x="3658" y="609"/>
                      <a:pt x="2827" y="180"/>
                    </a:cubicBezTo>
                    <a:cubicBezTo>
                      <a:pt x="2590" y="58"/>
                      <a:pt x="2328" y="0"/>
                      <a:pt x="206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2" name="Google Shape;8932;p22"/>
              <p:cNvSpPr/>
              <p:nvPr/>
            </p:nvSpPr>
            <p:spPr>
              <a:xfrm>
                <a:off x="2481675" y="1003250"/>
                <a:ext cx="96950" cy="86125"/>
              </a:xfrm>
              <a:custGeom>
                <a:avLst/>
                <a:gdLst/>
                <a:ahLst/>
                <a:cxnLst/>
                <a:rect l="l" t="t" r="r" b="b"/>
                <a:pathLst>
                  <a:path w="3878" h="3445" extrusionOk="0">
                    <a:moveTo>
                      <a:pt x="2004" y="0"/>
                    </a:moveTo>
                    <a:cubicBezTo>
                      <a:pt x="1363" y="0"/>
                      <a:pt x="715" y="350"/>
                      <a:pt x="416" y="940"/>
                    </a:cubicBezTo>
                    <a:cubicBezTo>
                      <a:pt x="0" y="1760"/>
                      <a:pt x="328" y="2843"/>
                      <a:pt x="1116" y="3261"/>
                    </a:cubicBezTo>
                    <a:cubicBezTo>
                      <a:pt x="1351" y="3386"/>
                      <a:pt x="1612" y="3445"/>
                      <a:pt x="1874" y="3445"/>
                    </a:cubicBezTo>
                    <a:cubicBezTo>
                      <a:pt x="2496" y="3445"/>
                      <a:pt x="3123" y="3114"/>
                      <a:pt x="3435" y="2552"/>
                    </a:cubicBezTo>
                    <a:cubicBezTo>
                      <a:pt x="3877" y="1754"/>
                      <a:pt x="3589" y="660"/>
                      <a:pt x="2811" y="211"/>
                    </a:cubicBezTo>
                    <a:cubicBezTo>
                      <a:pt x="2563" y="67"/>
                      <a:pt x="2284" y="0"/>
                      <a:pt x="200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3" name="Google Shape;8933;p22"/>
              <p:cNvSpPr/>
              <p:nvPr/>
            </p:nvSpPr>
            <p:spPr>
              <a:xfrm>
                <a:off x="2165000" y="1293050"/>
                <a:ext cx="97800" cy="87125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485" extrusionOk="0">
                    <a:moveTo>
                      <a:pt x="2029" y="0"/>
                    </a:moveTo>
                    <a:cubicBezTo>
                      <a:pt x="1419" y="0"/>
                      <a:pt x="793" y="310"/>
                      <a:pt x="467" y="851"/>
                    </a:cubicBezTo>
                    <a:cubicBezTo>
                      <a:pt x="0" y="1625"/>
                      <a:pt x="251" y="2739"/>
                      <a:pt x="1001" y="3233"/>
                    </a:cubicBezTo>
                    <a:cubicBezTo>
                      <a:pt x="1262" y="3404"/>
                      <a:pt x="1569" y="3484"/>
                      <a:pt x="1880" y="3484"/>
                    </a:cubicBezTo>
                    <a:cubicBezTo>
                      <a:pt x="2491" y="3484"/>
                      <a:pt x="3117" y="3175"/>
                      <a:pt x="3444" y="2633"/>
                    </a:cubicBezTo>
                    <a:cubicBezTo>
                      <a:pt x="3911" y="1859"/>
                      <a:pt x="3661" y="747"/>
                      <a:pt x="2909" y="253"/>
                    </a:cubicBezTo>
                    <a:cubicBezTo>
                      <a:pt x="2648" y="81"/>
                      <a:pt x="2340" y="0"/>
                      <a:pt x="202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4" name="Google Shape;8934;p22"/>
              <p:cNvSpPr/>
              <p:nvPr/>
            </p:nvSpPr>
            <p:spPr>
              <a:xfrm>
                <a:off x="5886050" y="3385300"/>
                <a:ext cx="98975" cy="87125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3485" extrusionOk="0">
                    <a:moveTo>
                      <a:pt x="2050" y="0"/>
                    </a:moveTo>
                    <a:cubicBezTo>
                      <a:pt x="1431" y="0"/>
                      <a:pt x="802" y="322"/>
                      <a:pt x="481" y="869"/>
                    </a:cubicBezTo>
                    <a:cubicBezTo>
                      <a:pt x="0" y="1690"/>
                      <a:pt x="317" y="2857"/>
                      <a:pt x="1138" y="3297"/>
                    </a:cubicBezTo>
                    <a:cubicBezTo>
                      <a:pt x="1375" y="3425"/>
                      <a:pt x="1641" y="3484"/>
                      <a:pt x="1908" y="3484"/>
                    </a:cubicBezTo>
                    <a:cubicBezTo>
                      <a:pt x="2527" y="3484"/>
                      <a:pt x="3157" y="3164"/>
                      <a:pt x="3478" y="2617"/>
                    </a:cubicBezTo>
                    <a:cubicBezTo>
                      <a:pt x="3958" y="1796"/>
                      <a:pt x="3641" y="629"/>
                      <a:pt x="2821" y="188"/>
                    </a:cubicBezTo>
                    <a:cubicBezTo>
                      <a:pt x="2583" y="60"/>
                      <a:pt x="2318" y="0"/>
                      <a:pt x="205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5" name="Google Shape;8935;p22"/>
              <p:cNvSpPr/>
              <p:nvPr/>
            </p:nvSpPr>
            <p:spPr>
              <a:xfrm>
                <a:off x="3944875" y="577300"/>
                <a:ext cx="97825" cy="87150"/>
              </a:xfrm>
              <a:custGeom>
                <a:avLst/>
                <a:gdLst/>
                <a:ahLst/>
                <a:cxnLst/>
                <a:rect l="l" t="t" r="r" b="b"/>
                <a:pathLst>
                  <a:path w="3913" h="3486" extrusionOk="0">
                    <a:moveTo>
                      <a:pt x="2028" y="0"/>
                    </a:moveTo>
                    <a:cubicBezTo>
                      <a:pt x="1391" y="0"/>
                      <a:pt x="740" y="341"/>
                      <a:pt x="429" y="920"/>
                    </a:cubicBezTo>
                    <a:cubicBezTo>
                      <a:pt x="1" y="1722"/>
                      <a:pt x="298" y="2821"/>
                      <a:pt x="1069" y="3272"/>
                    </a:cubicBezTo>
                    <a:cubicBezTo>
                      <a:pt x="1317" y="3417"/>
                      <a:pt x="1600" y="3485"/>
                      <a:pt x="1885" y="3485"/>
                    </a:cubicBezTo>
                    <a:cubicBezTo>
                      <a:pt x="2523" y="3485"/>
                      <a:pt x="3174" y="3144"/>
                      <a:pt x="3484" y="2566"/>
                    </a:cubicBezTo>
                    <a:cubicBezTo>
                      <a:pt x="3913" y="1764"/>
                      <a:pt x="3615" y="665"/>
                      <a:pt x="2845" y="214"/>
                    </a:cubicBezTo>
                    <a:cubicBezTo>
                      <a:pt x="2596" y="68"/>
                      <a:pt x="2313" y="0"/>
                      <a:pt x="202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6" name="Google Shape;8936;p22"/>
              <p:cNvSpPr/>
              <p:nvPr/>
            </p:nvSpPr>
            <p:spPr>
              <a:xfrm>
                <a:off x="5969750" y="2964250"/>
                <a:ext cx="98900" cy="87125"/>
              </a:xfrm>
              <a:custGeom>
                <a:avLst/>
                <a:gdLst/>
                <a:ahLst/>
                <a:cxnLst/>
                <a:rect l="l" t="t" r="r" b="b"/>
                <a:pathLst>
                  <a:path w="3956" h="3485" extrusionOk="0">
                    <a:moveTo>
                      <a:pt x="2048" y="0"/>
                    </a:moveTo>
                    <a:cubicBezTo>
                      <a:pt x="1446" y="0"/>
                      <a:pt x="830" y="303"/>
                      <a:pt x="501" y="829"/>
                    </a:cubicBezTo>
                    <a:cubicBezTo>
                      <a:pt x="0" y="1631"/>
                      <a:pt x="288" y="2808"/>
                      <a:pt x="1098" y="3276"/>
                    </a:cubicBezTo>
                    <a:cubicBezTo>
                      <a:pt x="1344" y="3417"/>
                      <a:pt x="1624" y="3484"/>
                      <a:pt x="1907" y="3484"/>
                    </a:cubicBezTo>
                    <a:cubicBezTo>
                      <a:pt x="2509" y="3484"/>
                      <a:pt x="3124" y="3182"/>
                      <a:pt x="3454" y="2655"/>
                    </a:cubicBezTo>
                    <a:cubicBezTo>
                      <a:pt x="3955" y="1854"/>
                      <a:pt x="3668" y="676"/>
                      <a:pt x="2857" y="209"/>
                    </a:cubicBezTo>
                    <a:cubicBezTo>
                      <a:pt x="2612" y="67"/>
                      <a:pt x="2332" y="0"/>
                      <a:pt x="204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7" name="Google Shape;8937;p22"/>
              <p:cNvSpPr/>
              <p:nvPr/>
            </p:nvSpPr>
            <p:spPr>
              <a:xfrm>
                <a:off x="1632175" y="2242050"/>
                <a:ext cx="97000" cy="86125"/>
              </a:xfrm>
              <a:custGeom>
                <a:avLst/>
                <a:gdLst/>
                <a:ahLst/>
                <a:cxnLst/>
                <a:rect l="l" t="t" r="r" b="b"/>
                <a:pathLst>
                  <a:path w="3880" h="3445" extrusionOk="0">
                    <a:moveTo>
                      <a:pt x="2003" y="0"/>
                    </a:moveTo>
                    <a:cubicBezTo>
                      <a:pt x="1358" y="0"/>
                      <a:pt x="706" y="355"/>
                      <a:pt x="410" y="950"/>
                    </a:cubicBezTo>
                    <a:cubicBezTo>
                      <a:pt x="1" y="1772"/>
                      <a:pt x="335" y="2855"/>
                      <a:pt x="1125" y="3266"/>
                    </a:cubicBezTo>
                    <a:cubicBezTo>
                      <a:pt x="1359" y="3388"/>
                      <a:pt x="1616" y="3445"/>
                      <a:pt x="1875" y="3445"/>
                    </a:cubicBezTo>
                    <a:cubicBezTo>
                      <a:pt x="2500" y="3445"/>
                      <a:pt x="3132" y="3110"/>
                      <a:pt x="3442" y="2543"/>
                    </a:cubicBezTo>
                    <a:cubicBezTo>
                      <a:pt x="3879" y="1738"/>
                      <a:pt x="3580" y="649"/>
                      <a:pt x="2801" y="206"/>
                    </a:cubicBezTo>
                    <a:cubicBezTo>
                      <a:pt x="2555" y="66"/>
                      <a:pt x="2280" y="0"/>
                      <a:pt x="200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8" name="Google Shape;8938;p22"/>
              <p:cNvSpPr/>
              <p:nvPr/>
            </p:nvSpPr>
            <p:spPr>
              <a:xfrm>
                <a:off x="5353275" y="4334300"/>
                <a:ext cx="97525" cy="86150"/>
              </a:xfrm>
              <a:custGeom>
                <a:avLst/>
                <a:gdLst/>
                <a:ahLst/>
                <a:cxnLst/>
                <a:rect l="l" t="t" r="r" b="b"/>
                <a:pathLst>
                  <a:path w="3901" h="3446" extrusionOk="0">
                    <a:moveTo>
                      <a:pt x="2025" y="0"/>
                    </a:moveTo>
                    <a:cubicBezTo>
                      <a:pt x="1429" y="0"/>
                      <a:pt x="822" y="304"/>
                      <a:pt x="497" y="833"/>
                    </a:cubicBezTo>
                    <a:cubicBezTo>
                      <a:pt x="0" y="1647"/>
                      <a:pt x="302" y="2811"/>
                      <a:pt x="1129" y="3256"/>
                    </a:cubicBezTo>
                    <a:cubicBezTo>
                      <a:pt x="1367" y="3385"/>
                      <a:pt x="1632" y="3445"/>
                      <a:pt x="1898" y="3445"/>
                    </a:cubicBezTo>
                    <a:cubicBezTo>
                      <a:pt x="2515" y="3445"/>
                      <a:pt x="3138" y="3119"/>
                      <a:pt x="3451" y="2563"/>
                    </a:cubicBezTo>
                    <a:cubicBezTo>
                      <a:pt x="3901" y="1766"/>
                      <a:pt x="3616" y="673"/>
                      <a:pt x="2841" y="216"/>
                    </a:cubicBezTo>
                    <a:cubicBezTo>
                      <a:pt x="2593" y="69"/>
                      <a:pt x="2310" y="0"/>
                      <a:pt x="202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9" name="Google Shape;8939;p22"/>
              <p:cNvSpPr/>
              <p:nvPr/>
            </p:nvSpPr>
            <p:spPr>
              <a:xfrm>
                <a:off x="1548875" y="2663675"/>
                <a:ext cx="96300" cy="85000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3400" extrusionOk="0">
                    <a:moveTo>
                      <a:pt x="1967" y="1"/>
                    </a:moveTo>
                    <a:cubicBezTo>
                      <a:pt x="1391" y="1"/>
                      <a:pt x="818" y="295"/>
                      <a:pt x="495" y="816"/>
                    </a:cubicBezTo>
                    <a:cubicBezTo>
                      <a:pt x="1" y="1613"/>
                      <a:pt x="256" y="2698"/>
                      <a:pt x="1050" y="3172"/>
                    </a:cubicBezTo>
                    <a:cubicBezTo>
                      <a:pt x="1309" y="3327"/>
                      <a:pt x="1597" y="3400"/>
                      <a:pt x="1883" y="3400"/>
                    </a:cubicBezTo>
                    <a:cubicBezTo>
                      <a:pt x="2477" y="3400"/>
                      <a:pt x="3066" y="3087"/>
                      <a:pt x="3383" y="2534"/>
                    </a:cubicBezTo>
                    <a:cubicBezTo>
                      <a:pt x="3851" y="1716"/>
                      <a:pt x="3561" y="645"/>
                      <a:pt x="2752" y="200"/>
                    </a:cubicBezTo>
                    <a:cubicBezTo>
                      <a:pt x="2506" y="65"/>
                      <a:pt x="2236" y="1"/>
                      <a:pt x="196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0" name="Google Shape;8940;p22"/>
              <p:cNvSpPr/>
              <p:nvPr/>
            </p:nvSpPr>
            <p:spPr>
              <a:xfrm>
                <a:off x="5037850" y="4625150"/>
                <a:ext cx="95800" cy="85025"/>
              </a:xfrm>
              <a:custGeom>
                <a:avLst/>
                <a:gdLst/>
                <a:ahLst/>
                <a:cxnLst/>
                <a:rect l="l" t="t" r="r" b="b"/>
                <a:pathLst>
                  <a:path w="3832" h="3401" extrusionOk="0">
                    <a:moveTo>
                      <a:pt x="1970" y="1"/>
                    </a:moveTo>
                    <a:cubicBezTo>
                      <a:pt x="1377" y="1"/>
                      <a:pt x="788" y="312"/>
                      <a:pt x="472" y="863"/>
                    </a:cubicBezTo>
                    <a:cubicBezTo>
                      <a:pt x="0" y="1681"/>
                      <a:pt x="289" y="2752"/>
                      <a:pt x="1098" y="3199"/>
                    </a:cubicBezTo>
                    <a:cubicBezTo>
                      <a:pt x="1345" y="3336"/>
                      <a:pt x="1616" y="3400"/>
                      <a:pt x="1885" y="3400"/>
                    </a:cubicBezTo>
                    <a:cubicBezTo>
                      <a:pt x="2498" y="3400"/>
                      <a:pt x="3104" y="3066"/>
                      <a:pt x="3410" y="2488"/>
                    </a:cubicBezTo>
                    <a:cubicBezTo>
                      <a:pt x="3831" y="1696"/>
                      <a:pt x="3560" y="683"/>
                      <a:pt x="2804" y="229"/>
                    </a:cubicBezTo>
                    <a:cubicBezTo>
                      <a:pt x="2546" y="74"/>
                      <a:pt x="2257" y="1"/>
                      <a:pt x="197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1" name="Google Shape;8941;p22"/>
              <p:cNvSpPr/>
              <p:nvPr/>
            </p:nvSpPr>
            <p:spPr>
              <a:xfrm>
                <a:off x="3574750" y="5051225"/>
                <a:ext cx="94775" cy="83775"/>
              </a:xfrm>
              <a:custGeom>
                <a:avLst/>
                <a:gdLst/>
                <a:ahLst/>
                <a:cxnLst/>
                <a:rect l="l" t="t" r="r" b="b"/>
                <a:pathLst>
                  <a:path w="3791" h="3351" extrusionOk="0">
                    <a:moveTo>
                      <a:pt x="1913" y="0"/>
                    </a:moveTo>
                    <a:cubicBezTo>
                      <a:pt x="1328" y="0"/>
                      <a:pt x="769" y="323"/>
                      <a:pt x="457" y="903"/>
                    </a:cubicBezTo>
                    <a:cubicBezTo>
                      <a:pt x="0" y="1757"/>
                      <a:pt x="310" y="2753"/>
                      <a:pt x="1166" y="3177"/>
                    </a:cubicBezTo>
                    <a:cubicBezTo>
                      <a:pt x="1403" y="3295"/>
                      <a:pt x="1651" y="3351"/>
                      <a:pt x="1894" y="3351"/>
                    </a:cubicBezTo>
                    <a:cubicBezTo>
                      <a:pt x="2482" y="3351"/>
                      <a:pt x="3043" y="3024"/>
                      <a:pt x="3353" y="2446"/>
                    </a:cubicBezTo>
                    <a:cubicBezTo>
                      <a:pt x="3790" y="1630"/>
                      <a:pt x="3530" y="682"/>
                      <a:pt x="2741" y="227"/>
                    </a:cubicBezTo>
                    <a:cubicBezTo>
                      <a:pt x="2476" y="73"/>
                      <a:pt x="2192" y="0"/>
                      <a:pt x="191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2" name="Google Shape;8942;p22"/>
              <p:cNvSpPr/>
              <p:nvPr/>
            </p:nvSpPr>
            <p:spPr>
              <a:xfrm>
                <a:off x="1947050" y="4135825"/>
                <a:ext cx="94225" cy="83800"/>
              </a:xfrm>
              <a:custGeom>
                <a:avLst/>
                <a:gdLst/>
                <a:ahLst/>
                <a:cxnLst/>
                <a:rect l="l" t="t" r="r" b="b"/>
                <a:pathLst>
                  <a:path w="3769" h="3352" extrusionOk="0">
                    <a:moveTo>
                      <a:pt x="1894" y="1"/>
                    </a:moveTo>
                    <a:cubicBezTo>
                      <a:pt x="1322" y="1"/>
                      <a:pt x="774" y="309"/>
                      <a:pt x="457" y="868"/>
                    </a:cubicBezTo>
                    <a:cubicBezTo>
                      <a:pt x="1" y="1676"/>
                      <a:pt x="239" y="2635"/>
                      <a:pt x="1013" y="3105"/>
                    </a:cubicBezTo>
                    <a:cubicBezTo>
                      <a:pt x="1288" y="3272"/>
                      <a:pt x="1585" y="3352"/>
                      <a:pt x="1876" y="3352"/>
                    </a:cubicBezTo>
                    <a:cubicBezTo>
                      <a:pt x="2447" y="3352"/>
                      <a:pt x="2995" y="3044"/>
                      <a:pt x="3312" y="2485"/>
                    </a:cubicBezTo>
                    <a:cubicBezTo>
                      <a:pt x="3769" y="1677"/>
                      <a:pt x="3531" y="719"/>
                      <a:pt x="2756" y="248"/>
                    </a:cubicBezTo>
                    <a:cubicBezTo>
                      <a:pt x="2481" y="81"/>
                      <a:pt x="2184" y="1"/>
                      <a:pt x="189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3" name="Google Shape;8943;p22"/>
              <p:cNvSpPr/>
              <p:nvPr/>
            </p:nvSpPr>
            <p:spPr>
              <a:xfrm>
                <a:off x="3159150" y="4973625"/>
                <a:ext cx="94825" cy="83800"/>
              </a:xfrm>
              <a:custGeom>
                <a:avLst/>
                <a:gdLst/>
                <a:ahLst/>
                <a:cxnLst/>
                <a:rect l="l" t="t" r="r" b="b"/>
                <a:pathLst>
                  <a:path w="3793" h="3352" extrusionOk="0">
                    <a:moveTo>
                      <a:pt x="1914" y="1"/>
                    </a:moveTo>
                    <a:cubicBezTo>
                      <a:pt x="1329" y="1"/>
                      <a:pt x="770" y="324"/>
                      <a:pt x="459" y="904"/>
                    </a:cubicBezTo>
                    <a:cubicBezTo>
                      <a:pt x="1" y="1757"/>
                      <a:pt x="313" y="2755"/>
                      <a:pt x="1168" y="3178"/>
                    </a:cubicBezTo>
                    <a:cubicBezTo>
                      <a:pt x="1405" y="3295"/>
                      <a:pt x="1653" y="3351"/>
                      <a:pt x="1897" y="3351"/>
                    </a:cubicBezTo>
                    <a:cubicBezTo>
                      <a:pt x="2485" y="3351"/>
                      <a:pt x="3045" y="3025"/>
                      <a:pt x="3355" y="2447"/>
                    </a:cubicBezTo>
                    <a:cubicBezTo>
                      <a:pt x="3792" y="1629"/>
                      <a:pt x="3530" y="681"/>
                      <a:pt x="2743" y="228"/>
                    </a:cubicBezTo>
                    <a:cubicBezTo>
                      <a:pt x="2477" y="74"/>
                      <a:pt x="2193" y="1"/>
                      <a:pt x="191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4" name="Google Shape;8944;p22"/>
              <p:cNvSpPr/>
              <p:nvPr/>
            </p:nvSpPr>
            <p:spPr>
              <a:xfrm>
                <a:off x="2229325" y="4450550"/>
                <a:ext cx="94225" cy="83800"/>
              </a:xfrm>
              <a:custGeom>
                <a:avLst/>
                <a:gdLst/>
                <a:ahLst/>
                <a:cxnLst/>
                <a:rect l="l" t="t" r="r" b="b"/>
                <a:pathLst>
                  <a:path w="3769" h="3352" extrusionOk="0">
                    <a:moveTo>
                      <a:pt x="1892" y="1"/>
                    </a:moveTo>
                    <a:cubicBezTo>
                      <a:pt x="1319" y="1"/>
                      <a:pt x="769" y="310"/>
                      <a:pt x="454" y="872"/>
                    </a:cubicBezTo>
                    <a:cubicBezTo>
                      <a:pt x="0" y="1681"/>
                      <a:pt x="240" y="2639"/>
                      <a:pt x="1017" y="3106"/>
                    </a:cubicBezTo>
                    <a:cubicBezTo>
                      <a:pt x="1291" y="3272"/>
                      <a:pt x="1586" y="3351"/>
                      <a:pt x="1875" y="3351"/>
                    </a:cubicBezTo>
                    <a:cubicBezTo>
                      <a:pt x="2449" y="3351"/>
                      <a:pt x="2999" y="3041"/>
                      <a:pt x="3314" y="2479"/>
                    </a:cubicBezTo>
                    <a:cubicBezTo>
                      <a:pt x="3768" y="1671"/>
                      <a:pt x="3527" y="713"/>
                      <a:pt x="2750" y="245"/>
                    </a:cubicBezTo>
                    <a:cubicBezTo>
                      <a:pt x="2476" y="80"/>
                      <a:pt x="2181" y="1"/>
                      <a:pt x="189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5" name="Google Shape;8945;p22"/>
              <p:cNvSpPr/>
              <p:nvPr/>
            </p:nvSpPr>
            <p:spPr>
              <a:xfrm>
                <a:off x="5526700" y="1312075"/>
                <a:ext cx="91325" cy="80425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217" extrusionOk="0">
                    <a:moveTo>
                      <a:pt x="1834" y="1"/>
                    </a:moveTo>
                    <a:cubicBezTo>
                      <a:pt x="1316" y="1"/>
                      <a:pt x="816" y="262"/>
                      <a:pt x="506" y="744"/>
                    </a:cubicBezTo>
                    <a:cubicBezTo>
                      <a:pt x="1" y="1530"/>
                      <a:pt x="217" y="2516"/>
                      <a:pt x="997" y="2984"/>
                    </a:cubicBezTo>
                    <a:cubicBezTo>
                      <a:pt x="1258" y="3141"/>
                      <a:pt x="1541" y="3217"/>
                      <a:pt x="1819" y="3217"/>
                    </a:cubicBezTo>
                    <a:cubicBezTo>
                      <a:pt x="2337" y="3217"/>
                      <a:pt x="2837" y="2955"/>
                      <a:pt x="3147" y="2473"/>
                    </a:cubicBezTo>
                    <a:cubicBezTo>
                      <a:pt x="3652" y="1688"/>
                      <a:pt x="3436" y="700"/>
                      <a:pt x="2656" y="233"/>
                    </a:cubicBezTo>
                    <a:cubicBezTo>
                      <a:pt x="2395" y="76"/>
                      <a:pt x="2112" y="1"/>
                      <a:pt x="183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6" name="Google Shape;8946;p22"/>
              <p:cNvSpPr/>
              <p:nvPr/>
            </p:nvSpPr>
            <p:spPr>
              <a:xfrm>
                <a:off x="3349550" y="556250"/>
                <a:ext cx="91025" cy="80450"/>
              </a:xfrm>
              <a:custGeom>
                <a:avLst/>
                <a:gdLst/>
                <a:ahLst/>
                <a:cxnLst/>
                <a:rect l="l" t="t" r="r" b="b"/>
                <a:pathLst>
                  <a:path w="3641" h="3218" extrusionOk="0">
                    <a:moveTo>
                      <a:pt x="1838" y="1"/>
                    </a:moveTo>
                    <a:cubicBezTo>
                      <a:pt x="1293" y="1"/>
                      <a:pt x="770" y="293"/>
                      <a:pt x="466" y="819"/>
                    </a:cubicBezTo>
                    <a:cubicBezTo>
                      <a:pt x="0" y="1626"/>
                      <a:pt x="267" y="2596"/>
                      <a:pt x="1073" y="3026"/>
                    </a:cubicBezTo>
                    <a:cubicBezTo>
                      <a:pt x="1315" y="3156"/>
                      <a:pt x="1571" y="3217"/>
                      <a:pt x="1821" y="3217"/>
                    </a:cubicBezTo>
                    <a:cubicBezTo>
                      <a:pt x="2403" y="3217"/>
                      <a:pt x="2958" y="2885"/>
                      <a:pt x="3248" y="2300"/>
                    </a:cubicBezTo>
                    <a:cubicBezTo>
                      <a:pt x="3640" y="1511"/>
                      <a:pt x="3353" y="601"/>
                      <a:pt x="2585" y="191"/>
                    </a:cubicBezTo>
                    <a:cubicBezTo>
                      <a:pt x="2344" y="62"/>
                      <a:pt x="2088" y="1"/>
                      <a:pt x="183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7" name="Google Shape;8947;p22"/>
              <p:cNvSpPr/>
              <p:nvPr/>
            </p:nvSpPr>
            <p:spPr>
              <a:xfrm>
                <a:off x="5908250" y="1994700"/>
                <a:ext cx="91325" cy="80400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216" extrusionOk="0">
                    <a:moveTo>
                      <a:pt x="1835" y="0"/>
                    </a:moveTo>
                    <a:cubicBezTo>
                      <a:pt x="1315" y="0"/>
                      <a:pt x="811" y="264"/>
                      <a:pt x="502" y="750"/>
                    </a:cubicBezTo>
                    <a:cubicBezTo>
                      <a:pt x="1" y="1538"/>
                      <a:pt x="220" y="2521"/>
                      <a:pt x="1001" y="2987"/>
                    </a:cubicBezTo>
                    <a:cubicBezTo>
                      <a:pt x="1261" y="3141"/>
                      <a:pt x="1542" y="3215"/>
                      <a:pt x="1817" y="3215"/>
                    </a:cubicBezTo>
                    <a:cubicBezTo>
                      <a:pt x="2338" y="3215"/>
                      <a:pt x="2841" y="2951"/>
                      <a:pt x="3150" y="2466"/>
                    </a:cubicBezTo>
                    <a:cubicBezTo>
                      <a:pt x="3652" y="1678"/>
                      <a:pt x="3433" y="694"/>
                      <a:pt x="2650" y="228"/>
                    </a:cubicBezTo>
                    <a:cubicBezTo>
                      <a:pt x="2391" y="74"/>
                      <a:pt x="2111" y="0"/>
                      <a:pt x="183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8" name="Google Shape;8948;p22"/>
              <p:cNvSpPr/>
              <p:nvPr/>
            </p:nvSpPr>
            <p:spPr>
              <a:xfrm>
                <a:off x="4779625" y="735850"/>
                <a:ext cx="90550" cy="80425"/>
              </a:xfrm>
              <a:custGeom>
                <a:avLst/>
                <a:gdLst/>
                <a:ahLst/>
                <a:cxnLst/>
                <a:rect l="l" t="t" r="r" b="b"/>
                <a:pathLst>
                  <a:path w="3622" h="3217" extrusionOk="0">
                    <a:moveTo>
                      <a:pt x="1819" y="0"/>
                    </a:moveTo>
                    <a:cubicBezTo>
                      <a:pt x="1250" y="0"/>
                      <a:pt x="707" y="317"/>
                      <a:pt x="410" y="883"/>
                    </a:cubicBezTo>
                    <a:cubicBezTo>
                      <a:pt x="1" y="1667"/>
                      <a:pt x="265" y="2581"/>
                      <a:pt x="1023" y="3007"/>
                    </a:cubicBezTo>
                    <a:cubicBezTo>
                      <a:pt x="1274" y="3149"/>
                      <a:pt x="1542" y="3216"/>
                      <a:pt x="1804" y="3216"/>
                    </a:cubicBezTo>
                    <a:cubicBezTo>
                      <a:pt x="2372" y="3216"/>
                      <a:pt x="2916" y="2898"/>
                      <a:pt x="3212" y="2332"/>
                    </a:cubicBezTo>
                    <a:cubicBezTo>
                      <a:pt x="3621" y="1548"/>
                      <a:pt x="3358" y="634"/>
                      <a:pt x="2600" y="209"/>
                    </a:cubicBezTo>
                    <a:cubicBezTo>
                      <a:pt x="2349" y="67"/>
                      <a:pt x="2081" y="0"/>
                      <a:pt x="181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9" name="Google Shape;8949;p22"/>
              <p:cNvSpPr/>
              <p:nvPr/>
            </p:nvSpPr>
            <p:spPr>
              <a:xfrm>
                <a:off x="3166050" y="608850"/>
                <a:ext cx="92550" cy="8162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265" extrusionOk="0">
                    <a:moveTo>
                      <a:pt x="1845" y="1"/>
                    </a:moveTo>
                    <a:cubicBezTo>
                      <a:pt x="1277" y="1"/>
                      <a:pt x="743" y="319"/>
                      <a:pt x="439" y="894"/>
                    </a:cubicBezTo>
                    <a:cubicBezTo>
                      <a:pt x="0" y="1727"/>
                      <a:pt x="292" y="2661"/>
                      <a:pt x="1122" y="3084"/>
                    </a:cubicBezTo>
                    <a:cubicBezTo>
                      <a:pt x="1361" y="3206"/>
                      <a:pt x="1611" y="3264"/>
                      <a:pt x="1854" y="3264"/>
                    </a:cubicBezTo>
                    <a:cubicBezTo>
                      <a:pt x="2405" y="3264"/>
                      <a:pt x="2926" y="2963"/>
                      <a:pt x="3235" y="2418"/>
                    </a:cubicBezTo>
                    <a:cubicBezTo>
                      <a:pt x="3702" y="1594"/>
                      <a:pt x="3444" y="653"/>
                      <a:pt x="2628" y="208"/>
                    </a:cubicBezTo>
                    <a:cubicBezTo>
                      <a:pt x="2373" y="68"/>
                      <a:pt x="2105" y="1"/>
                      <a:pt x="184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0" name="Google Shape;8950;p22"/>
              <p:cNvSpPr/>
              <p:nvPr/>
            </p:nvSpPr>
            <p:spPr>
              <a:xfrm>
                <a:off x="5957250" y="2178025"/>
                <a:ext cx="92600" cy="81575"/>
              </a:xfrm>
              <a:custGeom>
                <a:avLst/>
                <a:gdLst/>
                <a:ahLst/>
                <a:cxnLst/>
                <a:rect l="l" t="t" r="r" b="b"/>
                <a:pathLst>
                  <a:path w="3704" h="3263" extrusionOk="0">
                    <a:moveTo>
                      <a:pt x="1849" y="0"/>
                    </a:moveTo>
                    <a:cubicBezTo>
                      <a:pt x="1297" y="0"/>
                      <a:pt x="777" y="301"/>
                      <a:pt x="468" y="847"/>
                    </a:cubicBezTo>
                    <a:cubicBezTo>
                      <a:pt x="1" y="1670"/>
                      <a:pt x="259" y="2610"/>
                      <a:pt x="1076" y="3057"/>
                    </a:cubicBezTo>
                    <a:cubicBezTo>
                      <a:pt x="1331" y="3196"/>
                      <a:pt x="1598" y="3263"/>
                      <a:pt x="1858" y="3263"/>
                    </a:cubicBezTo>
                    <a:cubicBezTo>
                      <a:pt x="2426" y="3263"/>
                      <a:pt x="2960" y="2944"/>
                      <a:pt x="3265" y="2369"/>
                    </a:cubicBezTo>
                    <a:cubicBezTo>
                      <a:pt x="3704" y="1538"/>
                      <a:pt x="3411" y="602"/>
                      <a:pt x="2581" y="180"/>
                    </a:cubicBezTo>
                    <a:cubicBezTo>
                      <a:pt x="2341" y="59"/>
                      <a:pt x="2092" y="0"/>
                      <a:pt x="184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1" name="Google Shape;8951;p22"/>
              <p:cNvSpPr/>
              <p:nvPr/>
            </p:nvSpPr>
            <p:spPr>
              <a:xfrm>
                <a:off x="2983650" y="662625"/>
                <a:ext cx="91425" cy="80375"/>
              </a:xfrm>
              <a:custGeom>
                <a:avLst/>
                <a:gdLst/>
                <a:ahLst/>
                <a:cxnLst/>
                <a:rect l="l" t="t" r="r" b="b"/>
                <a:pathLst>
                  <a:path w="3657" h="3215" extrusionOk="0">
                    <a:moveTo>
                      <a:pt x="1838" y="0"/>
                    </a:moveTo>
                    <a:cubicBezTo>
                      <a:pt x="1310" y="0"/>
                      <a:pt x="801" y="272"/>
                      <a:pt x="493" y="769"/>
                    </a:cubicBezTo>
                    <a:cubicBezTo>
                      <a:pt x="1" y="1564"/>
                      <a:pt x="235" y="2542"/>
                      <a:pt x="1025" y="2998"/>
                    </a:cubicBezTo>
                    <a:cubicBezTo>
                      <a:pt x="1279" y="3145"/>
                      <a:pt x="1552" y="3215"/>
                      <a:pt x="1821" y="3215"/>
                    </a:cubicBezTo>
                    <a:cubicBezTo>
                      <a:pt x="2349" y="3215"/>
                      <a:pt x="2858" y="2942"/>
                      <a:pt x="3166" y="2445"/>
                    </a:cubicBezTo>
                    <a:cubicBezTo>
                      <a:pt x="3657" y="1652"/>
                      <a:pt x="3424" y="674"/>
                      <a:pt x="2632" y="217"/>
                    </a:cubicBezTo>
                    <a:cubicBezTo>
                      <a:pt x="2379" y="70"/>
                      <a:pt x="2106" y="0"/>
                      <a:pt x="183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2" name="Google Shape;8952;p22"/>
              <p:cNvSpPr/>
              <p:nvPr/>
            </p:nvSpPr>
            <p:spPr>
              <a:xfrm>
                <a:off x="5012275" y="866600"/>
                <a:ext cx="90500" cy="80425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217" extrusionOk="0">
                    <a:moveTo>
                      <a:pt x="1817" y="0"/>
                    </a:moveTo>
                    <a:cubicBezTo>
                      <a:pt x="1251" y="0"/>
                      <a:pt x="711" y="314"/>
                      <a:pt x="415" y="876"/>
                    </a:cubicBezTo>
                    <a:cubicBezTo>
                      <a:pt x="0" y="1658"/>
                      <a:pt x="257" y="2572"/>
                      <a:pt x="1013" y="3004"/>
                    </a:cubicBezTo>
                    <a:cubicBezTo>
                      <a:pt x="1266" y="3148"/>
                      <a:pt x="1536" y="3217"/>
                      <a:pt x="1801" y="3217"/>
                    </a:cubicBezTo>
                    <a:cubicBezTo>
                      <a:pt x="2366" y="3217"/>
                      <a:pt x="2907" y="2903"/>
                      <a:pt x="3206" y="2341"/>
                    </a:cubicBezTo>
                    <a:cubicBezTo>
                      <a:pt x="3620" y="1560"/>
                      <a:pt x="3362" y="645"/>
                      <a:pt x="2606" y="214"/>
                    </a:cubicBezTo>
                    <a:cubicBezTo>
                      <a:pt x="2352" y="69"/>
                      <a:pt x="2082" y="0"/>
                      <a:pt x="181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3" name="Google Shape;8953;p22"/>
              <p:cNvSpPr/>
              <p:nvPr/>
            </p:nvSpPr>
            <p:spPr>
              <a:xfrm>
                <a:off x="6008025" y="2362550"/>
                <a:ext cx="90375" cy="80475"/>
              </a:xfrm>
              <a:custGeom>
                <a:avLst/>
                <a:gdLst/>
                <a:ahLst/>
                <a:cxnLst/>
                <a:rect l="l" t="t" r="r" b="b"/>
                <a:pathLst>
                  <a:path w="3615" h="3219" extrusionOk="0">
                    <a:moveTo>
                      <a:pt x="1818" y="1"/>
                    </a:moveTo>
                    <a:cubicBezTo>
                      <a:pt x="1271" y="1"/>
                      <a:pt x="744" y="294"/>
                      <a:pt x="439" y="826"/>
                    </a:cubicBezTo>
                    <a:cubicBezTo>
                      <a:pt x="0" y="1595"/>
                      <a:pt x="224" y="2522"/>
                      <a:pt x="960" y="2976"/>
                    </a:cubicBezTo>
                    <a:cubicBezTo>
                      <a:pt x="1226" y="3140"/>
                      <a:pt x="1514" y="3218"/>
                      <a:pt x="1797" y="3218"/>
                    </a:cubicBezTo>
                    <a:cubicBezTo>
                      <a:pt x="2344" y="3218"/>
                      <a:pt x="2869" y="2926"/>
                      <a:pt x="3174" y="2393"/>
                    </a:cubicBezTo>
                    <a:cubicBezTo>
                      <a:pt x="3615" y="1623"/>
                      <a:pt x="3391" y="696"/>
                      <a:pt x="2654" y="243"/>
                    </a:cubicBezTo>
                    <a:cubicBezTo>
                      <a:pt x="2388" y="79"/>
                      <a:pt x="2100" y="1"/>
                      <a:pt x="181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4" name="Google Shape;8954;p22"/>
              <p:cNvSpPr/>
              <p:nvPr/>
            </p:nvSpPr>
            <p:spPr>
              <a:xfrm>
                <a:off x="4131575" y="527475"/>
                <a:ext cx="90350" cy="80425"/>
              </a:xfrm>
              <a:custGeom>
                <a:avLst/>
                <a:gdLst/>
                <a:ahLst/>
                <a:cxnLst/>
                <a:rect l="l" t="t" r="r" b="b"/>
                <a:pathLst>
                  <a:path w="3614" h="3217" extrusionOk="0">
                    <a:moveTo>
                      <a:pt x="1818" y="0"/>
                    </a:moveTo>
                    <a:cubicBezTo>
                      <a:pt x="1282" y="0"/>
                      <a:pt x="763" y="281"/>
                      <a:pt x="456" y="797"/>
                    </a:cubicBezTo>
                    <a:cubicBezTo>
                      <a:pt x="1" y="1560"/>
                      <a:pt x="207" y="2491"/>
                      <a:pt x="934" y="2959"/>
                    </a:cubicBezTo>
                    <a:cubicBezTo>
                      <a:pt x="1205" y="3133"/>
                      <a:pt x="1503" y="3217"/>
                      <a:pt x="1796" y="3217"/>
                    </a:cubicBezTo>
                    <a:cubicBezTo>
                      <a:pt x="2332" y="3217"/>
                      <a:pt x="2851" y="2936"/>
                      <a:pt x="3159" y="2421"/>
                    </a:cubicBezTo>
                    <a:cubicBezTo>
                      <a:pt x="3614" y="1656"/>
                      <a:pt x="3408" y="725"/>
                      <a:pt x="2681" y="258"/>
                    </a:cubicBezTo>
                    <a:cubicBezTo>
                      <a:pt x="2409" y="83"/>
                      <a:pt x="2111" y="0"/>
                      <a:pt x="181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5" name="Google Shape;8955;p22"/>
              <p:cNvSpPr/>
              <p:nvPr/>
            </p:nvSpPr>
            <p:spPr>
              <a:xfrm>
                <a:off x="5674500" y="4048000"/>
                <a:ext cx="88125" cy="78125"/>
              </a:xfrm>
              <a:custGeom>
                <a:avLst/>
                <a:gdLst/>
                <a:ahLst/>
                <a:cxnLst/>
                <a:rect l="l" t="t" r="r" b="b"/>
                <a:pathLst>
                  <a:path w="3525" h="3125" extrusionOk="0">
                    <a:moveTo>
                      <a:pt x="1812" y="0"/>
                    </a:moveTo>
                    <a:cubicBezTo>
                      <a:pt x="1286" y="0"/>
                      <a:pt x="755" y="261"/>
                      <a:pt x="456" y="727"/>
                    </a:cubicBezTo>
                    <a:cubicBezTo>
                      <a:pt x="1" y="1437"/>
                      <a:pt x="214" y="2446"/>
                      <a:pt x="914" y="2896"/>
                    </a:cubicBezTo>
                    <a:cubicBezTo>
                      <a:pt x="1156" y="3051"/>
                      <a:pt x="1434" y="3124"/>
                      <a:pt x="1713" y="3124"/>
                    </a:cubicBezTo>
                    <a:cubicBezTo>
                      <a:pt x="2240" y="3124"/>
                      <a:pt x="2771" y="2864"/>
                      <a:pt x="3069" y="2398"/>
                    </a:cubicBezTo>
                    <a:cubicBezTo>
                      <a:pt x="3524" y="1689"/>
                      <a:pt x="3310" y="679"/>
                      <a:pt x="2611" y="228"/>
                    </a:cubicBezTo>
                    <a:cubicBezTo>
                      <a:pt x="2369" y="74"/>
                      <a:pt x="2091" y="0"/>
                      <a:pt x="181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6" name="Google Shape;8956;p22"/>
              <p:cNvSpPr/>
              <p:nvPr/>
            </p:nvSpPr>
            <p:spPr>
              <a:xfrm>
                <a:off x="6024675" y="3152650"/>
                <a:ext cx="88325" cy="78175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7" extrusionOk="0">
                    <a:moveTo>
                      <a:pt x="1812" y="0"/>
                    </a:moveTo>
                    <a:cubicBezTo>
                      <a:pt x="1249" y="0"/>
                      <a:pt x="687" y="304"/>
                      <a:pt x="404" y="826"/>
                    </a:cubicBezTo>
                    <a:cubicBezTo>
                      <a:pt x="0" y="1574"/>
                      <a:pt x="280" y="2555"/>
                      <a:pt x="1014" y="2951"/>
                    </a:cubicBezTo>
                    <a:cubicBezTo>
                      <a:pt x="1235" y="3071"/>
                      <a:pt x="1478" y="3127"/>
                      <a:pt x="1721" y="3127"/>
                    </a:cubicBezTo>
                    <a:cubicBezTo>
                      <a:pt x="2284" y="3127"/>
                      <a:pt x="2846" y="2824"/>
                      <a:pt x="3129" y="2301"/>
                    </a:cubicBezTo>
                    <a:cubicBezTo>
                      <a:pt x="3533" y="1554"/>
                      <a:pt x="3253" y="573"/>
                      <a:pt x="2519" y="177"/>
                    </a:cubicBezTo>
                    <a:cubicBezTo>
                      <a:pt x="2298" y="57"/>
                      <a:pt x="2055" y="0"/>
                      <a:pt x="181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7" name="Google Shape;8957;p22"/>
              <p:cNvSpPr/>
              <p:nvPr/>
            </p:nvSpPr>
            <p:spPr>
              <a:xfrm>
                <a:off x="2303000" y="1060375"/>
                <a:ext cx="88325" cy="78200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8" extrusionOk="0">
                    <a:moveTo>
                      <a:pt x="1814" y="1"/>
                    </a:moveTo>
                    <a:cubicBezTo>
                      <a:pt x="1272" y="1"/>
                      <a:pt x="730" y="279"/>
                      <a:pt x="437" y="770"/>
                    </a:cubicBezTo>
                    <a:cubicBezTo>
                      <a:pt x="0" y="1501"/>
                      <a:pt x="242" y="2493"/>
                      <a:pt x="958" y="2921"/>
                    </a:cubicBezTo>
                    <a:cubicBezTo>
                      <a:pt x="1193" y="3062"/>
                      <a:pt x="1457" y="3128"/>
                      <a:pt x="1721" y="3128"/>
                    </a:cubicBezTo>
                    <a:cubicBezTo>
                      <a:pt x="2262" y="3128"/>
                      <a:pt x="2803" y="2850"/>
                      <a:pt x="3096" y="2358"/>
                    </a:cubicBezTo>
                    <a:cubicBezTo>
                      <a:pt x="3533" y="1629"/>
                      <a:pt x="3292" y="636"/>
                      <a:pt x="2576" y="207"/>
                    </a:cubicBezTo>
                    <a:cubicBezTo>
                      <a:pt x="2342" y="67"/>
                      <a:pt x="2078" y="1"/>
                      <a:pt x="181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8" name="Google Shape;8958;p22"/>
              <p:cNvSpPr/>
              <p:nvPr/>
            </p:nvSpPr>
            <p:spPr>
              <a:xfrm>
                <a:off x="1720125" y="1824925"/>
                <a:ext cx="88400" cy="78225"/>
              </a:xfrm>
              <a:custGeom>
                <a:avLst/>
                <a:gdLst/>
                <a:ahLst/>
                <a:cxnLst/>
                <a:rect l="l" t="t" r="r" b="b"/>
                <a:pathLst>
                  <a:path w="3536" h="3129" extrusionOk="0">
                    <a:moveTo>
                      <a:pt x="1814" y="1"/>
                    </a:moveTo>
                    <a:cubicBezTo>
                      <a:pt x="1262" y="1"/>
                      <a:pt x="711" y="292"/>
                      <a:pt x="422" y="799"/>
                    </a:cubicBezTo>
                    <a:cubicBezTo>
                      <a:pt x="0" y="1539"/>
                      <a:pt x="261" y="2523"/>
                      <a:pt x="988" y="2937"/>
                    </a:cubicBezTo>
                    <a:cubicBezTo>
                      <a:pt x="1216" y="3067"/>
                      <a:pt x="1469" y="3128"/>
                      <a:pt x="1722" y="3128"/>
                    </a:cubicBezTo>
                    <a:cubicBezTo>
                      <a:pt x="2274" y="3128"/>
                      <a:pt x="2825" y="2837"/>
                      <a:pt x="3114" y="2330"/>
                    </a:cubicBezTo>
                    <a:cubicBezTo>
                      <a:pt x="3535" y="1590"/>
                      <a:pt x="3273" y="604"/>
                      <a:pt x="2548" y="192"/>
                    </a:cubicBezTo>
                    <a:cubicBezTo>
                      <a:pt x="2320" y="62"/>
                      <a:pt x="2067" y="1"/>
                      <a:pt x="181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9" name="Google Shape;8959;p22"/>
              <p:cNvSpPr/>
              <p:nvPr/>
            </p:nvSpPr>
            <p:spPr>
              <a:xfrm>
                <a:off x="5860075" y="1811850"/>
                <a:ext cx="88350" cy="78200"/>
              </a:xfrm>
              <a:custGeom>
                <a:avLst/>
                <a:gdLst/>
                <a:ahLst/>
                <a:cxnLst/>
                <a:rect l="l" t="t" r="r" b="b"/>
                <a:pathLst>
                  <a:path w="3534" h="3128" extrusionOk="0">
                    <a:moveTo>
                      <a:pt x="1813" y="0"/>
                    </a:moveTo>
                    <a:cubicBezTo>
                      <a:pt x="1262" y="0"/>
                      <a:pt x="712" y="290"/>
                      <a:pt x="423" y="796"/>
                    </a:cubicBezTo>
                    <a:cubicBezTo>
                      <a:pt x="0" y="1534"/>
                      <a:pt x="260" y="2520"/>
                      <a:pt x="985" y="2934"/>
                    </a:cubicBezTo>
                    <a:cubicBezTo>
                      <a:pt x="1214" y="3065"/>
                      <a:pt x="1469" y="3127"/>
                      <a:pt x="1723" y="3127"/>
                    </a:cubicBezTo>
                    <a:cubicBezTo>
                      <a:pt x="2274" y="3127"/>
                      <a:pt x="2823" y="2838"/>
                      <a:pt x="3111" y="2333"/>
                    </a:cubicBezTo>
                    <a:cubicBezTo>
                      <a:pt x="3534" y="1593"/>
                      <a:pt x="3276" y="607"/>
                      <a:pt x="2551" y="193"/>
                    </a:cubicBezTo>
                    <a:cubicBezTo>
                      <a:pt x="2322" y="62"/>
                      <a:pt x="2067" y="0"/>
                      <a:pt x="181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0" name="Google Shape;8960;p22"/>
              <p:cNvSpPr/>
              <p:nvPr/>
            </p:nvSpPr>
            <p:spPr>
              <a:xfrm>
                <a:off x="3534075" y="504200"/>
                <a:ext cx="88325" cy="78200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8" extrusionOk="0">
                    <a:moveTo>
                      <a:pt x="1813" y="0"/>
                    </a:moveTo>
                    <a:cubicBezTo>
                      <a:pt x="1245" y="0"/>
                      <a:pt x="679" y="309"/>
                      <a:pt x="398" y="838"/>
                    </a:cubicBezTo>
                    <a:cubicBezTo>
                      <a:pt x="1" y="1589"/>
                      <a:pt x="289" y="2569"/>
                      <a:pt x="1025" y="2958"/>
                    </a:cubicBezTo>
                    <a:cubicBezTo>
                      <a:pt x="1242" y="3074"/>
                      <a:pt x="1480" y="3128"/>
                      <a:pt x="1718" y="3128"/>
                    </a:cubicBezTo>
                    <a:cubicBezTo>
                      <a:pt x="2286" y="3128"/>
                      <a:pt x="2854" y="2818"/>
                      <a:pt x="3135" y="2289"/>
                    </a:cubicBezTo>
                    <a:cubicBezTo>
                      <a:pt x="3533" y="1539"/>
                      <a:pt x="3244" y="559"/>
                      <a:pt x="2507" y="170"/>
                    </a:cubicBezTo>
                    <a:cubicBezTo>
                      <a:pt x="2289" y="55"/>
                      <a:pt x="2051" y="0"/>
                      <a:pt x="181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1" name="Google Shape;8961;p22"/>
              <p:cNvSpPr/>
              <p:nvPr/>
            </p:nvSpPr>
            <p:spPr>
              <a:xfrm>
                <a:off x="1568450" y="3456050"/>
                <a:ext cx="88325" cy="78175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7" extrusionOk="0">
                    <a:moveTo>
                      <a:pt x="1814" y="0"/>
                    </a:moveTo>
                    <a:cubicBezTo>
                      <a:pt x="1272" y="0"/>
                      <a:pt x="730" y="278"/>
                      <a:pt x="437" y="770"/>
                    </a:cubicBezTo>
                    <a:cubicBezTo>
                      <a:pt x="0" y="1499"/>
                      <a:pt x="242" y="2491"/>
                      <a:pt x="958" y="2919"/>
                    </a:cubicBezTo>
                    <a:cubicBezTo>
                      <a:pt x="1193" y="3060"/>
                      <a:pt x="1457" y="3127"/>
                      <a:pt x="1721" y="3127"/>
                    </a:cubicBezTo>
                    <a:cubicBezTo>
                      <a:pt x="2262" y="3127"/>
                      <a:pt x="2803" y="2848"/>
                      <a:pt x="3096" y="2358"/>
                    </a:cubicBezTo>
                    <a:cubicBezTo>
                      <a:pt x="3533" y="1627"/>
                      <a:pt x="3291" y="635"/>
                      <a:pt x="2576" y="207"/>
                    </a:cubicBezTo>
                    <a:cubicBezTo>
                      <a:pt x="2342" y="66"/>
                      <a:pt x="2078" y="0"/>
                      <a:pt x="18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2" name="Google Shape;8962;p22"/>
              <p:cNvSpPr/>
              <p:nvPr/>
            </p:nvSpPr>
            <p:spPr>
              <a:xfrm>
                <a:off x="4359700" y="5025225"/>
                <a:ext cx="88325" cy="78175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7" extrusionOk="0">
                    <a:moveTo>
                      <a:pt x="1813" y="1"/>
                    </a:moveTo>
                    <a:cubicBezTo>
                      <a:pt x="1244" y="1"/>
                      <a:pt x="676" y="311"/>
                      <a:pt x="397" y="841"/>
                    </a:cubicBezTo>
                    <a:cubicBezTo>
                      <a:pt x="0" y="1591"/>
                      <a:pt x="291" y="2573"/>
                      <a:pt x="1027" y="2959"/>
                    </a:cubicBezTo>
                    <a:cubicBezTo>
                      <a:pt x="1244" y="3073"/>
                      <a:pt x="1481" y="3126"/>
                      <a:pt x="1718" y="3126"/>
                    </a:cubicBezTo>
                    <a:cubicBezTo>
                      <a:pt x="2288" y="3126"/>
                      <a:pt x="2856" y="2816"/>
                      <a:pt x="3136" y="2287"/>
                    </a:cubicBezTo>
                    <a:cubicBezTo>
                      <a:pt x="3532" y="1535"/>
                      <a:pt x="3242" y="557"/>
                      <a:pt x="2505" y="169"/>
                    </a:cubicBezTo>
                    <a:cubicBezTo>
                      <a:pt x="2288" y="55"/>
                      <a:pt x="2050" y="1"/>
                      <a:pt x="181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3" name="Google Shape;8963;p22"/>
              <p:cNvSpPr/>
              <p:nvPr/>
            </p:nvSpPr>
            <p:spPr>
              <a:xfrm>
                <a:off x="5807175" y="3810275"/>
                <a:ext cx="89425" cy="79325"/>
              </a:xfrm>
              <a:custGeom>
                <a:avLst/>
                <a:gdLst/>
                <a:ahLst/>
                <a:cxnLst/>
                <a:rect l="l" t="t" r="r" b="b"/>
                <a:pathLst>
                  <a:path w="3577" h="3173" extrusionOk="0">
                    <a:moveTo>
                      <a:pt x="1810" y="1"/>
                    </a:moveTo>
                    <a:cubicBezTo>
                      <a:pt x="1267" y="1"/>
                      <a:pt x="737" y="288"/>
                      <a:pt x="438" y="802"/>
                    </a:cubicBezTo>
                    <a:cubicBezTo>
                      <a:pt x="0" y="1555"/>
                      <a:pt x="235" y="2508"/>
                      <a:pt x="964" y="2949"/>
                    </a:cubicBezTo>
                    <a:cubicBezTo>
                      <a:pt x="1215" y="3101"/>
                      <a:pt x="1490" y="3173"/>
                      <a:pt x="1762" y="3173"/>
                    </a:cubicBezTo>
                    <a:cubicBezTo>
                      <a:pt x="2324" y="3173"/>
                      <a:pt x="2872" y="2866"/>
                      <a:pt x="3164" y="2322"/>
                    </a:cubicBezTo>
                    <a:cubicBezTo>
                      <a:pt x="3577" y="1556"/>
                      <a:pt x="3310" y="614"/>
                      <a:pt x="2563" y="197"/>
                    </a:cubicBezTo>
                    <a:cubicBezTo>
                      <a:pt x="2324" y="64"/>
                      <a:pt x="2066" y="1"/>
                      <a:pt x="181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4" name="Google Shape;8964;p22"/>
              <p:cNvSpPr/>
              <p:nvPr/>
            </p:nvSpPr>
            <p:spPr>
              <a:xfrm>
                <a:off x="1853475" y="1587775"/>
                <a:ext cx="88300" cy="78175"/>
              </a:xfrm>
              <a:custGeom>
                <a:avLst/>
                <a:gdLst/>
                <a:ahLst/>
                <a:cxnLst/>
                <a:rect l="l" t="t" r="r" b="b"/>
                <a:pathLst>
                  <a:path w="3532" h="3127" extrusionOk="0">
                    <a:moveTo>
                      <a:pt x="1814" y="0"/>
                    </a:moveTo>
                    <a:cubicBezTo>
                      <a:pt x="1245" y="0"/>
                      <a:pt x="677" y="311"/>
                      <a:pt x="397" y="841"/>
                    </a:cubicBezTo>
                    <a:cubicBezTo>
                      <a:pt x="1" y="1592"/>
                      <a:pt x="291" y="2572"/>
                      <a:pt x="1028" y="2960"/>
                    </a:cubicBezTo>
                    <a:cubicBezTo>
                      <a:pt x="1244" y="3073"/>
                      <a:pt x="1481" y="3127"/>
                      <a:pt x="1718" y="3127"/>
                    </a:cubicBezTo>
                    <a:cubicBezTo>
                      <a:pt x="2288" y="3127"/>
                      <a:pt x="2857" y="2817"/>
                      <a:pt x="3136" y="2288"/>
                    </a:cubicBezTo>
                    <a:cubicBezTo>
                      <a:pt x="3531" y="1536"/>
                      <a:pt x="3243" y="558"/>
                      <a:pt x="2506" y="169"/>
                    </a:cubicBezTo>
                    <a:cubicBezTo>
                      <a:pt x="2289" y="54"/>
                      <a:pt x="2051" y="0"/>
                      <a:pt x="18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5" name="Google Shape;8965;p22"/>
              <p:cNvSpPr/>
              <p:nvPr/>
            </p:nvSpPr>
            <p:spPr>
              <a:xfrm>
                <a:off x="6059600" y="2548100"/>
                <a:ext cx="86950" cy="77475"/>
              </a:xfrm>
              <a:custGeom>
                <a:avLst/>
                <a:gdLst/>
                <a:ahLst/>
                <a:cxnLst/>
                <a:rect l="l" t="t" r="r" b="b"/>
                <a:pathLst>
                  <a:path w="3478" h="3099" extrusionOk="0">
                    <a:moveTo>
                      <a:pt x="1773" y="1"/>
                    </a:moveTo>
                    <a:cubicBezTo>
                      <a:pt x="1200" y="1"/>
                      <a:pt x="621" y="308"/>
                      <a:pt x="378" y="840"/>
                    </a:cubicBezTo>
                    <a:cubicBezTo>
                      <a:pt x="0" y="1665"/>
                      <a:pt x="198" y="2387"/>
                      <a:pt x="939" y="2884"/>
                    </a:cubicBezTo>
                    <a:cubicBezTo>
                      <a:pt x="1159" y="3030"/>
                      <a:pt x="1414" y="3098"/>
                      <a:pt x="1673" y="3098"/>
                    </a:cubicBezTo>
                    <a:cubicBezTo>
                      <a:pt x="2219" y="3098"/>
                      <a:pt x="2781" y="2798"/>
                      <a:pt x="3062" y="2303"/>
                    </a:cubicBezTo>
                    <a:cubicBezTo>
                      <a:pt x="3478" y="1572"/>
                      <a:pt x="3202" y="567"/>
                      <a:pt x="2477" y="174"/>
                    </a:cubicBezTo>
                    <a:cubicBezTo>
                      <a:pt x="2261" y="56"/>
                      <a:pt x="2018" y="1"/>
                      <a:pt x="177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6" name="Google Shape;8966;p22"/>
              <p:cNvSpPr/>
              <p:nvPr/>
            </p:nvSpPr>
            <p:spPr>
              <a:xfrm>
                <a:off x="5542950" y="4286750"/>
                <a:ext cx="84600" cy="74900"/>
              </a:xfrm>
              <a:custGeom>
                <a:avLst/>
                <a:gdLst/>
                <a:ahLst/>
                <a:cxnLst/>
                <a:rect l="l" t="t" r="r" b="b"/>
                <a:pathLst>
                  <a:path w="3384" h="2996" extrusionOk="0">
                    <a:moveTo>
                      <a:pt x="1743" y="0"/>
                    </a:moveTo>
                    <a:cubicBezTo>
                      <a:pt x="1219" y="0"/>
                      <a:pt x="689" y="272"/>
                      <a:pt x="410" y="746"/>
                    </a:cubicBezTo>
                    <a:cubicBezTo>
                      <a:pt x="1" y="1442"/>
                      <a:pt x="241" y="2401"/>
                      <a:pt x="926" y="2805"/>
                    </a:cubicBezTo>
                    <a:cubicBezTo>
                      <a:pt x="1146" y="2934"/>
                      <a:pt x="1394" y="2996"/>
                      <a:pt x="1642" y="2996"/>
                    </a:cubicBezTo>
                    <a:cubicBezTo>
                      <a:pt x="2167" y="2996"/>
                      <a:pt x="2694" y="2723"/>
                      <a:pt x="2974" y="2249"/>
                    </a:cubicBezTo>
                    <a:cubicBezTo>
                      <a:pt x="3384" y="1554"/>
                      <a:pt x="3142" y="594"/>
                      <a:pt x="2457" y="191"/>
                    </a:cubicBezTo>
                    <a:cubicBezTo>
                      <a:pt x="2238" y="61"/>
                      <a:pt x="1991" y="0"/>
                      <a:pt x="174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7" name="Google Shape;8967;p22"/>
              <p:cNvSpPr/>
              <p:nvPr/>
            </p:nvSpPr>
            <p:spPr>
              <a:xfrm>
                <a:off x="5245775" y="998725"/>
                <a:ext cx="88050" cy="77450"/>
              </a:xfrm>
              <a:custGeom>
                <a:avLst/>
                <a:gdLst/>
                <a:ahLst/>
                <a:cxnLst/>
                <a:rect l="l" t="t" r="r" b="b"/>
                <a:pathLst>
                  <a:path w="3522" h="3098" extrusionOk="0">
                    <a:moveTo>
                      <a:pt x="1747" y="0"/>
                    </a:moveTo>
                    <a:cubicBezTo>
                      <a:pt x="1251" y="0"/>
                      <a:pt x="812" y="259"/>
                      <a:pt x="469" y="765"/>
                    </a:cubicBezTo>
                    <a:cubicBezTo>
                      <a:pt x="0" y="1456"/>
                      <a:pt x="277" y="2490"/>
                      <a:pt x="990" y="2906"/>
                    </a:cubicBezTo>
                    <a:cubicBezTo>
                      <a:pt x="1214" y="3036"/>
                      <a:pt x="1466" y="3098"/>
                      <a:pt x="1719" y="3098"/>
                    </a:cubicBezTo>
                    <a:cubicBezTo>
                      <a:pt x="2273" y="3098"/>
                      <a:pt x="2832" y="2804"/>
                      <a:pt x="3112" y="2299"/>
                    </a:cubicBezTo>
                    <a:cubicBezTo>
                      <a:pt x="3522" y="1563"/>
                      <a:pt x="3249" y="530"/>
                      <a:pt x="2505" y="184"/>
                    </a:cubicBezTo>
                    <a:cubicBezTo>
                      <a:pt x="2242" y="61"/>
                      <a:pt x="1988" y="0"/>
                      <a:pt x="174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8" name="Google Shape;8968;p22"/>
              <p:cNvSpPr/>
              <p:nvPr/>
            </p:nvSpPr>
            <p:spPr>
              <a:xfrm>
                <a:off x="2748500" y="4899900"/>
                <a:ext cx="85575" cy="76050"/>
              </a:xfrm>
              <a:custGeom>
                <a:avLst/>
                <a:gdLst/>
                <a:ahLst/>
                <a:cxnLst/>
                <a:rect l="l" t="t" r="r" b="b"/>
                <a:pathLst>
                  <a:path w="3423" h="3042" extrusionOk="0">
                    <a:moveTo>
                      <a:pt x="1770" y="0"/>
                    </a:moveTo>
                    <a:cubicBezTo>
                      <a:pt x="1202" y="0"/>
                      <a:pt x="625" y="312"/>
                      <a:pt x="362" y="835"/>
                    </a:cubicBezTo>
                    <a:cubicBezTo>
                      <a:pt x="1" y="1553"/>
                      <a:pt x="294" y="2516"/>
                      <a:pt x="985" y="2882"/>
                    </a:cubicBezTo>
                    <a:cubicBezTo>
                      <a:pt x="1191" y="2991"/>
                      <a:pt x="1421" y="3042"/>
                      <a:pt x="1651" y="3042"/>
                    </a:cubicBezTo>
                    <a:cubicBezTo>
                      <a:pt x="2201" y="3042"/>
                      <a:pt x="2758" y="2751"/>
                      <a:pt x="3032" y="2256"/>
                    </a:cubicBezTo>
                    <a:cubicBezTo>
                      <a:pt x="3422" y="1553"/>
                      <a:pt x="3167" y="586"/>
                      <a:pt x="2485" y="188"/>
                    </a:cubicBezTo>
                    <a:cubicBezTo>
                      <a:pt x="2267" y="60"/>
                      <a:pt x="2019" y="0"/>
                      <a:pt x="177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9" name="Google Shape;8969;p22"/>
              <p:cNvSpPr/>
              <p:nvPr/>
            </p:nvSpPr>
            <p:spPr>
              <a:xfrm>
                <a:off x="2515850" y="4769125"/>
                <a:ext cx="85550" cy="76050"/>
              </a:xfrm>
              <a:custGeom>
                <a:avLst/>
                <a:gdLst/>
                <a:ahLst/>
                <a:cxnLst/>
                <a:rect l="l" t="t" r="r" b="b"/>
                <a:pathLst>
                  <a:path w="3422" h="3042" extrusionOk="0">
                    <a:moveTo>
                      <a:pt x="1777" y="0"/>
                    </a:moveTo>
                    <a:cubicBezTo>
                      <a:pt x="1229" y="0"/>
                      <a:pt x="668" y="288"/>
                      <a:pt x="391" y="783"/>
                    </a:cubicBezTo>
                    <a:cubicBezTo>
                      <a:pt x="1" y="1486"/>
                      <a:pt x="256" y="2454"/>
                      <a:pt x="937" y="2854"/>
                    </a:cubicBezTo>
                    <a:cubicBezTo>
                      <a:pt x="1155" y="2982"/>
                      <a:pt x="1403" y="3042"/>
                      <a:pt x="1653" y="3042"/>
                    </a:cubicBezTo>
                    <a:cubicBezTo>
                      <a:pt x="2181" y="3042"/>
                      <a:pt x="2720" y="2774"/>
                      <a:pt x="3006" y="2307"/>
                    </a:cubicBezTo>
                    <a:cubicBezTo>
                      <a:pt x="3421" y="1631"/>
                      <a:pt x="3199" y="643"/>
                      <a:pt x="2537" y="216"/>
                    </a:cubicBezTo>
                    <a:cubicBezTo>
                      <a:pt x="2310" y="69"/>
                      <a:pt x="2045" y="0"/>
                      <a:pt x="177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0" name="Google Shape;8970;p22"/>
              <p:cNvSpPr/>
              <p:nvPr/>
            </p:nvSpPr>
            <p:spPr>
              <a:xfrm>
                <a:off x="5224625" y="4575650"/>
                <a:ext cx="88075" cy="77475"/>
              </a:xfrm>
              <a:custGeom>
                <a:avLst/>
                <a:gdLst/>
                <a:ahLst/>
                <a:cxnLst/>
                <a:rect l="l" t="t" r="r" b="b"/>
                <a:pathLst>
                  <a:path w="3523" h="3099" extrusionOk="0">
                    <a:moveTo>
                      <a:pt x="1746" y="0"/>
                    </a:moveTo>
                    <a:cubicBezTo>
                      <a:pt x="1245" y="0"/>
                      <a:pt x="804" y="262"/>
                      <a:pt x="463" y="777"/>
                    </a:cubicBezTo>
                    <a:cubicBezTo>
                      <a:pt x="0" y="1474"/>
                      <a:pt x="285" y="2504"/>
                      <a:pt x="1002" y="2914"/>
                    </a:cubicBezTo>
                    <a:cubicBezTo>
                      <a:pt x="1223" y="3039"/>
                      <a:pt x="1470" y="3098"/>
                      <a:pt x="1718" y="3098"/>
                    </a:cubicBezTo>
                    <a:cubicBezTo>
                      <a:pt x="2277" y="3098"/>
                      <a:pt x="2842" y="2800"/>
                      <a:pt x="3120" y="2287"/>
                    </a:cubicBezTo>
                    <a:cubicBezTo>
                      <a:pt x="3522" y="1549"/>
                      <a:pt x="3241" y="515"/>
                      <a:pt x="2495" y="177"/>
                    </a:cubicBezTo>
                    <a:cubicBezTo>
                      <a:pt x="2235" y="59"/>
                      <a:pt x="1984" y="0"/>
                      <a:pt x="174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1" name="Google Shape;8971;p22"/>
              <p:cNvSpPr/>
              <p:nvPr/>
            </p:nvSpPr>
            <p:spPr>
              <a:xfrm>
                <a:off x="1502975" y="2483350"/>
                <a:ext cx="88075" cy="77450"/>
              </a:xfrm>
              <a:custGeom>
                <a:avLst/>
                <a:gdLst/>
                <a:ahLst/>
                <a:cxnLst/>
                <a:rect l="l" t="t" r="r" b="b"/>
                <a:pathLst>
                  <a:path w="3523" h="3098" extrusionOk="0">
                    <a:moveTo>
                      <a:pt x="1748" y="1"/>
                    </a:moveTo>
                    <a:cubicBezTo>
                      <a:pt x="1246" y="1"/>
                      <a:pt x="805" y="263"/>
                      <a:pt x="464" y="777"/>
                    </a:cubicBezTo>
                    <a:cubicBezTo>
                      <a:pt x="1" y="1474"/>
                      <a:pt x="287" y="2505"/>
                      <a:pt x="1003" y="2913"/>
                    </a:cubicBezTo>
                    <a:cubicBezTo>
                      <a:pt x="1223" y="3038"/>
                      <a:pt x="1471" y="3097"/>
                      <a:pt x="1719" y="3097"/>
                    </a:cubicBezTo>
                    <a:cubicBezTo>
                      <a:pt x="2278" y="3097"/>
                      <a:pt x="2843" y="2799"/>
                      <a:pt x="3120" y="2288"/>
                    </a:cubicBezTo>
                    <a:cubicBezTo>
                      <a:pt x="3523" y="1550"/>
                      <a:pt x="3241" y="517"/>
                      <a:pt x="2496" y="178"/>
                    </a:cubicBezTo>
                    <a:cubicBezTo>
                      <a:pt x="2236" y="59"/>
                      <a:pt x="1985" y="1"/>
                      <a:pt x="174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2" name="Google Shape;8972;p22"/>
              <p:cNvSpPr/>
              <p:nvPr/>
            </p:nvSpPr>
            <p:spPr>
              <a:xfrm>
                <a:off x="3995650" y="5133250"/>
                <a:ext cx="84600" cy="74900"/>
              </a:xfrm>
              <a:custGeom>
                <a:avLst/>
                <a:gdLst/>
                <a:ahLst/>
                <a:cxnLst/>
                <a:rect l="l" t="t" r="r" b="b"/>
                <a:pathLst>
                  <a:path w="3384" h="2996" extrusionOk="0">
                    <a:moveTo>
                      <a:pt x="1742" y="0"/>
                    </a:moveTo>
                    <a:cubicBezTo>
                      <a:pt x="1218" y="0"/>
                      <a:pt x="690" y="271"/>
                      <a:pt x="410" y="745"/>
                    </a:cubicBezTo>
                    <a:cubicBezTo>
                      <a:pt x="0" y="1440"/>
                      <a:pt x="240" y="2400"/>
                      <a:pt x="926" y="2805"/>
                    </a:cubicBezTo>
                    <a:cubicBezTo>
                      <a:pt x="1145" y="2934"/>
                      <a:pt x="1393" y="2996"/>
                      <a:pt x="1641" y="2996"/>
                    </a:cubicBezTo>
                    <a:cubicBezTo>
                      <a:pt x="2165" y="2996"/>
                      <a:pt x="2694" y="2724"/>
                      <a:pt x="2974" y="2249"/>
                    </a:cubicBezTo>
                    <a:cubicBezTo>
                      <a:pt x="3384" y="1554"/>
                      <a:pt x="3143" y="596"/>
                      <a:pt x="2458" y="191"/>
                    </a:cubicBezTo>
                    <a:cubicBezTo>
                      <a:pt x="2238" y="61"/>
                      <a:pt x="1991" y="0"/>
                      <a:pt x="174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3" name="Google Shape;8973;p22"/>
              <p:cNvSpPr/>
              <p:nvPr/>
            </p:nvSpPr>
            <p:spPr>
              <a:xfrm>
                <a:off x="4548950" y="606625"/>
                <a:ext cx="87075" cy="77500"/>
              </a:xfrm>
              <a:custGeom>
                <a:avLst/>
                <a:gdLst/>
                <a:ahLst/>
                <a:cxnLst/>
                <a:rect l="l" t="t" r="r" b="b"/>
                <a:pathLst>
                  <a:path w="3483" h="3100" extrusionOk="0">
                    <a:moveTo>
                      <a:pt x="1777" y="1"/>
                    </a:moveTo>
                    <a:cubicBezTo>
                      <a:pt x="1213" y="1"/>
                      <a:pt x="645" y="298"/>
                      <a:pt x="394" y="820"/>
                    </a:cubicBezTo>
                    <a:cubicBezTo>
                      <a:pt x="0" y="1641"/>
                      <a:pt x="192" y="2364"/>
                      <a:pt x="923" y="2872"/>
                    </a:cubicBezTo>
                    <a:cubicBezTo>
                      <a:pt x="1145" y="3028"/>
                      <a:pt x="1408" y="3099"/>
                      <a:pt x="1675" y="3099"/>
                    </a:cubicBezTo>
                    <a:cubicBezTo>
                      <a:pt x="2212" y="3099"/>
                      <a:pt x="2768" y="2809"/>
                      <a:pt x="3055" y="2326"/>
                    </a:cubicBezTo>
                    <a:cubicBezTo>
                      <a:pt x="3482" y="1602"/>
                      <a:pt x="3221" y="593"/>
                      <a:pt x="2504" y="186"/>
                    </a:cubicBezTo>
                    <a:cubicBezTo>
                      <a:pt x="2282" y="60"/>
                      <a:pt x="2030" y="1"/>
                      <a:pt x="177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4" name="Google Shape;8974;p22"/>
              <p:cNvSpPr/>
              <p:nvPr/>
            </p:nvSpPr>
            <p:spPr>
              <a:xfrm>
                <a:off x="4543300" y="4972500"/>
                <a:ext cx="87125" cy="77450"/>
              </a:xfrm>
              <a:custGeom>
                <a:avLst/>
                <a:gdLst/>
                <a:ahLst/>
                <a:cxnLst/>
                <a:rect l="l" t="t" r="r" b="b"/>
                <a:pathLst>
                  <a:path w="3485" h="3098" extrusionOk="0">
                    <a:moveTo>
                      <a:pt x="1784" y="1"/>
                    </a:moveTo>
                    <a:cubicBezTo>
                      <a:pt x="1238" y="1"/>
                      <a:pt x="685" y="278"/>
                      <a:pt x="425" y="777"/>
                    </a:cubicBezTo>
                    <a:cubicBezTo>
                      <a:pt x="1" y="1584"/>
                      <a:pt x="177" y="2314"/>
                      <a:pt x="886" y="2845"/>
                    </a:cubicBezTo>
                    <a:cubicBezTo>
                      <a:pt x="1116" y="3018"/>
                      <a:pt x="1394" y="3098"/>
                      <a:pt x="1678" y="3098"/>
                    </a:cubicBezTo>
                    <a:cubicBezTo>
                      <a:pt x="2200" y="3098"/>
                      <a:pt x="2741" y="2828"/>
                      <a:pt x="3036" y="2370"/>
                    </a:cubicBezTo>
                    <a:cubicBezTo>
                      <a:pt x="3484" y="1670"/>
                      <a:pt x="3254" y="642"/>
                      <a:pt x="2553" y="211"/>
                    </a:cubicBezTo>
                    <a:cubicBezTo>
                      <a:pt x="2322" y="68"/>
                      <a:pt x="2054" y="1"/>
                      <a:pt x="178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5" name="Google Shape;8975;p22"/>
              <p:cNvSpPr/>
              <p:nvPr/>
            </p:nvSpPr>
            <p:spPr>
              <a:xfrm>
                <a:off x="1518750" y="3272250"/>
                <a:ext cx="87925" cy="77500"/>
              </a:xfrm>
              <a:custGeom>
                <a:avLst/>
                <a:gdLst/>
                <a:ahLst/>
                <a:cxnLst/>
                <a:rect l="l" t="t" r="r" b="b"/>
                <a:pathLst>
                  <a:path w="3517" h="3100" extrusionOk="0">
                    <a:moveTo>
                      <a:pt x="1751" y="0"/>
                    </a:moveTo>
                    <a:cubicBezTo>
                      <a:pt x="1275" y="0"/>
                      <a:pt x="846" y="246"/>
                      <a:pt x="496" y="718"/>
                    </a:cubicBezTo>
                    <a:cubicBezTo>
                      <a:pt x="1" y="1383"/>
                      <a:pt x="239" y="2435"/>
                      <a:pt x="933" y="2880"/>
                    </a:cubicBezTo>
                    <a:cubicBezTo>
                      <a:pt x="1165" y="3029"/>
                      <a:pt x="1436" y="3100"/>
                      <a:pt x="1709" y="3100"/>
                    </a:cubicBezTo>
                    <a:cubicBezTo>
                      <a:pt x="2243" y="3100"/>
                      <a:pt x="2789" y="2830"/>
                      <a:pt x="3079" y="2355"/>
                    </a:cubicBezTo>
                    <a:cubicBezTo>
                      <a:pt x="3517" y="1642"/>
                      <a:pt x="3284" y="596"/>
                      <a:pt x="2553" y="216"/>
                    </a:cubicBezTo>
                    <a:cubicBezTo>
                      <a:pt x="2276" y="71"/>
                      <a:pt x="2007" y="0"/>
                      <a:pt x="175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6" name="Google Shape;8976;p22"/>
              <p:cNvSpPr/>
              <p:nvPr/>
            </p:nvSpPr>
            <p:spPr>
              <a:xfrm>
                <a:off x="1618600" y="3640250"/>
                <a:ext cx="86775" cy="77425"/>
              </a:xfrm>
              <a:custGeom>
                <a:avLst/>
                <a:gdLst/>
                <a:ahLst/>
                <a:cxnLst/>
                <a:rect l="l" t="t" r="r" b="b"/>
                <a:pathLst>
                  <a:path w="3471" h="3097" extrusionOk="0">
                    <a:moveTo>
                      <a:pt x="1799" y="1"/>
                    </a:moveTo>
                    <a:cubicBezTo>
                      <a:pt x="1245" y="1"/>
                      <a:pt x="677" y="311"/>
                      <a:pt x="401" y="820"/>
                    </a:cubicBezTo>
                    <a:cubicBezTo>
                      <a:pt x="0" y="1559"/>
                      <a:pt x="295" y="2561"/>
                      <a:pt x="1023" y="2939"/>
                    </a:cubicBezTo>
                    <a:cubicBezTo>
                      <a:pt x="1231" y="3046"/>
                      <a:pt x="1463" y="3097"/>
                      <a:pt x="1697" y="3097"/>
                    </a:cubicBezTo>
                    <a:cubicBezTo>
                      <a:pt x="2283" y="3097"/>
                      <a:pt x="2877" y="2778"/>
                      <a:pt x="3112" y="2233"/>
                    </a:cubicBezTo>
                    <a:cubicBezTo>
                      <a:pt x="3470" y="1403"/>
                      <a:pt x="3268" y="683"/>
                      <a:pt x="2514" y="202"/>
                    </a:cubicBezTo>
                    <a:cubicBezTo>
                      <a:pt x="2297" y="64"/>
                      <a:pt x="2049" y="1"/>
                      <a:pt x="179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7" name="Google Shape;8977;p22"/>
              <p:cNvSpPr/>
              <p:nvPr/>
            </p:nvSpPr>
            <p:spPr>
              <a:xfrm>
                <a:off x="4176625" y="5078575"/>
                <a:ext cx="87975" cy="77500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100" extrusionOk="0">
                    <a:moveTo>
                      <a:pt x="1751" y="1"/>
                    </a:moveTo>
                    <a:cubicBezTo>
                      <a:pt x="1270" y="1"/>
                      <a:pt x="838" y="250"/>
                      <a:pt x="490" y="729"/>
                    </a:cubicBezTo>
                    <a:cubicBezTo>
                      <a:pt x="1" y="1399"/>
                      <a:pt x="250" y="2449"/>
                      <a:pt x="948" y="2888"/>
                    </a:cubicBezTo>
                    <a:cubicBezTo>
                      <a:pt x="1178" y="3032"/>
                      <a:pt x="1443" y="3100"/>
                      <a:pt x="1711" y="3100"/>
                    </a:cubicBezTo>
                    <a:cubicBezTo>
                      <a:pt x="2250" y="3100"/>
                      <a:pt x="2800" y="2824"/>
                      <a:pt x="3088" y="2342"/>
                    </a:cubicBezTo>
                    <a:cubicBezTo>
                      <a:pt x="3518" y="1622"/>
                      <a:pt x="3277" y="583"/>
                      <a:pt x="2543" y="209"/>
                    </a:cubicBezTo>
                    <a:cubicBezTo>
                      <a:pt x="2268" y="69"/>
                      <a:pt x="2003" y="1"/>
                      <a:pt x="175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8" name="Google Shape;8978;p22"/>
              <p:cNvSpPr/>
              <p:nvPr/>
            </p:nvSpPr>
            <p:spPr>
              <a:xfrm>
                <a:off x="5942325" y="3574750"/>
                <a:ext cx="85600" cy="76075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3043" extrusionOk="0">
                    <a:moveTo>
                      <a:pt x="1775" y="1"/>
                    </a:moveTo>
                    <a:cubicBezTo>
                      <a:pt x="1222" y="1"/>
                      <a:pt x="659" y="295"/>
                      <a:pt x="385" y="799"/>
                    </a:cubicBezTo>
                    <a:cubicBezTo>
                      <a:pt x="1" y="1508"/>
                      <a:pt x="266" y="2473"/>
                      <a:pt x="953" y="2862"/>
                    </a:cubicBezTo>
                    <a:cubicBezTo>
                      <a:pt x="1168" y="2985"/>
                      <a:pt x="1411" y="3043"/>
                      <a:pt x="1656" y="3043"/>
                    </a:cubicBezTo>
                    <a:cubicBezTo>
                      <a:pt x="2190" y="3043"/>
                      <a:pt x="2732" y="2768"/>
                      <a:pt x="3016" y="2295"/>
                    </a:cubicBezTo>
                    <a:cubicBezTo>
                      <a:pt x="3424" y="1611"/>
                      <a:pt x="3193" y="629"/>
                      <a:pt x="2524" y="209"/>
                    </a:cubicBezTo>
                    <a:cubicBezTo>
                      <a:pt x="2298" y="67"/>
                      <a:pt x="2037" y="1"/>
                      <a:pt x="177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9" name="Google Shape;8979;p22"/>
              <p:cNvSpPr/>
              <p:nvPr/>
            </p:nvSpPr>
            <p:spPr>
              <a:xfrm>
                <a:off x="3396700" y="5108275"/>
                <a:ext cx="85375" cy="76050"/>
              </a:xfrm>
              <a:custGeom>
                <a:avLst/>
                <a:gdLst/>
                <a:ahLst/>
                <a:cxnLst/>
                <a:rect l="l" t="t" r="r" b="b"/>
                <a:pathLst>
                  <a:path w="3415" h="3042" extrusionOk="0">
                    <a:moveTo>
                      <a:pt x="1766" y="1"/>
                    </a:moveTo>
                    <a:cubicBezTo>
                      <a:pt x="1243" y="1"/>
                      <a:pt x="707" y="262"/>
                      <a:pt x="419" y="729"/>
                    </a:cubicBezTo>
                    <a:cubicBezTo>
                      <a:pt x="0" y="1406"/>
                      <a:pt x="217" y="2392"/>
                      <a:pt x="880" y="2824"/>
                    </a:cubicBezTo>
                    <a:cubicBezTo>
                      <a:pt x="1107" y="2972"/>
                      <a:pt x="1374" y="3042"/>
                      <a:pt x="1645" y="3042"/>
                    </a:cubicBezTo>
                    <a:cubicBezTo>
                      <a:pt x="2152" y="3042"/>
                      <a:pt x="2672" y="2796"/>
                      <a:pt x="2968" y="2358"/>
                    </a:cubicBezTo>
                    <a:cubicBezTo>
                      <a:pt x="3415" y="1700"/>
                      <a:pt x="3235" y="715"/>
                      <a:pt x="2582" y="251"/>
                    </a:cubicBezTo>
                    <a:cubicBezTo>
                      <a:pt x="2343" y="81"/>
                      <a:pt x="2056" y="1"/>
                      <a:pt x="176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0" name="Google Shape;8980;p22"/>
              <p:cNvSpPr/>
              <p:nvPr/>
            </p:nvSpPr>
            <p:spPr>
              <a:xfrm>
                <a:off x="2802725" y="717175"/>
                <a:ext cx="87150" cy="77475"/>
              </a:xfrm>
              <a:custGeom>
                <a:avLst/>
                <a:gdLst/>
                <a:ahLst/>
                <a:cxnLst/>
                <a:rect l="l" t="t" r="r" b="b"/>
                <a:pathLst>
                  <a:path w="3486" h="3099" extrusionOk="0">
                    <a:moveTo>
                      <a:pt x="1810" y="0"/>
                    </a:moveTo>
                    <a:cubicBezTo>
                      <a:pt x="1279" y="0"/>
                      <a:pt x="728" y="281"/>
                      <a:pt x="438" y="754"/>
                    </a:cubicBezTo>
                    <a:cubicBezTo>
                      <a:pt x="1" y="1467"/>
                      <a:pt x="248" y="2484"/>
                      <a:pt x="959" y="2902"/>
                    </a:cubicBezTo>
                    <a:cubicBezTo>
                      <a:pt x="1185" y="3035"/>
                      <a:pt x="1445" y="3098"/>
                      <a:pt x="1705" y="3098"/>
                    </a:cubicBezTo>
                    <a:cubicBezTo>
                      <a:pt x="2261" y="3098"/>
                      <a:pt x="2822" y="2810"/>
                      <a:pt x="3078" y="2298"/>
                    </a:cubicBezTo>
                    <a:cubicBezTo>
                      <a:pt x="3486" y="1483"/>
                      <a:pt x="3297" y="757"/>
                      <a:pt x="2578" y="238"/>
                    </a:cubicBezTo>
                    <a:cubicBezTo>
                      <a:pt x="2353" y="75"/>
                      <a:pt x="2084" y="0"/>
                      <a:pt x="181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1" name="Google Shape;8981;p22"/>
              <p:cNvSpPr/>
              <p:nvPr/>
            </p:nvSpPr>
            <p:spPr>
              <a:xfrm>
                <a:off x="1988100" y="1351750"/>
                <a:ext cx="85675" cy="76025"/>
              </a:xfrm>
              <a:custGeom>
                <a:avLst/>
                <a:gdLst/>
                <a:ahLst/>
                <a:cxnLst/>
                <a:rect l="l" t="t" r="r" b="b"/>
                <a:pathLst>
                  <a:path w="3427" h="3041" extrusionOk="0">
                    <a:moveTo>
                      <a:pt x="1772" y="0"/>
                    </a:moveTo>
                    <a:cubicBezTo>
                      <a:pt x="1229" y="0"/>
                      <a:pt x="679" y="284"/>
                      <a:pt x="400" y="771"/>
                    </a:cubicBezTo>
                    <a:cubicBezTo>
                      <a:pt x="0" y="1470"/>
                      <a:pt x="246" y="2439"/>
                      <a:pt x="924" y="2847"/>
                    </a:cubicBezTo>
                    <a:cubicBezTo>
                      <a:pt x="1144" y="2979"/>
                      <a:pt x="1395" y="3041"/>
                      <a:pt x="1649" y="3041"/>
                    </a:cubicBezTo>
                    <a:cubicBezTo>
                      <a:pt x="2212" y="3041"/>
                      <a:pt x="2788" y="2737"/>
                      <a:pt x="3055" y="2223"/>
                    </a:cubicBezTo>
                    <a:cubicBezTo>
                      <a:pt x="3426" y="1506"/>
                      <a:pt x="3145" y="546"/>
                      <a:pt x="2454" y="168"/>
                    </a:cubicBezTo>
                    <a:cubicBezTo>
                      <a:pt x="2243" y="54"/>
                      <a:pt x="2008" y="0"/>
                      <a:pt x="177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2" name="Google Shape;8982;p22"/>
              <p:cNvSpPr/>
              <p:nvPr/>
            </p:nvSpPr>
            <p:spPr>
              <a:xfrm>
                <a:off x="2001100" y="4323700"/>
                <a:ext cx="85525" cy="76000"/>
              </a:xfrm>
              <a:custGeom>
                <a:avLst/>
                <a:gdLst/>
                <a:ahLst/>
                <a:cxnLst/>
                <a:rect l="l" t="t" r="r" b="b"/>
                <a:pathLst>
                  <a:path w="3421" h="3040" extrusionOk="0">
                    <a:moveTo>
                      <a:pt x="1770" y="0"/>
                    </a:moveTo>
                    <a:cubicBezTo>
                      <a:pt x="1246" y="0"/>
                      <a:pt x="709" y="263"/>
                      <a:pt x="422" y="721"/>
                    </a:cubicBezTo>
                    <a:cubicBezTo>
                      <a:pt x="0" y="1396"/>
                      <a:pt x="213" y="2382"/>
                      <a:pt x="874" y="2818"/>
                    </a:cubicBezTo>
                    <a:cubicBezTo>
                      <a:pt x="1104" y="2969"/>
                      <a:pt x="1372" y="3040"/>
                      <a:pt x="1645" y="3040"/>
                    </a:cubicBezTo>
                    <a:cubicBezTo>
                      <a:pt x="2187" y="3040"/>
                      <a:pt x="2743" y="2758"/>
                      <a:pt x="3023" y="2268"/>
                    </a:cubicBezTo>
                    <a:cubicBezTo>
                      <a:pt x="3421" y="1570"/>
                      <a:pt x="3174" y="600"/>
                      <a:pt x="2495" y="193"/>
                    </a:cubicBezTo>
                    <a:cubicBezTo>
                      <a:pt x="2276" y="62"/>
                      <a:pt x="2024" y="0"/>
                      <a:pt x="177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3" name="Google Shape;8983;p22"/>
              <p:cNvSpPr/>
              <p:nvPr/>
            </p:nvSpPr>
            <p:spPr>
              <a:xfrm>
                <a:off x="4727475" y="4920525"/>
                <a:ext cx="84600" cy="74900"/>
              </a:xfrm>
              <a:custGeom>
                <a:avLst/>
                <a:gdLst/>
                <a:ahLst/>
                <a:cxnLst/>
                <a:rect l="l" t="t" r="r" b="b"/>
                <a:pathLst>
                  <a:path w="3384" h="2996" extrusionOk="0">
                    <a:moveTo>
                      <a:pt x="1742" y="1"/>
                    </a:moveTo>
                    <a:cubicBezTo>
                      <a:pt x="1197" y="1"/>
                      <a:pt x="651" y="295"/>
                      <a:pt x="383" y="795"/>
                    </a:cubicBezTo>
                    <a:cubicBezTo>
                      <a:pt x="0" y="1510"/>
                      <a:pt x="276" y="2459"/>
                      <a:pt x="974" y="2832"/>
                    </a:cubicBezTo>
                    <a:cubicBezTo>
                      <a:pt x="1183" y="2943"/>
                      <a:pt x="1413" y="2995"/>
                      <a:pt x="1642" y="2995"/>
                    </a:cubicBezTo>
                    <a:cubicBezTo>
                      <a:pt x="2187" y="2995"/>
                      <a:pt x="2733" y="2702"/>
                      <a:pt x="3000" y="2201"/>
                    </a:cubicBezTo>
                    <a:cubicBezTo>
                      <a:pt x="3383" y="1487"/>
                      <a:pt x="3108" y="538"/>
                      <a:pt x="2409" y="165"/>
                    </a:cubicBezTo>
                    <a:cubicBezTo>
                      <a:pt x="2201" y="53"/>
                      <a:pt x="1972" y="1"/>
                      <a:pt x="174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4" name="Google Shape;8984;p22"/>
              <p:cNvSpPr/>
              <p:nvPr/>
            </p:nvSpPr>
            <p:spPr>
              <a:xfrm>
                <a:off x="1471050" y="3089825"/>
                <a:ext cx="84575" cy="74875"/>
              </a:xfrm>
              <a:custGeom>
                <a:avLst/>
                <a:gdLst/>
                <a:ahLst/>
                <a:cxnLst/>
                <a:rect l="l" t="t" r="r" b="b"/>
                <a:pathLst>
                  <a:path w="3383" h="2995" extrusionOk="0">
                    <a:moveTo>
                      <a:pt x="1741" y="0"/>
                    </a:moveTo>
                    <a:cubicBezTo>
                      <a:pt x="1218" y="0"/>
                      <a:pt x="689" y="271"/>
                      <a:pt x="410" y="744"/>
                    </a:cubicBezTo>
                    <a:cubicBezTo>
                      <a:pt x="0" y="1438"/>
                      <a:pt x="240" y="2399"/>
                      <a:pt x="926" y="2803"/>
                    </a:cubicBezTo>
                    <a:cubicBezTo>
                      <a:pt x="1145" y="2933"/>
                      <a:pt x="1393" y="2995"/>
                      <a:pt x="1642" y="2995"/>
                    </a:cubicBezTo>
                    <a:cubicBezTo>
                      <a:pt x="2165" y="2995"/>
                      <a:pt x="2693" y="2724"/>
                      <a:pt x="2973" y="2250"/>
                    </a:cubicBezTo>
                    <a:cubicBezTo>
                      <a:pt x="3382" y="1555"/>
                      <a:pt x="3143" y="596"/>
                      <a:pt x="2458" y="192"/>
                    </a:cubicBezTo>
                    <a:cubicBezTo>
                      <a:pt x="2239" y="62"/>
                      <a:pt x="1991" y="0"/>
                      <a:pt x="174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5" name="Google Shape;8985;p22"/>
              <p:cNvSpPr/>
              <p:nvPr/>
            </p:nvSpPr>
            <p:spPr>
              <a:xfrm>
                <a:off x="1588700" y="2063725"/>
                <a:ext cx="84625" cy="74875"/>
              </a:xfrm>
              <a:custGeom>
                <a:avLst/>
                <a:gdLst/>
                <a:ahLst/>
                <a:cxnLst/>
                <a:rect l="l" t="t" r="r" b="b"/>
                <a:pathLst>
                  <a:path w="3385" h="2995" extrusionOk="0">
                    <a:moveTo>
                      <a:pt x="1743" y="0"/>
                    </a:moveTo>
                    <a:cubicBezTo>
                      <a:pt x="1219" y="0"/>
                      <a:pt x="692" y="271"/>
                      <a:pt x="412" y="744"/>
                    </a:cubicBezTo>
                    <a:cubicBezTo>
                      <a:pt x="1" y="1438"/>
                      <a:pt x="240" y="2398"/>
                      <a:pt x="925" y="2803"/>
                    </a:cubicBezTo>
                    <a:cubicBezTo>
                      <a:pt x="1145" y="2933"/>
                      <a:pt x="1393" y="2995"/>
                      <a:pt x="1643" y="2995"/>
                    </a:cubicBezTo>
                    <a:cubicBezTo>
                      <a:pt x="2166" y="2995"/>
                      <a:pt x="2694" y="2724"/>
                      <a:pt x="2973" y="2250"/>
                    </a:cubicBezTo>
                    <a:cubicBezTo>
                      <a:pt x="3384" y="1556"/>
                      <a:pt x="3144" y="597"/>
                      <a:pt x="2460" y="192"/>
                    </a:cubicBezTo>
                    <a:cubicBezTo>
                      <a:pt x="2240" y="61"/>
                      <a:pt x="1992" y="0"/>
                      <a:pt x="174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6" name="Google Shape;8986;p22"/>
              <p:cNvSpPr/>
              <p:nvPr/>
            </p:nvSpPr>
            <p:spPr>
              <a:xfrm>
                <a:off x="6111050" y="2733650"/>
                <a:ext cx="82125" cy="73950"/>
              </a:xfrm>
              <a:custGeom>
                <a:avLst/>
                <a:gdLst/>
                <a:ahLst/>
                <a:cxnLst/>
                <a:rect l="l" t="t" r="r" b="b"/>
                <a:pathLst>
                  <a:path w="3285" h="2958" extrusionOk="0">
                    <a:moveTo>
                      <a:pt x="1677" y="0"/>
                    </a:moveTo>
                    <a:cubicBezTo>
                      <a:pt x="1168" y="0"/>
                      <a:pt x="662" y="276"/>
                      <a:pt x="408" y="762"/>
                    </a:cubicBezTo>
                    <a:cubicBezTo>
                      <a:pt x="1" y="1545"/>
                      <a:pt x="166" y="2236"/>
                      <a:pt x="879" y="2728"/>
                    </a:cubicBezTo>
                    <a:cubicBezTo>
                      <a:pt x="1104" y="2884"/>
                      <a:pt x="1361" y="2958"/>
                      <a:pt x="1619" y="2958"/>
                    </a:cubicBezTo>
                    <a:cubicBezTo>
                      <a:pt x="2130" y="2958"/>
                      <a:pt x="2646" y="2670"/>
                      <a:pt x="2938" y="2162"/>
                    </a:cubicBezTo>
                    <a:cubicBezTo>
                      <a:pt x="3284" y="1408"/>
                      <a:pt x="3151" y="726"/>
                      <a:pt x="2437" y="233"/>
                    </a:cubicBezTo>
                    <a:cubicBezTo>
                      <a:pt x="2207" y="75"/>
                      <a:pt x="1942" y="0"/>
                      <a:pt x="167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7" name="Google Shape;8987;p22"/>
              <p:cNvSpPr/>
              <p:nvPr/>
            </p:nvSpPr>
            <p:spPr>
              <a:xfrm>
                <a:off x="1670600" y="3826225"/>
                <a:ext cx="82625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2949" extrusionOk="0">
                    <a:moveTo>
                      <a:pt x="1669" y="0"/>
                    </a:moveTo>
                    <a:cubicBezTo>
                      <a:pt x="1134" y="0"/>
                      <a:pt x="612" y="292"/>
                      <a:pt x="371" y="812"/>
                    </a:cubicBezTo>
                    <a:cubicBezTo>
                      <a:pt x="1" y="1612"/>
                      <a:pt x="197" y="2294"/>
                      <a:pt x="932" y="2751"/>
                    </a:cubicBezTo>
                    <a:cubicBezTo>
                      <a:pt x="1149" y="2886"/>
                      <a:pt x="1389" y="2949"/>
                      <a:pt x="1628" y="2949"/>
                    </a:cubicBezTo>
                    <a:cubicBezTo>
                      <a:pt x="2156" y="2949"/>
                      <a:pt x="2681" y="2644"/>
                      <a:pt x="2943" y="2134"/>
                    </a:cubicBezTo>
                    <a:cubicBezTo>
                      <a:pt x="3305" y="1431"/>
                      <a:pt x="3054" y="567"/>
                      <a:pt x="2379" y="186"/>
                    </a:cubicBezTo>
                    <a:cubicBezTo>
                      <a:pt x="2156" y="60"/>
                      <a:pt x="1911" y="0"/>
                      <a:pt x="166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8" name="Google Shape;8988;p22"/>
              <p:cNvSpPr/>
              <p:nvPr/>
            </p:nvSpPr>
            <p:spPr>
              <a:xfrm>
                <a:off x="3719925" y="453150"/>
                <a:ext cx="81625" cy="73775"/>
              </a:xfrm>
              <a:custGeom>
                <a:avLst/>
                <a:gdLst/>
                <a:ahLst/>
                <a:cxnLst/>
                <a:rect l="l" t="t" r="r" b="b"/>
                <a:pathLst>
                  <a:path w="3265" h="2951" extrusionOk="0">
                    <a:moveTo>
                      <a:pt x="1662" y="0"/>
                    </a:moveTo>
                    <a:cubicBezTo>
                      <a:pt x="1177" y="0"/>
                      <a:pt x="696" y="247"/>
                      <a:pt x="436" y="699"/>
                    </a:cubicBezTo>
                    <a:cubicBezTo>
                      <a:pt x="1" y="1458"/>
                      <a:pt x="117" y="2159"/>
                      <a:pt x="816" y="2685"/>
                    </a:cubicBezTo>
                    <a:cubicBezTo>
                      <a:pt x="1054" y="2865"/>
                      <a:pt x="1333" y="2950"/>
                      <a:pt x="1614" y="2950"/>
                    </a:cubicBezTo>
                    <a:cubicBezTo>
                      <a:pt x="2102" y="2950"/>
                      <a:pt x="2597" y="2691"/>
                      <a:pt x="2899" y="2217"/>
                    </a:cubicBezTo>
                    <a:cubicBezTo>
                      <a:pt x="3265" y="1486"/>
                      <a:pt x="3187" y="798"/>
                      <a:pt x="2485" y="272"/>
                    </a:cubicBezTo>
                    <a:cubicBezTo>
                      <a:pt x="2240" y="88"/>
                      <a:pt x="1950" y="0"/>
                      <a:pt x="166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9" name="Google Shape;8989;p22"/>
              <p:cNvSpPr/>
              <p:nvPr/>
            </p:nvSpPr>
            <p:spPr>
              <a:xfrm>
                <a:off x="5813250" y="1630000"/>
                <a:ext cx="82100" cy="7395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2958" extrusionOk="0">
                    <a:moveTo>
                      <a:pt x="1668" y="0"/>
                    </a:moveTo>
                    <a:cubicBezTo>
                      <a:pt x="1138" y="0"/>
                      <a:pt x="614" y="302"/>
                      <a:pt x="373" y="818"/>
                    </a:cubicBezTo>
                    <a:cubicBezTo>
                      <a:pt x="0" y="1617"/>
                      <a:pt x="196" y="2301"/>
                      <a:pt x="930" y="2759"/>
                    </a:cubicBezTo>
                    <a:cubicBezTo>
                      <a:pt x="1147" y="2895"/>
                      <a:pt x="1388" y="2958"/>
                      <a:pt x="1629" y="2958"/>
                    </a:cubicBezTo>
                    <a:cubicBezTo>
                      <a:pt x="2156" y="2958"/>
                      <a:pt x="2680" y="2654"/>
                      <a:pt x="2943" y="2145"/>
                    </a:cubicBezTo>
                    <a:cubicBezTo>
                      <a:pt x="3284" y="1333"/>
                      <a:pt x="3114" y="661"/>
                      <a:pt x="2379" y="202"/>
                    </a:cubicBezTo>
                    <a:cubicBezTo>
                      <a:pt x="2159" y="65"/>
                      <a:pt x="1913" y="0"/>
                      <a:pt x="166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0" name="Google Shape;8990;p22"/>
              <p:cNvSpPr/>
              <p:nvPr/>
            </p:nvSpPr>
            <p:spPr>
              <a:xfrm>
                <a:off x="2982725" y="5032600"/>
                <a:ext cx="82025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3281" h="2891" extrusionOk="0">
                    <a:moveTo>
                      <a:pt x="1586" y="0"/>
                    </a:moveTo>
                    <a:cubicBezTo>
                      <a:pt x="1130" y="0"/>
                      <a:pt x="738" y="232"/>
                      <a:pt x="444" y="735"/>
                    </a:cubicBezTo>
                    <a:cubicBezTo>
                      <a:pt x="1" y="1497"/>
                      <a:pt x="172" y="2180"/>
                      <a:pt x="897" y="2659"/>
                    </a:cubicBezTo>
                    <a:cubicBezTo>
                      <a:pt x="1133" y="2816"/>
                      <a:pt x="1393" y="2890"/>
                      <a:pt x="1649" y="2890"/>
                    </a:cubicBezTo>
                    <a:cubicBezTo>
                      <a:pt x="2146" y="2890"/>
                      <a:pt x="2626" y="2609"/>
                      <a:pt x="2879" y="2107"/>
                    </a:cubicBezTo>
                    <a:cubicBezTo>
                      <a:pt x="3281" y="1312"/>
                      <a:pt x="3064" y="673"/>
                      <a:pt x="2354" y="188"/>
                    </a:cubicBezTo>
                    <a:cubicBezTo>
                      <a:pt x="2084" y="65"/>
                      <a:pt x="1826" y="0"/>
                      <a:pt x="158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1" name="Google Shape;8991;p22"/>
              <p:cNvSpPr/>
              <p:nvPr/>
            </p:nvSpPr>
            <p:spPr>
              <a:xfrm>
                <a:off x="2284950" y="4640275"/>
                <a:ext cx="82000" cy="72325"/>
              </a:xfrm>
              <a:custGeom>
                <a:avLst/>
                <a:gdLst/>
                <a:ahLst/>
                <a:cxnLst/>
                <a:rect l="l" t="t" r="r" b="b"/>
                <a:pathLst>
                  <a:path w="3280" h="2893" extrusionOk="0">
                    <a:moveTo>
                      <a:pt x="1585" y="0"/>
                    </a:moveTo>
                    <a:cubicBezTo>
                      <a:pt x="1140" y="0"/>
                      <a:pt x="752" y="224"/>
                      <a:pt x="456" y="715"/>
                    </a:cubicBezTo>
                    <a:cubicBezTo>
                      <a:pt x="0" y="1469"/>
                      <a:pt x="157" y="2159"/>
                      <a:pt x="876" y="2650"/>
                    </a:cubicBezTo>
                    <a:cubicBezTo>
                      <a:pt x="1116" y="2814"/>
                      <a:pt x="1383" y="2892"/>
                      <a:pt x="1645" y="2892"/>
                    </a:cubicBezTo>
                    <a:cubicBezTo>
                      <a:pt x="2135" y="2892"/>
                      <a:pt x="2609" y="2620"/>
                      <a:pt x="2865" y="2129"/>
                    </a:cubicBezTo>
                    <a:cubicBezTo>
                      <a:pt x="3279" y="1341"/>
                      <a:pt x="3077" y="697"/>
                      <a:pt x="2371" y="199"/>
                    </a:cubicBezTo>
                    <a:cubicBezTo>
                      <a:pt x="2096" y="69"/>
                      <a:pt x="1832" y="0"/>
                      <a:pt x="158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2" name="Google Shape;8992;p22"/>
              <p:cNvSpPr/>
              <p:nvPr/>
            </p:nvSpPr>
            <p:spPr>
              <a:xfrm>
                <a:off x="2623500" y="773000"/>
                <a:ext cx="81450" cy="72625"/>
              </a:xfrm>
              <a:custGeom>
                <a:avLst/>
                <a:gdLst/>
                <a:ahLst/>
                <a:cxnLst/>
                <a:rect l="l" t="t" r="r" b="b"/>
                <a:pathLst>
                  <a:path w="3258" h="2905" extrusionOk="0">
                    <a:moveTo>
                      <a:pt x="1557" y="1"/>
                    </a:moveTo>
                    <a:cubicBezTo>
                      <a:pt x="1090" y="1"/>
                      <a:pt x="692" y="268"/>
                      <a:pt x="362" y="762"/>
                    </a:cubicBezTo>
                    <a:cubicBezTo>
                      <a:pt x="1" y="1561"/>
                      <a:pt x="129" y="2243"/>
                      <a:pt x="886" y="2678"/>
                    </a:cubicBezTo>
                    <a:cubicBezTo>
                      <a:pt x="1152" y="2830"/>
                      <a:pt x="1408" y="2905"/>
                      <a:pt x="1649" y="2905"/>
                    </a:cubicBezTo>
                    <a:cubicBezTo>
                      <a:pt x="2092" y="2905"/>
                      <a:pt x="2485" y="2654"/>
                      <a:pt x="2796" y="2174"/>
                    </a:cubicBezTo>
                    <a:cubicBezTo>
                      <a:pt x="3257" y="1458"/>
                      <a:pt x="3016" y="554"/>
                      <a:pt x="2266" y="184"/>
                    </a:cubicBezTo>
                    <a:cubicBezTo>
                      <a:pt x="2014" y="60"/>
                      <a:pt x="1778" y="1"/>
                      <a:pt x="155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3" name="Google Shape;8993;p22"/>
              <p:cNvSpPr/>
              <p:nvPr/>
            </p:nvSpPr>
            <p:spPr>
              <a:xfrm>
                <a:off x="2125275" y="1118275"/>
                <a:ext cx="78100" cy="68700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2748" extrusionOk="0">
                    <a:moveTo>
                      <a:pt x="1573" y="1"/>
                    </a:moveTo>
                    <a:cubicBezTo>
                      <a:pt x="1121" y="1"/>
                      <a:pt x="674" y="238"/>
                      <a:pt x="425" y="667"/>
                    </a:cubicBezTo>
                    <a:cubicBezTo>
                      <a:pt x="1" y="1400"/>
                      <a:pt x="188" y="2019"/>
                      <a:pt x="791" y="2524"/>
                    </a:cubicBezTo>
                    <a:cubicBezTo>
                      <a:pt x="1076" y="2670"/>
                      <a:pt x="1350" y="2747"/>
                      <a:pt x="1606" y="2747"/>
                    </a:cubicBezTo>
                    <a:cubicBezTo>
                      <a:pt x="2010" y="2747"/>
                      <a:pt x="2370" y="2553"/>
                      <a:pt x="2658" y="2126"/>
                    </a:cubicBezTo>
                    <a:cubicBezTo>
                      <a:pt x="3123" y="1434"/>
                      <a:pt x="2994" y="766"/>
                      <a:pt x="2345" y="265"/>
                    </a:cubicBezTo>
                    <a:cubicBezTo>
                      <a:pt x="2114" y="86"/>
                      <a:pt x="1843" y="1"/>
                      <a:pt x="157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4" name="Google Shape;8994;p22"/>
              <p:cNvSpPr/>
              <p:nvPr/>
            </p:nvSpPr>
            <p:spPr>
              <a:xfrm>
                <a:off x="6079550" y="3341325"/>
                <a:ext cx="78100" cy="68600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2744" extrusionOk="0">
                    <a:moveTo>
                      <a:pt x="1569" y="1"/>
                    </a:moveTo>
                    <a:cubicBezTo>
                      <a:pt x="1096" y="1"/>
                      <a:pt x="630" y="263"/>
                      <a:pt x="390" y="727"/>
                    </a:cubicBezTo>
                    <a:cubicBezTo>
                      <a:pt x="1" y="1479"/>
                      <a:pt x="218" y="2086"/>
                      <a:pt x="859" y="2566"/>
                    </a:cubicBezTo>
                    <a:cubicBezTo>
                      <a:pt x="1121" y="2682"/>
                      <a:pt x="1372" y="2744"/>
                      <a:pt x="1606" y="2744"/>
                    </a:cubicBezTo>
                    <a:cubicBezTo>
                      <a:pt x="2036" y="2744"/>
                      <a:pt x="2409" y="2535"/>
                      <a:pt x="2692" y="2068"/>
                    </a:cubicBezTo>
                    <a:cubicBezTo>
                      <a:pt x="3124" y="1352"/>
                      <a:pt x="2961" y="695"/>
                      <a:pt x="2288" y="226"/>
                    </a:cubicBezTo>
                    <a:cubicBezTo>
                      <a:pt x="2067" y="73"/>
                      <a:pt x="1817" y="1"/>
                      <a:pt x="156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5" name="Google Shape;8995;p22"/>
              <p:cNvSpPr/>
              <p:nvPr/>
            </p:nvSpPr>
            <p:spPr>
              <a:xfrm>
                <a:off x="4320425" y="479650"/>
                <a:ext cx="77575" cy="69600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2784" extrusionOk="0">
                    <a:moveTo>
                      <a:pt x="1566" y="0"/>
                    </a:moveTo>
                    <a:cubicBezTo>
                      <a:pt x="1087" y="0"/>
                      <a:pt x="627" y="268"/>
                      <a:pt x="382" y="751"/>
                    </a:cubicBezTo>
                    <a:cubicBezTo>
                      <a:pt x="0" y="1502"/>
                      <a:pt x="168" y="2137"/>
                      <a:pt x="867" y="2579"/>
                    </a:cubicBezTo>
                    <a:cubicBezTo>
                      <a:pt x="1083" y="2716"/>
                      <a:pt x="1316" y="2783"/>
                      <a:pt x="1548" y="2783"/>
                    </a:cubicBezTo>
                    <a:cubicBezTo>
                      <a:pt x="2039" y="2783"/>
                      <a:pt x="2525" y="2482"/>
                      <a:pt x="2837" y="1907"/>
                    </a:cubicBezTo>
                    <a:cubicBezTo>
                      <a:pt x="3102" y="1286"/>
                      <a:pt x="2984" y="651"/>
                      <a:pt x="2277" y="209"/>
                    </a:cubicBezTo>
                    <a:cubicBezTo>
                      <a:pt x="2051" y="67"/>
                      <a:pt x="1806" y="0"/>
                      <a:pt x="156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6" name="Google Shape;8996;p22"/>
              <p:cNvSpPr/>
              <p:nvPr/>
            </p:nvSpPr>
            <p:spPr>
              <a:xfrm>
                <a:off x="1721675" y="4011950"/>
                <a:ext cx="79725" cy="70200"/>
              </a:xfrm>
              <a:custGeom>
                <a:avLst/>
                <a:gdLst/>
                <a:ahLst/>
                <a:cxnLst/>
                <a:rect l="l" t="t" r="r" b="b"/>
                <a:pathLst>
                  <a:path w="3189" h="2808" extrusionOk="0">
                    <a:moveTo>
                      <a:pt x="1539" y="1"/>
                    </a:moveTo>
                    <a:cubicBezTo>
                      <a:pt x="1094" y="1"/>
                      <a:pt x="713" y="248"/>
                      <a:pt x="420" y="735"/>
                    </a:cubicBezTo>
                    <a:cubicBezTo>
                      <a:pt x="0" y="1430"/>
                      <a:pt x="252" y="2263"/>
                      <a:pt x="1092" y="2699"/>
                    </a:cubicBezTo>
                    <a:cubicBezTo>
                      <a:pt x="1273" y="2770"/>
                      <a:pt x="1455" y="2808"/>
                      <a:pt x="1632" y="2808"/>
                    </a:cubicBezTo>
                    <a:cubicBezTo>
                      <a:pt x="2061" y="2808"/>
                      <a:pt x="2465" y="2586"/>
                      <a:pt x="2773" y="2068"/>
                    </a:cubicBezTo>
                    <a:cubicBezTo>
                      <a:pt x="3189" y="1370"/>
                      <a:pt x="2947" y="521"/>
                      <a:pt x="2227" y="175"/>
                    </a:cubicBezTo>
                    <a:cubicBezTo>
                      <a:pt x="1984" y="59"/>
                      <a:pt x="1754" y="1"/>
                      <a:pt x="153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7" name="Google Shape;8997;p22"/>
              <p:cNvSpPr/>
              <p:nvPr/>
            </p:nvSpPr>
            <p:spPr>
              <a:xfrm>
                <a:off x="3815450" y="5189050"/>
                <a:ext cx="77900" cy="69825"/>
              </a:xfrm>
              <a:custGeom>
                <a:avLst/>
                <a:gdLst/>
                <a:ahLst/>
                <a:cxnLst/>
                <a:rect l="l" t="t" r="r" b="b"/>
                <a:pathLst>
                  <a:path w="3116" h="2793" extrusionOk="0">
                    <a:moveTo>
                      <a:pt x="1590" y="0"/>
                    </a:moveTo>
                    <a:cubicBezTo>
                      <a:pt x="1133" y="0"/>
                      <a:pt x="688" y="245"/>
                      <a:pt x="422" y="685"/>
                    </a:cubicBezTo>
                    <a:cubicBezTo>
                      <a:pt x="1" y="1383"/>
                      <a:pt x="207" y="2228"/>
                      <a:pt x="912" y="2599"/>
                    </a:cubicBezTo>
                    <a:cubicBezTo>
                      <a:pt x="1160" y="2730"/>
                      <a:pt x="1394" y="2792"/>
                      <a:pt x="1614" y="2792"/>
                    </a:cubicBezTo>
                    <a:cubicBezTo>
                      <a:pt x="2046" y="2792"/>
                      <a:pt x="2422" y="2551"/>
                      <a:pt x="2743" y="2122"/>
                    </a:cubicBezTo>
                    <a:cubicBezTo>
                      <a:pt x="3116" y="1363"/>
                      <a:pt x="3029" y="720"/>
                      <a:pt x="2345" y="243"/>
                    </a:cubicBezTo>
                    <a:cubicBezTo>
                      <a:pt x="2110" y="78"/>
                      <a:pt x="1848" y="0"/>
                      <a:pt x="159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8" name="Google Shape;8998;p22"/>
              <p:cNvSpPr/>
              <p:nvPr/>
            </p:nvSpPr>
            <p:spPr>
              <a:xfrm>
                <a:off x="5483200" y="1133525"/>
                <a:ext cx="77900" cy="69825"/>
              </a:xfrm>
              <a:custGeom>
                <a:avLst/>
                <a:gdLst/>
                <a:ahLst/>
                <a:cxnLst/>
                <a:rect l="l" t="t" r="r" b="b"/>
                <a:pathLst>
                  <a:path w="3116" h="2793" extrusionOk="0">
                    <a:moveTo>
                      <a:pt x="1590" y="0"/>
                    </a:moveTo>
                    <a:cubicBezTo>
                      <a:pt x="1133" y="0"/>
                      <a:pt x="688" y="245"/>
                      <a:pt x="422" y="685"/>
                    </a:cubicBezTo>
                    <a:cubicBezTo>
                      <a:pt x="0" y="1383"/>
                      <a:pt x="205" y="2228"/>
                      <a:pt x="911" y="2599"/>
                    </a:cubicBezTo>
                    <a:cubicBezTo>
                      <a:pt x="1160" y="2730"/>
                      <a:pt x="1394" y="2792"/>
                      <a:pt x="1613" y="2792"/>
                    </a:cubicBezTo>
                    <a:cubicBezTo>
                      <a:pt x="2045" y="2792"/>
                      <a:pt x="2420" y="2551"/>
                      <a:pt x="2741" y="2122"/>
                    </a:cubicBezTo>
                    <a:cubicBezTo>
                      <a:pt x="3116" y="1363"/>
                      <a:pt x="3027" y="720"/>
                      <a:pt x="2345" y="243"/>
                    </a:cubicBezTo>
                    <a:cubicBezTo>
                      <a:pt x="2109" y="78"/>
                      <a:pt x="1848" y="0"/>
                      <a:pt x="159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9" name="Google Shape;8999;p22"/>
              <p:cNvSpPr/>
              <p:nvPr/>
            </p:nvSpPr>
            <p:spPr>
              <a:xfrm>
                <a:off x="4912800" y="4869775"/>
                <a:ext cx="79750" cy="70225"/>
              </a:xfrm>
              <a:custGeom>
                <a:avLst/>
                <a:gdLst/>
                <a:ahLst/>
                <a:cxnLst/>
                <a:rect l="l" t="t" r="r" b="b"/>
                <a:pathLst>
                  <a:path w="3190" h="2809" extrusionOk="0">
                    <a:moveTo>
                      <a:pt x="1540" y="1"/>
                    </a:moveTo>
                    <a:cubicBezTo>
                      <a:pt x="1097" y="1"/>
                      <a:pt x="716" y="246"/>
                      <a:pt x="422" y="730"/>
                    </a:cubicBezTo>
                    <a:cubicBezTo>
                      <a:pt x="1" y="1426"/>
                      <a:pt x="250" y="2260"/>
                      <a:pt x="1090" y="2697"/>
                    </a:cubicBezTo>
                    <a:cubicBezTo>
                      <a:pt x="1272" y="2770"/>
                      <a:pt x="1455" y="2808"/>
                      <a:pt x="1634" y="2808"/>
                    </a:cubicBezTo>
                    <a:cubicBezTo>
                      <a:pt x="2060" y="2808"/>
                      <a:pt x="2463" y="2587"/>
                      <a:pt x="2771" y="2072"/>
                    </a:cubicBezTo>
                    <a:cubicBezTo>
                      <a:pt x="3190" y="1374"/>
                      <a:pt x="2952" y="525"/>
                      <a:pt x="2232" y="177"/>
                    </a:cubicBezTo>
                    <a:cubicBezTo>
                      <a:pt x="1988" y="59"/>
                      <a:pt x="1756" y="1"/>
                      <a:pt x="154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0" name="Google Shape;9000;p22"/>
              <p:cNvSpPr/>
              <p:nvPr/>
            </p:nvSpPr>
            <p:spPr>
              <a:xfrm>
                <a:off x="1424400" y="2908400"/>
                <a:ext cx="77625" cy="69625"/>
              </a:xfrm>
              <a:custGeom>
                <a:avLst/>
                <a:gdLst/>
                <a:ahLst/>
                <a:cxnLst/>
                <a:rect l="l" t="t" r="r" b="b"/>
                <a:pathLst>
                  <a:path w="3105" h="2785" extrusionOk="0">
                    <a:moveTo>
                      <a:pt x="1568" y="1"/>
                    </a:moveTo>
                    <a:cubicBezTo>
                      <a:pt x="1097" y="1"/>
                      <a:pt x="644" y="260"/>
                      <a:pt x="396" y="729"/>
                    </a:cubicBezTo>
                    <a:cubicBezTo>
                      <a:pt x="1" y="1473"/>
                      <a:pt x="155" y="2111"/>
                      <a:pt x="844" y="2568"/>
                    </a:cubicBezTo>
                    <a:cubicBezTo>
                      <a:pt x="1064" y="2714"/>
                      <a:pt x="1304" y="2785"/>
                      <a:pt x="1543" y="2785"/>
                    </a:cubicBezTo>
                    <a:cubicBezTo>
                      <a:pt x="2027" y="2785"/>
                      <a:pt x="2509" y="2493"/>
                      <a:pt x="2826" y="1933"/>
                    </a:cubicBezTo>
                    <a:cubicBezTo>
                      <a:pt x="3104" y="1317"/>
                      <a:pt x="2998" y="679"/>
                      <a:pt x="2300" y="224"/>
                    </a:cubicBezTo>
                    <a:cubicBezTo>
                      <a:pt x="2069" y="73"/>
                      <a:pt x="1816" y="1"/>
                      <a:pt x="156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1" name="Google Shape;9001;p22"/>
              <p:cNvSpPr/>
              <p:nvPr/>
            </p:nvSpPr>
            <p:spPr>
              <a:xfrm>
                <a:off x="5413825" y="4527825"/>
                <a:ext cx="77125" cy="67600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2704" extrusionOk="0">
                    <a:moveTo>
                      <a:pt x="1489" y="1"/>
                    </a:moveTo>
                    <a:cubicBezTo>
                      <a:pt x="1007" y="1"/>
                      <a:pt x="605" y="233"/>
                      <a:pt x="343" y="768"/>
                    </a:cubicBezTo>
                    <a:cubicBezTo>
                      <a:pt x="1" y="1471"/>
                      <a:pt x="188" y="2130"/>
                      <a:pt x="867" y="2503"/>
                    </a:cubicBezTo>
                    <a:cubicBezTo>
                      <a:pt x="1112" y="2637"/>
                      <a:pt x="1353" y="2703"/>
                      <a:pt x="1579" y="2703"/>
                    </a:cubicBezTo>
                    <a:cubicBezTo>
                      <a:pt x="2022" y="2703"/>
                      <a:pt x="2412" y="2450"/>
                      <a:pt x="2678" y="1959"/>
                    </a:cubicBezTo>
                    <a:cubicBezTo>
                      <a:pt x="3085" y="1213"/>
                      <a:pt x="2818" y="587"/>
                      <a:pt x="2146" y="123"/>
                    </a:cubicBezTo>
                    <a:cubicBezTo>
                      <a:pt x="1916" y="43"/>
                      <a:pt x="1695" y="1"/>
                      <a:pt x="148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2" name="Google Shape;9002;p22"/>
              <p:cNvSpPr/>
              <p:nvPr/>
            </p:nvSpPr>
            <p:spPr>
              <a:xfrm>
                <a:off x="4970175" y="688875"/>
                <a:ext cx="72075" cy="67075"/>
              </a:xfrm>
              <a:custGeom>
                <a:avLst/>
                <a:gdLst/>
                <a:ahLst/>
                <a:cxnLst/>
                <a:rect l="l" t="t" r="r" b="b"/>
                <a:pathLst>
                  <a:path w="2883" h="2683" extrusionOk="0">
                    <a:moveTo>
                      <a:pt x="1467" y="1"/>
                    </a:moveTo>
                    <a:cubicBezTo>
                      <a:pt x="1036" y="1"/>
                      <a:pt x="625" y="282"/>
                      <a:pt x="367" y="763"/>
                    </a:cubicBezTo>
                    <a:cubicBezTo>
                      <a:pt x="0" y="1444"/>
                      <a:pt x="187" y="2120"/>
                      <a:pt x="850" y="2497"/>
                    </a:cubicBezTo>
                    <a:cubicBezTo>
                      <a:pt x="1067" y="2621"/>
                      <a:pt x="1275" y="2683"/>
                      <a:pt x="1480" y="2683"/>
                    </a:cubicBezTo>
                    <a:cubicBezTo>
                      <a:pt x="1951" y="2683"/>
                      <a:pt x="2402" y="2353"/>
                      <a:pt x="2883" y="1693"/>
                    </a:cubicBezTo>
                    <a:cubicBezTo>
                      <a:pt x="2689" y="1287"/>
                      <a:pt x="2566" y="573"/>
                      <a:pt x="2146" y="247"/>
                    </a:cubicBezTo>
                    <a:cubicBezTo>
                      <a:pt x="1927" y="79"/>
                      <a:pt x="1694" y="1"/>
                      <a:pt x="146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3" name="Google Shape;9003;p22"/>
              <p:cNvSpPr/>
              <p:nvPr/>
            </p:nvSpPr>
            <p:spPr>
              <a:xfrm>
                <a:off x="2054925" y="4509700"/>
                <a:ext cx="70125" cy="6870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748" extrusionOk="0">
                    <a:moveTo>
                      <a:pt x="2018" y="1"/>
                    </a:moveTo>
                    <a:cubicBezTo>
                      <a:pt x="1483" y="278"/>
                      <a:pt x="777" y="428"/>
                      <a:pt x="453" y="864"/>
                    </a:cubicBezTo>
                    <a:cubicBezTo>
                      <a:pt x="0" y="1473"/>
                      <a:pt x="255" y="2211"/>
                      <a:pt x="935" y="2571"/>
                    </a:cubicBezTo>
                    <a:cubicBezTo>
                      <a:pt x="1157" y="2689"/>
                      <a:pt x="1389" y="2747"/>
                      <a:pt x="1608" y="2747"/>
                    </a:cubicBezTo>
                    <a:cubicBezTo>
                      <a:pt x="2056" y="2747"/>
                      <a:pt x="2453" y="2504"/>
                      <a:pt x="2623" y="2022"/>
                    </a:cubicBezTo>
                    <a:cubicBezTo>
                      <a:pt x="2805" y="1510"/>
                      <a:pt x="2538" y="842"/>
                      <a:pt x="2471" y="242"/>
                    </a:cubicBezTo>
                    <a:lnTo>
                      <a:pt x="2018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4" name="Google Shape;9004;p22"/>
              <p:cNvSpPr/>
              <p:nvPr/>
            </p:nvSpPr>
            <p:spPr>
              <a:xfrm>
                <a:off x="1458625" y="2304150"/>
                <a:ext cx="77175" cy="67700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2708" extrusionOk="0">
                    <a:moveTo>
                      <a:pt x="1512" y="0"/>
                    </a:moveTo>
                    <a:cubicBezTo>
                      <a:pt x="1075" y="0"/>
                      <a:pt x="688" y="249"/>
                      <a:pt x="418" y="731"/>
                    </a:cubicBezTo>
                    <a:cubicBezTo>
                      <a:pt x="1" y="1472"/>
                      <a:pt x="261" y="2100"/>
                      <a:pt x="979" y="2613"/>
                    </a:cubicBezTo>
                    <a:cubicBezTo>
                      <a:pt x="1183" y="2673"/>
                      <a:pt x="1384" y="2708"/>
                      <a:pt x="1577" y="2708"/>
                    </a:cubicBezTo>
                    <a:cubicBezTo>
                      <a:pt x="2047" y="2708"/>
                      <a:pt x="2464" y="2501"/>
                      <a:pt x="2737" y="1952"/>
                    </a:cubicBezTo>
                    <a:cubicBezTo>
                      <a:pt x="3086" y="1251"/>
                      <a:pt x="2908" y="592"/>
                      <a:pt x="2235" y="211"/>
                    </a:cubicBezTo>
                    <a:cubicBezTo>
                      <a:pt x="1987" y="70"/>
                      <a:pt x="1743" y="0"/>
                      <a:pt x="151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5" name="Google Shape;9005;p22"/>
              <p:cNvSpPr/>
              <p:nvPr/>
            </p:nvSpPr>
            <p:spPr>
              <a:xfrm>
                <a:off x="2442700" y="828350"/>
                <a:ext cx="72000" cy="67100"/>
              </a:xfrm>
              <a:custGeom>
                <a:avLst/>
                <a:gdLst/>
                <a:ahLst/>
                <a:cxnLst/>
                <a:rect l="l" t="t" r="r" b="b"/>
                <a:pathLst>
                  <a:path w="2880" h="2684" extrusionOk="0">
                    <a:moveTo>
                      <a:pt x="1477" y="1"/>
                    </a:moveTo>
                    <a:cubicBezTo>
                      <a:pt x="1052" y="1"/>
                      <a:pt x="643" y="274"/>
                      <a:pt x="380" y="744"/>
                    </a:cubicBezTo>
                    <a:cubicBezTo>
                      <a:pt x="0" y="1422"/>
                      <a:pt x="182" y="2098"/>
                      <a:pt x="834" y="2487"/>
                    </a:cubicBezTo>
                    <a:cubicBezTo>
                      <a:pt x="1054" y="2618"/>
                      <a:pt x="1267" y="2683"/>
                      <a:pt x="1477" y="2683"/>
                    </a:cubicBezTo>
                    <a:cubicBezTo>
                      <a:pt x="1943" y="2683"/>
                      <a:pt x="2395" y="2361"/>
                      <a:pt x="2880" y="1716"/>
                    </a:cubicBezTo>
                    <a:cubicBezTo>
                      <a:pt x="2694" y="1308"/>
                      <a:pt x="2582" y="590"/>
                      <a:pt x="2166" y="259"/>
                    </a:cubicBezTo>
                    <a:cubicBezTo>
                      <a:pt x="1946" y="83"/>
                      <a:pt x="1709" y="1"/>
                      <a:pt x="147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6" name="Google Shape;9006;p22"/>
              <p:cNvSpPr/>
              <p:nvPr/>
            </p:nvSpPr>
            <p:spPr>
              <a:xfrm>
                <a:off x="6164375" y="2920625"/>
                <a:ext cx="72000" cy="67075"/>
              </a:xfrm>
              <a:custGeom>
                <a:avLst/>
                <a:gdLst/>
                <a:ahLst/>
                <a:cxnLst/>
                <a:rect l="l" t="t" r="r" b="b"/>
                <a:pathLst>
                  <a:path w="2880" h="2683" extrusionOk="0">
                    <a:moveTo>
                      <a:pt x="1475" y="0"/>
                    </a:moveTo>
                    <a:cubicBezTo>
                      <a:pt x="1048" y="0"/>
                      <a:pt x="638" y="276"/>
                      <a:pt x="376" y="749"/>
                    </a:cubicBezTo>
                    <a:cubicBezTo>
                      <a:pt x="0" y="1428"/>
                      <a:pt x="183" y="2104"/>
                      <a:pt x="839" y="2490"/>
                    </a:cubicBezTo>
                    <a:cubicBezTo>
                      <a:pt x="1057" y="2619"/>
                      <a:pt x="1268" y="2683"/>
                      <a:pt x="1476" y="2683"/>
                    </a:cubicBezTo>
                    <a:cubicBezTo>
                      <a:pt x="1944" y="2683"/>
                      <a:pt x="2396" y="2358"/>
                      <a:pt x="2880" y="1709"/>
                    </a:cubicBezTo>
                    <a:cubicBezTo>
                      <a:pt x="2692" y="1303"/>
                      <a:pt x="2577" y="587"/>
                      <a:pt x="2160" y="255"/>
                    </a:cubicBezTo>
                    <a:cubicBezTo>
                      <a:pt x="1941" y="81"/>
                      <a:pt x="1706" y="0"/>
                      <a:pt x="147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7" name="Google Shape;9007;p22"/>
              <p:cNvSpPr/>
              <p:nvPr/>
            </p:nvSpPr>
            <p:spPr>
              <a:xfrm>
                <a:off x="5765825" y="1448825"/>
                <a:ext cx="77475" cy="67825"/>
              </a:xfrm>
              <a:custGeom>
                <a:avLst/>
                <a:gdLst/>
                <a:ahLst/>
                <a:cxnLst/>
                <a:rect l="l" t="t" r="r" b="b"/>
                <a:pathLst>
                  <a:path w="3099" h="2713" extrusionOk="0">
                    <a:moveTo>
                      <a:pt x="1524" y="1"/>
                    </a:moveTo>
                    <a:cubicBezTo>
                      <a:pt x="1102" y="1"/>
                      <a:pt x="721" y="237"/>
                      <a:pt x="443" y="693"/>
                    </a:cubicBezTo>
                    <a:cubicBezTo>
                      <a:pt x="1" y="1421"/>
                      <a:pt x="241" y="2056"/>
                      <a:pt x="926" y="2585"/>
                    </a:cubicBezTo>
                    <a:cubicBezTo>
                      <a:pt x="1153" y="2667"/>
                      <a:pt x="1376" y="2713"/>
                      <a:pt x="1587" y="2713"/>
                    </a:cubicBezTo>
                    <a:cubicBezTo>
                      <a:pt x="2037" y="2713"/>
                      <a:pt x="2436" y="2505"/>
                      <a:pt x="2717" y="1997"/>
                    </a:cubicBezTo>
                    <a:cubicBezTo>
                      <a:pt x="3098" y="1307"/>
                      <a:pt x="2930" y="643"/>
                      <a:pt x="2278" y="238"/>
                    </a:cubicBezTo>
                    <a:cubicBezTo>
                      <a:pt x="2021" y="78"/>
                      <a:pt x="1766" y="1"/>
                      <a:pt x="152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8" name="Google Shape;9008;p22"/>
              <p:cNvSpPr/>
              <p:nvPr/>
            </p:nvSpPr>
            <p:spPr>
              <a:xfrm>
                <a:off x="3905275" y="402725"/>
                <a:ext cx="75950" cy="68300"/>
              </a:xfrm>
              <a:custGeom>
                <a:avLst/>
                <a:gdLst/>
                <a:ahLst/>
                <a:cxnLst/>
                <a:rect l="l" t="t" r="r" b="b"/>
                <a:pathLst>
                  <a:path w="3038" h="2732" extrusionOk="0">
                    <a:moveTo>
                      <a:pt x="1519" y="0"/>
                    </a:moveTo>
                    <a:cubicBezTo>
                      <a:pt x="1114" y="0"/>
                      <a:pt x="744" y="218"/>
                      <a:pt x="469" y="632"/>
                    </a:cubicBezTo>
                    <a:cubicBezTo>
                      <a:pt x="0" y="1337"/>
                      <a:pt x="146" y="2041"/>
                      <a:pt x="833" y="2493"/>
                    </a:cubicBezTo>
                    <a:cubicBezTo>
                      <a:pt x="1081" y="2657"/>
                      <a:pt x="1323" y="2732"/>
                      <a:pt x="1554" y="2732"/>
                    </a:cubicBezTo>
                    <a:cubicBezTo>
                      <a:pt x="1972" y="2732"/>
                      <a:pt x="2358" y="2487"/>
                      <a:pt x="2694" y="2075"/>
                    </a:cubicBezTo>
                    <a:cubicBezTo>
                      <a:pt x="3038" y="1313"/>
                      <a:pt x="2948" y="643"/>
                      <a:pt x="2231" y="215"/>
                    </a:cubicBezTo>
                    <a:cubicBezTo>
                      <a:pt x="1990" y="70"/>
                      <a:pt x="1749" y="0"/>
                      <a:pt x="151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9" name="Google Shape;9009;p22"/>
              <p:cNvSpPr/>
              <p:nvPr/>
            </p:nvSpPr>
            <p:spPr>
              <a:xfrm>
                <a:off x="3218175" y="5165375"/>
                <a:ext cx="77450" cy="63825"/>
              </a:xfrm>
              <a:custGeom>
                <a:avLst/>
                <a:gdLst/>
                <a:ahLst/>
                <a:cxnLst/>
                <a:rect l="l" t="t" r="r" b="b"/>
                <a:pathLst>
                  <a:path w="3098" h="2553" extrusionOk="0">
                    <a:moveTo>
                      <a:pt x="1511" y="0"/>
                    </a:moveTo>
                    <a:cubicBezTo>
                      <a:pt x="1097" y="0"/>
                      <a:pt x="693" y="257"/>
                      <a:pt x="426" y="704"/>
                    </a:cubicBezTo>
                    <a:cubicBezTo>
                      <a:pt x="0" y="1417"/>
                      <a:pt x="171" y="2204"/>
                      <a:pt x="917" y="2487"/>
                    </a:cubicBezTo>
                    <a:cubicBezTo>
                      <a:pt x="1040" y="2533"/>
                      <a:pt x="1175" y="2552"/>
                      <a:pt x="1322" y="2552"/>
                    </a:cubicBezTo>
                    <a:cubicBezTo>
                      <a:pt x="1770" y="2552"/>
                      <a:pt x="2340" y="2380"/>
                      <a:pt x="3098" y="2298"/>
                    </a:cubicBezTo>
                    <a:cubicBezTo>
                      <a:pt x="2713" y="1356"/>
                      <a:pt x="2631" y="633"/>
                      <a:pt x="2227" y="284"/>
                    </a:cubicBezTo>
                    <a:cubicBezTo>
                      <a:pt x="2003" y="90"/>
                      <a:pt x="1755" y="0"/>
                      <a:pt x="151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0" name="Google Shape;9010;p22"/>
              <p:cNvSpPr/>
              <p:nvPr/>
            </p:nvSpPr>
            <p:spPr>
              <a:xfrm>
                <a:off x="1384350" y="2726775"/>
                <a:ext cx="63300" cy="60450"/>
              </a:xfrm>
              <a:custGeom>
                <a:avLst/>
                <a:gdLst/>
                <a:ahLst/>
                <a:cxnLst/>
                <a:rect l="l" t="t" r="r" b="b"/>
                <a:pathLst>
                  <a:path w="2532" h="2418" extrusionOk="0">
                    <a:moveTo>
                      <a:pt x="1129" y="0"/>
                    </a:moveTo>
                    <a:cubicBezTo>
                      <a:pt x="719" y="0"/>
                      <a:pt x="332" y="247"/>
                      <a:pt x="167" y="698"/>
                    </a:cubicBezTo>
                    <a:cubicBezTo>
                      <a:pt x="1" y="1157"/>
                      <a:pt x="198" y="2066"/>
                      <a:pt x="549" y="2303"/>
                    </a:cubicBezTo>
                    <a:cubicBezTo>
                      <a:pt x="674" y="2388"/>
                      <a:pt x="835" y="2417"/>
                      <a:pt x="1016" y="2417"/>
                    </a:cubicBezTo>
                    <a:cubicBezTo>
                      <a:pt x="1401" y="2417"/>
                      <a:pt x="1876" y="2284"/>
                      <a:pt x="2279" y="2257"/>
                    </a:cubicBezTo>
                    <a:lnTo>
                      <a:pt x="2531" y="1811"/>
                    </a:lnTo>
                    <a:cubicBezTo>
                      <a:pt x="2312" y="1285"/>
                      <a:pt x="2226" y="598"/>
                      <a:pt x="1841" y="271"/>
                    </a:cubicBezTo>
                    <a:cubicBezTo>
                      <a:pt x="1624" y="87"/>
                      <a:pt x="1373" y="0"/>
                      <a:pt x="112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1" name="Google Shape;9011;p22"/>
              <p:cNvSpPr/>
              <p:nvPr/>
            </p:nvSpPr>
            <p:spPr>
              <a:xfrm>
                <a:off x="5210650" y="821150"/>
                <a:ext cx="63900" cy="60475"/>
              </a:xfrm>
              <a:custGeom>
                <a:avLst/>
                <a:gdLst/>
                <a:ahLst/>
                <a:cxnLst/>
                <a:rect l="l" t="t" r="r" b="b"/>
                <a:pathLst>
                  <a:path w="2556" h="2419" extrusionOk="0">
                    <a:moveTo>
                      <a:pt x="1123" y="1"/>
                    </a:moveTo>
                    <a:cubicBezTo>
                      <a:pt x="699" y="1"/>
                      <a:pt x="302" y="263"/>
                      <a:pt x="150" y="734"/>
                    </a:cubicBezTo>
                    <a:cubicBezTo>
                      <a:pt x="1" y="1198"/>
                      <a:pt x="234" y="2097"/>
                      <a:pt x="593" y="2321"/>
                    </a:cubicBezTo>
                    <a:cubicBezTo>
                      <a:pt x="708" y="2393"/>
                      <a:pt x="850" y="2419"/>
                      <a:pt x="1009" y="2419"/>
                    </a:cubicBezTo>
                    <a:cubicBezTo>
                      <a:pt x="1404" y="2419"/>
                      <a:pt x="1900" y="2256"/>
                      <a:pt x="2322" y="2214"/>
                    </a:cubicBezTo>
                    <a:lnTo>
                      <a:pt x="2556" y="1754"/>
                    </a:lnTo>
                    <a:cubicBezTo>
                      <a:pt x="2317" y="1238"/>
                      <a:pt x="2205" y="557"/>
                      <a:pt x="1806" y="245"/>
                    </a:cubicBezTo>
                    <a:cubicBezTo>
                      <a:pt x="1594" y="79"/>
                      <a:pt x="1354" y="1"/>
                      <a:pt x="112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2" name="Google Shape;9012;p22"/>
              <p:cNvSpPr/>
              <p:nvPr/>
            </p:nvSpPr>
            <p:spPr>
              <a:xfrm>
                <a:off x="1683400" y="1652575"/>
                <a:ext cx="69025" cy="61950"/>
              </a:xfrm>
              <a:custGeom>
                <a:avLst/>
                <a:gdLst/>
                <a:ahLst/>
                <a:cxnLst/>
                <a:rect l="l" t="t" r="r" b="b"/>
                <a:pathLst>
                  <a:path w="2761" h="2478" extrusionOk="0">
                    <a:moveTo>
                      <a:pt x="1511" y="1"/>
                    </a:moveTo>
                    <a:cubicBezTo>
                      <a:pt x="1043" y="1"/>
                      <a:pt x="442" y="209"/>
                      <a:pt x="258" y="496"/>
                    </a:cubicBezTo>
                    <a:cubicBezTo>
                      <a:pt x="0" y="900"/>
                      <a:pt x="270" y="1644"/>
                      <a:pt x="311" y="2241"/>
                    </a:cubicBezTo>
                    <a:lnTo>
                      <a:pt x="759" y="2478"/>
                    </a:lnTo>
                    <a:cubicBezTo>
                      <a:pt x="1276" y="2235"/>
                      <a:pt x="1954" y="2121"/>
                      <a:pt x="2275" y="1719"/>
                    </a:cubicBezTo>
                    <a:cubicBezTo>
                      <a:pt x="2760" y="1112"/>
                      <a:pt x="2557" y="282"/>
                      <a:pt x="1844" y="46"/>
                    </a:cubicBezTo>
                    <a:cubicBezTo>
                      <a:pt x="1749" y="15"/>
                      <a:pt x="1634" y="1"/>
                      <a:pt x="151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3" name="Google Shape;9013;p22"/>
              <p:cNvSpPr/>
              <p:nvPr/>
            </p:nvSpPr>
            <p:spPr>
              <a:xfrm>
                <a:off x="5104750" y="4824375"/>
                <a:ext cx="68675" cy="61075"/>
              </a:xfrm>
              <a:custGeom>
                <a:avLst/>
                <a:gdLst/>
                <a:ahLst/>
                <a:cxnLst/>
                <a:rect l="l" t="t" r="r" b="b"/>
                <a:pathLst>
                  <a:path w="2747" h="2443" extrusionOk="0">
                    <a:moveTo>
                      <a:pt x="1470" y="1"/>
                    </a:moveTo>
                    <a:cubicBezTo>
                      <a:pt x="1016" y="1"/>
                      <a:pt x="463" y="176"/>
                      <a:pt x="276" y="439"/>
                    </a:cubicBezTo>
                    <a:cubicBezTo>
                      <a:pt x="0" y="828"/>
                      <a:pt x="234" y="1587"/>
                      <a:pt x="246" y="2184"/>
                    </a:cubicBezTo>
                    <a:lnTo>
                      <a:pt x="678" y="2443"/>
                    </a:lnTo>
                    <a:cubicBezTo>
                      <a:pt x="1207" y="2225"/>
                      <a:pt x="1888" y="2144"/>
                      <a:pt x="2230" y="1758"/>
                    </a:cubicBezTo>
                    <a:cubicBezTo>
                      <a:pt x="2747" y="1173"/>
                      <a:pt x="2575" y="336"/>
                      <a:pt x="1879" y="64"/>
                    </a:cubicBezTo>
                    <a:cubicBezTo>
                      <a:pt x="1766" y="21"/>
                      <a:pt x="1624" y="1"/>
                      <a:pt x="147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4" name="Google Shape;9014;p22"/>
              <p:cNvSpPr/>
              <p:nvPr/>
            </p:nvSpPr>
            <p:spPr>
              <a:xfrm>
                <a:off x="5870575" y="4001975"/>
                <a:ext cx="68700" cy="71300"/>
              </a:xfrm>
              <a:custGeom>
                <a:avLst/>
                <a:gdLst/>
                <a:ahLst/>
                <a:cxnLst/>
                <a:rect l="l" t="t" r="r" b="b"/>
                <a:pathLst>
                  <a:path w="2748" h="2852" extrusionOk="0">
                    <a:moveTo>
                      <a:pt x="1163" y="1"/>
                    </a:moveTo>
                    <a:cubicBezTo>
                      <a:pt x="705" y="1"/>
                      <a:pt x="307" y="264"/>
                      <a:pt x="151" y="779"/>
                    </a:cubicBezTo>
                    <a:cubicBezTo>
                      <a:pt x="0" y="1272"/>
                      <a:pt x="285" y="1896"/>
                      <a:pt x="438" y="2852"/>
                    </a:cubicBezTo>
                    <a:cubicBezTo>
                      <a:pt x="1301" y="2410"/>
                      <a:pt x="1973" y="2273"/>
                      <a:pt x="2281" y="1859"/>
                    </a:cubicBezTo>
                    <a:cubicBezTo>
                      <a:pt x="2747" y="1237"/>
                      <a:pt x="2499" y="513"/>
                      <a:pt x="1804" y="163"/>
                    </a:cubicBezTo>
                    <a:cubicBezTo>
                      <a:pt x="1589" y="54"/>
                      <a:pt x="1370" y="1"/>
                      <a:pt x="116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5" name="Google Shape;9015;p22"/>
              <p:cNvSpPr/>
              <p:nvPr/>
            </p:nvSpPr>
            <p:spPr>
              <a:xfrm>
                <a:off x="4745475" y="559600"/>
                <a:ext cx="63875" cy="60475"/>
              </a:xfrm>
              <a:custGeom>
                <a:avLst/>
                <a:gdLst/>
                <a:ahLst/>
                <a:cxnLst/>
                <a:rect l="l" t="t" r="r" b="b"/>
                <a:pathLst>
                  <a:path w="2555" h="2419" extrusionOk="0">
                    <a:moveTo>
                      <a:pt x="1123" y="1"/>
                    </a:moveTo>
                    <a:cubicBezTo>
                      <a:pt x="701" y="1"/>
                      <a:pt x="305" y="262"/>
                      <a:pt x="152" y="731"/>
                    </a:cubicBezTo>
                    <a:cubicBezTo>
                      <a:pt x="1" y="1193"/>
                      <a:pt x="229" y="2094"/>
                      <a:pt x="587" y="2319"/>
                    </a:cubicBezTo>
                    <a:cubicBezTo>
                      <a:pt x="703" y="2392"/>
                      <a:pt x="848" y="2419"/>
                      <a:pt x="1010" y="2419"/>
                    </a:cubicBezTo>
                    <a:cubicBezTo>
                      <a:pt x="1403" y="2419"/>
                      <a:pt x="1897" y="2260"/>
                      <a:pt x="2316" y="2220"/>
                    </a:cubicBezTo>
                    <a:lnTo>
                      <a:pt x="2554" y="1762"/>
                    </a:lnTo>
                    <a:cubicBezTo>
                      <a:pt x="2316" y="1245"/>
                      <a:pt x="2208" y="564"/>
                      <a:pt x="1810" y="249"/>
                    </a:cubicBezTo>
                    <a:cubicBezTo>
                      <a:pt x="1597" y="80"/>
                      <a:pt x="1356" y="1"/>
                      <a:pt x="112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6" name="Google Shape;9016;p22"/>
              <p:cNvSpPr/>
              <p:nvPr/>
            </p:nvSpPr>
            <p:spPr>
              <a:xfrm>
                <a:off x="3637075" y="5245500"/>
                <a:ext cx="67525" cy="58350"/>
              </a:xfrm>
              <a:custGeom>
                <a:avLst/>
                <a:gdLst/>
                <a:ahLst/>
                <a:cxnLst/>
                <a:rect l="l" t="t" r="r" b="b"/>
                <a:pathLst>
                  <a:path w="2701" h="2334" extrusionOk="0">
                    <a:moveTo>
                      <a:pt x="1366" y="1"/>
                    </a:moveTo>
                    <a:cubicBezTo>
                      <a:pt x="1002" y="1"/>
                      <a:pt x="645" y="232"/>
                      <a:pt x="396" y="637"/>
                    </a:cubicBezTo>
                    <a:cubicBezTo>
                      <a:pt x="1" y="1281"/>
                      <a:pt x="99" y="1978"/>
                      <a:pt x="774" y="2254"/>
                    </a:cubicBezTo>
                    <a:cubicBezTo>
                      <a:pt x="920" y="2313"/>
                      <a:pt x="1082" y="2334"/>
                      <a:pt x="1253" y="2334"/>
                    </a:cubicBezTo>
                    <a:cubicBezTo>
                      <a:pt x="1626" y="2334"/>
                      <a:pt x="2040" y="2234"/>
                      <a:pt x="2422" y="2216"/>
                    </a:cubicBezTo>
                    <a:cubicBezTo>
                      <a:pt x="2515" y="2064"/>
                      <a:pt x="2607" y="1914"/>
                      <a:pt x="2700" y="1763"/>
                    </a:cubicBezTo>
                    <a:cubicBezTo>
                      <a:pt x="2479" y="1252"/>
                      <a:pt x="2385" y="596"/>
                      <a:pt x="2009" y="263"/>
                    </a:cubicBezTo>
                    <a:cubicBezTo>
                      <a:pt x="1806" y="84"/>
                      <a:pt x="1585" y="1"/>
                      <a:pt x="136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7" name="Google Shape;9017;p22"/>
              <p:cNvSpPr/>
              <p:nvPr/>
            </p:nvSpPr>
            <p:spPr>
              <a:xfrm>
                <a:off x="5732200" y="4245250"/>
                <a:ext cx="68400" cy="51800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072" extrusionOk="0">
                    <a:moveTo>
                      <a:pt x="1647" y="0"/>
                    </a:moveTo>
                    <a:cubicBezTo>
                      <a:pt x="1256" y="0"/>
                      <a:pt x="742" y="188"/>
                      <a:pt x="504" y="436"/>
                    </a:cubicBezTo>
                    <a:cubicBezTo>
                      <a:pt x="0" y="962"/>
                      <a:pt x="155" y="1725"/>
                      <a:pt x="840" y="1996"/>
                    </a:cubicBezTo>
                    <a:cubicBezTo>
                      <a:pt x="980" y="2052"/>
                      <a:pt x="1134" y="2071"/>
                      <a:pt x="1296" y="2071"/>
                    </a:cubicBezTo>
                    <a:cubicBezTo>
                      <a:pt x="1665" y="2071"/>
                      <a:pt x="2076" y="1968"/>
                      <a:pt x="2454" y="1948"/>
                    </a:cubicBezTo>
                    <a:lnTo>
                      <a:pt x="2735" y="1462"/>
                    </a:lnTo>
                    <a:cubicBezTo>
                      <a:pt x="2494" y="974"/>
                      <a:pt x="2364" y="261"/>
                      <a:pt x="1975" y="65"/>
                    </a:cubicBezTo>
                    <a:cubicBezTo>
                      <a:pt x="1888" y="20"/>
                      <a:pt x="1774" y="0"/>
                      <a:pt x="164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8" name="Google Shape;9018;p22"/>
              <p:cNvSpPr/>
              <p:nvPr/>
            </p:nvSpPr>
            <p:spPr>
              <a:xfrm>
                <a:off x="4093700" y="353725"/>
                <a:ext cx="65125" cy="55850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234" extrusionOk="0">
                    <a:moveTo>
                      <a:pt x="1286" y="0"/>
                    </a:moveTo>
                    <a:cubicBezTo>
                      <a:pt x="918" y="0"/>
                      <a:pt x="573" y="248"/>
                      <a:pt x="340" y="682"/>
                    </a:cubicBezTo>
                    <a:cubicBezTo>
                      <a:pt x="1" y="1313"/>
                      <a:pt x="145" y="1948"/>
                      <a:pt x="792" y="2174"/>
                    </a:cubicBezTo>
                    <a:cubicBezTo>
                      <a:pt x="918" y="2217"/>
                      <a:pt x="1053" y="2234"/>
                      <a:pt x="1193" y="2234"/>
                    </a:cubicBezTo>
                    <a:cubicBezTo>
                      <a:pt x="1557" y="2234"/>
                      <a:pt x="1960" y="2125"/>
                      <a:pt x="2334" y="2097"/>
                    </a:cubicBezTo>
                    <a:cubicBezTo>
                      <a:pt x="2423" y="1942"/>
                      <a:pt x="2515" y="1786"/>
                      <a:pt x="2605" y="1631"/>
                    </a:cubicBezTo>
                    <a:cubicBezTo>
                      <a:pt x="2384" y="1160"/>
                      <a:pt x="2278" y="548"/>
                      <a:pt x="1917" y="249"/>
                    </a:cubicBezTo>
                    <a:cubicBezTo>
                      <a:pt x="1710" y="79"/>
                      <a:pt x="1494" y="0"/>
                      <a:pt x="128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9" name="Google Shape;9019;p22"/>
              <p:cNvSpPr/>
              <p:nvPr/>
            </p:nvSpPr>
            <p:spPr>
              <a:xfrm>
                <a:off x="1812950" y="1411450"/>
                <a:ext cx="68000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2720" h="2336" extrusionOk="0">
                    <a:moveTo>
                      <a:pt x="1359" y="0"/>
                    </a:moveTo>
                    <a:cubicBezTo>
                      <a:pt x="985" y="0"/>
                      <a:pt x="625" y="246"/>
                      <a:pt x="381" y="667"/>
                    </a:cubicBezTo>
                    <a:cubicBezTo>
                      <a:pt x="1" y="1323"/>
                      <a:pt x="126" y="2015"/>
                      <a:pt x="807" y="2269"/>
                    </a:cubicBezTo>
                    <a:cubicBezTo>
                      <a:pt x="938" y="2318"/>
                      <a:pt x="1080" y="2336"/>
                      <a:pt x="1230" y="2336"/>
                    </a:cubicBezTo>
                    <a:cubicBezTo>
                      <a:pt x="1618" y="2336"/>
                      <a:pt x="2052" y="2213"/>
                      <a:pt x="2451" y="2182"/>
                    </a:cubicBezTo>
                    <a:lnTo>
                      <a:pt x="2719" y="1719"/>
                    </a:lnTo>
                    <a:cubicBezTo>
                      <a:pt x="2484" y="1217"/>
                      <a:pt x="2367" y="567"/>
                      <a:pt x="1983" y="244"/>
                    </a:cubicBezTo>
                    <a:cubicBezTo>
                      <a:pt x="1783" y="78"/>
                      <a:pt x="1569" y="0"/>
                      <a:pt x="135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0" name="Google Shape;9020;p22"/>
              <p:cNvSpPr/>
              <p:nvPr/>
            </p:nvSpPr>
            <p:spPr>
              <a:xfrm>
                <a:off x="1549850" y="1891325"/>
                <a:ext cx="67100" cy="51400"/>
              </a:xfrm>
              <a:custGeom>
                <a:avLst/>
                <a:gdLst/>
                <a:ahLst/>
                <a:cxnLst/>
                <a:rect l="l" t="t" r="r" b="b"/>
                <a:pathLst>
                  <a:path w="2684" h="2056" extrusionOk="0">
                    <a:moveTo>
                      <a:pt x="1323" y="0"/>
                    </a:moveTo>
                    <a:cubicBezTo>
                      <a:pt x="1000" y="0"/>
                      <a:pt x="651" y="56"/>
                      <a:pt x="328" y="56"/>
                    </a:cubicBezTo>
                    <a:cubicBezTo>
                      <a:pt x="320" y="56"/>
                      <a:pt x="313" y="56"/>
                      <a:pt x="305" y="56"/>
                    </a:cubicBezTo>
                    <a:lnTo>
                      <a:pt x="0" y="515"/>
                    </a:lnTo>
                    <a:cubicBezTo>
                      <a:pt x="210" y="1021"/>
                      <a:pt x="289" y="1743"/>
                      <a:pt x="665" y="1968"/>
                    </a:cubicBezTo>
                    <a:cubicBezTo>
                      <a:pt x="766" y="2029"/>
                      <a:pt x="910" y="2056"/>
                      <a:pt x="1071" y="2056"/>
                    </a:cubicBezTo>
                    <a:cubicBezTo>
                      <a:pt x="1449" y="2056"/>
                      <a:pt x="1921" y="1907"/>
                      <a:pt x="2155" y="1690"/>
                    </a:cubicBezTo>
                    <a:cubicBezTo>
                      <a:pt x="2684" y="1201"/>
                      <a:pt x="2592" y="424"/>
                      <a:pt x="1922" y="109"/>
                    </a:cubicBezTo>
                    <a:cubicBezTo>
                      <a:pt x="1744" y="25"/>
                      <a:pt x="1539" y="0"/>
                      <a:pt x="132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1" name="Google Shape;9021;p22"/>
              <p:cNvSpPr/>
              <p:nvPr/>
            </p:nvSpPr>
            <p:spPr>
              <a:xfrm>
                <a:off x="5999800" y="3765250"/>
                <a:ext cx="68250" cy="58475"/>
              </a:xfrm>
              <a:custGeom>
                <a:avLst/>
                <a:gdLst/>
                <a:ahLst/>
                <a:cxnLst/>
                <a:rect l="l" t="t" r="r" b="b"/>
                <a:pathLst>
                  <a:path w="2730" h="2339" extrusionOk="0">
                    <a:moveTo>
                      <a:pt x="1351" y="1"/>
                    </a:moveTo>
                    <a:cubicBezTo>
                      <a:pt x="970" y="1"/>
                      <a:pt x="607" y="256"/>
                      <a:pt x="368" y="688"/>
                    </a:cubicBezTo>
                    <a:cubicBezTo>
                      <a:pt x="1" y="1353"/>
                      <a:pt x="141" y="2041"/>
                      <a:pt x="827" y="2280"/>
                    </a:cubicBezTo>
                    <a:cubicBezTo>
                      <a:pt x="948" y="2322"/>
                      <a:pt x="1078" y="2339"/>
                      <a:pt x="1214" y="2339"/>
                    </a:cubicBezTo>
                    <a:cubicBezTo>
                      <a:pt x="1611" y="2339"/>
                      <a:pt x="2059" y="2198"/>
                      <a:pt x="2470" y="2158"/>
                    </a:cubicBezTo>
                    <a:lnTo>
                      <a:pt x="2730" y="1690"/>
                    </a:lnTo>
                    <a:cubicBezTo>
                      <a:pt x="2482" y="1194"/>
                      <a:pt x="2354" y="548"/>
                      <a:pt x="1962" y="233"/>
                    </a:cubicBezTo>
                    <a:cubicBezTo>
                      <a:pt x="1764" y="74"/>
                      <a:pt x="1555" y="1"/>
                      <a:pt x="135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2" name="Google Shape;9022;p22"/>
              <p:cNvSpPr/>
              <p:nvPr/>
            </p:nvSpPr>
            <p:spPr>
              <a:xfrm>
                <a:off x="5721625" y="1269000"/>
                <a:ext cx="65425" cy="56025"/>
              </a:xfrm>
              <a:custGeom>
                <a:avLst/>
                <a:gdLst/>
                <a:ahLst/>
                <a:cxnLst/>
                <a:rect l="l" t="t" r="r" b="b"/>
                <a:pathLst>
                  <a:path w="2617" h="2241" extrusionOk="0">
                    <a:moveTo>
                      <a:pt x="1314" y="1"/>
                    </a:moveTo>
                    <a:cubicBezTo>
                      <a:pt x="975" y="1"/>
                      <a:pt x="644" y="212"/>
                      <a:pt x="409" y="587"/>
                    </a:cubicBezTo>
                    <a:cubicBezTo>
                      <a:pt x="1" y="1236"/>
                      <a:pt x="105" y="1908"/>
                      <a:pt x="804" y="2174"/>
                    </a:cubicBezTo>
                    <a:cubicBezTo>
                      <a:pt x="929" y="2223"/>
                      <a:pt x="1065" y="2240"/>
                      <a:pt x="1209" y="2240"/>
                    </a:cubicBezTo>
                    <a:cubicBezTo>
                      <a:pt x="1569" y="2240"/>
                      <a:pt x="1973" y="2128"/>
                      <a:pt x="2344" y="2102"/>
                    </a:cubicBezTo>
                    <a:cubicBezTo>
                      <a:pt x="2435" y="1947"/>
                      <a:pt x="2525" y="1793"/>
                      <a:pt x="2616" y="1638"/>
                    </a:cubicBezTo>
                    <a:cubicBezTo>
                      <a:pt x="2395" y="1166"/>
                      <a:pt x="2286" y="568"/>
                      <a:pt x="1929" y="253"/>
                    </a:cubicBezTo>
                    <a:cubicBezTo>
                      <a:pt x="1735" y="81"/>
                      <a:pt x="1523" y="1"/>
                      <a:pt x="131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3" name="Google Shape;9023;p22"/>
              <p:cNvSpPr/>
              <p:nvPr/>
            </p:nvSpPr>
            <p:spPr>
              <a:xfrm>
                <a:off x="1774575" y="4197450"/>
                <a:ext cx="65875" cy="64550"/>
              </a:xfrm>
              <a:custGeom>
                <a:avLst/>
                <a:gdLst/>
                <a:ahLst/>
                <a:cxnLst/>
                <a:rect l="l" t="t" r="r" b="b"/>
                <a:pathLst>
                  <a:path w="2635" h="2582" extrusionOk="0">
                    <a:moveTo>
                      <a:pt x="1942" y="0"/>
                    </a:moveTo>
                    <a:cubicBezTo>
                      <a:pt x="1440" y="247"/>
                      <a:pt x="794" y="373"/>
                      <a:pt x="469" y="768"/>
                    </a:cubicBezTo>
                    <a:cubicBezTo>
                      <a:pt x="0" y="1338"/>
                      <a:pt x="217" y="2006"/>
                      <a:pt x="861" y="2379"/>
                    </a:cubicBezTo>
                    <a:cubicBezTo>
                      <a:pt x="1093" y="2513"/>
                      <a:pt x="1330" y="2582"/>
                      <a:pt x="1551" y="2582"/>
                    </a:cubicBezTo>
                    <a:cubicBezTo>
                      <a:pt x="1944" y="2582"/>
                      <a:pt x="2286" y="2365"/>
                      <a:pt x="2454" y="1922"/>
                    </a:cubicBezTo>
                    <a:cubicBezTo>
                      <a:pt x="2635" y="1443"/>
                      <a:pt x="2429" y="820"/>
                      <a:pt x="2395" y="263"/>
                    </a:cubicBezTo>
                    <a:lnTo>
                      <a:pt x="1942" y="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4" name="Google Shape;9024;p22"/>
              <p:cNvSpPr/>
              <p:nvPr/>
            </p:nvSpPr>
            <p:spPr>
              <a:xfrm>
                <a:off x="2579850" y="4960075"/>
                <a:ext cx="56950" cy="64375"/>
              </a:xfrm>
              <a:custGeom>
                <a:avLst/>
                <a:gdLst/>
                <a:ahLst/>
                <a:cxnLst/>
                <a:rect l="l" t="t" r="r" b="b"/>
                <a:pathLst>
                  <a:path w="2278" h="2575" extrusionOk="0">
                    <a:moveTo>
                      <a:pt x="1060" y="0"/>
                    </a:moveTo>
                    <a:cubicBezTo>
                      <a:pt x="685" y="0"/>
                      <a:pt x="329" y="247"/>
                      <a:pt x="170" y="689"/>
                    </a:cubicBezTo>
                    <a:cubicBezTo>
                      <a:pt x="0" y="1162"/>
                      <a:pt x="216" y="1769"/>
                      <a:pt x="260" y="2315"/>
                    </a:cubicBezTo>
                    <a:lnTo>
                      <a:pt x="745" y="2575"/>
                    </a:lnTo>
                    <a:cubicBezTo>
                      <a:pt x="1221" y="2302"/>
                      <a:pt x="1924" y="2133"/>
                      <a:pt x="2108" y="1727"/>
                    </a:cubicBezTo>
                    <a:cubicBezTo>
                      <a:pt x="2277" y="1361"/>
                      <a:pt x="2037" y="568"/>
                      <a:pt x="1704" y="266"/>
                    </a:cubicBezTo>
                    <a:cubicBezTo>
                      <a:pt x="1507" y="85"/>
                      <a:pt x="1280" y="0"/>
                      <a:pt x="106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5" name="Google Shape;9025;p22"/>
              <p:cNvSpPr/>
              <p:nvPr/>
            </p:nvSpPr>
            <p:spPr>
              <a:xfrm>
                <a:off x="6109850" y="1957600"/>
                <a:ext cx="58075" cy="49700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1988" extrusionOk="0">
                    <a:moveTo>
                      <a:pt x="1303" y="0"/>
                    </a:moveTo>
                    <a:cubicBezTo>
                      <a:pt x="886" y="0"/>
                      <a:pt x="341" y="191"/>
                      <a:pt x="192" y="442"/>
                    </a:cubicBezTo>
                    <a:cubicBezTo>
                      <a:pt x="0" y="767"/>
                      <a:pt x="223" y="1628"/>
                      <a:pt x="550" y="1884"/>
                    </a:cubicBezTo>
                    <a:cubicBezTo>
                      <a:pt x="648" y="1961"/>
                      <a:pt x="785" y="1988"/>
                      <a:pt x="943" y="1988"/>
                    </a:cubicBezTo>
                    <a:cubicBezTo>
                      <a:pt x="1277" y="1988"/>
                      <a:pt x="1705" y="1867"/>
                      <a:pt x="2056" y="1845"/>
                    </a:cubicBezTo>
                    <a:cubicBezTo>
                      <a:pt x="2146" y="1693"/>
                      <a:pt x="2234" y="1543"/>
                      <a:pt x="2323" y="1392"/>
                    </a:cubicBezTo>
                    <a:cubicBezTo>
                      <a:pt x="2100" y="924"/>
                      <a:pt x="1985" y="207"/>
                      <a:pt x="1627" y="54"/>
                    </a:cubicBezTo>
                    <a:cubicBezTo>
                      <a:pt x="1540" y="17"/>
                      <a:pt x="1427" y="0"/>
                      <a:pt x="130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6" name="Google Shape;9026;p22"/>
              <p:cNvSpPr/>
              <p:nvPr/>
            </p:nvSpPr>
            <p:spPr>
              <a:xfrm>
                <a:off x="3318925" y="380425"/>
                <a:ext cx="55575" cy="56725"/>
              </a:xfrm>
              <a:custGeom>
                <a:avLst/>
                <a:gdLst/>
                <a:ahLst/>
                <a:cxnLst/>
                <a:rect l="l" t="t" r="r" b="b"/>
                <a:pathLst>
                  <a:path w="2223" h="2269" extrusionOk="0">
                    <a:moveTo>
                      <a:pt x="1442" y="1"/>
                    </a:moveTo>
                    <a:cubicBezTo>
                      <a:pt x="988" y="258"/>
                      <a:pt x="284" y="426"/>
                      <a:pt x="147" y="799"/>
                    </a:cubicBezTo>
                    <a:cubicBezTo>
                      <a:pt x="1" y="1196"/>
                      <a:pt x="257" y="2049"/>
                      <a:pt x="587" y="2218"/>
                    </a:cubicBezTo>
                    <a:cubicBezTo>
                      <a:pt x="654" y="2253"/>
                      <a:pt x="743" y="2268"/>
                      <a:pt x="843" y="2268"/>
                    </a:cubicBezTo>
                    <a:cubicBezTo>
                      <a:pt x="1235" y="2268"/>
                      <a:pt x="1809" y="2029"/>
                      <a:pt x="1999" y="1751"/>
                    </a:cubicBezTo>
                    <a:cubicBezTo>
                      <a:pt x="2223" y="1423"/>
                      <a:pt x="1952" y="754"/>
                      <a:pt x="1897" y="235"/>
                    </a:cubicBezTo>
                    <a:lnTo>
                      <a:pt x="1442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7" name="Google Shape;9027;p22"/>
              <p:cNvSpPr/>
              <p:nvPr/>
            </p:nvSpPr>
            <p:spPr>
              <a:xfrm>
                <a:off x="6227000" y="3114325"/>
                <a:ext cx="56425" cy="50050"/>
              </a:xfrm>
              <a:custGeom>
                <a:avLst/>
                <a:gdLst/>
                <a:ahLst/>
                <a:cxnLst/>
                <a:rect l="l" t="t" r="r" b="b"/>
                <a:pathLst>
                  <a:path w="2257" h="2002" extrusionOk="0">
                    <a:moveTo>
                      <a:pt x="1305" y="1"/>
                    </a:moveTo>
                    <a:cubicBezTo>
                      <a:pt x="926" y="1"/>
                      <a:pt x="431" y="320"/>
                      <a:pt x="0" y="464"/>
                    </a:cubicBezTo>
                    <a:cubicBezTo>
                      <a:pt x="158" y="970"/>
                      <a:pt x="174" y="1685"/>
                      <a:pt x="516" y="1919"/>
                    </a:cubicBezTo>
                    <a:cubicBezTo>
                      <a:pt x="603" y="1978"/>
                      <a:pt x="714" y="2001"/>
                      <a:pt x="842" y="2001"/>
                    </a:cubicBezTo>
                    <a:cubicBezTo>
                      <a:pt x="1186" y="2001"/>
                      <a:pt x="1644" y="1835"/>
                      <a:pt x="2019" y="1788"/>
                    </a:cubicBezTo>
                    <a:cubicBezTo>
                      <a:pt x="2099" y="1633"/>
                      <a:pt x="2177" y="1478"/>
                      <a:pt x="2256" y="1323"/>
                    </a:cubicBezTo>
                    <a:cubicBezTo>
                      <a:pt x="2007" y="870"/>
                      <a:pt x="1851" y="161"/>
                      <a:pt x="1484" y="30"/>
                    </a:cubicBezTo>
                    <a:cubicBezTo>
                      <a:pt x="1428" y="10"/>
                      <a:pt x="1368" y="1"/>
                      <a:pt x="130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8" name="Google Shape;9028;p22"/>
              <p:cNvSpPr/>
              <p:nvPr/>
            </p:nvSpPr>
            <p:spPr>
              <a:xfrm>
                <a:off x="2272800" y="891275"/>
                <a:ext cx="56375" cy="50000"/>
              </a:xfrm>
              <a:custGeom>
                <a:avLst/>
                <a:gdLst/>
                <a:ahLst/>
                <a:cxnLst/>
                <a:rect l="l" t="t" r="r" b="b"/>
                <a:pathLst>
                  <a:path w="2255" h="2000" extrusionOk="0">
                    <a:moveTo>
                      <a:pt x="1304" y="1"/>
                    </a:moveTo>
                    <a:cubicBezTo>
                      <a:pt x="926" y="1"/>
                      <a:pt x="431" y="318"/>
                      <a:pt x="0" y="461"/>
                    </a:cubicBezTo>
                    <a:cubicBezTo>
                      <a:pt x="156" y="966"/>
                      <a:pt x="170" y="1682"/>
                      <a:pt x="511" y="1917"/>
                    </a:cubicBezTo>
                    <a:cubicBezTo>
                      <a:pt x="598" y="1976"/>
                      <a:pt x="711" y="1999"/>
                      <a:pt x="839" y="1999"/>
                    </a:cubicBezTo>
                    <a:cubicBezTo>
                      <a:pt x="1183" y="1999"/>
                      <a:pt x="1640" y="1835"/>
                      <a:pt x="2016" y="1790"/>
                    </a:cubicBezTo>
                    <a:lnTo>
                      <a:pt x="2255" y="1326"/>
                    </a:lnTo>
                    <a:cubicBezTo>
                      <a:pt x="2006" y="872"/>
                      <a:pt x="1851" y="163"/>
                      <a:pt x="1484" y="30"/>
                    </a:cubicBezTo>
                    <a:cubicBezTo>
                      <a:pt x="1428" y="10"/>
                      <a:pt x="1367" y="1"/>
                      <a:pt x="130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9" name="Google Shape;9029;p22"/>
              <p:cNvSpPr/>
              <p:nvPr/>
            </p:nvSpPr>
            <p:spPr>
              <a:xfrm>
                <a:off x="5446425" y="952450"/>
                <a:ext cx="55450" cy="56925"/>
              </a:xfrm>
              <a:custGeom>
                <a:avLst/>
                <a:gdLst/>
                <a:ahLst/>
                <a:cxnLst/>
                <a:rect l="l" t="t" r="r" b="b"/>
                <a:pathLst>
                  <a:path w="2218" h="2277" extrusionOk="0">
                    <a:moveTo>
                      <a:pt x="1460" y="0"/>
                    </a:moveTo>
                    <a:cubicBezTo>
                      <a:pt x="1001" y="251"/>
                      <a:pt x="295" y="408"/>
                      <a:pt x="153" y="778"/>
                    </a:cubicBezTo>
                    <a:cubicBezTo>
                      <a:pt x="1" y="1173"/>
                      <a:pt x="381" y="1770"/>
                      <a:pt x="530" y="2277"/>
                    </a:cubicBezTo>
                    <a:cubicBezTo>
                      <a:pt x="1035" y="2119"/>
                      <a:pt x="1743" y="2106"/>
                      <a:pt x="1987" y="1761"/>
                    </a:cubicBezTo>
                    <a:cubicBezTo>
                      <a:pt x="2217" y="1438"/>
                      <a:pt x="1958" y="763"/>
                      <a:pt x="1914" y="243"/>
                    </a:cubicBezTo>
                    <a:lnTo>
                      <a:pt x="1460" y="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0" name="Google Shape;9030;p22"/>
              <p:cNvSpPr/>
              <p:nvPr/>
            </p:nvSpPr>
            <p:spPr>
              <a:xfrm>
                <a:off x="4513800" y="436125"/>
                <a:ext cx="55575" cy="57325"/>
              </a:xfrm>
              <a:custGeom>
                <a:avLst/>
                <a:gdLst/>
                <a:ahLst/>
                <a:cxnLst/>
                <a:rect l="l" t="t" r="r" b="b"/>
                <a:pathLst>
                  <a:path w="2223" h="2293" extrusionOk="0">
                    <a:moveTo>
                      <a:pt x="1676" y="1"/>
                    </a:moveTo>
                    <a:cubicBezTo>
                      <a:pt x="1172" y="167"/>
                      <a:pt x="463" y="192"/>
                      <a:pt x="224" y="541"/>
                    </a:cubicBezTo>
                    <a:cubicBezTo>
                      <a:pt x="0" y="870"/>
                      <a:pt x="273" y="1539"/>
                      <a:pt x="326" y="2058"/>
                    </a:cubicBezTo>
                    <a:lnTo>
                      <a:pt x="781" y="2292"/>
                    </a:lnTo>
                    <a:cubicBezTo>
                      <a:pt x="1237" y="2034"/>
                      <a:pt x="1940" y="1866"/>
                      <a:pt x="2078" y="1493"/>
                    </a:cubicBezTo>
                    <a:cubicBezTo>
                      <a:pt x="2222" y="1095"/>
                      <a:pt x="1830" y="506"/>
                      <a:pt x="1676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1" name="Google Shape;9031;p22"/>
              <p:cNvSpPr/>
              <p:nvPr/>
            </p:nvSpPr>
            <p:spPr>
              <a:xfrm>
                <a:off x="6209175" y="2325500"/>
                <a:ext cx="58025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2321" h="1987" extrusionOk="0">
                    <a:moveTo>
                      <a:pt x="1300" y="1"/>
                    </a:moveTo>
                    <a:cubicBezTo>
                      <a:pt x="883" y="1"/>
                      <a:pt x="339" y="190"/>
                      <a:pt x="192" y="441"/>
                    </a:cubicBezTo>
                    <a:cubicBezTo>
                      <a:pt x="0" y="767"/>
                      <a:pt x="223" y="1629"/>
                      <a:pt x="550" y="1884"/>
                    </a:cubicBezTo>
                    <a:cubicBezTo>
                      <a:pt x="648" y="1960"/>
                      <a:pt x="784" y="1987"/>
                      <a:pt x="942" y="1987"/>
                    </a:cubicBezTo>
                    <a:cubicBezTo>
                      <a:pt x="1276" y="1987"/>
                      <a:pt x="1704" y="1866"/>
                      <a:pt x="2056" y="1844"/>
                    </a:cubicBezTo>
                    <a:lnTo>
                      <a:pt x="2321" y="1392"/>
                    </a:lnTo>
                    <a:cubicBezTo>
                      <a:pt x="2098" y="923"/>
                      <a:pt x="1984" y="207"/>
                      <a:pt x="1625" y="55"/>
                    </a:cubicBezTo>
                    <a:cubicBezTo>
                      <a:pt x="1538" y="18"/>
                      <a:pt x="1424" y="1"/>
                      <a:pt x="130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2" name="Google Shape;9032;p22"/>
              <p:cNvSpPr/>
              <p:nvPr/>
            </p:nvSpPr>
            <p:spPr>
              <a:xfrm>
                <a:off x="6157925" y="2141325"/>
                <a:ext cx="55100" cy="55950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2238" extrusionOk="0">
                    <a:moveTo>
                      <a:pt x="1364" y="1"/>
                    </a:moveTo>
                    <a:cubicBezTo>
                      <a:pt x="975" y="1"/>
                      <a:pt x="437" y="200"/>
                      <a:pt x="242" y="453"/>
                    </a:cubicBezTo>
                    <a:cubicBezTo>
                      <a:pt x="0" y="767"/>
                      <a:pt x="233" y="1452"/>
                      <a:pt x="257" y="1974"/>
                    </a:cubicBezTo>
                    <a:lnTo>
                      <a:pt x="696" y="2238"/>
                    </a:lnTo>
                    <a:cubicBezTo>
                      <a:pt x="1164" y="2004"/>
                      <a:pt x="1875" y="1875"/>
                      <a:pt x="2035" y="1510"/>
                    </a:cubicBezTo>
                    <a:cubicBezTo>
                      <a:pt x="2203" y="1124"/>
                      <a:pt x="1996" y="256"/>
                      <a:pt x="1676" y="67"/>
                    </a:cubicBezTo>
                    <a:cubicBezTo>
                      <a:pt x="1598" y="21"/>
                      <a:pt x="1489" y="1"/>
                      <a:pt x="136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3" name="Google Shape;9033;p22"/>
              <p:cNvSpPr/>
              <p:nvPr/>
            </p:nvSpPr>
            <p:spPr>
              <a:xfrm>
                <a:off x="2349150" y="4828550"/>
                <a:ext cx="55250" cy="56500"/>
              </a:xfrm>
              <a:custGeom>
                <a:avLst/>
                <a:gdLst/>
                <a:ahLst/>
                <a:cxnLst/>
                <a:rect l="l" t="t" r="r" b="b"/>
                <a:pathLst>
                  <a:path w="2210" h="2260" extrusionOk="0">
                    <a:moveTo>
                      <a:pt x="1479" y="1"/>
                    </a:moveTo>
                    <a:cubicBezTo>
                      <a:pt x="1018" y="242"/>
                      <a:pt x="309" y="387"/>
                      <a:pt x="160" y="754"/>
                    </a:cubicBezTo>
                    <a:cubicBezTo>
                      <a:pt x="1" y="1146"/>
                      <a:pt x="369" y="1748"/>
                      <a:pt x="508" y="2260"/>
                    </a:cubicBezTo>
                    <a:cubicBezTo>
                      <a:pt x="1016" y="2112"/>
                      <a:pt x="1723" y="2112"/>
                      <a:pt x="1974" y="1773"/>
                    </a:cubicBezTo>
                    <a:cubicBezTo>
                      <a:pt x="2210" y="1454"/>
                      <a:pt x="1964" y="774"/>
                      <a:pt x="1930" y="254"/>
                    </a:cubicBezTo>
                    <a:lnTo>
                      <a:pt x="1479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4" name="Google Shape;9034;p22"/>
              <p:cNvSpPr/>
              <p:nvPr/>
            </p:nvSpPr>
            <p:spPr>
              <a:xfrm>
                <a:off x="3135400" y="441225"/>
                <a:ext cx="58925" cy="50275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2011" extrusionOk="0">
                    <a:moveTo>
                      <a:pt x="1330" y="1"/>
                    </a:moveTo>
                    <a:cubicBezTo>
                      <a:pt x="905" y="1"/>
                      <a:pt x="314" y="235"/>
                      <a:pt x="173" y="510"/>
                    </a:cubicBezTo>
                    <a:cubicBezTo>
                      <a:pt x="0" y="847"/>
                      <a:pt x="273" y="1693"/>
                      <a:pt x="616" y="1929"/>
                    </a:cubicBezTo>
                    <a:cubicBezTo>
                      <a:pt x="703" y="1988"/>
                      <a:pt x="814" y="2010"/>
                      <a:pt x="940" y="2010"/>
                    </a:cubicBezTo>
                    <a:cubicBezTo>
                      <a:pt x="1284" y="2010"/>
                      <a:pt x="1742" y="1844"/>
                      <a:pt x="2119" y="1798"/>
                    </a:cubicBezTo>
                    <a:cubicBezTo>
                      <a:pt x="2197" y="1642"/>
                      <a:pt x="2277" y="1488"/>
                      <a:pt x="2357" y="1334"/>
                    </a:cubicBezTo>
                    <a:cubicBezTo>
                      <a:pt x="2108" y="878"/>
                      <a:pt x="1950" y="169"/>
                      <a:pt x="1583" y="38"/>
                    </a:cubicBezTo>
                    <a:cubicBezTo>
                      <a:pt x="1512" y="13"/>
                      <a:pt x="1425" y="1"/>
                      <a:pt x="133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5" name="Google Shape;9035;p22"/>
              <p:cNvSpPr/>
              <p:nvPr/>
            </p:nvSpPr>
            <p:spPr>
              <a:xfrm>
                <a:off x="2814325" y="5090075"/>
                <a:ext cx="55300" cy="56200"/>
              </a:xfrm>
              <a:custGeom>
                <a:avLst/>
                <a:gdLst/>
                <a:ahLst/>
                <a:cxnLst/>
                <a:rect l="l" t="t" r="r" b="b"/>
                <a:pathLst>
                  <a:path w="2212" h="2248" extrusionOk="0">
                    <a:moveTo>
                      <a:pt x="1482" y="1"/>
                    </a:moveTo>
                    <a:cubicBezTo>
                      <a:pt x="1019" y="242"/>
                      <a:pt x="312" y="385"/>
                      <a:pt x="162" y="754"/>
                    </a:cubicBezTo>
                    <a:cubicBezTo>
                      <a:pt x="1" y="1144"/>
                      <a:pt x="225" y="2006"/>
                      <a:pt x="548" y="2188"/>
                    </a:cubicBezTo>
                    <a:cubicBezTo>
                      <a:pt x="622" y="2229"/>
                      <a:pt x="724" y="2248"/>
                      <a:pt x="840" y="2248"/>
                    </a:cubicBezTo>
                    <a:cubicBezTo>
                      <a:pt x="1230" y="2248"/>
                      <a:pt x="1781" y="2036"/>
                      <a:pt x="1974" y="1775"/>
                    </a:cubicBezTo>
                    <a:cubicBezTo>
                      <a:pt x="2211" y="1455"/>
                      <a:pt x="1965" y="776"/>
                      <a:pt x="1933" y="256"/>
                    </a:cubicBezTo>
                    <a:lnTo>
                      <a:pt x="1482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6" name="Google Shape;9036;p22"/>
              <p:cNvSpPr/>
              <p:nvPr/>
            </p:nvSpPr>
            <p:spPr>
              <a:xfrm>
                <a:off x="1422150" y="2131175"/>
                <a:ext cx="58875" cy="47450"/>
              </a:xfrm>
              <a:custGeom>
                <a:avLst/>
                <a:gdLst/>
                <a:ahLst/>
                <a:cxnLst/>
                <a:rect l="l" t="t" r="r" b="b"/>
                <a:pathLst>
                  <a:path w="2355" h="1898" extrusionOk="0">
                    <a:moveTo>
                      <a:pt x="1244" y="1"/>
                    </a:moveTo>
                    <a:cubicBezTo>
                      <a:pt x="847" y="1"/>
                      <a:pt x="328" y="181"/>
                      <a:pt x="186" y="419"/>
                    </a:cubicBezTo>
                    <a:cubicBezTo>
                      <a:pt x="1" y="731"/>
                      <a:pt x="210" y="1565"/>
                      <a:pt x="522" y="1804"/>
                    </a:cubicBezTo>
                    <a:cubicBezTo>
                      <a:pt x="612" y="1872"/>
                      <a:pt x="734" y="1898"/>
                      <a:pt x="885" y="1898"/>
                    </a:cubicBezTo>
                    <a:cubicBezTo>
                      <a:pt x="1235" y="1898"/>
                      <a:pt x="1740" y="1762"/>
                      <a:pt x="2354" y="1714"/>
                    </a:cubicBezTo>
                    <a:cubicBezTo>
                      <a:pt x="1998" y="907"/>
                      <a:pt x="1905" y="211"/>
                      <a:pt x="1563" y="56"/>
                    </a:cubicBezTo>
                    <a:cubicBezTo>
                      <a:pt x="1478" y="18"/>
                      <a:pt x="1367" y="1"/>
                      <a:pt x="124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7" name="Google Shape;9037;p22"/>
              <p:cNvSpPr/>
              <p:nvPr/>
            </p:nvSpPr>
            <p:spPr>
              <a:xfrm>
                <a:off x="5611300" y="4484975"/>
                <a:ext cx="575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1905" extrusionOk="0">
                    <a:moveTo>
                      <a:pt x="1247" y="0"/>
                    </a:moveTo>
                    <a:cubicBezTo>
                      <a:pt x="889" y="0"/>
                      <a:pt x="411" y="296"/>
                      <a:pt x="0" y="427"/>
                    </a:cubicBezTo>
                    <a:cubicBezTo>
                      <a:pt x="145" y="913"/>
                      <a:pt x="147" y="1606"/>
                      <a:pt x="473" y="1828"/>
                    </a:cubicBezTo>
                    <a:cubicBezTo>
                      <a:pt x="553" y="1883"/>
                      <a:pt x="655" y="1905"/>
                      <a:pt x="779" y="1905"/>
                    </a:cubicBezTo>
                    <a:cubicBezTo>
                      <a:pt x="1130" y="1905"/>
                      <a:pt x="1652" y="1729"/>
                      <a:pt x="2300" y="1645"/>
                    </a:cubicBezTo>
                    <a:cubicBezTo>
                      <a:pt x="1904" y="857"/>
                      <a:pt x="1776" y="167"/>
                      <a:pt x="1428" y="32"/>
                    </a:cubicBezTo>
                    <a:cubicBezTo>
                      <a:pt x="1372" y="10"/>
                      <a:pt x="1312" y="0"/>
                      <a:pt x="1247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8" name="Google Shape;9038;p22"/>
              <p:cNvSpPr/>
              <p:nvPr/>
            </p:nvSpPr>
            <p:spPr>
              <a:xfrm>
                <a:off x="5291125" y="4774400"/>
                <a:ext cx="53150" cy="58625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345" extrusionOk="0">
                    <a:moveTo>
                      <a:pt x="1611" y="0"/>
                    </a:moveTo>
                    <a:cubicBezTo>
                      <a:pt x="1126" y="154"/>
                      <a:pt x="441" y="170"/>
                      <a:pt x="215" y="501"/>
                    </a:cubicBezTo>
                    <a:cubicBezTo>
                      <a:pt x="0" y="814"/>
                      <a:pt x="267" y="1459"/>
                      <a:pt x="366" y="2345"/>
                    </a:cubicBezTo>
                    <a:cubicBezTo>
                      <a:pt x="1154" y="1929"/>
                      <a:pt x="1838" y="1789"/>
                      <a:pt x="1978" y="1437"/>
                    </a:cubicBezTo>
                    <a:cubicBezTo>
                      <a:pt x="2125" y="1063"/>
                      <a:pt x="1755" y="488"/>
                      <a:pt x="161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9" name="Google Shape;9039;p22"/>
              <p:cNvSpPr/>
              <p:nvPr/>
            </p:nvSpPr>
            <p:spPr>
              <a:xfrm>
                <a:off x="3501075" y="335300"/>
                <a:ext cx="53175" cy="5867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2347" extrusionOk="0">
                    <a:moveTo>
                      <a:pt x="1609" y="0"/>
                    </a:moveTo>
                    <a:cubicBezTo>
                      <a:pt x="1125" y="155"/>
                      <a:pt x="439" y="171"/>
                      <a:pt x="214" y="504"/>
                    </a:cubicBezTo>
                    <a:cubicBezTo>
                      <a:pt x="0" y="818"/>
                      <a:pt x="270" y="1462"/>
                      <a:pt x="370" y="2346"/>
                    </a:cubicBezTo>
                    <a:cubicBezTo>
                      <a:pt x="1155" y="1931"/>
                      <a:pt x="1839" y="1789"/>
                      <a:pt x="1979" y="1434"/>
                    </a:cubicBezTo>
                    <a:cubicBezTo>
                      <a:pt x="2127" y="1061"/>
                      <a:pt x="1755" y="487"/>
                      <a:pt x="160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0" name="Google Shape;9040;p22"/>
              <p:cNvSpPr/>
              <p:nvPr/>
            </p:nvSpPr>
            <p:spPr>
              <a:xfrm>
                <a:off x="6059975" y="1774400"/>
                <a:ext cx="52725" cy="57000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2280" extrusionOk="0">
                    <a:moveTo>
                      <a:pt x="1647" y="1"/>
                    </a:moveTo>
                    <a:cubicBezTo>
                      <a:pt x="1157" y="129"/>
                      <a:pt x="473" y="110"/>
                      <a:pt x="230" y="430"/>
                    </a:cubicBezTo>
                    <a:cubicBezTo>
                      <a:pt x="0" y="732"/>
                      <a:pt x="233" y="1389"/>
                      <a:pt x="286" y="2279"/>
                    </a:cubicBezTo>
                    <a:cubicBezTo>
                      <a:pt x="1093" y="1905"/>
                      <a:pt x="1785" y="1800"/>
                      <a:pt x="1942" y="1454"/>
                    </a:cubicBezTo>
                    <a:cubicBezTo>
                      <a:pt x="2109" y="1090"/>
                      <a:pt x="1767" y="496"/>
                      <a:pt x="164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1" name="Google Shape;9041;p22"/>
              <p:cNvSpPr/>
              <p:nvPr/>
            </p:nvSpPr>
            <p:spPr>
              <a:xfrm>
                <a:off x="6137950" y="3534925"/>
                <a:ext cx="54400" cy="47750"/>
              </a:xfrm>
              <a:custGeom>
                <a:avLst/>
                <a:gdLst/>
                <a:ahLst/>
                <a:cxnLst/>
                <a:rect l="l" t="t" r="r" b="b"/>
                <a:pathLst>
                  <a:path w="2176" h="1910" extrusionOk="0">
                    <a:moveTo>
                      <a:pt x="1357" y="1"/>
                    </a:moveTo>
                    <a:cubicBezTo>
                      <a:pt x="1011" y="1"/>
                      <a:pt x="580" y="137"/>
                      <a:pt x="213" y="170"/>
                    </a:cubicBezTo>
                    <a:lnTo>
                      <a:pt x="1" y="593"/>
                    </a:lnTo>
                    <a:cubicBezTo>
                      <a:pt x="213" y="1045"/>
                      <a:pt x="334" y="1772"/>
                      <a:pt x="661" y="1879"/>
                    </a:cubicBezTo>
                    <a:cubicBezTo>
                      <a:pt x="724" y="1900"/>
                      <a:pt x="792" y="1909"/>
                      <a:pt x="863" y="1909"/>
                    </a:cubicBezTo>
                    <a:cubicBezTo>
                      <a:pt x="1255" y="1909"/>
                      <a:pt x="1741" y="1626"/>
                      <a:pt x="2176" y="1499"/>
                    </a:cubicBezTo>
                    <a:cubicBezTo>
                      <a:pt x="2043" y="1010"/>
                      <a:pt x="2053" y="286"/>
                      <a:pt x="1738" y="90"/>
                    </a:cubicBezTo>
                    <a:cubicBezTo>
                      <a:pt x="1633" y="25"/>
                      <a:pt x="1502" y="1"/>
                      <a:pt x="135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2" name="Google Shape;9042;p22"/>
              <p:cNvSpPr/>
              <p:nvPr/>
            </p:nvSpPr>
            <p:spPr>
              <a:xfrm>
                <a:off x="1955600" y="1171200"/>
                <a:ext cx="53175" cy="58200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2328" extrusionOk="0">
                    <a:moveTo>
                      <a:pt x="1758" y="0"/>
                    </a:moveTo>
                    <a:cubicBezTo>
                      <a:pt x="973" y="417"/>
                      <a:pt x="289" y="559"/>
                      <a:pt x="148" y="914"/>
                    </a:cubicBezTo>
                    <a:cubicBezTo>
                      <a:pt x="0" y="1285"/>
                      <a:pt x="242" y="2110"/>
                      <a:pt x="556" y="2277"/>
                    </a:cubicBezTo>
                    <a:cubicBezTo>
                      <a:pt x="622" y="2312"/>
                      <a:pt x="710" y="2327"/>
                      <a:pt x="811" y="2327"/>
                    </a:cubicBezTo>
                    <a:cubicBezTo>
                      <a:pt x="1188" y="2327"/>
                      <a:pt x="1736" y="2105"/>
                      <a:pt x="1915" y="1842"/>
                    </a:cubicBezTo>
                    <a:cubicBezTo>
                      <a:pt x="2127" y="1528"/>
                      <a:pt x="1859" y="884"/>
                      <a:pt x="175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3" name="Google Shape;9043;p22"/>
              <p:cNvSpPr/>
              <p:nvPr/>
            </p:nvSpPr>
            <p:spPr>
              <a:xfrm>
                <a:off x="1338725" y="2540800"/>
                <a:ext cx="53175" cy="5867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2347" extrusionOk="0">
                    <a:moveTo>
                      <a:pt x="1758" y="0"/>
                    </a:moveTo>
                    <a:cubicBezTo>
                      <a:pt x="973" y="416"/>
                      <a:pt x="289" y="557"/>
                      <a:pt x="147" y="911"/>
                    </a:cubicBezTo>
                    <a:cubicBezTo>
                      <a:pt x="0" y="1284"/>
                      <a:pt x="373" y="1860"/>
                      <a:pt x="517" y="2346"/>
                    </a:cubicBezTo>
                    <a:cubicBezTo>
                      <a:pt x="1002" y="2191"/>
                      <a:pt x="1687" y="2175"/>
                      <a:pt x="1913" y="1842"/>
                    </a:cubicBezTo>
                    <a:cubicBezTo>
                      <a:pt x="2127" y="1528"/>
                      <a:pt x="1858" y="884"/>
                      <a:pt x="175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4" name="Google Shape;9044;p22"/>
              <p:cNvSpPr/>
              <p:nvPr/>
            </p:nvSpPr>
            <p:spPr>
              <a:xfrm>
                <a:off x="2955550" y="495875"/>
                <a:ext cx="57975" cy="48625"/>
              </a:xfrm>
              <a:custGeom>
                <a:avLst/>
                <a:gdLst/>
                <a:ahLst/>
                <a:cxnLst/>
                <a:rect l="l" t="t" r="r" b="b"/>
                <a:pathLst>
                  <a:path w="2319" h="1945" extrusionOk="0">
                    <a:moveTo>
                      <a:pt x="1313" y="0"/>
                    </a:moveTo>
                    <a:cubicBezTo>
                      <a:pt x="922" y="0"/>
                      <a:pt x="434" y="281"/>
                      <a:pt x="0" y="406"/>
                    </a:cubicBezTo>
                    <a:cubicBezTo>
                      <a:pt x="164" y="916"/>
                      <a:pt x="189" y="1606"/>
                      <a:pt x="535" y="1874"/>
                    </a:cubicBezTo>
                    <a:cubicBezTo>
                      <a:pt x="600" y="1924"/>
                      <a:pt x="688" y="1944"/>
                      <a:pt x="796" y="1944"/>
                    </a:cubicBezTo>
                    <a:cubicBezTo>
                      <a:pt x="1139" y="1944"/>
                      <a:pt x="1680" y="1738"/>
                      <a:pt x="2318" y="1635"/>
                    </a:cubicBezTo>
                    <a:cubicBezTo>
                      <a:pt x="1962" y="867"/>
                      <a:pt x="1844" y="138"/>
                      <a:pt x="1515" y="30"/>
                    </a:cubicBezTo>
                    <a:cubicBezTo>
                      <a:pt x="1451" y="9"/>
                      <a:pt x="1384" y="0"/>
                      <a:pt x="131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5" name="Google Shape;9045;p22"/>
              <p:cNvSpPr/>
              <p:nvPr/>
            </p:nvSpPr>
            <p:spPr>
              <a:xfrm>
                <a:off x="4429875" y="5216100"/>
                <a:ext cx="49350" cy="55150"/>
              </a:xfrm>
              <a:custGeom>
                <a:avLst/>
                <a:gdLst/>
                <a:ahLst/>
                <a:cxnLst/>
                <a:rect l="l" t="t" r="r" b="b"/>
                <a:pathLst>
                  <a:path w="1974" h="2206" extrusionOk="0">
                    <a:moveTo>
                      <a:pt x="1725" y="1"/>
                    </a:moveTo>
                    <a:cubicBezTo>
                      <a:pt x="935" y="355"/>
                      <a:pt x="251" y="456"/>
                      <a:pt x="142" y="761"/>
                    </a:cubicBezTo>
                    <a:cubicBezTo>
                      <a:pt x="0" y="1156"/>
                      <a:pt x="180" y="1862"/>
                      <a:pt x="485" y="2143"/>
                    </a:cubicBezTo>
                    <a:cubicBezTo>
                      <a:pt x="532" y="2186"/>
                      <a:pt x="620" y="2205"/>
                      <a:pt x="729" y="2205"/>
                    </a:cubicBezTo>
                    <a:cubicBezTo>
                      <a:pt x="1068" y="2205"/>
                      <a:pt x="1611" y="2023"/>
                      <a:pt x="1755" y="1800"/>
                    </a:cubicBezTo>
                    <a:cubicBezTo>
                      <a:pt x="1974" y="1464"/>
                      <a:pt x="1764" y="850"/>
                      <a:pt x="172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6" name="Google Shape;9046;p22"/>
              <p:cNvSpPr/>
              <p:nvPr/>
            </p:nvSpPr>
            <p:spPr>
              <a:xfrm>
                <a:off x="4612750" y="5163175"/>
                <a:ext cx="50600" cy="55175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2207" extrusionOk="0">
                    <a:moveTo>
                      <a:pt x="1604" y="0"/>
                    </a:moveTo>
                    <a:cubicBezTo>
                      <a:pt x="905" y="347"/>
                      <a:pt x="226" y="473"/>
                      <a:pt x="127" y="781"/>
                    </a:cubicBezTo>
                    <a:cubicBezTo>
                      <a:pt x="0" y="1182"/>
                      <a:pt x="335" y="1724"/>
                      <a:pt x="472" y="2206"/>
                    </a:cubicBezTo>
                    <a:cubicBezTo>
                      <a:pt x="942" y="2035"/>
                      <a:pt x="1582" y="1990"/>
                      <a:pt x="1831" y="1652"/>
                    </a:cubicBezTo>
                    <a:cubicBezTo>
                      <a:pt x="2024" y="1391"/>
                      <a:pt x="1730" y="767"/>
                      <a:pt x="160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7" name="Google Shape;9047;p22"/>
              <p:cNvSpPr/>
              <p:nvPr/>
            </p:nvSpPr>
            <p:spPr>
              <a:xfrm>
                <a:off x="1404250" y="3526725"/>
                <a:ext cx="56875" cy="44575"/>
              </a:xfrm>
              <a:custGeom>
                <a:avLst/>
                <a:gdLst/>
                <a:ahLst/>
                <a:cxnLst/>
                <a:rect l="l" t="t" r="r" b="b"/>
                <a:pathLst>
                  <a:path w="2275" h="1783" extrusionOk="0">
                    <a:moveTo>
                      <a:pt x="1249" y="1"/>
                    </a:moveTo>
                    <a:cubicBezTo>
                      <a:pt x="868" y="1"/>
                      <a:pt x="399" y="168"/>
                      <a:pt x="179" y="409"/>
                    </a:cubicBezTo>
                    <a:cubicBezTo>
                      <a:pt x="1" y="604"/>
                      <a:pt x="204" y="1498"/>
                      <a:pt x="491" y="1688"/>
                    </a:cubicBezTo>
                    <a:cubicBezTo>
                      <a:pt x="596" y="1757"/>
                      <a:pt x="730" y="1782"/>
                      <a:pt x="891" y="1782"/>
                    </a:cubicBezTo>
                    <a:cubicBezTo>
                      <a:pt x="1234" y="1782"/>
                      <a:pt x="1701" y="1669"/>
                      <a:pt x="2274" y="1635"/>
                    </a:cubicBezTo>
                    <a:cubicBezTo>
                      <a:pt x="1941" y="843"/>
                      <a:pt x="1853" y="153"/>
                      <a:pt x="1555" y="47"/>
                    </a:cubicBezTo>
                    <a:cubicBezTo>
                      <a:pt x="1467" y="15"/>
                      <a:pt x="1362" y="1"/>
                      <a:pt x="124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8" name="Google Shape;9048;p22"/>
              <p:cNvSpPr/>
              <p:nvPr/>
            </p:nvSpPr>
            <p:spPr>
              <a:xfrm>
                <a:off x="2773375" y="540750"/>
                <a:ext cx="48825" cy="53475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2139" extrusionOk="0">
                    <a:moveTo>
                      <a:pt x="1774" y="1"/>
                    </a:moveTo>
                    <a:lnTo>
                      <a:pt x="1774" y="1"/>
                    </a:lnTo>
                    <a:cubicBezTo>
                      <a:pt x="971" y="317"/>
                      <a:pt x="286" y="388"/>
                      <a:pt x="161" y="689"/>
                    </a:cubicBezTo>
                    <a:cubicBezTo>
                      <a:pt x="0" y="1075"/>
                      <a:pt x="288" y="1647"/>
                      <a:pt x="383" y="2139"/>
                    </a:cubicBezTo>
                    <a:cubicBezTo>
                      <a:pt x="846" y="2040"/>
                      <a:pt x="1512" y="2089"/>
                      <a:pt x="1718" y="1801"/>
                    </a:cubicBezTo>
                    <a:cubicBezTo>
                      <a:pt x="1953" y="1479"/>
                      <a:pt x="1774" y="854"/>
                      <a:pt x="1774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9" name="Google Shape;9049;p22"/>
              <p:cNvSpPr/>
              <p:nvPr/>
            </p:nvSpPr>
            <p:spPr>
              <a:xfrm>
                <a:off x="3466450" y="5308750"/>
                <a:ext cx="53700" cy="45450"/>
              </a:xfrm>
              <a:custGeom>
                <a:avLst/>
                <a:gdLst/>
                <a:ahLst/>
                <a:cxnLst/>
                <a:rect l="l" t="t" r="r" b="b"/>
                <a:pathLst>
                  <a:path w="2148" h="1818" extrusionOk="0">
                    <a:moveTo>
                      <a:pt x="1230" y="1"/>
                    </a:moveTo>
                    <a:cubicBezTo>
                      <a:pt x="863" y="1"/>
                      <a:pt x="408" y="261"/>
                      <a:pt x="0" y="378"/>
                    </a:cubicBezTo>
                    <a:cubicBezTo>
                      <a:pt x="155" y="854"/>
                      <a:pt x="178" y="1500"/>
                      <a:pt x="504" y="1753"/>
                    </a:cubicBezTo>
                    <a:cubicBezTo>
                      <a:pt x="563" y="1799"/>
                      <a:pt x="642" y="1817"/>
                      <a:pt x="739" y="1817"/>
                    </a:cubicBezTo>
                    <a:cubicBezTo>
                      <a:pt x="1057" y="1817"/>
                      <a:pt x="1563" y="1619"/>
                      <a:pt x="2147" y="1519"/>
                    </a:cubicBezTo>
                    <a:cubicBezTo>
                      <a:pt x="1829" y="816"/>
                      <a:pt x="1724" y="129"/>
                      <a:pt x="1422" y="29"/>
                    </a:cubicBezTo>
                    <a:cubicBezTo>
                      <a:pt x="1362" y="9"/>
                      <a:pt x="1297" y="1"/>
                      <a:pt x="123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0" name="Google Shape;9050;p22"/>
              <p:cNvSpPr/>
              <p:nvPr/>
            </p:nvSpPr>
            <p:spPr>
              <a:xfrm>
                <a:off x="1837200" y="4382275"/>
                <a:ext cx="49450" cy="55675"/>
              </a:xfrm>
              <a:custGeom>
                <a:avLst/>
                <a:gdLst/>
                <a:ahLst/>
                <a:cxnLst/>
                <a:rect l="l" t="t" r="r" b="b"/>
                <a:pathLst>
                  <a:path w="1978" h="2227" extrusionOk="0">
                    <a:moveTo>
                      <a:pt x="1699" y="0"/>
                    </a:moveTo>
                    <a:cubicBezTo>
                      <a:pt x="918" y="372"/>
                      <a:pt x="236" y="488"/>
                      <a:pt x="134" y="795"/>
                    </a:cubicBezTo>
                    <a:cubicBezTo>
                      <a:pt x="0" y="1193"/>
                      <a:pt x="193" y="1894"/>
                      <a:pt x="504" y="2170"/>
                    </a:cubicBezTo>
                    <a:cubicBezTo>
                      <a:pt x="549" y="2209"/>
                      <a:pt x="629" y="2226"/>
                      <a:pt x="729" y="2226"/>
                    </a:cubicBezTo>
                    <a:cubicBezTo>
                      <a:pt x="1066" y="2226"/>
                      <a:pt x="1624" y="2029"/>
                      <a:pt x="1767" y="1798"/>
                    </a:cubicBezTo>
                    <a:cubicBezTo>
                      <a:pt x="1978" y="1458"/>
                      <a:pt x="1757" y="849"/>
                      <a:pt x="169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1" name="Google Shape;9051;p22"/>
              <p:cNvSpPr/>
              <p:nvPr/>
            </p:nvSpPr>
            <p:spPr>
              <a:xfrm>
                <a:off x="6260250" y="2511850"/>
                <a:ext cx="57425" cy="44725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1789" extrusionOk="0">
                    <a:moveTo>
                      <a:pt x="1264" y="0"/>
                    </a:moveTo>
                    <a:cubicBezTo>
                      <a:pt x="878" y="0"/>
                      <a:pt x="394" y="181"/>
                      <a:pt x="173" y="433"/>
                    </a:cubicBezTo>
                    <a:cubicBezTo>
                      <a:pt x="1" y="629"/>
                      <a:pt x="223" y="1519"/>
                      <a:pt x="517" y="1703"/>
                    </a:cubicBezTo>
                    <a:cubicBezTo>
                      <a:pt x="615" y="1766"/>
                      <a:pt x="738" y="1789"/>
                      <a:pt x="885" y="1789"/>
                    </a:cubicBezTo>
                    <a:cubicBezTo>
                      <a:pt x="1231" y="1789"/>
                      <a:pt x="1707" y="1660"/>
                      <a:pt x="2297" y="1612"/>
                    </a:cubicBezTo>
                    <a:cubicBezTo>
                      <a:pt x="1946" y="827"/>
                      <a:pt x="1843" y="140"/>
                      <a:pt x="1542" y="40"/>
                    </a:cubicBezTo>
                    <a:cubicBezTo>
                      <a:pt x="1461" y="13"/>
                      <a:pt x="1366" y="0"/>
                      <a:pt x="126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2" name="Google Shape;9052;p22"/>
              <p:cNvSpPr/>
              <p:nvPr/>
            </p:nvSpPr>
            <p:spPr>
              <a:xfrm>
                <a:off x="1456425" y="3710625"/>
                <a:ext cx="54325" cy="45600"/>
              </a:xfrm>
              <a:custGeom>
                <a:avLst/>
                <a:gdLst/>
                <a:ahLst/>
                <a:cxnLst/>
                <a:rect l="l" t="t" r="r" b="b"/>
                <a:pathLst>
                  <a:path w="2173" h="1824" extrusionOk="0">
                    <a:moveTo>
                      <a:pt x="1239" y="1"/>
                    </a:moveTo>
                    <a:cubicBezTo>
                      <a:pt x="868" y="1"/>
                      <a:pt x="410" y="277"/>
                      <a:pt x="0" y="405"/>
                    </a:cubicBezTo>
                    <a:cubicBezTo>
                      <a:pt x="165" y="877"/>
                      <a:pt x="205" y="1519"/>
                      <a:pt x="535" y="1764"/>
                    </a:cubicBezTo>
                    <a:cubicBezTo>
                      <a:pt x="592" y="1806"/>
                      <a:pt x="668" y="1824"/>
                      <a:pt x="759" y="1824"/>
                    </a:cubicBezTo>
                    <a:cubicBezTo>
                      <a:pt x="1076" y="1824"/>
                      <a:pt x="1583" y="1612"/>
                      <a:pt x="2172" y="1500"/>
                    </a:cubicBezTo>
                    <a:cubicBezTo>
                      <a:pt x="1838" y="800"/>
                      <a:pt x="1718" y="116"/>
                      <a:pt x="1415" y="25"/>
                    </a:cubicBezTo>
                    <a:cubicBezTo>
                      <a:pt x="1359" y="8"/>
                      <a:pt x="1300" y="1"/>
                      <a:pt x="123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3" name="Google Shape;9053;p22"/>
              <p:cNvSpPr/>
              <p:nvPr/>
            </p:nvSpPr>
            <p:spPr>
              <a:xfrm>
                <a:off x="4246900" y="5269825"/>
                <a:ext cx="50550" cy="54700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2188" extrusionOk="0">
                    <a:moveTo>
                      <a:pt x="1620" y="0"/>
                    </a:moveTo>
                    <a:cubicBezTo>
                      <a:pt x="918" y="333"/>
                      <a:pt x="236" y="450"/>
                      <a:pt x="133" y="756"/>
                    </a:cubicBezTo>
                    <a:cubicBezTo>
                      <a:pt x="0" y="1154"/>
                      <a:pt x="326" y="1702"/>
                      <a:pt x="454" y="2187"/>
                    </a:cubicBezTo>
                    <a:cubicBezTo>
                      <a:pt x="928" y="2024"/>
                      <a:pt x="1568" y="1988"/>
                      <a:pt x="1824" y="1657"/>
                    </a:cubicBezTo>
                    <a:cubicBezTo>
                      <a:pt x="2022" y="1400"/>
                      <a:pt x="1736" y="768"/>
                      <a:pt x="1620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4" name="Google Shape;9054;p22"/>
              <p:cNvSpPr/>
              <p:nvPr/>
            </p:nvSpPr>
            <p:spPr>
              <a:xfrm>
                <a:off x="1356325" y="3332600"/>
                <a:ext cx="50600" cy="54900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2196" extrusionOk="0">
                    <a:moveTo>
                      <a:pt x="1614" y="0"/>
                    </a:moveTo>
                    <a:cubicBezTo>
                      <a:pt x="914" y="339"/>
                      <a:pt x="232" y="460"/>
                      <a:pt x="132" y="768"/>
                    </a:cubicBezTo>
                    <a:cubicBezTo>
                      <a:pt x="1" y="1166"/>
                      <a:pt x="331" y="1713"/>
                      <a:pt x="463" y="2196"/>
                    </a:cubicBezTo>
                    <a:cubicBezTo>
                      <a:pt x="936" y="2029"/>
                      <a:pt x="1574" y="1990"/>
                      <a:pt x="1828" y="1655"/>
                    </a:cubicBezTo>
                    <a:cubicBezTo>
                      <a:pt x="2024" y="1397"/>
                      <a:pt x="1736" y="768"/>
                      <a:pt x="16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5" name="Google Shape;9055;p22"/>
              <p:cNvSpPr/>
              <p:nvPr/>
            </p:nvSpPr>
            <p:spPr>
              <a:xfrm>
                <a:off x="4799925" y="5122125"/>
                <a:ext cx="48800" cy="413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652" extrusionOk="0">
                    <a:moveTo>
                      <a:pt x="1045" y="1"/>
                    </a:moveTo>
                    <a:cubicBezTo>
                      <a:pt x="740" y="1"/>
                      <a:pt x="343" y="210"/>
                      <a:pt x="1" y="294"/>
                    </a:cubicBezTo>
                    <a:cubicBezTo>
                      <a:pt x="116" y="738"/>
                      <a:pt x="105" y="1324"/>
                      <a:pt x="388" y="1580"/>
                    </a:cubicBezTo>
                    <a:cubicBezTo>
                      <a:pt x="445" y="1632"/>
                      <a:pt x="529" y="1652"/>
                      <a:pt x="638" y="1652"/>
                    </a:cubicBezTo>
                    <a:cubicBezTo>
                      <a:pt x="930" y="1652"/>
                      <a:pt x="1396" y="1507"/>
                      <a:pt x="1952" y="1443"/>
                    </a:cubicBezTo>
                    <a:cubicBezTo>
                      <a:pt x="1623" y="751"/>
                      <a:pt x="1532" y="169"/>
                      <a:pt x="1237" y="38"/>
                    </a:cubicBezTo>
                    <a:cubicBezTo>
                      <a:pt x="1179" y="12"/>
                      <a:pt x="1114" y="1"/>
                      <a:pt x="104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6" name="Google Shape;9056;p22"/>
              <p:cNvSpPr/>
              <p:nvPr/>
            </p:nvSpPr>
            <p:spPr>
              <a:xfrm>
                <a:off x="1310450" y="3160375"/>
                <a:ext cx="4992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1997" h="1669" extrusionOk="0">
                    <a:moveTo>
                      <a:pt x="1058" y="1"/>
                    </a:moveTo>
                    <a:cubicBezTo>
                      <a:pt x="751" y="1"/>
                      <a:pt x="348" y="236"/>
                      <a:pt x="1" y="336"/>
                    </a:cubicBezTo>
                    <a:cubicBezTo>
                      <a:pt x="132" y="777"/>
                      <a:pt x="144" y="1362"/>
                      <a:pt x="436" y="1606"/>
                    </a:cubicBezTo>
                    <a:cubicBezTo>
                      <a:pt x="489" y="1650"/>
                      <a:pt x="563" y="1668"/>
                      <a:pt x="656" y="1668"/>
                    </a:cubicBezTo>
                    <a:cubicBezTo>
                      <a:pt x="947" y="1668"/>
                      <a:pt x="1420" y="1495"/>
                      <a:pt x="1996" y="1405"/>
                    </a:cubicBezTo>
                    <a:cubicBezTo>
                      <a:pt x="1641" y="727"/>
                      <a:pt x="1525" y="152"/>
                      <a:pt x="1224" y="30"/>
                    </a:cubicBezTo>
                    <a:cubicBezTo>
                      <a:pt x="1173" y="9"/>
                      <a:pt x="1117" y="1"/>
                      <a:pt x="105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7" name="Google Shape;9057;p22"/>
              <p:cNvSpPr/>
              <p:nvPr/>
            </p:nvSpPr>
            <p:spPr>
              <a:xfrm>
                <a:off x="4063200" y="5334250"/>
                <a:ext cx="46550" cy="51050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2042" extrusionOk="0">
                    <a:moveTo>
                      <a:pt x="1443" y="1"/>
                    </a:moveTo>
                    <a:cubicBezTo>
                      <a:pt x="1007" y="144"/>
                      <a:pt x="427" y="167"/>
                      <a:pt x="182" y="469"/>
                    </a:cubicBezTo>
                    <a:cubicBezTo>
                      <a:pt x="1" y="693"/>
                      <a:pt x="256" y="1275"/>
                      <a:pt x="368" y="2042"/>
                    </a:cubicBezTo>
                    <a:cubicBezTo>
                      <a:pt x="1043" y="1666"/>
                      <a:pt x="1614" y="1535"/>
                      <a:pt x="1735" y="1230"/>
                    </a:cubicBezTo>
                    <a:cubicBezTo>
                      <a:pt x="1862" y="907"/>
                      <a:pt x="1558" y="416"/>
                      <a:pt x="144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8" name="Google Shape;9058;p22"/>
              <p:cNvSpPr/>
              <p:nvPr/>
            </p:nvSpPr>
            <p:spPr>
              <a:xfrm>
                <a:off x="3051475" y="5231225"/>
                <a:ext cx="53025" cy="43225"/>
              </a:xfrm>
              <a:custGeom>
                <a:avLst/>
                <a:gdLst/>
                <a:ahLst/>
                <a:cxnLst/>
                <a:rect l="l" t="t" r="r" b="b"/>
                <a:pathLst>
                  <a:path w="2121" h="1729" extrusionOk="0">
                    <a:moveTo>
                      <a:pt x="1051" y="0"/>
                    </a:moveTo>
                    <a:cubicBezTo>
                      <a:pt x="699" y="0"/>
                      <a:pt x="212" y="166"/>
                      <a:pt x="142" y="346"/>
                    </a:cubicBezTo>
                    <a:cubicBezTo>
                      <a:pt x="0" y="712"/>
                      <a:pt x="127" y="1409"/>
                      <a:pt x="406" y="1637"/>
                    </a:cubicBezTo>
                    <a:cubicBezTo>
                      <a:pt x="488" y="1704"/>
                      <a:pt x="605" y="1729"/>
                      <a:pt x="753" y="1729"/>
                    </a:cubicBezTo>
                    <a:cubicBezTo>
                      <a:pt x="1073" y="1729"/>
                      <a:pt x="1540" y="1616"/>
                      <a:pt x="2121" y="1580"/>
                    </a:cubicBezTo>
                    <a:cubicBezTo>
                      <a:pt x="1750" y="815"/>
                      <a:pt x="1646" y="226"/>
                      <a:pt x="1322" y="52"/>
                    </a:cubicBezTo>
                    <a:cubicBezTo>
                      <a:pt x="1255" y="16"/>
                      <a:pt x="1160" y="0"/>
                      <a:pt x="105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9" name="Google Shape;9059;p22"/>
              <p:cNvSpPr/>
              <p:nvPr/>
            </p:nvSpPr>
            <p:spPr>
              <a:xfrm>
                <a:off x="2120925" y="4707950"/>
                <a:ext cx="53825" cy="4355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1742" extrusionOk="0">
                    <a:moveTo>
                      <a:pt x="1067" y="1"/>
                    </a:moveTo>
                    <a:cubicBezTo>
                      <a:pt x="713" y="1"/>
                      <a:pt x="197" y="194"/>
                      <a:pt x="131" y="386"/>
                    </a:cubicBezTo>
                    <a:cubicBezTo>
                      <a:pt x="1" y="755"/>
                      <a:pt x="154" y="1447"/>
                      <a:pt x="442" y="1662"/>
                    </a:cubicBezTo>
                    <a:cubicBezTo>
                      <a:pt x="518" y="1720"/>
                      <a:pt x="620" y="1742"/>
                      <a:pt x="747" y="1742"/>
                    </a:cubicBezTo>
                    <a:cubicBezTo>
                      <a:pt x="1068" y="1742"/>
                      <a:pt x="1546" y="1601"/>
                      <a:pt x="2152" y="1540"/>
                    </a:cubicBezTo>
                    <a:cubicBezTo>
                      <a:pt x="1752" y="788"/>
                      <a:pt x="1628" y="203"/>
                      <a:pt x="1298" y="43"/>
                    </a:cubicBezTo>
                    <a:cubicBezTo>
                      <a:pt x="1238" y="14"/>
                      <a:pt x="1158" y="1"/>
                      <a:pt x="106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0" name="Google Shape;9060;p22"/>
              <p:cNvSpPr/>
              <p:nvPr/>
            </p:nvSpPr>
            <p:spPr>
              <a:xfrm>
                <a:off x="5170975" y="642625"/>
                <a:ext cx="41400" cy="46500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860" extrusionOk="0">
                    <a:moveTo>
                      <a:pt x="1489" y="0"/>
                    </a:moveTo>
                    <a:lnTo>
                      <a:pt x="1489" y="0"/>
                    </a:lnTo>
                    <a:cubicBezTo>
                      <a:pt x="817" y="274"/>
                      <a:pt x="234" y="341"/>
                      <a:pt x="133" y="595"/>
                    </a:cubicBezTo>
                    <a:cubicBezTo>
                      <a:pt x="1" y="934"/>
                      <a:pt x="124" y="1531"/>
                      <a:pt x="372" y="1796"/>
                    </a:cubicBezTo>
                    <a:cubicBezTo>
                      <a:pt x="412" y="1840"/>
                      <a:pt x="502" y="1859"/>
                      <a:pt x="615" y="1859"/>
                    </a:cubicBezTo>
                    <a:cubicBezTo>
                      <a:pt x="904" y="1859"/>
                      <a:pt x="1342" y="1732"/>
                      <a:pt x="1460" y="1558"/>
                    </a:cubicBezTo>
                    <a:cubicBezTo>
                      <a:pt x="1656" y="1270"/>
                      <a:pt x="1496" y="741"/>
                      <a:pt x="148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1" name="Google Shape;9061;p22"/>
              <p:cNvSpPr/>
              <p:nvPr/>
            </p:nvSpPr>
            <p:spPr>
              <a:xfrm>
                <a:off x="6313825" y="2698175"/>
                <a:ext cx="4957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983" h="1590" extrusionOk="0">
                    <a:moveTo>
                      <a:pt x="1029" y="0"/>
                    </a:moveTo>
                    <a:cubicBezTo>
                      <a:pt x="700" y="0"/>
                      <a:pt x="284" y="136"/>
                      <a:pt x="163" y="328"/>
                    </a:cubicBezTo>
                    <a:cubicBezTo>
                      <a:pt x="1" y="585"/>
                      <a:pt x="157" y="1288"/>
                      <a:pt x="415" y="1499"/>
                    </a:cubicBezTo>
                    <a:cubicBezTo>
                      <a:pt x="497" y="1566"/>
                      <a:pt x="614" y="1589"/>
                      <a:pt x="764" y="1589"/>
                    </a:cubicBezTo>
                    <a:cubicBezTo>
                      <a:pt x="1057" y="1589"/>
                      <a:pt x="1472" y="1500"/>
                      <a:pt x="1983" y="1480"/>
                    </a:cubicBezTo>
                    <a:cubicBezTo>
                      <a:pt x="1680" y="771"/>
                      <a:pt x="1611" y="188"/>
                      <a:pt x="1327" y="53"/>
                    </a:cubicBezTo>
                    <a:cubicBezTo>
                      <a:pt x="1249" y="17"/>
                      <a:pt x="1145" y="0"/>
                      <a:pt x="102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2" name="Google Shape;9062;p22"/>
              <p:cNvSpPr/>
              <p:nvPr/>
            </p:nvSpPr>
            <p:spPr>
              <a:xfrm>
                <a:off x="3688650" y="286675"/>
                <a:ext cx="44250" cy="48200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1928" extrusionOk="0">
                    <a:moveTo>
                      <a:pt x="1393" y="0"/>
                    </a:moveTo>
                    <a:cubicBezTo>
                      <a:pt x="979" y="103"/>
                      <a:pt x="407" y="81"/>
                      <a:pt x="198" y="346"/>
                    </a:cubicBezTo>
                    <a:cubicBezTo>
                      <a:pt x="1" y="598"/>
                      <a:pt x="185" y="1153"/>
                      <a:pt x="214" y="1928"/>
                    </a:cubicBezTo>
                    <a:cubicBezTo>
                      <a:pt x="914" y="1603"/>
                      <a:pt x="1491" y="1515"/>
                      <a:pt x="1626" y="1223"/>
                    </a:cubicBezTo>
                    <a:cubicBezTo>
                      <a:pt x="1769" y="917"/>
                      <a:pt x="1489" y="416"/>
                      <a:pt x="139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3" name="Google Shape;9063;p22"/>
              <p:cNvSpPr/>
              <p:nvPr/>
            </p:nvSpPr>
            <p:spPr>
              <a:xfrm>
                <a:off x="2592225" y="595100"/>
                <a:ext cx="44850" cy="50625"/>
              </a:xfrm>
              <a:custGeom>
                <a:avLst/>
                <a:gdLst/>
                <a:ahLst/>
                <a:cxnLst/>
                <a:rect l="l" t="t" r="r" b="b"/>
                <a:pathLst>
                  <a:path w="1794" h="2025" extrusionOk="0">
                    <a:moveTo>
                      <a:pt x="1465" y="0"/>
                    </a:moveTo>
                    <a:cubicBezTo>
                      <a:pt x="792" y="388"/>
                      <a:pt x="223" y="526"/>
                      <a:pt x="116" y="827"/>
                    </a:cubicBezTo>
                    <a:cubicBezTo>
                      <a:pt x="1" y="1145"/>
                      <a:pt x="325" y="1620"/>
                      <a:pt x="456" y="2025"/>
                    </a:cubicBezTo>
                    <a:cubicBezTo>
                      <a:pt x="860" y="1883"/>
                      <a:pt x="1433" y="1855"/>
                      <a:pt x="1619" y="1571"/>
                    </a:cubicBezTo>
                    <a:cubicBezTo>
                      <a:pt x="1794" y="1304"/>
                      <a:pt x="1563" y="769"/>
                      <a:pt x="146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4" name="Google Shape;9064;p22"/>
              <p:cNvSpPr/>
              <p:nvPr/>
            </p:nvSpPr>
            <p:spPr>
              <a:xfrm>
                <a:off x="4938375" y="511825"/>
                <a:ext cx="41400" cy="46500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860" extrusionOk="0">
                    <a:moveTo>
                      <a:pt x="1489" y="1"/>
                    </a:moveTo>
                    <a:cubicBezTo>
                      <a:pt x="817" y="275"/>
                      <a:pt x="233" y="343"/>
                      <a:pt x="133" y="596"/>
                    </a:cubicBezTo>
                    <a:cubicBezTo>
                      <a:pt x="0" y="935"/>
                      <a:pt x="124" y="1533"/>
                      <a:pt x="372" y="1797"/>
                    </a:cubicBezTo>
                    <a:cubicBezTo>
                      <a:pt x="412" y="1841"/>
                      <a:pt x="502" y="1860"/>
                      <a:pt x="615" y="1860"/>
                    </a:cubicBezTo>
                    <a:cubicBezTo>
                      <a:pt x="904" y="1860"/>
                      <a:pt x="1342" y="1733"/>
                      <a:pt x="1459" y="1560"/>
                    </a:cubicBezTo>
                    <a:cubicBezTo>
                      <a:pt x="1655" y="1273"/>
                      <a:pt x="1496" y="742"/>
                      <a:pt x="148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5" name="Google Shape;9065;p22"/>
              <p:cNvSpPr/>
              <p:nvPr/>
            </p:nvSpPr>
            <p:spPr>
              <a:xfrm>
                <a:off x="5683950" y="1096825"/>
                <a:ext cx="49150" cy="37775"/>
              </a:xfrm>
              <a:custGeom>
                <a:avLst/>
                <a:gdLst/>
                <a:ahLst/>
                <a:cxnLst/>
                <a:rect l="l" t="t" r="r" b="b"/>
                <a:pathLst>
                  <a:path w="1966" h="1511" extrusionOk="0">
                    <a:moveTo>
                      <a:pt x="1081" y="0"/>
                    </a:moveTo>
                    <a:cubicBezTo>
                      <a:pt x="751" y="0"/>
                      <a:pt x="346" y="148"/>
                      <a:pt x="147" y="360"/>
                    </a:cubicBezTo>
                    <a:cubicBezTo>
                      <a:pt x="0" y="514"/>
                      <a:pt x="181" y="1289"/>
                      <a:pt x="426" y="1438"/>
                    </a:cubicBezTo>
                    <a:cubicBezTo>
                      <a:pt x="513" y="1491"/>
                      <a:pt x="620" y="1511"/>
                      <a:pt x="747" y="1511"/>
                    </a:cubicBezTo>
                    <a:cubicBezTo>
                      <a:pt x="1045" y="1511"/>
                      <a:pt x="1453" y="1403"/>
                      <a:pt x="1966" y="1362"/>
                    </a:cubicBezTo>
                    <a:cubicBezTo>
                      <a:pt x="1667" y="700"/>
                      <a:pt x="1578" y="117"/>
                      <a:pt x="1325" y="34"/>
                    </a:cubicBezTo>
                    <a:cubicBezTo>
                      <a:pt x="1253" y="11"/>
                      <a:pt x="1169" y="0"/>
                      <a:pt x="108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6" name="Google Shape;9066;p22"/>
              <p:cNvSpPr/>
              <p:nvPr/>
            </p:nvSpPr>
            <p:spPr>
              <a:xfrm>
                <a:off x="4290225" y="303500"/>
                <a:ext cx="41375" cy="46500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860" extrusionOk="0">
                    <a:moveTo>
                      <a:pt x="1488" y="1"/>
                    </a:moveTo>
                    <a:cubicBezTo>
                      <a:pt x="816" y="275"/>
                      <a:pt x="233" y="341"/>
                      <a:pt x="133" y="596"/>
                    </a:cubicBezTo>
                    <a:cubicBezTo>
                      <a:pt x="0" y="933"/>
                      <a:pt x="124" y="1532"/>
                      <a:pt x="371" y="1797"/>
                    </a:cubicBezTo>
                    <a:cubicBezTo>
                      <a:pt x="411" y="1840"/>
                      <a:pt x="501" y="1859"/>
                      <a:pt x="613" y="1859"/>
                    </a:cubicBezTo>
                    <a:cubicBezTo>
                      <a:pt x="902" y="1859"/>
                      <a:pt x="1341" y="1731"/>
                      <a:pt x="1459" y="1558"/>
                    </a:cubicBezTo>
                    <a:cubicBezTo>
                      <a:pt x="1655" y="1271"/>
                      <a:pt x="1496" y="742"/>
                      <a:pt x="1488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7" name="Google Shape;9067;p22"/>
              <p:cNvSpPr/>
              <p:nvPr/>
            </p:nvSpPr>
            <p:spPr>
              <a:xfrm>
                <a:off x="1506075" y="3896725"/>
                <a:ext cx="44225" cy="48200"/>
              </a:xfrm>
              <a:custGeom>
                <a:avLst/>
                <a:gdLst/>
                <a:ahLst/>
                <a:cxnLst/>
                <a:rect l="l" t="t" r="r" b="b"/>
                <a:pathLst>
                  <a:path w="1769" h="1928" extrusionOk="0">
                    <a:moveTo>
                      <a:pt x="1393" y="0"/>
                    </a:moveTo>
                    <a:cubicBezTo>
                      <a:pt x="979" y="104"/>
                      <a:pt x="407" y="82"/>
                      <a:pt x="198" y="347"/>
                    </a:cubicBezTo>
                    <a:cubicBezTo>
                      <a:pt x="1" y="597"/>
                      <a:pt x="185" y="1153"/>
                      <a:pt x="214" y="1928"/>
                    </a:cubicBezTo>
                    <a:cubicBezTo>
                      <a:pt x="914" y="1604"/>
                      <a:pt x="1490" y="1515"/>
                      <a:pt x="1626" y="1224"/>
                    </a:cubicBezTo>
                    <a:cubicBezTo>
                      <a:pt x="1769" y="917"/>
                      <a:pt x="1488" y="416"/>
                      <a:pt x="139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8" name="Google Shape;9068;p22"/>
              <p:cNvSpPr/>
              <p:nvPr/>
            </p:nvSpPr>
            <p:spPr>
              <a:xfrm>
                <a:off x="6016050" y="1584100"/>
                <a:ext cx="44675" cy="49500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980" extrusionOk="0">
                    <a:moveTo>
                      <a:pt x="1493" y="0"/>
                    </a:moveTo>
                    <a:cubicBezTo>
                      <a:pt x="811" y="369"/>
                      <a:pt x="239" y="493"/>
                      <a:pt x="124" y="790"/>
                    </a:cubicBezTo>
                    <a:cubicBezTo>
                      <a:pt x="0" y="1106"/>
                      <a:pt x="199" y="1797"/>
                      <a:pt x="463" y="1937"/>
                    </a:cubicBezTo>
                    <a:cubicBezTo>
                      <a:pt x="519" y="1966"/>
                      <a:pt x="593" y="1980"/>
                      <a:pt x="678" y="1980"/>
                    </a:cubicBezTo>
                    <a:cubicBezTo>
                      <a:pt x="994" y="1980"/>
                      <a:pt x="1452" y="1794"/>
                      <a:pt x="1604" y="1576"/>
                    </a:cubicBezTo>
                    <a:cubicBezTo>
                      <a:pt x="1786" y="1313"/>
                      <a:pt x="1568" y="771"/>
                      <a:pt x="1493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9" name="Google Shape;9069;p22"/>
              <p:cNvSpPr/>
              <p:nvPr/>
            </p:nvSpPr>
            <p:spPr>
              <a:xfrm>
                <a:off x="1646250" y="1470475"/>
                <a:ext cx="38925" cy="429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718" extrusionOk="0">
                    <a:moveTo>
                      <a:pt x="1272" y="1"/>
                    </a:moveTo>
                    <a:cubicBezTo>
                      <a:pt x="696" y="321"/>
                      <a:pt x="200" y="434"/>
                      <a:pt x="102" y="693"/>
                    </a:cubicBezTo>
                    <a:cubicBezTo>
                      <a:pt x="1" y="969"/>
                      <a:pt x="186" y="1567"/>
                      <a:pt x="418" y="1684"/>
                    </a:cubicBezTo>
                    <a:cubicBezTo>
                      <a:pt x="464" y="1707"/>
                      <a:pt x="524" y="1717"/>
                      <a:pt x="593" y="1717"/>
                    </a:cubicBezTo>
                    <a:cubicBezTo>
                      <a:pt x="869" y="1717"/>
                      <a:pt x="1275" y="1546"/>
                      <a:pt x="1405" y="1349"/>
                    </a:cubicBezTo>
                    <a:cubicBezTo>
                      <a:pt x="1557" y="1118"/>
                      <a:pt x="1355" y="651"/>
                      <a:pt x="127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0" name="Google Shape;9070;p22"/>
              <p:cNvSpPr/>
              <p:nvPr/>
            </p:nvSpPr>
            <p:spPr>
              <a:xfrm>
                <a:off x="6064425" y="3963300"/>
                <a:ext cx="38700" cy="42650"/>
              </a:xfrm>
              <a:custGeom>
                <a:avLst/>
                <a:gdLst/>
                <a:ahLst/>
                <a:cxnLst/>
                <a:rect l="l" t="t" r="r" b="b"/>
                <a:pathLst>
                  <a:path w="1548" h="1706" extrusionOk="0">
                    <a:moveTo>
                      <a:pt x="1184" y="0"/>
                    </a:moveTo>
                    <a:cubicBezTo>
                      <a:pt x="828" y="108"/>
                      <a:pt x="330" y="112"/>
                      <a:pt x="161" y="352"/>
                    </a:cubicBezTo>
                    <a:cubicBezTo>
                      <a:pt x="0" y="576"/>
                      <a:pt x="186" y="1051"/>
                      <a:pt x="248" y="1705"/>
                    </a:cubicBezTo>
                    <a:cubicBezTo>
                      <a:pt x="833" y="1405"/>
                      <a:pt x="1332" y="1307"/>
                      <a:pt x="1437" y="1052"/>
                    </a:cubicBezTo>
                    <a:cubicBezTo>
                      <a:pt x="1548" y="780"/>
                      <a:pt x="1284" y="357"/>
                      <a:pt x="118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1" name="Google Shape;9071;p22"/>
              <p:cNvSpPr/>
              <p:nvPr/>
            </p:nvSpPr>
            <p:spPr>
              <a:xfrm>
                <a:off x="6280225" y="3305075"/>
                <a:ext cx="41800" cy="44200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768" extrusionOk="0">
                    <a:moveTo>
                      <a:pt x="978" y="0"/>
                    </a:moveTo>
                    <a:cubicBezTo>
                      <a:pt x="678" y="0"/>
                      <a:pt x="338" y="98"/>
                      <a:pt x="194" y="267"/>
                    </a:cubicBezTo>
                    <a:cubicBezTo>
                      <a:pt x="1" y="494"/>
                      <a:pt x="172" y="1033"/>
                      <a:pt x="189" y="1767"/>
                    </a:cubicBezTo>
                    <a:cubicBezTo>
                      <a:pt x="849" y="1456"/>
                      <a:pt x="1359" y="1374"/>
                      <a:pt x="1529" y="1089"/>
                    </a:cubicBezTo>
                    <a:cubicBezTo>
                      <a:pt x="1672" y="849"/>
                      <a:pt x="1517" y="133"/>
                      <a:pt x="1322" y="56"/>
                    </a:cubicBezTo>
                    <a:cubicBezTo>
                      <a:pt x="1227" y="18"/>
                      <a:pt x="1106" y="0"/>
                      <a:pt x="97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2" name="Google Shape;9072;p22"/>
              <p:cNvSpPr/>
              <p:nvPr/>
            </p:nvSpPr>
            <p:spPr>
              <a:xfrm>
                <a:off x="2093900" y="941675"/>
                <a:ext cx="41975" cy="44550"/>
              </a:xfrm>
              <a:custGeom>
                <a:avLst/>
                <a:gdLst/>
                <a:ahLst/>
                <a:cxnLst/>
                <a:rect l="l" t="t" r="r" b="b"/>
                <a:pathLst>
                  <a:path w="1679" h="1782" extrusionOk="0">
                    <a:moveTo>
                      <a:pt x="1467" y="1"/>
                    </a:moveTo>
                    <a:cubicBezTo>
                      <a:pt x="814" y="323"/>
                      <a:pt x="305" y="415"/>
                      <a:pt x="139" y="705"/>
                    </a:cubicBezTo>
                    <a:cubicBezTo>
                      <a:pt x="0" y="947"/>
                      <a:pt x="170" y="1662"/>
                      <a:pt x="364" y="1734"/>
                    </a:cubicBezTo>
                    <a:cubicBezTo>
                      <a:pt x="453" y="1766"/>
                      <a:pt x="563" y="1782"/>
                      <a:pt x="680" y="1782"/>
                    </a:cubicBezTo>
                    <a:cubicBezTo>
                      <a:pt x="988" y="1782"/>
                      <a:pt x="1344" y="1676"/>
                      <a:pt x="1490" y="1498"/>
                    </a:cubicBezTo>
                    <a:cubicBezTo>
                      <a:pt x="1679" y="1268"/>
                      <a:pt x="1499" y="733"/>
                      <a:pt x="146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3" name="Google Shape;9073;p22"/>
              <p:cNvSpPr/>
              <p:nvPr/>
            </p:nvSpPr>
            <p:spPr>
              <a:xfrm>
                <a:off x="1561200" y="4083150"/>
                <a:ext cx="42650" cy="34950"/>
              </a:xfrm>
              <a:custGeom>
                <a:avLst/>
                <a:gdLst/>
                <a:ahLst/>
                <a:cxnLst/>
                <a:rect l="l" t="t" r="r" b="b"/>
                <a:pathLst>
                  <a:path w="1706" h="1398" extrusionOk="0">
                    <a:moveTo>
                      <a:pt x="914" y="0"/>
                    </a:moveTo>
                    <a:cubicBezTo>
                      <a:pt x="650" y="0"/>
                      <a:pt x="302" y="226"/>
                      <a:pt x="0" y="328"/>
                    </a:cubicBezTo>
                    <a:cubicBezTo>
                      <a:pt x="112" y="682"/>
                      <a:pt x="125" y="1186"/>
                      <a:pt x="366" y="1345"/>
                    </a:cubicBezTo>
                    <a:cubicBezTo>
                      <a:pt x="422" y="1383"/>
                      <a:pt x="493" y="1398"/>
                      <a:pt x="578" y="1398"/>
                    </a:cubicBezTo>
                    <a:cubicBezTo>
                      <a:pt x="835" y="1398"/>
                      <a:pt x="1219" y="1260"/>
                      <a:pt x="1705" y="1189"/>
                    </a:cubicBezTo>
                    <a:cubicBezTo>
                      <a:pt x="1397" y="613"/>
                      <a:pt x="1292" y="112"/>
                      <a:pt x="1038" y="20"/>
                    </a:cubicBezTo>
                    <a:cubicBezTo>
                      <a:pt x="999" y="6"/>
                      <a:pt x="957" y="0"/>
                      <a:pt x="9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4" name="Google Shape;9074;p22"/>
              <p:cNvSpPr/>
              <p:nvPr/>
            </p:nvSpPr>
            <p:spPr>
              <a:xfrm>
                <a:off x="3884425" y="5389925"/>
                <a:ext cx="39000" cy="43775"/>
              </a:xfrm>
              <a:custGeom>
                <a:avLst/>
                <a:gdLst/>
                <a:ahLst/>
                <a:cxnLst/>
                <a:rect l="l" t="t" r="r" b="b"/>
                <a:pathLst>
                  <a:path w="1560" h="1751" extrusionOk="0">
                    <a:moveTo>
                      <a:pt x="1156" y="0"/>
                    </a:moveTo>
                    <a:cubicBezTo>
                      <a:pt x="805" y="126"/>
                      <a:pt x="305" y="157"/>
                      <a:pt x="149" y="406"/>
                    </a:cubicBezTo>
                    <a:cubicBezTo>
                      <a:pt x="0" y="640"/>
                      <a:pt x="211" y="1103"/>
                      <a:pt x="305" y="1751"/>
                    </a:cubicBezTo>
                    <a:cubicBezTo>
                      <a:pt x="876" y="1421"/>
                      <a:pt x="1372" y="1299"/>
                      <a:pt x="1462" y="1038"/>
                    </a:cubicBezTo>
                    <a:cubicBezTo>
                      <a:pt x="1559" y="759"/>
                      <a:pt x="1274" y="351"/>
                      <a:pt x="115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5" name="Google Shape;9075;p22"/>
              <p:cNvSpPr/>
              <p:nvPr/>
            </p:nvSpPr>
            <p:spPr>
              <a:xfrm>
                <a:off x="1296250" y="2367025"/>
                <a:ext cx="38325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533" h="1653" extrusionOk="0">
                    <a:moveTo>
                      <a:pt x="1348" y="0"/>
                    </a:moveTo>
                    <a:cubicBezTo>
                      <a:pt x="749" y="266"/>
                      <a:pt x="245" y="335"/>
                      <a:pt x="125" y="585"/>
                    </a:cubicBezTo>
                    <a:cubicBezTo>
                      <a:pt x="0" y="851"/>
                      <a:pt x="239" y="1290"/>
                      <a:pt x="318" y="1652"/>
                    </a:cubicBezTo>
                    <a:cubicBezTo>
                      <a:pt x="679" y="1565"/>
                      <a:pt x="1177" y="1589"/>
                      <a:pt x="1360" y="1359"/>
                    </a:cubicBezTo>
                    <a:cubicBezTo>
                      <a:pt x="1533" y="1142"/>
                      <a:pt x="1373" y="659"/>
                      <a:pt x="134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6" name="Google Shape;9076;p22"/>
              <p:cNvSpPr/>
              <p:nvPr/>
            </p:nvSpPr>
            <p:spPr>
              <a:xfrm>
                <a:off x="5485050" y="4728725"/>
                <a:ext cx="40500" cy="34250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1370" extrusionOk="0">
                    <a:moveTo>
                      <a:pt x="892" y="0"/>
                    </a:moveTo>
                    <a:cubicBezTo>
                      <a:pt x="635" y="0"/>
                      <a:pt x="292" y="177"/>
                      <a:pt x="0" y="248"/>
                    </a:cubicBezTo>
                    <a:cubicBezTo>
                      <a:pt x="81" y="610"/>
                      <a:pt x="49" y="1113"/>
                      <a:pt x="273" y="1294"/>
                    </a:cubicBezTo>
                    <a:cubicBezTo>
                      <a:pt x="342" y="1349"/>
                      <a:pt x="439" y="1369"/>
                      <a:pt x="561" y="1369"/>
                    </a:cubicBezTo>
                    <a:cubicBezTo>
                      <a:pt x="816" y="1369"/>
                      <a:pt x="1179" y="1284"/>
                      <a:pt x="1620" y="1260"/>
                    </a:cubicBezTo>
                    <a:cubicBezTo>
                      <a:pt x="1366" y="659"/>
                      <a:pt x="1306" y="150"/>
                      <a:pt x="1060" y="34"/>
                    </a:cubicBezTo>
                    <a:cubicBezTo>
                      <a:pt x="1010" y="10"/>
                      <a:pt x="954" y="0"/>
                      <a:pt x="89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7" name="Google Shape;9077;p22"/>
              <p:cNvSpPr/>
              <p:nvPr/>
            </p:nvSpPr>
            <p:spPr>
              <a:xfrm>
                <a:off x="1511525" y="1715550"/>
                <a:ext cx="38975" cy="43425"/>
              </a:xfrm>
              <a:custGeom>
                <a:avLst/>
                <a:gdLst/>
                <a:ahLst/>
                <a:cxnLst/>
                <a:rect l="l" t="t" r="r" b="b"/>
                <a:pathLst>
                  <a:path w="1559" h="1737" extrusionOk="0">
                    <a:moveTo>
                      <a:pt x="1166" y="0"/>
                    </a:moveTo>
                    <a:cubicBezTo>
                      <a:pt x="816" y="120"/>
                      <a:pt x="316" y="140"/>
                      <a:pt x="154" y="386"/>
                    </a:cubicBezTo>
                    <a:cubicBezTo>
                      <a:pt x="1" y="618"/>
                      <a:pt x="204" y="1085"/>
                      <a:pt x="287" y="1736"/>
                    </a:cubicBezTo>
                    <a:cubicBezTo>
                      <a:pt x="863" y="1416"/>
                      <a:pt x="1359" y="1303"/>
                      <a:pt x="1455" y="1043"/>
                    </a:cubicBezTo>
                    <a:cubicBezTo>
                      <a:pt x="1558" y="766"/>
                      <a:pt x="1278" y="352"/>
                      <a:pt x="116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8" name="Google Shape;9078;p22"/>
              <p:cNvSpPr/>
              <p:nvPr/>
            </p:nvSpPr>
            <p:spPr>
              <a:xfrm>
                <a:off x="1259375" y="2977800"/>
                <a:ext cx="49125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1965" h="1507" extrusionOk="0">
                    <a:moveTo>
                      <a:pt x="1049" y="1"/>
                    </a:moveTo>
                    <a:cubicBezTo>
                      <a:pt x="739" y="1"/>
                      <a:pt x="298" y="225"/>
                      <a:pt x="124" y="469"/>
                    </a:cubicBezTo>
                    <a:cubicBezTo>
                      <a:pt x="0" y="644"/>
                      <a:pt x="237" y="1332"/>
                      <a:pt x="482" y="1456"/>
                    </a:cubicBezTo>
                    <a:cubicBezTo>
                      <a:pt x="553" y="1492"/>
                      <a:pt x="634" y="1506"/>
                      <a:pt x="727" y="1506"/>
                    </a:cubicBezTo>
                    <a:cubicBezTo>
                      <a:pt x="1017" y="1506"/>
                      <a:pt x="1420" y="1365"/>
                      <a:pt x="1964" y="1286"/>
                    </a:cubicBezTo>
                    <a:cubicBezTo>
                      <a:pt x="1600" y="654"/>
                      <a:pt x="1466" y="105"/>
                      <a:pt x="1186" y="19"/>
                    </a:cubicBezTo>
                    <a:cubicBezTo>
                      <a:pt x="1145" y="7"/>
                      <a:pt x="1099" y="1"/>
                      <a:pt x="1049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9" name="Google Shape;9079;p22"/>
              <p:cNvSpPr/>
              <p:nvPr/>
            </p:nvSpPr>
            <p:spPr>
              <a:xfrm>
                <a:off x="4981450" y="5060825"/>
                <a:ext cx="424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1698" h="1826" extrusionOk="0">
                    <a:moveTo>
                      <a:pt x="1412" y="1"/>
                    </a:moveTo>
                    <a:cubicBezTo>
                      <a:pt x="775" y="363"/>
                      <a:pt x="273" y="485"/>
                      <a:pt x="124" y="783"/>
                    </a:cubicBezTo>
                    <a:cubicBezTo>
                      <a:pt x="0" y="1032"/>
                      <a:pt x="214" y="1731"/>
                      <a:pt x="416" y="1794"/>
                    </a:cubicBezTo>
                    <a:cubicBezTo>
                      <a:pt x="485" y="1816"/>
                      <a:pt x="568" y="1826"/>
                      <a:pt x="656" y="1826"/>
                    </a:cubicBezTo>
                    <a:cubicBezTo>
                      <a:pt x="978" y="1826"/>
                      <a:pt x="1377" y="1692"/>
                      <a:pt x="1522" y="1490"/>
                    </a:cubicBezTo>
                    <a:cubicBezTo>
                      <a:pt x="1698" y="1247"/>
                      <a:pt x="1487" y="727"/>
                      <a:pt x="141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0" name="Google Shape;9080;p22"/>
              <p:cNvSpPr/>
              <p:nvPr/>
            </p:nvSpPr>
            <p:spPr>
              <a:xfrm>
                <a:off x="5932100" y="4200775"/>
                <a:ext cx="44050" cy="34950"/>
              </a:xfrm>
              <a:custGeom>
                <a:avLst/>
                <a:gdLst/>
                <a:ahLst/>
                <a:cxnLst/>
                <a:rect l="l" t="t" r="r" b="b"/>
                <a:pathLst>
                  <a:path w="1762" h="1398" extrusionOk="0">
                    <a:moveTo>
                      <a:pt x="925" y="0"/>
                    </a:moveTo>
                    <a:cubicBezTo>
                      <a:pt x="630" y="0"/>
                      <a:pt x="224" y="156"/>
                      <a:pt x="124" y="345"/>
                    </a:cubicBezTo>
                    <a:cubicBezTo>
                      <a:pt x="0" y="579"/>
                      <a:pt x="183" y="1177"/>
                      <a:pt x="420" y="1341"/>
                    </a:cubicBezTo>
                    <a:cubicBezTo>
                      <a:pt x="479" y="1382"/>
                      <a:pt x="554" y="1398"/>
                      <a:pt x="645" y="1398"/>
                    </a:cubicBezTo>
                    <a:cubicBezTo>
                      <a:pt x="902" y="1398"/>
                      <a:pt x="1283" y="1271"/>
                      <a:pt x="1761" y="1210"/>
                    </a:cubicBezTo>
                    <a:cubicBezTo>
                      <a:pt x="1463" y="628"/>
                      <a:pt x="1368" y="127"/>
                      <a:pt x="1114" y="30"/>
                    </a:cubicBezTo>
                    <a:cubicBezTo>
                      <a:pt x="1062" y="9"/>
                      <a:pt x="997" y="0"/>
                      <a:pt x="92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1" name="Google Shape;9081;p22"/>
              <p:cNvSpPr/>
              <p:nvPr/>
            </p:nvSpPr>
            <p:spPr>
              <a:xfrm>
                <a:off x="6202750" y="3728475"/>
                <a:ext cx="36100" cy="30225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209" extrusionOk="0">
                    <a:moveTo>
                      <a:pt x="714" y="0"/>
                    </a:moveTo>
                    <a:cubicBezTo>
                      <a:pt x="471" y="0"/>
                      <a:pt x="137" y="109"/>
                      <a:pt x="98" y="222"/>
                    </a:cubicBezTo>
                    <a:cubicBezTo>
                      <a:pt x="1" y="493"/>
                      <a:pt x="63" y="978"/>
                      <a:pt x="254" y="1141"/>
                    </a:cubicBezTo>
                    <a:cubicBezTo>
                      <a:pt x="312" y="1191"/>
                      <a:pt x="397" y="1209"/>
                      <a:pt x="506" y="1209"/>
                    </a:cubicBezTo>
                    <a:cubicBezTo>
                      <a:pt x="730" y="1209"/>
                      <a:pt x="1054" y="1134"/>
                      <a:pt x="1443" y="1115"/>
                    </a:cubicBezTo>
                    <a:cubicBezTo>
                      <a:pt x="1200" y="587"/>
                      <a:pt x="1138" y="180"/>
                      <a:pt x="911" y="40"/>
                    </a:cubicBezTo>
                    <a:cubicBezTo>
                      <a:pt x="865" y="12"/>
                      <a:pt x="795" y="0"/>
                      <a:pt x="7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2" name="Google Shape;9082;p22"/>
              <p:cNvSpPr/>
              <p:nvPr/>
            </p:nvSpPr>
            <p:spPr>
              <a:xfrm>
                <a:off x="1781225" y="1245050"/>
                <a:ext cx="33900" cy="35725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1429" extrusionOk="0">
                    <a:moveTo>
                      <a:pt x="808" y="0"/>
                    </a:moveTo>
                    <a:cubicBezTo>
                      <a:pt x="557" y="0"/>
                      <a:pt x="268" y="84"/>
                      <a:pt x="151" y="229"/>
                    </a:cubicBezTo>
                    <a:cubicBezTo>
                      <a:pt x="1" y="415"/>
                      <a:pt x="153" y="845"/>
                      <a:pt x="188" y="1429"/>
                    </a:cubicBezTo>
                    <a:cubicBezTo>
                      <a:pt x="707" y="1162"/>
                      <a:pt x="1109" y="1082"/>
                      <a:pt x="1246" y="848"/>
                    </a:cubicBezTo>
                    <a:cubicBezTo>
                      <a:pt x="1355" y="660"/>
                      <a:pt x="1209" y="83"/>
                      <a:pt x="1059" y="35"/>
                    </a:cubicBezTo>
                    <a:cubicBezTo>
                      <a:pt x="987" y="11"/>
                      <a:pt x="900" y="0"/>
                      <a:pt x="80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3" name="Google Shape;9083;p22"/>
              <p:cNvSpPr/>
              <p:nvPr/>
            </p:nvSpPr>
            <p:spPr>
              <a:xfrm>
                <a:off x="5171750" y="5022000"/>
                <a:ext cx="32700" cy="28025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1121" extrusionOk="0">
                    <a:moveTo>
                      <a:pt x="732" y="1"/>
                    </a:moveTo>
                    <a:cubicBezTo>
                      <a:pt x="522" y="1"/>
                      <a:pt x="240" y="147"/>
                      <a:pt x="1" y="204"/>
                    </a:cubicBezTo>
                    <a:cubicBezTo>
                      <a:pt x="67" y="502"/>
                      <a:pt x="42" y="916"/>
                      <a:pt x="226" y="1061"/>
                    </a:cubicBezTo>
                    <a:cubicBezTo>
                      <a:pt x="281" y="1105"/>
                      <a:pt x="358" y="1121"/>
                      <a:pt x="453" y="1121"/>
                    </a:cubicBezTo>
                    <a:cubicBezTo>
                      <a:pt x="660" y="1121"/>
                      <a:pt x="956" y="1046"/>
                      <a:pt x="1308" y="1023"/>
                    </a:cubicBezTo>
                    <a:cubicBezTo>
                      <a:pt x="1113" y="544"/>
                      <a:pt x="1068" y="126"/>
                      <a:pt x="867" y="28"/>
                    </a:cubicBezTo>
                    <a:cubicBezTo>
                      <a:pt x="827" y="9"/>
                      <a:pt x="781" y="1"/>
                      <a:pt x="732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4" name="Google Shape;9084;p22"/>
              <p:cNvSpPr/>
              <p:nvPr/>
            </p:nvSpPr>
            <p:spPr>
              <a:xfrm>
                <a:off x="6368125" y="2879125"/>
                <a:ext cx="35550" cy="37500"/>
              </a:xfrm>
              <a:custGeom>
                <a:avLst/>
                <a:gdLst/>
                <a:ahLst/>
                <a:cxnLst/>
                <a:rect l="l" t="t" r="r" b="b"/>
                <a:pathLst>
                  <a:path w="1422" h="1500" extrusionOk="0">
                    <a:moveTo>
                      <a:pt x="1163" y="1"/>
                    </a:moveTo>
                    <a:cubicBezTo>
                      <a:pt x="658" y="245"/>
                      <a:pt x="216" y="321"/>
                      <a:pt x="111" y="549"/>
                    </a:cubicBezTo>
                    <a:cubicBezTo>
                      <a:pt x="1" y="789"/>
                      <a:pt x="214" y="1177"/>
                      <a:pt x="285" y="1499"/>
                    </a:cubicBezTo>
                    <a:cubicBezTo>
                      <a:pt x="628" y="1402"/>
                      <a:pt x="1072" y="1399"/>
                      <a:pt x="1280" y="1174"/>
                    </a:cubicBezTo>
                    <a:cubicBezTo>
                      <a:pt x="1421" y="1020"/>
                      <a:pt x="1234" y="558"/>
                      <a:pt x="1163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5" name="Google Shape;9085;p22"/>
              <p:cNvSpPr/>
              <p:nvPr/>
            </p:nvSpPr>
            <p:spPr>
              <a:xfrm>
                <a:off x="2416575" y="663450"/>
                <a:ext cx="35275" cy="31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251" extrusionOk="0">
                    <a:moveTo>
                      <a:pt x="775" y="1"/>
                    </a:moveTo>
                    <a:cubicBezTo>
                      <a:pt x="547" y="1"/>
                      <a:pt x="252" y="126"/>
                      <a:pt x="1" y="169"/>
                    </a:cubicBezTo>
                    <a:cubicBezTo>
                      <a:pt x="70" y="520"/>
                      <a:pt x="37" y="968"/>
                      <a:pt x="244" y="1189"/>
                    </a:cubicBezTo>
                    <a:cubicBezTo>
                      <a:pt x="286" y="1234"/>
                      <a:pt x="358" y="1251"/>
                      <a:pt x="454" y="1251"/>
                    </a:cubicBezTo>
                    <a:cubicBezTo>
                      <a:pt x="676" y="1251"/>
                      <a:pt x="1024" y="1162"/>
                      <a:pt x="1411" y="1133"/>
                    </a:cubicBezTo>
                    <a:cubicBezTo>
                      <a:pt x="1213" y="611"/>
                      <a:pt x="1176" y="157"/>
                      <a:pt x="960" y="41"/>
                    </a:cubicBezTo>
                    <a:cubicBezTo>
                      <a:pt x="906" y="12"/>
                      <a:pt x="844" y="1"/>
                      <a:pt x="77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6" name="Google Shape;9086;p22"/>
              <p:cNvSpPr/>
              <p:nvPr/>
            </p:nvSpPr>
            <p:spPr>
              <a:xfrm>
                <a:off x="5802625" y="4439575"/>
                <a:ext cx="37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491" h="1227" extrusionOk="0">
                    <a:moveTo>
                      <a:pt x="731" y="0"/>
                    </a:moveTo>
                    <a:cubicBezTo>
                      <a:pt x="490" y="0"/>
                      <a:pt x="113" y="151"/>
                      <a:pt x="78" y="280"/>
                    </a:cubicBezTo>
                    <a:cubicBezTo>
                      <a:pt x="1" y="553"/>
                      <a:pt x="104" y="1033"/>
                      <a:pt x="307" y="1177"/>
                    </a:cubicBezTo>
                    <a:cubicBezTo>
                      <a:pt x="356" y="1213"/>
                      <a:pt x="420" y="1227"/>
                      <a:pt x="498" y="1227"/>
                    </a:cubicBezTo>
                    <a:cubicBezTo>
                      <a:pt x="723" y="1227"/>
                      <a:pt x="1064" y="1110"/>
                      <a:pt x="1491" y="1051"/>
                    </a:cubicBezTo>
                    <a:cubicBezTo>
                      <a:pt x="1206" y="548"/>
                      <a:pt x="1111" y="149"/>
                      <a:pt x="870" y="26"/>
                    </a:cubicBezTo>
                    <a:cubicBezTo>
                      <a:pt x="835" y="8"/>
                      <a:pt x="787" y="0"/>
                      <a:pt x="73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7" name="Google Shape;9087;p22"/>
              <p:cNvSpPr/>
              <p:nvPr/>
            </p:nvSpPr>
            <p:spPr>
              <a:xfrm>
                <a:off x="4706900" y="392725"/>
                <a:ext cx="35775" cy="38050"/>
              </a:xfrm>
              <a:custGeom>
                <a:avLst/>
                <a:gdLst/>
                <a:ahLst/>
                <a:cxnLst/>
                <a:rect l="l" t="t" r="r" b="b"/>
                <a:pathLst>
                  <a:path w="1431" h="1522" extrusionOk="0">
                    <a:moveTo>
                      <a:pt x="1125" y="1"/>
                    </a:moveTo>
                    <a:cubicBezTo>
                      <a:pt x="785" y="107"/>
                      <a:pt x="341" y="122"/>
                      <a:pt x="139" y="353"/>
                    </a:cubicBezTo>
                    <a:cubicBezTo>
                      <a:pt x="1" y="509"/>
                      <a:pt x="203" y="967"/>
                      <a:pt x="288" y="1521"/>
                    </a:cubicBezTo>
                    <a:cubicBezTo>
                      <a:pt x="786" y="1264"/>
                      <a:pt x="1227" y="1177"/>
                      <a:pt x="1326" y="947"/>
                    </a:cubicBezTo>
                    <a:cubicBezTo>
                      <a:pt x="1430" y="704"/>
                      <a:pt x="1206" y="322"/>
                      <a:pt x="112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8" name="Google Shape;9088;p22"/>
              <p:cNvSpPr/>
              <p:nvPr/>
            </p:nvSpPr>
            <p:spPr>
              <a:xfrm>
                <a:off x="1383450" y="1955325"/>
                <a:ext cx="35750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07" extrusionOk="0">
                    <a:moveTo>
                      <a:pt x="706" y="0"/>
                    </a:moveTo>
                    <a:cubicBezTo>
                      <a:pt x="465" y="0"/>
                      <a:pt x="140" y="101"/>
                      <a:pt x="100" y="210"/>
                    </a:cubicBezTo>
                    <a:cubicBezTo>
                      <a:pt x="0" y="481"/>
                      <a:pt x="52" y="967"/>
                      <a:pt x="240" y="1135"/>
                    </a:cubicBezTo>
                    <a:cubicBezTo>
                      <a:pt x="300" y="1189"/>
                      <a:pt x="391" y="1207"/>
                      <a:pt x="508" y="1207"/>
                    </a:cubicBezTo>
                    <a:cubicBezTo>
                      <a:pt x="731" y="1207"/>
                      <a:pt x="1050" y="1140"/>
                      <a:pt x="1429" y="1127"/>
                    </a:cubicBezTo>
                    <a:cubicBezTo>
                      <a:pt x="1197" y="596"/>
                      <a:pt x="1141" y="186"/>
                      <a:pt x="917" y="44"/>
                    </a:cubicBezTo>
                    <a:cubicBezTo>
                      <a:pt x="869" y="13"/>
                      <a:pt x="793" y="0"/>
                      <a:pt x="70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9" name="Google Shape;9089;p22"/>
              <p:cNvSpPr/>
              <p:nvPr/>
            </p:nvSpPr>
            <p:spPr>
              <a:xfrm>
                <a:off x="1611800" y="4269550"/>
                <a:ext cx="31875" cy="35125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405" extrusionOk="0">
                    <a:moveTo>
                      <a:pt x="951" y="0"/>
                    </a:moveTo>
                    <a:cubicBezTo>
                      <a:pt x="664" y="99"/>
                      <a:pt x="251" y="117"/>
                      <a:pt x="123" y="317"/>
                    </a:cubicBezTo>
                    <a:cubicBezTo>
                      <a:pt x="1" y="509"/>
                      <a:pt x="172" y="890"/>
                      <a:pt x="245" y="1405"/>
                    </a:cubicBezTo>
                    <a:cubicBezTo>
                      <a:pt x="699" y="1157"/>
                      <a:pt x="1109" y="1066"/>
                      <a:pt x="1189" y="853"/>
                    </a:cubicBezTo>
                    <a:cubicBezTo>
                      <a:pt x="1274" y="631"/>
                      <a:pt x="1044" y="291"/>
                      <a:pt x="95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0" name="Google Shape;9090;p22"/>
              <p:cNvSpPr/>
              <p:nvPr/>
            </p:nvSpPr>
            <p:spPr>
              <a:xfrm>
                <a:off x="3706275" y="5447200"/>
                <a:ext cx="34500" cy="28250"/>
              </a:xfrm>
              <a:custGeom>
                <a:avLst/>
                <a:gdLst/>
                <a:ahLst/>
                <a:cxnLst/>
                <a:rect l="l" t="t" r="r" b="b"/>
                <a:pathLst>
                  <a:path w="1380" h="1130" extrusionOk="0">
                    <a:moveTo>
                      <a:pt x="735" y="0"/>
                    </a:moveTo>
                    <a:cubicBezTo>
                      <a:pt x="501" y="0"/>
                      <a:pt x="200" y="101"/>
                      <a:pt x="115" y="238"/>
                    </a:cubicBezTo>
                    <a:cubicBezTo>
                      <a:pt x="0" y="422"/>
                      <a:pt x="115" y="925"/>
                      <a:pt x="299" y="1071"/>
                    </a:cubicBezTo>
                    <a:cubicBezTo>
                      <a:pt x="354" y="1114"/>
                      <a:pt x="430" y="1130"/>
                      <a:pt x="525" y="1130"/>
                    </a:cubicBezTo>
                    <a:cubicBezTo>
                      <a:pt x="732" y="1130"/>
                      <a:pt x="1028" y="1055"/>
                      <a:pt x="1379" y="1032"/>
                    </a:cubicBezTo>
                    <a:cubicBezTo>
                      <a:pt x="1185" y="553"/>
                      <a:pt x="1142" y="135"/>
                      <a:pt x="940" y="38"/>
                    </a:cubicBezTo>
                    <a:cubicBezTo>
                      <a:pt x="887" y="12"/>
                      <a:pt x="815" y="0"/>
                      <a:pt x="735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1" name="Google Shape;9091;p22"/>
              <p:cNvSpPr/>
              <p:nvPr/>
            </p:nvSpPr>
            <p:spPr>
              <a:xfrm>
                <a:off x="5406525" y="778450"/>
                <a:ext cx="35400" cy="37000"/>
              </a:xfrm>
              <a:custGeom>
                <a:avLst/>
                <a:gdLst/>
                <a:ahLst/>
                <a:cxnLst/>
                <a:rect l="l" t="t" r="r" b="b"/>
                <a:pathLst>
                  <a:path w="1416" h="1480" extrusionOk="0">
                    <a:moveTo>
                      <a:pt x="1181" y="0"/>
                    </a:moveTo>
                    <a:cubicBezTo>
                      <a:pt x="670" y="233"/>
                      <a:pt x="225" y="296"/>
                      <a:pt x="117" y="523"/>
                    </a:cubicBezTo>
                    <a:cubicBezTo>
                      <a:pt x="1" y="762"/>
                      <a:pt x="204" y="1154"/>
                      <a:pt x="269" y="1480"/>
                    </a:cubicBezTo>
                    <a:cubicBezTo>
                      <a:pt x="614" y="1390"/>
                      <a:pt x="1057" y="1396"/>
                      <a:pt x="1271" y="1175"/>
                    </a:cubicBezTo>
                    <a:cubicBezTo>
                      <a:pt x="1416" y="1026"/>
                      <a:pt x="1239" y="557"/>
                      <a:pt x="1181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2" name="Google Shape;9092;p22"/>
              <p:cNvSpPr/>
              <p:nvPr/>
            </p:nvSpPr>
            <p:spPr>
              <a:xfrm>
                <a:off x="1217525" y="2798975"/>
                <a:ext cx="32725" cy="28025"/>
              </a:xfrm>
              <a:custGeom>
                <a:avLst/>
                <a:gdLst/>
                <a:ahLst/>
                <a:cxnLst/>
                <a:rect l="l" t="t" r="r" b="b"/>
                <a:pathLst>
                  <a:path w="1309" h="1121" extrusionOk="0">
                    <a:moveTo>
                      <a:pt x="731" y="1"/>
                    </a:moveTo>
                    <a:cubicBezTo>
                      <a:pt x="520" y="1"/>
                      <a:pt x="238" y="147"/>
                      <a:pt x="0" y="205"/>
                    </a:cubicBezTo>
                    <a:cubicBezTo>
                      <a:pt x="66" y="501"/>
                      <a:pt x="41" y="917"/>
                      <a:pt x="225" y="1061"/>
                    </a:cubicBezTo>
                    <a:cubicBezTo>
                      <a:pt x="280" y="1105"/>
                      <a:pt x="357" y="1120"/>
                      <a:pt x="451" y="1120"/>
                    </a:cubicBezTo>
                    <a:cubicBezTo>
                      <a:pt x="659" y="1120"/>
                      <a:pt x="956" y="1045"/>
                      <a:pt x="1309" y="1021"/>
                    </a:cubicBezTo>
                    <a:cubicBezTo>
                      <a:pt x="1113" y="542"/>
                      <a:pt x="1067" y="124"/>
                      <a:pt x="866" y="28"/>
                    </a:cubicBezTo>
                    <a:cubicBezTo>
                      <a:pt x="826" y="9"/>
                      <a:pt x="780" y="1"/>
                      <a:pt x="731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3" name="Google Shape;9093;p22"/>
              <p:cNvSpPr/>
              <p:nvPr/>
            </p:nvSpPr>
            <p:spPr>
              <a:xfrm>
                <a:off x="3880475" y="238125"/>
                <a:ext cx="34650" cy="31150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1246" extrusionOk="0">
                    <a:moveTo>
                      <a:pt x="766" y="0"/>
                    </a:moveTo>
                    <a:cubicBezTo>
                      <a:pt x="540" y="0"/>
                      <a:pt x="248" y="115"/>
                      <a:pt x="1" y="152"/>
                    </a:cubicBezTo>
                    <a:cubicBezTo>
                      <a:pt x="61" y="505"/>
                      <a:pt x="20" y="952"/>
                      <a:pt x="219" y="1177"/>
                    </a:cubicBezTo>
                    <a:cubicBezTo>
                      <a:pt x="263" y="1227"/>
                      <a:pt x="343" y="1245"/>
                      <a:pt x="450" y="1245"/>
                    </a:cubicBezTo>
                    <a:cubicBezTo>
                      <a:pt x="673" y="1245"/>
                      <a:pt x="1012" y="1168"/>
                      <a:pt x="1386" y="1148"/>
                    </a:cubicBezTo>
                    <a:cubicBezTo>
                      <a:pt x="1202" y="622"/>
                      <a:pt x="1178" y="168"/>
                      <a:pt x="963" y="44"/>
                    </a:cubicBezTo>
                    <a:cubicBezTo>
                      <a:pt x="907" y="13"/>
                      <a:pt x="840" y="0"/>
                      <a:pt x="766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4" name="Google Shape;9094;p22"/>
              <p:cNvSpPr/>
              <p:nvPr/>
            </p:nvSpPr>
            <p:spPr>
              <a:xfrm>
                <a:off x="5972625" y="1414425"/>
                <a:ext cx="37775" cy="32175"/>
              </a:xfrm>
              <a:custGeom>
                <a:avLst/>
                <a:gdLst/>
                <a:ahLst/>
                <a:cxnLst/>
                <a:rect l="l" t="t" r="r" b="b"/>
                <a:pathLst>
                  <a:path w="1511" h="1287" extrusionOk="0">
                    <a:moveTo>
                      <a:pt x="810" y="1"/>
                    </a:moveTo>
                    <a:cubicBezTo>
                      <a:pt x="575" y="1"/>
                      <a:pt x="267" y="183"/>
                      <a:pt x="0" y="262"/>
                    </a:cubicBezTo>
                    <a:cubicBezTo>
                      <a:pt x="108" y="603"/>
                      <a:pt x="124" y="1051"/>
                      <a:pt x="354" y="1245"/>
                    </a:cubicBezTo>
                    <a:cubicBezTo>
                      <a:pt x="388" y="1274"/>
                      <a:pt x="436" y="1286"/>
                      <a:pt x="496" y="1286"/>
                    </a:cubicBezTo>
                    <a:cubicBezTo>
                      <a:pt x="712" y="1286"/>
                      <a:pt x="1082" y="1131"/>
                      <a:pt x="1511" y="1046"/>
                    </a:cubicBezTo>
                    <a:cubicBezTo>
                      <a:pt x="1253" y="556"/>
                      <a:pt x="1164" y="113"/>
                      <a:pt x="934" y="22"/>
                    </a:cubicBezTo>
                    <a:cubicBezTo>
                      <a:pt x="896" y="7"/>
                      <a:pt x="854" y="1"/>
                      <a:pt x="810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5" name="Google Shape;9095;p22"/>
              <p:cNvSpPr/>
              <p:nvPr/>
            </p:nvSpPr>
            <p:spPr>
              <a:xfrm>
                <a:off x="1893700" y="4577375"/>
                <a:ext cx="3510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1404" h="1442" extrusionOk="0">
                    <a:moveTo>
                      <a:pt x="1215" y="1"/>
                    </a:moveTo>
                    <a:cubicBezTo>
                      <a:pt x="695" y="210"/>
                      <a:pt x="247" y="253"/>
                      <a:pt x="128" y="474"/>
                    </a:cubicBezTo>
                    <a:cubicBezTo>
                      <a:pt x="1" y="708"/>
                      <a:pt x="188" y="1112"/>
                      <a:pt x="238" y="1442"/>
                    </a:cubicBezTo>
                    <a:cubicBezTo>
                      <a:pt x="586" y="1365"/>
                      <a:pt x="1029" y="1390"/>
                      <a:pt x="1252" y="1178"/>
                    </a:cubicBezTo>
                    <a:cubicBezTo>
                      <a:pt x="1404" y="1035"/>
                      <a:pt x="1247" y="559"/>
                      <a:pt x="1215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6" name="Google Shape;9096;p22"/>
              <p:cNvSpPr/>
              <p:nvPr/>
            </p:nvSpPr>
            <p:spPr>
              <a:xfrm>
                <a:off x="3289100" y="5360825"/>
                <a:ext cx="35725" cy="37950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1518" extrusionOk="0">
                    <a:moveTo>
                      <a:pt x="1144" y="0"/>
                    </a:moveTo>
                    <a:cubicBezTo>
                      <a:pt x="647" y="257"/>
                      <a:pt x="205" y="342"/>
                      <a:pt x="105" y="573"/>
                    </a:cubicBezTo>
                    <a:cubicBezTo>
                      <a:pt x="0" y="815"/>
                      <a:pt x="223" y="1198"/>
                      <a:pt x="302" y="1518"/>
                    </a:cubicBezTo>
                    <a:cubicBezTo>
                      <a:pt x="643" y="1413"/>
                      <a:pt x="1086" y="1400"/>
                      <a:pt x="1290" y="1170"/>
                    </a:cubicBezTo>
                    <a:cubicBezTo>
                      <a:pt x="1428" y="1014"/>
                      <a:pt x="1228" y="556"/>
                      <a:pt x="114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7" name="Google Shape;9097;p22"/>
              <p:cNvSpPr/>
              <p:nvPr/>
            </p:nvSpPr>
            <p:spPr>
              <a:xfrm>
                <a:off x="2177375" y="4892950"/>
                <a:ext cx="31850" cy="34725"/>
              </a:xfrm>
              <a:custGeom>
                <a:avLst/>
                <a:gdLst/>
                <a:ahLst/>
                <a:cxnLst/>
                <a:rect l="l" t="t" r="r" b="b"/>
                <a:pathLst>
                  <a:path w="1274" h="1389" extrusionOk="0">
                    <a:moveTo>
                      <a:pt x="1029" y="0"/>
                    </a:moveTo>
                    <a:cubicBezTo>
                      <a:pt x="574" y="248"/>
                      <a:pt x="166" y="338"/>
                      <a:pt x="86" y="550"/>
                    </a:cubicBezTo>
                    <a:cubicBezTo>
                      <a:pt x="0" y="774"/>
                      <a:pt x="154" y="1265"/>
                      <a:pt x="344" y="1361"/>
                    </a:cubicBezTo>
                    <a:cubicBezTo>
                      <a:pt x="381" y="1380"/>
                      <a:pt x="430" y="1388"/>
                      <a:pt x="486" y="1388"/>
                    </a:cubicBezTo>
                    <a:cubicBezTo>
                      <a:pt x="712" y="1388"/>
                      <a:pt x="1047" y="1247"/>
                      <a:pt x="1150" y="1087"/>
                    </a:cubicBezTo>
                    <a:cubicBezTo>
                      <a:pt x="1274" y="896"/>
                      <a:pt x="1101" y="513"/>
                      <a:pt x="1029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8" name="Google Shape;9098;p22"/>
              <p:cNvSpPr/>
              <p:nvPr/>
            </p:nvSpPr>
            <p:spPr>
              <a:xfrm>
                <a:off x="2408400" y="5030375"/>
                <a:ext cx="33625" cy="35150"/>
              </a:xfrm>
              <a:custGeom>
                <a:avLst/>
                <a:gdLst/>
                <a:ahLst/>
                <a:cxnLst/>
                <a:rect l="l" t="t" r="r" b="b"/>
                <a:pathLst>
                  <a:path w="1345" h="1406" extrusionOk="0">
                    <a:moveTo>
                      <a:pt x="777" y="1"/>
                    </a:moveTo>
                    <a:cubicBezTo>
                      <a:pt x="537" y="1"/>
                      <a:pt x="273" y="71"/>
                      <a:pt x="158" y="203"/>
                    </a:cubicBezTo>
                    <a:cubicBezTo>
                      <a:pt x="0" y="383"/>
                      <a:pt x="134" y="821"/>
                      <a:pt x="146" y="1406"/>
                    </a:cubicBezTo>
                    <a:cubicBezTo>
                      <a:pt x="674" y="1163"/>
                      <a:pt x="1079" y="1098"/>
                      <a:pt x="1226" y="868"/>
                    </a:cubicBezTo>
                    <a:cubicBezTo>
                      <a:pt x="1344" y="685"/>
                      <a:pt x="1222" y="100"/>
                      <a:pt x="1075" y="46"/>
                    </a:cubicBezTo>
                    <a:cubicBezTo>
                      <a:pt x="991" y="16"/>
                      <a:pt x="887" y="1"/>
                      <a:pt x="777" y="1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9" name="Google Shape;9099;p22"/>
              <p:cNvSpPr/>
              <p:nvPr/>
            </p:nvSpPr>
            <p:spPr>
              <a:xfrm>
                <a:off x="2642925" y="5159925"/>
                <a:ext cx="36075" cy="30225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1209" extrusionOk="0">
                    <a:moveTo>
                      <a:pt x="714" y="0"/>
                    </a:moveTo>
                    <a:cubicBezTo>
                      <a:pt x="472" y="0"/>
                      <a:pt x="137" y="109"/>
                      <a:pt x="98" y="222"/>
                    </a:cubicBezTo>
                    <a:cubicBezTo>
                      <a:pt x="0" y="493"/>
                      <a:pt x="62" y="978"/>
                      <a:pt x="254" y="1141"/>
                    </a:cubicBezTo>
                    <a:cubicBezTo>
                      <a:pt x="312" y="1191"/>
                      <a:pt x="397" y="1209"/>
                      <a:pt x="506" y="1209"/>
                    </a:cubicBezTo>
                    <a:cubicBezTo>
                      <a:pt x="730" y="1209"/>
                      <a:pt x="1053" y="1135"/>
                      <a:pt x="1443" y="1115"/>
                    </a:cubicBezTo>
                    <a:cubicBezTo>
                      <a:pt x="1200" y="587"/>
                      <a:pt x="1138" y="180"/>
                      <a:pt x="911" y="40"/>
                    </a:cubicBezTo>
                    <a:cubicBezTo>
                      <a:pt x="865" y="12"/>
                      <a:pt x="795" y="0"/>
                      <a:pt x="714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0" name="Google Shape;9100;p22"/>
              <p:cNvSpPr/>
              <p:nvPr/>
            </p:nvSpPr>
            <p:spPr>
              <a:xfrm>
                <a:off x="2877000" y="5292275"/>
                <a:ext cx="32700" cy="28025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1121" extrusionOk="0">
                    <a:moveTo>
                      <a:pt x="732" y="0"/>
                    </a:moveTo>
                    <a:cubicBezTo>
                      <a:pt x="522" y="0"/>
                      <a:pt x="240" y="146"/>
                      <a:pt x="1" y="203"/>
                    </a:cubicBezTo>
                    <a:cubicBezTo>
                      <a:pt x="67" y="501"/>
                      <a:pt x="40" y="915"/>
                      <a:pt x="224" y="1061"/>
                    </a:cubicBezTo>
                    <a:cubicBezTo>
                      <a:pt x="280" y="1104"/>
                      <a:pt x="357" y="1120"/>
                      <a:pt x="452" y="1120"/>
                    </a:cubicBezTo>
                    <a:cubicBezTo>
                      <a:pt x="660" y="1120"/>
                      <a:pt x="956" y="1046"/>
                      <a:pt x="1308" y="1022"/>
                    </a:cubicBezTo>
                    <a:cubicBezTo>
                      <a:pt x="1112" y="544"/>
                      <a:pt x="1067" y="125"/>
                      <a:pt x="868" y="28"/>
                    </a:cubicBezTo>
                    <a:cubicBezTo>
                      <a:pt x="828" y="8"/>
                      <a:pt x="782" y="0"/>
                      <a:pt x="732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101" name="Google Shape;9101;p22"/>
            <p:cNvGrpSpPr/>
            <p:nvPr/>
          </p:nvGrpSpPr>
          <p:grpSpPr>
            <a:xfrm>
              <a:off x="5421975" y="1468850"/>
              <a:ext cx="5186150" cy="5237325"/>
              <a:chOff x="1217525" y="238125"/>
              <a:chExt cx="5186150" cy="5237325"/>
            </a:xfrm>
          </p:grpSpPr>
          <p:sp>
            <p:nvSpPr>
              <p:cNvPr id="9102" name="Google Shape;9102;p22"/>
              <p:cNvSpPr/>
              <p:nvPr/>
            </p:nvSpPr>
            <p:spPr>
              <a:xfrm>
                <a:off x="3064700" y="2105425"/>
                <a:ext cx="1488400" cy="1501400"/>
              </a:xfrm>
              <a:custGeom>
                <a:avLst/>
                <a:gdLst/>
                <a:ahLst/>
                <a:cxnLst/>
                <a:rect l="l" t="t" r="r" b="b"/>
                <a:pathLst>
                  <a:path w="59536" h="60056" extrusionOk="0">
                    <a:moveTo>
                      <a:pt x="35171" y="5672"/>
                    </a:moveTo>
                    <a:cubicBezTo>
                      <a:pt x="35857" y="6721"/>
                      <a:pt x="36948" y="7490"/>
                      <a:pt x="38284" y="7490"/>
                    </a:cubicBezTo>
                    <a:cubicBezTo>
                      <a:pt x="38312" y="7490"/>
                      <a:pt x="38341" y="7490"/>
                      <a:pt x="38370" y="7489"/>
                    </a:cubicBezTo>
                    <a:lnTo>
                      <a:pt x="38370" y="7489"/>
                    </a:lnTo>
                    <a:lnTo>
                      <a:pt x="36351" y="10618"/>
                    </a:lnTo>
                    <a:lnTo>
                      <a:pt x="33545" y="9039"/>
                    </a:lnTo>
                    <a:cubicBezTo>
                      <a:pt x="34040" y="8015"/>
                      <a:pt x="34614" y="6827"/>
                      <a:pt x="35171" y="5672"/>
                    </a:cubicBezTo>
                    <a:close/>
                    <a:moveTo>
                      <a:pt x="27767" y="8151"/>
                    </a:moveTo>
                    <a:lnTo>
                      <a:pt x="30691" y="9794"/>
                    </a:lnTo>
                    <a:lnTo>
                      <a:pt x="28892" y="12601"/>
                    </a:lnTo>
                    <a:lnTo>
                      <a:pt x="26273" y="11127"/>
                    </a:lnTo>
                    <a:cubicBezTo>
                      <a:pt x="26765" y="10146"/>
                      <a:pt x="27303" y="9075"/>
                      <a:pt x="27767" y="8151"/>
                    </a:cubicBezTo>
                    <a:close/>
                    <a:moveTo>
                      <a:pt x="20447" y="10270"/>
                    </a:moveTo>
                    <a:cubicBezTo>
                      <a:pt x="21294" y="10808"/>
                      <a:pt x="22283" y="11438"/>
                      <a:pt x="23213" y="12029"/>
                    </a:cubicBezTo>
                    <a:lnTo>
                      <a:pt x="21695" y="14729"/>
                    </a:lnTo>
                    <a:lnTo>
                      <a:pt x="18758" y="13273"/>
                    </a:lnTo>
                    <a:cubicBezTo>
                      <a:pt x="19285" y="12336"/>
                      <a:pt x="19897" y="11248"/>
                      <a:pt x="20447" y="10270"/>
                    </a:cubicBezTo>
                    <a:close/>
                    <a:moveTo>
                      <a:pt x="44513" y="11007"/>
                    </a:moveTo>
                    <a:cubicBezTo>
                      <a:pt x="45226" y="11938"/>
                      <a:pt x="46252" y="12716"/>
                      <a:pt x="47536" y="12716"/>
                    </a:cubicBezTo>
                    <a:cubicBezTo>
                      <a:pt x="47615" y="12716"/>
                      <a:pt x="47694" y="12713"/>
                      <a:pt x="47774" y="12707"/>
                    </a:cubicBezTo>
                    <a:lnTo>
                      <a:pt x="47774" y="12707"/>
                    </a:lnTo>
                    <a:lnTo>
                      <a:pt x="45710" y="15877"/>
                    </a:lnTo>
                    <a:lnTo>
                      <a:pt x="42913" y="14304"/>
                    </a:lnTo>
                    <a:cubicBezTo>
                      <a:pt x="43401" y="13297"/>
                      <a:pt x="43956" y="12154"/>
                      <a:pt x="44513" y="11007"/>
                    </a:cubicBezTo>
                    <a:close/>
                    <a:moveTo>
                      <a:pt x="12830" y="11513"/>
                    </a:moveTo>
                    <a:lnTo>
                      <a:pt x="12830" y="11513"/>
                    </a:lnTo>
                    <a:cubicBezTo>
                      <a:pt x="13700" y="12980"/>
                      <a:pt x="14705" y="13874"/>
                      <a:pt x="16122" y="13917"/>
                    </a:cubicBezTo>
                    <a:lnTo>
                      <a:pt x="16123" y="13917"/>
                    </a:lnTo>
                    <a:lnTo>
                      <a:pt x="14378" y="17019"/>
                    </a:lnTo>
                    <a:lnTo>
                      <a:pt x="10974" y="15469"/>
                    </a:lnTo>
                    <a:cubicBezTo>
                      <a:pt x="12166" y="14729"/>
                      <a:pt x="12887" y="13457"/>
                      <a:pt x="12830" y="11513"/>
                    </a:cubicBezTo>
                    <a:close/>
                    <a:moveTo>
                      <a:pt x="37204" y="13597"/>
                    </a:moveTo>
                    <a:lnTo>
                      <a:pt x="39925" y="15127"/>
                    </a:lnTo>
                    <a:lnTo>
                      <a:pt x="38315" y="17574"/>
                    </a:lnTo>
                    <a:lnTo>
                      <a:pt x="35937" y="16238"/>
                    </a:lnTo>
                    <a:lnTo>
                      <a:pt x="37204" y="13597"/>
                    </a:lnTo>
                    <a:close/>
                    <a:moveTo>
                      <a:pt x="29867" y="15955"/>
                    </a:moveTo>
                    <a:lnTo>
                      <a:pt x="32225" y="17281"/>
                    </a:lnTo>
                    <a:cubicBezTo>
                      <a:pt x="31790" y="17960"/>
                      <a:pt x="31338" y="18669"/>
                      <a:pt x="30866" y="19406"/>
                    </a:cubicBezTo>
                    <a:lnTo>
                      <a:pt x="28780" y="18233"/>
                    </a:lnTo>
                    <a:lnTo>
                      <a:pt x="29867" y="15955"/>
                    </a:lnTo>
                    <a:close/>
                    <a:moveTo>
                      <a:pt x="22541" y="18031"/>
                    </a:moveTo>
                    <a:cubicBezTo>
                      <a:pt x="23224" y="18498"/>
                      <a:pt x="23938" y="18983"/>
                      <a:pt x="24624" y="19452"/>
                    </a:cubicBezTo>
                    <a:lnTo>
                      <a:pt x="23419" y="21596"/>
                    </a:lnTo>
                    <a:lnTo>
                      <a:pt x="21149" y="20504"/>
                    </a:lnTo>
                    <a:cubicBezTo>
                      <a:pt x="21593" y="19717"/>
                      <a:pt x="22054" y="18893"/>
                      <a:pt x="22541" y="18031"/>
                    </a:cubicBezTo>
                    <a:close/>
                    <a:moveTo>
                      <a:pt x="46568" y="18718"/>
                    </a:moveTo>
                    <a:lnTo>
                      <a:pt x="49498" y="20365"/>
                    </a:lnTo>
                    <a:lnTo>
                      <a:pt x="47698" y="23125"/>
                    </a:lnTo>
                    <a:lnTo>
                      <a:pt x="45107" y="21668"/>
                    </a:lnTo>
                    <a:cubicBezTo>
                      <a:pt x="45598" y="20678"/>
                      <a:pt x="46084" y="19695"/>
                      <a:pt x="46568" y="18718"/>
                    </a:cubicBezTo>
                    <a:close/>
                    <a:moveTo>
                      <a:pt x="15096" y="19957"/>
                    </a:moveTo>
                    <a:lnTo>
                      <a:pt x="17551" y="21599"/>
                    </a:lnTo>
                    <a:lnTo>
                      <a:pt x="16163" y="24067"/>
                    </a:lnTo>
                    <a:lnTo>
                      <a:pt x="13481" y="22829"/>
                    </a:lnTo>
                    <a:lnTo>
                      <a:pt x="15096" y="19957"/>
                    </a:lnTo>
                    <a:close/>
                    <a:moveTo>
                      <a:pt x="39356" y="21292"/>
                    </a:moveTo>
                    <a:lnTo>
                      <a:pt x="41706" y="22613"/>
                    </a:lnTo>
                    <a:lnTo>
                      <a:pt x="40334" y="24726"/>
                    </a:lnTo>
                    <a:lnTo>
                      <a:pt x="38265" y="23563"/>
                    </a:lnTo>
                    <a:cubicBezTo>
                      <a:pt x="38620" y="22823"/>
                      <a:pt x="38974" y="22088"/>
                      <a:pt x="39356" y="21292"/>
                    </a:cubicBezTo>
                    <a:close/>
                    <a:moveTo>
                      <a:pt x="32036" y="23833"/>
                    </a:moveTo>
                    <a:lnTo>
                      <a:pt x="33850" y="24852"/>
                    </a:lnTo>
                    <a:lnTo>
                      <a:pt x="32838" y="26400"/>
                    </a:lnTo>
                    <a:lnTo>
                      <a:pt x="31254" y="25508"/>
                    </a:lnTo>
                    <a:lnTo>
                      <a:pt x="32036" y="23833"/>
                    </a:lnTo>
                    <a:close/>
                    <a:moveTo>
                      <a:pt x="7495" y="21569"/>
                    </a:moveTo>
                    <a:lnTo>
                      <a:pt x="10643" y="23738"/>
                    </a:lnTo>
                    <a:lnTo>
                      <a:pt x="8883" y="26868"/>
                    </a:lnTo>
                    <a:cubicBezTo>
                      <a:pt x="8157" y="25803"/>
                      <a:pt x="7066" y="25308"/>
                      <a:pt x="5548" y="25308"/>
                    </a:cubicBezTo>
                    <a:cubicBezTo>
                      <a:pt x="5382" y="25308"/>
                      <a:pt x="5211" y="25314"/>
                      <a:pt x="5034" y="25325"/>
                    </a:cubicBezTo>
                    <a:cubicBezTo>
                      <a:pt x="6680" y="24337"/>
                      <a:pt x="7533" y="23106"/>
                      <a:pt x="7495" y="21569"/>
                    </a:cubicBezTo>
                    <a:close/>
                    <a:moveTo>
                      <a:pt x="24561" y="25944"/>
                    </a:moveTo>
                    <a:lnTo>
                      <a:pt x="26176" y="26994"/>
                    </a:lnTo>
                    <a:lnTo>
                      <a:pt x="25208" y="28718"/>
                    </a:lnTo>
                    <a:lnTo>
                      <a:pt x="23488" y="27851"/>
                    </a:lnTo>
                    <a:lnTo>
                      <a:pt x="24561" y="25944"/>
                    </a:lnTo>
                    <a:close/>
                    <a:moveTo>
                      <a:pt x="48560" y="26304"/>
                    </a:moveTo>
                    <a:lnTo>
                      <a:pt x="51478" y="27699"/>
                    </a:lnTo>
                    <a:lnTo>
                      <a:pt x="49773" y="30731"/>
                    </a:lnTo>
                    <a:lnTo>
                      <a:pt x="47063" y="28967"/>
                    </a:lnTo>
                    <a:lnTo>
                      <a:pt x="48560" y="26304"/>
                    </a:lnTo>
                    <a:close/>
                    <a:moveTo>
                      <a:pt x="17079" y="27695"/>
                    </a:moveTo>
                    <a:lnTo>
                      <a:pt x="19313" y="29098"/>
                    </a:lnTo>
                    <a:cubicBezTo>
                      <a:pt x="18895" y="29844"/>
                      <a:pt x="18479" y="30583"/>
                      <a:pt x="18065" y="31317"/>
                    </a:cubicBezTo>
                    <a:lnTo>
                      <a:pt x="15696" y="30157"/>
                    </a:lnTo>
                    <a:lnTo>
                      <a:pt x="17079" y="27695"/>
                    </a:lnTo>
                    <a:close/>
                    <a:moveTo>
                      <a:pt x="41457" y="28918"/>
                    </a:moveTo>
                    <a:lnTo>
                      <a:pt x="43731" y="29975"/>
                    </a:lnTo>
                    <a:lnTo>
                      <a:pt x="42356" y="32421"/>
                    </a:lnTo>
                    <a:lnTo>
                      <a:pt x="40250" y="31065"/>
                    </a:lnTo>
                    <a:lnTo>
                      <a:pt x="41457" y="28918"/>
                    </a:lnTo>
                    <a:close/>
                    <a:moveTo>
                      <a:pt x="9766" y="29422"/>
                    </a:moveTo>
                    <a:lnTo>
                      <a:pt x="12507" y="31154"/>
                    </a:lnTo>
                    <a:lnTo>
                      <a:pt x="10948" y="33930"/>
                    </a:lnTo>
                    <a:lnTo>
                      <a:pt x="7892" y="32439"/>
                    </a:lnTo>
                    <a:cubicBezTo>
                      <a:pt x="8447" y="31546"/>
                      <a:pt x="9147" y="30418"/>
                      <a:pt x="9766" y="29422"/>
                    </a:cubicBezTo>
                    <a:close/>
                    <a:moveTo>
                      <a:pt x="34175" y="31534"/>
                    </a:moveTo>
                    <a:lnTo>
                      <a:pt x="35962" y="32310"/>
                    </a:lnTo>
                    <a:lnTo>
                      <a:pt x="34894" y="34211"/>
                    </a:lnTo>
                    <a:lnTo>
                      <a:pt x="33203" y="33261"/>
                    </a:lnTo>
                    <a:lnTo>
                      <a:pt x="34175" y="31534"/>
                    </a:lnTo>
                    <a:close/>
                    <a:moveTo>
                      <a:pt x="26533" y="33625"/>
                    </a:moveTo>
                    <a:lnTo>
                      <a:pt x="28370" y="34658"/>
                    </a:lnTo>
                    <a:lnTo>
                      <a:pt x="27377" y="36425"/>
                    </a:lnTo>
                    <a:lnTo>
                      <a:pt x="25538" y="35392"/>
                    </a:lnTo>
                    <a:lnTo>
                      <a:pt x="26533" y="33625"/>
                    </a:lnTo>
                    <a:close/>
                    <a:moveTo>
                      <a:pt x="50598" y="33318"/>
                    </a:moveTo>
                    <a:cubicBezTo>
                      <a:pt x="51296" y="34276"/>
                      <a:pt x="52310" y="34826"/>
                      <a:pt x="53784" y="34826"/>
                    </a:cubicBezTo>
                    <a:cubicBezTo>
                      <a:pt x="53996" y="34826"/>
                      <a:pt x="54217" y="34815"/>
                      <a:pt x="54448" y="34792"/>
                    </a:cubicBezTo>
                    <a:lnTo>
                      <a:pt x="54448" y="34792"/>
                    </a:lnTo>
                    <a:cubicBezTo>
                      <a:pt x="52730" y="35837"/>
                      <a:pt x="51925" y="37060"/>
                      <a:pt x="51970" y="38530"/>
                    </a:cubicBezTo>
                    <a:lnTo>
                      <a:pt x="48869" y="36395"/>
                    </a:lnTo>
                    <a:lnTo>
                      <a:pt x="50598" y="33318"/>
                    </a:lnTo>
                    <a:close/>
                    <a:moveTo>
                      <a:pt x="19142" y="35281"/>
                    </a:moveTo>
                    <a:lnTo>
                      <a:pt x="21347" y="36520"/>
                    </a:lnTo>
                    <a:cubicBezTo>
                      <a:pt x="20917" y="37400"/>
                      <a:pt x="20544" y="38163"/>
                      <a:pt x="20155" y="38959"/>
                    </a:cubicBezTo>
                    <a:lnTo>
                      <a:pt x="17664" y="37559"/>
                    </a:lnTo>
                    <a:cubicBezTo>
                      <a:pt x="18112" y="36871"/>
                      <a:pt x="18625" y="36078"/>
                      <a:pt x="19142" y="35281"/>
                    </a:cubicBezTo>
                    <a:close/>
                    <a:moveTo>
                      <a:pt x="43302" y="36072"/>
                    </a:moveTo>
                    <a:lnTo>
                      <a:pt x="45978" y="37321"/>
                    </a:lnTo>
                    <a:lnTo>
                      <a:pt x="44362" y="40196"/>
                    </a:lnTo>
                    <a:lnTo>
                      <a:pt x="41914" y="38541"/>
                    </a:lnTo>
                    <a:lnTo>
                      <a:pt x="43302" y="36072"/>
                    </a:lnTo>
                    <a:close/>
                    <a:moveTo>
                      <a:pt x="11785" y="36908"/>
                    </a:moveTo>
                    <a:lnTo>
                      <a:pt x="14489" y="38427"/>
                    </a:lnTo>
                    <a:lnTo>
                      <a:pt x="12928" y="41537"/>
                    </a:lnTo>
                    <a:lnTo>
                      <a:pt x="9840" y="39799"/>
                    </a:lnTo>
                    <a:lnTo>
                      <a:pt x="11785" y="36908"/>
                    </a:lnTo>
                    <a:close/>
                    <a:moveTo>
                      <a:pt x="35983" y="38469"/>
                    </a:moveTo>
                    <a:lnTo>
                      <a:pt x="38342" y="39639"/>
                    </a:lnTo>
                    <a:lnTo>
                      <a:pt x="36949" y="42116"/>
                    </a:lnTo>
                    <a:lnTo>
                      <a:pt x="34733" y="40694"/>
                    </a:lnTo>
                    <a:cubicBezTo>
                      <a:pt x="35141" y="39966"/>
                      <a:pt x="35574" y="39196"/>
                      <a:pt x="35983" y="38469"/>
                    </a:cubicBezTo>
                    <a:close/>
                    <a:moveTo>
                      <a:pt x="28560" y="40610"/>
                    </a:moveTo>
                    <a:cubicBezTo>
                      <a:pt x="29266" y="41008"/>
                      <a:pt x="30043" y="41444"/>
                      <a:pt x="30775" y="41855"/>
                    </a:cubicBezTo>
                    <a:lnTo>
                      <a:pt x="29602" y="44270"/>
                    </a:lnTo>
                    <a:lnTo>
                      <a:pt x="27118" y="42875"/>
                    </a:lnTo>
                    <a:lnTo>
                      <a:pt x="28560" y="40610"/>
                    </a:lnTo>
                    <a:close/>
                    <a:moveTo>
                      <a:pt x="21139" y="42437"/>
                    </a:moveTo>
                    <a:lnTo>
                      <a:pt x="23637" y="43841"/>
                    </a:lnTo>
                    <a:lnTo>
                      <a:pt x="22308" y="46640"/>
                    </a:lnTo>
                    <a:lnTo>
                      <a:pt x="19436" y="45026"/>
                    </a:lnTo>
                    <a:lnTo>
                      <a:pt x="21139" y="42437"/>
                    </a:lnTo>
                    <a:close/>
                    <a:moveTo>
                      <a:pt x="45072" y="43062"/>
                    </a:moveTo>
                    <a:lnTo>
                      <a:pt x="48470" y="44659"/>
                    </a:lnTo>
                    <a:cubicBezTo>
                      <a:pt x="47334" y="45414"/>
                      <a:pt x="46517" y="46671"/>
                      <a:pt x="46688" y="48760"/>
                    </a:cubicBezTo>
                    <a:cubicBezTo>
                      <a:pt x="45770" y="47147"/>
                      <a:pt x="44730" y="46237"/>
                      <a:pt x="43292" y="46228"/>
                    </a:cubicBezTo>
                    <a:lnTo>
                      <a:pt x="45072" y="43062"/>
                    </a:lnTo>
                    <a:close/>
                    <a:moveTo>
                      <a:pt x="13507" y="44000"/>
                    </a:moveTo>
                    <a:lnTo>
                      <a:pt x="16851" y="45879"/>
                    </a:lnTo>
                    <a:cubicBezTo>
                      <a:pt x="15827" y="46762"/>
                      <a:pt x="15128" y="47967"/>
                      <a:pt x="15224" y="49565"/>
                    </a:cubicBezTo>
                    <a:cubicBezTo>
                      <a:pt x="14342" y="48171"/>
                      <a:pt x="13158" y="47461"/>
                      <a:pt x="11371" y="47461"/>
                    </a:cubicBezTo>
                    <a:cubicBezTo>
                      <a:pt x="11227" y="47461"/>
                      <a:pt x="11079" y="47466"/>
                      <a:pt x="10927" y="47475"/>
                    </a:cubicBezTo>
                    <a:cubicBezTo>
                      <a:pt x="12554" y="46556"/>
                      <a:pt x="13471" y="45462"/>
                      <a:pt x="13507" y="44000"/>
                    </a:cubicBezTo>
                    <a:close/>
                    <a:moveTo>
                      <a:pt x="37873" y="45409"/>
                    </a:moveTo>
                    <a:lnTo>
                      <a:pt x="40797" y="46856"/>
                    </a:lnTo>
                    <a:cubicBezTo>
                      <a:pt x="40246" y="47836"/>
                      <a:pt x="39599" y="48990"/>
                      <a:pt x="39052" y="49960"/>
                    </a:cubicBezTo>
                    <a:lnTo>
                      <a:pt x="36204" y="48079"/>
                    </a:lnTo>
                    <a:cubicBezTo>
                      <a:pt x="36665" y="47341"/>
                      <a:pt x="37279" y="46361"/>
                      <a:pt x="37873" y="45409"/>
                    </a:cubicBezTo>
                    <a:close/>
                    <a:moveTo>
                      <a:pt x="30517" y="47440"/>
                    </a:moveTo>
                    <a:lnTo>
                      <a:pt x="33226" y="48963"/>
                    </a:lnTo>
                    <a:lnTo>
                      <a:pt x="31712" y="52113"/>
                    </a:lnTo>
                    <a:lnTo>
                      <a:pt x="28762" y="50229"/>
                    </a:lnTo>
                    <a:lnTo>
                      <a:pt x="30517" y="47440"/>
                    </a:lnTo>
                    <a:close/>
                    <a:moveTo>
                      <a:pt x="23140" y="49413"/>
                    </a:moveTo>
                    <a:lnTo>
                      <a:pt x="26233" y="51153"/>
                    </a:lnTo>
                    <a:cubicBezTo>
                      <a:pt x="25155" y="52004"/>
                      <a:pt x="24495" y="53237"/>
                      <a:pt x="24693" y="55151"/>
                    </a:cubicBezTo>
                    <a:cubicBezTo>
                      <a:pt x="23725" y="53585"/>
                      <a:pt x="22615" y="52666"/>
                      <a:pt x="21236" y="52666"/>
                    </a:cubicBezTo>
                    <a:cubicBezTo>
                      <a:pt x="21137" y="52666"/>
                      <a:pt x="21038" y="52671"/>
                      <a:pt x="20937" y="52680"/>
                    </a:cubicBezTo>
                    <a:cubicBezTo>
                      <a:pt x="21653" y="51617"/>
                      <a:pt x="22415" y="50489"/>
                      <a:pt x="23140" y="49413"/>
                    </a:cubicBezTo>
                    <a:close/>
                    <a:moveTo>
                      <a:pt x="38465" y="1"/>
                    </a:moveTo>
                    <a:cubicBezTo>
                      <a:pt x="38343" y="1"/>
                      <a:pt x="38220" y="7"/>
                      <a:pt x="38097" y="19"/>
                    </a:cubicBezTo>
                    <a:cubicBezTo>
                      <a:pt x="36239" y="204"/>
                      <a:pt x="35219" y="1366"/>
                      <a:pt x="34547" y="4138"/>
                    </a:cubicBezTo>
                    <a:cubicBezTo>
                      <a:pt x="33728" y="2800"/>
                      <a:pt x="32640" y="2040"/>
                      <a:pt x="31269" y="2040"/>
                    </a:cubicBezTo>
                    <a:cubicBezTo>
                      <a:pt x="30935" y="2040"/>
                      <a:pt x="30584" y="2085"/>
                      <a:pt x="30217" y="2178"/>
                    </a:cubicBezTo>
                    <a:cubicBezTo>
                      <a:pt x="28338" y="2653"/>
                      <a:pt x="27470" y="4084"/>
                      <a:pt x="27200" y="6260"/>
                    </a:cubicBezTo>
                    <a:cubicBezTo>
                      <a:pt x="26092" y="4297"/>
                      <a:pt x="24455" y="4113"/>
                      <a:pt x="22744" y="4104"/>
                    </a:cubicBezTo>
                    <a:lnTo>
                      <a:pt x="22726" y="4109"/>
                    </a:lnTo>
                    <a:cubicBezTo>
                      <a:pt x="21231" y="5040"/>
                      <a:pt x="19932" y="6119"/>
                      <a:pt x="19968" y="8410"/>
                    </a:cubicBezTo>
                    <a:cubicBezTo>
                      <a:pt x="18961" y="7026"/>
                      <a:pt x="17879" y="6301"/>
                      <a:pt x="16602" y="6301"/>
                    </a:cubicBezTo>
                    <a:cubicBezTo>
                      <a:pt x="16245" y="6301"/>
                      <a:pt x="15873" y="6358"/>
                      <a:pt x="15484" y="6472"/>
                    </a:cubicBezTo>
                    <a:cubicBezTo>
                      <a:pt x="13471" y="7065"/>
                      <a:pt x="12676" y="8630"/>
                      <a:pt x="12634" y="10774"/>
                    </a:cubicBezTo>
                    <a:cubicBezTo>
                      <a:pt x="11614" y="9261"/>
                      <a:pt x="10437" y="8514"/>
                      <a:pt x="9182" y="8514"/>
                    </a:cubicBezTo>
                    <a:cubicBezTo>
                      <a:pt x="8759" y="8514"/>
                      <a:pt x="8328" y="8599"/>
                      <a:pt x="7890" y="8768"/>
                    </a:cubicBezTo>
                    <a:cubicBezTo>
                      <a:pt x="6350" y="9363"/>
                      <a:pt x="5348" y="10956"/>
                      <a:pt x="5478" y="12608"/>
                    </a:cubicBezTo>
                    <a:cubicBezTo>
                      <a:pt x="5630" y="14564"/>
                      <a:pt x="6906" y="15675"/>
                      <a:pt x="9554" y="16070"/>
                    </a:cubicBezTo>
                    <a:cubicBezTo>
                      <a:pt x="7971" y="16978"/>
                      <a:pt x="7265" y="18333"/>
                      <a:pt x="7271" y="20172"/>
                    </a:cubicBezTo>
                    <a:cubicBezTo>
                      <a:pt x="6205" y="18717"/>
                      <a:pt x="5061" y="18006"/>
                      <a:pt x="3850" y="18006"/>
                    </a:cubicBezTo>
                    <a:cubicBezTo>
                      <a:pt x="3408" y="18006"/>
                      <a:pt x="2956" y="18101"/>
                      <a:pt x="2497" y="18289"/>
                    </a:cubicBezTo>
                    <a:cubicBezTo>
                      <a:pt x="967" y="18915"/>
                      <a:pt x="0" y="20529"/>
                      <a:pt x="167" y="22176"/>
                    </a:cubicBezTo>
                    <a:cubicBezTo>
                      <a:pt x="364" y="24141"/>
                      <a:pt x="1590" y="25141"/>
                      <a:pt x="4396" y="25557"/>
                    </a:cubicBezTo>
                    <a:cubicBezTo>
                      <a:pt x="2637" y="26513"/>
                      <a:pt x="1764" y="27925"/>
                      <a:pt x="2136" y="29846"/>
                    </a:cubicBezTo>
                    <a:cubicBezTo>
                      <a:pt x="2539" y="31929"/>
                      <a:pt x="4003" y="32842"/>
                      <a:pt x="6225" y="32926"/>
                    </a:cubicBezTo>
                    <a:cubicBezTo>
                      <a:pt x="4445" y="34102"/>
                      <a:pt x="3659" y="35570"/>
                      <a:pt x="4153" y="37459"/>
                    </a:cubicBezTo>
                    <a:cubicBezTo>
                      <a:pt x="4658" y="39391"/>
                      <a:pt x="6081" y="40250"/>
                      <a:pt x="8281" y="40288"/>
                    </a:cubicBezTo>
                    <a:cubicBezTo>
                      <a:pt x="6359" y="41528"/>
                      <a:pt x="5612" y="43082"/>
                      <a:pt x="6241" y="45038"/>
                    </a:cubicBezTo>
                    <a:cubicBezTo>
                      <a:pt x="6822" y="46844"/>
                      <a:pt x="8189" y="47588"/>
                      <a:pt x="10013" y="47588"/>
                    </a:cubicBezTo>
                    <a:cubicBezTo>
                      <a:pt x="10124" y="47588"/>
                      <a:pt x="10236" y="47585"/>
                      <a:pt x="10350" y="47580"/>
                    </a:cubicBezTo>
                    <a:lnTo>
                      <a:pt x="10350" y="47580"/>
                    </a:lnTo>
                    <a:cubicBezTo>
                      <a:pt x="8158" y="49453"/>
                      <a:pt x="7615" y="50931"/>
                      <a:pt x="8419" y="52718"/>
                    </a:cubicBezTo>
                    <a:cubicBezTo>
                      <a:pt x="9008" y="54029"/>
                      <a:pt x="10307" y="54849"/>
                      <a:pt x="11711" y="54849"/>
                    </a:cubicBezTo>
                    <a:cubicBezTo>
                      <a:pt x="11884" y="54849"/>
                      <a:pt x="12059" y="54836"/>
                      <a:pt x="12234" y="54811"/>
                    </a:cubicBezTo>
                    <a:cubicBezTo>
                      <a:pt x="14113" y="54535"/>
                      <a:pt x="15130" y="53268"/>
                      <a:pt x="15500" y="50820"/>
                    </a:cubicBezTo>
                    <a:cubicBezTo>
                      <a:pt x="16046" y="51326"/>
                      <a:pt x="16559" y="51993"/>
                      <a:pt x="17236" y="52369"/>
                    </a:cubicBezTo>
                    <a:cubicBezTo>
                      <a:pt x="17903" y="52742"/>
                      <a:pt x="18736" y="52817"/>
                      <a:pt x="19492" y="53022"/>
                    </a:cubicBezTo>
                    <a:cubicBezTo>
                      <a:pt x="17701" y="54291"/>
                      <a:pt x="17038" y="55827"/>
                      <a:pt x="17555" y="57522"/>
                    </a:cubicBezTo>
                    <a:cubicBezTo>
                      <a:pt x="17981" y="58922"/>
                      <a:pt x="19262" y="60055"/>
                      <a:pt x="20674" y="60055"/>
                    </a:cubicBezTo>
                    <a:cubicBezTo>
                      <a:pt x="20807" y="60055"/>
                      <a:pt x="20941" y="60045"/>
                      <a:pt x="21076" y="60024"/>
                    </a:cubicBezTo>
                    <a:cubicBezTo>
                      <a:pt x="22031" y="59877"/>
                      <a:pt x="23124" y="59389"/>
                      <a:pt x="23768" y="58691"/>
                    </a:cubicBezTo>
                    <a:cubicBezTo>
                      <a:pt x="24425" y="57976"/>
                      <a:pt x="24609" y="56816"/>
                      <a:pt x="24971" y="55925"/>
                    </a:cubicBezTo>
                    <a:cubicBezTo>
                      <a:pt x="25853" y="57332"/>
                      <a:pt x="26854" y="58053"/>
                      <a:pt x="28151" y="58053"/>
                    </a:cubicBezTo>
                    <a:cubicBezTo>
                      <a:pt x="28355" y="58053"/>
                      <a:pt x="28565" y="58035"/>
                      <a:pt x="28784" y="58000"/>
                    </a:cubicBezTo>
                    <a:cubicBezTo>
                      <a:pt x="31024" y="57637"/>
                      <a:pt x="32014" y="56100"/>
                      <a:pt x="32212" y="53792"/>
                    </a:cubicBezTo>
                    <a:cubicBezTo>
                      <a:pt x="33079" y="55195"/>
                      <a:pt x="34155" y="55952"/>
                      <a:pt x="35514" y="55952"/>
                    </a:cubicBezTo>
                    <a:cubicBezTo>
                      <a:pt x="35786" y="55952"/>
                      <a:pt x="36069" y="55921"/>
                      <a:pt x="36364" y="55860"/>
                    </a:cubicBezTo>
                    <a:cubicBezTo>
                      <a:pt x="38470" y="55422"/>
                      <a:pt x="39394" y="53897"/>
                      <a:pt x="39553" y="51678"/>
                    </a:cubicBezTo>
                    <a:cubicBezTo>
                      <a:pt x="40446" y="53048"/>
                      <a:pt x="41517" y="53801"/>
                      <a:pt x="42829" y="53801"/>
                    </a:cubicBezTo>
                    <a:cubicBezTo>
                      <a:pt x="43212" y="53801"/>
                      <a:pt x="43616" y="53737"/>
                      <a:pt x="44042" y="53605"/>
                    </a:cubicBezTo>
                    <a:cubicBezTo>
                      <a:pt x="46018" y="52995"/>
                      <a:pt x="46815" y="51469"/>
                      <a:pt x="46778" y="49385"/>
                    </a:cubicBezTo>
                    <a:lnTo>
                      <a:pt x="46778" y="49385"/>
                    </a:lnTo>
                    <a:cubicBezTo>
                      <a:pt x="47978" y="50907"/>
                      <a:pt x="49082" y="51619"/>
                      <a:pt x="50275" y="51619"/>
                    </a:cubicBezTo>
                    <a:cubicBezTo>
                      <a:pt x="50691" y="51619"/>
                      <a:pt x="51117" y="51533"/>
                      <a:pt x="51562" y="51364"/>
                    </a:cubicBezTo>
                    <a:cubicBezTo>
                      <a:pt x="53026" y="50808"/>
                      <a:pt x="54161" y="49314"/>
                      <a:pt x="53952" y="47771"/>
                    </a:cubicBezTo>
                    <a:cubicBezTo>
                      <a:pt x="53823" y="46840"/>
                      <a:pt x="53389" y="45786"/>
                      <a:pt x="52742" y="45150"/>
                    </a:cubicBezTo>
                    <a:cubicBezTo>
                      <a:pt x="52080" y="44501"/>
                      <a:pt x="50991" y="44295"/>
                      <a:pt x="50132" y="43913"/>
                    </a:cubicBezTo>
                    <a:cubicBezTo>
                      <a:pt x="51538" y="43134"/>
                      <a:pt x="52186" y="41781"/>
                      <a:pt x="52198" y="39982"/>
                    </a:cubicBezTo>
                    <a:cubicBezTo>
                      <a:pt x="53282" y="41428"/>
                      <a:pt x="54416" y="42128"/>
                      <a:pt x="55621" y="42128"/>
                    </a:cubicBezTo>
                    <a:cubicBezTo>
                      <a:pt x="56033" y="42128"/>
                      <a:pt x="56453" y="42046"/>
                      <a:pt x="56883" y="41884"/>
                    </a:cubicBezTo>
                    <a:cubicBezTo>
                      <a:pt x="58386" y="41318"/>
                      <a:pt x="59535" y="39761"/>
                      <a:pt x="59283" y="38186"/>
                    </a:cubicBezTo>
                    <a:cubicBezTo>
                      <a:pt x="59136" y="37259"/>
                      <a:pt x="58661" y="36223"/>
                      <a:pt x="57995" y="35604"/>
                    </a:cubicBezTo>
                    <a:cubicBezTo>
                      <a:pt x="57317" y="34975"/>
                      <a:pt x="56225" y="34798"/>
                      <a:pt x="55375" y="34447"/>
                    </a:cubicBezTo>
                    <a:cubicBezTo>
                      <a:pt x="57065" y="33259"/>
                      <a:pt x="57754" y="31864"/>
                      <a:pt x="57351" y="30153"/>
                    </a:cubicBezTo>
                    <a:cubicBezTo>
                      <a:pt x="56896" y="28214"/>
                      <a:pt x="55486" y="27356"/>
                      <a:pt x="53303" y="27107"/>
                    </a:cubicBezTo>
                    <a:cubicBezTo>
                      <a:pt x="55278" y="26005"/>
                      <a:pt x="55475" y="24404"/>
                      <a:pt x="55559" y="22754"/>
                    </a:cubicBezTo>
                    <a:lnTo>
                      <a:pt x="55461" y="22389"/>
                    </a:lnTo>
                    <a:cubicBezTo>
                      <a:pt x="54599" y="20977"/>
                      <a:pt x="53549" y="19827"/>
                      <a:pt x="51419" y="19827"/>
                    </a:cubicBezTo>
                    <a:cubicBezTo>
                      <a:pt x="51390" y="19827"/>
                      <a:pt x="51360" y="19827"/>
                      <a:pt x="51330" y="19828"/>
                    </a:cubicBezTo>
                    <a:cubicBezTo>
                      <a:pt x="53209" y="18481"/>
                      <a:pt x="53860" y="16951"/>
                      <a:pt x="53290" y="15106"/>
                    </a:cubicBezTo>
                    <a:cubicBezTo>
                      <a:pt x="52720" y="13264"/>
                      <a:pt x="51274" y="12499"/>
                      <a:pt x="49320" y="12457"/>
                    </a:cubicBezTo>
                    <a:cubicBezTo>
                      <a:pt x="51289" y="10756"/>
                      <a:pt x="51830" y="9254"/>
                      <a:pt x="51170" y="7558"/>
                    </a:cubicBezTo>
                    <a:cubicBezTo>
                      <a:pt x="50632" y="6181"/>
                      <a:pt x="49334" y="5238"/>
                      <a:pt x="47877" y="5238"/>
                    </a:cubicBezTo>
                    <a:cubicBezTo>
                      <a:pt x="47782" y="5238"/>
                      <a:pt x="47685" y="5242"/>
                      <a:pt x="47589" y="5251"/>
                    </a:cubicBezTo>
                    <a:cubicBezTo>
                      <a:pt x="45250" y="5450"/>
                      <a:pt x="44208" y="6982"/>
                      <a:pt x="43964" y="8933"/>
                    </a:cubicBezTo>
                    <a:lnTo>
                      <a:pt x="40406" y="6934"/>
                    </a:lnTo>
                    <a:cubicBezTo>
                      <a:pt x="42077" y="5320"/>
                      <a:pt x="42543" y="3829"/>
                      <a:pt x="41790" y="2156"/>
                    </a:cubicBezTo>
                    <a:cubicBezTo>
                      <a:pt x="41198" y="836"/>
                      <a:pt x="39890" y="1"/>
                      <a:pt x="3846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3" name="Google Shape;9103;p22"/>
              <p:cNvSpPr/>
              <p:nvPr/>
            </p:nvSpPr>
            <p:spPr>
              <a:xfrm>
                <a:off x="4444725" y="2552100"/>
                <a:ext cx="190550" cy="183550"/>
              </a:xfrm>
              <a:custGeom>
                <a:avLst/>
                <a:gdLst/>
                <a:ahLst/>
                <a:cxnLst/>
                <a:rect l="l" t="t" r="r" b="b"/>
                <a:pathLst>
                  <a:path w="7622" h="7342" extrusionOk="0">
                    <a:moveTo>
                      <a:pt x="3875" y="0"/>
                    </a:moveTo>
                    <a:cubicBezTo>
                      <a:pt x="3254" y="0"/>
                      <a:pt x="2625" y="187"/>
                      <a:pt x="2004" y="566"/>
                    </a:cubicBezTo>
                    <a:cubicBezTo>
                      <a:pt x="537" y="1462"/>
                      <a:pt x="0" y="2836"/>
                      <a:pt x="260" y="4522"/>
                    </a:cubicBezTo>
                    <a:lnTo>
                      <a:pt x="358" y="4887"/>
                    </a:lnTo>
                    <a:cubicBezTo>
                      <a:pt x="1086" y="6485"/>
                      <a:pt x="2261" y="7342"/>
                      <a:pt x="3704" y="7342"/>
                    </a:cubicBezTo>
                    <a:cubicBezTo>
                      <a:pt x="3854" y="7342"/>
                      <a:pt x="4007" y="7333"/>
                      <a:pt x="4162" y="7314"/>
                    </a:cubicBezTo>
                    <a:cubicBezTo>
                      <a:pt x="5743" y="7124"/>
                      <a:pt x="7041" y="5952"/>
                      <a:pt x="7337" y="4395"/>
                    </a:cubicBezTo>
                    <a:cubicBezTo>
                      <a:pt x="7622" y="2896"/>
                      <a:pt x="7188" y="1638"/>
                      <a:pt x="5973" y="745"/>
                    </a:cubicBezTo>
                    <a:cubicBezTo>
                      <a:pt x="5301" y="251"/>
                      <a:pt x="4593" y="0"/>
                      <a:pt x="387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4" name="Google Shape;9104;p22"/>
              <p:cNvSpPr/>
              <p:nvPr/>
            </p:nvSpPr>
            <p:spPr>
              <a:xfrm>
                <a:off x="3510175" y="2029875"/>
                <a:ext cx="200650" cy="181350"/>
              </a:xfrm>
              <a:custGeom>
                <a:avLst/>
                <a:gdLst/>
                <a:ahLst/>
                <a:cxnLst/>
                <a:rect l="l" t="t" r="r" b="b"/>
                <a:pathLst>
                  <a:path w="8026" h="7254" extrusionOk="0">
                    <a:moveTo>
                      <a:pt x="4030" y="0"/>
                    </a:moveTo>
                    <a:cubicBezTo>
                      <a:pt x="3696" y="0"/>
                      <a:pt x="3357" y="48"/>
                      <a:pt x="3021" y="147"/>
                    </a:cubicBezTo>
                    <a:cubicBezTo>
                      <a:pt x="1141" y="697"/>
                      <a:pt x="0" y="2660"/>
                      <a:pt x="457" y="4564"/>
                    </a:cubicBezTo>
                    <a:cubicBezTo>
                      <a:pt x="856" y="6230"/>
                      <a:pt x="2220" y="7253"/>
                      <a:pt x="3889" y="7253"/>
                    </a:cubicBezTo>
                    <a:cubicBezTo>
                      <a:pt x="4218" y="7253"/>
                      <a:pt x="4559" y="7213"/>
                      <a:pt x="4907" y="7131"/>
                    </a:cubicBezTo>
                    <a:lnTo>
                      <a:pt x="4925" y="7126"/>
                    </a:lnTo>
                    <a:cubicBezTo>
                      <a:pt x="6981" y="6407"/>
                      <a:pt x="8025" y="4487"/>
                      <a:pt x="7429" y="2526"/>
                    </a:cubicBezTo>
                    <a:cubicBezTo>
                      <a:pt x="6964" y="991"/>
                      <a:pt x="5555" y="0"/>
                      <a:pt x="403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5" name="Google Shape;9105;p22"/>
              <p:cNvSpPr/>
              <p:nvPr/>
            </p:nvSpPr>
            <p:spPr>
              <a:xfrm>
                <a:off x="3689650" y="1977200"/>
                <a:ext cx="205175" cy="181775"/>
              </a:xfrm>
              <a:custGeom>
                <a:avLst/>
                <a:gdLst/>
                <a:ahLst/>
                <a:cxnLst/>
                <a:rect l="l" t="t" r="r" b="b"/>
                <a:pathLst>
                  <a:path w="8207" h="7271" extrusionOk="0">
                    <a:moveTo>
                      <a:pt x="4153" y="1"/>
                    </a:moveTo>
                    <a:cubicBezTo>
                      <a:pt x="2899" y="1"/>
                      <a:pt x="1685" y="671"/>
                      <a:pt x="1006" y="1873"/>
                    </a:cubicBezTo>
                    <a:cubicBezTo>
                      <a:pt x="1" y="3650"/>
                      <a:pt x="590" y="5838"/>
                      <a:pt x="2342" y="6814"/>
                    </a:cubicBezTo>
                    <a:cubicBezTo>
                      <a:pt x="2896" y="7123"/>
                      <a:pt x="3490" y="7270"/>
                      <a:pt x="4075" y="7270"/>
                    </a:cubicBezTo>
                    <a:cubicBezTo>
                      <a:pt x="5343" y="7270"/>
                      <a:pt x="6567" y="6578"/>
                      <a:pt x="7246" y="5346"/>
                    </a:cubicBezTo>
                    <a:cubicBezTo>
                      <a:pt x="8207" y="3601"/>
                      <a:pt x="7626" y="1453"/>
                      <a:pt x="5932" y="480"/>
                    </a:cubicBezTo>
                    <a:cubicBezTo>
                      <a:pt x="5366" y="155"/>
                      <a:pt x="4755" y="1"/>
                      <a:pt x="415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6" name="Google Shape;9106;p22"/>
              <p:cNvSpPr/>
              <p:nvPr/>
            </p:nvSpPr>
            <p:spPr>
              <a:xfrm>
                <a:off x="4486650" y="2737400"/>
                <a:ext cx="205300" cy="181675"/>
              </a:xfrm>
              <a:custGeom>
                <a:avLst/>
                <a:gdLst/>
                <a:ahLst/>
                <a:cxnLst/>
                <a:rect l="l" t="t" r="r" b="b"/>
                <a:pathLst>
                  <a:path w="8212" h="7267" extrusionOk="0">
                    <a:moveTo>
                      <a:pt x="4158" y="0"/>
                    </a:moveTo>
                    <a:cubicBezTo>
                      <a:pt x="2904" y="0"/>
                      <a:pt x="1690" y="670"/>
                      <a:pt x="1011" y="1871"/>
                    </a:cubicBezTo>
                    <a:cubicBezTo>
                      <a:pt x="0" y="3655"/>
                      <a:pt x="585" y="5830"/>
                      <a:pt x="2343" y="6812"/>
                    </a:cubicBezTo>
                    <a:cubicBezTo>
                      <a:pt x="2895" y="7120"/>
                      <a:pt x="3488" y="7267"/>
                      <a:pt x="4073" y="7267"/>
                    </a:cubicBezTo>
                    <a:cubicBezTo>
                      <a:pt x="5342" y="7267"/>
                      <a:pt x="6572" y="6576"/>
                      <a:pt x="7249" y="5347"/>
                    </a:cubicBezTo>
                    <a:cubicBezTo>
                      <a:pt x="8211" y="3602"/>
                      <a:pt x="7632" y="1454"/>
                      <a:pt x="5937" y="480"/>
                    </a:cubicBezTo>
                    <a:cubicBezTo>
                      <a:pt x="5372" y="155"/>
                      <a:pt x="4760" y="0"/>
                      <a:pt x="415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7" name="Google Shape;9107;p22"/>
              <p:cNvSpPr/>
              <p:nvPr/>
            </p:nvSpPr>
            <p:spPr>
              <a:xfrm>
                <a:off x="3324450" y="2083775"/>
                <a:ext cx="204650" cy="181225"/>
              </a:xfrm>
              <a:custGeom>
                <a:avLst/>
                <a:gdLst/>
                <a:ahLst/>
                <a:cxnLst/>
                <a:rect l="l" t="t" r="r" b="b"/>
                <a:pathLst>
                  <a:path w="8186" h="7249" extrusionOk="0">
                    <a:moveTo>
                      <a:pt x="4134" y="0"/>
                    </a:moveTo>
                    <a:cubicBezTo>
                      <a:pt x="2869" y="0"/>
                      <a:pt x="1639" y="683"/>
                      <a:pt x="965" y="1896"/>
                    </a:cubicBezTo>
                    <a:cubicBezTo>
                      <a:pt x="1" y="3629"/>
                      <a:pt x="571" y="5788"/>
                      <a:pt x="2248" y="6762"/>
                    </a:cubicBezTo>
                    <a:cubicBezTo>
                      <a:pt x="2815" y="7092"/>
                      <a:pt x="3431" y="7249"/>
                      <a:pt x="4038" y="7249"/>
                    </a:cubicBezTo>
                    <a:cubicBezTo>
                      <a:pt x="5285" y="7249"/>
                      <a:pt x="6495" y="6587"/>
                      <a:pt x="7173" y="5402"/>
                    </a:cubicBezTo>
                    <a:cubicBezTo>
                      <a:pt x="8185" y="3637"/>
                      <a:pt x="7605" y="1438"/>
                      <a:pt x="5870" y="460"/>
                    </a:cubicBezTo>
                    <a:cubicBezTo>
                      <a:pt x="5319" y="148"/>
                      <a:pt x="4723" y="0"/>
                      <a:pt x="413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8" name="Google Shape;9108;p22"/>
              <p:cNvSpPr/>
              <p:nvPr/>
            </p:nvSpPr>
            <p:spPr>
              <a:xfrm>
                <a:off x="4087475" y="3449425"/>
                <a:ext cx="204300" cy="180300"/>
              </a:xfrm>
              <a:custGeom>
                <a:avLst/>
                <a:gdLst/>
                <a:ahLst/>
                <a:cxnLst/>
                <a:rect l="l" t="t" r="r" b="b"/>
                <a:pathLst>
                  <a:path w="8172" h="7212" extrusionOk="0">
                    <a:moveTo>
                      <a:pt x="4155" y="1"/>
                    </a:moveTo>
                    <a:cubicBezTo>
                      <a:pt x="2905" y="1"/>
                      <a:pt x="1678" y="662"/>
                      <a:pt x="1006" y="1832"/>
                    </a:cubicBezTo>
                    <a:cubicBezTo>
                      <a:pt x="1" y="3581"/>
                      <a:pt x="598" y="5815"/>
                      <a:pt x="2326" y="6776"/>
                    </a:cubicBezTo>
                    <a:cubicBezTo>
                      <a:pt x="2859" y="7072"/>
                      <a:pt x="3440" y="7212"/>
                      <a:pt x="4016" y="7212"/>
                    </a:cubicBezTo>
                    <a:cubicBezTo>
                      <a:pt x="5266" y="7212"/>
                      <a:pt x="6495" y="6550"/>
                      <a:pt x="7167" y="5382"/>
                    </a:cubicBezTo>
                    <a:cubicBezTo>
                      <a:pt x="8172" y="3632"/>
                      <a:pt x="7575" y="1398"/>
                      <a:pt x="5847" y="438"/>
                    </a:cubicBezTo>
                    <a:cubicBezTo>
                      <a:pt x="5313" y="141"/>
                      <a:pt x="4731" y="1"/>
                      <a:pt x="415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9" name="Google Shape;9109;p22"/>
              <p:cNvSpPr/>
              <p:nvPr/>
            </p:nvSpPr>
            <p:spPr>
              <a:xfrm>
                <a:off x="2924475" y="2795625"/>
                <a:ext cx="204325" cy="180275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7211" extrusionOk="0">
                    <a:moveTo>
                      <a:pt x="4156" y="0"/>
                    </a:moveTo>
                    <a:cubicBezTo>
                      <a:pt x="2906" y="0"/>
                      <a:pt x="1678" y="662"/>
                      <a:pt x="1006" y="1830"/>
                    </a:cubicBezTo>
                    <a:cubicBezTo>
                      <a:pt x="1" y="3579"/>
                      <a:pt x="598" y="5813"/>
                      <a:pt x="2326" y="6774"/>
                    </a:cubicBezTo>
                    <a:cubicBezTo>
                      <a:pt x="2859" y="7070"/>
                      <a:pt x="3439" y="7211"/>
                      <a:pt x="4015" y="7211"/>
                    </a:cubicBezTo>
                    <a:cubicBezTo>
                      <a:pt x="5266" y="7211"/>
                      <a:pt x="6495" y="6549"/>
                      <a:pt x="7167" y="5380"/>
                    </a:cubicBezTo>
                    <a:cubicBezTo>
                      <a:pt x="8172" y="3631"/>
                      <a:pt x="7575" y="1399"/>
                      <a:pt x="5845" y="438"/>
                    </a:cubicBezTo>
                    <a:cubicBezTo>
                      <a:pt x="5312" y="141"/>
                      <a:pt x="4732" y="0"/>
                      <a:pt x="415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0" name="Google Shape;9110;p22"/>
              <p:cNvSpPr/>
              <p:nvPr/>
            </p:nvSpPr>
            <p:spPr>
              <a:xfrm>
                <a:off x="3722100" y="3555800"/>
                <a:ext cx="203250" cy="180300"/>
              </a:xfrm>
              <a:custGeom>
                <a:avLst/>
                <a:gdLst/>
                <a:ahLst/>
                <a:cxnLst/>
                <a:rect l="l" t="t" r="r" b="b"/>
                <a:pathLst>
                  <a:path w="8130" h="7212" extrusionOk="0">
                    <a:moveTo>
                      <a:pt x="4133" y="0"/>
                    </a:moveTo>
                    <a:cubicBezTo>
                      <a:pt x="2873" y="0"/>
                      <a:pt x="1638" y="671"/>
                      <a:pt x="967" y="1860"/>
                    </a:cubicBezTo>
                    <a:cubicBezTo>
                      <a:pt x="1" y="3579"/>
                      <a:pt x="570" y="5764"/>
                      <a:pt x="2239" y="6737"/>
                    </a:cubicBezTo>
                    <a:cubicBezTo>
                      <a:pt x="2791" y="7058"/>
                      <a:pt x="3397" y="7211"/>
                      <a:pt x="3998" y="7211"/>
                    </a:cubicBezTo>
                    <a:cubicBezTo>
                      <a:pt x="5257" y="7211"/>
                      <a:pt x="6493" y="6541"/>
                      <a:pt x="7162" y="5351"/>
                    </a:cubicBezTo>
                    <a:cubicBezTo>
                      <a:pt x="8129" y="3633"/>
                      <a:pt x="7560" y="1448"/>
                      <a:pt x="5892" y="475"/>
                    </a:cubicBezTo>
                    <a:cubicBezTo>
                      <a:pt x="5340" y="153"/>
                      <a:pt x="4733" y="0"/>
                      <a:pt x="413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1" name="Google Shape;9111;p22"/>
              <p:cNvSpPr/>
              <p:nvPr/>
            </p:nvSpPr>
            <p:spPr>
              <a:xfrm>
                <a:off x="4105650" y="2055275"/>
                <a:ext cx="204750" cy="180700"/>
              </a:xfrm>
              <a:custGeom>
                <a:avLst/>
                <a:gdLst/>
                <a:ahLst/>
                <a:cxnLst/>
                <a:rect l="l" t="t" r="r" b="b"/>
                <a:pathLst>
                  <a:path w="8190" h="7228" extrusionOk="0">
                    <a:moveTo>
                      <a:pt x="4154" y="0"/>
                    </a:moveTo>
                    <a:cubicBezTo>
                      <a:pt x="2912" y="0"/>
                      <a:pt x="1696" y="654"/>
                      <a:pt x="1022" y="1818"/>
                    </a:cubicBezTo>
                    <a:cubicBezTo>
                      <a:pt x="0" y="3576"/>
                      <a:pt x="579" y="5798"/>
                      <a:pt x="2314" y="6775"/>
                    </a:cubicBezTo>
                    <a:cubicBezTo>
                      <a:pt x="2858" y="7082"/>
                      <a:pt x="3450" y="7227"/>
                      <a:pt x="4036" y="7227"/>
                    </a:cubicBezTo>
                    <a:cubicBezTo>
                      <a:pt x="5277" y="7227"/>
                      <a:pt x="6492" y="6573"/>
                      <a:pt x="7168" y="5410"/>
                    </a:cubicBezTo>
                    <a:cubicBezTo>
                      <a:pt x="8189" y="3651"/>
                      <a:pt x="7610" y="1429"/>
                      <a:pt x="5876" y="452"/>
                    </a:cubicBezTo>
                    <a:cubicBezTo>
                      <a:pt x="5332" y="146"/>
                      <a:pt x="4740" y="0"/>
                      <a:pt x="415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2" name="Google Shape;9112;p22"/>
              <p:cNvSpPr/>
              <p:nvPr/>
            </p:nvSpPr>
            <p:spPr>
              <a:xfrm>
                <a:off x="3024250" y="3163500"/>
                <a:ext cx="203375" cy="180325"/>
              </a:xfrm>
              <a:custGeom>
                <a:avLst/>
                <a:gdLst/>
                <a:ahLst/>
                <a:cxnLst/>
                <a:rect l="l" t="t" r="r" b="b"/>
                <a:pathLst>
                  <a:path w="8135" h="7213" extrusionOk="0">
                    <a:moveTo>
                      <a:pt x="4134" y="1"/>
                    </a:moveTo>
                    <a:cubicBezTo>
                      <a:pt x="2857" y="1"/>
                      <a:pt x="1605" y="693"/>
                      <a:pt x="942" y="1910"/>
                    </a:cubicBezTo>
                    <a:cubicBezTo>
                      <a:pt x="0" y="3639"/>
                      <a:pt x="603" y="5815"/>
                      <a:pt x="2287" y="6763"/>
                    </a:cubicBezTo>
                    <a:cubicBezTo>
                      <a:pt x="2828" y="7068"/>
                      <a:pt x="3416" y="7212"/>
                      <a:pt x="3999" y="7212"/>
                    </a:cubicBezTo>
                    <a:cubicBezTo>
                      <a:pt x="5277" y="7212"/>
                      <a:pt x="6529" y="6519"/>
                      <a:pt x="7192" y="5302"/>
                    </a:cubicBezTo>
                    <a:cubicBezTo>
                      <a:pt x="8135" y="3572"/>
                      <a:pt x="7532" y="1399"/>
                      <a:pt x="5846" y="450"/>
                    </a:cubicBezTo>
                    <a:cubicBezTo>
                      <a:pt x="5306" y="145"/>
                      <a:pt x="4718" y="1"/>
                      <a:pt x="413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3" name="Google Shape;9113;p22"/>
              <p:cNvSpPr/>
              <p:nvPr/>
            </p:nvSpPr>
            <p:spPr>
              <a:xfrm>
                <a:off x="2973775" y="2979125"/>
                <a:ext cx="205125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8205" h="7247" extrusionOk="0">
                    <a:moveTo>
                      <a:pt x="4153" y="0"/>
                    </a:moveTo>
                    <a:cubicBezTo>
                      <a:pt x="2911" y="0"/>
                      <a:pt x="1698" y="657"/>
                      <a:pt x="1022" y="1824"/>
                    </a:cubicBezTo>
                    <a:cubicBezTo>
                      <a:pt x="1" y="3585"/>
                      <a:pt x="566" y="5791"/>
                      <a:pt x="2292" y="6777"/>
                    </a:cubicBezTo>
                    <a:cubicBezTo>
                      <a:pt x="2849" y="7095"/>
                      <a:pt x="3452" y="7246"/>
                      <a:pt x="4048" y="7246"/>
                    </a:cubicBezTo>
                    <a:cubicBezTo>
                      <a:pt x="5306" y="7246"/>
                      <a:pt x="6531" y="6573"/>
                      <a:pt x="7207" y="5373"/>
                    </a:cubicBezTo>
                    <a:cubicBezTo>
                      <a:pt x="8204" y="3600"/>
                      <a:pt x="7606" y="1412"/>
                      <a:pt x="5860" y="444"/>
                    </a:cubicBezTo>
                    <a:cubicBezTo>
                      <a:pt x="5319" y="143"/>
                      <a:pt x="4733" y="0"/>
                      <a:pt x="415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4" name="Google Shape;9114;p22"/>
              <p:cNvSpPr/>
              <p:nvPr/>
            </p:nvSpPr>
            <p:spPr>
              <a:xfrm>
                <a:off x="3904175" y="3502150"/>
                <a:ext cx="204550" cy="181225"/>
              </a:xfrm>
              <a:custGeom>
                <a:avLst/>
                <a:gdLst/>
                <a:ahLst/>
                <a:cxnLst/>
                <a:rect l="l" t="t" r="r" b="b"/>
                <a:pathLst>
                  <a:path w="8182" h="7249" extrusionOk="0">
                    <a:moveTo>
                      <a:pt x="4146" y="1"/>
                    </a:moveTo>
                    <a:cubicBezTo>
                      <a:pt x="2898" y="1"/>
                      <a:pt x="1686" y="663"/>
                      <a:pt x="1008" y="1851"/>
                    </a:cubicBezTo>
                    <a:cubicBezTo>
                      <a:pt x="0" y="3614"/>
                      <a:pt x="582" y="5815"/>
                      <a:pt x="2317" y="6792"/>
                    </a:cubicBezTo>
                    <a:cubicBezTo>
                      <a:pt x="2867" y="7101"/>
                      <a:pt x="3461" y="7248"/>
                      <a:pt x="4049" y="7248"/>
                    </a:cubicBezTo>
                    <a:cubicBezTo>
                      <a:pt x="5315" y="7248"/>
                      <a:pt x="6547" y="6564"/>
                      <a:pt x="7221" y="5349"/>
                    </a:cubicBezTo>
                    <a:cubicBezTo>
                      <a:pt x="8182" y="3616"/>
                      <a:pt x="7610" y="1457"/>
                      <a:pt x="5931" y="485"/>
                    </a:cubicBezTo>
                    <a:cubicBezTo>
                      <a:pt x="5366" y="157"/>
                      <a:pt x="4751" y="1"/>
                      <a:pt x="414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5" name="Google Shape;9115;p22"/>
              <p:cNvSpPr/>
              <p:nvPr/>
            </p:nvSpPr>
            <p:spPr>
              <a:xfrm>
                <a:off x="4387350" y="2369550"/>
                <a:ext cx="205225" cy="181600"/>
              </a:xfrm>
              <a:custGeom>
                <a:avLst/>
                <a:gdLst/>
                <a:ahLst/>
                <a:cxnLst/>
                <a:rect l="l" t="t" r="r" b="b"/>
                <a:pathLst>
                  <a:path w="8209" h="7264" extrusionOk="0">
                    <a:moveTo>
                      <a:pt x="4160" y="0"/>
                    </a:moveTo>
                    <a:cubicBezTo>
                      <a:pt x="2912" y="0"/>
                      <a:pt x="1703" y="661"/>
                      <a:pt x="1024" y="1847"/>
                    </a:cubicBezTo>
                    <a:cubicBezTo>
                      <a:pt x="1" y="3630"/>
                      <a:pt x="573" y="5807"/>
                      <a:pt x="2322" y="6799"/>
                    </a:cubicBezTo>
                    <a:cubicBezTo>
                      <a:pt x="2879" y="7114"/>
                      <a:pt x="3480" y="7264"/>
                      <a:pt x="4072" y="7264"/>
                    </a:cubicBezTo>
                    <a:cubicBezTo>
                      <a:pt x="5335" y="7264"/>
                      <a:pt x="6560" y="6582"/>
                      <a:pt x="7238" y="5368"/>
                    </a:cubicBezTo>
                    <a:cubicBezTo>
                      <a:pt x="8209" y="3626"/>
                      <a:pt x="7643" y="1470"/>
                      <a:pt x="5960" y="490"/>
                    </a:cubicBezTo>
                    <a:cubicBezTo>
                      <a:pt x="5389" y="158"/>
                      <a:pt x="4770" y="0"/>
                      <a:pt x="416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6" name="Google Shape;9116;p22"/>
              <p:cNvSpPr/>
              <p:nvPr/>
            </p:nvSpPr>
            <p:spPr>
              <a:xfrm>
                <a:off x="4404375" y="3159375"/>
                <a:ext cx="203025" cy="179825"/>
              </a:xfrm>
              <a:custGeom>
                <a:avLst/>
                <a:gdLst/>
                <a:ahLst/>
                <a:cxnLst/>
                <a:rect l="l" t="t" r="r" b="b"/>
                <a:pathLst>
                  <a:path w="8121" h="7193" extrusionOk="0">
                    <a:moveTo>
                      <a:pt x="4134" y="0"/>
                    </a:moveTo>
                    <a:cubicBezTo>
                      <a:pt x="2848" y="0"/>
                      <a:pt x="1584" y="701"/>
                      <a:pt x="929" y="1925"/>
                    </a:cubicBezTo>
                    <a:cubicBezTo>
                      <a:pt x="1" y="3664"/>
                      <a:pt x="631" y="5851"/>
                      <a:pt x="2330" y="6775"/>
                    </a:cubicBezTo>
                    <a:cubicBezTo>
                      <a:pt x="2853" y="7058"/>
                      <a:pt x="3422" y="7193"/>
                      <a:pt x="3986" y="7193"/>
                    </a:cubicBezTo>
                    <a:cubicBezTo>
                      <a:pt x="5255" y="7193"/>
                      <a:pt x="6503" y="6512"/>
                      <a:pt x="7165" y="5317"/>
                    </a:cubicBezTo>
                    <a:cubicBezTo>
                      <a:pt x="8120" y="3592"/>
                      <a:pt x="7525" y="1397"/>
                      <a:pt x="5839" y="447"/>
                    </a:cubicBezTo>
                    <a:cubicBezTo>
                      <a:pt x="5303" y="144"/>
                      <a:pt x="4716" y="0"/>
                      <a:pt x="413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7" name="Google Shape;9117;p22"/>
              <p:cNvSpPr/>
              <p:nvPr/>
            </p:nvSpPr>
            <p:spPr>
              <a:xfrm>
                <a:off x="3008750" y="2374775"/>
                <a:ext cx="203050" cy="179825"/>
              </a:xfrm>
              <a:custGeom>
                <a:avLst/>
                <a:gdLst/>
                <a:ahLst/>
                <a:cxnLst/>
                <a:rect l="l" t="t" r="r" b="b"/>
                <a:pathLst>
                  <a:path w="8122" h="7193" extrusionOk="0">
                    <a:moveTo>
                      <a:pt x="4136" y="0"/>
                    </a:moveTo>
                    <a:cubicBezTo>
                      <a:pt x="2865" y="0"/>
                      <a:pt x="1613" y="684"/>
                      <a:pt x="951" y="1887"/>
                    </a:cubicBezTo>
                    <a:cubicBezTo>
                      <a:pt x="0" y="3616"/>
                      <a:pt x="606" y="5807"/>
                      <a:pt x="2294" y="6753"/>
                    </a:cubicBezTo>
                    <a:cubicBezTo>
                      <a:pt x="2827" y="7051"/>
                      <a:pt x="3410" y="7193"/>
                      <a:pt x="3988" y="7193"/>
                    </a:cubicBezTo>
                    <a:cubicBezTo>
                      <a:pt x="5241" y="7193"/>
                      <a:pt x="6475" y="6528"/>
                      <a:pt x="7144" y="5355"/>
                    </a:cubicBezTo>
                    <a:cubicBezTo>
                      <a:pt x="8121" y="3641"/>
                      <a:pt x="7549" y="1439"/>
                      <a:pt x="5877" y="467"/>
                    </a:cubicBezTo>
                    <a:cubicBezTo>
                      <a:pt x="5331" y="150"/>
                      <a:pt x="4731" y="0"/>
                      <a:pt x="413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8" name="Google Shape;9118;p22"/>
              <p:cNvSpPr/>
              <p:nvPr/>
            </p:nvSpPr>
            <p:spPr>
              <a:xfrm>
                <a:off x="4272025" y="3397550"/>
                <a:ext cx="201050" cy="177675"/>
              </a:xfrm>
              <a:custGeom>
                <a:avLst/>
                <a:gdLst/>
                <a:ahLst/>
                <a:cxnLst/>
                <a:rect l="l" t="t" r="r" b="b"/>
                <a:pathLst>
                  <a:path w="8042" h="7107" extrusionOk="0">
                    <a:moveTo>
                      <a:pt x="4118" y="0"/>
                    </a:moveTo>
                    <a:cubicBezTo>
                      <a:pt x="2863" y="0"/>
                      <a:pt x="1619" y="663"/>
                      <a:pt x="962" y="1817"/>
                    </a:cubicBezTo>
                    <a:cubicBezTo>
                      <a:pt x="0" y="3507"/>
                      <a:pt x="609" y="5761"/>
                      <a:pt x="2275" y="6687"/>
                    </a:cubicBezTo>
                    <a:cubicBezTo>
                      <a:pt x="2787" y="6972"/>
                      <a:pt x="3353" y="7106"/>
                      <a:pt x="3919" y="7106"/>
                    </a:cubicBezTo>
                    <a:cubicBezTo>
                      <a:pt x="5196" y="7106"/>
                      <a:pt x="6470" y="6422"/>
                      <a:pt x="7110" y="5243"/>
                    </a:cubicBezTo>
                    <a:cubicBezTo>
                      <a:pt x="8041" y="3528"/>
                      <a:pt x="7398" y="1282"/>
                      <a:pt x="5721" y="394"/>
                    </a:cubicBezTo>
                    <a:cubicBezTo>
                      <a:pt x="5216" y="127"/>
                      <a:pt x="4666" y="0"/>
                      <a:pt x="411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9" name="Google Shape;9119;p22"/>
              <p:cNvSpPr/>
              <p:nvPr/>
            </p:nvSpPr>
            <p:spPr>
              <a:xfrm>
                <a:off x="3874375" y="1925425"/>
                <a:ext cx="202075" cy="178850"/>
              </a:xfrm>
              <a:custGeom>
                <a:avLst/>
                <a:gdLst/>
                <a:ahLst/>
                <a:cxnLst/>
                <a:rect l="l" t="t" r="r" b="b"/>
                <a:pathLst>
                  <a:path w="8083" h="7154" extrusionOk="0">
                    <a:moveTo>
                      <a:pt x="4133" y="0"/>
                    </a:moveTo>
                    <a:cubicBezTo>
                      <a:pt x="2882" y="0"/>
                      <a:pt x="1639" y="660"/>
                      <a:pt x="974" y="1820"/>
                    </a:cubicBezTo>
                    <a:cubicBezTo>
                      <a:pt x="0" y="3516"/>
                      <a:pt x="584" y="5747"/>
                      <a:pt x="2252" y="6705"/>
                    </a:cubicBezTo>
                    <a:cubicBezTo>
                      <a:pt x="2782" y="7010"/>
                      <a:pt x="3367" y="7154"/>
                      <a:pt x="3952" y="7154"/>
                    </a:cubicBezTo>
                    <a:cubicBezTo>
                      <a:pt x="5202" y="7154"/>
                      <a:pt x="6444" y="6494"/>
                      <a:pt x="7110" y="5335"/>
                    </a:cubicBezTo>
                    <a:cubicBezTo>
                      <a:pt x="8083" y="3637"/>
                      <a:pt x="7501" y="1408"/>
                      <a:pt x="5833" y="448"/>
                    </a:cubicBezTo>
                    <a:cubicBezTo>
                      <a:pt x="5303" y="144"/>
                      <a:pt x="4717" y="0"/>
                      <a:pt x="413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0" name="Google Shape;9120;p22"/>
              <p:cNvSpPr/>
              <p:nvPr/>
            </p:nvSpPr>
            <p:spPr>
              <a:xfrm>
                <a:off x="3142775" y="2138425"/>
                <a:ext cx="201675" cy="178300"/>
              </a:xfrm>
              <a:custGeom>
                <a:avLst/>
                <a:gdLst/>
                <a:ahLst/>
                <a:cxnLst/>
                <a:rect l="l" t="t" r="r" b="b"/>
                <a:pathLst>
                  <a:path w="8067" h="7132" extrusionOk="0">
                    <a:moveTo>
                      <a:pt x="4129" y="1"/>
                    </a:moveTo>
                    <a:cubicBezTo>
                      <a:pt x="2886" y="1"/>
                      <a:pt x="1650" y="651"/>
                      <a:pt x="983" y="1791"/>
                    </a:cubicBezTo>
                    <a:cubicBezTo>
                      <a:pt x="0" y="3469"/>
                      <a:pt x="587" y="5736"/>
                      <a:pt x="2249" y="6689"/>
                    </a:cubicBezTo>
                    <a:cubicBezTo>
                      <a:pt x="2772" y="6989"/>
                      <a:pt x="3354" y="7131"/>
                      <a:pt x="3934" y="7131"/>
                    </a:cubicBezTo>
                    <a:cubicBezTo>
                      <a:pt x="5196" y="7131"/>
                      <a:pt x="6455" y="6460"/>
                      <a:pt x="7110" y="5291"/>
                    </a:cubicBezTo>
                    <a:cubicBezTo>
                      <a:pt x="8066" y="3586"/>
                      <a:pt x="7448" y="1336"/>
                      <a:pt x="5768" y="415"/>
                    </a:cubicBezTo>
                    <a:cubicBezTo>
                      <a:pt x="5255" y="134"/>
                      <a:pt x="4691" y="1"/>
                      <a:pt x="412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1" name="Google Shape;9121;p22"/>
              <p:cNvSpPr/>
              <p:nvPr/>
            </p:nvSpPr>
            <p:spPr>
              <a:xfrm>
                <a:off x="2877150" y="2613250"/>
                <a:ext cx="199650" cy="177150"/>
              </a:xfrm>
              <a:custGeom>
                <a:avLst/>
                <a:gdLst/>
                <a:ahLst/>
                <a:cxnLst/>
                <a:rect l="l" t="t" r="r" b="b"/>
                <a:pathLst>
                  <a:path w="7986" h="7086" extrusionOk="0">
                    <a:moveTo>
                      <a:pt x="4096" y="0"/>
                    </a:moveTo>
                    <a:cubicBezTo>
                      <a:pt x="2821" y="0"/>
                      <a:pt x="1546" y="685"/>
                      <a:pt x="910" y="1866"/>
                    </a:cubicBezTo>
                    <a:cubicBezTo>
                      <a:pt x="0" y="3554"/>
                      <a:pt x="603" y="5735"/>
                      <a:pt x="2234" y="6657"/>
                    </a:cubicBezTo>
                    <a:cubicBezTo>
                      <a:pt x="2748" y="6948"/>
                      <a:pt x="3319" y="7085"/>
                      <a:pt x="3890" y="7085"/>
                    </a:cubicBezTo>
                    <a:cubicBezTo>
                      <a:pt x="5165" y="7085"/>
                      <a:pt x="6439" y="6400"/>
                      <a:pt x="7077" y="5219"/>
                    </a:cubicBezTo>
                    <a:cubicBezTo>
                      <a:pt x="7986" y="3532"/>
                      <a:pt x="7383" y="1351"/>
                      <a:pt x="5752" y="428"/>
                    </a:cubicBezTo>
                    <a:cubicBezTo>
                      <a:pt x="5238" y="137"/>
                      <a:pt x="4667" y="0"/>
                      <a:pt x="409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2" name="Google Shape;9122;p22"/>
              <p:cNvSpPr/>
              <p:nvPr/>
            </p:nvSpPr>
            <p:spPr>
              <a:xfrm>
                <a:off x="3307150" y="3478950"/>
                <a:ext cx="202075" cy="178825"/>
              </a:xfrm>
              <a:custGeom>
                <a:avLst/>
                <a:gdLst/>
                <a:ahLst/>
                <a:cxnLst/>
                <a:rect l="l" t="t" r="r" b="b"/>
                <a:pathLst>
                  <a:path w="8083" h="7153" extrusionOk="0">
                    <a:moveTo>
                      <a:pt x="4133" y="0"/>
                    </a:moveTo>
                    <a:cubicBezTo>
                      <a:pt x="2879" y="0"/>
                      <a:pt x="1633" y="664"/>
                      <a:pt x="970" y="1827"/>
                    </a:cubicBezTo>
                    <a:cubicBezTo>
                      <a:pt x="0" y="3524"/>
                      <a:pt x="588" y="5755"/>
                      <a:pt x="2258" y="6709"/>
                    </a:cubicBezTo>
                    <a:cubicBezTo>
                      <a:pt x="2786" y="7010"/>
                      <a:pt x="3369" y="7153"/>
                      <a:pt x="3950" y="7153"/>
                    </a:cubicBezTo>
                    <a:cubicBezTo>
                      <a:pt x="5204" y="7153"/>
                      <a:pt x="6450" y="6489"/>
                      <a:pt x="7113" y="5326"/>
                    </a:cubicBezTo>
                    <a:cubicBezTo>
                      <a:pt x="8083" y="3627"/>
                      <a:pt x="7493" y="1398"/>
                      <a:pt x="5825" y="444"/>
                    </a:cubicBezTo>
                    <a:cubicBezTo>
                      <a:pt x="5297" y="143"/>
                      <a:pt x="4714" y="0"/>
                      <a:pt x="413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3" name="Google Shape;9123;p22"/>
              <p:cNvSpPr/>
              <p:nvPr/>
            </p:nvSpPr>
            <p:spPr>
              <a:xfrm>
                <a:off x="4538325" y="2923050"/>
                <a:ext cx="201175" cy="178250"/>
              </a:xfrm>
              <a:custGeom>
                <a:avLst/>
                <a:gdLst/>
                <a:ahLst/>
                <a:cxnLst/>
                <a:rect l="l" t="t" r="r" b="b"/>
                <a:pathLst>
                  <a:path w="8047" h="7130" extrusionOk="0">
                    <a:moveTo>
                      <a:pt x="4141" y="0"/>
                    </a:moveTo>
                    <a:cubicBezTo>
                      <a:pt x="2888" y="0"/>
                      <a:pt x="1634" y="660"/>
                      <a:pt x="972" y="1814"/>
                    </a:cubicBezTo>
                    <a:cubicBezTo>
                      <a:pt x="1" y="3510"/>
                      <a:pt x="602" y="5764"/>
                      <a:pt x="2276" y="6702"/>
                    </a:cubicBezTo>
                    <a:cubicBezTo>
                      <a:pt x="2794" y="6992"/>
                      <a:pt x="3366" y="7129"/>
                      <a:pt x="3937" y="7129"/>
                    </a:cubicBezTo>
                    <a:cubicBezTo>
                      <a:pt x="5210" y="7129"/>
                      <a:pt x="6478" y="6448"/>
                      <a:pt x="7127" y="5265"/>
                    </a:cubicBezTo>
                    <a:cubicBezTo>
                      <a:pt x="8047" y="3587"/>
                      <a:pt x="7464" y="1406"/>
                      <a:pt x="5843" y="454"/>
                    </a:cubicBezTo>
                    <a:cubicBezTo>
                      <a:pt x="5317" y="146"/>
                      <a:pt x="4729" y="0"/>
                      <a:pt x="414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4" name="Google Shape;9124;p22"/>
              <p:cNvSpPr/>
              <p:nvPr/>
            </p:nvSpPr>
            <p:spPr>
              <a:xfrm>
                <a:off x="4339575" y="2186975"/>
                <a:ext cx="202100" cy="178800"/>
              </a:xfrm>
              <a:custGeom>
                <a:avLst/>
                <a:gdLst/>
                <a:ahLst/>
                <a:cxnLst/>
                <a:rect l="l" t="t" r="r" b="b"/>
                <a:pathLst>
                  <a:path w="8084" h="7152" extrusionOk="0">
                    <a:moveTo>
                      <a:pt x="4130" y="0"/>
                    </a:moveTo>
                    <a:cubicBezTo>
                      <a:pt x="2858" y="0"/>
                      <a:pt x="1599" y="682"/>
                      <a:pt x="947" y="1868"/>
                    </a:cubicBezTo>
                    <a:cubicBezTo>
                      <a:pt x="1" y="3586"/>
                      <a:pt x="618" y="5807"/>
                      <a:pt x="2299" y="6731"/>
                    </a:cubicBezTo>
                    <a:cubicBezTo>
                      <a:pt x="2818" y="7016"/>
                      <a:pt x="3387" y="7151"/>
                      <a:pt x="3953" y="7151"/>
                    </a:cubicBezTo>
                    <a:cubicBezTo>
                      <a:pt x="5225" y="7151"/>
                      <a:pt x="6485" y="6470"/>
                      <a:pt x="7137" y="5284"/>
                    </a:cubicBezTo>
                    <a:cubicBezTo>
                      <a:pt x="8083" y="3567"/>
                      <a:pt x="7466" y="1346"/>
                      <a:pt x="5785" y="421"/>
                    </a:cubicBezTo>
                    <a:cubicBezTo>
                      <a:pt x="5265" y="135"/>
                      <a:pt x="4697" y="0"/>
                      <a:pt x="413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5" name="Google Shape;9125;p22"/>
              <p:cNvSpPr/>
              <p:nvPr/>
            </p:nvSpPr>
            <p:spPr>
              <a:xfrm>
                <a:off x="3076000" y="3349125"/>
                <a:ext cx="199125" cy="176950"/>
              </a:xfrm>
              <a:custGeom>
                <a:avLst/>
                <a:gdLst/>
                <a:ahLst/>
                <a:cxnLst/>
                <a:rect l="l" t="t" r="r" b="b"/>
                <a:pathLst>
                  <a:path w="7965" h="7078" extrusionOk="0">
                    <a:moveTo>
                      <a:pt x="4096" y="0"/>
                    </a:moveTo>
                    <a:cubicBezTo>
                      <a:pt x="2910" y="0"/>
                      <a:pt x="1709" y="604"/>
                      <a:pt x="1015" y="1690"/>
                    </a:cubicBezTo>
                    <a:cubicBezTo>
                      <a:pt x="1" y="3275"/>
                      <a:pt x="472" y="5472"/>
                      <a:pt x="2057" y="6536"/>
                    </a:cubicBezTo>
                    <a:cubicBezTo>
                      <a:pt x="2602" y="6903"/>
                      <a:pt x="3234" y="7077"/>
                      <a:pt x="3870" y="7077"/>
                    </a:cubicBezTo>
                    <a:cubicBezTo>
                      <a:pt x="5055" y="7077"/>
                      <a:pt x="6256" y="6473"/>
                      <a:pt x="6950" y="5388"/>
                    </a:cubicBezTo>
                    <a:cubicBezTo>
                      <a:pt x="7964" y="3803"/>
                      <a:pt x="7493" y="1606"/>
                      <a:pt x="5908" y="540"/>
                    </a:cubicBezTo>
                    <a:cubicBezTo>
                      <a:pt x="5363" y="174"/>
                      <a:pt x="4731" y="0"/>
                      <a:pt x="409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6" name="Google Shape;9126;p22"/>
              <p:cNvSpPr/>
              <p:nvPr/>
            </p:nvSpPr>
            <p:spPr>
              <a:xfrm>
                <a:off x="3540625" y="3610700"/>
                <a:ext cx="200300" cy="176875"/>
              </a:xfrm>
              <a:custGeom>
                <a:avLst/>
                <a:gdLst/>
                <a:ahLst/>
                <a:cxnLst/>
                <a:rect l="l" t="t" r="r" b="b"/>
                <a:pathLst>
                  <a:path w="8012" h="7075" extrusionOk="0">
                    <a:moveTo>
                      <a:pt x="4108" y="0"/>
                    </a:moveTo>
                    <a:cubicBezTo>
                      <a:pt x="2902" y="0"/>
                      <a:pt x="1695" y="622"/>
                      <a:pt x="1013" y="1726"/>
                    </a:cubicBezTo>
                    <a:cubicBezTo>
                      <a:pt x="1" y="3365"/>
                      <a:pt x="556" y="5641"/>
                      <a:pt x="2210" y="6618"/>
                    </a:cubicBezTo>
                    <a:cubicBezTo>
                      <a:pt x="2733" y="6928"/>
                      <a:pt x="3318" y="7074"/>
                      <a:pt x="3903" y="7074"/>
                    </a:cubicBezTo>
                    <a:cubicBezTo>
                      <a:pt x="5109" y="7074"/>
                      <a:pt x="6317" y="6452"/>
                      <a:pt x="6999" y="5348"/>
                    </a:cubicBezTo>
                    <a:cubicBezTo>
                      <a:pt x="8011" y="3709"/>
                      <a:pt x="7456" y="1433"/>
                      <a:pt x="5801" y="456"/>
                    </a:cubicBezTo>
                    <a:cubicBezTo>
                      <a:pt x="5277" y="147"/>
                      <a:pt x="4693" y="0"/>
                      <a:pt x="410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7" name="Google Shape;9127;p22"/>
              <p:cNvSpPr/>
              <p:nvPr/>
            </p:nvSpPr>
            <p:spPr>
              <a:xfrm>
                <a:off x="4674675" y="2688875"/>
                <a:ext cx="195200" cy="172375"/>
              </a:xfrm>
              <a:custGeom>
                <a:avLst/>
                <a:gdLst/>
                <a:ahLst/>
                <a:cxnLst/>
                <a:rect l="l" t="t" r="r" b="b"/>
                <a:pathLst>
                  <a:path w="7808" h="6895" extrusionOk="0">
                    <a:moveTo>
                      <a:pt x="3932" y="0"/>
                    </a:moveTo>
                    <a:cubicBezTo>
                      <a:pt x="2766" y="0"/>
                      <a:pt x="1646" y="618"/>
                      <a:pt x="998" y="1737"/>
                    </a:cubicBezTo>
                    <a:cubicBezTo>
                      <a:pt x="0" y="3458"/>
                      <a:pt x="544" y="5517"/>
                      <a:pt x="2245" y="6460"/>
                    </a:cubicBezTo>
                    <a:cubicBezTo>
                      <a:pt x="2774" y="6754"/>
                      <a:pt x="3339" y="6894"/>
                      <a:pt x="3893" y="6894"/>
                    </a:cubicBezTo>
                    <a:cubicBezTo>
                      <a:pt x="5074" y="6894"/>
                      <a:pt x="6209" y="6255"/>
                      <a:pt x="6856" y="5106"/>
                    </a:cubicBezTo>
                    <a:cubicBezTo>
                      <a:pt x="7808" y="3418"/>
                      <a:pt x="7276" y="1401"/>
                      <a:pt x="5630" y="459"/>
                    </a:cubicBezTo>
                    <a:cubicBezTo>
                      <a:pt x="5086" y="149"/>
                      <a:pt x="4504" y="0"/>
                      <a:pt x="393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8" name="Google Shape;9128;p22"/>
              <p:cNvSpPr/>
              <p:nvPr/>
            </p:nvSpPr>
            <p:spPr>
              <a:xfrm>
                <a:off x="4142400" y="3637900"/>
                <a:ext cx="193750" cy="171275"/>
              </a:xfrm>
              <a:custGeom>
                <a:avLst/>
                <a:gdLst/>
                <a:ahLst/>
                <a:cxnLst/>
                <a:rect l="l" t="t" r="r" b="b"/>
                <a:pathLst>
                  <a:path w="7750" h="6851" extrusionOk="0">
                    <a:moveTo>
                      <a:pt x="3900" y="1"/>
                    </a:moveTo>
                    <a:cubicBezTo>
                      <a:pt x="2729" y="1"/>
                      <a:pt x="1603" y="626"/>
                      <a:pt x="959" y="1754"/>
                    </a:cubicBezTo>
                    <a:cubicBezTo>
                      <a:pt x="1" y="3433"/>
                      <a:pt x="531" y="5463"/>
                      <a:pt x="2172" y="6398"/>
                    </a:cubicBezTo>
                    <a:cubicBezTo>
                      <a:pt x="2708" y="6705"/>
                      <a:pt x="3284" y="6851"/>
                      <a:pt x="3850" y="6851"/>
                    </a:cubicBezTo>
                    <a:cubicBezTo>
                      <a:pt x="5021" y="6851"/>
                      <a:pt x="6147" y="6225"/>
                      <a:pt x="6791" y="5097"/>
                    </a:cubicBezTo>
                    <a:cubicBezTo>
                      <a:pt x="7749" y="3419"/>
                      <a:pt x="7219" y="1388"/>
                      <a:pt x="5579" y="452"/>
                    </a:cubicBezTo>
                    <a:cubicBezTo>
                      <a:pt x="5042" y="147"/>
                      <a:pt x="4466" y="1"/>
                      <a:pt x="390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9" name="Google Shape;9129;p22"/>
              <p:cNvSpPr/>
              <p:nvPr/>
            </p:nvSpPr>
            <p:spPr>
              <a:xfrm>
                <a:off x="3360900" y="3666625"/>
                <a:ext cx="193875" cy="171375"/>
              </a:xfrm>
              <a:custGeom>
                <a:avLst/>
                <a:gdLst/>
                <a:ahLst/>
                <a:cxnLst/>
                <a:rect l="l" t="t" r="r" b="b"/>
                <a:pathLst>
                  <a:path w="7755" h="6855" extrusionOk="0">
                    <a:moveTo>
                      <a:pt x="3903" y="1"/>
                    </a:moveTo>
                    <a:cubicBezTo>
                      <a:pt x="2721" y="1"/>
                      <a:pt x="1583" y="641"/>
                      <a:pt x="942" y="1789"/>
                    </a:cubicBezTo>
                    <a:cubicBezTo>
                      <a:pt x="0" y="3472"/>
                      <a:pt x="553" y="5495"/>
                      <a:pt x="2206" y="6419"/>
                    </a:cubicBezTo>
                    <a:cubicBezTo>
                      <a:pt x="2734" y="6714"/>
                      <a:pt x="3297" y="6854"/>
                      <a:pt x="3851" y="6854"/>
                    </a:cubicBezTo>
                    <a:cubicBezTo>
                      <a:pt x="5033" y="6854"/>
                      <a:pt x="6170" y="6213"/>
                      <a:pt x="6811" y="5065"/>
                    </a:cubicBezTo>
                    <a:cubicBezTo>
                      <a:pt x="7754" y="3378"/>
                      <a:pt x="7200" y="1360"/>
                      <a:pt x="5547" y="435"/>
                    </a:cubicBezTo>
                    <a:cubicBezTo>
                      <a:pt x="5020" y="141"/>
                      <a:pt x="4457" y="1"/>
                      <a:pt x="390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0" name="Google Shape;9130;p22"/>
              <p:cNvSpPr/>
              <p:nvPr/>
            </p:nvSpPr>
            <p:spPr>
              <a:xfrm>
                <a:off x="3128350" y="3535900"/>
                <a:ext cx="193700" cy="171275"/>
              </a:xfrm>
              <a:custGeom>
                <a:avLst/>
                <a:gdLst/>
                <a:ahLst/>
                <a:cxnLst/>
                <a:rect l="l" t="t" r="r" b="b"/>
                <a:pathLst>
                  <a:path w="7748" h="6851" extrusionOk="0">
                    <a:moveTo>
                      <a:pt x="3901" y="1"/>
                    </a:moveTo>
                    <a:cubicBezTo>
                      <a:pt x="2729" y="1"/>
                      <a:pt x="1602" y="627"/>
                      <a:pt x="959" y="1755"/>
                    </a:cubicBezTo>
                    <a:cubicBezTo>
                      <a:pt x="1" y="3433"/>
                      <a:pt x="531" y="5464"/>
                      <a:pt x="2171" y="6399"/>
                    </a:cubicBezTo>
                    <a:cubicBezTo>
                      <a:pt x="2708" y="6705"/>
                      <a:pt x="3283" y="6851"/>
                      <a:pt x="3849" y="6851"/>
                    </a:cubicBezTo>
                    <a:cubicBezTo>
                      <a:pt x="5020" y="6851"/>
                      <a:pt x="6147" y="6225"/>
                      <a:pt x="6791" y="5097"/>
                    </a:cubicBezTo>
                    <a:cubicBezTo>
                      <a:pt x="7748" y="3417"/>
                      <a:pt x="7219" y="1388"/>
                      <a:pt x="5577" y="452"/>
                    </a:cubicBezTo>
                    <a:cubicBezTo>
                      <a:pt x="5041" y="146"/>
                      <a:pt x="4466" y="1"/>
                      <a:pt x="390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1" name="Google Shape;9131;p22"/>
              <p:cNvSpPr/>
              <p:nvPr/>
            </p:nvSpPr>
            <p:spPr>
              <a:xfrm>
                <a:off x="3462050" y="1850575"/>
                <a:ext cx="195600" cy="173375"/>
              </a:xfrm>
              <a:custGeom>
                <a:avLst/>
                <a:gdLst/>
                <a:ahLst/>
                <a:cxnLst/>
                <a:rect l="l" t="t" r="r" b="b"/>
                <a:pathLst>
                  <a:path w="7824" h="6935" extrusionOk="0">
                    <a:moveTo>
                      <a:pt x="3939" y="0"/>
                    </a:moveTo>
                    <a:cubicBezTo>
                      <a:pt x="2742" y="0"/>
                      <a:pt x="1590" y="648"/>
                      <a:pt x="941" y="1812"/>
                    </a:cubicBezTo>
                    <a:cubicBezTo>
                      <a:pt x="1" y="3498"/>
                      <a:pt x="539" y="5526"/>
                      <a:pt x="2176" y="6469"/>
                    </a:cubicBezTo>
                    <a:cubicBezTo>
                      <a:pt x="2722" y="6784"/>
                      <a:pt x="3310" y="6935"/>
                      <a:pt x="3886" y="6935"/>
                    </a:cubicBezTo>
                    <a:cubicBezTo>
                      <a:pt x="5083" y="6935"/>
                      <a:pt x="6234" y="6287"/>
                      <a:pt x="6884" y="5124"/>
                    </a:cubicBezTo>
                    <a:cubicBezTo>
                      <a:pt x="7824" y="3438"/>
                      <a:pt x="7286" y="1409"/>
                      <a:pt x="5649" y="466"/>
                    </a:cubicBezTo>
                    <a:cubicBezTo>
                      <a:pt x="5102" y="150"/>
                      <a:pt x="4515" y="0"/>
                      <a:pt x="393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2" name="Google Shape;9132;p22"/>
              <p:cNvSpPr/>
              <p:nvPr/>
            </p:nvSpPr>
            <p:spPr>
              <a:xfrm>
                <a:off x="2962950" y="2194300"/>
                <a:ext cx="195275" cy="172875"/>
              </a:xfrm>
              <a:custGeom>
                <a:avLst/>
                <a:gdLst/>
                <a:ahLst/>
                <a:cxnLst/>
                <a:rect l="l" t="t" r="r" b="b"/>
                <a:pathLst>
                  <a:path w="7811" h="6915" extrusionOk="0">
                    <a:moveTo>
                      <a:pt x="3927" y="1"/>
                    </a:moveTo>
                    <a:cubicBezTo>
                      <a:pt x="2737" y="1"/>
                      <a:pt x="1596" y="644"/>
                      <a:pt x="946" y="1808"/>
                    </a:cubicBezTo>
                    <a:cubicBezTo>
                      <a:pt x="0" y="3502"/>
                      <a:pt x="546" y="5523"/>
                      <a:pt x="2202" y="6463"/>
                    </a:cubicBezTo>
                    <a:cubicBezTo>
                      <a:pt x="2741" y="6768"/>
                      <a:pt x="3318" y="6914"/>
                      <a:pt x="3885" y="6914"/>
                    </a:cubicBezTo>
                    <a:cubicBezTo>
                      <a:pt x="5060" y="6914"/>
                      <a:pt x="6190" y="6288"/>
                      <a:pt x="6841" y="5157"/>
                    </a:cubicBezTo>
                    <a:cubicBezTo>
                      <a:pt x="7810" y="3471"/>
                      <a:pt x="7296" y="1435"/>
                      <a:pt x="5662" y="480"/>
                    </a:cubicBezTo>
                    <a:cubicBezTo>
                      <a:pt x="5107" y="155"/>
                      <a:pt x="4511" y="1"/>
                      <a:pt x="392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3" name="Google Shape;9133;p22"/>
              <p:cNvSpPr/>
              <p:nvPr/>
            </p:nvSpPr>
            <p:spPr>
              <a:xfrm>
                <a:off x="4591150" y="3109650"/>
                <a:ext cx="195400" cy="172925"/>
              </a:xfrm>
              <a:custGeom>
                <a:avLst/>
                <a:gdLst/>
                <a:ahLst/>
                <a:cxnLst/>
                <a:rect l="l" t="t" r="r" b="b"/>
                <a:pathLst>
                  <a:path w="7816" h="6917" extrusionOk="0">
                    <a:moveTo>
                      <a:pt x="3932" y="1"/>
                    </a:moveTo>
                    <a:cubicBezTo>
                      <a:pt x="2741" y="1"/>
                      <a:pt x="1597" y="647"/>
                      <a:pt x="948" y="1805"/>
                    </a:cubicBezTo>
                    <a:cubicBezTo>
                      <a:pt x="1" y="3500"/>
                      <a:pt x="545" y="5522"/>
                      <a:pt x="2198" y="6462"/>
                    </a:cubicBezTo>
                    <a:cubicBezTo>
                      <a:pt x="2740" y="6770"/>
                      <a:pt x="3319" y="6916"/>
                      <a:pt x="3886" y="6916"/>
                    </a:cubicBezTo>
                    <a:cubicBezTo>
                      <a:pt x="5093" y="6916"/>
                      <a:pt x="6249" y="6253"/>
                      <a:pt x="6896" y="5062"/>
                    </a:cubicBezTo>
                    <a:cubicBezTo>
                      <a:pt x="7815" y="3366"/>
                      <a:pt x="7239" y="1347"/>
                      <a:pt x="5570" y="429"/>
                    </a:cubicBezTo>
                    <a:cubicBezTo>
                      <a:pt x="5043" y="139"/>
                      <a:pt x="4482" y="1"/>
                      <a:pt x="393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4" name="Google Shape;9134;p22"/>
              <p:cNvSpPr/>
              <p:nvPr/>
            </p:nvSpPr>
            <p:spPr>
              <a:xfrm>
                <a:off x="4060075" y="1875000"/>
                <a:ext cx="196575" cy="173350"/>
              </a:xfrm>
              <a:custGeom>
                <a:avLst/>
                <a:gdLst/>
                <a:ahLst/>
                <a:cxnLst/>
                <a:rect l="l" t="t" r="r" b="b"/>
                <a:pathLst>
                  <a:path w="7863" h="6934" extrusionOk="0">
                    <a:moveTo>
                      <a:pt x="3960" y="0"/>
                    </a:moveTo>
                    <a:cubicBezTo>
                      <a:pt x="2784" y="0"/>
                      <a:pt x="1648" y="625"/>
                      <a:pt x="995" y="1749"/>
                    </a:cubicBezTo>
                    <a:cubicBezTo>
                      <a:pt x="0" y="3460"/>
                      <a:pt x="543" y="5538"/>
                      <a:pt x="2230" y="6488"/>
                    </a:cubicBezTo>
                    <a:cubicBezTo>
                      <a:pt x="2765" y="6789"/>
                      <a:pt x="3339" y="6933"/>
                      <a:pt x="3904" y="6933"/>
                    </a:cubicBezTo>
                    <a:cubicBezTo>
                      <a:pt x="5080" y="6933"/>
                      <a:pt x="6216" y="6309"/>
                      <a:pt x="6869" y="5185"/>
                    </a:cubicBezTo>
                    <a:cubicBezTo>
                      <a:pt x="7862" y="3473"/>
                      <a:pt x="7321" y="1395"/>
                      <a:pt x="5633" y="445"/>
                    </a:cubicBezTo>
                    <a:cubicBezTo>
                      <a:pt x="5098" y="144"/>
                      <a:pt x="4524" y="0"/>
                      <a:pt x="396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5" name="Google Shape;9135;p22"/>
              <p:cNvSpPr/>
              <p:nvPr/>
            </p:nvSpPr>
            <p:spPr>
              <a:xfrm>
                <a:off x="3279075" y="1904300"/>
                <a:ext cx="195150" cy="172350"/>
              </a:xfrm>
              <a:custGeom>
                <a:avLst/>
                <a:gdLst/>
                <a:ahLst/>
                <a:cxnLst/>
                <a:rect l="l" t="t" r="r" b="b"/>
                <a:pathLst>
                  <a:path w="7806" h="6894" extrusionOk="0">
                    <a:moveTo>
                      <a:pt x="3932" y="0"/>
                    </a:moveTo>
                    <a:cubicBezTo>
                      <a:pt x="2767" y="0"/>
                      <a:pt x="1648" y="617"/>
                      <a:pt x="999" y="1734"/>
                    </a:cubicBezTo>
                    <a:cubicBezTo>
                      <a:pt x="0" y="3455"/>
                      <a:pt x="543" y="5514"/>
                      <a:pt x="2243" y="6458"/>
                    </a:cubicBezTo>
                    <a:cubicBezTo>
                      <a:pt x="2773" y="6753"/>
                      <a:pt x="3338" y="6894"/>
                      <a:pt x="3893" y="6894"/>
                    </a:cubicBezTo>
                    <a:cubicBezTo>
                      <a:pt x="5074" y="6894"/>
                      <a:pt x="6208" y="6255"/>
                      <a:pt x="6855" y="5107"/>
                    </a:cubicBezTo>
                    <a:cubicBezTo>
                      <a:pt x="7806" y="3421"/>
                      <a:pt x="7275" y="1402"/>
                      <a:pt x="5631" y="461"/>
                    </a:cubicBezTo>
                    <a:cubicBezTo>
                      <a:pt x="5087" y="149"/>
                      <a:pt x="4504" y="0"/>
                      <a:pt x="393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6" name="Google Shape;9136;p22"/>
              <p:cNvSpPr/>
              <p:nvPr/>
            </p:nvSpPr>
            <p:spPr>
              <a:xfrm>
                <a:off x="4293225" y="2005750"/>
                <a:ext cx="195500" cy="173400"/>
              </a:xfrm>
              <a:custGeom>
                <a:avLst/>
                <a:gdLst/>
                <a:ahLst/>
                <a:cxnLst/>
                <a:rect l="l" t="t" r="r" b="b"/>
                <a:pathLst>
                  <a:path w="7820" h="6936" extrusionOk="0">
                    <a:moveTo>
                      <a:pt x="3935" y="0"/>
                    </a:moveTo>
                    <a:cubicBezTo>
                      <a:pt x="2749" y="0"/>
                      <a:pt x="1607" y="635"/>
                      <a:pt x="954" y="1783"/>
                    </a:cubicBezTo>
                    <a:cubicBezTo>
                      <a:pt x="1" y="3460"/>
                      <a:pt x="521" y="5499"/>
                      <a:pt x="2145" y="6454"/>
                    </a:cubicBezTo>
                    <a:cubicBezTo>
                      <a:pt x="2700" y="6780"/>
                      <a:pt x="3297" y="6935"/>
                      <a:pt x="3884" y="6935"/>
                    </a:cubicBezTo>
                    <a:cubicBezTo>
                      <a:pt x="5070" y="6935"/>
                      <a:pt x="6212" y="6299"/>
                      <a:pt x="6865" y="5151"/>
                    </a:cubicBezTo>
                    <a:cubicBezTo>
                      <a:pt x="7820" y="3474"/>
                      <a:pt x="7300" y="1435"/>
                      <a:pt x="5674" y="482"/>
                    </a:cubicBezTo>
                    <a:cubicBezTo>
                      <a:pt x="5120" y="156"/>
                      <a:pt x="4522" y="0"/>
                      <a:pt x="393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7" name="Google Shape;9137;p22"/>
              <p:cNvSpPr/>
              <p:nvPr/>
            </p:nvSpPr>
            <p:spPr>
              <a:xfrm>
                <a:off x="3959175" y="3690800"/>
                <a:ext cx="194325" cy="171850"/>
              </a:xfrm>
              <a:custGeom>
                <a:avLst/>
                <a:gdLst/>
                <a:ahLst/>
                <a:cxnLst/>
                <a:rect l="l" t="t" r="r" b="b"/>
                <a:pathLst>
                  <a:path w="7773" h="6874" extrusionOk="0">
                    <a:moveTo>
                      <a:pt x="3908" y="0"/>
                    </a:moveTo>
                    <a:cubicBezTo>
                      <a:pt x="2730" y="0"/>
                      <a:pt x="1599" y="635"/>
                      <a:pt x="954" y="1777"/>
                    </a:cubicBezTo>
                    <a:cubicBezTo>
                      <a:pt x="0" y="3466"/>
                      <a:pt x="540" y="5491"/>
                      <a:pt x="2196" y="6426"/>
                    </a:cubicBezTo>
                    <a:cubicBezTo>
                      <a:pt x="2731" y="6729"/>
                      <a:pt x="3303" y="6873"/>
                      <a:pt x="3864" y="6873"/>
                    </a:cubicBezTo>
                    <a:cubicBezTo>
                      <a:pt x="5042" y="6873"/>
                      <a:pt x="6173" y="6239"/>
                      <a:pt x="6819" y="5096"/>
                    </a:cubicBezTo>
                    <a:cubicBezTo>
                      <a:pt x="7772" y="3407"/>
                      <a:pt x="7233" y="1382"/>
                      <a:pt x="5576" y="447"/>
                    </a:cubicBezTo>
                    <a:cubicBezTo>
                      <a:pt x="5041" y="144"/>
                      <a:pt x="4469" y="0"/>
                      <a:pt x="390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8" name="Google Shape;9138;p22"/>
              <p:cNvSpPr/>
              <p:nvPr/>
            </p:nvSpPr>
            <p:spPr>
              <a:xfrm>
                <a:off x="4624575" y="2504400"/>
                <a:ext cx="196600" cy="17340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6936" extrusionOk="0">
                    <a:moveTo>
                      <a:pt x="3960" y="0"/>
                    </a:moveTo>
                    <a:cubicBezTo>
                      <a:pt x="2772" y="0"/>
                      <a:pt x="1627" y="639"/>
                      <a:pt x="976" y="1783"/>
                    </a:cubicBezTo>
                    <a:cubicBezTo>
                      <a:pt x="0" y="3500"/>
                      <a:pt x="565" y="5573"/>
                      <a:pt x="2264" y="6508"/>
                    </a:cubicBezTo>
                    <a:cubicBezTo>
                      <a:pt x="2790" y="6797"/>
                      <a:pt x="3351" y="6935"/>
                      <a:pt x="3904" y="6935"/>
                    </a:cubicBezTo>
                    <a:cubicBezTo>
                      <a:pt x="5092" y="6935"/>
                      <a:pt x="6237" y="6297"/>
                      <a:pt x="6888" y="5152"/>
                    </a:cubicBezTo>
                    <a:cubicBezTo>
                      <a:pt x="7863" y="3435"/>
                      <a:pt x="7299" y="1362"/>
                      <a:pt x="5600" y="428"/>
                    </a:cubicBezTo>
                    <a:cubicBezTo>
                      <a:pt x="5074" y="138"/>
                      <a:pt x="4512" y="0"/>
                      <a:pt x="396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9" name="Google Shape;9139;p22"/>
              <p:cNvSpPr/>
              <p:nvPr/>
            </p:nvSpPr>
            <p:spPr>
              <a:xfrm>
                <a:off x="2829925" y="2431675"/>
                <a:ext cx="194725" cy="172375"/>
              </a:xfrm>
              <a:custGeom>
                <a:avLst/>
                <a:gdLst/>
                <a:ahLst/>
                <a:cxnLst/>
                <a:rect l="l" t="t" r="r" b="b"/>
                <a:pathLst>
                  <a:path w="7789" h="6895" extrusionOk="0">
                    <a:moveTo>
                      <a:pt x="3913" y="1"/>
                    </a:moveTo>
                    <a:cubicBezTo>
                      <a:pt x="2724" y="1"/>
                      <a:pt x="1585" y="647"/>
                      <a:pt x="937" y="1814"/>
                    </a:cubicBezTo>
                    <a:cubicBezTo>
                      <a:pt x="0" y="3506"/>
                      <a:pt x="550" y="5518"/>
                      <a:pt x="2206" y="6449"/>
                    </a:cubicBezTo>
                    <a:cubicBezTo>
                      <a:pt x="2742" y="6751"/>
                      <a:pt x="3315" y="6895"/>
                      <a:pt x="3877" y="6895"/>
                    </a:cubicBezTo>
                    <a:cubicBezTo>
                      <a:pt x="5051" y="6895"/>
                      <a:pt x="6178" y="6265"/>
                      <a:pt x="6826" y="5130"/>
                    </a:cubicBezTo>
                    <a:cubicBezTo>
                      <a:pt x="7788" y="3446"/>
                      <a:pt x="7269" y="1421"/>
                      <a:pt x="5634" y="473"/>
                    </a:cubicBezTo>
                    <a:cubicBezTo>
                      <a:pt x="5082" y="153"/>
                      <a:pt x="4492" y="1"/>
                      <a:pt x="39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0" name="Google Shape;9140;p22"/>
              <p:cNvSpPr/>
              <p:nvPr/>
            </p:nvSpPr>
            <p:spPr>
              <a:xfrm>
                <a:off x="4575350" y="2320950"/>
                <a:ext cx="195275" cy="172425"/>
              </a:xfrm>
              <a:custGeom>
                <a:avLst/>
                <a:gdLst/>
                <a:ahLst/>
                <a:cxnLst/>
                <a:rect l="l" t="t" r="r" b="b"/>
                <a:pathLst>
                  <a:path w="7811" h="6897" extrusionOk="0">
                    <a:moveTo>
                      <a:pt x="3934" y="1"/>
                    </a:moveTo>
                    <a:cubicBezTo>
                      <a:pt x="2761" y="1"/>
                      <a:pt x="1635" y="629"/>
                      <a:pt x="986" y="1762"/>
                    </a:cubicBezTo>
                    <a:cubicBezTo>
                      <a:pt x="1" y="3485"/>
                      <a:pt x="561" y="5539"/>
                      <a:pt x="2270" y="6475"/>
                    </a:cubicBezTo>
                    <a:cubicBezTo>
                      <a:pt x="2791" y="6760"/>
                      <a:pt x="3346" y="6896"/>
                      <a:pt x="3891" y="6896"/>
                    </a:cubicBezTo>
                    <a:cubicBezTo>
                      <a:pt x="5082" y="6896"/>
                      <a:pt x="6226" y="6246"/>
                      <a:pt x="6872" y="5084"/>
                    </a:cubicBezTo>
                    <a:cubicBezTo>
                      <a:pt x="7811" y="3392"/>
                      <a:pt x="7263" y="1381"/>
                      <a:pt x="5608" y="448"/>
                    </a:cubicBezTo>
                    <a:cubicBezTo>
                      <a:pt x="5071" y="145"/>
                      <a:pt x="4497" y="1"/>
                      <a:pt x="393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1" name="Google Shape;9141;p22"/>
              <p:cNvSpPr/>
              <p:nvPr/>
            </p:nvSpPr>
            <p:spPr>
              <a:xfrm>
                <a:off x="2796075" y="3036950"/>
                <a:ext cx="194500" cy="171925"/>
              </a:xfrm>
              <a:custGeom>
                <a:avLst/>
                <a:gdLst/>
                <a:ahLst/>
                <a:cxnLst/>
                <a:rect l="l" t="t" r="r" b="b"/>
                <a:pathLst>
                  <a:path w="7780" h="6877" extrusionOk="0">
                    <a:moveTo>
                      <a:pt x="3915" y="0"/>
                    </a:moveTo>
                    <a:cubicBezTo>
                      <a:pt x="2725" y="0"/>
                      <a:pt x="1583" y="649"/>
                      <a:pt x="939" y="1812"/>
                    </a:cubicBezTo>
                    <a:cubicBezTo>
                      <a:pt x="0" y="3503"/>
                      <a:pt x="563" y="5522"/>
                      <a:pt x="2230" y="6446"/>
                    </a:cubicBezTo>
                    <a:cubicBezTo>
                      <a:pt x="2755" y="6737"/>
                      <a:pt x="3315" y="6876"/>
                      <a:pt x="3865" y="6876"/>
                    </a:cubicBezTo>
                    <a:cubicBezTo>
                      <a:pt x="5054" y="6876"/>
                      <a:pt x="6197" y="6227"/>
                      <a:pt x="6840" y="5064"/>
                    </a:cubicBezTo>
                    <a:cubicBezTo>
                      <a:pt x="7779" y="3371"/>
                      <a:pt x="7216" y="1353"/>
                      <a:pt x="5550" y="429"/>
                    </a:cubicBezTo>
                    <a:cubicBezTo>
                      <a:pt x="5024" y="139"/>
                      <a:pt x="4465" y="0"/>
                      <a:pt x="391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2" name="Google Shape;9142;p22"/>
              <p:cNvSpPr/>
              <p:nvPr/>
            </p:nvSpPr>
            <p:spPr>
              <a:xfrm>
                <a:off x="3645375" y="1797875"/>
                <a:ext cx="194825" cy="172425"/>
              </a:xfrm>
              <a:custGeom>
                <a:avLst/>
                <a:gdLst/>
                <a:ahLst/>
                <a:cxnLst/>
                <a:rect l="l" t="t" r="r" b="b"/>
                <a:pathLst>
                  <a:path w="7793" h="6897" extrusionOk="0">
                    <a:moveTo>
                      <a:pt x="3918" y="0"/>
                    </a:moveTo>
                    <a:cubicBezTo>
                      <a:pt x="2714" y="0"/>
                      <a:pt x="1563" y="664"/>
                      <a:pt x="917" y="1854"/>
                    </a:cubicBezTo>
                    <a:cubicBezTo>
                      <a:pt x="0" y="3548"/>
                      <a:pt x="578" y="5555"/>
                      <a:pt x="2246" y="6471"/>
                    </a:cubicBezTo>
                    <a:cubicBezTo>
                      <a:pt x="2770" y="6759"/>
                      <a:pt x="3328" y="6897"/>
                      <a:pt x="3876" y="6897"/>
                    </a:cubicBezTo>
                    <a:cubicBezTo>
                      <a:pt x="5064" y="6897"/>
                      <a:pt x="6204" y="6250"/>
                      <a:pt x="6850" y="5090"/>
                    </a:cubicBezTo>
                    <a:cubicBezTo>
                      <a:pt x="7793" y="3400"/>
                      <a:pt x="7249" y="1387"/>
                      <a:pt x="5597" y="452"/>
                    </a:cubicBezTo>
                    <a:cubicBezTo>
                      <a:pt x="5057" y="146"/>
                      <a:pt x="4482" y="0"/>
                      <a:pt x="391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3" name="Google Shape;9143;p22"/>
              <p:cNvSpPr/>
              <p:nvPr/>
            </p:nvSpPr>
            <p:spPr>
              <a:xfrm>
                <a:off x="4457675" y="3347050"/>
                <a:ext cx="195300" cy="172400"/>
              </a:xfrm>
              <a:custGeom>
                <a:avLst/>
                <a:gdLst/>
                <a:ahLst/>
                <a:cxnLst/>
                <a:rect l="l" t="t" r="r" b="b"/>
                <a:pathLst>
                  <a:path w="7812" h="6896" extrusionOk="0">
                    <a:moveTo>
                      <a:pt x="3935" y="1"/>
                    </a:moveTo>
                    <a:cubicBezTo>
                      <a:pt x="2765" y="1"/>
                      <a:pt x="1642" y="624"/>
                      <a:pt x="993" y="1751"/>
                    </a:cubicBezTo>
                    <a:cubicBezTo>
                      <a:pt x="1" y="3472"/>
                      <a:pt x="554" y="5527"/>
                      <a:pt x="2259" y="6468"/>
                    </a:cubicBezTo>
                    <a:cubicBezTo>
                      <a:pt x="2784" y="6757"/>
                      <a:pt x="3343" y="6895"/>
                      <a:pt x="3892" y="6895"/>
                    </a:cubicBezTo>
                    <a:cubicBezTo>
                      <a:pt x="5079" y="6895"/>
                      <a:pt x="6218" y="6251"/>
                      <a:pt x="6865" y="5096"/>
                    </a:cubicBezTo>
                    <a:cubicBezTo>
                      <a:pt x="7811" y="3404"/>
                      <a:pt x="7270" y="1391"/>
                      <a:pt x="5620" y="454"/>
                    </a:cubicBezTo>
                    <a:cubicBezTo>
                      <a:pt x="5080" y="147"/>
                      <a:pt x="4502" y="1"/>
                      <a:pt x="393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4" name="Google Shape;9144;p22"/>
              <p:cNvSpPr/>
              <p:nvPr/>
            </p:nvSpPr>
            <p:spPr>
              <a:xfrm>
                <a:off x="2746950" y="2853475"/>
                <a:ext cx="193525" cy="170900"/>
              </a:xfrm>
              <a:custGeom>
                <a:avLst/>
                <a:gdLst/>
                <a:ahLst/>
                <a:cxnLst/>
                <a:rect l="l" t="t" r="r" b="b"/>
                <a:pathLst>
                  <a:path w="7741" h="6836" extrusionOk="0">
                    <a:moveTo>
                      <a:pt x="3904" y="1"/>
                    </a:moveTo>
                    <a:cubicBezTo>
                      <a:pt x="2732" y="1"/>
                      <a:pt x="1596" y="631"/>
                      <a:pt x="957" y="1756"/>
                    </a:cubicBezTo>
                    <a:cubicBezTo>
                      <a:pt x="1" y="3438"/>
                      <a:pt x="546" y="5476"/>
                      <a:pt x="2199" y="6401"/>
                    </a:cubicBezTo>
                    <a:cubicBezTo>
                      <a:pt x="2724" y="6695"/>
                      <a:pt x="3287" y="6836"/>
                      <a:pt x="3839" y="6836"/>
                    </a:cubicBezTo>
                    <a:cubicBezTo>
                      <a:pt x="5027" y="6836"/>
                      <a:pt x="6170" y="6188"/>
                      <a:pt x="6809" y="5032"/>
                    </a:cubicBezTo>
                    <a:cubicBezTo>
                      <a:pt x="7740" y="3346"/>
                      <a:pt x="7161" y="1317"/>
                      <a:pt x="5490" y="408"/>
                    </a:cubicBezTo>
                    <a:cubicBezTo>
                      <a:pt x="4983" y="132"/>
                      <a:pt x="4440" y="1"/>
                      <a:pt x="390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5" name="Google Shape;9145;p22"/>
              <p:cNvSpPr/>
              <p:nvPr/>
            </p:nvSpPr>
            <p:spPr>
              <a:xfrm>
                <a:off x="3776750" y="3744500"/>
                <a:ext cx="193325" cy="170775"/>
              </a:xfrm>
              <a:custGeom>
                <a:avLst/>
                <a:gdLst/>
                <a:ahLst/>
                <a:cxnLst/>
                <a:rect l="l" t="t" r="r" b="b"/>
                <a:pathLst>
                  <a:path w="7733" h="6831" extrusionOk="0">
                    <a:moveTo>
                      <a:pt x="3895" y="1"/>
                    </a:moveTo>
                    <a:cubicBezTo>
                      <a:pt x="2737" y="1"/>
                      <a:pt x="1616" y="612"/>
                      <a:pt x="977" y="1711"/>
                    </a:cubicBezTo>
                    <a:cubicBezTo>
                      <a:pt x="0" y="3388"/>
                      <a:pt x="516" y="5434"/>
                      <a:pt x="2153" y="6375"/>
                    </a:cubicBezTo>
                    <a:cubicBezTo>
                      <a:pt x="2690" y="6684"/>
                      <a:pt x="3268" y="6831"/>
                      <a:pt x="3836" y="6831"/>
                    </a:cubicBezTo>
                    <a:cubicBezTo>
                      <a:pt x="5009" y="6831"/>
                      <a:pt x="6140" y="6202"/>
                      <a:pt x="6782" y="5071"/>
                    </a:cubicBezTo>
                    <a:cubicBezTo>
                      <a:pt x="7732" y="3391"/>
                      <a:pt x="7184" y="1353"/>
                      <a:pt x="5528" y="429"/>
                    </a:cubicBezTo>
                    <a:cubicBezTo>
                      <a:pt x="5007" y="139"/>
                      <a:pt x="4447" y="1"/>
                      <a:pt x="389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6" name="Google Shape;9146;p22"/>
              <p:cNvSpPr/>
              <p:nvPr/>
            </p:nvSpPr>
            <p:spPr>
              <a:xfrm>
                <a:off x="2846275" y="3221400"/>
                <a:ext cx="193475" cy="170825"/>
              </a:xfrm>
              <a:custGeom>
                <a:avLst/>
                <a:gdLst/>
                <a:ahLst/>
                <a:cxnLst/>
                <a:rect l="l" t="t" r="r" b="b"/>
                <a:pathLst>
                  <a:path w="7739" h="6833" extrusionOk="0">
                    <a:moveTo>
                      <a:pt x="3899" y="1"/>
                    </a:moveTo>
                    <a:cubicBezTo>
                      <a:pt x="2735" y="1"/>
                      <a:pt x="1609" y="621"/>
                      <a:pt x="969" y="1731"/>
                    </a:cubicBezTo>
                    <a:cubicBezTo>
                      <a:pt x="1" y="3409"/>
                      <a:pt x="530" y="5452"/>
                      <a:pt x="2174" y="6386"/>
                    </a:cubicBezTo>
                    <a:cubicBezTo>
                      <a:pt x="2706" y="6689"/>
                      <a:pt x="3277" y="6833"/>
                      <a:pt x="3838" y="6833"/>
                    </a:cubicBezTo>
                    <a:cubicBezTo>
                      <a:pt x="5017" y="6833"/>
                      <a:pt x="6154" y="6196"/>
                      <a:pt x="6794" y="5054"/>
                    </a:cubicBezTo>
                    <a:cubicBezTo>
                      <a:pt x="7738" y="3368"/>
                      <a:pt x="7175" y="1339"/>
                      <a:pt x="5512" y="421"/>
                    </a:cubicBezTo>
                    <a:cubicBezTo>
                      <a:pt x="4997" y="136"/>
                      <a:pt x="4444" y="1"/>
                      <a:pt x="389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7" name="Google Shape;9147;p22"/>
              <p:cNvSpPr/>
              <p:nvPr/>
            </p:nvSpPr>
            <p:spPr>
              <a:xfrm>
                <a:off x="3829575" y="1746025"/>
                <a:ext cx="192350" cy="169750"/>
              </a:xfrm>
              <a:custGeom>
                <a:avLst/>
                <a:gdLst/>
                <a:ahLst/>
                <a:cxnLst/>
                <a:rect l="l" t="t" r="r" b="b"/>
                <a:pathLst>
                  <a:path w="7694" h="6790" extrusionOk="0">
                    <a:moveTo>
                      <a:pt x="3893" y="0"/>
                    </a:moveTo>
                    <a:cubicBezTo>
                      <a:pt x="2742" y="0"/>
                      <a:pt x="1620" y="600"/>
                      <a:pt x="982" y="1675"/>
                    </a:cubicBezTo>
                    <a:cubicBezTo>
                      <a:pt x="0" y="3330"/>
                      <a:pt x="519" y="5409"/>
                      <a:pt x="2146" y="6345"/>
                    </a:cubicBezTo>
                    <a:cubicBezTo>
                      <a:pt x="2669" y="6646"/>
                      <a:pt x="3239" y="6790"/>
                      <a:pt x="3802" y="6790"/>
                    </a:cubicBezTo>
                    <a:cubicBezTo>
                      <a:pt x="4953" y="6790"/>
                      <a:pt x="6076" y="6190"/>
                      <a:pt x="6714" y="5115"/>
                    </a:cubicBezTo>
                    <a:cubicBezTo>
                      <a:pt x="7694" y="3460"/>
                      <a:pt x="7177" y="1381"/>
                      <a:pt x="5550" y="445"/>
                    </a:cubicBezTo>
                    <a:cubicBezTo>
                      <a:pt x="5026" y="144"/>
                      <a:pt x="4456" y="0"/>
                      <a:pt x="389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8" name="Google Shape;9148;p22"/>
              <p:cNvSpPr/>
              <p:nvPr/>
            </p:nvSpPr>
            <p:spPr>
              <a:xfrm>
                <a:off x="3098375" y="1958950"/>
                <a:ext cx="191150" cy="169325"/>
              </a:xfrm>
              <a:custGeom>
                <a:avLst/>
                <a:gdLst/>
                <a:ahLst/>
                <a:cxnLst/>
                <a:rect l="l" t="t" r="r" b="b"/>
                <a:pathLst>
                  <a:path w="7646" h="6773" extrusionOk="0">
                    <a:moveTo>
                      <a:pt x="3875" y="1"/>
                    </a:moveTo>
                    <a:cubicBezTo>
                      <a:pt x="2701" y="1"/>
                      <a:pt x="1555" y="629"/>
                      <a:pt x="923" y="1743"/>
                    </a:cubicBezTo>
                    <a:cubicBezTo>
                      <a:pt x="0" y="3373"/>
                      <a:pt x="537" y="5416"/>
                      <a:pt x="2122" y="6329"/>
                    </a:cubicBezTo>
                    <a:cubicBezTo>
                      <a:pt x="2644" y="6630"/>
                      <a:pt x="3210" y="6773"/>
                      <a:pt x="3771" y="6773"/>
                    </a:cubicBezTo>
                    <a:cubicBezTo>
                      <a:pt x="4962" y="6773"/>
                      <a:pt x="6123" y="6127"/>
                      <a:pt x="6751" y="4982"/>
                    </a:cubicBezTo>
                    <a:cubicBezTo>
                      <a:pt x="7645" y="3345"/>
                      <a:pt x="7077" y="1309"/>
                      <a:pt x="5475" y="417"/>
                    </a:cubicBezTo>
                    <a:cubicBezTo>
                      <a:pt x="4967" y="135"/>
                      <a:pt x="4418" y="1"/>
                      <a:pt x="387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9" name="Google Shape;9149;p22"/>
              <p:cNvSpPr/>
              <p:nvPr/>
            </p:nvSpPr>
            <p:spPr>
              <a:xfrm>
                <a:off x="4726650" y="2874375"/>
                <a:ext cx="191050" cy="169250"/>
              </a:xfrm>
              <a:custGeom>
                <a:avLst/>
                <a:gdLst/>
                <a:ahLst/>
                <a:cxnLst/>
                <a:rect l="l" t="t" r="r" b="b"/>
                <a:pathLst>
                  <a:path w="7642" h="6770" extrusionOk="0">
                    <a:moveTo>
                      <a:pt x="3874" y="0"/>
                    </a:moveTo>
                    <a:cubicBezTo>
                      <a:pt x="2716" y="0"/>
                      <a:pt x="1585" y="606"/>
                      <a:pt x="950" y="1688"/>
                    </a:cubicBezTo>
                    <a:cubicBezTo>
                      <a:pt x="1" y="3306"/>
                      <a:pt x="500" y="5360"/>
                      <a:pt x="2070" y="6299"/>
                    </a:cubicBezTo>
                    <a:cubicBezTo>
                      <a:pt x="2604" y="6618"/>
                      <a:pt x="3190" y="6770"/>
                      <a:pt x="3769" y="6770"/>
                    </a:cubicBezTo>
                    <a:cubicBezTo>
                      <a:pt x="4942" y="6770"/>
                      <a:pt x="6086" y="6147"/>
                      <a:pt x="6719" y="5032"/>
                    </a:cubicBezTo>
                    <a:cubicBezTo>
                      <a:pt x="7641" y="3405"/>
                      <a:pt x="7108" y="1358"/>
                      <a:pt x="5522" y="443"/>
                    </a:cubicBezTo>
                    <a:cubicBezTo>
                      <a:pt x="5003" y="143"/>
                      <a:pt x="4435" y="0"/>
                      <a:pt x="387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0" name="Google Shape;9150;p22"/>
              <p:cNvSpPr/>
              <p:nvPr/>
            </p:nvSpPr>
            <p:spPr>
              <a:xfrm>
                <a:off x="4527400" y="2138325"/>
                <a:ext cx="192400" cy="169750"/>
              </a:xfrm>
              <a:custGeom>
                <a:avLst/>
                <a:gdLst/>
                <a:ahLst/>
                <a:cxnLst/>
                <a:rect l="l" t="t" r="r" b="b"/>
                <a:pathLst>
                  <a:path w="7696" h="6790" extrusionOk="0">
                    <a:moveTo>
                      <a:pt x="3893" y="1"/>
                    </a:moveTo>
                    <a:cubicBezTo>
                      <a:pt x="2740" y="1"/>
                      <a:pt x="1617" y="602"/>
                      <a:pt x="979" y="1680"/>
                    </a:cubicBezTo>
                    <a:cubicBezTo>
                      <a:pt x="0" y="3336"/>
                      <a:pt x="522" y="5414"/>
                      <a:pt x="2150" y="6348"/>
                    </a:cubicBezTo>
                    <a:cubicBezTo>
                      <a:pt x="2672" y="6648"/>
                      <a:pt x="3240" y="6790"/>
                      <a:pt x="3801" y="6790"/>
                    </a:cubicBezTo>
                    <a:cubicBezTo>
                      <a:pt x="4954" y="6790"/>
                      <a:pt x="6078" y="6189"/>
                      <a:pt x="6715" y="5111"/>
                    </a:cubicBezTo>
                    <a:cubicBezTo>
                      <a:pt x="7695" y="3454"/>
                      <a:pt x="7173" y="1377"/>
                      <a:pt x="5544" y="442"/>
                    </a:cubicBezTo>
                    <a:cubicBezTo>
                      <a:pt x="5022" y="143"/>
                      <a:pt x="4454" y="1"/>
                      <a:pt x="389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1" name="Google Shape;9151;p22"/>
              <p:cNvSpPr/>
              <p:nvPr/>
            </p:nvSpPr>
            <p:spPr>
              <a:xfrm>
                <a:off x="3595375" y="3798975"/>
                <a:ext cx="190075" cy="168150"/>
              </a:xfrm>
              <a:custGeom>
                <a:avLst/>
                <a:gdLst/>
                <a:ahLst/>
                <a:cxnLst/>
                <a:rect l="l" t="t" r="r" b="b"/>
                <a:pathLst>
                  <a:path w="7603" h="6726" extrusionOk="0">
                    <a:moveTo>
                      <a:pt x="3880" y="1"/>
                    </a:moveTo>
                    <a:cubicBezTo>
                      <a:pt x="2685" y="1"/>
                      <a:pt x="1505" y="643"/>
                      <a:pt x="889" y="1763"/>
                    </a:cubicBezTo>
                    <a:cubicBezTo>
                      <a:pt x="1" y="3381"/>
                      <a:pt x="581" y="5461"/>
                      <a:pt x="2168" y="6332"/>
                    </a:cubicBezTo>
                    <a:cubicBezTo>
                      <a:pt x="2656" y="6599"/>
                      <a:pt x="3190" y="6726"/>
                      <a:pt x="3721" y="6726"/>
                    </a:cubicBezTo>
                    <a:cubicBezTo>
                      <a:pt x="4917" y="6726"/>
                      <a:pt x="6098" y="6084"/>
                      <a:pt x="6714" y="4964"/>
                    </a:cubicBezTo>
                    <a:cubicBezTo>
                      <a:pt x="7603" y="3346"/>
                      <a:pt x="7022" y="1267"/>
                      <a:pt x="5435" y="396"/>
                    </a:cubicBezTo>
                    <a:cubicBezTo>
                      <a:pt x="4946" y="128"/>
                      <a:pt x="4412" y="1"/>
                      <a:pt x="388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2" name="Google Shape;9152;p22"/>
              <p:cNvSpPr/>
              <p:nvPr/>
            </p:nvSpPr>
            <p:spPr>
              <a:xfrm>
                <a:off x="2698950" y="2670900"/>
                <a:ext cx="190150" cy="168200"/>
              </a:xfrm>
              <a:custGeom>
                <a:avLst/>
                <a:gdLst/>
                <a:ahLst/>
                <a:cxnLst/>
                <a:rect l="l" t="t" r="r" b="b"/>
                <a:pathLst>
                  <a:path w="7606" h="6728" extrusionOk="0">
                    <a:moveTo>
                      <a:pt x="3882" y="0"/>
                    </a:moveTo>
                    <a:cubicBezTo>
                      <a:pt x="2705" y="0"/>
                      <a:pt x="1541" y="623"/>
                      <a:pt x="916" y="1718"/>
                    </a:cubicBezTo>
                    <a:cubicBezTo>
                      <a:pt x="1" y="3322"/>
                      <a:pt x="552" y="5408"/>
                      <a:pt x="2126" y="6306"/>
                    </a:cubicBezTo>
                    <a:cubicBezTo>
                      <a:pt x="2626" y="6592"/>
                      <a:pt x="3177" y="6727"/>
                      <a:pt x="3725" y="6727"/>
                    </a:cubicBezTo>
                    <a:cubicBezTo>
                      <a:pt x="4901" y="6727"/>
                      <a:pt x="6065" y="6104"/>
                      <a:pt x="6689" y="5010"/>
                    </a:cubicBezTo>
                    <a:cubicBezTo>
                      <a:pt x="7606" y="3405"/>
                      <a:pt x="7055" y="1318"/>
                      <a:pt x="5481" y="421"/>
                    </a:cubicBezTo>
                    <a:cubicBezTo>
                      <a:pt x="4981" y="135"/>
                      <a:pt x="4430" y="0"/>
                      <a:pt x="388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3" name="Google Shape;9153;p22"/>
              <p:cNvSpPr/>
              <p:nvPr/>
            </p:nvSpPr>
            <p:spPr>
              <a:xfrm>
                <a:off x="4326475" y="3586000"/>
                <a:ext cx="191025" cy="168750"/>
              </a:xfrm>
              <a:custGeom>
                <a:avLst/>
                <a:gdLst/>
                <a:ahLst/>
                <a:cxnLst/>
                <a:rect l="l" t="t" r="r" b="b"/>
                <a:pathLst>
                  <a:path w="7641" h="6750" extrusionOk="0">
                    <a:moveTo>
                      <a:pt x="3902" y="0"/>
                    </a:moveTo>
                    <a:cubicBezTo>
                      <a:pt x="2718" y="0"/>
                      <a:pt x="1553" y="633"/>
                      <a:pt x="928" y="1743"/>
                    </a:cubicBezTo>
                    <a:cubicBezTo>
                      <a:pt x="0" y="3392"/>
                      <a:pt x="598" y="5504"/>
                      <a:pt x="2240" y="6373"/>
                    </a:cubicBezTo>
                    <a:cubicBezTo>
                      <a:pt x="2722" y="6629"/>
                      <a:pt x="3243" y="6750"/>
                      <a:pt x="3760" y="6750"/>
                    </a:cubicBezTo>
                    <a:cubicBezTo>
                      <a:pt x="4963" y="6750"/>
                      <a:pt x="6144" y="6095"/>
                      <a:pt x="6759" y="4957"/>
                    </a:cubicBezTo>
                    <a:cubicBezTo>
                      <a:pt x="7641" y="3330"/>
                      <a:pt x="7060" y="1279"/>
                      <a:pt x="5470" y="402"/>
                    </a:cubicBezTo>
                    <a:cubicBezTo>
                      <a:pt x="4976" y="130"/>
                      <a:pt x="4437" y="0"/>
                      <a:pt x="390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4" name="Google Shape;9154;p22"/>
              <p:cNvSpPr/>
              <p:nvPr/>
            </p:nvSpPr>
            <p:spPr>
              <a:xfrm>
                <a:off x="2897700" y="3406925"/>
                <a:ext cx="189800" cy="167650"/>
              </a:xfrm>
              <a:custGeom>
                <a:avLst/>
                <a:gdLst/>
                <a:ahLst/>
                <a:cxnLst/>
                <a:rect l="l" t="t" r="r" b="b"/>
                <a:pathLst>
                  <a:path w="7592" h="6706" extrusionOk="0">
                    <a:moveTo>
                      <a:pt x="3881" y="1"/>
                    </a:moveTo>
                    <a:cubicBezTo>
                      <a:pt x="2699" y="1"/>
                      <a:pt x="1529" y="628"/>
                      <a:pt x="910" y="1721"/>
                    </a:cubicBezTo>
                    <a:cubicBezTo>
                      <a:pt x="1" y="3328"/>
                      <a:pt x="572" y="5433"/>
                      <a:pt x="2157" y="6309"/>
                    </a:cubicBezTo>
                    <a:cubicBezTo>
                      <a:pt x="2643" y="6579"/>
                      <a:pt x="3177" y="6706"/>
                      <a:pt x="3710" y="6706"/>
                    </a:cubicBezTo>
                    <a:cubicBezTo>
                      <a:pt x="4911" y="6706"/>
                      <a:pt x="6102" y="6059"/>
                      <a:pt x="6710" y="4938"/>
                    </a:cubicBezTo>
                    <a:cubicBezTo>
                      <a:pt x="7591" y="3312"/>
                      <a:pt x="6984" y="1215"/>
                      <a:pt x="5388" y="371"/>
                    </a:cubicBezTo>
                    <a:cubicBezTo>
                      <a:pt x="4913" y="120"/>
                      <a:pt x="4396" y="1"/>
                      <a:pt x="388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5" name="Google Shape;9155;p22"/>
              <p:cNvSpPr/>
              <p:nvPr/>
            </p:nvSpPr>
            <p:spPr>
              <a:xfrm>
                <a:off x="2784125" y="2250825"/>
                <a:ext cx="187125" cy="166175"/>
              </a:xfrm>
              <a:custGeom>
                <a:avLst/>
                <a:gdLst/>
                <a:ahLst/>
                <a:cxnLst/>
                <a:rect l="l" t="t" r="r" b="b"/>
                <a:pathLst>
                  <a:path w="7485" h="6647" extrusionOk="0">
                    <a:moveTo>
                      <a:pt x="3847" y="1"/>
                    </a:moveTo>
                    <a:cubicBezTo>
                      <a:pt x="2692" y="1"/>
                      <a:pt x="1528" y="604"/>
                      <a:pt x="902" y="1666"/>
                    </a:cubicBezTo>
                    <a:cubicBezTo>
                      <a:pt x="1" y="3197"/>
                      <a:pt x="503" y="5260"/>
                      <a:pt x="2006" y="6191"/>
                    </a:cubicBezTo>
                    <a:cubicBezTo>
                      <a:pt x="2504" y="6500"/>
                      <a:pt x="3070" y="6646"/>
                      <a:pt x="3638" y="6646"/>
                    </a:cubicBezTo>
                    <a:cubicBezTo>
                      <a:pt x="4793" y="6646"/>
                      <a:pt x="5956" y="6043"/>
                      <a:pt x="6582" y="4983"/>
                    </a:cubicBezTo>
                    <a:cubicBezTo>
                      <a:pt x="7485" y="3450"/>
                      <a:pt x="6982" y="1387"/>
                      <a:pt x="5479" y="456"/>
                    </a:cubicBezTo>
                    <a:cubicBezTo>
                      <a:pt x="4981" y="147"/>
                      <a:pt x="4415" y="1"/>
                      <a:pt x="384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6" name="Google Shape;9156;p22"/>
              <p:cNvSpPr/>
              <p:nvPr/>
            </p:nvSpPr>
            <p:spPr>
              <a:xfrm>
                <a:off x="4644675" y="3296775"/>
                <a:ext cx="187625" cy="166550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6662" extrusionOk="0">
                    <a:moveTo>
                      <a:pt x="3850" y="1"/>
                    </a:moveTo>
                    <a:cubicBezTo>
                      <a:pt x="2649" y="1"/>
                      <a:pt x="1450" y="647"/>
                      <a:pt x="851" y="1760"/>
                    </a:cubicBezTo>
                    <a:cubicBezTo>
                      <a:pt x="1" y="3345"/>
                      <a:pt x="571" y="5399"/>
                      <a:pt x="2102" y="6261"/>
                    </a:cubicBezTo>
                    <a:cubicBezTo>
                      <a:pt x="2586" y="6533"/>
                      <a:pt x="3121" y="6662"/>
                      <a:pt x="3657" y="6662"/>
                    </a:cubicBezTo>
                    <a:cubicBezTo>
                      <a:pt x="4858" y="6662"/>
                      <a:pt x="6057" y="6015"/>
                      <a:pt x="6654" y="4902"/>
                    </a:cubicBezTo>
                    <a:cubicBezTo>
                      <a:pt x="7504" y="3317"/>
                      <a:pt x="6934" y="1265"/>
                      <a:pt x="5405" y="402"/>
                    </a:cubicBezTo>
                    <a:cubicBezTo>
                      <a:pt x="4921" y="129"/>
                      <a:pt x="4386" y="1"/>
                      <a:pt x="385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7" name="Google Shape;9157;p22"/>
              <p:cNvSpPr/>
              <p:nvPr/>
            </p:nvSpPr>
            <p:spPr>
              <a:xfrm>
                <a:off x="4246750" y="1824900"/>
                <a:ext cx="189125" cy="167175"/>
              </a:xfrm>
              <a:custGeom>
                <a:avLst/>
                <a:gdLst/>
                <a:ahLst/>
                <a:cxnLst/>
                <a:rect l="l" t="t" r="r" b="b"/>
                <a:pathLst>
                  <a:path w="7565" h="6687" extrusionOk="0">
                    <a:moveTo>
                      <a:pt x="3882" y="1"/>
                    </a:moveTo>
                    <a:cubicBezTo>
                      <a:pt x="2718" y="1"/>
                      <a:pt x="1550" y="609"/>
                      <a:pt x="924" y="1678"/>
                    </a:cubicBezTo>
                    <a:cubicBezTo>
                      <a:pt x="0" y="3255"/>
                      <a:pt x="550" y="5378"/>
                      <a:pt x="2112" y="6273"/>
                    </a:cubicBezTo>
                    <a:cubicBezTo>
                      <a:pt x="2601" y="6553"/>
                      <a:pt x="3145" y="6686"/>
                      <a:pt x="3688" y="6686"/>
                    </a:cubicBezTo>
                    <a:cubicBezTo>
                      <a:pt x="4833" y="6686"/>
                      <a:pt x="5977" y="6097"/>
                      <a:pt x="6614" y="5057"/>
                    </a:cubicBezTo>
                    <a:cubicBezTo>
                      <a:pt x="7564" y="3504"/>
                      <a:pt x="7051" y="1370"/>
                      <a:pt x="5503" y="442"/>
                    </a:cubicBezTo>
                    <a:cubicBezTo>
                      <a:pt x="5004" y="142"/>
                      <a:pt x="4443" y="1"/>
                      <a:pt x="388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8" name="Google Shape;9158;p22"/>
              <p:cNvSpPr/>
              <p:nvPr/>
            </p:nvSpPr>
            <p:spPr>
              <a:xfrm>
                <a:off x="4479975" y="1956475"/>
                <a:ext cx="187325" cy="165550"/>
              </a:xfrm>
              <a:custGeom>
                <a:avLst/>
                <a:gdLst/>
                <a:ahLst/>
                <a:cxnLst/>
                <a:rect l="l" t="t" r="r" b="b"/>
                <a:pathLst>
                  <a:path w="7493" h="6622" extrusionOk="0">
                    <a:moveTo>
                      <a:pt x="3856" y="0"/>
                    </a:moveTo>
                    <a:cubicBezTo>
                      <a:pt x="2715" y="0"/>
                      <a:pt x="1569" y="593"/>
                      <a:pt x="941" y="1638"/>
                    </a:cubicBezTo>
                    <a:cubicBezTo>
                      <a:pt x="1" y="3198"/>
                      <a:pt x="556" y="5348"/>
                      <a:pt x="2127" y="6226"/>
                    </a:cubicBezTo>
                    <a:cubicBezTo>
                      <a:pt x="2607" y="6494"/>
                      <a:pt x="3137" y="6621"/>
                      <a:pt x="3666" y="6621"/>
                    </a:cubicBezTo>
                    <a:cubicBezTo>
                      <a:pt x="4830" y="6621"/>
                      <a:pt x="5989" y="6008"/>
                      <a:pt x="6602" y="4937"/>
                    </a:cubicBezTo>
                    <a:cubicBezTo>
                      <a:pt x="7492" y="3384"/>
                      <a:pt x="6959" y="1319"/>
                      <a:pt x="5438" y="423"/>
                    </a:cubicBezTo>
                    <a:cubicBezTo>
                      <a:pt x="4950" y="136"/>
                      <a:pt x="4404" y="0"/>
                      <a:pt x="385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9" name="Google Shape;9159;p22"/>
              <p:cNvSpPr/>
              <p:nvPr/>
            </p:nvSpPr>
            <p:spPr>
              <a:xfrm>
                <a:off x="3181625" y="3723025"/>
                <a:ext cx="186475" cy="164975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6599" extrusionOk="0">
                    <a:moveTo>
                      <a:pt x="3819" y="0"/>
                    </a:moveTo>
                    <a:cubicBezTo>
                      <a:pt x="2664" y="0"/>
                      <a:pt x="1512" y="610"/>
                      <a:pt x="897" y="1679"/>
                    </a:cubicBezTo>
                    <a:cubicBezTo>
                      <a:pt x="1" y="3236"/>
                      <a:pt x="541" y="5302"/>
                      <a:pt x="2077" y="6187"/>
                    </a:cubicBezTo>
                    <a:cubicBezTo>
                      <a:pt x="2563" y="6466"/>
                      <a:pt x="3102" y="6598"/>
                      <a:pt x="3641" y="6598"/>
                    </a:cubicBezTo>
                    <a:cubicBezTo>
                      <a:pt x="4796" y="6598"/>
                      <a:pt x="5947" y="5989"/>
                      <a:pt x="6561" y="4921"/>
                    </a:cubicBezTo>
                    <a:cubicBezTo>
                      <a:pt x="7459" y="3360"/>
                      <a:pt x="6918" y="1296"/>
                      <a:pt x="5381" y="412"/>
                    </a:cubicBezTo>
                    <a:cubicBezTo>
                      <a:pt x="4895" y="132"/>
                      <a:pt x="4357" y="0"/>
                      <a:pt x="381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0" name="Google Shape;9160;p22"/>
              <p:cNvSpPr/>
              <p:nvPr/>
            </p:nvSpPr>
            <p:spPr>
              <a:xfrm>
                <a:off x="2651475" y="2488875"/>
                <a:ext cx="185800" cy="164350"/>
              </a:xfrm>
              <a:custGeom>
                <a:avLst/>
                <a:gdLst/>
                <a:ahLst/>
                <a:cxnLst/>
                <a:rect l="l" t="t" r="r" b="b"/>
                <a:pathLst>
                  <a:path w="7432" h="6574" extrusionOk="0">
                    <a:moveTo>
                      <a:pt x="3788" y="1"/>
                    </a:moveTo>
                    <a:cubicBezTo>
                      <a:pt x="2616" y="1"/>
                      <a:pt x="1464" y="632"/>
                      <a:pt x="867" y="1731"/>
                    </a:cubicBezTo>
                    <a:cubicBezTo>
                      <a:pt x="0" y="3324"/>
                      <a:pt x="573" y="5349"/>
                      <a:pt x="2128" y="6192"/>
                    </a:cubicBezTo>
                    <a:cubicBezTo>
                      <a:pt x="2606" y="6451"/>
                      <a:pt x="3127" y="6573"/>
                      <a:pt x="3644" y="6573"/>
                    </a:cubicBezTo>
                    <a:cubicBezTo>
                      <a:pt x="4816" y="6573"/>
                      <a:pt x="5969" y="5943"/>
                      <a:pt x="6565" y="4843"/>
                    </a:cubicBezTo>
                    <a:cubicBezTo>
                      <a:pt x="7431" y="3249"/>
                      <a:pt x="6858" y="1225"/>
                      <a:pt x="5304" y="383"/>
                    </a:cubicBezTo>
                    <a:cubicBezTo>
                      <a:pt x="4825" y="123"/>
                      <a:pt x="4305" y="1"/>
                      <a:pt x="378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1" name="Google Shape;9161;p22"/>
              <p:cNvSpPr/>
              <p:nvPr/>
            </p:nvSpPr>
            <p:spPr>
              <a:xfrm>
                <a:off x="4512325" y="3535000"/>
                <a:ext cx="185775" cy="164350"/>
              </a:xfrm>
              <a:custGeom>
                <a:avLst/>
                <a:gdLst/>
                <a:ahLst/>
                <a:cxnLst/>
                <a:rect l="l" t="t" r="r" b="b"/>
                <a:pathLst>
                  <a:path w="7431" h="6574" extrusionOk="0">
                    <a:moveTo>
                      <a:pt x="3788" y="1"/>
                    </a:moveTo>
                    <a:cubicBezTo>
                      <a:pt x="2622" y="1"/>
                      <a:pt x="1473" y="626"/>
                      <a:pt x="873" y="1718"/>
                    </a:cubicBezTo>
                    <a:cubicBezTo>
                      <a:pt x="0" y="3304"/>
                      <a:pt x="563" y="5332"/>
                      <a:pt x="2113" y="6183"/>
                    </a:cubicBezTo>
                    <a:cubicBezTo>
                      <a:pt x="2595" y="6448"/>
                      <a:pt x="3121" y="6573"/>
                      <a:pt x="3642" y="6573"/>
                    </a:cubicBezTo>
                    <a:cubicBezTo>
                      <a:pt x="4808" y="6573"/>
                      <a:pt x="5956" y="5948"/>
                      <a:pt x="6556" y="4857"/>
                    </a:cubicBezTo>
                    <a:cubicBezTo>
                      <a:pt x="7430" y="3270"/>
                      <a:pt x="6866" y="1242"/>
                      <a:pt x="5316" y="391"/>
                    </a:cubicBezTo>
                    <a:cubicBezTo>
                      <a:pt x="4834" y="126"/>
                      <a:pt x="4309" y="1"/>
                      <a:pt x="378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2" name="Google Shape;9162;p22"/>
              <p:cNvSpPr/>
              <p:nvPr/>
            </p:nvSpPr>
            <p:spPr>
              <a:xfrm>
                <a:off x="4014750" y="1694925"/>
                <a:ext cx="187375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7495" h="6621" extrusionOk="0">
                    <a:moveTo>
                      <a:pt x="3858" y="1"/>
                    </a:moveTo>
                    <a:cubicBezTo>
                      <a:pt x="2715" y="1"/>
                      <a:pt x="1569" y="594"/>
                      <a:pt x="940" y="1639"/>
                    </a:cubicBezTo>
                    <a:cubicBezTo>
                      <a:pt x="1" y="3201"/>
                      <a:pt x="558" y="5351"/>
                      <a:pt x="2129" y="6227"/>
                    </a:cubicBezTo>
                    <a:cubicBezTo>
                      <a:pt x="2608" y="6494"/>
                      <a:pt x="3137" y="6621"/>
                      <a:pt x="3666" y="6621"/>
                    </a:cubicBezTo>
                    <a:cubicBezTo>
                      <a:pt x="4831" y="6621"/>
                      <a:pt x="5991" y="6007"/>
                      <a:pt x="6606" y="4935"/>
                    </a:cubicBezTo>
                    <a:cubicBezTo>
                      <a:pt x="7494" y="3383"/>
                      <a:pt x="6959" y="1319"/>
                      <a:pt x="5437" y="423"/>
                    </a:cubicBezTo>
                    <a:cubicBezTo>
                      <a:pt x="4949" y="136"/>
                      <a:pt x="4404" y="1"/>
                      <a:pt x="385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3" name="Google Shape;9163;p22"/>
              <p:cNvSpPr/>
              <p:nvPr/>
            </p:nvSpPr>
            <p:spPr>
              <a:xfrm>
                <a:off x="2917825" y="2014350"/>
                <a:ext cx="186350" cy="164900"/>
              </a:xfrm>
              <a:custGeom>
                <a:avLst/>
                <a:gdLst/>
                <a:ahLst/>
                <a:cxnLst/>
                <a:rect l="l" t="t" r="r" b="b"/>
                <a:pathLst>
                  <a:path w="7454" h="6596" extrusionOk="0">
                    <a:moveTo>
                      <a:pt x="3810" y="0"/>
                    </a:moveTo>
                    <a:cubicBezTo>
                      <a:pt x="2628" y="0"/>
                      <a:pt x="1458" y="635"/>
                      <a:pt x="862" y="1733"/>
                    </a:cubicBezTo>
                    <a:cubicBezTo>
                      <a:pt x="0" y="3323"/>
                      <a:pt x="581" y="5378"/>
                      <a:pt x="2130" y="6216"/>
                    </a:cubicBezTo>
                    <a:cubicBezTo>
                      <a:pt x="2605" y="6474"/>
                      <a:pt x="3125" y="6595"/>
                      <a:pt x="3642" y="6595"/>
                    </a:cubicBezTo>
                    <a:cubicBezTo>
                      <a:pt x="4825" y="6595"/>
                      <a:pt x="5995" y="5961"/>
                      <a:pt x="6590" y="4862"/>
                    </a:cubicBezTo>
                    <a:cubicBezTo>
                      <a:pt x="7454" y="3272"/>
                      <a:pt x="6872" y="1218"/>
                      <a:pt x="5323" y="379"/>
                    </a:cubicBezTo>
                    <a:cubicBezTo>
                      <a:pt x="4848" y="122"/>
                      <a:pt x="4328" y="0"/>
                      <a:pt x="381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4" name="Google Shape;9164;p22"/>
              <p:cNvSpPr/>
              <p:nvPr/>
            </p:nvSpPr>
            <p:spPr>
              <a:xfrm>
                <a:off x="4778625" y="3060475"/>
                <a:ext cx="186375" cy="164900"/>
              </a:xfrm>
              <a:custGeom>
                <a:avLst/>
                <a:gdLst/>
                <a:ahLst/>
                <a:cxnLst/>
                <a:rect l="l" t="t" r="r" b="b"/>
                <a:pathLst>
                  <a:path w="7455" h="6596" extrusionOk="0">
                    <a:moveTo>
                      <a:pt x="3812" y="1"/>
                    </a:moveTo>
                    <a:cubicBezTo>
                      <a:pt x="2634" y="1"/>
                      <a:pt x="1467" y="631"/>
                      <a:pt x="869" y="1725"/>
                    </a:cubicBezTo>
                    <a:cubicBezTo>
                      <a:pt x="1" y="3311"/>
                      <a:pt x="576" y="5367"/>
                      <a:pt x="2123" y="6212"/>
                    </a:cubicBezTo>
                    <a:cubicBezTo>
                      <a:pt x="2599" y="6473"/>
                      <a:pt x="3121" y="6596"/>
                      <a:pt x="3642" y="6596"/>
                    </a:cubicBezTo>
                    <a:cubicBezTo>
                      <a:pt x="4820" y="6596"/>
                      <a:pt x="5987" y="5965"/>
                      <a:pt x="6586" y="4872"/>
                    </a:cubicBezTo>
                    <a:cubicBezTo>
                      <a:pt x="7454" y="3286"/>
                      <a:pt x="6880" y="1230"/>
                      <a:pt x="5332" y="384"/>
                    </a:cubicBezTo>
                    <a:cubicBezTo>
                      <a:pt x="4855" y="124"/>
                      <a:pt x="4332" y="1"/>
                      <a:pt x="381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5" name="Google Shape;9165;p22"/>
              <p:cNvSpPr/>
              <p:nvPr/>
            </p:nvSpPr>
            <p:spPr>
              <a:xfrm>
                <a:off x="4813125" y="2456000"/>
                <a:ext cx="185425" cy="163850"/>
              </a:xfrm>
              <a:custGeom>
                <a:avLst/>
                <a:gdLst/>
                <a:ahLst/>
                <a:cxnLst/>
                <a:rect l="l" t="t" r="r" b="b"/>
                <a:pathLst>
                  <a:path w="7417" h="6554" extrusionOk="0">
                    <a:moveTo>
                      <a:pt x="3765" y="0"/>
                    </a:moveTo>
                    <a:cubicBezTo>
                      <a:pt x="2657" y="0"/>
                      <a:pt x="1570" y="577"/>
                      <a:pt x="943" y="1609"/>
                    </a:cubicBezTo>
                    <a:cubicBezTo>
                      <a:pt x="0" y="3165"/>
                      <a:pt x="492" y="5193"/>
                      <a:pt x="2035" y="6111"/>
                    </a:cubicBezTo>
                    <a:cubicBezTo>
                      <a:pt x="2539" y="6411"/>
                      <a:pt x="3095" y="6553"/>
                      <a:pt x="3646" y="6553"/>
                    </a:cubicBezTo>
                    <a:cubicBezTo>
                      <a:pt x="4773" y="6553"/>
                      <a:pt x="5883" y="5957"/>
                      <a:pt x="6500" y="4895"/>
                    </a:cubicBezTo>
                    <a:cubicBezTo>
                      <a:pt x="7417" y="3317"/>
                      <a:pt x="6891" y="1303"/>
                      <a:pt x="5332" y="416"/>
                    </a:cubicBezTo>
                    <a:cubicBezTo>
                      <a:pt x="4838" y="134"/>
                      <a:pt x="4299" y="0"/>
                      <a:pt x="376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6" name="Google Shape;9166;p22"/>
              <p:cNvSpPr/>
              <p:nvPr/>
            </p:nvSpPr>
            <p:spPr>
              <a:xfrm>
                <a:off x="3417475" y="1671425"/>
                <a:ext cx="185450" cy="163775"/>
              </a:xfrm>
              <a:custGeom>
                <a:avLst/>
                <a:gdLst/>
                <a:ahLst/>
                <a:cxnLst/>
                <a:rect l="l" t="t" r="r" b="b"/>
                <a:pathLst>
                  <a:path w="7418" h="6551" extrusionOk="0">
                    <a:moveTo>
                      <a:pt x="3765" y="1"/>
                    </a:moveTo>
                    <a:cubicBezTo>
                      <a:pt x="2636" y="1"/>
                      <a:pt x="1533" y="598"/>
                      <a:pt x="917" y="1658"/>
                    </a:cubicBezTo>
                    <a:cubicBezTo>
                      <a:pt x="1" y="3234"/>
                      <a:pt x="527" y="5249"/>
                      <a:pt x="2084" y="6137"/>
                    </a:cubicBezTo>
                    <a:cubicBezTo>
                      <a:pt x="2578" y="6418"/>
                      <a:pt x="3117" y="6551"/>
                      <a:pt x="3650" y="6551"/>
                    </a:cubicBezTo>
                    <a:cubicBezTo>
                      <a:pt x="4799" y="6551"/>
                      <a:pt x="5924" y="5935"/>
                      <a:pt x="6530" y="4845"/>
                    </a:cubicBezTo>
                    <a:cubicBezTo>
                      <a:pt x="7417" y="3246"/>
                      <a:pt x="6859" y="1241"/>
                      <a:pt x="5285" y="387"/>
                    </a:cubicBezTo>
                    <a:cubicBezTo>
                      <a:pt x="4802" y="125"/>
                      <a:pt x="4281" y="1"/>
                      <a:pt x="376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7" name="Google Shape;9167;p22"/>
              <p:cNvSpPr/>
              <p:nvPr/>
            </p:nvSpPr>
            <p:spPr>
              <a:xfrm>
                <a:off x="4863250" y="2640575"/>
                <a:ext cx="184425" cy="162575"/>
              </a:xfrm>
              <a:custGeom>
                <a:avLst/>
                <a:gdLst/>
                <a:ahLst/>
                <a:cxnLst/>
                <a:rect l="l" t="t" r="r" b="b"/>
                <a:pathLst>
                  <a:path w="7377" h="6503" extrusionOk="0">
                    <a:moveTo>
                      <a:pt x="3715" y="0"/>
                    </a:moveTo>
                    <a:cubicBezTo>
                      <a:pt x="2600" y="0"/>
                      <a:pt x="1526" y="600"/>
                      <a:pt x="916" y="1675"/>
                    </a:cubicBezTo>
                    <a:cubicBezTo>
                      <a:pt x="1" y="3286"/>
                      <a:pt x="534" y="5232"/>
                      <a:pt x="2130" y="6105"/>
                    </a:cubicBezTo>
                    <a:cubicBezTo>
                      <a:pt x="2622" y="6374"/>
                      <a:pt x="3146" y="6502"/>
                      <a:pt x="3662" y="6502"/>
                    </a:cubicBezTo>
                    <a:cubicBezTo>
                      <a:pt x="4777" y="6502"/>
                      <a:pt x="5850" y="5903"/>
                      <a:pt x="6461" y="4829"/>
                    </a:cubicBezTo>
                    <a:cubicBezTo>
                      <a:pt x="7376" y="3217"/>
                      <a:pt x="6843" y="1270"/>
                      <a:pt x="5247" y="398"/>
                    </a:cubicBezTo>
                    <a:cubicBezTo>
                      <a:pt x="4755" y="129"/>
                      <a:pt x="4231" y="0"/>
                      <a:pt x="371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8" name="Google Shape;9168;p22"/>
              <p:cNvSpPr/>
              <p:nvPr/>
            </p:nvSpPr>
            <p:spPr>
              <a:xfrm>
                <a:off x="3414925" y="3854675"/>
                <a:ext cx="185050" cy="163150"/>
              </a:xfrm>
              <a:custGeom>
                <a:avLst/>
                <a:gdLst/>
                <a:ahLst/>
                <a:cxnLst/>
                <a:rect l="l" t="t" r="r" b="b"/>
                <a:pathLst>
                  <a:path w="7402" h="6526" extrusionOk="0">
                    <a:moveTo>
                      <a:pt x="3737" y="0"/>
                    </a:moveTo>
                    <a:cubicBezTo>
                      <a:pt x="2628" y="0"/>
                      <a:pt x="1552" y="587"/>
                      <a:pt x="935" y="1641"/>
                    </a:cubicBezTo>
                    <a:cubicBezTo>
                      <a:pt x="1" y="3239"/>
                      <a:pt x="517" y="5221"/>
                      <a:pt x="2099" y="6111"/>
                    </a:cubicBezTo>
                    <a:cubicBezTo>
                      <a:pt x="2599" y="6392"/>
                      <a:pt x="3137" y="6526"/>
                      <a:pt x="3667" y="6526"/>
                    </a:cubicBezTo>
                    <a:cubicBezTo>
                      <a:pt x="4776" y="6526"/>
                      <a:pt x="5850" y="5939"/>
                      <a:pt x="6467" y="4885"/>
                    </a:cubicBezTo>
                    <a:cubicBezTo>
                      <a:pt x="7401" y="3287"/>
                      <a:pt x="6886" y="1305"/>
                      <a:pt x="5304" y="415"/>
                    </a:cubicBezTo>
                    <a:cubicBezTo>
                      <a:pt x="4805" y="134"/>
                      <a:pt x="4267" y="0"/>
                      <a:pt x="373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9" name="Google Shape;9169;p22"/>
              <p:cNvSpPr/>
              <p:nvPr/>
            </p:nvSpPr>
            <p:spPr>
              <a:xfrm>
                <a:off x="2949800" y="3593125"/>
                <a:ext cx="184925" cy="163175"/>
              </a:xfrm>
              <a:custGeom>
                <a:avLst/>
                <a:gdLst/>
                <a:ahLst/>
                <a:cxnLst/>
                <a:rect l="l" t="t" r="r" b="b"/>
                <a:pathLst>
                  <a:path w="7397" h="6527" extrusionOk="0">
                    <a:moveTo>
                      <a:pt x="3736" y="1"/>
                    </a:moveTo>
                    <a:cubicBezTo>
                      <a:pt x="2644" y="1"/>
                      <a:pt x="1583" y="568"/>
                      <a:pt x="960" y="1596"/>
                    </a:cubicBezTo>
                    <a:cubicBezTo>
                      <a:pt x="0" y="3179"/>
                      <a:pt x="484" y="5170"/>
                      <a:pt x="2050" y="6085"/>
                    </a:cubicBezTo>
                    <a:cubicBezTo>
                      <a:pt x="2561" y="6384"/>
                      <a:pt x="3115" y="6526"/>
                      <a:pt x="3662" y="6526"/>
                    </a:cubicBezTo>
                    <a:cubicBezTo>
                      <a:pt x="4753" y="6526"/>
                      <a:pt x="5814" y="5959"/>
                      <a:pt x="6437" y="4931"/>
                    </a:cubicBezTo>
                    <a:cubicBezTo>
                      <a:pt x="7396" y="3349"/>
                      <a:pt x="6913" y="1358"/>
                      <a:pt x="5347" y="441"/>
                    </a:cubicBezTo>
                    <a:cubicBezTo>
                      <a:pt x="4836" y="143"/>
                      <a:pt x="4282" y="1"/>
                      <a:pt x="373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0" name="Google Shape;9170;p22"/>
              <p:cNvSpPr/>
              <p:nvPr/>
            </p:nvSpPr>
            <p:spPr>
              <a:xfrm>
                <a:off x="3601025" y="1618875"/>
                <a:ext cx="184275" cy="162525"/>
              </a:xfrm>
              <a:custGeom>
                <a:avLst/>
                <a:gdLst/>
                <a:ahLst/>
                <a:cxnLst/>
                <a:rect l="l" t="t" r="r" b="b"/>
                <a:pathLst>
                  <a:path w="7371" h="6501" extrusionOk="0">
                    <a:moveTo>
                      <a:pt x="3710" y="0"/>
                    </a:moveTo>
                    <a:cubicBezTo>
                      <a:pt x="2616" y="0"/>
                      <a:pt x="1560" y="576"/>
                      <a:pt x="945" y="1617"/>
                    </a:cubicBezTo>
                    <a:cubicBezTo>
                      <a:pt x="0" y="3216"/>
                      <a:pt x="495" y="5173"/>
                      <a:pt x="2072" y="6073"/>
                    </a:cubicBezTo>
                    <a:cubicBezTo>
                      <a:pt x="2579" y="6362"/>
                      <a:pt x="3124" y="6501"/>
                      <a:pt x="3661" y="6501"/>
                    </a:cubicBezTo>
                    <a:cubicBezTo>
                      <a:pt x="4755" y="6501"/>
                      <a:pt x="5811" y="5925"/>
                      <a:pt x="6426" y="4884"/>
                    </a:cubicBezTo>
                    <a:cubicBezTo>
                      <a:pt x="7371" y="3285"/>
                      <a:pt x="6876" y="1328"/>
                      <a:pt x="5299" y="428"/>
                    </a:cubicBezTo>
                    <a:cubicBezTo>
                      <a:pt x="4792" y="138"/>
                      <a:pt x="4247" y="0"/>
                      <a:pt x="371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1" name="Google Shape;9171;p22"/>
              <p:cNvSpPr/>
              <p:nvPr/>
            </p:nvSpPr>
            <p:spPr>
              <a:xfrm>
                <a:off x="4197825" y="3826825"/>
                <a:ext cx="182225" cy="161300"/>
              </a:xfrm>
              <a:custGeom>
                <a:avLst/>
                <a:gdLst/>
                <a:ahLst/>
                <a:cxnLst/>
                <a:rect l="l" t="t" r="r" b="b"/>
                <a:pathLst>
                  <a:path w="7289" h="6452" extrusionOk="0">
                    <a:moveTo>
                      <a:pt x="3659" y="1"/>
                    </a:moveTo>
                    <a:cubicBezTo>
                      <a:pt x="2580" y="1"/>
                      <a:pt x="1544" y="564"/>
                      <a:pt x="935" y="1593"/>
                    </a:cubicBezTo>
                    <a:cubicBezTo>
                      <a:pt x="0" y="3171"/>
                      <a:pt x="456" y="5083"/>
                      <a:pt x="1982" y="5990"/>
                    </a:cubicBezTo>
                    <a:cubicBezTo>
                      <a:pt x="2508" y="6302"/>
                      <a:pt x="3075" y="6452"/>
                      <a:pt x="3630" y="6452"/>
                    </a:cubicBezTo>
                    <a:cubicBezTo>
                      <a:pt x="4709" y="6452"/>
                      <a:pt x="5744" y="5888"/>
                      <a:pt x="6354" y="4859"/>
                    </a:cubicBezTo>
                    <a:cubicBezTo>
                      <a:pt x="7289" y="3283"/>
                      <a:pt x="6833" y="1369"/>
                      <a:pt x="5307" y="462"/>
                    </a:cubicBezTo>
                    <a:cubicBezTo>
                      <a:pt x="4781" y="150"/>
                      <a:pt x="4214" y="1"/>
                      <a:pt x="365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2" name="Google Shape;9172;p22"/>
              <p:cNvSpPr/>
              <p:nvPr/>
            </p:nvSpPr>
            <p:spPr>
              <a:xfrm>
                <a:off x="4014550" y="3879675"/>
                <a:ext cx="182825" cy="161950"/>
              </a:xfrm>
              <a:custGeom>
                <a:avLst/>
                <a:gdLst/>
                <a:ahLst/>
                <a:cxnLst/>
                <a:rect l="l" t="t" r="r" b="b"/>
                <a:pathLst>
                  <a:path w="7313" h="6478" extrusionOk="0">
                    <a:moveTo>
                      <a:pt x="3675" y="1"/>
                    </a:moveTo>
                    <a:cubicBezTo>
                      <a:pt x="2572" y="1"/>
                      <a:pt x="1514" y="590"/>
                      <a:pt x="902" y="1661"/>
                    </a:cubicBezTo>
                    <a:cubicBezTo>
                      <a:pt x="0" y="3244"/>
                      <a:pt x="486" y="5142"/>
                      <a:pt x="2025" y="6035"/>
                    </a:cubicBezTo>
                    <a:cubicBezTo>
                      <a:pt x="2541" y="6335"/>
                      <a:pt x="3096" y="6478"/>
                      <a:pt x="3640" y="6478"/>
                    </a:cubicBezTo>
                    <a:cubicBezTo>
                      <a:pt x="4727" y="6478"/>
                      <a:pt x="5771" y="5906"/>
                      <a:pt x="6384" y="4867"/>
                    </a:cubicBezTo>
                    <a:cubicBezTo>
                      <a:pt x="7312" y="3294"/>
                      <a:pt x="6857" y="1385"/>
                      <a:pt x="5337" y="472"/>
                    </a:cubicBezTo>
                    <a:cubicBezTo>
                      <a:pt x="4807" y="153"/>
                      <a:pt x="4235" y="1"/>
                      <a:pt x="367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3" name="Google Shape;9173;p22"/>
              <p:cNvSpPr/>
              <p:nvPr/>
            </p:nvSpPr>
            <p:spPr>
              <a:xfrm>
                <a:off x="3235525" y="1725225"/>
                <a:ext cx="183900" cy="162550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502" extrusionOk="0">
                    <a:moveTo>
                      <a:pt x="3695" y="0"/>
                    </a:moveTo>
                    <a:cubicBezTo>
                      <a:pt x="2553" y="0"/>
                      <a:pt x="1456" y="629"/>
                      <a:pt x="855" y="1750"/>
                    </a:cubicBezTo>
                    <a:cubicBezTo>
                      <a:pt x="1" y="3337"/>
                      <a:pt x="537" y="5229"/>
                      <a:pt x="2087" y="6091"/>
                    </a:cubicBezTo>
                    <a:cubicBezTo>
                      <a:pt x="2586" y="6369"/>
                      <a:pt x="3119" y="6501"/>
                      <a:pt x="3644" y="6501"/>
                    </a:cubicBezTo>
                    <a:cubicBezTo>
                      <a:pt x="4750" y="6501"/>
                      <a:pt x="5816" y="5912"/>
                      <a:pt x="6428" y="4850"/>
                    </a:cubicBezTo>
                    <a:cubicBezTo>
                      <a:pt x="7355" y="3246"/>
                      <a:pt x="6838" y="1295"/>
                      <a:pt x="5251" y="410"/>
                    </a:cubicBezTo>
                    <a:cubicBezTo>
                      <a:pt x="4752" y="132"/>
                      <a:pt x="4219" y="0"/>
                      <a:pt x="369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4" name="Google Shape;9174;p22"/>
              <p:cNvSpPr/>
              <p:nvPr/>
            </p:nvSpPr>
            <p:spPr>
              <a:xfrm>
                <a:off x="2618975" y="3095100"/>
                <a:ext cx="18267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7307" h="6477" extrusionOk="0">
                    <a:moveTo>
                      <a:pt x="3668" y="0"/>
                    </a:moveTo>
                    <a:cubicBezTo>
                      <a:pt x="2580" y="0"/>
                      <a:pt x="1535" y="574"/>
                      <a:pt x="921" y="1622"/>
                    </a:cubicBezTo>
                    <a:cubicBezTo>
                      <a:pt x="0" y="3198"/>
                      <a:pt x="463" y="5105"/>
                      <a:pt x="1987" y="6014"/>
                    </a:cubicBezTo>
                    <a:cubicBezTo>
                      <a:pt x="2513" y="6327"/>
                      <a:pt x="3080" y="6477"/>
                      <a:pt x="3637" y="6477"/>
                    </a:cubicBezTo>
                    <a:cubicBezTo>
                      <a:pt x="4711" y="6477"/>
                      <a:pt x="5744" y="5920"/>
                      <a:pt x="6360" y="4903"/>
                    </a:cubicBezTo>
                    <a:cubicBezTo>
                      <a:pt x="7307" y="3336"/>
                      <a:pt x="6878" y="1422"/>
                      <a:pt x="5370" y="494"/>
                    </a:cubicBezTo>
                    <a:cubicBezTo>
                      <a:pt x="4829" y="160"/>
                      <a:pt x="4242" y="0"/>
                      <a:pt x="366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5" name="Google Shape;9175;p22"/>
              <p:cNvSpPr/>
              <p:nvPr/>
            </p:nvSpPr>
            <p:spPr>
              <a:xfrm>
                <a:off x="4764000" y="2272700"/>
                <a:ext cx="184350" cy="162550"/>
              </a:xfrm>
              <a:custGeom>
                <a:avLst/>
                <a:gdLst/>
                <a:ahLst/>
                <a:cxnLst/>
                <a:rect l="l" t="t" r="r" b="b"/>
                <a:pathLst>
                  <a:path w="7374" h="6502" extrusionOk="0">
                    <a:moveTo>
                      <a:pt x="3712" y="0"/>
                    </a:moveTo>
                    <a:cubicBezTo>
                      <a:pt x="2611" y="0"/>
                      <a:pt x="1549" y="584"/>
                      <a:pt x="935" y="1637"/>
                    </a:cubicBezTo>
                    <a:cubicBezTo>
                      <a:pt x="1" y="3240"/>
                      <a:pt x="509" y="5194"/>
                      <a:pt x="2092" y="6084"/>
                    </a:cubicBezTo>
                    <a:cubicBezTo>
                      <a:pt x="2594" y="6366"/>
                      <a:pt x="3132" y="6501"/>
                      <a:pt x="3661" y="6501"/>
                    </a:cubicBezTo>
                    <a:cubicBezTo>
                      <a:pt x="4762" y="6501"/>
                      <a:pt x="5825" y="5917"/>
                      <a:pt x="6439" y="4864"/>
                    </a:cubicBezTo>
                    <a:cubicBezTo>
                      <a:pt x="7373" y="3262"/>
                      <a:pt x="6865" y="1308"/>
                      <a:pt x="5282" y="418"/>
                    </a:cubicBezTo>
                    <a:cubicBezTo>
                      <a:pt x="4780" y="135"/>
                      <a:pt x="4242" y="0"/>
                      <a:pt x="371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6" name="Google Shape;9176;p22"/>
              <p:cNvSpPr/>
              <p:nvPr/>
            </p:nvSpPr>
            <p:spPr>
              <a:xfrm>
                <a:off x="4715775" y="2089925"/>
                <a:ext cx="181075" cy="160250"/>
              </a:xfrm>
              <a:custGeom>
                <a:avLst/>
                <a:gdLst/>
                <a:ahLst/>
                <a:cxnLst/>
                <a:rect l="l" t="t" r="r" b="b"/>
                <a:pathLst>
                  <a:path w="7243" h="6410" extrusionOk="0">
                    <a:moveTo>
                      <a:pt x="3654" y="1"/>
                    </a:moveTo>
                    <a:cubicBezTo>
                      <a:pt x="2551" y="1"/>
                      <a:pt x="1491" y="595"/>
                      <a:pt x="890" y="1665"/>
                    </a:cubicBezTo>
                    <a:cubicBezTo>
                      <a:pt x="1" y="3249"/>
                      <a:pt x="523" y="5147"/>
                      <a:pt x="2086" y="6011"/>
                    </a:cubicBezTo>
                    <a:cubicBezTo>
                      <a:pt x="2574" y="6281"/>
                      <a:pt x="3094" y="6409"/>
                      <a:pt x="3605" y="6409"/>
                    </a:cubicBezTo>
                    <a:cubicBezTo>
                      <a:pt x="4724" y="6409"/>
                      <a:pt x="5799" y="5793"/>
                      <a:pt x="6398" y="4693"/>
                    </a:cubicBezTo>
                    <a:cubicBezTo>
                      <a:pt x="7242" y="3145"/>
                      <a:pt x="6729" y="1285"/>
                      <a:pt x="5223" y="424"/>
                    </a:cubicBezTo>
                    <a:cubicBezTo>
                      <a:pt x="4721" y="138"/>
                      <a:pt x="4182" y="1"/>
                      <a:pt x="365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7" name="Google Shape;9177;p22"/>
              <p:cNvSpPr/>
              <p:nvPr/>
            </p:nvSpPr>
            <p:spPr>
              <a:xfrm>
                <a:off x="2569800" y="2911725"/>
                <a:ext cx="181825" cy="160775"/>
              </a:xfrm>
              <a:custGeom>
                <a:avLst/>
                <a:gdLst/>
                <a:ahLst/>
                <a:cxnLst/>
                <a:rect l="l" t="t" r="r" b="b"/>
                <a:pathLst>
                  <a:path w="7273" h="6431" extrusionOk="0">
                    <a:moveTo>
                      <a:pt x="3655" y="0"/>
                    </a:moveTo>
                    <a:cubicBezTo>
                      <a:pt x="2557" y="0"/>
                      <a:pt x="1504" y="589"/>
                      <a:pt x="899" y="1653"/>
                    </a:cubicBezTo>
                    <a:cubicBezTo>
                      <a:pt x="0" y="3234"/>
                      <a:pt x="498" y="5128"/>
                      <a:pt x="2044" y="6007"/>
                    </a:cubicBezTo>
                    <a:cubicBezTo>
                      <a:pt x="2548" y="6294"/>
                      <a:pt x="3087" y="6431"/>
                      <a:pt x="3617" y="6431"/>
                    </a:cubicBezTo>
                    <a:cubicBezTo>
                      <a:pt x="4715" y="6431"/>
                      <a:pt x="5769" y="5841"/>
                      <a:pt x="6375" y="4778"/>
                    </a:cubicBezTo>
                    <a:cubicBezTo>
                      <a:pt x="7272" y="3197"/>
                      <a:pt x="6774" y="1304"/>
                      <a:pt x="5229" y="424"/>
                    </a:cubicBezTo>
                    <a:cubicBezTo>
                      <a:pt x="4724" y="137"/>
                      <a:pt x="4185" y="0"/>
                      <a:pt x="365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8" name="Google Shape;9178;p22"/>
              <p:cNvSpPr/>
              <p:nvPr/>
            </p:nvSpPr>
            <p:spPr>
              <a:xfrm>
                <a:off x="3785400" y="1566850"/>
                <a:ext cx="181025" cy="160250"/>
              </a:xfrm>
              <a:custGeom>
                <a:avLst/>
                <a:gdLst/>
                <a:ahLst/>
                <a:cxnLst/>
                <a:rect l="l" t="t" r="r" b="b"/>
                <a:pathLst>
                  <a:path w="7241" h="6410" extrusionOk="0">
                    <a:moveTo>
                      <a:pt x="3650" y="1"/>
                    </a:moveTo>
                    <a:cubicBezTo>
                      <a:pt x="2551" y="1"/>
                      <a:pt x="1495" y="592"/>
                      <a:pt x="893" y="1657"/>
                    </a:cubicBezTo>
                    <a:cubicBezTo>
                      <a:pt x="0" y="3238"/>
                      <a:pt x="518" y="5141"/>
                      <a:pt x="2077" y="6007"/>
                    </a:cubicBezTo>
                    <a:cubicBezTo>
                      <a:pt x="2567" y="6279"/>
                      <a:pt x="3091" y="6409"/>
                      <a:pt x="3605" y="6409"/>
                    </a:cubicBezTo>
                    <a:cubicBezTo>
                      <a:pt x="4720" y="6409"/>
                      <a:pt x="5792" y="5797"/>
                      <a:pt x="6391" y="4701"/>
                    </a:cubicBezTo>
                    <a:cubicBezTo>
                      <a:pt x="7240" y="3153"/>
                      <a:pt x="6733" y="1292"/>
                      <a:pt x="5230" y="430"/>
                    </a:cubicBezTo>
                    <a:cubicBezTo>
                      <a:pt x="4724" y="139"/>
                      <a:pt x="4182" y="1"/>
                      <a:pt x="365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9" name="Google Shape;9179;p22"/>
              <p:cNvSpPr/>
              <p:nvPr/>
            </p:nvSpPr>
            <p:spPr>
              <a:xfrm>
                <a:off x="3832025" y="3933400"/>
                <a:ext cx="182000" cy="160875"/>
              </a:xfrm>
              <a:custGeom>
                <a:avLst/>
                <a:gdLst/>
                <a:ahLst/>
                <a:cxnLst/>
                <a:rect l="l" t="t" r="r" b="b"/>
                <a:pathLst>
                  <a:path w="7280" h="6435" extrusionOk="0">
                    <a:moveTo>
                      <a:pt x="3660" y="0"/>
                    </a:moveTo>
                    <a:cubicBezTo>
                      <a:pt x="2547" y="0"/>
                      <a:pt x="1479" y="609"/>
                      <a:pt x="876" y="1700"/>
                    </a:cubicBezTo>
                    <a:cubicBezTo>
                      <a:pt x="1" y="3287"/>
                      <a:pt x="529" y="5171"/>
                      <a:pt x="2092" y="6034"/>
                    </a:cubicBezTo>
                    <a:cubicBezTo>
                      <a:pt x="2583" y="6305"/>
                      <a:pt x="3106" y="6434"/>
                      <a:pt x="3619" y="6434"/>
                    </a:cubicBezTo>
                    <a:cubicBezTo>
                      <a:pt x="4733" y="6434"/>
                      <a:pt x="5800" y="5826"/>
                      <a:pt x="6402" y="4734"/>
                    </a:cubicBezTo>
                    <a:cubicBezTo>
                      <a:pt x="7279" y="3147"/>
                      <a:pt x="6751" y="1264"/>
                      <a:pt x="5187" y="401"/>
                    </a:cubicBezTo>
                    <a:cubicBezTo>
                      <a:pt x="4696" y="129"/>
                      <a:pt x="4173" y="0"/>
                      <a:pt x="366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0" name="Google Shape;9180;p22"/>
              <p:cNvSpPr/>
              <p:nvPr/>
            </p:nvSpPr>
            <p:spPr>
              <a:xfrm>
                <a:off x="2669075" y="3279600"/>
                <a:ext cx="181875" cy="160800"/>
              </a:xfrm>
              <a:custGeom>
                <a:avLst/>
                <a:gdLst/>
                <a:ahLst/>
                <a:cxnLst/>
                <a:rect l="l" t="t" r="r" b="b"/>
                <a:pathLst>
                  <a:path w="7275" h="6432" extrusionOk="0">
                    <a:moveTo>
                      <a:pt x="3655" y="1"/>
                    </a:moveTo>
                    <a:cubicBezTo>
                      <a:pt x="2559" y="1"/>
                      <a:pt x="1507" y="588"/>
                      <a:pt x="902" y="1649"/>
                    </a:cubicBezTo>
                    <a:cubicBezTo>
                      <a:pt x="1" y="3230"/>
                      <a:pt x="496" y="5123"/>
                      <a:pt x="2040" y="6005"/>
                    </a:cubicBezTo>
                    <a:cubicBezTo>
                      <a:pt x="2546" y="6293"/>
                      <a:pt x="3088" y="6431"/>
                      <a:pt x="3619" y="6431"/>
                    </a:cubicBezTo>
                    <a:cubicBezTo>
                      <a:pt x="4715" y="6431"/>
                      <a:pt x="5768" y="5844"/>
                      <a:pt x="6372" y="4783"/>
                    </a:cubicBezTo>
                    <a:cubicBezTo>
                      <a:pt x="7274" y="3203"/>
                      <a:pt x="6779" y="1308"/>
                      <a:pt x="5235" y="427"/>
                    </a:cubicBezTo>
                    <a:cubicBezTo>
                      <a:pt x="4728" y="138"/>
                      <a:pt x="4186" y="1"/>
                      <a:pt x="365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1" name="Google Shape;9181;p22"/>
              <p:cNvSpPr/>
              <p:nvPr/>
            </p:nvSpPr>
            <p:spPr>
              <a:xfrm>
                <a:off x="4434375" y="1775500"/>
                <a:ext cx="180275" cy="159625"/>
              </a:xfrm>
              <a:custGeom>
                <a:avLst/>
                <a:gdLst/>
                <a:ahLst/>
                <a:cxnLst/>
                <a:rect l="l" t="t" r="r" b="b"/>
                <a:pathLst>
                  <a:path w="7211" h="6385" extrusionOk="0">
                    <a:moveTo>
                      <a:pt x="3626" y="1"/>
                    </a:moveTo>
                    <a:cubicBezTo>
                      <a:pt x="2519" y="1"/>
                      <a:pt x="1452" y="599"/>
                      <a:pt x="855" y="1672"/>
                    </a:cubicBezTo>
                    <a:cubicBezTo>
                      <a:pt x="0" y="3209"/>
                      <a:pt x="489" y="5081"/>
                      <a:pt x="1973" y="5946"/>
                    </a:cubicBezTo>
                    <a:cubicBezTo>
                      <a:pt x="2482" y="6243"/>
                      <a:pt x="3031" y="6385"/>
                      <a:pt x="3571" y="6385"/>
                    </a:cubicBezTo>
                    <a:cubicBezTo>
                      <a:pt x="4660" y="6385"/>
                      <a:pt x="5710" y="5806"/>
                      <a:pt x="6310" y="4762"/>
                    </a:cubicBezTo>
                    <a:cubicBezTo>
                      <a:pt x="7211" y="3193"/>
                      <a:pt x="6709" y="1283"/>
                      <a:pt x="5170" y="412"/>
                    </a:cubicBezTo>
                    <a:cubicBezTo>
                      <a:pt x="4676" y="133"/>
                      <a:pt x="4147" y="1"/>
                      <a:pt x="362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2" name="Google Shape;9182;p22"/>
              <p:cNvSpPr/>
              <p:nvPr/>
            </p:nvSpPr>
            <p:spPr>
              <a:xfrm>
                <a:off x="3053950" y="1779850"/>
                <a:ext cx="180275" cy="159625"/>
              </a:xfrm>
              <a:custGeom>
                <a:avLst/>
                <a:gdLst/>
                <a:ahLst/>
                <a:cxnLst/>
                <a:rect l="l" t="t" r="r" b="b"/>
                <a:pathLst>
                  <a:path w="7211" h="6385" extrusionOk="0">
                    <a:moveTo>
                      <a:pt x="3638" y="1"/>
                    </a:moveTo>
                    <a:cubicBezTo>
                      <a:pt x="2549" y="1"/>
                      <a:pt x="1500" y="579"/>
                      <a:pt x="901" y="1623"/>
                    </a:cubicBezTo>
                    <a:cubicBezTo>
                      <a:pt x="0" y="3193"/>
                      <a:pt x="500" y="5103"/>
                      <a:pt x="2040" y="5974"/>
                    </a:cubicBezTo>
                    <a:cubicBezTo>
                      <a:pt x="2532" y="6252"/>
                      <a:pt x="3062" y="6385"/>
                      <a:pt x="3583" y="6385"/>
                    </a:cubicBezTo>
                    <a:cubicBezTo>
                      <a:pt x="4690" y="6385"/>
                      <a:pt x="5758" y="5785"/>
                      <a:pt x="6354" y="4712"/>
                    </a:cubicBezTo>
                    <a:cubicBezTo>
                      <a:pt x="7210" y="3177"/>
                      <a:pt x="6720" y="1305"/>
                      <a:pt x="5236" y="440"/>
                    </a:cubicBezTo>
                    <a:cubicBezTo>
                      <a:pt x="4727" y="143"/>
                      <a:pt x="4177" y="1"/>
                      <a:pt x="363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3" name="Google Shape;9183;p22"/>
              <p:cNvSpPr/>
              <p:nvPr/>
            </p:nvSpPr>
            <p:spPr>
              <a:xfrm>
                <a:off x="4914750" y="2825975"/>
                <a:ext cx="180800" cy="159625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385" extrusionOk="0">
                    <a:moveTo>
                      <a:pt x="3647" y="1"/>
                    </a:moveTo>
                    <a:cubicBezTo>
                      <a:pt x="2558" y="1"/>
                      <a:pt x="1503" y="580"/>
                      <a:pt x="906" y="1617"/>
                    </a:cubicBezTo>
                    <a:cubicBezTo>
                      <a:pt x="1" y="3186"/>
                      <a:pt x="496" y="5096"/>
                      <a:pt x="2034" y="5970"/>
                    </a:cubicBezTo>
                    <a:cubicBezTo>
                      <a:pt x="2529" y="6251"/>
                      <a:pt x="3061" y="6385"/>
                      <a:pt x="3584" y="6385"/>
                    </a:cubicBezTo>
                    <a:cubicBezTo>
                      <a:pt x="4688" y="6385"/>
                      <a:pt x="5754" y="5789"/>
                      <a:pt x="6352" y="4720"/>
                    </a:cubicBezTo>
                    <a:cubicBezTo>
                      <a:pt x="7232" y="3144"/>
                      <a:pt x="6703" y="1244"/>
                      <a:pt x="5147" y="389"/>
                    </a:cubicBezTo>
                    <a:cubicBezTo>
                      <a:pt x="4668" y="126"/>
                      <a:pt x="4154" y="1"/>
                      <a:pt x="364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4" name="Google Shape;9184;p22"/>
              <p:cNvSpPr/>
              <p:nvPr/>
            </p:nvSpPr>
            <p:spPr>
              <a:xfrm>
                <a:off x="4201350" y="1644725"/>
                <a:ext cx="180700" cy="159625"/>
              </a:xfrm>
              <a:custGeom>
                <a:avLst/>
                <a:gdLst/>
                <a:ahLst/>
                <a:cxnLst/>
                <a:rect l="l" t="t" r="r" b="b"/>
                <a:pathLst>
                  <a:path w="7228" h="6385" extrusionOk="0">
                    <a:moveTo>
                      <a:pt x="3644" y="1"/>
                    </a:moveTo>
                    <a:cubicBezTo>
                      <a:pt x="2561" y="1"/>
                      <a:pt x="1513" y="572"/>
                      <a:pt x="914" y="1597"/>
                    </a:cubicBezTo>
                    <a:cubicBezTo>
                      <a:pt x="1" y="3163"/>
                      <a:pt x="481" y="5077"/>
                      <a:pt x="2011" y="5957"/>
                    </a:cubicBezTo>
                    <a:cubicBezTo>
                      <a:pt x="2513" y="6247"/>
                      <a:pt x="3054" y="6385"/>
                      <a:pt x="3586" y="6385"/>
                    </a:cubicBezTo>
                    <a:cubicBezTo>
                      <a:pt x="4683" y="6385"/>
                      <a:pt x="5740" y="5797"/>
                      <a:pt x="6339" y="4740"/>
                    </a:cubicBezTo>
                    <a:cubicBezTo>
                      <a:pt x="7227" y="3172"/>
                      <a:pt x="6713" y="1262"/>
                      <a:pt x="5166" y="400"/>
                    </a:cubicBezTo>
                    <a:cubicBezTo>
                      <a:pt x="4681" y="130"/>
                      <a:pt x="4158" y="1"/>
                      <a:pt x="364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5" name="Google Shape;9185;p22"/>
              <p:cNvSpPr/>
              <p:nvPr/>
            </p:nvSpPr>
            <p:spPr>
              <a:xfrm>
                <a:off x="2738125" y="2070750"/>
                <a:ext cx="179350" cy="158475"/>
              </a:xfrm>
              <a:custGeom>
                <a:avLst/>
                <a:gdLst/>
                <a:ahLst/>
                <a:cxnLst/>
                <a:rect l="l" t="t" r="r" b="b"/>
                <a:pathLst>
                  <a:path w="7174" h="6339" extrusionOk="0">
                    <a:moveTo>
                      <a:pt x="3640" y="0"/>
                    </a:moveTo>
                    <a:cubicBezTo>
                      <a:pt x="2564" y="0"/>
                      <a:pt x="1514" y="560"/>
                      <a:pt x="920" y="1566"/>
                    </a:cubicBezTo>
                    <a:cubicBezTo>
                      <a:pt x="0" y="3119"/>
                      <a:pt x="500" y="5076"/>
                      <a:pt x="2037" y="5941"/>
                    </a:cubicBezTo>
                    <a:cubicBezTo>
                      <a:pt x="2516" y="6210"/>
                      <a:pt x="3036" y="6339"/>
                      <a:pt x="3549" y="6339"/>
                    </a:cubicBezTo>
                    <a:cubicBezTo>
                      <a:pt x="4643" y="6339"/>
                      <a:pt x="5710" y="5757"/>
                      <a:pt x="6301" y="4723"/>
                    </a:cubicBezTo>
                    <a:cubicBezTo>
                      <a:pt x="7174" y="3200"/>
                      <a:pt x="6686" y="1289"/>
                      <a:pt x="5205" y="425"/>
                    </a:cubicBezTo>
                    <a:cubicBezTo>
                      <a:pt x="4711" y="137"/>
                      <a:pt x="4172" y="0"/>
                      <a:pt x="364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6" name="Google Shape;9186;p22"/>
              <p:cNvSpPr/>
              <p:nvPr/>
            </p:nvSpPr>
            <p:spPr>
              <a:xfrm>
                <a:off x="4832050" y="3247650"/>
                <a:ext cx="178875" cy="158450"/>
              </a:xfrm>
              <a:custGeom>
                <a:avLst/>
                <a:gdLst/>
                <a:ahLst/>
                <a:cxnLst/>
                <a:rect l="l" t="t" r="r" b="b"/>
                <a:pathLst>
                  <a:path w="7155" h="6338" extrusionOk="0">
                    <a:moveTo>
                      <a:pt x="3621" y="1"/>
                    </a:moveTo>
                    <a:cubicBezTo>
                      <a:pt x="2537" y="1"/>
                      <a:pt x="1479" y="570"/>
                      <a:pt x="886" y="1587"/>
                    </a:cubicBezTo>
                    <a:cubicBezTo>
                      <a:pt x="1" y="3108"/>
                      <a:pt x="469" y="5025"/>
                      <a:pt x="1941" y="5897"/>
                    </a:cubicBezTo>
                    <a:cubicBezTo>
                      <a:pt x="2443" y="6196"/>
                      <a:pt x="2991" y="6337"/>
                      <a:pt x="3532" y="6337"/>
                    </a:cubicBezTo>
                    <a:cubicBezTo>
                      <a:pt x="4632" y="6337"/>
                      <a:pt x="5702" y="5750"/>
                      <a:pt x="6294" y="4701"/>
                    </a:cubicBezTo>
                    <a:cubicBezTo>
                      <a:pt x="7155" y="3173"/>
                      <a:pt x="6652" y="1267"/>
                      <a:pt x="5163" y="413"/>
                    </a:cubicBezTo>
                    <a:cubicBezTo>
                      <a:pt x="4675" y="133"/>
                      <a:pt x="4145" y="1"/>
                      <a:pt x="362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7" name="Google Shape;9187;p22"/>
              <p:cNvSpPr/>
              <p:nvPr/>
            </p:nvSpPr>
            <p:spPr>
              <a:xfrm>
                <a:off x="4698225" y="3484775"/>
                <a:ext cx="179350" cy="158500"/>
              </a:xfrm>
              <a:custGeom>
                <a:avLst/>
                <a:gdLst/>
                <a:ahLst/>
                <a:cxnLst/>
                <a:rect l="l" t="t" r="r" b="b"/>
                <a:pathLst>
                  <a:path w="7174" h="6340" extrusionOk="0">
                    <a:moveTo>
                      <a:pt x="3642" y="1"/>
                    </a:moveTo>
                    <a:cubicBezTo>
                      <a:pt x="2560" y="1"/>
                      <a:pt x="1505" y="567"/>
                      <a:pt x="911" y="1582"/>
                    </a:cubicBezTo>
                    <a:cubicBezTo>
                      <a:pt x="0" y="3138"/>
                      <a:pt x="510" y="5092"/>
                      <a:pt x="2053" y="5950"/>
                    </a:cubicBezTo>
                    <a:cubicBezTo>
                      <a:pt x="2528" y="6214"/>
                      <a:pt x="3042" y="6339"/>
                      <a:pt x="3550" y="6339"/>
                    </a:cubicBezTo>
                    <a:cubicBezTo>
                      <a:pt x="4648" y="6339"/>
                      <a:pt x="5719" y="5751"/>
                      <a:pt x="6310" y="4707"/>
                    </a:cubicBezTo>
                    <a:cubicBezTo>
                      <a:pt x="7174" y="3181"/>
                      <a:pt x="6677" y="1272"/>
                      <a:pt x="5189" y="416"/>
                    </a:cubicBezTo>
                    <a:cubicBezTo>
                      <a:pt x="4700" y="135"/>
                      <a:pt x="4168" y="1"/>
                      <a:pt x="364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8" name="Google Shape;9188;p22"/>
              <p:cNvSpPr/>
              <p:nvPr/>
            </p:nvSpPr>
            <p:spPr>
              <a:xfrm>
                <a:off x="2605150" y="2308150"/>
                <a:ext cx="178675" cy="157925"/>
              </a:xfrm>
              <a:custGeom>
                <a:avLst/>
                <a:gdLst/>
                <a:ahLst/>
                <a:cxnLst/>
                <a:rect l="l" t="t" r="r" b="b"/>
                <a:pathLst>
                  <a:path w="7147" h="6317" extrusionOk="0">
                    <a:moveTo>
                      <a:pt x="3639" y="0"/>
                    </a:moveTo>
                    <a:cubicBezTo>
                      <a:pt x="2571" y="0"/>
                      <a:pt x="1521" y="549"/>
                      <a:pt x="925" y="1534"/>
                    </a:cubicBezTo>
                    <a:cubicBezTo>
                      <a:pt x="1" y="3063"/>
                      <a:pt x="489" y="5043"/>
                      <a:pt x="2003" y="5911"/>
                    </a:cubicBezTo>
                    <a:cubicBezTo>
                      <a:pt x="2483" y="6186"/>
                      <a:pt x="3007" y="6316"/>
                      <a:pt x="3526" y="6316"/>
                    </a:cubicBezTo>
                    <a:cubicBezTo>
                      <a:pt x="4613" y="6316"/>
                      <a:pt x="5678" y="5746"/>
                      <a:pt x="6270" y="4732"/>
                    </a:cubicBezTo>
                    <a:cubicBezTo>
                      <a:pt x="7146" y="3229"/>
                      <a:pt x="6672" y="1300"/>
                      <a:pt x="5210" y="432"/>
                    </a:cubicBezTo>
                    <a:cubicBezTo>
                      <a:pt x="4719" y="140"/>
                      <a:pt x="4177" y="0"/>
                      <a:pt x="363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9" name="Google Shape;9189;p22"/>
              <p:cNvSpPr/>
              <p:nvPr/>
            </p:nvSpPr>
            <p:spPr>
              <a:xfrm>
                <a:off x="3235525" y="3910725"/>
                <a:ext cx="177950" cy="157425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6297" extrusionOk="0">
                    <a:moveTo>
                      <a:pt x="3627" y="0"/>
                    </a:moveTo>
                    <a:cubicBezTo>
                      <a:pt x="2529" y="0"/>
                      <a:pt x="1446" y="582"/>
                      <a:pt x="860" y="1607"/>
                    </a:cubicBezTo>
                    <a:cubicBezTo>
                      <a:pt x="1" y="3113"/>
                      <a:pt x="512" y="5056"/>
                      <a:pt x="1988" y="5901"/>
                    </a:cubicBezTo>
                    <a:cubicBezTo>
                      <a:pt x="2460" y="6169"/>
                      <a:pt x="2977" y="6297"/>
                      <a:pt x="3491" y="6297"/>
                    </a:cubicBezTo>
                    <a:cubicBezTo>
                      <a:pt x="4589" y="6297"/>
                      <a:pt x="5672" y="5715"/>
                      <a:pt x="6257" y="4689"/>
                    </a:cubicBezTo>
                    <a:cubicBezTo>
                      <a:pt x="7118" y="3183"/>
                      <a:pt x="6607" y="1240"/>
                      <a:pt x="5130" y="397"/>
                    </a:cubicBezTo>
                    <a:cubicBezTo>
                      <a:pt x="4659" y="128"/>
                      <a:pt x="4141" y="0"/>
                      <a:pt x="362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0" name="Google Shape;9190;p22"/>
              <p:cNvSpPr/>
              <p:nvPr/>
            </p:nvSpPr>
            <p:spPr>
              <a:xfrm>
                <a:off x="3002875" y="3779925"/>
                <a:ext cx="178050" cy="157475"/>
              </a:xfrm>
              <a:custGeom>
                <a:avLst/>
                <a:gdLst/>
                <a:ahLst/>
                <a:cxnLst/>
                <a:rect l="l" t="t" r="r" b="b"/>
                <a:pathLst>
                  <a:path w="7122" h="6299" extrusionOk="0">
                    <a:moveTo>
                      <a:pt x="3629" y="0"/>
                    </a:moveTo>
                    <a:cubicBezTo>
                      <a:pt x="2506" y="0"/>
                      <a:pt x="1400" y="611"/>
                      <a:pt x="826" y="1674"/>
                    </a:cubicBezTo>
                    <a:cubicBezTo>
                      <a:pt x="1" y="3199"/>
                      <a:pt x="558" y="5129"/>
                      <a:pt x="2053" y="5937"/>
                    </a:cubicBezTo>
                    <a:cubicBezTo>
                      <a:pt x="2508" y="6183"/>
                      <a:pt x="3003" y="6299"/>
                      <a:pt x="3493" y="6299"/>
                    </a:cubicBezTo>
                    <a:cubicBezTo>
                      <a:pt x="4617" y="6299"/>
                      <a:pt x="5723" y="5689"/>
                      <a:pt x="6296" y="4627"/>
                    </a:cubicBezTo>
                    <a:cubicBezTo>
                      <a:pt x="7121" y="3100"/>
                      <a:pt x="6564" y="1170"/>
                      <a:pt x="5068" y="362"/>
                    </a:cubicBezTo>
                    <a:cubicBezTo>
                      <a:pt x="4614" y="116"/>
                      <a:pt x="4120" y="0"/>
                      <a:pt x="362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1" name="Google Shape;9191;p22"/>
              <p:cNvSpPr/>
              <p:nvPr/>
            </p:nvSpPr>
            <p:spPr>
              <a:xfrm>
                <a:off x="3651075" y="3988075"/>
                <a:ext cx="178075" cy="157900"/>
              </a:xfrm>
              <a:custGeom>
                <a:avLst/>
                <a:gdLst/>
                <a:ahLst/>
                <a:cxnLst/>
                <a:rect l="l" t="t" r="r" b="b"/>
                <a:pathLst>
                  <a:path w="7123" h="6316" extrusionOk="0">
                    <a:moveTo>
                      <a:pt x="3615" y="0"/>
                    </a:moveTo>
                    <a:cubicBezTo>
                      <a:pt x="2550" y="0"/>
                      <a:pt x="1502" y="546"/>
                      <a:pt x="905" y="1526"/>
                    </a:cubicBezTo>
                    <a:cubicBezTo>
                      <a:pt x="1" y="3014"/>
                      <a:pt x="438" y="4957"/>
                      <a:pt x="1878" y="5851"/>
                    </a:cubicBezTo>
                    <a:cubicBezTo>
                      <a:pt x="2384" y="6166"/>
                      <a:pt x="2946" y="6315"/>
                      <a:pt x="3503" y="6315"/>
                    </a:cubicBezTo>
                    <a:cubicBezTo>
                      <a:pt x="4585" y="6315"/>
                      <a:pt x="5648" y="5752"/>
                      <a:pt x="6241" y="4740"/>
                    </a:cubicBezTo>
                    <a:cubicBezTo>
                      <a:pt x="7123" y="3238"/>
                      <a:pt x="6652" y="1308"/>
                      <a:pt x="5194" y="436"/>
                    </a:cubicBezTo>
                    <a:cubicBezTo>
                      <a:pt x="4701" y="141"/>
                      <a:pt x="4156" y="0"/>
                      <a:pt x="361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2" name="Google Shape;9192;p22"/>
              <p:cNvSpPr/>
              <p:nvPr/>
            </p:nvSpPr>
            <p:spPr>
              <a:xfrm>
                <a:off x="2720000" y="3465000"/>
                <a:ext cx="178825" cy="157975"/>
              </a:xfrm>
              <a:custGeom>
                <a:avLst/>
                <a:gdLst/>
                <a:ahLst/>
                <a:cxnLst/>
                <a:rect l="l" t="t" r="r" b="b"/>
                <a:pathLst>
                  <a:path w="7153" h="6319" extrusionOk="0">
                    <a:moveTo>
                      <a:pt x="3642" y="1"/>
                    </a:moveTo>
                    <a:cubicBezTo>
                      <a:pt x="2552" y="1"/>
                      <a:pt x="1482" y="576"/>
                      <a:pt x="893" y="1596"/>
                    </a:cubicBezTo>
                    <a:cubicBezTo>
                      <a:pt x="0" y="3142"/>
                      <a:pt x="529" y="5106"/>
                      <a:pt x="2066" y="5946"/>
                    </a:cubicBezTo>
                    <a:cubicBezTo>
                      <a:pt x="2528" y="6199"/>
                      <a:pt x="3030" y="6319"/>
                      <a:pt x="3527" y="6319"/>
                    </a:cubicBezTo>
                    <a:cubicBezTo>
                      <a:pt x="4636" y="6319"/>
                      <a:pt x="5723" y="5722"/>
                      <a:pt x="6307" y="4673"/>
                    </a:cubicBezTo>
                    <a:cubicBezTo>
                      <a:pt x="7153" y="3154"/>
                      <a:pt x="6637" y="1240"/>
                      <a:pt x="5153" y="400"/>
                    </a:cubicBezTo>
                    <a:cubicBezTo>
                      <a:pt x="4677" y="129"/>
                      <a:pt x="4158" y="1"/>
                      <a:pt x="364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3" name="Google Shape;9193;p22"/>
              <p:cNvSpPr/>
              <p:nvPr/>
            </p:nvSpPr>
            <p:spPr>
              <a:xfrm>
                <a:off x="2521050" y="2728900"/>
                <a:ext cx="179550" cy="158525"/>
              </a:xfrm>
              <a:custGeom>
                <a:avLst/>
                <a:gdLst/>
                <a:ahLst/>
                <a:cxnLst/>
                <a:rect l="l" t="t" r="r" b="b"/>
                <a:pathLst>
                  <a:path w="7182" h="6341" extrusionOk="0">
                    <a:moveTo>
                      <a:pt x="3647" y="0"/>
                    </a:moveTo>
                    <a:cubicBezTo>
                      <a:pt x="2549" y="0"/>
                      <a:pt x="1479" y="587"/>
                      <a:pt x="888" y="1629"/>
                    </a:cubicBezTo>
                    <a:cubicBezTo>
                      <a:pt x="1" y="3194"/>
                      <a:pt x="544" y="5139"/>
                      <a:pt x="2102" y="5976"/>
                    </a:cubicBezTo>
                    <a:cubicBezTo>
                      <a:pt x="2563" y="6223"/>
                      <a:pt x="3059" y="6341"/>
                      <a:pt x="3549" y="6341"/>
                    </a:cubicBezTo>
                    <a:cubicBezTo>
                      <a:pt x="4666" y="6341"/>
                      <a:pt x="5755" y="5733"/>
                      <a:pt x="6340" y="4663"/>
                    </a:cubicBezTo>
                    <a:cubicBezTo>
                      <a:pt x="7181" y="3127"/>
                      <a:pt x="6651" y="1229"/>
                      <a:pt x="5148" y="392"/>
                    </a:cubicBezTo>
                    <a:cubicBezTo>
                      <a:pt x="4672" y="127"/>
                      <a:pt x="4156" y="0"/>
                      <a:pt x="364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4" name="Google Shape;9194;p22"/>
              <p:cNvSpPr/>
              <p:nvPr/>
            </p:nvSpPr>
            <p:spPr>
              <a:xfrm>
                <a:off x="4382375" y="3775050"/>
                <a:ext cx="178925" cy="158500"/>
              </a:xfrm>
              <a:custGeom>
                <a:avLst/>
                <a:gdLst/>
                <a:ahLst/>
                <a:cxnLst/>
                <a:rect l="l" t="t" r="r" b="b"/>
                <a:pathLst>
                  <a:path w="7157" h="6340" extrusionOk="0">
                    <a:moveTo>
                      <a:pt x="3625" y="1"/>
                    </a:moveTo>
                    <a:cubicBezTo>
                      <a:pt x="2519" y="1"/>
                      <a:pt x="1444" y="594"/>
                      <a:pt x="854" y="1654"/>
                    </a:cubicBezTo>
                    <a:cubicBezTo>
                      <a:pt x="1" y="3186"/>
                      <a:pt x="514" y="5087"/>
                      <a:pt x="2009" y="5936"/>
                    </a:cubicBezTo>
                    <a:cubicBezTo>
                      <a:pt x="2492" y="6209"/>
                      <a:pt x="3016" y="6339"/>
                      <a:pt x="3534" y="6339"/>
                    </a:cubicBezTo>
                    <a:cubicBezTo>
                      <a:pt x="4624" y="6339"/>
                      <a:pt x="5686" y="5764"/>
                      <a:pt x="6278" y="4736"/>
                    </a:cubicBezTo>
                    <a:cubicBezTo>
                      <a:pt x="7157" y="3214"/>
                      <a:pt x="6676" y="1300"/>
                      <a:pt x="5200" y="432"/>
                    </a:cubicBezTo>
                    <a:cubicBezTo>
                      <a:pt x="4702" y="140"/>
                      <a:pt x="4160" y="1"/>
                      <a:pt x="362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5" name="Google Shape;9195;p22"/>
              <p:cNvSpPr/>
              <p:nvPr/>
            </p:nvSpPr>
            <p:spPr>
              <a:xfrm>
                <a:off x="4567400" y="3723500"/>
                <a:ext cx="174875" cy="155225"/>
              </a:xfrm>
              <a:custGeom>
                <a:avLst/>
                <a:gdLst/>
                <a:ahLst/>
                <a:cxnLst/>
                <a:rect l="l" t="t" r="r" b="b"/>
                <a:pathLst>
                  <a:path w="6995" h="6209" extrusionOk="0">
                    <a:moveTo>
                      <a:pt x="3589" y="1"/>
                    </a:moveTo>
                    <a:cubicBezTo>
                      <a:pt x="2470" y="1"/>
                      <a:pt x="1352" y="602"/>
                      <a:pt x="795" y="1639"/>
                    </a:cubicBezTo>
                    <a:cubicBezTo>
                      <a:pt x="0" y="3113"/>
                      <a:pt x="528" y="5024"/>
                      <a:pt x="1953" y="5832"/>
                    </a:cubicBezTo>
                    <a:cubicBezTo>
                      <a:pt x="2404" y="6088"/>
                      <a:pt x="2905" y="6209"/>
                      <a:pt x="3406" y="6209"/>
                    </a:cubicBezTo>
                    <a:cubicBezTo>
                      <a:pt x="4524" y="6209"/>
                      <a:pt x="5642" y="5608"/>
                      <a:pt x="6200" y="4572"/>
                    </a:cubicBezTo>
                    <a:cubicBezTo>
                      <a:pt x="6994" y="3097"/>
                      <a:pt x="6466" y="1187"/>
                      <a:pt x="5042" y="378"/>
                    </a:cubicBezTo>
                    <a:cubicBezTo>
                      <a:pt x="4591" y="122"/>
                      <a:pt x="4090" y="1"/>
                      <a:pt x="358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6" name="Google Shape;9196;p22"/>
              <p:cNvSpPr/>
              <p:nvPr/>
            </p:nvSpPr>
            <p:spPr>
              <a:xfrm>
                <a:off x="4966400" y="3011825"/>
                <a:ext cx="176725" cy="155825"/>
              </a:xfrm>
              <a:custGeom>
                <a:avLst/>
                <a:gdLst/>
                <a:ahLst/>
                <a:cxnLst/>
                <a:rect l="l" t="t" r="r" b="b"/>
                <a:pathLst>
                  <a:path w="7069" h="6233" extrusionOk="0">
                    <a:moveTo>
                      <a:pt x="3619" y="0"/>
                    </a:moveTo>
                    <a:cubicBezTo>
                      <a:pt x="2514" y="0"/>
                      <a:pt x="1418" y="587"/>
                      <a:pt x="845" y="1605"/>
                    </a:cubicBezTo>
                    <a:cubicBezTo>
                      <a:pt x="1" y="3107"/>
                      <a:pt x="556" y="5092"/>
                      <a:pt x="2042" y="5885"/>
                    </a:cubicBezTo>
                    <a:cubicBezTo>
                      <a:pt x="2484" y="6121"/>
                      <a:pt x="2968" y="6233"/>
                      <a:pt x="3451" y="6233"/>
                    </a:cubicBezTo>
                    <a:cubicBezTo>
                      <a:pt x="4555" y="6233"/>
                      <a:pt x="5651" y="5647"/>
                      <a:pt x="6224" y="4629"/>
                    </a:cubicBezTo>
                    <a:cubicBezTo>
                      <a:pt x="7068" y="3128"/>
                      <a:pt x="6513" y="1141"/>
                      <a:pt x="5027" y="348"/>
                    </a:cubicBezTo>
                    <a:cubicBezTo>
                      <a:pt x="4585" y="112"/>
                      <a:pt x="4101" y="0"/>
                      <a:pt x="361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7" name="Google Shape;9197;p22"/>
              <p:cNvSpPr/>
              <p:nvPr/>
            </p:nvSpPr>
            <p:spPr>
              <a:xfrm>
                <a:off x="3971075" y="1515550"/>
                <a:ext cx="17652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7061" h="6259" extrusionOk="0">
                    <a:moveTo>
                      <a:pt x="3600" y="0"/>
                    </a:moveTo>
                    <a:cubicBezTo>
                      <a:pt x="2497" y="0"/>
                      <a:pt x="1402" y="586"/>
                      <a:pt x="824" y="1612"/>
                    </a:cubicBezTo>
                    <a:cubicBezTo>
                      <a:pt x="0" y="3075"/>
                      <a:pt x="485" y="4981"/>
                      <a:pt x="1901" y="5835"/>
                    </a:cubicBezTo>
                    <a:cubicBezTo>
                      <a:pt x="2376" y="6123"/>
                      <a:pt x="2907" y="6259"/>
                      <a:pt x="3438" y="6259"/>
                    </a:cubicBezTo>
                    <a:cubicBezTo>
                      <a:pt x="4520" y="6259"/>
                      <a:pt x="5599" y="5694"/>
                      <a:pt x="6188" y="4695"/>
                    </a:cubicBezTo>
                    <a:cubicBezTo>
                      <a:pt x="7060" y="3214"/>
                      <a:pt x="6558" y="1241"/>
                      <a:pt x="5092" y="395"/>
                    </a:cubicBezTo>
                    <a:cubicBezTo>
                      <a:pt x="4627" y="127"/>
                      <a:pt x="4112" y="0"/>
                      <a:pt x="360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8" name="Google Shape;9198;p22"/>
              <p:cNvSpPr/>
              <p:nvPr/>
            </p:nvSpPr>
            <p:spPr>
              <a:xfrm>
                <a:off x="2873575" y="1834875"/>
                <a:ext cx="175525" cy="155950"/>
              </a:xfrm>
              <a:custGeom>
                <a:avLst/>
                <a:gdLst/>
                <a:ahLst/>
                <a:cxnLst/>
                <a:rect l="l" t="t" r="r" b="b"/>
                <a:pathLst>
                  <a:path w="7021" h="6238" extrusionOk="0">
                    <a:moveTo>
                      <a:pt x="3605" y="1"/>
                    </a:moveTo>
                    <a:cubicBezTo>
                      <a:pt x="2537" y="1"/>
                      <a:pt x="1460" y="551"/>
                      <a:pt x="865" y="1528"/>
                    </a:cubicBezTo>
                    <a:cubicBezTo>
                      <a:pt x="0" y="2953"/>
                      <a:pt x="445" y="4891"/>
                      <a:pt x="1845" y="5787"/>
                    </a:cubicBezTo>
                    <a:cubicBezTo>
                      <a:pt x="2323" y="6093"/>
                      <a:pt x="2868" y="6237"/>
                      <a:pt x="3416" y="6237"/>
                    </a:cubicBezTo>
                    <a:cubicBezTo>
                      <a:pt x="4485" y="6237"/>
                      <a:pt x="5561" y="5687"/>
                      <a:pt x="6156" y="4710"/>
                    </a:cubicBezTo>
                    <a:cubicBezTo>
                      <a:pt x="7021" y="3285"/>
                      <a:pt x="6576" y="1347"/>
                      <a:pt x="5176" y="451"/>
                    </a:cubicBezTo>
                    <a:cubicBezTo>
                      <a:pt x="4698" y="145"/>
                      <a:pt x="4153" y="1"/>
                      <a:pt x="360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9" name="Google Shape;9199;p22"/>
              <p:cNvSpPr/>
              <p:nvPr/>
            </p:nvSpPr>
            <p:spPr>
              <a:xfrm>
                <a:off x="4668350" y="1907825"/>
                <a:ext cx="1770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7083" h="6259" extrusionOk="0">
                    <a:moveTo>
                      <a:pt x="3618" y="1"/>
                    </a:moveTo>
                    <a:cubicBezTo>
                      <a:pt x="2518" y="1"/>
                      <a:pt x="1431" y="584"/>
                      <a:pt x="852" y="1602"/>
                    </a:cubicBezTo>
                    <a:cubicBezTo>
                      <a:pt x="0" y="3100"/>
                      <a:pt x="530" y="5065"/>
                      <a:pt x="2009" y="5885"/>
                    </a:cubicBezTo>
                    <a:cubicBezTo>
                      <a:pt x="2464" y="6138"/>
                      <a:pt x="2965" y="6258"/>
                      <a:pt x="3463" y="6258"/>
                    </a:cubicBezTo>
                    <a:cubicBezTo>
                      <a:pt x="4581" y="6258"/>
                      <a:pt x="5690" y="5656"/>
                      <a:pt x="6258" y="4609"/>
                    </a:cubicBezTo>
                    <a:cubicBezTo>
                      <a:pt x="7082" y="3091"/>
                      <a:pt x="6516" y="1136"/>
                      <a:pt x="5026" y="348"/>
                    </a:cubicBezTo>
                    <a:cubicBezTo>
                      <a:pt x="4582" y="112"/>
                      <a:pt x="4099" y="1"/>
                      <a:pt x="361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0" name="Google Shape;9200;p22"/>
              <p:cNvSpPr/>
              <p:nvPr/>
            </p:nvSpPr>
            <p:spPr>
              <a:xfrm>
                <a:off x="3470150" y="4043250"/>
                <a:ext cx="173925" cy="153925"/>
              </a:xfrm>
              <a:custGeom>
                <a:avLst/>
                <a:gdLst/>
                <a:ahLst/>
                <a:cxnLst/>
                <a:rect l="l" t="t" r="r" b="b"/>
                <a:pathLst>
                  <a:path w="6957" h="6157" extrusionOk="0">
                    <a:moveTo>
                      <a:pt x="3566" y="0"/>
                    </a:moveTo>
                    <a:cubicBezTo>
                      <a:pt x="2458" y="0"/>
                      <a:pt x="1355" y="594"/>
                      <a:pt x="801" y="1618"/>
                    </a:cubicBezTo>
                    <a:cubicBezTo>
                      <a:pt x="1" y="3096"/>
                      <a:pt x="549" y="5029"/>
                      <a:pt x="1989" y="5807"/>
                    </a:cubicBezTo>
                    <a:cubicBezTo>
                      <a:pt x="2427" y="6045"/>
                      <a:pt x="2910" y="6156"/>
                      <a:pt x="3391" y="6156"/>
                    </a:cubicBezTo>
                    <a:cubicBezTo>
                      <a:pt x="4499" y="6156"/>
                      <a:pt x="5602" y="5562"/>
                      <a:pt x="6156" y="4539"/>
                    </a:cubicBezTo>
                    <a:cubicBezTo>
                      <a:pt x="6956" y="3061"/>
                      <a:pt x="6408" y="1127"/>
                      <a:pt x="4968" y="349"/>
                    </a:cubicBezTo>
                    <a:cubicBezTo>
                      <a:pt x="4530" y="112"/>
                      <a:pt x="4047" y="0"/>
                      <a:pt x="356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1" name="Google Shape;9201;p22"/>
              <p:cNvSpPr/>
              <p:nvPr/>
            </p:nvSpPr>
            <p:spPr>
              <a:xfrm>
                <a:off x="2772350" y="3650925"/>
                <a:ext cx="173900" cy="153925"/>
              </a:xfrm>
              <a:custGeom>
                <a:avLst/>
                <a:gdLst/>
                <a:ahLst/>
                <a:cxnLst/>
                <a:rect l="l" t="t" r="r" b="b"/>
                <a:pathLst>
                  <a:path w="6956" h="6157" extrusionOk="0">
                    <a:moveTo>
                      <a:pt x="3568" y="0"/>
                    </a:moveTo>
                    <a:cubicBezTo>
                      <a:pt x="2472" y="0"/>
                      <a:pt x="1379" y="582"/>
                      <a:pt x="816" y="1592"/>
                    </a:cubicBezTo>
                    <a:cubicBezTo>
                      <a:pt x="0" y="3054"/>
                      <a:pt x="528" y="4993"/>
                      <a:pt x="1961" y="5793"/>
                    </a:cubicBezTo>
                    <a:cubicBezTo>
                      <a:pt x="2405" y="6040"/>
                      <a:pt x="2896" y="6157"/>
                      <a:pt x="3387" y="6157"/>
                    </a:cubicBezTo>
                    <a:cubicBezTo>
                      <a:pt x="4483" y="6157"/>
                      <a:pt x="5578" y="5575"/>
                      <a:pt x="6140" y="4566"/>
                    </a:cubicBezTo>
                    <a:cubicBezTo>
                      <a:pt x="6955" y="3104"/>
                      <a:pt x="6428" y="1165"/>
                      <a:pt x="4994" y="365"/>
                    </a:cubicBezTo>
                    <a:cubicBezTo>
                      <a:pt x="4550" y="117"/>
                      <a:pt x="4058" y="0"/>
                      <a:pt x="356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2" name="Google Shape;9202;p22"/>
              <p:cNvSpPr/>
              <p:nvPr/>
            </p:nvSpPr>
            <p:spPr>
              <a:xfrm>
                <a:off x="2474200" y="2546925"/>
                <a:ext cx="174425" cy="154625"/>
              </a:xfrm>
              <a:custGeom>
                <a:avLst/>
                <a:gdLst/>
                <a:ahLst/>
                <a:cxnLst/>
                <a:rect l="l" t="t" r="r" b="b"/>
                <a:pathLst>
                  <a:path w="6977" h="6185" extrusionOk="0">
                    <a:moveTo>
                      <a:pt x="3580" y="1"/>
                    </a:moveTo>
                    <a:cubicBezTo>
                      <a:pt x="2488" y="1"/>
                      <a:pt x="1398" y="577"/>
                      <a:pt x="825" y="1580"/>
                    </a:cubicBezTo>
                    <a:cubicBezTo>
                      <a:pt x="0" y="3028"/>
                      <a:pt x="504" y="4963"/>
                      <a:pt x="1922" y="5794"/>
                    </a:cubicBezTo>
                    <a:cubicBezTo>
                      <a:pt x="2375" y="6059"/>
                      <a:pt x="2883" y="6184"/>
                      <a:pt x="3392" y="6184"/>
                    </a:cubicBezTo>
                    <a:cubicBezTo>
                      <a:pt x="4505" y="6184"/>
                      <a:pt x="5622" y="5587"/>
                      <a:pt x="6179" y="4556"/>
                    </a:cubicBezTo>
                    <a:cubicBezTo>
                      <a:pt x="6976" y="3083"/>
                      <a:pt x="6437" y="1157"/>
                      <a:pt x="5008" y="364"/>
                    </a:cubicBezTo>
                    <a:cubicBezTo>
                      <a:pt x="4562" y="117"/>
                      <a:pt x="4071" y="1"/>
                      <a:pt x="358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3" name="Google Shape;9203;p22"/>
              <p:cNvSpPr/>
              <p:nvPr/>
            </p:nvSpPr>
            <p:spPr>
              <a:xfrm>
                <a:off x="3557275" y="1440125"/>
                <a:ext cx="172525" cy="152125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6085" extrusionOk="0">
                    <a:moveTo>
                      <a:pt x="3499" y="1"/>
                    </a:moveTo>
                    <a:cubicBezTo>
                      <a:pt x="2463" y="1"/>
                      <a:pt x="1449" y="544"/>
                      <a:pt x="873" y="1515"/>
                    </a:cubicBezTo>
                    <a:cubicBezTo>
                      <a:pt x="1" y="2989"/>
                      <a:pt x="481" y="4868"/>
                      <a:pt x="1943" y="5697"/>
                    </a:cubicBezTo>
                    <a:cubicBezTo>
                      <a:pt x="2404" y="5960"/>
                      <a:pt x="2906" y="6084"/>
                      <a:pt x="3402" y="6084"/>
                    </a:cubicBezTo>
                    <a:cubicBezTo>
                      <a:pt x="4438" y="6084"/>
                      <a:pt x="5451" y="5541"/>
                      <a:pt x="6026" y="4570"/>
                    </a:cubicBezTo>
                    <a:cubicBezTo>
                      <a:pt x="6900" y="3097"/>
                      <a:pt x="6418" y="1218"/>
                      <a:pt x="4957" y="387"/>
                    </a:cubicBezTo>
                    <a:cubicBezTo>
                      <a:pt x="4496" y="125"/>
                      <a:pt x="3995" y="1"/>
                      <a:pt x="349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4" name="Google Shape;9204;p22"/>
              <p:cNvSpPr/>
              <p:nvPr/>
            </p:nvSpPr>
            <p:spPr>
              <a:xfrm>
                <a:off x="4953400" y="2224725"/>
                <a:ext cx="171475" cy="152125"/>
              </a:xfrm>
              <a:custGeom>
                <a:avLst/>
                <a:gdLst/>
                <a:ahLst/>
                <a:cxnLst/>
                <a:rect l="l" t="t" r="r" b="b"/>
                <a:pathLst>
                  <a:path w="6859" h="6085" extrusionOk="0">
                    <a:moveTo>
                      <a:pt x="3479" y="1"/>
                    </a:moveTo>
                    <a:cubicBezTo>
                      <a:pt x="2418" y="1"/>
                      <a:pt x="1381" y="570"/>
                      <a:pt x="816" y="1582"/>
                    </a:cubicBezTo>
                    <a:cubicBezTo>
                      <a:pt x="1" y="3040"/>
                      <a:pt x="477" y="4852"/>
                      <a:pt x="1891" y="5680"/>
                    </a:cubicBezTo>
                    <a:cubicBezTo>
                      <a:pt x="2360" y="5954"/>
                      <a:pt x="2873" y="6085"/>
                      <a:pt x="3380" y="6085"/>
                    </a:cubicBezTo>
                    <a:cubicBezTo>
                      <a:pt x="4440" y="6085"/>
                      <a:pt x="5478" y="5515"/>
                      <a:pt x="6044" y="4503"/>
                    </a:cubicBezTo>
                    <a:cubicBezTo>
                      <a:pt x="6859" y="3044"/>
                      <a:pt x="6383" y="1233"/>
                      <a:pt x="4967" y="405"/>
                    </a:cubicBezTo>
                    <a:cubicBezTo>
                      <a:pt x="4498" y="131"/>
                      <a:pt x="3986" y="1"/>
                      <a:pt x="347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5" name="Google Shape;9205;p22"/>
              <p:cNvSpPr/>
              <p:nvPr/>
            </p:nvSpPr>
            <p:spPr>
              <a:xfrm>
                <a:off x="3374075" y="1492950"/>
                <a:ext cx="173000" cy="152850"/>
              </a:xfrm>
              <a:custGeom>
                <a:avLst/>
                <a:gdLst/>
                <a:ahLst/>
                <a:cxnLst/>
                <a:rect l="l" t="t" r="r" b="b"/>
                <a:pathLst>
                  <a:path w="6920" h="6114" extrusionOk="0">
                    <a:moveTo>
                      <a:pt x="3529" y="1"/>
                    </a:moveTo>
                    <a:cubicBezTo>
                      <a:pt x="2495" y="1"/>
                      <a:pt x="1471" y="534"/>
                      <a:pt x="883" y="1486"/>
                    </a:cubicBezTo>
                    <a:cubicBezTo>
                      <a:pt x="1" y="2920"/>
                      <a:pt x="458" y="4837"/>
                      <a:pt x="1885" y="5699"/>
                    </a:cubicBezTo>
                    <a:cubicBezTo>
                      <a:pt x="2351" y="5981"/>
                      <a:pt x="2870" y="6114"/>
                      <a:pt x="3387" y="6114"/>
                    </a:cubicBezTo>
                    <a:cubicBezTo>
                      <a:pt x="4441" y="6114"/>
                      <a:pt x="5487" y="5561"/>
                      <a:pt x="6065" y="4579"/>
                    </a:cubicBezTo>
                    <a:cubicBezTo>
                      <a:pt x="6919" y="3123"/>
                      <a:pt x="6427" y="1215"/>
                      <a:pt x="4986" y="387"/>
                    </a:cubicBezTo>
                    <a:cubicBezTo>
                      <a:pt x="4530" y="125"/>
                      <a:pt x="4028" y="1"/>
                      <a:pt x="352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6" name="Google Shape;9206;p22"/>
              <p:cNvSpPr/>
              <p:nvPr/>
            </p:nvSpPr>
            <p:spPr>
              <a:xfrm>
                <a:off x="4388125" y="1594975"/>
                <a:ext cx="173025" cy="152800"/>
              </a:xfrm>
              <a:custGeom>
                <a:avLst/>
                <a:gdLst/>
                <a:ahLst/>
                <a:cxnLst/>
                <a:rect l="l" t="t" r="r" b="b"/>
                <a:pathLst>
                  <a:path w="6921" h="6112" extrusionOk="0">
                    <a:moveTo>
                      <a:pt x="3525" y="0"/>
                    </a:moveTo>
                    <a:cubicBezTo>
                      <a:pt x="2479" y="0"/>
                      <a:pt x="1447" y="545"/>
                      <a:pt x="867" y="1513"/>
                    </a:cubicBezTo>
                    <a:cubicBezTo>
                      <a:pt x="1" y="2959"/>
                      <a:pt x="478" y="4873"/>
                      <a:pt x="1915" y="5715"/>
                    </a:cubicBezTo>
                    <a:cubicBezTo>
                      <a:pt x="2375" y="5984"/>
                      <a:pt x="2883" y="6112"/>
                      <a:pt x="3390" y="6112"/>
                    </a:cubicBezTo>
                    <a:cubicBezTo>
                      <a:pt x="4456" y="6112"/>
                      <a:pt x="5513" y="5546"/>
                      <a:pt x="6082" y="4548"/>
                    </a:cubicBezTo>
                    <a:cubicBezTo>
                      <a:pt x="6921" y="3077"/>
                      <a:pt x="6408" y="1176"/>
                      <a:pt x="4958" y="370"/>
                    </a:cubicBezTo>
                    <a:cubicBezTo>
                      <a:pt x="4507" y="119"/>
                      <a:pt x="4015" y="0"/>
                      <a:pt x="352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7" name="Google Shape;9207;p22"/>
              <p:cNvSpPr/>
              <p:nvPr/>
            </p:nvSpPr>
            <p:spPr>
              <a:xfrm>
                <a:off x="3191875" y="1546475"/>
                <a:ext cx="171475" cy="152125"/>
              </a:xfrm>
              <a:custGeom>
                <a:avLst/>
                <a:gdLst/>
                <a:ahLst/>
                <a:cxnLst/>
                <a:rect l="l" t="t" r="r" b="b"/>
                <a:pathLst>
                  <a:path w="6859" h="6085" extrusionOk="0">
                    <a:moveTo>
                      <a:pt x="3478" y="1"/>
                    </a:moveTo>
                    <a:cubicBezTo>
                      <a:pt x="2420" y="1"/>
                      <a:pt x="1386" y="566"/>
                      <a:pt x="820" y="1573"/>
                    </a:cubicBezTo>
                    <a:cubicBezTo>
                      <a:pt x="0" y="3029"/>
                      <a:pt x="472" y="4845"/>
                      <a:pt x="1884" y="5676"/>
                    </a:cubicBezTo>
                    <a:cubicBezTo>
                      <a:pt x="2354" y="5953"/>
                      <a:pt x="2870" y="6085"/>
                      <a:pt x="3380" y="6085"/>
                    </a:cubicBezTo>
                    <a:cubicBezTo>
                      <a:pt x="4438" y="6085"/>
                      <a:pt x="5472" y="5519"/>
                      <a:pt x="6039" y="4512"/>
                    </a:cubicBezTo>
                    <a:cubicBezTo>
                      <a:pt x="6858" y="3057"/>
                      <a:pt x="6387" y="1242"/>
                      <a:pt x="4975" y="410"/>
                    </a:cubicBezTo>
                    <a:cubicBezTo>
                      <a:pt x="4504" y="133"/>
                      <a:pt x="3988" y="1"/>
                      <a:pt x="347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8" name="Google Shape;9208;p22"/>
              <p:cNvSpPr/>
              <p:nvPr/>
            </p:nvSpPr>
            <p:spPr>
              <a:xfrm>
                <a:off x="5052700" y="2592625"/>
                <a:ext cx="171475" cy="152125"/>
              </a:xfrm>
              <a:custGeom>
                <a:avLst/>
                <a:gdLst/>
                <a:ahLst/>
                <a:cxnLst/>
                <a:rect l="l" t="t" r="r" b="b"/>
                <a:pathLst>
                  <a:path w="6859" h="6085" extrusionOk="0">
                    <a:moveTo>
                      <a:pt x="3478" y="0"/>
                    </a:moveTo>
                    <a:cubicBezTo>
                      <a:pt x="2420" y="0"/>
                      <a:pt x="1384" y="567"/>
                      <a:pt x="818" y="1576"/>
                    </a:cubicBezTo>
                    <a:cubicBezTo>
                      <a:pt x="0" y="3030"/>
                      <a:pt x="473" y="4846"/>
                      <a:pt x="1885" y="5677"/>
                    </a:cubicBezTo>
                    <a:cubicBezTo>
                      <a:pt x="2355" y="5953"/>
                      <a:pt x="2870" y="6084"/>
                      <a:pt x="3379" y="6084"/>
                    </a:cubicBezTo>
                    <a:cubicBezTo>
                      <a:pt x="4438" y="6084"/>
                      <a:pt x="5473" y="5517"/>
                      <a:pt x="6040" y="4508"/>
                    </a:cubicBezTo>
                    <a:cubicBezTo>
                      <a:pt x="6858" y="3054"/>
                      <a:pt x="6387" y="1238"/>
                      <a:pt x="4972" y="407"/>
                    </a:cubicBezTo>
                    <a:cubicBezTo>
                      <a:pt x="4502" y="131"/>
                      <a:pt x="3988" y="0"/>
                      <a:pt x="347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9" name="Google Shape;9209;p22"/>
              <p:cNvSpPr/>
              <p:nvPr/>
            </p:nvSpPr>
            <p:spPr>
              <a:xfrm>
                <a:off x="5002850" y="2408375"/>
                <a:ext cx="172400" cy="152725"/>
              </a:xfrm>
              <a:custGeom>
                <a:avLst/>
                <a:gdLst/>
                <a:ahLst/>
                <a:cxnLst/>
                <a:rect l="l" t="t" r="r" b="b"/>
                <a:pathLst>
                  <a:path w="6896" h="6109" extrusionOk="0">
                    <a:moveTo>
                      <a:pt x="3504" y="1"/>
                    </a:moveTo>
                    <a:cubicBezTo>
                      <a:pt x="2399" y="1"/>
                      <a:pt x="1313" y="604"/>
                      <a:pt x="768" y="1649"/>
                    </a:cubicBezTo>
                    <a:cubicBezTo>
                      <a:pt x="0" y="3118"/>
                      <a:pt x="519" y="4939"/>
                      <a:pt x="1929" y="5733"/>
                    </a:cubicBezTo>
                    <a:cubicBezTo>
                      <a:pt x="2381" y="5988"/>
                      <a:pt x="2877" y="6109"/>
                      <a:pt x="3370" y="6109"/>
                    </a:cubicBezTo>
                    <a:cubicBezTo>
                      <a:pt x="4453" y="6109"/>
                      <a:pt x="5521" y="5527"/>
                      <a:pt x="6079" y="4510"/>
                    </a:cubicBezTo>
                    <a:cubicBezTo>
                      <a:pt x="6895" y="3025"/>
                      <a:pt x="6357" y="1128"/>
                      <a:pt x="4898" y="347"/>
                    </a:cubicBezTo>
                    <a:cubicBezTo>
                      <a:pt x="4458" y="112"/>
                      <a:pt x="3979" y="1"/>
                      <a:pt x="350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0" name="Google Shape;9210;p22"/>
              <p:cNvSpPr/>
              <p:nvPr/>
            </p:nvSpPr>
            <p:spPr>
              <a:xfrm>
                <a:off x="4885150" y="3435125"/>
                <a:ext cx="171350" cy="151400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6056" extrusionOk="0">
                    <a:moveTo>
                      <a:pt x="3469" y="1"/>
                    </a:moveTo>
                    <a:cubicBezTo>
                      <a:pt x="2453" y="1"/>
                      <a:pt x="1467" y="531"/>
                      <a:pt x="892" y="1490"/>
                    </a:cubicBezTo>
                    <a:cubicBezTo>
                      <a:pt x="0" y="2977"/>
                      <a:pt x="469" y="4829"/>
                      <a:pt x="1945" y="5666"/>
                    </a:cubicBezTo>
                    <a:cubicBezTo>
                      <a:pt x="2411" y="5930"/>
                      <a:pt x="2913" y="6055"/>
                      <a:pt x="3407" y="6055"/>
                    </a:cubicBezTo>
                    <a:cubicBezTo>
                      <a:pt x="4441" y="6055"/>
                      <a:pt x="5442" y="5505"/>
                      <a:pt x="6011" y="4517"/>
                    </a:cubicBezTo>
                    <a:cubicBezTo>
                      <a:pt x="6854" y="3057"/>
                      <a:pt x="6401" y="1256"/>
                      <a:pt x="4979" y="417"/>
                    </a:cubicBezTo>
                    <a:cubicBezTo>
                      <a:pt x="4501" y="135"/>
                      <a:pt x="3981" y="1"/>
                      <a:pt x="346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1" name="Google Shape;9211;p22"/>
              <p:cNvSpPr/>
              <p:nvPr/>
            </p:nvSpPr>
            <p:spPr>
              <a:xfrm>
                <a:off x="4753075" y="3673125"/>
                <a:ext cx="169525" cy="149600"/>
              </a:xfrm>
              <a:custGeom>
                <a:avLst/>
                <a:gdLst/>
                <a:ahLst/>
                <a:cxnLst/>
                <a:rect l="l" t="t" r="r" b="b"/>
                <a:pathLst>
                  <a:path w="6781" h="5984" extrusionOk="0">
                    <a:moveTo>
                      <a:pt x="3404" y="0"/>
                    </a:moveTo>
                    <a:cubicBezTo>
                      <a:pt x="2391" y="0"/>
                      <a:pt x="1418" y="541"/>
                      <a:pt x="855" y="1518"/>
                    </a:cubicBezTo>
                    <a:cubicBezTo>
                      <a:pt x="0" y="2998"/>
                      <a:pt x="459" y="4765"/>
                      <a:pt x="1912" y="5591"/>
                    </a:cubicBezTo>
                    <a:cubicBezTo>
                      <a:pt x="2381" y="5857"/>
                      <a:pt x="2882" y="5984"/>
                      <a:pt x="3373" y="5984"/>
                    </a:cubicBezTo>
                    <a:cubicBezTo>
                      <a:pt x="4402" y="5984"/>
                      <a:pt x="5388" y="5426"/>
                      <a:pt x="5951" y="4418"/>
                    </a:cubicBezTo>
                    <a:cubicBezTo>
                      <a:pt x="6780" y="2929"/>
                      <a:pt x="6290" y="1174"/>
                      <a:pt x="4817" y="368"/>
                    </a:cubicBezTo>
                    <a:cubicBezTo>
                      <a:pt x="4363" y="119"/>
                      <a:pt x="3879" y="0"/>
                      <a:pt x="340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2" name="Google Shape;9212;p22"/>
              <p:cNvSpPr/>
              <p:nvPr/>
            </p:nvSpPr>
            <p:spPr>
              <a:xfrm>
                <a:off x="4156850" y="1465225"/>
                <a:ext cx="170300" cy="150750"/>
              </a:xfrm>
              <a:custGeom>
                <a:avLst/>
                <a:gdLst/>
                <a:ahLst/>
                <a:cxnLst/>
                <a:rect l="l" t="t" r="r" b="b"/>
                <a:pathLst>
                  <a:path w="6812" h="6030" extrusionOk="0">
                    <a:moveTo>
                      <a:pt x="3430" y="1"/>
                    </a:moveTo>
                    <a:cubicBezTo>
                      <a:pt x="2376" y="1"/>
                      <a:pt x="1364" y="579"/>
                      <a:pt x="802" y="1615"/>
                    </a:cubicBezTo>
                    <a:cubicBezTo>
                      <a:pt x="1" y="3095"/>
                      <a:pt x="503" y="4856"/>
                      <a:pt x="1955" y="5656"/>
                    </a:cubicBezTo>
                    <a:cubicBezTo>
                      <a:pt x="2414" y="5909"/>
                      <a:pt x="2903" y="6029"/>
                      <a:pt x="3384" y="6029"/>
                    </a:cubicBezTo>
                    <a:cubicBezTo>
                      <a:pt x="4421" y="6029"/>
                      <a:pt x="5419" y="5468"/>
                      <a:pt x="5985" y="4464"/>
                    </a:cubicBezTo>
                    <a:cubicBezTo>
                      <a:pt x="6812" y="2993"/>
                      <a:pt x="6343" y="1223"/>
                      <a:pt x="4908" y="401"/>
                    </a:cubicBezTo>
                    <a:cubicBezTo>
                      <a:pt x="4435" y="130"/>
                      <a:pt x="3928" y="1"/>
                      <a:pt x="343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3" name="Google Shape;9213;p22"/>
              <p:cNvSpPr/>
              <p:nvPr/>
            </p:nvSpPr>
            <p:spPr>
              <a:xfrm>
                <a:off x="4622150" y="1726775"/>
                <a:ext cx="170100" cy="150675"/>
              </a:xfrm>
              <a:custGeom>
                <a:avLst/>
                <a:gdLst/>
                <a:ahLst/>
                <a:cxnLst/>
                <a:rect l="l" t="t" r="r" b="b"/>
                <a:pathLst>
                  <a:path w="6804" h="6027" extrusionOk="0">
                    <a:moveTo>
                      <a:pt x="3424" y="0"/>
                    </a:moveTo>
                    <a:cubicBezTo>
                      <a:pt x="2394" y="0"/>
                      <a:pt x="1403" y="552"/>
                      <a:pt x="834" y="1551"/>
                    </a:cubicBezTo>
                    <a:cubicBezTo>
                      <a:pt x="0" y="3019"/>
                      <a:pt x="460" y="4793"/>
                      <a:pt x="1888" y="5619"/>
                    </a:cubicBezTo>
                    <a:cubicBezTo>
                      <a:pt x="2364" y="5895"/>
                      <a:pt x="2877" y="6027"/>
                      <a:pt x="3381" y="6027"/>
                    </a:cubicBezTo>
                    <a:cubicBezTo>
                      <a:pt x="4396" y="6027"/>
                      <a:pt x="5376" y="5493"/>
                      <a:pt x="5945" y="4528"/>
                    </a:cubicBezTo>
                    <a:cubicBezTo>
                      <a:pt x="6804" y="3069"/>
                      <a:pt x="6376" y="1284"/>
                      <a:pt x="4968" y="437"/>
                    </a:cubicBezTo>
                    <a:cubicBezTo>
                      <a:pt x="4476" y="141"/>
                      <a:pt x="3945" y="0"/>
                      <a:pt x="342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4" name="Google Shape;9214;p22"/>
              <p:cNvSpPr/>
              <p:nvPr/>
            </p:nvSpPr>
            <p:spPr>
              <a:xfrm>
                <a:off x="4904550" y="2041775"/>
                <a:ext cx="16982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6793" h="6006" extrusionOk="0">
                    <a:moveTo>
                      <a:pt x="3412" y="0"/>
                    </a:moveTo>
                    <a:cubicBezTo>
                      <a:pt x="2392" y="0"/>
                      <a:pt x="1415" y="545"/>
                      <a:pt x="848" y="1532"/>
                    </a:cubicBezTo>
                    <a:cubicBezTo>
                      <a:pt x="1" y="3007"/>
                      <a:pt x="458" y="4774"/>
                      <a:pt x="1899" y="5601"/>
                    </a:cubicBezTo>
                    <a:cubicBezTo>
                      <a:pt x="2374" y="5875"/>
                      <a:pt x="2883" y="6005"/>
                      <a:pt x="3382" y="6005"/>
                    </a:cubicBezTo>
                    <a:cubicBezTo>
                      <a:pt x="4402" y="6005"/>
                      <a:pt x="5379" y="5460"/>
                      <a:pt x="5945" y="4474"/>
                    </a:cubicBezTo>
                    <a:cubicBezTo>
                      <a:pt x="6792" y="2997"/>
                      <a:pt x="6337" y="1232"/>
                      <a:pt x="4896" y="404"/>
                    </a:cubicBezTo>
                    <a:cubicBezTo>
                      <a:pt x="4420" y="131"/>
                      <a:pt x="3911" y="0"/>
                      <a:pt x="341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5" name="Google Shape;9215;p22"/>
              <p:cNvSpPr/>
              <p:nvPr/>
            </p:nvSpPr>
            <p:spPr>
              <a:xfrm>
                <a:off x="4070475" y="4069250"/>
                <a:ext cx="170250" cy="150725"/>
              </a:xfrm>
              <a:custGeom>
                <a:avLst/>
                <a:gdLst/>
                <a:ahLst/>
                <a:cxnLst/>
                <a:rect l="l" t="t" r="r" b="b"/>
                <a:pathLst>
                  <a:path w="6810" h="6029" extrusionOk="0">
                    <a:moveTo>
                      <a:pt x="3428" y="0"/>
                    </a:moveTo>
                    <a:cubicBezTo>
                      <a:pt x="2379" y="0"/>
                      <a:pt x="1371" y="574"/>
                      <a:pt x="808" y="1602"/>
                    </a:cubicBezTo>
                    <a:cubicBezTo>
                      <a:pt x="0" y="3079"/>
                      <a:pt x="495" y="4844"/>
                      <a:pt x="1941" y="5649"/>
                    </a:cubicBezTo>
                    <a:cubicBezTo>
                      <a:pt x="2404" y="5906"/>
                      <a:pt x="2898" y="6029"/>
                      <a:pt x="3384" y="6029"/>
                    </a:cubicBezTo>
                    <a:cubicBezTo>
                      <a:pt x="4416" y="6029"/>
                      <a:pt x="5409" y="5474"/>
                      <a:pt x="5975" y="4476"/>
                    </a:cubicBezTo>
                    <a:cubicBezTo>
                      <a:pt x="6810" y="3006"/>
                      <a:pt x="6348" y="1234"/>
                      <a:pt x="4919" y="407"/>
                    </a:cubicBezTo>
                    <a:cubicBezTo>
                      <a:pt x="4442" y="131"/>
                      <a:pt x="3930" y="0"/>
                      <a:pt x="342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6" name="Google Shape;9216;p22"/>
              <p:cNvSpPr/>
              <p:nvPr/>
            </p:nvSpPr>
            <p:spPr>
              <a:xfrm>
                <a:off x="2441850" y="3153925"/>
                <a:ext cx="170625" cy="150700"/>
              </a:xfrm>
              <a:custGeom>
                <a:avLst/>
                <a:gdLst/>
                <a:ahLst/>
                <a:cxnLst/>
                <a:rect l="l" t="t" r="r" b="b"/>
                <a:pathLst>
                  <a:path w="6825" h="6028" extrusionOk="0">
                    <a:moveTo>
                      <a:pt x="3446" y="0"/>
                    </a:moveTo>
                    <a:cubicBezTo>
                      <a:pt x="2432" y="0"/>
                      <a:pt x="1454" y="531"/>
                      <a:pt x="885" y="1495"/>
                    </a:cubicBezTo>
                    <a:cubicBezTo>
                      <a:pt x="0" y="2989"/>
                      <a:pt x="468" y="4812"/>
                      <a:pt x="1949" y="5643"/>
                    </a:cubicBezTo>
                    <a:cubicBezTo>
                      <a:pt x="2414" y="5903"/>
                      <a:pt x="2911" y="6027"/>
                      <a:pt x="3400" y="6027"/>
                    </a:cubicBezTo>
                    <a:cubicBezTo>
                      <a:pt x="4430" y="6027"/>
                      <a:pt x="5421" y="5475"/>
                      <a:pt x="5988" y="4482"/>
                    </a:cubicBezTo>
                    <a:cubicBezTo>
                      <a:pt x="6825" y="3017"/>
                      <a:pt x="6371" y="1240"/>
                      <a:pt x="4943" y="410"/>
                    </a:cubicBezTo>
                    <a:cubicBezTo>
                      <a:pt x="4466" y="133"/>
                      <a:pt x="3952" y="0"/>
                      <a:pt x="344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7" name="Google Shape;9217;p22"/>
              <p:cNvSpPr/>
              <p:nvPr/>
            </p:nvSpPr>
            <p:spPr>
              <a:xfrm>
                <a:off x="3056825" y="3967775"/>
                <a:ext cx="169525" cy="149650"/>
              </a:xfrm>
              <a:custGeom>
                <a:avLst/>
                <a:gdLst/>
                <a:ahLst/>
                <a:cxnLst/>
                <a:rect l="l" t="t" r="r" b="b"/>
                <a:pathLst>
                  <a:path w="6781" h="5986" extrusionOk="0">
                    <a:moveTo>
                      <a:pt x="3408" y="1"/>
                    </a:moveTo>
                    <a:cubicBezTo>
                      <a:pt x="2390" y="1"/>
                      <a:pt x="1411" y="548"/>
                      <a:pt x="849" y="1531"/>
                    </a:cubicBezTo>
                    <a:cubicBezTo>
                      <a:pt x="0" y="3012"/>
                      <a:pt x="467" y="4777"/>
                      <a:pt x="1923" y="5598"/>
                    </a:cubicBezTo>
                    <a:cubicBezTo>
                      <a:pt x="2389" y="5860"/>
                      <a:pt x="2886" y="5986"/>
                      <a:pt x="3372" y="5986"/>
                    </a:cubicBezTo>
                    <a:cubicBezTo>
                      <a:pt x="4405" y="5986"/>
                      <a:pt x="5395" y="5422"/>
                      <a:pt x="5956" y="4407"/>
                    </a:cubicBezTo>
                    <a:cubicBezTo>
                      <a:pt x="6780" y="2919"/>
                      <a:pt x="6282" y="1164"/>
                      <a:pt x="4807" y="362"/>
                    </a:cubicBezTo>
                    <a:cubicBezTo>
                      <a:pt x="4357" y="118"/>
                      <a:pt x="3879" y="1"/>
                      <a:pt x="340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8" name="Google Shape;9218;p22"/>
              <p:cNvSpPr/>
              <p:nvPr/>
            </p:nvSpPr>
            <p:spPr>
              <a:xfrm>
                <a:off x="3887800" y="4122725"/>
                <a:ext cx="169725" cy="150100"/>
              </a:xfrm>
              <a:custGeom>
                <a:avLst/>
                <a:gdLst/>
                <a:ahLst/>
                <a:cxnLst/>
                <a:rect l="l" t="t" r="r" b="b"/>
                <a:pathLst>
                  <a:path w="6789" h="6004" extrusionOk="0">
                    <a:moveTo>
                      <a:pt x="3411" y="1"/>
                    </a:moveTo>
                    <a:cubicBezTo>
                      <a:pt x="2396" y="1"/>
                      <a:pt x="1421" y="539"/>
                      <a:pt x="854" y="1516"/>
                    </a:cubicBezTo>
                    <a:cubicBezTo>
                      <a:pt x="1" y="2986"/>
                      <a:pt x="447" y="4759"/>
                      <a:pt x="1880" y="5592"/>
                    </a:cubicBezTo>
                    <a:cubicBezTo>
                      <a:pt x="2360" y="5870"/>
                      <a:pt x="2874" y="6004"/>
                      <a:pt x="3379" y="6004"/>
                    </a:cubicBezTo>
                    <a:cubicBezTo>
                      <a:pt x="4393" y="6004"/>
                      <a:pt x="5367" y="5466"/>
                      <a:pt x="5934" y="4490"/>
                    </a:cubicBezTo>
                    <a:cubicBezTo>
                      <a:pt x="6788" y="3017"/>
                      <a:pt x="6343" y="1245"/>
                      <a:pt x="4908" y="412"/>
                    </a:cubicBezTo>
                    <a:cubicBezTo>
                      <a:pt x="4429" y="134"/>
                      <a:pt x="3915" y="1"/>
                      <a:pt x="341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9" name="Google Shape;9219;p22"/>
              <p:cNvSpPr/>
              <p:nvPr/>
            </p:nvSpPr>
            <p:spPr>
              <a:xfrm>
                <a:off x="5019725" y="3198900"/>
                <a:ext cx="169475" cy="149600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5984" extrusionOk="0">
                    <a:moveTo>
                      <a:pt x="3406" y="0"/>
                    </a:moveTo>
                    <a:cubicBezTo>
                      <a:pt x="2388" y="0"/>
                      <a:pt x="1410" y="546"/>
                      <a:pt x="847" y="1529"/>
                    </a:cubicBezTo>
                    <a:cubicBezTo>
                      <a:pt x="0" y="3010"/>
                      <a:pt x="466" y="4777"/>
                      <a:pt x="1922" y="5596"/>
                    </a:cubicBezTo>
                    <a:cubicBezTo>
                      <a:pt x="2388" y="5858"/>
                      <a:pt x="2885" y="5984"/>
                      <a:pt x="3373" y="5984"/>
                    </a:cubicBezTo>
                    <a:cubicBezTo>
                      <a:pt x="4405" y="5984"/>
                      <a:pt x="5393" y="5420"/>
                      <a:pt x="5955" y="4405"/>
                    </a:cubicBezTo>
                    <a:cubicBezTo>
                      <a:pt x="6779" y="2918"/>
                      <a:pt x="6281" y="1162"/>
                      <a:pt x="4806" y="362"/>
                    </a:cubicBezTo>
                    <a:cubicBezTo>
                      <a:pt x="4355" y="117"/>
                      <a:pt x="3876" y="0"/>
                      <a:pt x="340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0" name="Google Shape;9220;p22"/>
              <p:cNvSpPr/>
              <p:nvPr/>
            </p:nvSpPr>
            <p:spPr>
              <a:xfrm>
                <a:off x="2492050" y="3338075"/>
                <a:ext cx="169975" cy="150200"/>
              </a:xfrm>
              <a:custGeom>
                <a:avLst/>
                <a:gdLst/>
                <a:ahLst/>
                <a:cxnLst/>
                <a:rect l="l" t="t" r="r" b="b"/>
                <a:pathLst>
                  <a:path w="6799" h="6008" extrusionOk="0">
                    <a:moveTo>
                      <a:pt x="3419" y="1"/>
                    </a:moveTo>
                    <a:cubicBezTo>
                      <a:pt x="2374" y="1"/>
                      <a:pt x="1372" y="577"/>
                      <a:pt x="811" y="1606"/>
                    </a:cubicBezTo>
                    <a:cubicBezTo>
                      <a:pt x="1" y="3089"/>
                      <a:pt x="506" y="4845"/>
                      <a:pt x="1971" y="5643"/>
                    </a:cubicBezTo>
                    <a:cubicBezTo>
                      <a:pt x="2424" y="5890"/>
                      <a:pt x="2906" y="6008"/>
                      <a:pt x="3379" y="6008"/>
                    </a:cubicBezTo>
                    <a:cubicBezTo>
                      <a:pt x="4424" y="6008"/>
                      <a:pt x="5427" y="5432"/>
                      <a:pt x="5988" y="4404"/>
                    </a:cubicBezTo>
                    <a:cubicBezTo>
                      <a:pt x="6799" y="2920"/>
                      <a:pt x="6293" y="1165"/>
                      <a:pt x="4828" y="366"/>
                    </a:cubicBezTo>
                    <a:cubicBezTo>
                      <a:pt x="4374" y="119"/>
                      <a:pt x="3892" y="1"/>
                      <a:pt x="341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1" name="Google Shape;9221;p22"/>
              <p:cNvSpPr/>
              <p:nvPr/>
            </p:nvSpPr>
            <p:spPr>
              <a:xfrm>
                <a:off x="2392775" y="2970200"/>
                <a:ext cx="169975" cy="150175"/>
              </a:xfrm>
              <a:custGeom>
                <a:avLst/>
                <a:gdLst/>
                <a:ahLst/>
                <a:cxnLst/>
                <a:rect l="l" t="t" r="r" b="b"/>
                <a:pathLst>
                  <a:path w="6799" h="6007" extrusionOk="0">
                    <a:moveTo>
                      <a:pt x="3414" y="0"/>
                    </a:moveTo>
                    <a:cubicBezTo>
                      <a:pt x="2379" y="0"/>
                      <a:pt x="1388" y="564"/>
                      <a:pt x="826" y="1577"/>
                    </a:cubicBezTo>
                    <a:cubicBezTo>
                      <a:pt x="1" y="3061"/>
                      <a:pt x="487" y="4816"/>
                      <a:pt x="1946" y="5627"/>
                    </a:cubicBezTo>
                    <a:cubicBezTo>
                      <a:pt x="2409" y="5884"/>
                      <a:pt x="2901" y="6007"/>
                      <a:pt x="3384" y="6007"/>
                    </a:cubicBezTo>
                    <a:cubicBezTo>
                      <a:pt x="4418" y="6007"/>
                      <a:pt x="5409" y="5443"/>
                      <a:pt x="5973" y="4430"/>
                    </a:cubicBezTo>
                    <a:cubicBezTo>
                      <a:pt x="6798" y="2946"/>
                      <a:pt x="6312" y="1190"/>
                      <a:pt x="4853" y="381"/>
                    </a:cubicBezTo>
                    <a:cubicBezTo>
                      <a:pt x="4390" y="123"/>
                      <a:pt x="3897" y="0"/>
                      <a:pt x="34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2" name="Google Shape;9222;p22"/>
              <p:cNvSpPr/>
              <p:nvPr/>
            </p:nvSpPr>
            <p:spPr>
              <a:xfrm>
                <a:off x="3742175" y="1388175"/>
                <a:ext cx="169125" cy="149650"/>
              </a:xfrm>
              <a:custGeom>
                <a:avLst/>
                <a:gdLst/>
                <a:ahLst/>
                <a:cxnLst/>
                <a:rect l="l" t="t" r="r" b="b"/>
                <a:pathLst>
                  <a:path w="6765" h="5986" extrusionOk="0">
                    <a:moveTo>
                      <a:pt x="3391" y="1"/>
                    </a:moveTo>
                    <a:cubicBezTo>
                      <a:pt x="2344" y="1"/>
                      <a:pt x="1341" y="582"/>
                      <a:pt x="782" y="1620"/>
                    </a:cubicBezTo>
                    <a:cubicBezTo>
                      <a:pt x="1" y="3072"/>
                      <a:pt x="484" y="4791"/>
                      <a:pt x="1897" y="5593"/>
                    </a:cubicBezTo>
                    <a:cubicBezTo>
                      <a:pt x="2367" y="5859"/>
                      <a:pt x="2867" y="5986"/>
                      <a:pt x="3358" y="5986"/>
                    </a:cubicBezTo>
                    <a:cubicBezTo>
                      <a:pt x="4387" y="5986"/>
                      <a:pt x="5373" y="5426"/>
                      <a:pt x="5935" y="4417"/>
                    </a:cubicBezTo>
                    <a:cubicBezTo>
                      <a:pt x="6765" y="2927"/>
                      <a:pt x="6271" y="1172"/>
                      <a:pt x="4800" y="368"/>
                    </a:cubicBezTo>
                    <a:cubicBezTo>
                      <a:pt x="4346" y="119"/>
                      <a:pt x="3864" y="1"/>
                      <a:pt x="339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3" name="Google Shape;9223;p22"/>
              <p:cNvSpPr/>
              <p:nvPr/>
            </p:nvSpPr>
            <p:spPr>
              <a:xfrm>
                <a:off x="2559950" y="2127775"/>
                <a:ext cx="170225" cy="150750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6030" extrusionOk="0">
                    <a:moveTo>
                      <a:pt x="3427" y="1"/>
                    </a:moveTo>
                    <a:cubicBezTo>
                      <a:pt x="2378" y="1"/>
                      <a:pt x="1370" y="574"/>
                      <a:pt x="807" y="1603"/>
                    </a:cubicBezTo>
                    <a:cubicBezTo>
                      <a:pt x="1" y="3079"/>
                      <a:pt x="494" y="4844"/>
                      <a:pt x="1940" y="5649"/>
                    </a:cubicBezTo>
                    <a:cubicBezTo>
                      <a:pt x="2403" y="5907"/>
                      <a:pt x="2897" y="6030"/>
                      <a:pt x="3383" y="6030"/>
                    </a:cubicBezTo>
                    <a:cubicBezTo>
                      <a:pt x="4416" y="6030"/>
                      <a:pt x="5409" y="5475"/>
                      <a:pt x="5975" y="4476"/>
                    </a:cubicBezTo>
                    <a:cubicBezTo>
                      <a:pt x="6809" y="3008"/>
                      <a:pt x="6348" y="1236"/>
                      <a:pt x="4918" y="409"/>
                    </a:cubicBezTo>
                    <a:cubicBezTo>
                      <a:pt x="4441" y="133"/>
                      <a:pt x="3929" y="1"/>
                      <a:pt x="342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4" name="Google Shape;9224;p22"/>
              <p:cNvSpPr/>
              <p:nvPr/>
            </p:nvSpPr>
            <p:spPr>
              <a:xfrm>
                <a:off x="4253600" y="4016325"/>
                <a:ext cx="169925" cy="150200"/>
              </a:xfrm>
              <a:custGeom>
                <a:avLst/>
                <a:gdLst/>
                <a:ahLst/>
                <a:cxnLst/>
                <a:rect l="l" t="t" r="r" b="b"/>
                <a:pathLst>
                  <a:path w="6797" h="6008" extrusionOk="0">
                    <a:moveTo>
                      <a:pt x="3416" y="1"/>
                    </a:moveTo>
                    <a:cubicBezTo>
                      <a:pt x="2379" y="1"/>
                      <a:pt x="1385" y="567"/>
                      <a:pt x="821" y="1584"/>
                    </a:cubicBezTo>
                    <a:cubicBezTo>
                      <a:pt x="0" y="3068"/>
                      <a:pt x="490" y="4823"/>
                      <a:pt x="1950" y="5630"/>
                    </a:cubicBezTo>
                    <a:cubicBezTo>
                      <a:pt x="2411" y="5886"/>
                      <a:pt x="2902" y="6008"/>
                      <a:pt x="3383" y="6008"/>
                    </a:cubicBezTo>
                    <a:cubicBezTo>
                      <a:pt x="4420" y="6008"/>
                      <a:pt x="5413" y="5441"/>
                      <a:pt x="5976" y="4423"/>
                    </a:cubicBezTo>
                    <a:cubicBezTo>
                      <a:pt x="6797" y="2941"/>
                      <a:pt x="6307" y="1185"/>
                      <a:pt x="4848" y="377"/>
                    </a:cubicBezTo>
                    <a:cubicBezTo>
                      <a:pt x="4387" y="122"/>
                      <a:pt x="3897" y="1"/>
                      <a:pt x="341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5" name="Google Shape;9225;p22"/>
              <p:cNvSpPr/>
              <p:nvPr/>
            </p:nvSpPr>
            <p:spPr>
              <a:xfrm>
                <a:off x="3009950" y="1600925"/>
                <a:ext cx="169450" cy="149600"/>
              </a:xfrm>
              <a:custGeom>
                <a:avLst/>
                <a:gdLst/>
                <a:ahLst/>
                <a:cxnLst/>
                <a:rect l="l" t="t" r="r" b="b"/>
                <a:pathLst>
                  <a:path w="6778" h="5984" extrusionOk="0">
                    <a:moveTo>
                      <a:pt x="3403" y="0"/>
                    </a:moveTo>
                    <a:cubicBezTo>
                      <a:pt x="2394" y="0"/>
                      <a:pt x="1425" y="536"/>
                      <a:pt x="861" y="1504"/>
                    </a:cubicBezTo>
                    <a:cubicBezTo>
                      <a:pt x="1" y="2983"/>
                      <a:pt x="450" y="4753"/>
                      <a:pt x="1897" y="5583"/>
                    </a:cubicBezTo>
                    <a:cubicBezTo>
                      <a:pt x="2371" y="5854"/>
                      <a:pt x="2877" y="5983"/>
                      <a:pt x="3373" y="5983"/>
                    </a:cubicBezTo>
                    <a:cubicBezTo>
                      <a:pt x="4398" y="5983"/>
                      <a:pt x="5379" y="5430"/>
                      <a:pt x="5942" y="4430"/>
                    </a:cubicBezTo>
                    <a:cubicBezTo>
                      <a:pt x="6778" y="2948"/>
                      <a:pt x="6294" y="1186"/>
                      <a:pt x="4830" y="375"/>
                    </a:cubicBezTo>
                    <a:cubicBezTo>
                      <a:pt x="4371" y="121"/>
                      <a:pt x="3883" y="0"/>
                      <a:pt x="340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6" name="Google Shape;9226;p22"/>
              <p:cNvSpPr/>
              <p:nvPr/>
            </p:nvSpPr>
            <p:spPr>
              <a:xfrm>
                <a:off x="5103300" y="2777825"/>
                <a:ext cx="169050" cy="149625"/>
              </a:xfrm>
              <a:custGeom>
                <a:avLst/>
                <a:gdLst/>
                <a:ahLst/>
                <a:cxnLst/>
                <a:rect l="l" t="t" r="r" b="b"/>
                <a:pathLst>
                  <a:path w="6762" h="5985" extrusionOk="0">
                    <a:moveTo>
                      <a:pt x="3403" y="1"/>
                    </a:moveTo>
                    <a:cubicBezTo>
                      <a:pt x="2385" y="1"/>
                      <a:pt x="1410" y="547"/>
                      <a:pt x="845" y="1537"/>
                    </a:cubicBezTo>
                    <a:cubicBezTo>
                      <a:pt x="1" y="3020"/>
                      <a:pt x="472" y="4784"/>
                      <a:pt x="1933" y="5600"/>
                    </a:cubicBezTo>
                    <a:cubicBezTo>
                      <a:pt x="2398" y="5860"/>
                      <a:pt x="2892" y="5985"/>
                      <a:pt x="3377" y="5985"/>
                    </a:cubicBezTo>
                    <a:cubicBezTo>
                      <a:pt x="4412" y="5985"/>
                      <a:pt x="5402" y="5417"/>
                      <a:pt x="5963" y="4398"/>
                    </a:cubicBezTo>
                    <a:cubicBezTo>
                      <a:pt x="6762" y="2948"/>
                      <a:pt x="6300" y="1225"/>
                      <a:pt x="4897" y="411"/>
                    </a:cubicBezTo>
                    <a:cubicBezTo>
                      <a:pt x="4418" y="134"/>
                      <a:pt x="3906" y="1"/>
                      <a:pt x="340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7" name="Google Shape;9227;p22"/>
              <p:cNvSpPr/>
              <p:nvPr/>
            </p:nvSpPr>
            <p:spPr>
              <a:xfrm>
                <a:off x="2694125" y="1891225"/>
                <a:ext cx="168975" cy="149600"/>
              </a:xfrm>
              <a:custGeom>
                <a:avLst/>
                <a:gdLst/>
                <a:ahLst/>
                <a:cxnLst/>
                <a:rect l="l" t="t" r="r" b="b"/>
                <a:pathLst>
                  <a:path w="6759" h="5984" extrusionOk="0">
                    <a:moveTo>
                      <a:pt x="3386" y="0"/>
                    </a:moveTo>
                    <a:cubicBezTo>
                      <a:pt x="2353" y="0"/>
                      <a:pt x="1365" y="563"/>
                      <a:pt x="804" y="1577"/>
                    </a:cubicBezTo>
                    <a:cubicBezTo>
                      <a:pt x="1" y="3026"/>
                      <a:pt x="456" y="4753"/>
                      <a:pt x="1856" y="5568"/>
                    </a:cubicBezTo>
                    <a:cubicBezTo>
                      <a:pt x="2338" y="5849"/>
                      <a:pt x="2853" y="5983"/>
                      <a:pt x="3358" y="5983"/>
                    </a:cubicBezTo>
                    <a:cubicBezTo>
                      <a:pt x="4374" y="5983"/>
                      <a:pt x="5346" y="5441"/>
                      <a:pt x="5911" y="4455"/>
                    </a:cubicBezTo>
                    <a:cubicBezTo>
                      <a:pt x="6758" y="2974"/>
                      <a:pt x="6293" y="1209"/>
                      <a:pt x="4837" y="388"/>
                    </a:cubicBezTo>
                    <a:cubicBezTo>
                      <a:pt x="4370" y="126"/>
                      <a:pt x="3873" y="0"/>
                      <a:pt x="338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8" name="Google Shape;9228;p22"/>
              <p:cNvSpPr/>
              <p:nvPr/>
            </p:nvSpPr>
            <p:spPr>
              <a:xfrm>
                <a:off x="2427850" y="2365750"/>
                <a:ext cx="168300" cy="149025"/>
              </a:xfrm>
              <a:custGeom>
                <a:avLst/>
                <a:gdLst/>
                <a:ahLst/>
                <a:cxnLst/>
                <a:rect l="l" t="t" r="r" b="b"/>
                <a:pathLst>
                  <a:path w="6732" h="5961" extrusionOk="0">
                    <a:moveTo>
                      <a:pt x="3375" y="0"/>
                    </a:moveTo>
                    <a:cubicBezTo>
                      <a:pt x="2344" y="0"/>
                      <a:pt x="1356" y="563"/>
                      <a:pt x="796" y="1575"/>
                    </a:cubicBezTo>
                    <a:cubicBezTo>
                      <a:pt x="0" y="3016"/>
                      <a:pt x="457" y="4740"/>
                      <a:pt x="1851" y="5551"/>
                    </a:cubicBezTo>
                    <a:cubicBezTo>
                      <a:pt x="2328" y="5828"/>
                      <a:pt x="2840" y="5960"/>
                      <a:pt x="3341" y="5960"/>
                    </a:cubicBezTo>
                    <a:cubicBezTo>
                      <a:pt x="4356" y="5960"/>
                      <a:pt x="5329" y="5418"/>
                      <a:pt x="5890" y="4435"/>
                    </a:cubicBezTo>
                    <a:cubicBezTo>
                      <a:pt x="6732" y="2962"/>
                      <a:pt x="6265" y="1199"/>
                      <a:pt x="4815" y="384"/>
                    </a:cubicBezTo>
                    <a:cubicBezTo>
                      <a:pt x="4352" y="124"/>
                      <a:pt x="3859" y="0"/>
                      <a:pt x="337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9" name="Google Shape;9229;p22"/>
              <p:cNvSpPr/>
              <p:nvPr/>
            </p:nvSpPr>
            <p:spPr>
              <a:xfrm>
                <a:off x="2824900" y="3837650"/>
                <a:ext cx="168100" cy="148375"/>
              </a:xfrm>
              <a:custGeom>
                <a:avLst/>
                <a:gdLst/>
                <a:ahLst/>
                <a:cxnLst/>
                <a:rect l="l" t="t" r="r" b="b"/>
                <a:pathLst>
                  <a:path w="6724" h="5935" extrusionOk="0">
                    <a:moveTo>
                      <a:pt x="3384" y="1"/>
                    </a:moveTo>
                    <a:cubicBezTo>
                      <a:pt x="2390" y="1"/>
                      <a:pt x="1430" y="519"/>
                      <a:pt x="872" y="1457"/>
                    </a:cubicBezTo>
                    <a:cubicBezTo>
                      <a:pt x="1" y="2920"/>
                      <a:pt x="440" y="4709"/>
                      <a:pt x="1874" y="5536"/>
                    </a:cubicBezTo>
                    <a:cubicBezTo>
                      <a:pt x="2341" y="5806"/>
                      <a:pt x="2845" y="5934"/>
                      <a:pt x="3341" y="5934"/>
                    </a:cubicBezTo>
                    <a:cubicBezTo>
                      <a:pt x="4334" y="5934"/>
                      <a:pt x="5294" y="5417"/>
                      <a:pt x="5852" y="4480"/>
                    </a:cubicBezTo>
                    <a:cubicBezTo>
                      <a:pt x="6723" y="3015"/>
                      <a:pt x="6284" y="1226"/>
                      <a:pt x="4850" y="399"/>
                    </a:cubicBezTo>
                    <a:cubicBezTo>
                      <a:pt x="4383" y="130"/>
                      <a:pt x="3879" y="1"/>
                      <a:pt x="338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0" name="Google Shape;9230;p22"/>
              <p:cNvSpPr/>
              <p:nvPr/>
            </p:nvSpPr>
            <p:spPr>
              <a:xfrm>
                <a:off x="3705825" y="4177100"/>
                <a:ext cx="167275" cy="147750"/>
              </a:xfrm>
              <a:custGeom>
                <a:avLst/>
                <a:gdLst/>
                <a:ahLst/>
                <a:cxnLst/>
                <a:rect l="l" t="t" r="r" b="b"/>
                <a:pathLst>
                  <a:path w="6691" h="5910" extrusionOk="0">
                    <a:moveTo>
                      <a:pt x="3385" y="0"/>
                    </a:moveTo>
                    <a:cubicBezTo>
                      <a:pt x="2392" y="0"/>
                      <a:pt x="1428" y="515"/>
                      <a:pt x="871" y="1447"/>
                    </a:cubicBezTo>
                    <a:cubicBezTo>
                      <a:pt x="0" y="2904"/>
                      <a:pt x="453" y="4712"/>
                      <a:pt x="1894" y="5528"/>
                    </a:cubicBezTo>
                    <a:cubicBezTo>
                      <a:pt x="2349" y="5787"/>
                      <a:pt x="2840" y="5910"/>
                      <a:pt x="3324" y="5910"/>
                    </a:cubicBezTo>
                    <a:cubicBezTo>
                      <a:pt x="4334" y="5910"/>
                      <a:pt x="5312" y="5375"/>
                      <a:pt x="5867" y="4414"/>
                    </a:cubicBezTo>
                    <a:cubicBezTo>
                      <a:pt x="6691" y="2985"/>
                      <a:pt x="6250" y="1221"/>
                      <a:pt x="4866" y="408"/>
                    </a:cubicBezTo>
                    <a:cubicBezTo>
                      <a:pt x="4398" y="132"/>
                      <a:pt x="3888" y="0"/>
                      <a:pt x="338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1" name="Google Shape;9231;p22"/>
              <p:cNvSpPr/>
              <p:nvPr/>
            </p:nvSpPr>
            <p:spPr>
              <a:xfrm>
                <a:off x="2543275" y="3523225"/>
                <a:ext cx="166950" cy="147825"/>
              </a:xfrm>
              <a:custGeom>
                <a:avLst/>
                <a:gdLst/>
                <a:ahLst/>
                <a:cxnLst/>
                <a:rect l="l" t="t" r="r" b="b"/>
                <a:pathLst>
                  <a:path w="6678" h="5913" extrusionOk="0">
                    <a:moveTo>
                      <a:pt x="3370" y="0"/>
                    </a:moveTo>
                    <a:cubicBezTo>
                      <a:pt x="2348" y="0"/>
                      <a:pt x="1359" y="550"/>
                      <a:pt x="806" y="1531"/>
                    </a:cubicBezTo>
                    <a:cubicBezTo>
                      <a:pt x="0" y="2963"/>
                      <a:pt x="461" y="4720"/>
                      <a:pt x="1860" y="5521"/>
                    </a:cubicBezTo>
                    <a:cubicBezTo>
                      <a:pt x="2321" y="5786"/>
                      <a:pt x="2818" y="5912"/>
                      <a:pt x="3306" y="5912"/>
                    </a:cubicBezTo>
                    <a:cubicBezTo>
                      <a:pt x="4343" y="5912"/>
                      <a:pt x="5345" y="5345"/>
                      <a:pt x="5895" y="4332"/>
                    </a:cubicBezTo>
                    <a:cubicBezTo>
                      <a:pt x="6677" y="2892"/>
                      <a:pt x="6180" y="1146"/>
                      <a:pt x="4766" y="364"/>
                    </a:cubicBezTo>
                    <a:cubicBezTo>
                      <a:pt x="4320" y="117"/>
                      <a:pt x="3842" y="0"/>
                      <a:pt x="337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2" name="Google Shape;9232;p22"/>
              <p:cNvSpPr/>
              <p:nvPr/>
            </p:nvSpPr>
            <p:spPr>
              <a:xfrm>
                <a:off x="2344000" y="2787175"/>
                <a:ext cx="168225" cy="148350"/>
              </a:xfrm>
              <a:custGeom>
                <a:avLst/>
                <a:gdLst/>
                <a:ahLst/>
                <a:cxnLst/>
                <a:rect l="l" t="t" r="r" b="b"/>
                <a:pathLst>
                  <a:path w="6729" h="5934" extrusionOk="0">
                    <a:moveTo>
                      <a:pt x="3388" y="0"/>
                    </a:moveTo>
                    <a:cubicBezTo>
                      <a:pt x="2388" y="0"/>
                      <a:pt x="1422" y="525"/>
                      <a:pt x="864" y="1473"/>
                    </a:cubicBezTo>
                    <a:cubicBezTo>
                      <a:pt x="1" y="2939"/>
                      <a:pt x="450" y="4724"/>
                      <a:pt x="1891" y="5544"/>
                    </a:cubicBezTo>
                    <a:cubicBezTo>
                      <a:pt x="2354" y="5808"/>
                      <a:pt x="2852" y="5934"/>
                      <a:pt x="3341" y="5934"/>
                    </a:cubicBezTo>
                    <a:cubicBezTo>
                      <a:pt x="4341" y="5934"/>
                      <a:pt x="5306" y="5409"/>
                      <a:pt x="5864" y="4461"/>
                    </a:cubicBezTo>
                    <a:cubicBezTo>
                      <a:pt x="6729" y="2995"/>
                      <a:pt x="6278" y="1210"/>
                      <a:pt x="4837" y="390"/>
                    </a:cubicBezTo>
                    <a:cubicBezTo>
                      <a:pt x="4375" y="126"/>
                      <a:pt x="3877" y="0"/>
                      <a:pt x="338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3" name="Google Shape;9233;p22"/>
              <p:cNvSpPr/>
              <p:nvPr/>
            </p:nvSpPr>
            <p:spPr>
              <a:xfrm>
                <a:off x="4437900" y="3964050"/>
                <a:ext cx="167250" cy="148375"/>
              </a:xfrm>
              <a:custGeom>
                <a:avLst/>
                <a:gdLst/>
                <a:ahLst/>
                <a:cxnLst/>
                <a:rect l="l" t="t" r="r" b="b"/>
                <a:pathLst>
                  <a:path w="6690" h="5935" extrusionOk="0">
                    <a:moveTo>
                      <a:pt x="3366" y="1"/>
                    </a:moveTo>
                    <a:cubicBezTo>
                      <a:pt x="2354" y="1"/>
                      <a:pt x="1382" y="539"/>
                      <a:pt x="823" y="1513"/>
                    </a:cubicBezTo>
                    <a:cubicBezTo>
                      <a:pt x="1" y="2948"/>
                      <a:pt x="434" y="4693"/>
                      <a:pt x="1816" y="5512"/>
                    </a:cubicBezTo>
                    <a:cubicBezTo>
                      <a:pt x="2297" y="5798"/>
                      <a:pt x="2817" y="5935"/>
                      <a:pt x="3326" y="5935"/>
                    </a:cubicBezTo>
                    <a:cubicBezTo>
                      <a:pt x="4338" y="5935"/>
                      <a:pt x="5310" y="5397"/>
                      <a:pt x="5869" y="4422"/>
                    </a:cubicBezTo>
                    <a:cubicBezTo>
                      <a:pt x="6689" y="2988"/>
                      <a:pt x="6256" y="1243"/>
                      <a:pt x="4875" y="423"/>
                    </a:cubicBezTo>
                    <a:cubicBezTo>
                      <a:pt x="4394" y="137"/>
                      <a:pt x="3875" y="1"/>
                      <a:pt x="336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4" name="Google Shape;9234;p22"/>
              <p:cNvSpPr/>
              <p:nvPr/>
            </p:nvSpPr>
            <p:spPr>
              <a:xfrm>
                <a:off x="3290525" y="4099175"/>
                <a:ext cx="167250" cy="148400"/>
              </a:xfrm>
              <a:custGeom>
                <a:avLst/>
                <a:gdLst/>
                <a:ahLst/>
                <a:cxnLst/>
                <a:rect l="l" t="t" r="r" b="b"/>
                <a:pathLst>
                  <a:path w="6690" h="5936" extrusionOk="0">
                    <a:moveTo>
                      <a:pt x="3365" y="0"/>
                    </a:moveTo>
                    <a:cubicBezTo>
                      <a:pt x="2348" y="0"/>
                      <a:pt x="1369" y="546"/>
                      <a:pt x="811" y="1532"/>
                    </a:cubicBezTo>
                    <a:cubicBezTo>
                      <a:pt x="1" y="2968"/>
                      <a:pt x="447" y="4711"/>
                      <a:pt x="1834" y="5524"/>
                    </a:cubicBezTo>
                    <a:cubicBezTo>
                      <a:pt x="2309" y="5803"/>
                      <a:pt x="2821" y="5936"/>
                      <a:pt x="3323" y="5936"/>
                    </a:cubicBezTo>
                    <a:cubicBezTo>
                      <a:pt x="4342" y="5936"/>
                      <a:pt x="5320" y="5390"/>
                      <a:pt x="5879" y="4403"/>
                    </a:cubicBezTo>
                    <a:cubicBezTo>
                      <a:pt x="6689" y="2969"/>
                      <a:pt x="6243" y="1226"/>
                      <a:pt x="4856" y="412"/>
                    </a:cubicBezTo>
                    <a:cubicBezTo>
                      <a:pt x="4380" y="133"/>
                      <a:pt x="3868" y="0"/>
                      <a:pt x="336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5" name="Google Shape;9235;p22"/>
              <p:cNvSpPr/>
              <p:nvPr/>
            </p:nvSpPr>
            <p:spPr>
              <a:xfrm>
                <a:off x="4856850" y="1859525"/>
                <a:ext cx="165975" cy="146775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5871" extrusionOk="0">
                    <a:moveTo>
                      <a:pt x="3365" y="0"/>
                    </a:moveTo>
                    <a:cubicBezTo>
                      <a:pt x="2337" y="0"/>
                      <a:pt x="1335" y="555"/>
                      <a:pt x="792" y="1537"/>
                    </a:cubicBezTo>
                    <a:cubicBezTo>
                      <a:pt x="0" y="2966"/>
                      <a:pt x="491" y="4736"/>
                      <a:pt x="1894" y="5513"/>
                    </a:cubicBezTo>
                    <a:cubicBezTo>
                      <a:pt x="2332" y="5755"/>
                      <a:pt x="2806" y="5870"/>
                      <a:pt x="3274" y="5870"/>
                    </a:cubicBezTo>
                    <a:cubicBezTo>
                      <a:pt x="4302" y="5870"/>
                      <a:pt x="5304" y="5315"/>
                      <a:pt x="5848" y="4334"/>
                    </a:cubicBezTo>
                    <a:cubicBezTo>
                      <a:pt x="6639" y="2904"/>
                      <a:pt x="6147" y="1135"/>
                      <a:pt x="4745" y="358"/>
                    </a:cubicBezTo>
                    <a:cubicBezTo>
                      <a:pt x="4307" y="115"/>
                      <a:pt x="3833" y="0"/>
                      <a:pt x="336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6" name="Google Shape;9236;p22"/>
              <p:cNvSpPr/>
              <p:nvPr/>
            </p:nvSpPr>
            <p:spPr>
              <a:xfrm>
                <a:off x="2829325" y="1656150"/>
                <a:ext cx="164675" cy="145500"/>
              </a:xfrm>
              <a:custGeom>
                <a:avLst/>
                <a:gdLst/>
                <a:ahLst/>
                <a:cxnLst/>
                <a:rect l="l" t="t" r="r" b="b"/>
                <a:pathLst>
                  <a:path w="6587" h="5820" extrusionOk="0">
                    <a:moveTo>
                      <a:pt x="3365" y="1"/>
                    </a:moveTo>
                    <a:cubicBezTo>
                      <a:pt x="2343" y="1"/>
                      <a:pt x="1332" y="544"/>
                      <a:pt x="793" y="1491"/>
                    </a:cubicBezTo>
                    <a:cubicBezTo>
                      <a:pt x="1" y="2886"/>
                      <a:pt x="494" y="4710"/>
                      <a:pt x="1872" y="5474"/>
                    </a:cubicBezTo>
                    <a:cubicBezTo>
                      <a:pt x="2296" y="5708"/>
                      <a:pt x="2760" y="5819"/>
                      <a:pt x="3223" y="5819"/>
                    </a:cubicBezTo>
                    <a:cubicBezTo>
                      <a:pt x="4265" y="5819"/>
                      <a:pt x="5295" y="5257"/>
                      <a:pt x="5823" y="4282"/>
                    </a:cubicBezTo>
                    <a:cubicBezTo>
                      <a:pt x="6586" y="2871"/>
                      <a:pt x="6059" y="1051"/>
                      <a:pt x="4669" y="320"/>
                    </a:cubicBezTo>
                    <a:cubicBezTo>
                      <a:pt x="4258" y="103"/>
                      <a:pt x="3810" y="1"/>
                      <a:pt x="336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7" name="Google Shape;9237;p22"/>
              <p:cNvSpPr/>
              <p:nvPr/>
            </p:nvSpPr>
            <p:spPr>
              <a:xfrm>
                <a:off x="5155925" y="2963825"/>
                <a:ext cx="164175" cy="145475"/>
              </a:xfrm>
              <a:custGeom>
                <a:avLst/>
                <a:gdLst/>
                <a:ahLst/>
                <a:cxnLst/>
                <a:rect l="l" t="t" r="r" b="b"/>
                <a:pathLst>
                  <a:path w="6567" h="5819" extrusionOk="0">
                    <a:moveTo>
                      <a:pt x="3344" y="0"/>
                    </a:moveTo>
                    <a:cubicBezTo>
                      <a:pt x="2310" y="0"/>
                      <a:pt x="1285" y="555"/>
                      <a:pt x="753" y="1523"/>
                    </a:cubicBezTo>
                    <a:cubicBezTo>
                      <a:pt x="0" y="2892"/>
                      <a:pt x="464" y="4656"/>
                      <a:pt x="1785" y="5437"/>
                    </a:cubicBezTo>
                    <a:cubicBezTo>
                      <a:pt x="2223" y="5696"/>
                      <a:pt x="2711" y="5819"/>
                      <a:pt x="3198" y="5819"/>
                    </a:cubicBezTo>
                    <a:cubicBezTo>
                      <a:pt x="4212" y="5819"/>
                      <a:pt x="5221" y="5286"/>
                      <a:pt x="5763" y="4346"/>
                    </a:cubicBezTo>
                    <a:cubicBezTo>
                      <a:pt x="6566" y="2955"/>
                      <a:pt x="6083" y="1129"/>
                      <a:pt x="4711" y="356"/>
                    </a:cubicBezTo>
                    <a:cubicBezTo>
                      <a:pt x="4283" y="114"/>
                      <a:pt x="3813" y="0"/>
                      <a:pt x="334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8" name="Google Shape;9238;p22"/>
              <p:cNvSpPr/>
              <p:nvPr/>
            </p:nvSpPr>
            <p:spPr>
              <a:xfrm>
                <a:off x="3926725" y="1336750"/>
                <a:ext cx="165275" cy="146150"/>
              </a:xfrm>
              <a:custGeom>
                <a:avLst/>
                <a:gdLst/>
                <a:ahLst/>
                <a:cxnLst/>
                <a:rect l="l" t="t" r="r" b="b"/>
                <a:pathLst>
                  <a:path w="6611" h="5846" extrusionOk="0">
                    <a:moveTo>
                      <a:pt x="3370" y="1"/>
                    </a:moveTo>
                    <a:cubicBezTo>
                      <a:pt x="2377" y="1"/>
                      <a:pt x="1394" y="513"/>
                      <a:pt x="840" y="1431"/>
                    </a:cubicBezTo>
                    <a:cubicBezTo>
                      <a:pt x="0" y="2820"/>
                      <a:pt x="444" y="4644"/>
                      <a:pt x="1814" y="5456"/>
                    </a:cubicBezTo>
                    <a:cubicBezTo>
                      <a:pt x="2261" y="5720"/>
                      <a:pt x="2756" y="5846"/>
                      <a:pt x="3248" y="5846"/>
                    </a:cubicBezTo>
                    <a:cubicBezTo>
                      <a:pt x="4223" y="5846"/>
                      <a:pt x="5187" y="5352"/>
                      <a:pt x="5747" y="4464"/>
                    </a:cubicBezTo>
                    <a:cubicBezTo>
                      <a:pt x="6611" y="3094"/>
                      <a:pt x="6204" y="1258"/>
                      <a:pt x="4850" y="419"/>
                    </a:cubicBezTo>
                    <a:cubicBezTo>
                      <a:pt x="4392" y="135"/>
                      <a:pt x="3880" y="1"/>
                      <a:pt x="337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9" name="Google Shape;9239;p22"/>
              <p:cNvSpPr/>
              <p:nvPr/>
            </p:nvSpPr>
            <p:spPr>
              <a:xfrm>
                <a:off x="4622950" y="3912650"/>
                <a:ext cx="1630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6523" h="5794" extrusionOk="0">
                    <a:moveTo>
                      <a:pt x="3348" y="1"/>
                    </a:moveTo>
                    <a:cubicBezTo>
                      <a:pt x="2325" y="1"/>
                      <a:pt x="1301" y="541"/>
                      <a:pt x="767" y="1485"/>
                    </a:cubicBezTo>
                    <a:cubicBezTo>
                      <a:pt x="1" y="2838"/>
                      <a:pt x="459" y="4629"/>
                      <a:pt x="1773" y="5414"/>
                    </a:cubicBezTo>
                    <a:cubicBezTo>
                      <a:pt x="2205" y="5672"/>
                      <a:pt x="2690" y="5794"/>
                      <a:pt x="3176" y="5794"/>
                    </a:cubicBezTo>
                    <a:cubicBezTo>
                      <a:pt x="4198" y="5794"/>
                      <a:pt x="5222" y="5254"/>
                      <a:pt x="5756" y="4310"/>
                    </a:cubicBezTo>
                    <a:cubicBezTo>
                      <a:pt x="6523" y="2956"/>
                      <a:pt x="6064" y="1166"/>
                      <a:pt x="4750" y="380"/>
                    </a:cubicBezTo>
                    <a:cubicBezTo>
                      <a:pt x="4318" y="122"/>
                      <a:pt x="3833" y="1"/>
                      <a:pt x="334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0" name="Google Shape;9240;p22"/>
              <p:cNvSpPr/>
              <p:nvPr/>
            </p:nvSpPr>
            <p:spPr>
              <a:xfrm>
                <a:off x="3525450" y="4232075"/>
                <a:ext cx="162600" cy="144125"/>
              </a:xfrm>
              <a:custGeom>
                <a:avLst/>
                <a:gdLst/>
                <a:ahLst/>
                <a:cxnLst/>
                <a:rect l="l" t="t" r="r" b="b"/>
                <a:pathLst>
                  <a:path w="6504" h="5765" extrusionOk="0">
                    <a:moveTo>
                      <a:pt x="3346" y="0"/>
                    </a:moveTo>
                    <a:cubicBezTo>
                      <a:pt x="2312" y="0"/>
                      <a:pt x="1270" y="552"/>
                      <a:pt x="748" y="1507"/>
                    </a:cubicBezTo>
                    <a:cubicBezTo>
                      <a:pt x="1" y="2871"/>
                      <a:pt x="496" y="4675"/>
                      <a:pt x="1824" y="5421"/>
                    </a:cubicBezTo>
                    <a:cubicBezTo>
                      <a:pt x="2239" y="5654"/>
                      <a:pt x="2701" y="5765"/>
                      <a:pt x="3163" y="5765"/>
                    </a:cubicBezTo>
                    <a:cubicBezTo>
                      <a:pt x="4177" y="5765"/>
                      <a:pt x="5193" y="5234"/>
                      <a:pt x="5729" y="4309"/>
                    </a:cubicBezTo>
                    <a:cubicBezTo>
                      <a:pt x="6504" y="2968"/>
                      <a:pt x="6042" y="1153"/>
                      <a:pt x="4729" y="372"/>
                    </a:cubicBezTo>
                    <a:cubicBezTo>
                      <a:pt x="4305" y="119"/>
                      <a:pt x="3826" y="0"/>
                      <a:pt x="334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1" name="Google Shape;9241;p22"/>
              <p:cNvSpPr/>
              <p:nvPr/>
            </p:nvSpPr>
            <p:spPr>
              <a:xfrm>
                <a:off x="2595100" y="3709000"/>
                <a:ext cx="162575" cy="144125"/>
              </a:xfrm>
              <a:custGeom>
                <a:avLst/>
                <a:gdLst/>
                <a:ahLst/>
                <a:cxnLst/>
                <a:rect l="l" t="t" r="r" b="b"/>
                <a:pathLst>
                  <a:path w="6503" h="5765" extrusionOk="0">
                    <a:moveTo>
                      <a:pt x="3341" y="1"/>
                    </a:moveTo>
                    <a:cubicBezTo>
                      <a:pt x="2290" y="1"/>
                      <a:pt x="1236" y="570"/>
                      <a:pt x="724" y="1544"/>
                    </a:cubicBezTo>
                    <a:cubicBezTo>
                      <a:pt x="1" y="2925"/>
                      <a:pt x="524" y="4723"/>
                      <a:pt x="1859" y="5442"/>
                    </a:cubicBezTo>
                    <a:cubicBezTo>
                      <a:pt x="2265" y="5661"/>
                      <a:pt x="2713" y="5764"/>
                      <a:pt x="3161" y="5764"/>
                    </a:cubicBezTo>
                    <a:cubicBezTo>
                      <a:pt x="4192" y="5764"/>
                      <a:pt x="5224" y="5216"/>
                      <a:pt x="5748" y="4270"/>
                    </a:cubicBezTo>
                    <a:cubicBezTo>
                      <a:pt x="6502" y="2912"/>
                      <a:pt x="6014" y="1107"/>
                      <a:pt x="4690" y="351"/>
                    </a:cubicBezTo>
                    <a:cubicBezTo>
                      <a:pt x="4272" y="113"/>
                      <a:pt x="3807" y="1"/>
                      <a:pt x="334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2" name="Google Shape;9242;p22"/>
              <p:cNvSpPr/>
              <p:nvPr/>
            </p:nvSpPr>
            <p:spPr>
              <a:xfrm>
                <a:off x="4343750" y="1415375"/>
                <a:ext cx="162550" cy="144100"/>
              </a:xfrm>
              <a:custGeom>
                <a:avLst/>
                <a:gdLst/>
                <a:ahLst/>
                <a:cxnLst/>
                <a:rect l="l" t="t" r="r" b="b"/>
                <a:pathLst>
                  <a:path w="6502" h="5764" extrusionOk="0">
                    <a:moveTo>
                      <a:pt x="3341" y="0"/>
                    </a:moveTo>
                    <a:cubicBezTo>
                      <a:pt x="2290" y="0"/>
                      <a:pt x="1235" y="569"/>
                      <a:pt x="724" y="1543"/>
                    </a:cubicBezTo>
                    <a:cubicBezTo>
                      <a:pt x="0" y="2925"/>
                      <a:pt x="523" y="4722"/>
                      <a:pt x="1858" y="5441"/>
                    </a:cubicBezTo>
                    <a:cubicBezTo>
                      <a:pt x="2265" y="5660"/>
                      <a:pt x="2713" y="5763"/>
                      <a:pt x="3161" y="5763"/>
                    </a:cubicBezTo>
                    <a:cubicBezTo>
                      <a:pt x="4192" y="5763"/>
                      <a:pt x="5223" y="5215"/>
                      <a:pt x="5747" y="4269"/>
                    </a:cubicBezTo>
                    <a:cubicBezTo>
                      <a:pt x="6502" y="2911"/>
                      <a:pt x="6014" y="1105"/>
                      <a:pt x="4689" y="350"/>
                    </a:cubicBezTo>
                    <a:cubicBezTo>
                      <a:pt x="4272" y="112"/>
                      <a:pt x="3807" y="0"/>
                      <a:pt x="334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3" name="Google Shape;9243;p22"/>
              <p:cNvSpPr/>
              <p:nvPr/>
            </p:nvSpPr>
            <p:spPr>
              <a:xfrm>
                <a:off x="4575750" y="1546125"/>
                <a:ext cx="163125" cy="144125"/>
              </a:xfrm>
              <a:custGeom>
                <a:avLst/>
                <a:gdLst/>
                <a:ahLst/>
                <a:cxnLst/>
                <a:rect l="l" t="t" r="r" b="b"/>
                <a:pathLst>
                  <a:path w="6525" h="5765" extrusionOk="0">
                    <a:moveTo>
                      <a:pt x="3364" y="0"/>
                    </a:moveTo>
                    <a:cubicBezTo>
                      <a:pt x="2350" y="0"/>
                      <a:pt x="1332" y="531"/>
                      <a:pt x="797" y="1456"/>
                    </a:cubicBezTo>
                    <a:cubicBezTo>
                      <a:pt x="1" y="2834"/>
                      <a:pt x="517" y="4717"/>
                      <a:pt x="1893" y="5448"/>
                    </a:cubicBezTo>
                    <a:cubicBezTo>
                      <a:pt x="2297" y="5663"/>
                      <a:pt x="2741" y="5764"/>
                      <a:pt x="3185" y="5764"/>
                    </a:cubicBezTo>
                    <a:cubicBezTo>
                      <a:pt x="4222" y="5764"/>
                      <a:pt x="5256" y="5210"/>
                      <a:pt x="5777" y="4259"/>
                    </a:cubicBezTo>
                    <a:cubicBezTo>
                      <a:pt x="6524" y="2894"/>
                      <a:pt x="6029" y="1091"/>
                      <a:pt x="4702" y="343"/>
                    </a:cubicBezTo>
                    <a:cubicBezTo>
                      <a:pt x="4287" y="110"/>
                      <a:pt x="3826" y="0"/>
                      <a:pt x="336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4" name="Google Shape;9244;p22"/>
              <p:cNvSpPr/>
              <p:nvPr/>
            </p:nvSpPr>
            <p:spPr>
              <a:xfrm>
                <a:off x="2296925" y="2604975"/>
                <a:ext cx="163075" cy="144825"/>
              </a:xfrm>
              <a:custGeom>
                <a:avLst/>
                <a:gdLst/>
                <a:ahLst/>
                <a:cxnLst/>
                <a:rect l="l" t="t" r="r" b="b"/>
                <a:pathLst>
                  <a:path w="6523" h="5793" extrusionOk="0">
                    <a:moveTo>
                      <a:pt x="3347" y="1"/>
                    </a:moveTo>
                    <a:cubicBezTo>
                      <a:pt x="2326" y="1"/>
                      <a:pt x="1304" y="539"/>
                      <a:pt x="768" y="1481"/>
                    </a:cubicBezTo>
                    <a:cubicBezTo>
                      <a:pt x="0" y="2832"/>
                      <a:pt x="456" y="4624"/>
                      <a:pt x="1769" y="5411"/>
                    </a:cubicBezTo>
                    <a:cubicBezTo>
                      <a:pt x="2201" y="5671"/>
                      <a:pt x="2687" y="5793"/>
                      <a:pt x="3174" y="5793"/>
                    </a:cubicBezTo>
                    <a:cubicBezTo>
                      <a:pt x="4195" y="5793"/>
                      <a:pt x="5218" y="5255"/>
                      <a:pt x="5753" y="4313"/>
                    </a:cubicBezTo>
                    <a:cubicBezTo>
                      <a:pt x="6522" y="2962"/>
                      <a:pt x="6067" y="1170"/>
                      <a:pt x="4753" y="383"/>
                    </a:cubicBezTo>
                    <a:cubicBezTo>
                      <a:pt x="4320" y="123"/>
                      <a:pt x="3834" y="1"/>
                      <a:pt x="334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5" name="Google Shape;9245;p22"/>
              <p:cNvSpPr/>
              <p:nvPr/>
            </p:nvSpPr>
            <p:spPr>
              <a:xfrm>
                <a:off x="2514750" y="1947825"/>
                <a:ext cx="161350" cy="142775"/>
              </a:xfrm>
              <a:custGeom>
                <a:avLst/>
                <a:gdLst/>
                <a:ahLst/>
                <a:cxnLst/>
                <a:rect l="l" t="t" r="r" b="b"/>
                <a:pathLst>
                  <a:path w="6454" h="5711" extrusionOk="0">
                    <a:moveTo>
                      <a:pt x="3313" y="0"/>
                    </a:moveTo>
                    <a:cubicBezTo>
                      <a:pt x="2277" y="0"/>
                      <a:pt x="1245" y="557"/>
                      <a:pt x="735" y="1511"/>
                    </a:cubicBezTo>
                    <a:cubicBezTo>
                      <a:pt x="1" y="2884"/>
                      <a:pt x="519" y="4682"/>
                      <a:pt x="1854" y="5395"/>
                    </a:cubicBezTo>
                    <a:cubicBezTo>
                      <a:pt x="2257" y="5609"/>
                      <a:pt x="2699" y="5710"/>
                      <a:pt x="3141" y="5710"/>
                    </a:cubicBezTo>
                    <a:cubicBezTo>
                      <a:pt x="4177" y="5710"/>
                      <a:pt x="5209" y="5154"/>
                      <a:pt x="5720" y="4200"/>
                    </a:cubicBezTo>
                    <a:cubicBezTo>
                      <a:pt x="6454" y="2827"/>
                      <a:pt x="5935" y="1029"/>
                      <a:pt x="4600" y="316"/>
                    </a:cubicBezTo>
                    <a:cubicBezTo>
                      <a:pt x="4197" y="101"/>
                      <a:pt x="3755" y="0"/>
                      <a:pt x="331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6" name="Google Shape;9246;p22"/>
              <p:cNvSpPr/>
              <p:nvPr/>
            </p:nvSpPr>
            <p:spPr>
              <a:xfrm>
                <a:off x="2381425" y="2184900"/>
                <a:ext cx="161400" cy="1428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5714" extrusionOk="0">
                    <a:moveTo>
                      <a:pt x="3314" y="1"/>
                    </a:moveTo>
                    <a:cubicBezTo>
                      <a:pt x="2294" y="1"/>
                      <a:pt x="1274" y="543"/>
                      <a:pt x="754" y="1481"/>
                    </a:cubicBezTo>
                    <a:cubicBezTo>
                      <a:pt x="1" y="2838"/>
                      <a:pt x="496" y="4642"/>
                      <a:pt x="1824" y="5378"/>
                    </a:cubicBezTo>
                    <a:cubicBezTo>
                      <a:pt x="2234" y="5606"/>
                      <a:pt x="2688" y="5713"/>
                      <a:pt x="3141" y="5713"/>
                    </a:cubicBezTo>
                    <a:cubicBezTo>
                      <a:pt x="4162" y="5713"/>
                      <a:pt x="5182" y="5171"/>
                      <a:pt x="5702" y="4233"/>
                    </a:cubicBezTo>
                    <a:cubicBezTo>
                      <a:pt x="6455" y="2876"/>
                      <a:pt x="5960" y="1073"/>
                      <a:pt x="4632" y="336"/>
                    </a:cubicBezTo>
                    <a:cubicBezTo>
                      <a:pt x="4222" y="108"/>
                      <a:pt x="3768" y="1"/>
                      <a:pt x="331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7" name="Google Shape;9247;p22"/>
              <p:cNvSpPr/>
              <p:nvPr/>
            </p:nvSpPr>
            <p:spPr>
              <a:xfrm>
                <a:off x="4940075" y="3623350"/>
                <a:ext cx="161350" cy="142825"/>
              </a:xfrm>
              <a:custGeom>
                <a:avLst/>
                <a:gdLst/>
                <a:ahLst/>
                <a:cxnLst/>
                <a:rect l="l" t="t" r="r" b="b"/>
                <a:pathLst>
                  <a:path w="6454" h="5713" extrusionOk="0">
                    <a:moveTo>
                      <a:pt x="3313" y="1"/>
                    </a:moveTo>
                    <a:cubicBezTo>
                      <a:pt x="2277" y="1"/>
                      <a:pt x="1245" y="558"/>
                      <a:pt x="734" y="1512"/>
                    </a:cubicBezTo>
                    <a:cubicBezTo>
                      <a:pt x="0" y="2885"/>
                      <a:pt x="519" y="4683"/>
                      <a:pt x="1855" y="5396"/>
                    </a:cubicBezTo>
                    <a:cubicBezTo>
                      <a:pt x="2258" y="5611"/>
                      <a:pt x="2700" y="5713"/>
                      <a:pt x="3142" y="5713"/>
                    </a:cubicBezTo>
                    <a:cubicBezTo>
                      <a:pt x="4177" y="5713"/>
                      <a:pt x="5209" y="5156"/>
                      <a:pt x="5719" y="4201"/>
                    </a:cubicBezTo>
                    <a:cubicBezTo>
                      <a:pt x="6453" y="2828"/>
                      <a:pt x="5936" y="1030"/>
                      <a:pt x="4599" y="317"/>
                    </a:cubicBezTo>
                    <a:cubicBezTo>
                      <a:pt x="4196" y="102"/>
                      <a:pt x="3754" y="1"/>
                      <a:pt x="33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8" name="Google Shape;9248;p22"/>
              <p:cNvSpPr/>
              <p:nvPr/>
            </p:nvSpPr>
            <p:spPr>
              <a:xfrm>
                <a:off x="5073350" y="3386225"/>
                <a:ext cx="161425" cy="142850"/>
              </a:xfrm>
              <a:custGeom>
                <a:avLst/>
                <a:gdLst/>
                <a:ahLst/>
                <a:cxnLst/>
                <a:rect l="l" t="t" r="r" b="b"/>
                <a:pathLst>
                  <a:path w="6457" h="5714" extrusionOk="0">
                    <a:moveTo>
                      <a:pt x="3314" y="0"/>
                    </a:moveTo>
                    <a:cubicBezTo>
                      <a:pt x="2294" y="0"/>
                      <a:pt x="1274" y="543"/>
                      <a:pt x="754" y="1480"/>
                    </a:cubicBezTo>
                    <a:cubicBezTo>
                      <a:pt x="1" y="2837"/>
                      <a:pt x="496" y="4641"/>
                      <a:pt x="1825" y="5378"/>
                    </a:cubicBezTo>
                    <a:cubicBezTo>
                      <a:pt x="2235" y="5606"/>
                      <a:pt x="2689" y="5713"/>
                      <a:pt x="3143" y="5713"/>
                    </a:cubicBezTo>
                    <a:cubicBezTo>
                      <a:pt x="4163" y="5713"/>
                      <a:pt x="5182" y="5170"/>
                      <a:pt x="5702" y="4233"/>
                    </a:cubicBezTo>
                    <a:cubicBezTo>
                      <a:pt x="6457" y="2876"/>
                      <a:pt x="5960" y="1072"/>
                      <a:pt x="4632" y="335"/>
                    </a:cubicBezTo>
                    <a:cubicBezTo>
                      <a:pt x="4222" y="108"/>
                      <a:pt x="3768" y="0"/>
                      <a:pt x="33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9" name="Google Shape;9249;p22"/>
              <p:cNvSpPr/>
              <p:nvPr/>
            </p:nvSpPr>
            <p:spPr>
              <a:xfrm>
                <a:off x="3331200" y="1314625"/>
                <a:ext cx="159475" cy="141575"/>
              </a:xfrm>
              <a:custGeom>
                <a:avLst/>
                <a:gdLst/>
                <a:ahLst/>
                <a:cxnLst/>
                <a:rect l="l" t="t" r="r" b="b"/>
                <a:pathLst>
                  <a:path w="6379" h="5663" extrusionOk="0">
                    <a:moveTo>
                      <a:pt x="3257" y="1"/>
                    </a:moveTo>
                    <a:cubicBezTo>
                      <a:pt x="2260" y="1"/>
                      <a:pt x="1269" y="533"/>
                      <a:pt x="748" y="1466"/>
                    </a:cubicBezTo>
                    <a:cubicBezTo>
                      <a:pt x="0" y="2806"/>
                      <a:pt x="450" y="4527"/>
                      <a:pt x="1748" y="5293"/>
                    </a:cubicBezTo>
                    <a:cubicBezTo>
                      <a:pt x="2174" y="5544"/>
                      <a:pt x="2647" y="5663"/>
                      <a:pt x="3118" y="5663"/>
                    </a:cubicBezTo>
                    <a:cubicBezTo>
                      <a:pt x="4117" y="5663"/>
                      <a:pt x="5108" y="5131"/>
                      <a:pt x="5630" y="4197"/>
                    </a:cubicBezTo>
                    <a:cubicBezTo>
                      <a:pt x="6378" y="2859"/>
                      <a:pt x="5927" y="1138"/>
                      <a:pt x="4629" y="371"/>
                    </a:cubicBezTo>
                    <a:cubicBezTo>
                      <a:pt x="4203" y="120"/>
                      <a:pt x="3729" y="1"/>
                      <a:pt x="325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0" name="Google Shape;9250;p22"/>
              <p:cNvSpPr/>
              <p:nvPr/>
            </p:nvSpPr>
            <p:spPr>
              <a:xfrm>
                <a:off x="5191675" y="2360725"/>
                <a:ext cx="160100" cy="141700"/>
              </a:xfrm>
              <a:custGeom>
                <a:avLst/>
                <a:gdLst/>
                <a:ahLst/>
                <a:cxnLst/>
                <a:rect l="l" t="t" r="r" b="b"/>
                <a:pathLst>
                  <a:path w="6404" h="5668" extrusionOk="0">
                    <a:moveTo>
                      <a:pt x="3269" y="0"/>
                    </a:moveTo>
                    <a:cubicBezTo>
                      <a:pt x="2359" y="0"/>
                      <a:pt x="1450" y="451"/>
                      <a:pt x="887" y="1276"/>
                    </a:cubicBezTo>
                    <a:cubicBezTo>
                      <a:pt x="1" y="2573"/>
                      <a:pt x="356" y="4371"/>
                      <a:pt x="1668" y="5232"/>
                    </a:cubicBezTo>
                    <a:cubicBezTo>
                      <a:pt x="2117" y="5526"/>
                      <a:pt x="2626" y="5667"/>
                      <a:pt x="3135" y="5667"/>
                    </a:cubicBezTo>
                    <a:cubicBezTo>
                      <a:pt x="4045" y="5667"/>
                      <a:pt x="4955" y="5217"/>
                      <a:pt x="5518" y="4392"/>
                    </a:cubicBezTo>
                    <a:cubicBezTo>
                      <a:pt x="6404" y="3093"/>
                      <a:pt x="6049" y="1296"/>
                      <a:pt x="4737" y="436"/>
                    </a:cubicBezTo>
                    <a:cubicBezTo>
                      <a:pt x="4288" y="141"/>
                      <a:pt x="3778" y="0"/>
                      <a:pt x="326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1" name="Google Shape;9251;p22"/>
              <p:cNvSpPr/>
              <p:nvPr/>
            </p:nvSpPr>
            <p:spPr>
              <a:xfrm>
                <a:off x="5142100" y="2177175"/>
                <a:ext cx="159500" cy="140875"/>
              </a:xfrm>
              <a:custGeom>
                <a:avLst/>
                <a:gdLst/>
                <a:ahLst/>
                <a:cxnLst/>
                <a:rect l="l" t="t" r="r" b="b"/>
                <a:pathLst>
                  <a:path w="6380" h="5635" extrusionOk="0">
                    <a:moveTo>
                      <a:pt x="3245" y="0"/>
                    </a:moveTo>
                    <a:cubicBezTo>
                      <a:pt x="2297" y="0"/>
                      <a:pt x="1367" y="491"/>
                      <a:pt x="830" y="1376"/>
                    </a:cubicBezTo>
                    <a:cubicBezTo>
                      <a:pt x="0" y="2743"/>
                      <a:pt x="440" y="4501"/>
                      <a:pt x="1807" y="5276"/>
                    </a:cubicBezTo>
                    <a:cubicBezTo>
                      <a:pt x="2235" y="5519"/>
                      <a:pt x="2699" y="5634"/>
                      <a:pt x="3158" y="5634"/>
                    </a:cubicBezTo>
                    <a:cubicBezTo>
                      <a:pt x="4124" y="5634"/>
                      <a:pt x="5068" y="5123"/>
                      <a:pt x="5597" y="4209"/>
                    </a:cubicBezTo>
                    <a:cubicBezTo>
                      <a:pt x="6380" y="2863"/>
                      <a:pt x="5954" y="1168"/>
                      <a:pt x="4642" y="385"/>
                    </a:cubicBezTo>
                    <a:cubicBezTo>
                      <a:pt x="4203" y="125"/>
                      <a:pt x="3722" y="0"/>
                      <a:pt x="324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2" name="Google Shape;9252;p22"/>
              <p:cNvSpPr/>
              <p:nvPr/>
            </p:nvSpPr>
            <p:spPr>
              <a:xfrm>
                <a:off x="3110900" y="4155750"/>
                <a:ext cx="160575" cy="141575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5663" extrusionOk="0">
                    <a:moveTo>
                      <a:pt x="3277" y="1"/>
                    </a:moveTo>
                    <a:cubicBezTo>
                      <a:pt x="2300" y="1"/>
                      <a:pt x="1333" y="512"/>
                      <a:pt x="801" y="1415"/>
                    </a:cubicBezTo>
                    <a:cubicBezTo>
                      <a:pt x="0" y="2769"/>
                      <a:pt x="469" y="4564"/>
                      <a:pt x="1817" y="5319"/>
                    </a:cubicBezTo>
                    <a:cubicBezTo>
                      <a:pt x="2234" y="5552"/>
                      <a:pt x="2692" y="5663"/>
                      <a:pt x="3147" y="5663"/>
                    </a:cubicBezTo>
                    <a:cubicBezTo>
                      <a:pt x="4124" y="5663"/>
                      <a:pt x="5091" y="5152"/>
                      <a:pt x="5624" y="4249"/>
                    </a:cubicBezTo>
                    <a:cubicBezTo>
                      <a:pt x="6422" y="2896"/>
                      <a:pt x="5955" y="1101"/>
                      <a:pt x="4605" y="345"/>
                    </a:cubicBezTo>
                    <a:cubicBezTo>
                      <a:pt x="4189" y="112"/>
                      <a:pt x="3732" y="1"/>
                      <a:pt x="327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3" name="Google Shape;9253;p22"/>
              <p:cNvSpPr/>
              <p:nvPr/>
            </p:nvSpPr>
            <p:spPr>
              <a:xfrm>
                <a:off x="3148425" y="1368150"/>
                <a:ext cx="159000" cy="140875"/>
              </a:xfrm>
              <a:custGeom>
                <a:avLst/>
                <a:gdLst/>
                <a:ahLst/>
                <a:cxnLst/>
                <a:rect l="l" t="t" r="r" b="b"/>
                <a:pathLst>
                  <a:path w="6360" h="5635" extrusionOk="0">
                    <a:moveTo>
                      <a:pt x="3227" y="1"/>
                    </a:moveTo>
                    <a:cubicBezTo>
                      <a:pt x="2242" y="1"/>
                      <a:pt x="1278" y="532"/>
                      <a:pt x="755" y="1475"/>
                    </a:cubicBezTo>
                    <a:cubicBezTo>
                      <a:pt x="1" y="2837"/>
                      <a:pt x="459" y="4523"/>
                      <a:pt x="1787" y="5276"/>
                    </a:cubicBezTo>
                    <a:cubicBezTo>
                      <a:pt x="2215" y="5519"/>
                      <a:pt x="2680" y="5634"/>
                      <a:pt x="3140" y="5634"/>
                    </a:cubicBezTo>
                    <a:cubicBezTo>
                      <a:pt x="4106" y="5634"/>
                      <a:pt x="5048" y="5123"/>
                      <a:pt x="5579" y="4210"/>
                    </a:cubicBezTo>
                    <a:cubicBezTo>
                      <a:pt x="6360" y="2863"/>
                      <a:pt x="5937" y="1169"/>
                      <a:pt x="4624" y="386"/>
                    </a:cubicBezTo>
                    <a:cubicBezTo>
                      <a:pt x="4185" y="125"/>
                      <a:pt x="3703" y="1"/>
                      <a:pt x="322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4" name="Google Shape;9254;p22"/>
              <p:cNvSpPr/>
              <p:nvPr/>
            </p:nvSpPr>
            <p:spPr>
              <a:xfrm>
                <a:off x="4810725" y="1678525"/>
                <a:ext cx="158950" cy="140850"/>
              </a:xfrm>
              <a:custGeom>
                <a:avLst/>
                <a:gdLst/>
                <a:ahLst/>
                <a:cxnLst/>
                <a:rect l="l" t="t" r="r" b="b"/>
                <a:pathLst>
                  <a:path w="6358" h="5634" extrusionOk="0">
                    <a:moveTo>
                      <a:pt x="3223" y="0"/>
                    </a:moveTo>
                    <a:cubicBezTo>
                      <a:pt x="2270" y="0"/>
                      <a:pt x="1337" y="497"/>
                      <a:pt x="802" y="1390"/>
                    </a:cubicBezTo>
                    <a:cubicBezTo>
                      <a:pt x="0" y="2725"/>
                      <a:pt x="403" y="4427"/>
                      <a:pt x="1704" y="5227"/>
                    </a:cubicBezTo>
                    <a:cubicBezTo>
                      <a:pt x="2152" y="5503"/>
                      <a:pt x="2646" y="5634"/>
                      <a:pt x="3135" y="5634"/>
                    </a:cubicBezTo>
                    <a:cubicBezTo>
                      <a:pt x="4105" y="5634"/>
                      <a:pt x="5055" y="5119"/>
                      <a:pt x="5584" y="4196"/>
                    </a:cubicBezTo>
                    <a:cubicBezTo>
                      <a:pt x="6358" y="2846"/>
                      <a:pt x="5924" y="1153"/>
                      <a:pt x="4608" y="379"/>
                    </a:cubicBezTo>
                    <a:cubicBezTo>
                      <a:pt x="4172" y="123"/>
                      <a:pt x="3695" y="0"/>
                      <a:pt x="322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5" name="Google Shape;9255;p22"/>
              <p:cNvSpPr/>
              <p:nvPr/>
            </p:nvSpPr>
            <p:spPr>
              <a:xfrm>
                <a:off x="4112900" y="1286225"/>
                <a:ext cx="159000" cy="140850"/>
              </a:xfrm>
              <a:custGeom>
                <a:avLst/>
                <a:gdLst/>
                <a:ahLst/>
                <a:cxnLst/>
                <a:rect l="l" t="t" r="r" b="b"/>
                <a:pathLst>
                  <a:path w="6360" h="5634" extrusionOk="0">
                    <a:moveTo>
                      <a:pt x="3222" y="0"/>
                    </a:moveTo>
                    <a:cubicBezTo>
                      <a:pt x="2248" y="0"/>
                      <a:pt x="1298" y="520"/>
                      <a:pt x="771" y="1444"/>
                    </a:cubicBezTo>
                    <a:cubicBezTo>
                      <a:pt x="1" y="2797"/>
                      <a:pt x="437" y="4488"/>
                      <a:pt x="1756" y="5259"/>
                    </a:cubicBezTo>
                    <a:cubicBezTo>
                      <a:pt x="2191" y="5513"/>
                      <a:pt x="2666" y="5634"/>
                      <a:pt x="3135" y="5634"/>
                    </a:cubicBezTo>
                    <a:cubicBezTo>
                      <a:pt x="4128" y="5634"/>
                      <a:pt x="5096" y="5095"/>
                      <a:pt x="5615" y="4141"/>
                    </a:cubicBezTo>
                    <a:cubicBezTo>
                      <a:pt x="6359" y="2773"/>
                      <a:pt x="5889" y="1090"/>
                      <a:pt x="4554" y="348"/>
                    </a:cubicBezTo>
                    <a:cubicBezTo>
                      <a:pt x="4131" y="112"/>
                      <a:pt x="3674" y="0"/>
                      <a:pt x="322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6" name="Google Shape;9256;p22"/>
              <p:cNvSpPr/>
              <p:nvPr/>
            </p:nvSpPr>
            <p:spPr>
              <a:xfrm>
                <a:off x="5241900" y="2545075"/>
                <a:ext cx="158975" cy="140850"/>
              </a:xfrm>
              <a:custGeom>
                <a:avLst/>
                <a:gdLst/>
                <a:ahLst/>
                <a:cxnLst/>
                <a:rect l="l" t="t" r="r" b="b"/>
                <a:pathLst>
                  <a:path w="6359" h="5634" extrusionOk="0">
                    <a:moveTo>
                      <a:pt x="3223" y="0"/>
                    </a:moveTo>
                    <a:cubicBezTo>
                      <a:pt x="2268" y="0"/>
                      <a:pt x="1334" y="500"/>
                      <a:pt x="799" y="1396"/>
                    </a:cubicBezTo>
                    <a:cubicBezTo>
                      <a:pt x="0" y="2732"/>
                      <a:pt x="407" y="4436"/>
                      <a:pt x="1710" y="5231"/>
                    </a:cubicBezTo>
                    <a:cubicBezTo>
                      <a:pt x="2156" y="5504"/>
                      <a:pt x="2648" y="5634"/>
                      <a:pt x="3135" y="5634"/>
                    </a:cubicBezTo>
                    <a:cubicBezTo>
                      <a:pt x="4108" y="5634"/>
                      <a:pt x="5060" y="5117"/>
                      <a:pt x="5588" y="4190"/>
                    </a:cubicBezTo>
                    <a:cubicBezTo>
                      <a:pt x="6359" y="2837"/>
                      <a:pt x="5921" y="1145"/>
                      <a:pt x="4602" y="374"/>
                    </a:cubicBezTo>
                    <a:cubicBezTo>
                      <a:pt x="4168" y="121"/>
                      <a:pt x="3693" y="0"/>
                      <a:pt x="322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7" name="Google Shape;9257;p22"/>
              <p:cNvSpPr/>
              <p:nvPr/>
            </p:nvSpPr>
            <p:spPr>
              <a:xfrm>
                <a:off x="2878325" y="4025025"/>
                <a:ext cx="160525" cy="141550"/>
              </a:xfrm>
              <a:custGeom>
                <a:avLst/>
                <a:gdLst/>
                <a:ahLst/>
                <a:cxnLst/>
                <a:rect l="l" t="t" r="r" b="b"/>
                <a:pathLst>
                  <a:path w="6421" h="5662" extrusionOk="0">
                    <a:moveTo>
                      <a:pt x="3275" y="0"/>
                    </a:moveTo>
                    <a:cubicBezTo>
                      <a:pt x="2279" y="0"/>
                      <a:pt x="1298" y="530"/>
                      <a:pt x="776" y="1457"/>
                    </a:cubicBezTo>
                    <a:cubicBezTo>
                      <a:pt x="1" y="2829"/>
                      <a:pt x="499" y="4615"/>
                      <a:pt x="1859" y="5341"/>
                    </a:cubicBezTo>
                    <a:cubicBezTo>
                      <a:pt x="2265" y="5559"/>
                      <a:pt x="2707" y="5662"/>
                      <a:pt x="3146" y="5662"/>
                    </a:cubicBezTo>
                    <a:cubicBezTo>
                      <a:pt x="4142" y="5662"/>
                      <a:pt x="5123" y="5132"/>
                      <a:pt x="5646" y="4205"/>
                    </a:cubicBezTo>
                    <a:cubicBezTo>
                      <a:pt x="6421" y="2832"/>
                      <a:pt x="5923" y="1046"/>
                      <a:pt x="4563" y="321"/>
                    </a:cubicBezTo>
                    <a:cubicBezTo>
                      <a:pt x="4156" y="103"/>
                      <a:pt x="3714" y="0"/>
                      <a:pt x="327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8" name="Google Shape;9258;p22"/>
              <p:cNvSpPr/>
              <p:nvPr/>
            </p:nvSpPr>
            <p:spPr>
              <a:xfrm>
                <a:off x="3514375" y="1261825"/>
                <a:ext cx="159025" cy="140850"/>
              </a:xfrm>
              <a:custGeom>
                <a:avLst/>
                <a:gdLst/>
                <a:ahLst/>
                <a:cxnLst/>
                <a:rect l="l" t="t" r="r" b="b"/>
                <a:pathLst>
                  <a:path w="6361" h="5634" extrusionOk="0">
                    <a:moveTo>
                      <a:pt x="3222" y="1"/>
                    </a:moveTo>
                    <a:cubicBezTo>
                      <a:pt x="2247" y="1"/>
                      <a:pt x="1297" y="521"/>
                      <a:pt x="771" y="1446"/>
                    </a:cubicBezTo>
                    <a:cubicBezTo>
                      <a:pt x="0" y="2799"/>
                      <a:pt x="439" y="4490"/>
                      <a:pt x="1758" y="5260"/>
                    </a:cubicBezTo>
                    <a:cubicBezTo>
                      <a:pt x="2193" y="5513"/>
                      <a:pt x="2667" y="5634"/>
                      <a:pt x="3136" y="5634"/>
                    </a:cubicBezTo>
                    <a:cubicBezTo>
                      <a:pt x="4129" y="5634"/>
                      <a:pt x="5099" y="5093"/>
                      <a:pt x="5617" y="4138"/>
                    </a:cubicBezTo>
                    <a:cubicBezTo>
                      <a:pt x="6360" y="2769"/>
                      <a:pt x="5887" y="1088"/>
                      <a:pt x="4552" y="347"/>
                    </a:cubicBezTo>
                    <a:cubicBezTo>
                      <a:pt x="4130" y="112"/>
                      <a:pt x="3673" y="1"/>
                      <a:pt x="322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9" name="Google Shape;9259;p22"/>
              <p:cNvSpPr/>
              <p:nvPr/>
            </p:nvSpPr>
            <p:spPr>
              <a:xfrm>
                <a:off x="4126425" y="4258800"/>
                <a:ext cx="157700" cy="139500"/>
              </a:xfrm>
              <a:custGeom>
                <a:avLst/>
                <a:gdLst/>
                <a:ahLst/>
                <a:cxnLst/>
                <a:rect l="l" t="t" r="r" b="b"/>
                <a:pathLst>
                  <a:path w="6308" h="5580" extrusionOk="0">
                    <a:moveTo>
                      <a:pt x="3166" y="0"/>
                    </a:moveTo>
                    <a:cubicBezTo>
                      <a:pt x="2226" y="0"/>
                      <a:pt x="1325" y="500"/>
                      <a:pt x="796" y="1407"/>
                    </a:cubicBezTo>
                    <a:cubicBezTo>
                      <a:pt x="0" y="2775"/>
                      <a:pt x="412" y="4416"/>
                      <a:pt x="1745" y="5194"/>
                    </a:cubicBezTo>
                    <a:cubicBezTo>
                      <a:pt x="2193" y="5455"/>
                      <a:pt x="2672" y="5580"/>
                      <a:pt x="3142" y="5580"/>
                    </a:cubicBezTo>
                    <a:cubicBezTo>
                      <a:pt x="4082" y="5580"/>
                      <a:pt x="4983" y="5081"/>
                      <a:pt x="5512" y="4173"/>
                    </a:cubicBezTo>
                    <a:cubicBezTo>
                      <a:pt x="6307" y="2806"/>
                      <a:pt x="5898" y="1164"/>
                      <a:pt x="4563" y="386"/>
                    </a:cubicBezTo>
                    <a:cubicBezTo>
                      <a:pt x="4115" y="125"/>
                      <a:pt x="3636" y="0"/>
                      <a:pt x="316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0" name="Google Shape;9260;p22"/>
              <p:cNvSpPr/>
              <p:nvPr/>
            </p:nvSpPr>
            <p:spPr>
              <a:xfrm>
                <a:off x="2649600" y="1712000"/>
                <a:ext cx="158325" cy="140175"/>
              </a:xfrm>
              <a:custGeom>
                <a:avLst/>
                <a:gdLst/>
                <a:ahLst/>
                <a:cxnLst/>
                <a:rect l="l" t="t" r="r" b="b"/>
                <a:pathLst>
                  <a:path w="6333" h="5607" extrusionOk="0">
                    <a:moveTo>
                      <a:pt x="3187" y="0"/>
                    </a:moveTo>
                    <a:cubicBezTo>
                      <a:pt x="2228" y="0"/>
                      <a:pt x="1304" y="515"/>
                      <a:pt x="777" y="1440"/>
                    </a:cubicBezTo>
                    <a:cubicBezTo>
                      <a:pt x="0" y="2802"/>
                      <a:pt x="427" y="4454"/>
                      <a:pt x="1754" y="5226"/>
                    </a:cubicBezTo>
                    <a:cubicBezTo>
                      <a:pt x="2196" y="5484"/>
                      <a:pt x="2673" y="5606"/>
                      <a:pt x="3141" y="5606"/>
                    </a:cubicBezTo>
                    <a:cubicBezTo>
                      <a:pt x="4119" y="5606"/>
                      <a:pt x="5061" y="5073"/>
                      <a:pt x="5582" y="4118"/>
                    </a:cubicBezTo>
                    <a:cubicBezTo>
                      <a:pt x="6332" y="2743"/>
                      <a:pt x="5872" y="1101"/>
                      <a:pt x="4530" y="354"/>
                    </a:cubicBezTo>
                    <a:cubicBezTo>
                      <a:pt x="4100" y="115"/>
                      <a:pt x="3640" y="0"/>
                      <a:pt x="318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1" name="Google Shape;9261;p22"/>
              <p:cNvSpPr/>
              <p:nvPr/>
            </p:nvSpPr>
            <p:spPr>
              <a:xfrm>
                <a:off x="2249900" y="2423675"/>
                <a:ext cx="157825" cy="139550"/>
              </a:xfrm>
              <a:custGeom>
                <a:avLst/>
                <a:gdLst/>
                <a:ahLst/>
                <a:cxnLst/>
                <a:rect l="l" t="t" r="r" b="b"/>
                <a:pathLst>
                  <a:path w="6313" h="5582" extrusionOk="0">
                    <a:moveTo>
                      <a:pt x="3167" y="1"/>
                    </a:moveTo>
                    <a:cubicBezTo>
                      <a:pt x="2216" y="1"/>
                      <a:pt x="1307" y="514"/>
                      <a:pt x="781" y="1442"/>
                    </a:cubicBezTo>
                    <a:cubicBezTo>
                      <a:pt x="1" y="2817"/>
                      <a:pt x="433" y="4449"/>
                      <a:pt x="1781" y="5214"/>
                    </a:cubicBezTo>
                    <a:cubicBezTo>
                      <a:pt x="2219" y="5463"/>
                      <a:pt x="2687" y="5582"/>
                      <a:pt x="3145" y="5582"/>
                    </a:cubicBezTo>
                    <a:cubicBezTo>
                      <a:pt x="4096" y="5582"/>
                      <a:pt x="5007" y="5069"/>
                      <a:pt x="5533" y="4141"/>
                    </a:cubicBezTo>
                    <a:cubicBezTo>
                      <a:pt x="6312" y="2765"/>
                      <a:pt x="5881" y="1134"/>
                      <a:pt x="4532" y="369"/>
                    </a:cubicBezTo>
                    <a:cubicBezTo>
                      <a:pt x="4093" y="120"/>
                      <a:pt x="3625" y="1"/>
                      <a:pt x="316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2" name="Google Shape;9262;p22"/>
              <p:cNvSpPr/>
              <p:nvPr/>
            </p:nvSpPr>
            <p:spPr>
              <a:xfrm>
                <a:off x="5208225" y="3150425"/>
                <a:ext cx="158300" cy="140175"/>
              </a:xfrm>
              <a:custGeom>
                <a:avLst/>
                <a:gdLst/>
                <a:ahLst/>
                <a:cxnLst/>
                <a:rect l="l" t="t" r="r" b="b"/>
                <a:pathLst>
                  <a:path w="6332" h="5607" extrusionOk="0">
                    <a:moveTo>
                      <a:pt x="3188" y="1"/>
                    </a:moveTo>
                    <a:cubicBezTo>
                      <a:pt x="2225" y="1"/>
                      <a:pt x="1299" y="519"/>
                      <a:pt x="773" y="1447"/>
                    </a:cubicBezTo>
                    <a:cubicBezTo>
                      <a:pt x="1" y="2810"/>
                      <a:pt x="431" y="4459"/>
                      <a:pt x="1759" y="5229"/>
                    </a:cubicBezTo>
                    <a:cubicBezTo>
                      <a:pt x="2200" y="5484"/>
                      <a:pt x="2675" y="5606"/>
                      <a:pt x="3142" y="5606"/>
                    </a:cubicBezTo>
                    <a:cubicBezTo>
                      <a:pt x="4122" y="5606"/>
                      <a:pt x="5065" y="5070"/>
                      <a:pt x="5585" y="4112"/>
                    </a:cubicBezTo>
                    <a:cubicBezTo>
                      <a:pt x="6331" y="2737"/>
                      <a:pt x="5867" y="1095"/>
                      <a:pt x="4524" y="351"/>
                    </a:cubicBezTo>
                    <a:cubicBezTo>
                      <a:pt x="4096" y="114"/>
                      <a:pt x="3638" y="1"/>
                      <a:pt x="318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3" name="Google Shape;9263;p22"/>
              <p:cNvSpPr/>
              <p:nvPr/>
            </p:nvSpPr>
            <p:spPr>
              <a:xfrm>
                <a:off x="4808475" y="3862100"/>
                <a:ext cx="157925" cy="139550"/>
              </a:xfrm>
              <a:custGeom>
                <a:avLst/>
                <a:gdLst/>
                <a:ahLst/>
                <a:cxnLst/>
                <a:rect l="l" t="t" r="r" b="b"/>
                <a:pathLst>
                  <a:path w="6317" h="5582" extrusionOk="0">
                    <a:moveTo>
                      <a:pt x="3171" y="1"/>
                    </a:moveTo>
                    <a:cubicBezTo>
                      <a:pt x="2208" y="1"/>
                      <a:pt x="1287" y="527"/>
                      <a:pt x="764" y="1474"/>
                    </a:cubicBezTo>
                    <a:cubicBezTo>
                      <a:pt x="1" y="2855"/>
                      <a:pt x="456" y="4481"/>
                      <a:pt x="1815" y="5232"/>
                    </a:cubicBezTo>
                    <a:cubicBezTo>
                      <a:pt x="2244" y="5469"/>
                      <a:pt x="2700" y="5582"/>
                      <a:pt x="3146" y="5582"/>
                    </a:cubicBezTo>
                    <a:cubicBezTo>
                      <a:pt x="4110" y="5582"/>
                      <a:pt x="5031" y="5055"/>
                      <a:pt x="5553" y="4109"/>
                    </a:cubicBezTo>
                    <a:cubicBezTo>
                      <a:pt x="6316" y="2728"/>
                      <a:pt x="5863" y="1101"/>
                      <a:pt x="4502" y="351"/>
                    </a:cubicBezTo>
                    <a:cubicBezTo>
                      <a:pt x="4073" y="114"/>
                      <a:pt x="3617" y="1"/>
                      <a:pt x="317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4" name="Google Shape;9264;p22"/>
              <p:cNvSpPr/>
              <p:nvPr/>
            </p:nvSpPr>
            <p:spPr>
              <a:xfrm>
                <a:off x="2265450" y="3212625"/>
                <a:ext cx="157975" cy="139600"/>
              </a:xfrm>
              <a:custGeom>
                <a:avLst/>
                <a:gdLst/>
                <a:ahLst/>
                <a:cxnLst/>
                <a:rect l="l" t="t" r="r" b="b"/>
                <a:pathLst>
                  <a:path w="6319" h="5584" extrusionOk="0">
                    <a:moveTo>
                      <a:pt x="3171" y="1"/>
                    </a:moveTo>
                    <a:cubicBezTo>
                      <a:pt x="2212" y="1"/>
                      <a:pt x="1296" y="523"/>
                      <a:pt x="772" y="1463"/>
                    </a:cubicBezTo>
                    <a:cubicBezTo>
                      <a:pt x="1" y="2844"/>
                      <a:pt x="449" y="4471"/>
                      <a:pt x="1805" y="5227"/>
                    </a:cubicBezTo>
                    <a:cubicBezTo>
                      <a:pt x="2238" y="5468"/>
                      <a:pt x="2698" y="5583"/>
                      <a:pt x="3149" y="5583"/>
                    </a:cubicBezTo>
                    <a:cubicBezTo>
                      <a:pt x="4108" y="5583"/>
                      <a:pt x="5023" y="5062"/>
                      <a:pt x="5547" y="4121"/>
                    </a:cubicBezTo>
                    <a:cubicBezTo>
                      <a:pt x="6318" y="2738"/>
                      <a:pt x="5872" y="1114"/>
                      <a:pt x="4514" y="358"/>
                    </a:cubicBezTo>
                    <a:cubicBezTo>
                      <a:pt x="4081" y="116"/>
                      <a:pt x="3621" y="1"/>
                      <a:pt x="317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5" name="Google Shape;9265;p22"/>
              <p:cNvSpPr/>
              <p:nvPr/>
            </p:nvSpPr>
            <p:spPr>
              <a:xfrm>
                <a:off x="3698675" y="1209650"/>
                <a:ext cx="156775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6271" h="5554" extrusionOk="0">
                    <a:moveTo>
                      <a:pt x="3133" y="1"/>
                    </a:moveTo>
                    <a:cubicBezTo>
                      <a:pt x="2184" y="1"/>
                      <a:pt x="1277" y="516"/>
                      <a:pt x="755" y="1449"/>
                    </a:cubicBezTo>
                    <a:cubicBezTo>
                      <a:pt x="1" y="2793"/>
                      <a:pt x="407" y="4388"/>
                      <a:pt x="1700" y="5154"/>
                    </a:cubicBezTo>
                    <a:cubicBezTo>
                      <a:pt x="2154" y="5424"/>
                      <a:pt x="2642" y="5553"/>
                      <a:pt x="3119" y="5553"/>
                    </a:cubicBezTo>
                    <a:cubicBezTo>
                      <a:pt x="4052" y="5553"/>
                      <a:pt x="4944" y="5059"/>
                      <a:pt x="5469" y="4155"/>
                    </a:cubicBezTo>
                    <a:cubicBezTo>
                      <a:pt x="6271" y="2778"/>
                      <a:pt x="5854" y="1144"/>
                      <a:pt x="4504" y="374"/>
                    </a:cubicBezTo>
                    <a:cubicBezTo>
                      <a:pt x="4063" y="121"/>
                      <a:pt x="3593" y="1"/>
                      <a:pt x="313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6" name="Google Shape;9266;p22"/>
              <p:cNvSpPr/>
              <p:nvPr/>
            </p:nvSpPr>
            <p:spPr>
              <a:xfrm>
                <a:off x="3762375" y="4366800"/>
                <a:ext cx="153975" cy="136225"/>
              </a:xfrm>
              <a:custGeom>
                <a:avLst/>
                <a:gdLst/>
                <a:ahLst/>
                <a:cxnLst/>
                <a:rect l="l" t="t" r="r" b="b"/>
                <a:pathLst>
                  <a:path w="6159" h="5449" extrusionOk="0">
                    <a:moveTo>
                      <a:pt x="3113" y="1"/>
                    </a:moveTo>
                    <a:cubicBezTo>
                      <a:pt x="2178" y="1"/>
                      <a:pt x="1269" y="498"/>
                      <a:pt x="758" y="1389"/>
                    </a:cubicBezTo>
                    <a:cubicBezTo>
                      <a:pt x="0" y="2712"/>
                      <a:pt x="425" y="4349"/>
                      <a:pt x="1719" y="5092"/>
                    </a:cubicBezTo>
                    <a:cubicBezTo>
                      <a:pt x="2140" y="5334"/>
                      <a:pt x="2596" y="5449"/>
                      <a:pt x="3046" y="5449"/>
                    </a:cubicBezTo>
                    <a:cubicBezTo>
                      <a:pt x="3981" y="5449"/>
                      <a:pt x="4889" y="4952"/>
                      <a:pt x="5400" y="4060"/>
                    </a:cubicBezTo>
                    <a:cubicBezTo>
                      <a:pt x="6159" y="2737"/>
                      <a:pt x="5734" y="1100"/>
                      <a:pt x="4440" y="357"/>
                    </a:cubicBezTo>
                    <a:cubicBezTo>
                      <a:pt x="4019" y="116"/>
                      <a:pt x="3563" y="1"/>
                      <a:pt x="31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7" name="Google Shape;9267;p22"/>
              <p:cNvSpPr/>
              <p:nvPr/>
            </p:nvSpPr>
            <p:spPr>
              <a:xfrm>
                <a:off x="2167900" y="2846100"/>
                <a:ext cx="154575" cy="136875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5475" extrusionOk="0">
                    <a:moveTo>
                      <a:pt x="3113" y="0"/>
                    </a:moveTo>
                    <a:cubicBezTo>
                      <a:pt x="2176" y="0"/>
                      <a:pt x="1272" y="502"/>
                      <a:pt x="760" y="1403"/>
                    </a:cubicBezTo>
                    <a:cubicBezTo>
                      <a:pt x="1" y="2733"/>
                      <a:pt x="413" y="4349"/>
                      <a:pt x="1707" y="5100"/>
                    </a:cubicBezTo>
                    <a:cubicBezTo>
                      <a:pt x="2143" y="5354"/>
                      <a:pt x="2610" y="5475"/>
                      <a:pt x="3070" y="5475"/>
                    </a:cubicBezTo>
                    <a:cubicBezTo>
                      <a:pt x="4022" y="5475"/>
                      <a:pt x="4938" y="4955"/>
                      <a:pt x="5449" y="4021"/>
                    </a:cubicBezTo>
                    <a:cubicBezTo>
                      <a:pt x="6183" y="2683"/>
                      <a:pt x="5736" y="1080"/>
                      <a:pt x="4425" y="346"/>
                    </a:cubicBezTo>
                    <a:cubicBezTo>
                      <a:pt x="4005" y="112"/>
                      <a:pt x="3555" y="0"/>
                      <a:pt x="311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8" name="Google Shape;9268;p22"/>
              <p:cNvSpPr/>
              <p:nvPr/>
            </p:nvSpPr>
            <p:spPr>
              <a:xfrm>
                <a:off x="4309675" y="4205975"/>
                <a:ext cx="157200" cy="138825"/>
              </a:xfrm>
              <a:custGeom>
                <a:avLst/>
                <a:gdLst/>
                <a:ahLst/>
                <a:cxnLst/>
                <a:rect l="l" t="t" r="r" b="b"/>
                <a:pathLst>
                  <a:path w="6288" h="5553" extrusionOk="0">
                    <a:moveTo>
                      <a:pt x="3151" y="0"/>
                    </a:moveTo>
                    <a:cubicBezTo>
                      <a:pt x="2228" y="0"/>
                      <a:pt x="1343" y="484"/>
                      <a:pt x="818" y="1364"/>
                    </a:cubicBezTo>
                    <a:cubicBezTo>
                      <a:pt x="0" y="2733"/>
                      <a:pt x="395" y="4378"/>
                      <a:pt x="1730" y="5160"/>
                    </a:cubicBezTo>
                    <a:cubicBezTo>
                      <a:pt x="2181" y="5425"/>
                      <a:pt x="2664" y="5552"/>
                      <a:pt x="3136" y="5552"/>
                    </a:cubicBezTo>
                    <a:cubicBezTo>
                      <a:pt x="4073" y="5552"/>
                      <a:pt x="4969" y="5052"/>
                      <a:pt x="5494" y="4139"/>
                    </a:cubicBezTo>
                    <a:cubicBezTo>
                      <a:pt x="6288" y="2760"/>
                      <a:pt x="5861" y="1129"/>
                      <a:pt x="4506" y="364"/>
                    </a:cubicBezTo>
                    <a:cubicBezTo>
                      <a:pt x="4071" y="118"/>
                      <a:pt x="3606" y="0"/>
                      <a:pt x="315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9" name="Google Shape;9269;p22"/>
              <p:cNvSpPr/>
              <p:nvPr/>
            </p:nvSpPr>
            <p:spPr>
              <a:xfrm>
                <a:off x="2966850" y="1422700"/>
                <a:ext cx="156375" cy="138150"/>
              </a:xfrm>
              <a:custGeom>
                <a:avLst/>
                <a:gdLst/>
                <a:ahLst/>
                <a:cxnLst/>
                <a:rect l="l" t="t" r="r" b="b"/>
                <a:pathLst>
                  <a:path w="6255" h="5526" extrusionOk="0">
                    <a:moveTo>
                      <a:pt x="3135" y="0"/>
                    </a:moveTo>
                    <a:cubicBezTo>
                      <a:pt x="2223" y="0"/>
                      <a:pt x="1346" y="474"/>
                      <a:pt x="823" y="1339"/>
                    </a:cubicBezTo>
                    <a:cubicBezTo>
                      <a:pt x="1" y="2700"/>
                      <a:pt x="382" y="4342"/>
                      <a:pt x="1701" y="5127"/>
                    </a:cubicBezTo>
                    <a:cubicBezTo>
                      <a:pt x="2155" y="5397"/>
                      <a:pt x="2641" y="5526"/>
                      <a:pt x="3117" y="5526"/>
                    </a:cubicBezTo>
                    <a:cubicBezTo>
                      <a:pt x="4046" y="5526"/>
                      <a:pt x="4935" y="5035"/>
                      <a:pt x="5457" y="4138"/>
                    </a:cubicBezTo>
                    <a:cubicBezTo>
                      <a:pt x="6255" y="2769"/>
                      <a:pt x="5842" y="1140"/>
                      <a:pt x="4502" y="372"/>
                    </a:cubicBezTo>
                    <a:cubicBezTo>
                      <a:pt x="4065" y="121"/>
                      <a:pt x="3595" y="0"/>
                      <a:pt x="313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0" name="Google Shape;9270;p22"/>
              <p:cNvSpPr/>
              <p:nvPr/>
            </p:nvSpPr>
            <p:spPr>
              <a:xfrm>
                <a:off x="4493450" y="4153800"/>
                <a:ext cx="154950" cy="136825"/>
              </a:xfrm>
              <a:custGeom>
                <a:avLst/>
                <a:gdLst/>
                <a:ahLst/>
                <a:cxnLst/>
                <a:rect l="l" t="t" r="r" b="b"/>
                <a:pathLst>
                  <a:path w="6198" h="5473" extrusionOk="0">
                    <a:moveTo>
                      <a:pt x="3130" y="0"/>
                    </a:moveTo>
                    <a:cubicBezTo>
                      <a:pt x="2214" y="0"/>
                      <a:pt x="1330" y="476"/>
                      <a:pt x="814" y="1338"/>
                    </a:cubicBezTo>
                    <a:cubicBezTo>
                      <a:pt x="1" y="2697"/>
                      <a:pt x="418" y="4359"/>
                      <a:pt x="1760" y="5118"/>
                    </a:cubicBezTo>
                    <a:cubicBezTo>
                      <a:pt x="2184" y="5358"/>
                      <a:pt x="2640" y="5473"/>
                      <a:pt x="3088" y="5473"/>
                    </a:cubicBezTo>
                    <a:cubicBezTo>
                      <a:pt x="4019" y="5473"/>
                      <a:pt x="4918" y="4976"/>
                      <a:pt x="5433" y="4084"/>
                    </a:cubicBezTo>
                    <a:cubicBezTo>
                      <a:pt x="6197" y="2756"/>
                      <a:pt x="5794" y="1138"/>
                      <a:pt x="4506" y="380"/>
                    </a:cubicBezTo>
                    <a:cubicBezTo>
                      <a:pt x="4069" y="123"/>
                      <a:pt x="3595" y="0"/>
                      <a:pt x="313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1" name="Google Shape;9271;p22"/>
              <p:cNvSpPr/>
              <p:nvPr/>
            </p:nvSpPr>
            <p:spPr>
              <a:xfrm>
                <a:off x="5292725" y="2730300"/>
                <a:ext cx="156675" cy="138275"/>
              </a:xfrm>
              <a:custGeom>
                <a:avLst/>
                <a:gdLst/>
                <a:ahLst/>
                <a:cxnLst/>
                <a:rect l="l" t="t" r="r" b="b"/>
                <a:pathLst>
                  <a:path w="6267" h="5531" extrusionOk="0">
                    <a:moveTo>
                      <a:pt x="3148" y="1"/>
                    </a:moveTo>
                    <a:cubicBezTo>
                      <a:pt x="2202" y="1"/>
                      <a:pt x="1295" y="515"/>
                      <a:pt x="775" y="1436"/>
                    </a:cubicBezTo>
                    <a:cubicBezTo>
                      <a:pt x="1" y="2811"/>
                      <a:pt x="443" y="4432"/>
                      <a:pt x="1800" y="5182"/>
                    </a:cubicBezTo>
                    <a:cubicBezTo>
                      <a:pt x="2226" y="5418"/>
                      <a:pt x="2678" y="5530"/>
                      <a:pt x="3121" y="5530"/>
                    </a:cubicBezTo>
                    <a:cubicBezTo>
                      <a:pt x="4082" y="5530"/>
                      <a:pt x="4999" y="4999"/>
                      <a:pt x="5517" y="4047"/>
                    </a:cubicBezTo>
                    <a:cubicBezTo>
                      <a:pt x="6267" y="2668"/>
                      <a:pt x="5789" y="1054"/>
                      <a:pt x="4416" y="323"/>
                    </a:cubicBezTo>
                    <a:cubicBezTo>
                      <a:pt x="4006" y="105"/>
                      <a:pt x="3573" y="1"/>
                      <a:pt x="314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2" name="Google Shape;9272;p22"/>
              <p:cNvSpPr/>
              <p:nvPr/>
            </p:nvSpPr>
            <p:spPr>
              <a:xfrm>
                <a:off x="2216125" y="3029075"/>
                <a:ext cx="156850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6274" h="5554" extrusionOk="0">
                    <a:moveTo>
                      <a:pt x="3154" y="0"/>
                    </a:moveTo>
                    <a:cubicBezTo>
                      <a:pt x="2212" y="0"/>
                      <a:pt x="1313" y="505"/>
                      <a:pt x="789" y="1424"/>
                    </a:cubicBezTo>
                    <a:cubicBezTo>
                      <a:pt x="1" y="2805"/>
                      <a:pt x="434" y="4433"/>
                      <a:pt x="1793" y="5195"/>
                    </a:cubicBezTo>
                    <a:cubicBezTo>
                      <a:pt x="2227" y="5438"/>
                      <a:pt x="2687" y="5554"/>
                      <a:pt x="3138" y="5554"/>
                    </a:cubicBezTo>
                    <a:cubicBezTo>
                      <a:pt x="4097" y="5554"/>
                      <a:pt x="5011" y="5028"/>
                      <a:pt x="5533" y="4081"/>
                    </a:cubicBezTo>
                    <a:cubicBezTo>
                      <a:pt x="6274" y="2732"/>
                      <a:pt x="5851" y="1144"/>
                      <a:pt x="4550" y="386"/>
                    </a:cubicBezTo>
                    <a:cubicBezTo>
                      <a:pt x="4101" y="125"/>
                      <a:pt x="3622" y="0"/>
                      <a:pt x="315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3" name="Google Shape;9273;p22"/>
              <p:cNvSpPr/>
              <p:nvPr/>
            </p:nvSpPr>
            <p:spPr>
              <a:xfrm>
                <a:off x="3943775" y="4312325"/>
                <a:ext cx="157175" cy="138825"/>
              </a:xfrm>
              <a:custGeom>
                <a:avLst/>
                <a:gdLst/>
                <a:ahLst/>
                <a:cxnLst/>
                <a:rect l="l" t="t" r="r" b="b"/>
                <a:pathLst>
                  <a:path w="6287" h="5553" extrusionOk="0">
                    <a:moveTo>
                      <a:pt x="3150" y="0"/>
                    </a:moveTo>
                    <a:cubicBezTo>
                      <a:pt x="2230" y="0"/>
                      <a:pt x="1348" y="480"/>
                      <a:pt x="823" y="1356"/>
                    </a:cubicBezTo>
                    <a:cubicBezTo>
                      <a:pt x="0" y="2723"/>
                      <a:pt x="389" y="4369"/>
                      <a:pt x="1720" y="5156"/>
                    </a:cubicBezTo>
                    <a:cubicBezTo>
                      <a:pt x="2174" y="5424"/>
                      <a:pt x="2659" y="5553"/>
                      <a:pt x="3134" y="5553"/>
                    </a:cubicBezTo>
                    <a:cubicBezTo>
                      <a:pt x="4070" y="5553"/>
                      <a:pt x="4963" y="5055"/>
                      <a:pt x="5488" y="4148"/>
                    </a:cubicBezTo>
                    <a:cubicBezTo>
                      <a:pt x="6287" y="2770"/>
                      <a:pt x="5865" y="1138"/>
                      <a:pt x="4514" y="369"/>
                    </a:cubicBezTo>
                    <a:cubicBezTo>
                      <a:pt x="4076" y="120"/>
                      <a:pt x="3609" y="0"/>
                      <a:pt x="315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4" name="Google Shape;9274;p22"/>
              <p:cNvSpPr/>
              <p:nvPr/>
            </p:nvSpPr>
            <p:spPr>
              <a:xfrm>
                <a:off x="3345500" y="4288225"/>
                <a:ext cx="156150" cy="138200"/>
              </a:xfrm>
              <a:custGeom>
                <a:avLst/>
                <a:gdLst/>
                <a:ahLst/>
                <a:cxnLst/>
                <a:rect l="l" t="t" r="r" b="b"/>
                <a:pathLst>
                  <a:path w="6246" h="5528" extrusionOk="0">
                    <a:moveTo>
                      <a:pt x="3140" y="0"/>
                    </a:moveTo>
                    <a:cubicBezTo>
                      <a:pt x="2195" y="0"/>
                      <a:pt x="1291" y="513"/>
                      <a:pt x="771" y="1440"/>
                    </a:cubicBezTo>
                    <a:cubicBezTo>
                      <a:pt x="0" y="2815"/>
                      <a:pt x="448" y="4434"/>
                      <a:pt x="1807" y="5183"/>
                    </a:cubicBezTo>
                    <a:cubicBezTo>
                      <a:pt x="2231" y="5417"/>
                      <a:pt x="2680" y="5528"/>
                      <a:pt x="3120" y="5528"/>
                    </a:cubicBezTo>
                    <a:cubicBezTo>
                      <a:pt x="4083" y="5528"/>
                      <a:pt x="5003" y="4995"/>
                      <a:pt x="5520" y="4038"/>
                    </a:cubicBezTo>
                    <a:cubicBezTo>
                      <a:pt x="6245" y="2696"/>
                      <a:pt x="5809" y="1117"/>
                      <a:pt x="4505" y="372"/>
                    </a:cubicBezTo>
                    <a:cubicBezTo>
                      <a:pt x="4066" y="120"/>
                      <a:pt x="3598" y="0"/>
                      <a:pt x="314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5" name="Google Shape;9275;p22"/>
              <p:cNvSpPr/>
              <p:nvPr/>
            </p:nvSpPr>
            <p:spPr>
              <a:xfrm>
                <a:off x="2315900" y="3396925"/>
                <a:ext cx="156850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6274" h="5554" extrusionOk="0">
                    <a:moveTo>
                      <a:pt x="3136" y="1"/>
                    </a:moveTo>
                    <a:cubicBezTo>
                      <a:pt x="2179" y="1"/>
                      <a:pt x="1266" y="525"/>
                      <a:pt x="744" y="1471"/>
                    </a:cubicBezTo>
                    <a:cubicBezTo>
                      <a:pt x="0" y="2818"/>
                      <a:pt x="420" y="4406"/>
                      <a:pt x="1721" y="5165"/>
                    </a:cubicBezTo>
                    <a:cubicBezTo>
                      <a:pt x="2171" y="5428"/>
                      <a:pt x="2652" y="5554"/>
                      <a:pt x="3121" y="5554"/>
                    </a:cubicBezTo>
                    <a:cubicBezTo>
                      <a:pt x="4061" y="5554"/>
                      <a:pt x="4959" y="5050"/>
                      <a:pt x="5483" y="4134"/>
                    </a:cubicBezTo>
                    <a:cubicBezTo>
                      <a:pt x="6273" y="2754"/>
                      <a:pt x="5843" y="1125"/>
                      <a:pt x="4486" y="363"/>
                    </a:cubicBezTo>
                    <a:cubicBezTo>
                      <a:pt x="4050" y="118"/>
                      <a:pt x="3588" y="1"/>
                      <a:pt x="313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6" name="Google Shape;9276;p22"/>
              <p:cNvSpPr/>
              <p:nvPr/>
            </p:nvSpPr>
            <p:spPr>
              <a:xfrm>
                <a:off x="5093875" y="1994275"/>
                <a:ext cx="156675" cy="138825"/>
              </a:xfrm>
              <a:custGeom>
                <a:avLst/>
                <a:gdLst/>
                <a:ahLst/>
                <a:cxnLst/>
                <a:rect l="l" t="t" r="r" b="b"/>
                <a:pathLst>
                  <a:path w="6267" h="5553" extrusionOk="0">
                    <a:moveTo>
                      <a:pt x="3148" y="0"/>
                    </a:moveTo>
                    <a:cubicBezTo>
                      <a:pt x="2225" y="0"/>
                      <a:pt x="1342" y="483"/>
                      <a:pt x="815" y="1369"/>
                    </a:cubicBezTo>
                    <a:cubicBezTo>
                      <a:pt x="0" y="2740"/>
                      <a:pt x="400" y="4383"/>
                      <a:pt x="1736" y="5164"/>
                    </a:cubicBezTo>
                    <a:cubicBezTo>
                      <a:pt x="2185" y="5426"/>
                      <a:pt x="2665" y="5552"/>
                      <a:pt x="3135" y="5552"/>
                    </a:cubicBezTo>
                    <a:cubicBezTo>
                      <a:pt x="4074" y="5552"/>
                      <a:pt x="4972" y="5048"/>
                      <a:pt x="5497" y="4132"/>
                    </a:cubicBezTo>
                    <a:cubicBezTo>
                      <a:pt x="6266" y="2791"/>
                      <a:pt x="5879" y="1194"/>
                      <a:pt x="4597" y="416"/>
                    </a:cubicBezTo>
                    <a:cubicBezTo>
                      <a:pt x="4134" y="135"/>
                      <a:pt x="3635" y="0"/>
                      <a:pt x="314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7" name="Google Shape;9277;p22"/>
              <p:cNvSpPr/>
              <p:nvPr/>
            </p:nvSpPr>
            <p:spPr>
              <a:xfrm>
                <a:off x="4530925" y="1366150"/>
                <a:ext cx="154025" cy="136200"/>
              </a:xfrm>
              <a:custGeom>
                <a:avLst/>
                <a:gdLst/>
                <a:ahLst/>
                <a:cxnLst/>
                <a:rect l="l" t="t" r="r" b="b"/>
                <a:pathLst>
                  <a:path w="6161" h="5448" extrusionOk="0">
                    <a:moveTo>
                      <a:pt x="3111" y="0"/>
                    </a:moveTo>
                    <a:cubicBezTo>
                      <a:pt x="2181" y="0"/>
                      <a:pt x="1278" y="492"/>
                      <a:pt x="767" y="1375"/>
                    </a:cubicBezTo>
                    <a:cubicBezTo>
                      <a:pt x="0" y="2697"/>
                      <a:pt x="416" y="4334"/>
                      <a:pt x="1707" y="5083"/>
                    </a:cubicBezTo>
                    <a:cubicBezTo>
                      <a:pt x="2133" y="5330"/>
                      <a:pt x="2595" y="5447"/>
                      <a:pt x="3050" y="5447"/>
                    </a:cubicBezTo>
                    <a:cubicBezTo>
                      <a:pt x="3980" y="5447"/>
                      <a:pt x="4882" y="4956"/>
                      <a:pt x="5394" y="4072"/>
                    </a:cubicBezTo>
                    <a:cubicBezTo>
                      <a:pt x="6160" y="2750"/>
                      <a:pt x="5745" y="1112"/>
                      <a:pt x="4454" y="365"/>
                    </a:cubicBezTo>
                    <a:cubicBezTo>
                      <a:pt x="4028" y="118"/>
                      <a:pt x="3566" y="0"/>
                      <a:pt x="311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8" name="Google Shape;9278;p22"/>
              <p:cNvSpPr/>
              <p:nvPr/>
            </p:nvSpPr>
            <p:spPr>
              <a:xfrm>
                <a:off x="2647825" y="3895925"/>
                <a:ext cx="156450" cy="138175"/>
              </a:xfrm>
              <a:custGeom>
                <a:avLst/>
                <a:gdLst/>
                <a:ahLst/>
                <a:cxnLst/>
                <a:rect l="l" t="t" r="r" b="b"/>
                <a:pathLst>
                  <a:path w="6258" h="5527" extrusionOk="0">
                    <a:moveTo>
                      <a:pt x="3135" y="1"/>
                    </a:moveTo>
                    <a:cubicBezTo>
                      <a:pt x="2217" y="1"/>
                      <a:pt x="1337" y="480"/>
                      <a:pt x="815" y="1353"/>
                    </a:cubicBezTo>
                    <a:cubicBezTo>
                      <a:pt x="0" y="2716"/>
                      <a:pt x="391" y="4356"/>
                      <a:pt x="1716" y="5136"/>
                    </a:cubicBezTo>
                    <a:cubicBezTo>
                      <a:pt x="2165" y="5400"/>
                      <a:pt x="2646" y="5526"/>
                      <a:pt x="3118" y="5526"/>
                    </a:cubicBezTo>
                    <a:cubicBezTo>
                      <a:pt x="4051" y="5526"/>
                      <a:pt x="4944" y="5030"/>
                      <a:pt x="5466" y="4126"/>
                    </a:cubicBezTo>
                    <a:cubicBezTo>
                      <a:pt x="6257" y="2756"/>
                      <a:pt x="5834" y="1127"/>
                      <a:pt x="4489" y="365"/>
                    </a:cubicBezTo>
                    <a:cubicBezTo>
                      <a:pt x="4054" y="119"/>
                      <a:pt x="3590" y="1"/>
                      <a:pt x="313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9" name="Google Shape;9279;p22"/>
              <p:cNvSpPr/>
              <p:nvPr/>
            </p:nvSpPr>
            <p:spPr>
              <a:xfrm>
                <a:off x="2366725" y="3582175"/>
                <a:ext cx="154025" cy="136250"/>
              </a:xfrm>
              <a:custGeom>
                <a:avLst/>
                <a:gdLst/>
                <a:ahLst/>
                <a:cxnLst/>
                <a:rect l="l" t="t" r="r" b="b"/>
                <a:pathLst>
                  <a:path w="6161" h="5450" extrusionOk="0">
                    <a:moveTo>
                      <a:pt x="3113" y="1"/>
                    </a:moveTo>
                    <a:cubicBezTo>
                      <a:pt x="2172" y="1"/>
                      <a:pt x="1260" y="505"/>
                      <a:pt x="751" y="1405"/>
                    </a:cubicBezTo>
                    <a:cubicBezTo>
                      <a:pt x="1" y="2730"/>
                      <a:pt x="435" y="4364"/>
                      <a:pt x="1735" y="5101"/>
                    </a:cubicBezTo>
                    <a:cubicBezTo>
                      <a:pt x="2152" y="5337"/>
                      <a:pt x="2603" y="5449"/>
                      <a:pt x="3047" y="5449"/>
                    </a:cubicBezTo>
                    <a:cubicBezTo>
                      <a:pt x="3988" y="5449"/>
                      <a:pt x="4901" y="4946"/>
                      <a:pt x="5410" y="4046"/>
                    </a:cubicBezTo>
                    <a:cubicBezTo>
                      <a:pt x="6160" y="2721"/>
                      <a:pt x="5727" y="1087"/>
                      <a:pt x="4426" y="350"/>
                    </a:cubicBezTo>
                    <a:cubicBezTo>
                      <a:pt x="4008" y="114"/>
                      <a:pt x="3557" y="1"/>
                      <a:pt x="31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0" name="Google Shape;9280;p22"/>
              <p:cNvSpPr/>
              <p:nvPr/>
            </p:nvSpPr>
            <p:spPr>
              <a:xfrm>
                <a:off x="2933025" y="4212925"/>
                <a:ext cx="150450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18" h="5345" extrusionOk="0">
                    <a:moveTo>
                      <a:pt x="3086" y="1"/>
                    </a:moveTo>
                    <a:cubicBezTo>
                      <a:pt x="2123" y="1"/>
                      <a:pt x="1162" y="520"/>
                      <a:pt x="680" y="1416"/>
                    </a:cubicBezTo>
                    <a:cubicBezTo>
                      <a:pt x="1" y="2681"/>
                      <a:pt x="456" y="4325"/>
                      <a:pt x="1678" y="5019"/>
                    </a:cubicBezTo>
                    <a:cubicBezTo>
                      <a:pt x="2067" y="5240"/>
                      <a:pt x="2499" y="5344"/>
                      <a:pt x="2931" y="5344"/>
                    </a:cubicBezTo>
                    <a:cubicBezTo>
                      <a:pt x="3895" y="5344"/>
                      <a:pt x="4857" y="4825"/>
                      <a:pt x="5338" y="3929"/>
                    </a:cubicBezTo>
                    <a:cubicBezTo>
                      <a:pt x="6018" y="2665"/>
                      <a:pt x="5561" y="1020"/>
                      <a:pt x="4339" y="326"/>
                    </a:cubicBezTo>
                    <a:cubicBezTo>
                      <a:pt x="3950" y="105"/>
                      <a:pt x="3518" y="1"/>
                      <a:pt x="308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1" name="Google Shape;9281;p22"/>
              <p:cNvSpPr/>
              <p:nvPr/>
            </p:nvSpPr>
            <p:spPr>
              <a:xfrm>
                <a:off x="5046975" y="1812275"/>
                <a:ext cx="152175" cy="134900"/>
              </a:xfrm>
              <a:custGeom>
                <a:avLst/>
                <a:gdLst/>
                <a:ahLst/>
                <a:cxnLst/>
                <a:rect l="l" t="t" r="r" b="b"/>
                <a:pathLst>
                  <a:path w="6087" h="5396" extrusionOk="0">
                    <a:moveTo>
                      <a:pt x="3095" y="1"/>
                    </a:moveTo>
                    <a:cubicBezTo>
                      <a:pt x="2145" y="1"/>
                      <a:pt x="1206" y="507"/>
                      <a:pt x="708" y="1396"/>
                    </a:cubicBezTo>
                    <a:cubicBezTo>
                      <a:pt x="1" y="2661"/>
                      <a:pt x="418" y="4293"/>
                      <a:pt x="1633" y="5027"/>
                    </a:cubicBezTo>
                    <a:cubicBezTo>
                      <a:pt x="2049" y="5277"/>
                      <a:pt x="2511" y="5395"/>
                      <a:pt x="2971" y="5395"/>
                    </a:cubicBezTo>
                    <a:cubicBezTo>
                      <a:pt x="3901" y="5395"/>
                      <a:pt x="4823" y="4911"/>
                      <a:pt x="5329" y="4049"/>
                    </a:cubicBezTo>
                    <a:cubicBezTo>
                      <a:pt x="6087" y="2759"/>
                      <a:pt x="5655" y="1072"/>
                      <a:pt x="4383" y="341"/>
                    </a:cubicBezTo>
                    <a:cubicBezTo>
                      <a:pt x="3980" y="110"/>
                      <a:pt x="3536" y="1"/>
                      <a:pt x="309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2" name="Google Shape;9282;p22"/>
              <p:cNvSpPr/>
              <p:nvPr/>
            </p:nvSpPr>
            <p:spPr>
              <a:xfrm>
                <a:off x="3883550" y="1158450"/>
                <a:ext cx="152575" cy="1348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5395" extrusionOk="0">
                    <a:moveTo>
                      <a:pt x="3109" y="0"/>
                    </a:moveTo>
                    <a:cubicBezTo>
                      <a:pt x="2198" y="0"/>
                      <a:pt x="1295" y="465"/>
                      <a:pt x="783" y="1294"/>
                    </a:cubicBezTo>
                    <a:cubicBezTo>
                      <a:pt x="0" y="2563"/>
                      <a:pt x="393" y="4266"/>
                      <a:pt x="1646" y="5024"/>
                    </a:cubicBezTo>
                    <a:cubicBezTo>
                      <a:pt x="2062" y="5275"/>
                      <a:pt x="2526" y="5395"/>
                      <a:pt x="2987" y="5395"/>
                    </a:cubicBezTo>
                    <a:cubicBezTo>
                      <a:pt x="3916" y="5395"/>
                      <a:pt x="4837" y="4912"/>
                      <a:pt x="5343" y="4051"/>
                    </a:cubicBezTo>
                    <a:cubicBezTo>
                      <a:pt x="6102" y="2763"/>
                      <a:pt x="5675" y="1076"/>
                      <a:pt x="4403" y="344"/>
                    </a:cubicBezTo>
                    <a:cubicBezTo>
                      <a:pt x="4000" y="111"/>
                      <a:pt x="3554" y="0"/>
                      <a:pt x="310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3" name="Google Shape;9283;p22"/>
              <p:cNvSpPr/>
              <p:nvPr/>
            </p:nvSpPr>
            <p:spPr>
              <a:xfrm>
                <a:off x="4764350" y="1497600"/>
                <a:ext cx="152500" cy="134850"/>
              </a:xfrm>
              <a:custGeom>
                <a:avLst/>
                <a:gdLst/>
                <a:ahLst/>
                <a:cxnLst/>
                <a:rect l="l" t="t" r="r" b="b"/>
                <a:pathLst>
                  <a:path w="6100" h="5394" extrusionOk="0">
                    <a:moveTo>
                      <a:pt x="3109" y="0"/>
                    </a:moveTo>
                    <a:cubicBezTo>
                      <a:pt x="2209" y="0"/>
                      <a:pt x="1316" y="452"/>
                      <a:pt x="800" y="1263"/>
                    </a:cubicBezTo>
                    <a:cubicBezTo>
                      <a:pt x="0" y="2522"/>
                      <a:pt x="373" y="4231"/>
                      <a:pt x="1615" y="5005"/>
                    </a:cubicBezTo>
                    <a:cubicBezTo>
                      <a:pt x="2038" y="5268"/>
                      <a:pt x="2513" y="5393"/>
                      <a:pt x="2986" y="5393"/>
                    </a:cubicBezTo>
                    <a:cubicBezTo>
                      <a:pt x="3904" y="5393"/>
                      <a:pt x="4814" y="4923"/>
                      <a:pt x="5326" y="4081"/>
                    </a:cubicBezTo>
                    <a:cubicBezTo>
                      <a:pt x="6099" y="2805"/>
                      <a:pt x="5691" y="1107"/>
                      <a:pt x="4433" y="360"/>
                    </a:cubicBezTo>
                    <a:cubicBezTo>
                      <a:pt x="4022" y="116"/>
                      <a:pt x="3565" y="0"/>
                      <a:pt x="310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4" name="Google Shape;9284;p22"/>
              <p:cNvSpPr/>
              <p:nvPr/>
            </p:nvSpPr>
            <p:spPr>
              <a:xfrm>
                <a:off x="5261300" y="3337650"/>
                <a:ext cx="151400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56" h="5345" extrusionOk="0">
                    <a:moveTo>
                      <a:pt x="3107" y="1"/>
                    </a:moveTo>
                    <a:cubicBezTo>
                      <a:pt x="2199" y="1"/>
                      <a:pt x="1288" y="462"/>
                      <a:pt x="778" y="1279"/>
                    </a:cubicBezTo>
                    <a:cubicBezTo>
                      <a:pt x="1" y="2523"/>
                      <a:pt x="412" y="4256"/>
                      <a:pt x="1659" y="4997"/>
                    </a:cubicBezTo>
                    <a:cubicBezTo>
                      <a:pt x="2056" y="5233"/>
                      <a:pt x="2502" y="5344"/>
                      <a:pt x="2949" y="5344"/>
                    </a:cubicBezTo>
                    <a:cubicBezTo>
                      <a:pt x="3857" y="5344"/>
                      <a:pt x="4768" y="4884"/>
                      <a:pt x="5279" y="4066"/>
                    </a:cubicBezTo>
                    <a:cubicBezTo>
                      <a:pt x="6056" y="2822"/>
                      <a:pt x="5645" y="1089"/>
                      <a:pt x="4397" y="348"/>
                    </a:cubicBezTo>
                    <a:cubicBezTo>
                      <a:pt x="4000" y="112"/>
                      <a:pt x="3554" y="1"/>
                      <a:pt x="310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5" name="Google Shape;9285;p22"/>
              <p:cNvSpPr/>
              <p:nvPr/>
            </p:nvSpPr>
            <p:spPr>
              <a:xfrm>
                <a:off x="2336200" y="2004950"/>
                <a:ext cx="152100" cy="134900"/>
              </a:xfrm>
              <a:custGeom>
                <a:avLst/>
                <a:gdLst/>
                <a:ahLst/>
                <a:cxnLst/>
                <a:rect l="l" t="t" r="r" b="b"/>
                <a:pathLst>
                  <a:path w="6084" h="5396" extrusionOk="0">
                    <a:moveTo>
                      <a:pt x="3113" y="1"/>
                    </a:moveTo>
                    <a:cubicBezTo>
                      <a:pt x="2193" y="1"/>
                      <a:pt x="1281" y="473"/>
                      <a:pt x="771" y="1318"/>
                    </a:cubicBezTo>
                    <a:cubicBezTo>
                      <a:pt x="0" y="2596"/>
                      <a:pt x="410" y="4292"/>
                      <a:pt x="1673" y="5038"/>
                    </a:cubicBezTo>
                    <a:cubicBezTo>
                      <a:pt x="2084" y="5280"/>
                      <a:pt x="2539" y="5395"/>
                      <a:pt x="2991" y="5395"/>
                    </a:cubicBezTo>
                    <a:cubicBezTo>
                      <a:pt x="3929" y="5395"/>
                      <a:pt x="4857" y="4901"/>
                      <a:pt x="5360" y="4027"/>
                    </a:cubicBezTo>
                    <a:cubicBezTo>
                      <a:pt x="6083" y="2771"/>
                      <a:pt x="5687" y="1134"/>
                      <a:pt x="4477" y="385"/>
                    </a:cubicBezTo>
                    <a:cubicBezTo>
                      <a:pt x="4056" y="124"/>
                      <a:pt x="3583" y="1"/>
                      <a:pt x="31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6" name="Google Shape;9286;p22"/>
              <p:cNvSpPr/>
              <p:nvPr/>
            </p:nvSpPr>
            <p:spPr>
              <a:xfrm>
                <a:off x="5127350" y="3574125"/>
                <a:ext cx="152750" cy="134900"/>
              </a:xfrm>
              <a:custGeom>
                <a:avLst/>
                <a:gdLst/>
                <a:ahLst/>
                <a:cxnLst/>
                <a:rect l="l" t="t" r="r" b="b"/>
                <a:pathLst>
                  <a:path w="6110" h="5396" extrusionOk="0">
                    <a:moveTo>
                      <a:pt x="3115" y="1"/>
                    </a:moveTo>
                    <a:cubicBezTo>
                      <a:pt x="2183" y="1"/>
                      <a:pt x="1262" y="489"/>
                      <a:pt x="757" y="1349"/>
                    </a:cubicBezTo>
                    <a:cubicBezTo>
                      <a:pt x="1" y="2638"/>
                      <a:pt x="431" y="4325"/>
                      <a:pt x="1703" y="5055"/>
                    </a:cubicBezTo>
                    <a:cubicBezTo>
                      <a:pt x="2107" y="5286"/>
                      <a:pt x="2551" y="5396"/>
                      <a:pt x="2993" y="5396"/>
                    </a:cubicBezTo>
                    <a:cubicBezTo>
                      <a:pt x="3943" y="5396"/>
                      <a:pt x="4880" y="4890"/>
                      <a:pt x="5378" y="4000"/>
                    </a:cubicBezTo>
                    <a:cubicBezTo>
                      <a:pt x="6109" y="2697"/>
                      <a:pt x="5642" y="1017"/>
                      <a:pt x="4357" y="316"/>
                    </a:cubicBezTo>
                    <a:cubicBezTo>
                      <a:pt x="3966" y="102"/>
                      <a:pt x="3539" y="1"/>
                      <a:pt x="311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7" name="Google Shape;9287;p22"/>
              <p:cNvSpPr/>
              <p:nvPr/>
            </p:nvSpPr>
            <p:spPr>
              <a:xfrm>
                <a:off x="4678400" y="4102200"/>
                <a:ext cx="151475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59" h="5345" extrusionOk="0">
                    <a:moveTo>
                      <a:pt x="3107" y="1"/>
                    </a:moveTo>
                    <a:cubicBezTo>
                      <a:pt x="2184" y="1"/>
                      <a:pt x="1260" y="478"/>
                      <a:pt x="756" y="1316"/>
                    </a:cubicBezTo>
                    <a:cubicBezTo>
                      <a:pt x="0" y="2577"/>
                      <a:pt x="438" y="4301"/>
                      <a:pt x="1696" y="5019"/>
                    </a:cubicBezTo>
                    <a:cubicBezTo>
                      <a:pt x="2086" y="5240"/>
                      <a:pt x="2518" y="5345"/>
                      <a:pt x="2951" y="5345"/>
                    </a:cubicBezTo>
                    <a:cubicBezTo>
                      <a:pt x="3875" y="5345"/>
                      <a:pt x="4799" y="4868"/>
                      <a:pt x="5302" y="4030"/>
                    </a:cubicBezTo>
                    <a:cubicBezTo>
                      <a:pt x="6058" y="2769"/>
                      <a:pt x="5621" y="1043"/>
                      <a:pt x="4362" y="327"/>
                    </a:cubicBezTo>
                    <a:cubicBezTo>
                      <a:pt x="3973" y="105"/>
                      <a:pt x="3540" y="1"/>
                      <a:pt x="310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8" name="Google Shape;9288;p22"/>
              <p:cNvSpPr/>
              <p:nvPr/>
            </p:nvSpPr>
            <p:spPr>
              <a:xfrm>
                <a:off x="4299750" y="1236325"/>
                <a:ext cx="151175" cy="134300"/>
              </a:xfrm>
              <a:custGeom>
                <a:avLst/>
                <a:gdLst/>
                <a:ahLst/>
                <a:cxnLst/>
                <a:rect l="l" t="t" r="r" b="b"/>
                <a:pathLst>
                  <a:path w="6047" h="5372" extrusionOk="0">
                    <a:moveTo>
                      <a:pt x="3095" y="1"/>
                    </a:moveTo>
                    <a:cubicBezTo>
                      <a:pt x="2155" y="1"/>
                      <a:pt x="1219" y="495"/>
                      <a:pt x="720" y="1365"/>
                    </a:cubicBezTo>
                    <a:cubicBezTo>
                      <a:pt x="1" y="2621"/>
                      <a:pt x="413" y="4273"/>
                      <a:pt x="1629" y="5008"/>
                    </a:cubicBezTo>
                    <a:cubicBezTo>
                      <a:pt x="2037" y="5255"/>
                      <a:pt x="2494" y="5371"/>
                      <a:pt x="2951" y="5371"/>
                    </a:cubicBezTo>
                    <a:cubicBezTo>
                      <a:pt x="3890" y="5371"/>
                      <a:pt x="4827" y="4877"/>
                      <a:pt x="5326" y="4006"/>
                    </a:cubicBezTo>
                    <a:cubicBezTo>
                      <a:pt x="6047" y="2752"/>
                      <a:pt x="5634" y="1100"/>
                      <a:pt x="4417" y="365"/>
                    </a:cubicBezTo>
                    <a:cubicBezTo>
                      <a:pt x="4009" y="117"/>
                      <a:pt x="3552" y="1"/>
                      <a:pt x="309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9" name="Google Shape;9289;p22"/>
              <p:cNvSpPr/>
              <p:nvPr/>
            </p:nvSpPr>
            <p:spPr>
              <a:xfrm>
                <a:off x="2120300" y="2663775"/>
                <a:ext cx="150425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17" h="5345" extrusionOk="0">
                    <a:moveTo>
                      <a:pt x="3086" y="0"/>
                    </a:moveTo>
                    <a:cubicBezTo>
                      <a:pt x="2123" y="0"/>
                      <a:pt x="1162" y="520"/>
                      <a:pt x="680" y="1416"/>
                    </a:cubicBezTo>
                    <a:cubicBezTo>
                      <a:pt x="1" y="2679"/>
                      <a:pt x="456" y="4324"/>
                      <a:pt x="1678" y="5019"/>
                    </a:cubicBezTo>
                    <a:cubicBezTo>
                      <a:pt x="2067" y="5240"/>
                      <a:pt x="2499" y="5344"/>
                      <a:pt x="2931" y="5344"/>
                    </a:cubicBezTo>
                    <a:cubicBezTo>
                      <a:pt x="3894" y="5344"/>
                      <a:pt x="4855" y="4825"/>
                      <a:pt x="5337" y="3929"/>
                    </a:cubicBezTo>
                    <a:cubicBezTo>
                      <a:pt x="6016" y="2664"/>
                      <a:pt x="5561" y="1020"/>
                      <a:pt x="4339" y="326"/>
                    </a:cubicBezTo>
                    <a:cubicBezTo>
                      <a:pt x="3950" y="105"/>
                      <a:pt x="3518" y="0"/>
                      <a:pt x="308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0" name="Google Shape;9290;p22"/>
              <p:cNvSpPr/>
              <p:nvPr/>
            </p:nvSpPr>
            <p:spPr>
              <a:xfrm>
                <a:off x="5345075" y="2916250"/>
                <a:ext cx="151200" cy="134275"/>
              </a:xfrm>
              <a:custGeom>
                <a:avLst/>
                <a:gdLst/>
                <a:ahLst/>
                <a:cxnLst/>
                <a:rect l="l" t="t" r="r" b="b"/>
                <a:pathLst>
                  <a:path w="6048" h="5371" extrusionOk="0">
                    <a:moveTo>
                      <a:pt x="3093" y="1"/>
                    </a:moveTo>
                    <a:cubicBezTo>
                      <a:pt x="2131" y="1"/>
                      <a:pt x="1176" y="520"/>
                      <a:pt x="689" y="1423"/>
                    </a:cubicBezTo>
                    <a:cubicBezTo>
                      <a:pt x="1" y="2698"/>
                      <a:pt x="455" y="4338"/>
                      <a:pt x="1688" y="5039"/>
                    </a:cubicBezTo>
                    <a:cubicBezTo>
                      <a:pt x="2084" y="5265"/>
                      <a:pt x="2520" y="5371"/>
                      <a:pt x="2955" y="5371"/>
                    </a:cubicBezTo>
                    <a:cubicBezTo>
                      <a:pt x="3918" y="5371"/>
                      <a:pt x="4873" y="4851"/>
                      <a:pt x="5360" y="3947"/>
                    </a:cubicBezTo>
                    <a:cubicBezTo>
                      <a:pt x="6047" y="2674"/>
                      <a:pt x="5595" y="1034"/>
                      <a:pt x="4361" y="333"/>
                    </a:cubicBezTo>
                    <a:cubicBezTo>
                      <a:pt x="3965" y="107"/>
                      <a:pt x="3529" y="1"/>
                      <a:pt x="309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1" name="Google Shape;9291;p22"/>
              <p:cNvSpPr/>
              <p:nvPr/>
            </p:nvSpPr>
            <p:spPr>
              <a:xfrm>
                <a:off x="2785975" y="1477825"/>
                <a:ext cx="152175" cy="134275"/>
              </a:xfrm>
              <a:custGeom>
                <a:avLst/>
                <a:gdLst/>
                <a:ahLst/>
                <a:cxnLst/>
                <a:rect l="l" t="t" r="r" b="b"/>
                <a:pathLst>
                  <a:path w="6087" h="5371" extrusionOk="0">
                    <a:moveTo>
                      <a:pt x="3112" y="1"/>
                    </a:moveTo>
                    <a:cubicBezTo>
                      <a:pt x="2196" y="1"/>
                      <a:pt x="1283" y="470"/>
                      <a:pt x="774" y="1304"/>
                    </a:cubicBezTo>
                    <a:cubicBezTo>
                      <a:pt x="0" y="2571"/>
                      <a:pt x="422" y="4293"/>
                      <a:pt x="1686" y="5028"/>
                    </a:cubicBezTo>
                    <a:cubicBezTo>
                      <a:pt x="2086" y="5260"/>
                      <a:pt x="2530" y="5370"/>
                      <a:pt x="2974" y="5370"/>
                    </a:cubicBezTo>
                    <a:cubicBezTo>
                      <a:pt x="3890" y="5370"/>
                      <a:pt x="4803" y="4900"/>
                      <a:pt x="5313" y="4067"/>
                    </a:cubicBezTo>
                    <a:cubicBezTo>
                      <a:pt x="6086" y="2798"/>
                      <a:pt x="5665" y="1079"/>
                      <a:pt x="4400" y="343"/>
                    </a:cubicBezTo>
                    <a:cubicBezTo>
                      <a:pt x="4000" y="111"/>
                      <a:pt x="3556" y="1"/>
                      <a:pt x="311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2" name="Google Shape;9292;p22"/>
              <p:cNvSpPr/>
              <p:nvPr/>
            </p:nvSpPr>
            <p:spPr>
              <a:xfrm>
                <a:off x="2470575" y="1768450"/>
                <a:ext cx="150425" cy="133625"/>
              </a:xfrm>
              <a:custGeom>
                <a:avLst/>
                <a:gdLst/>
                <a:ahLst/>
                <a:cxnLst/>
                <a:rect l="l" t="t" r="r" b="b"/>
                <a:pathLst>
                  <a:path w="6017" h="5345" extrusionOk="0">
                    <a:moveTo>
                      <a:pt x="3089" y="1"/>
                    </a:moveTo>
                    <a:cubicBezTo>
                      <a:pt x="2146" y="1"/>
                      <a:pt x="1200" y="497"/>
                      <a:pt x="707" y="1366"/>
                    </a:cubicBezTo>
                    <a:cubicBezTo>
                      <a:pt x="1" y="2611"/>
                      <a:pt x="422" y="4266"/>
                      <a:pt x="1629" y="4991"/>
                    </a:cubicBezTo>
                    <a:cubicBezTo>
                      <a:pt x="2029" y="5231"/>
                      <a:pt x="2478" y="5345"/>
                      <a:pt x="2928" y="5345"/>
                    </a:cubicBezTo>
                    <a:cubicBezTo>
                      <a:pt x="3871" y="5345"/>
                      <a:pt x="4816" y="4848"/>
                      <a:pt x="5310" y="3979"/>
                    </a:cubicBezTo>
                    <a:cubicBezTo>
                      <a:pt x="6016" y="2734"/>
                      <a:pt x="5595" y="1079"/>
                      <a:pt x="4388" y="354"/>
                    </a:cubicBezTo>
                    <a:cubicBezTo>
                      <a:pt x="3988" y="114"/>
                      <a:pt x="3539" y="1"/>
                      <a:pt x="308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3" name="Google Shape;9293;p22"/>
              <p:cNvSpPr/>
              <p:nvPr/>
            </p:nvSpPr>
            <p:spPr>
              <a:xfrm>
                <a:off x="4994875" y="3812225"/>
                <a:ext cx="150500" cy="132950"/>
              </a:xfrm>
              <a:custGeom>
                <a:avLst/>
                <a:gdLst/>
                <a:ahLst/>
                <a:cxnLst/>
                <a:rect l="l" t="t" r="r" b="b"/>
                <a:pathLst>
                  <a:path w="6020" h="5318" extrusionOk="0">
                    <a:moveTo>
                      <a:pt x="3106" y="1"/>
                    </a:moveTo>
                    <a:cubicBezTo>
                      <a:pt x="2176" y="1"/>
                      <a:pt x="1242" y="485"/>
                      <a:pt x="745" y="1329"/>
                    </a:cubicBezTo>
                    <a:cubicBezTo>
                      <a:pt x="1" y="2595"/>
                      <a:pt x="471" y="4338"/>
                      <a:pt x="1740" y="5021"/>
                    </a:cubicBezTo>
                    <a:cubicBezTo>
                      <a:pt x="2115" y="5223"/>
                      <a:pt x="2528" y="5318"/>
                      <a:pt x="2940" y="5318"/>
                    </a:cubicBezTo>
                    <a:cubicBezTo>
                      <a:pt x="3891" y="5318"/>
                      <a:pt x="4841" y="4812"/>
                      <a:pt x="5325" y="3940"/>
                    </a:cubicBezTo>
                    <a:cubicBezTo>
                      <a:pt x="6019" y="2688"/>
                      <a:pt x="5573" y="1024"/>
                      <a:pt x="4352" y="326"/>
                    </a:cubicBezTo>
                    <a:cubicBezTo>
                      <a:pt x="3967" y="105"/>
                      <a:pt x="3537" y="1"/>
                      <a:pt x="310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4" name="Google Shape;9294;p22"/>
              <p:cNvSpPr/>
              <p:nvPr/>
            </p:nvSpPr>
            <p:spPr>
              <a:xfrm>
                <a:off x="2203800" y="2243025"/>
                <a:ext cx="150325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6013" h="5319" extrusionOk="0">
                    <a:moveTo>
                      <a:pt x="3106" y="1"/>
                    </a:moveTo>
                    <a:cubicBezTo>
                      <a:pt x="2214" y="1"/>
                      <a:pt x="1309" y="446"/>
                      <a:pt x="791" y="1242"/>
                    </a:cubicBezTo>
                    <a:cubicBezTo>
                      <a:pt x="0" y="2464"/>
                      <a:pt x="404" y="4226"/>
                      <a:pt x="1646" y="4972"/>
                    </a:cubicBezTo>
                    <a:cubicBezTo>
                      <a:pt x="2039" y="5207"/>
                      <a:pt x="2482" y="5319"/>
                      <a:pt x="2928" y="5319"/>
                    </a:cubicBezTo>
                    <a:cubicBezTo>
                      <a:pt x="3841" y="5319"/>
                      <a:pt x="4762" y="4852"/>
                      <a:pt x="5268" y="4029"/>
                    </a:cubicBezTo>
                    <a:cubicBezTo>
                      <a:pt x="6012" y="2819"/>
                      <a:pt x="5626" y="1135"/>
                      <a:pt x="4431" y="376"/>
                    </a:cubicBezTo>
                    <a:cubicBezTo>
                      <a:pt x="4030" y="121"/>
                      <a:pt x="3570" y="1"/>
                      <a:pt x="310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5" name="Google Shape;9295;p22"/>
              <p:cNvSpPr/>
              <p:nvPr/>
            </p:nvSpPr>
            <p:spPr>
              <a:xfrm>
                <a:off x="3580900" y="4421600"/>
                <a:ext cx="150475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5319" extrusionOk="0">
                    <a:moveTo>
                      <a:pt x="3106" y="1"/>
                    </a:moveTo>
                    <a:cubicBezTo>
                      <a:pt x="2184" y="1"/>
                      <a:pt x="1255" y="477"/>
                      <a:pt x="753" y="1313"/>
                    </a:cubicBezTo>
                    <a:cubicBezTo>
                      <a:pt x="0" y="2568"/>
                      <a:pt x="457" y="4317"/>
                      <a:pt x="1722" y="5012"/>
                    </a:cubicBezTo>
                    <a:cubicBezTo>
                      <a:pt x="2101" y="5220"/>
                      <a:pt x="2521" y="5319"/>
                      <a:pt x="2940" y="5319"/>
                    </a:cubicBezTo>
                    <a:cubicBezTo>
                      <a:pt x="3882" y="5319"/>
                      <a:pt x="4824" y="4821"/>
                      <a:pt x="5313" y="3958"/>
                    </a:cubicBezTo>
                    <a:cubicBezTo>
                      <a:pt x="6019" y="2711"/>
                      <a:pt x="5584" y="1045"/>
                      <a:pt x="4367" y="334"/>
                    </a:cubicBezTo>
                    <a:cubicBezTo>
                      <a:pt x="3979" y="108"/>
                      <a:pt x="3543" y="1"/>
                      <a:pt x="310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6" name="Google Shape;9296;p22"/>
              <p:cNvSpPr/>
              <p:nvPr/>
            </p:nvSpPr>
            <p:spPr>
              <a:xfrm>
                <a:off x="2417875" y="3767775"/>
                <a:ext cx="150475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5319" extrusionOk="0">
                    <a:moveTo>
                      <a:pt x="3106" y="1"/>
                    </a:moveTo>
                    <a:cubicBezTo>
                      <a:pt x="2178" y="1"/>
                      <a:pt x="1243" y="483"/>
                      <a:pt x="746" y="1326"/>
                    </a:cubicBezTo>
                    <a:cubicBezTo>
                      <a:pt x="0" y="2590"/>
                      <a:pt x="467" y="4333"/>
                      <a:pt x="1735" y="5018"/>
                    </a:cubicBezTo>
                    <a:cubicBezTo>
                      <a:pt x="2111" y="5222"/>
                      <a:pt x="2526" y="5318"/>
                      <a:pt x="2940" y="5318"/>
                    </a:cubicBezTo>
                    <a:cubicBezTo>
                      <a:pt x="3890" y="5318"/>
                      <a:pt x="4837" y="4814"/>
                      <a:pt x="5321" y="3944"/>
                    </a:cubicBezTo>
                    <a:cubicBezTo>
                      <a:pt x="6018" y="2695"/>
                      <a:pt x="5575" y="1028"/>
                      <a:pt x="4355" y="327"/>
                    </a:cubicBezTo>
                    <a:cubicBezTo>
                      <a:pt x="3969" y="105"/>
                      <a:pt x="3538" y="1"/>
                      <a:pt x="310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7" name="Google Shape;9297;p22"/>
              <p:cNvSpPr/>
              <p:nvPr/>
            </p:nvSpPr>
            <p:spPr>
              <a:xfrm>
                <a:off x="3166375" y="4344650"/>
                <a:ext cx="148925" cy="131675"/>
              </a:xfrm>
              <a:custGeom>
                <a:avLst/>
                <a:gdLst/>
                <a:ahLst/>
                <a:cxnLst/>
                <a:rect l="l" t="t" r="r" b="b"/>
                <a:pathLst>
                  <a:path w="5957" h="5267" extrusionOk="0">
                    <a:moveTo>
                      <a:pt x="3056" y="0"/>
                    </a:moveTo>
                    <a:cubicBezTo>
                      <a:pt x="2159" y="0"/>
                      <a:pt x="1261" y="458"/>
                      <a:pt x="755" y="1270"/>
                    </a:cubicBezTo>
                    <a:cubicBezTo>
                      <a:pt x="1" y="2482"/>
                      <a:pt x="400" y="4179"/>
                      <a:pt x="1616" y="4917"/>
                    </a:cubicBezTo>
                    <a:cubicBezTo>
                      <a:pt x="2007" y="5154"/>
                      <a:pt x="2450" y="5267"/>
                      <a:pt x="2894" y="5267"/>
                    </a:cubicBezTo>
                    <a:cubicBezTo>
                      <a:pt x="3812" y="5267"/>
                      <a:pt x="4737" y="4789"/>
                      <a:pt x="5230" y="3950"/>
                    </a:cubicBezTo>
                    <a:cubicBezTo>
                      <a:pt x="5957" y="2714"/>
                      <a:pt x="5521" y="1025"/>
                      <a:pt x="4295" y="324"/>
                    </a:cubicBezTo>
                    <a:cubicBezTo>
                      <a:pt x="3910" y="104"/>
                      <a:pt x="3483" y="0"/>
                      <a:pt x="305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8" name="Google Shape;9298;p22"/>
              <p:cNvSpPr/>
              <p:nvPr/>
            </p:nvSpPr>
            <p:spPr>
              <a:xfrm>
                <a:off x="2701125" y="4083150"/>
                <a:ext cx="148450" cy="131550"/>
              </a:xfrm>
              <a:custGeom>
                <a:avLst/>
                <a:gdLst/>
                <a:ahLst/>
                <a:cxnLst/>
                <a:rect l="l" t="t" r="r" b="b"/>
                <a:pathLst>
                  <a:path w="5938" h="5262" extrusionOk="0">
                    <a:moveTo>
                      <a:pt x="3061" y="1"/>
                    </a:moveTo>
                    <a:cubicBezTo>
                      <a:pt x="2127" y="1"/>
                      <a:pt x="1191" y="496"/>
                      <a:pt x="708" y="1356"/>
                    </a:cubicBezTo>
                    <a:cubicBezTo>
                      <a:pt x="1" y="2611"/>
                      <a:pt x="463" y="4288"/>
                      <a:pt x="1703" y="4963"/>
                    </a:cubicBezTo>
                    <a:cubicBezTo>
                      <a:pt x="2075" y="5166"/>
                      <a:pt x="2487" y="5261"/>
                      <a:pt x="2899" y="5261"/>
                    </a:cubicBezTo>
                    <a:cubicBezTo>
                      <a:pt x="3856" y="5261"/>
                      <a:pt x="4814" y="4745"/>
                      <a:pt x="5282" y="3861"/>
                    </a:cubicBezTo>
                    <a:cubicBezTo>
                      <a:pt x="5938" y="2620"/>
                      <a:pt x="5496" y="1020"/>
                      <a:pt x="4308" y="330"/>
                    </a:cubicBezTo>
                    <a:cubicBezTo>
                      <a:pt x="3922" y="106"/>
                      <a:pt x="3492" y="1"/>
                      <a:pt x="306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9" name="Google Shape;9299;p22"/>
              <p:cNvSpPr/>
              <p:nvPr/>
            </p:nvSpPr>
            <p:spPr>
              <a:xfrm>
                <a:off x="4999150" y="1630675"/>
                <a:ext cx="14747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5899" h="5207" extrusionOk="0">
                    <a:moveTo>
                      <a:pt x="3013" y="1"/>
                    </a:moveTo>
                    <a:cubicBezTo>
                      <a:pt x="2126" y="1"/>
                      <a:pt x="1250" y="462"/>
                      <a:pt x="755" y="1286"/>
                    </a:cubicBezTo>
                    <a:cubicBezTo>
                      <a:pt x="1" y="2542"/>
                      <a:pt x="431" y="4198"/>
                      <a:pt x="1691" y="4894"/>
                    </a:cubicBezTo>
                    <a:cubicBezTo>
                      <a:pt x="2075" y="5106"/>
                      <a:pt x="2493" y="5207"/>
                      <a:pt x="2908" y="5207"/>
                    </a:cubicBezTo>
                    <a:cubicBezTo>
                      <a:pt x="3817" y="5207"/>
                      <a:pt x="4709" y="4724"/>
                      <a:pt x="5192" y="3873"/>
                    </a:cubicBezTo>
                    <a:cubicBezTo>
                      <a:pt x="5898" y="2632"/>
                      <a:pt x="5486" y="1049"/>
                      <a:pt x="4277" y="342"/>
                    </a:cubicBezTo>
                    <a:cubicBezTo>
                      <a:pt x="3882" y="110"/>
                      <a:pt x="3446" y="1"/>
                      <a:pt x="30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0" name="Google Shape;9300;p22"/>
              <p:cNvSpPr/>
              <p:nvPr/>
            </p:nvSpPr>
            <p:spPr>
              <a:xfrm>
                <a:off x="4068775" y="1107625"/>
                <a:ext cx="147425" cy="130150"/>
              </a:xfrm>
              <a:custGeom>
                <a:avLst/>
                <a:gdLst/>
                <a:ahLst/>
                <a:cxnLst/>
                <a:rect l="l" t="t" r="r" b="b"/>
                <a:pathLst>
                  <a:path w="5897" h="5206" extrusionOk="0">
                    <a:moveTo>
                      <a:pt x="3011" y="1"/>
                    </a:moveTo>
                    <a:cubicBezTo>
                      <a:pt x="2103" y="1"/>
                      <a:pt x="1212" y="483"/>
                      <a:pt x="727" y="1332"/>
                    </a:cubicBezTo>
                    <a:cubicBezTo>
                      <a:pt x="0" y="2608"/>
                      <a:pt x="463" y="4254"/>
                      <a:pt x="1736" y="4919"/>
                    </a:cubicBezTo>
                    <a:cubicBezTo>
                      <a:pt x="2109" y="5113"/>
                      <a:pt x="2510" y="5206"/>
                      <a:pt x="2907" y="5206"/>
                    </a:cubicBezTo>
                    <a:cubicBezTo>
                      <a:pt x="3836" y="5206"/>
                      <a:pt x="4744" y="4701"/>
                      <a:pt x="5218" y="3824"/>
                    </a:cubicBezTo>
                    <a:cubicBezTo>
                      <a:pt x="5896" y="2567"/>
                      <a:pt x="5451" y="992"/>
                      <a:pt x="4229" y="315"/>
                    </a:cubicBezTo>
                    <a:cubicBezTo>
                      <a:pt x="3845" y="102"/>
                      <a:pt x="3426" y="1"/>
                      <a:pt x="301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1" name="Google Shape;9301;p22"/>
              <p:cNvSpPr/>
              <p:nvPr/>
            </p:nvSpPr>
            <p:spPr>
              <a:xfrm>
                <a:off x="5397325" y="3102675"/>
                <a:ext cx="146025" cy="129325"/>
              </a:xfrm>
              <a:custGeom>
                <a:avLst/>
                <a:gdLst/>
                <a:ahLst/>
                <a:cxnLst/>
                <a:rect l="l" t="t" r="r" b="b"/>
                <a:pathLst>
                  <a:path w="5841" h="5173" extrusionOk="0">
                    <a:moveTo>
                      <a:pt x="2950" y="0"/>
                    </a:moveTo>
                    <a:cubicBezTo>
                      <a:pt x="2050" y="0"/>
                      <a:pt x="1179" y="487"/>
                      <a:pt x="699" y="1350"/>
                    </a:cubicBezTo>
                    <a:cubicBezTo>
                      <a:pt x="0" y="2606"/>
                      <a:pt x="412" y="4138"/>
                      <a:pt x="1636" y="4837"/>
                    </a:cubicBezTo>
                    <a:cubicBezTo>
                      <a:pt x="2034" y="5064"/>
                      <a:pt x="2464" y="5172"/>
                      <a:pt x="2888" y="5172"/>
                    </a:cubicBezTo>
                    <a:cubicBezTo>
                      <a:pt x="3806" y="5172"/>
                      <a:pt x="4696" y="4667"/>
                      <a:pt x="5168" y="3773"/>
                    </a:cubicBezTo>
                    <a:cubicBezTo>
                      <a:pt x="5840" y="2506"/>
                      <a:pt x="5394" y="979"/>
                      <a:pt x="4156" y="309"/>
                    </a:cubicBezTo>
                    <a:cubicBezTo>
                      <a:pt x="3770" y="100"/>
                      <a:pt x="3357" y="0"/>
                      <a:pt x="295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2" name="Google Shape;9302;p22"/>
              <p:cNvSpPr/>
              <p:nvPr/>
            </p:nvSpPr>
            <p:spPr>
              <a:xfrm>
                <a:off x="4864350" y="4051550"/>
                <a:ext cx="145450" cy="128550"/>
              </a:xfrm>
              <a:custGeom>
                <a:avLst/>
                <a:gdLst/>
                <a:ahLst/>
                <a:cxnLst/>
                <a:rect l="l" t="t" r="r" b="b"/>
                <a:pathLst>
                  <a:path w="5818" h="5142" extrusionOk="0">
                    <a:moveTo>
                      <a:pt x="2928" y="1"/>
                    </a:moveTo>
                    <a:cubicBezTo>
                      <a:pt x="2028" y="1"/>
                      <a:pt x="1165" y="498"/>
                      <a:pt x="688" y="1382"/>
                    </a:cubicBezTo>
                    <a:cubicBezTo>
                      <a:pt x="1" y="2655"/>
                      <a:pt x="440" y="4161"/>
                      <a:pt x="1696" y="4836"/>
                    </a:cubicBezTo>
                    <a:cubicBezTo>
                      <a:pt x="2080" y="5043"/>
                      <a:pt x="2489" y="5142"/>
                      <a:pt x="2891" y="5142"/>
                    </a:cubicBezTo>
                    <a:cubicBezTo>
                      <a:pt x="3791" y="5142"/>
                      <a:pt x="4655" y="4645"/>
                      <a:pt x="5132" y="3760"/>
                    </a:cubicBezTo>
                    <a:cubicBezTo>
                      <a:pt x="5817" y="2488"/>
                      <a:pt x="5378" y="982"/>
                      <a:pt x="4124" y="307"/>
                    </a:cubicBezTo>
                    <a:cubicBezTo>
                      <a:pt x="3739" y="100"/>
                      <a:pt x="3330" y="1"/>
                      <a:pt x="292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3" name="Google Shape;9303;p22"/>
              <p:cNvSpPr/>
              <p:nvPr/>
            </p:nvSpPr>
            <p:spPr>
              <a:xfrm>
                <a:off x="5381675" y="2313700"/>
                <a:ext cx="146025" cy="129350"/>
              </a:xfrm>
              <a:custGeom>
                <a:avLst/>
                <a:gdLst/>
                <a:ahLst/>
                <a:cxnLst/>
                <a:rect l="l" t="t" r="r" b="b"/>
                <a:pathLst>
                  <a:path w="5841" h="5174" extrusionOk="0">
                    <a:moveTo>
                      <a:pt x="2951" y="1"/>
                    </a:moveTo>
                    <a:cubicBezTo>
                      <a:pt x="2058" y="1"/>
                      <a:pt x="1195" y="478"/>
                      <a:pt x="710" y="1332"/>
                    </a:cubicBezTo>
                    <a:cubicBezTo>
                      <a:pt x="0" y="2581"/>
                      <a:pt x="400" y="4118"/>
                      <a:pt x="1617" y="4827"/>
                    </a:cubicBezTo>
                    <a:cubicBezTo>
                      <a:pt x="2019" y="5062"/>
                      <a:pt x="2457" y="5174"/>
                      <a:pt x="2888" y="5174"/>
                    </a:cubicBezTo>
                    <a:cubicBezTo>
                      <a:pt x="3799" y="5174"/>
                      <a:pt x="4682" y="4677"/>
                      <a:pt x="5159" y="3794"/>
                    </a:cubicBezTo>
                    <a:cubicBezTo>
                      <a:pt x="5840" y="2530"/>
                      <a:pt x="5408" y="1002"/>
                      <a:pt x="4176" y="319"/>
                    </a:cubicBezTo>
                    <a:cubicBezTo>
                      <a:pt x="3785" y="103"/>
                      <a:pt x="3365" y="1"/>
                      <a:pt x="295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4" name="Google Shape;9304;p22"/>
              <p:cNvSpPr/>
              <p:nvPr/>
            </p:nvSpPr>
            <p:spPr>
              <a:xfrm>
                <a:off x="5332425" y="2130175"/>
                <a:ext cx="145225" cy="128500"/>
              </a:xfrm>
              <a:custGeom>
                <a:avLst/>
                <a:gdLst/>
                <a:ahLst/>
                <a:cxnLst/>
                <a:rect l="l" t="t" r="r" b="b"/>
                <a:pathLst>
                  <a:path w="5809" h="5140" extrusionOk="0">
                    <a:moveTo>
                      <a:pt x="2922" y="0"/>
                    </a:moveTo>
                    <a:cubicBezTo>
                      <a:pt x="2046" y="0"/>
                      <a:pt x="1204" y="469"/>
                      <a:pt x="719" y="1315"/>
                    </a:cubicBezTo>
                    <a:cubicBezTo>
                      <a:pt x="0" y="2572"/>
                      <a:pt x="392" y="4091"/>
                      <a:pt x="1625" y="4799"/>
                    </a:cubicBezTo>
                    <a:cubicBezTo>
                      <a:pt x="2029" y="5029"/>
                      <a:pt x="2461" y="5140"/>
                      <a:pt x="2887" y="5140"/>
                    </a:cubicBezTo>
                    <a:cubicBezTo>
                      <a:pt x="3762" y="5140"/>
                      <a:pt x="4605" y="4672"/>
                      <a:pt x="5090" y="3826"/>
                    </a:cubicBezTo>
                    <a:cubicBezTo>
                      <a:pt x="5809" y="2569"/>
                      <a:pt x="5417" y="1050"/>
                      <a:pt x="4184" y="342"/>
                    </a:cubicBezTo>
                    <a:cubicBezTo>
                      <a:pt x="3780" y="111"/>
                      <a:pt x="3347" y="0"/>
                      <a:pt x="292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5" name="Google Shape;9305;p22"/>
              <p:cNvSpPr/>
              <p:nvPr/>
            </p:nvSpPr>
            <p:spPr>
              <a:xfrm>
                <a:off x="3471600" y="1084025"/>
                <a:ext cx="145275" cy="128525"/>
              </a:xfrm>
              <a:custGeom>
                <a:avLst/>
                <a:gdLst/>
                <a:ahLst/>
                <a:cxnLst/>
                <a:rect l="l" t="t" r="r" b="b"/>
                <a:pathLst>
                  <a:path w="5811" h="5141" extrusionOk="0">
                    <a:moveTo>
                      <a:pt x="2921" y="1"/>
                    </a:moveTo>
                    <a:cubicBezTo>
                      <a:pt x="2055" y="1"/>
                      <a:pt x="1220" y="459"/>
                      <a:pt x="734" y="1290"/>
                    </a:cubicBezTo>
                    <a:cubicBezTo>
                      <a:pt x="0" y="2544"/>
                      <a:pt x="378" y="4066"/>
                      <a:pt x="1601" y="4786"/>
                    </a:cubicBezTo>
                    <a:cubicBezTo>
                      <a:pt x="2011" y="5026"/>
                      <a:pt x="2453" y="5141"/>
                      <a:pt x="2887" y="5141"/>
                    </a:cubicBezTo>
                    <a:cubicBezTo>
                      <a:pt x="3754" y="5141"/>
                      <a:pt x="4589" y="4683"/>
                      <a:pt x="5075" y="3851"/>
                    </a:cubicBezTo>
                    <a:cubicBezTo>
                      <a:pt x="5811" y="2599"/>
                      <a:pt x="5432" y="1075"/>
                      <a:pt x="4209" y="357"/>
                    </a:cubicBezTo>
                    <a:cubicBezTo>
                      <a:pt x="3798" y="116"/>
                      <a:pt x="3356" y="1"/>
                      <a:pt x="292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6" name="Google Shape;9306;p22"/>
              <p:cNvSpPr/>
              <p:nvPr/>
            </p:nvSpPr>
            <p:spPr>
              <a:xfrm>
                <a:off x="5431575" y="2498050"/>
                <a:ext cx="145525" cy="128550"/>
              </a:xfrm>
              <a:custGeom>
                <a:avLst/>
                <a:gdLst/>
                <a:ahLst/>
                <a:cxnLst/>
                <a:rect l="l" t="t" r="r" b="b"/>
                <a:pathLst>
                  <a:path w="5821" h="5142" extrusionOk="0">
                    <a:moveTo>
                      <a:pt x="2927" y="0"/>
                    </a:moveTo>
                    <a:cubicBezTo>
                      <a:pt x="2038" y="0"/>
                      <a:pt x="1185" y="485"/>
                      <a:pt x="704" y="1354"/>
                    </a:cubicBezTo>
                    <a:cubicBezTo>
                      <a:pt x="1" y="2624"/>
                      <a:pt x="422" y="4130"/>
                      <a:pt x="1669" y="4820"/>
                    </a:cubicBezTo>
                    <a:cubicBezTo>
                      <a:pt x="2063" y="5037"/>
                      <a:pt x="2483" y="5141"/>
                      <a:pt x="2894" y="5141"/>
                    </a:cubicBezTo>
                    <a:cubicBezTo>
                      <a:pt x="3784" y="5141"/>
                      <a:pt x="4637" y="4656"/>
                      <a:pt x="5117" y="3788"/>
                    </a:cubicBezTo>
                    <a:cubicBezTo>
                      <a:pt x="5820" y="2516"/>
                      <a:pt x="5399" y="1012"/>
                      <a:pt x="4152" y="322"/>
                    </a:cubicBezTo>
                    <a:cubicBezTo>
                      <a:pt x="3758" y="104"/>
                      <a:pt x="3339" y="0"/>
                      <a:pt x="292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7" name="Google Shape;9307;p22"/>
              <p:cNvSpPr/>
              <p:nvPr/>
            </p:nvSpPr>
            <p:spPr>
              <a:xfrm>
                <a:off x="3288250" y="1136800"/>
                <a:ext cx="146050" cy="129350"/>
              </a:xfrm>
              <a:custGeom>
                <a:avLst/>
                <a:gdLst/>
                <a:ahLst/>
                <a:cxnLst/>
                <a:rect l="l" t="t" r="r" b="b"/>
                <a:pathLst>
                  <a:path w="5842" h="5174" extrusionOk="0">
                    <a:moveTo>
                      <a:pt x="2955" y="1"/>
                    </a:moveTo>
                    <a:cubicBezTo>
                      <a:pt x="2049" y="1"/>
                      <a:pt x="1169" y="492"/>
                      <a:pt x="690" y="1367"/>
                    </a:cubicBezTo>
                    <a:cubicBezTo>
                      <a:pt x="0" y="2627"/>
                      <a:pt x="423" y="4157"/>
                      <a:pt x="1652" y="4847"/>
                    </a:cubicBezTo>
                    <a:cubicBezTo>
                      <a:pt x="2047" y="5068"/>
                      <a:pt x="2472" y="5174"/>
                      <a:pt x="2891" y="5174"/>
                    </a:cubicBezTo>
                    <a:cubicBezTo>
                      <a:pt x="3777" y="5174"/>
                      <a:pt x="4637" y="4702"/>
                      <a:pt x="5124" y="3856"/>
                    </a:cubicBezTo>
                    <a:cubicBezTo>
                      <a:pt x="5842" y="2610"/>
                      <a:pt x="5450" y="1070"/>
                      <a:pt x="4237" y="354"/>
                    </a:cubicBezTo>
                    <a:cubicBezTo>
                      <a:pt x="3831" y="114"/>
                      <a:pt x="3390" y="1"/>
                      <a:pt x="295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8" name="Google Shape;9308;p22"/>
              <p:cNvSpPr/>
              <p:nvPr/>
            </p:nvSpPr>
            <p:spPr>
              <a:xfrm>
                <a:off x="2605575" y="1533450"/>
                <a:ext cx="146575" cy="129350"/>
              </a:xfrm>
              <a:custGeom>
                <a:avLst/>
                <a:gdLst/>
                <a:ahLst/>
                <a:cxnLst/>
                <a:rect l="l" t="t" r="r" b="b"/>
                <a:pathLst>
                  <a:path w="5863" h="5174" extrusionOk="0">
                    <a:moveTo>
                      <a:pt x="2972" y="1"/>
                    </a:moveTo>
                    <a:cubicBezTo>
                      <a:pt x="2096" y="1"/>
                      <a:pt x="1244" y="461"/>
                      <a:pt x="753" y="1291"/>
                    </a:cubicBezTo>
                    <a:cubicBezTo>
                      <a:pt x="0" y="2564"/>
                      <a:pt x="422" y="4162"/>
                      <a:pt x="1693" y="4859"/>
                    </a:cubicBezTo>
                    <a:cubicBezTo>
                      <a:pt x="2083" y="5072"/>
                      <a:pt x="2500" y="5174"/>
                      <a:pt x="2912" y="5174"/>
                    </a:cubicBezTo>
                    <a:cubicBezTo>
                      <a:pt x="3807" y="5174"/>
                      <a:pt x="4673" y="4693"/>
                      <a:pt x="5156" y="3834"/>
                    </a:cubicBezTo>
                    <a:cubicBezTo>
                      <a:pt x="5862" y="2583"/>
                      <a:pt x="5457" y="1048"/>
                      <a:pt x="4237" y="344"/>
                    </a:cubicBezTo>
                    <a:cubicBezTo>
                      <a:pt x="3836" y="111"/>
                      <a:pt x="3401" y="1"/>
                      <a:pt x="297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9" name="Google Shape;9309;p22"/>
              <p:cNvSpPr/>
              <p:nvPr/>
            </p:nvSpPr>
            <p:spPr>
              <a:xfrm>
                <a:off x="3106025" y="1190775"/>
                <a:ext cx="144700" cy="127750"/>
              </a:xfrm>
              <a:custGeom>
                <a:avLst/>
                <a:gdLst/>
                <a:ahLst/>
                <a:cxnLst/>
                <a:rect l="l" t="t" r="r" b="b"/>
                <a:pathLst>
                  <a:path w="5788" h="5110" extrusionOk="0">
                    <a:moveTo>
                      <a:pt x="2903" y="1"/>
                    </a:moveTo>
                    <a:cubicBezTo>
                      <a:pt x="2049" y="1"/>
                      <a:pt x="1229" y="450"/>
                      <a:pt x="745" y="1264"/>
                    </a:cubicBezTo>
                    <a:cubicBezTo>
                      <a:pt x="1" y="2523"/>
                      <a:pt x="374" y="4042"/>
                      <a:pt x="1603" y="4758"/>
                    </a:cubicBezTo>
                    <a:cubicBezTo>
                      <a:pt x="2012" y="4996"/>
                      <a:pt x="2450" y="5110"/>
                      <a:pt x="2879" y="5110"/>
                    </a:cubicBezTo>
                    <a:cubicBezTo>
                      <a:pt x="3750" y="5110"/>
                      <a:pt x="4583" y="4642"/>
                      <a:pt x="5066" y="3796"/>
                    </a:cubicBezTo>
                    <a:cubicBezTo>
                      <a:pt x="5788" y="2527"/>
                      <a:pt x="5382" y="1021"/>
                      <a:pt x="4131" y="325"/>
                    </a:cubicBezTo>
                    <a:cubicBezTo>
                      <a:pt x="3737" y="106"/>
                      <a:pt x="3316" y="1"/>
                      <a:pt x="290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0" name="Google Shape;9310;p22"/>
              <p:cNvSpPr/>
              <p:nvPr/>
            </p:nvSpPr>
            <p:spPr>
              <a:xfrm>
                <a:off x="2073525" y="2482750"/>
                <a:ext cx="144725" cy="127775"/>
              </a:xfrm>
              <a:custGeom>
                <a:avLst/>
                <a:gdLst/>
                <a:ahLst/>
                <a:cxnLst/>
                <a:rect l="l" t="t" r="r" b="b"/>
                <a:pathLst>
                  <a:path w="5789" h="5111" extrusionOk="0">
                    <a:moveTo>
                      <a:pt x="2906" y="0"/>
                    </a:moveTo>
                    <a:cubicBezTo>
                      <a:pt x="2049" y="0"/>
                      <a:pt x="1226" y="453"/>
                      <a:pt x="743" y="1272"/>
                    </a:cubicBezTo>
                    <a:cubicBezTo>
                      <a:pt x="0" y="2531"/>
                      <a:pt x="378" y="4048"/>
                      <a:pt x="1611" y="4762"/>
                    </a:cubicBezTo>
                    <a:cubicBezTo>
                      <a:pt x="2019" y="4998"/>
                      <a:pt x="2455" y="5111"/>
                      <a:pt x="2882" y="5111"/>
                    </a:cubicBezTo>
                    <a:cubicBezTo>
                      <a:pt x="3754" y="5111"/>
                      <a:pt x="4589" y="4641"/>
                      <a:pt x="5071" y="3790"/>
                    </a:cubicBezTo>
                    <a:cubicBezTo>
                      <a:pt x="5789" y="2521"/>
                      <a:pt x="5381" y="1015"/>
                      <a:pt x="4126" y="321"/>
                    </a:cubicBezTo>
                    <a:cubicBezTo>
                      <a:pt x="3734" y="104"/>
                      <a:pt x="3316" y="0"/>
                      <a:pt x="290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1" name="Google Shape;9311;p22"/>
              <p:cNvSpPr/>
              <p:nvPr/>
            </p:nvSpPr>
            <p:spPr>
              <a:xfrm>
                <a:off x="4000100" y="4502500"/>
                <a:ext cx="143300" cy="126400"/>
              </a:xfrm>
              <a:custGeom>
                <a:avLst/>
                <a:gdLst/>
                <a:ahLst/>
                <a:cxnLst/>
                <a:rect l="l" t="t" r="r" b="b"/>
                <a:pathLst>
                  <a:path w="5732" h="5056" extrusionOk="0">
                    <a:moveTo>
                      <a:pt x="2888" y="1"/>
                    </a:moveTo>
                    <a:cubicBezTo>
                      <a:pt x="2024" y="1"/>
                      <a:pt x="1197" y="466"/>
                      <a:pt x="723" y="1304"/>
                    </a:cubicBezTo>
                    <a:cubicBezTo>
                      <a:pt x="0" y="2577"/>
                      <a:pt x="428" y="4086"/>
                      <a:pt x="1701" y="4762"/>
                    </a:cubicBezTo>
                    <a:cubicBezTo>
                      <a:pt x="2075" y="4961"/>
                      <a:pt x="2470" y="5055"/>
                      <a:pt x="2858" y="5055"/>
                    </a:cubicBezTo>
                    <a:cubicBezTo>
                      <a:pt x="3739" y="5055"/>
                      <a:pt x="4582" y="4568"/>
                      <a:pt x="5055" y="3700"/>
                    </a:cubicBezTo>
                    <a:cubicBezTo>
                      <a:pt x="5731" y="2458"/>
                      <a:pt x="5317" y="996"/>
                      <a:pt x="4097" y="320"/>
                    </a:cubicBezTo>
                    <a:cubicBezTo>
                      <a:pt x="3708" y="104"/>
                      <a:pt x="3294" y="1"/>
                      <a:pt x="288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2" name="Google Shape;9312;p22"/>
              <p:cNvSpPr/>
              <p:nvPr/>
            </p:nvSpPr>
            <p:spPr>
              <a:xfrm>
                <a:off x="2158850" y="2063075"/>
                <a:ext cx="141325" cy="125000"/>
              </a:xfrm>
              <a:custGeom>
                <a:avLst/>
                <a:gdLst/>
                <a:ahLst/>
                <a:cxnLst/>
                <a:rect l="l" t="t" r="r" b="b"/>
                <a:pathLst>
                  <a:path w="5653" h="5000" extrusionOk="0">
                    <a:moveTo>
                      <a:pt x="2855" y="0"/>
                    </a:moveTo>
                    <a:cubicBezTo>
                      <a:pt x="1993" y="0"/>
                      <a:pt x="1157" y="463"/>
                      <a:pt x="690" y="1290"/>
                    </a:cubicBezTo>
                    <a:cubicBezTo>
                      <a:pt x="0" y="2508"/>
                      <a:pt x="400" y="4003"/>
                      <a:pt x="1593" y="4680"/>
                    </a:cubicBezTo>
                    <a:cubicBezTo>
                      <a:pt x="1976" y="4896"/>
                      <a:pt x="2390" y="4999"/>
                      <a:pt x="2797" y="4999"/>
                    </a:cubicBezTo>
                    <a:cubicBezTo>
                      <a:pt x="3661" y="4999"/>
                      <a:pt x="4497" y="4537"/>
                      <a:pt x="4965" y="3709"/>
                    </a:cubicBezTo>
                    <a:cubicBezTo>
                      <a:pt x="5653" y="2491"/>
                      <a:pt x="5255" y="996"/>
                      <a:pt x="4060" y="321"/>
                    </a:cubicBezTo>
                    <a:cubicBezTo>
                      <a:pt x="3676" y="104"/>
                      <a:pt x="3263" y="0"/>
                      <a:pt x="285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3" name="Google Shape;9313;p22"/>
              <p:cNvSpPr/>
              <p:nvPr/>
            </p:nvSpPr>
            <p:spPr>
              <a:xfrm>
                <a:off x="5182725" y="3763050"/>
                <a:ext cx="141250" cy="124950"/>
              </a:xfrm>
              <a:custGeom>
                <a:avLst/>
                <a:gdLst/>
                <a:ahLst/>
                <a:cxnLst/>
                <a:rect l="l" t="t" r="r" b="b"/>
                <a:pathLst>
                  <a:path w="5650" h="4998" extrusionOk="0">
                    <a:moveTo>
                      <a:pt x="2854" y="1"/>
                    </a:moveTo>
                    <a:cubicBezTo>
                      <a:pt x="2001" y="1"/>
                      <a:pt x="1171" y="452"/>
                      <a:pt x="702" y="1263"/>
                    </a:cubicBezTo>
                    <a:cubicBezTo>
                      <a:pt x="1" y="2474"/>
                      <a:pt x="382" y="3978"/>
                      <a:pt x="1566" y="4664"/>
                    </a:cubicBezTo>
                    <a:cubicBezTo>
                      <a:pt x="1956" y="4890"/>
                      <a:pt x="2378" y="4998"/>
                      <a:pt x="2796" y="4998"/>
                    </a:cubicBezTo>
                    <a:cubicBezTo>
                      <a:pt x="3649" y="4998"/>
                      <a:pt x="4478" y="4546"/>
                      <a:pt x="4948" y="3735"/>
                    </a:cubicBezTo>
                    <a:cubicBezTo>
                      <a:pt x="5649" y="2524"/>
                      <a:pt x="5267" y="1021"/>
                      <a:pt x="4084" y="334"/>
                    </a:cubicBezTo>
                    <a:cubicBezTo>
                      <a:pt x="3694" y="108"/>
                      <a:pt x="3271" y="1"/>
                      <a:pt x="285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4" name="Google Shape;9314;p22"/>
              <p:cNvSpPr/>
              <p:nvPr/>
            </p:nvSpPr>
            <p:spPr>
              <a:xfrm>
                <a:off x="5315975" y="3525925"/>
                <a:ext cx="141375" cy="124975"/>
              </a:xfrm>
              <a:custGeom>
                <a:avLst/>
                <a:gdLst/>
                <a:ahLst/>
                <a:cxnLst/>
                <a:rect l="l" t="t" r="r" b="b"/>
                <a:pathLst>
                  <a:path w="5655" h="4999" extrusionOk="0">
                    <a:moveTo>
                      <a:pt x="2860" y="0"/>
                    </a:moveTo>
                    <a:cubicBezTo>
                      <a:pt x="1980" y="0"/>
                      <a:pt x="1129" y="482"/>
                      <a:pt x="667" y="1333"/>
                    </a:cubicBezTo>
                    <a:cubicBezTo>
                      <a:pt x="1" y="2557"/>
                      <a:pt x="430" y="4047"/>
                      <a:pt x="1636" y="4701"/>
                    </a:cubicBezTo>
                    <a:cubicBezTo>
                      <a:pt x="2008" y="4903"/>
                      <a:pt x="2405" y="4999"/>
                      <a:pt x="2797" y="4999"/>
                    </a:cubicBezTo>
                    <a:cubicBezTo>
                      <a:pt x="3676" y="4999"/>
                      <a:pt x="4527" y="4518"/>
                      <a:pt x="4989" y="3667"/>
                    </a:cubicBezTo>
                    <a:cubicBezTo>
                      <a:pt x="5655" y="2441"/>
                      <a:pt x="5226" y="951"/>
                      <a:pt x="4019" y="297"/>
                    </a:cubicBezTo>
                    <a:cubicBezTo>
                      <a:pt x="3649" y="96"/>
                      <a:pt x="3251" y="0"/>
                      <a:pt x="286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5" name="Google Shape;9315;p22"/>
              <p:cNvSpPr/>
              <p:nvPr/>
            </p:nvSpPr>
            <p:spPr>
              <a:xfrm>
                <a:off x="2292175" y="1825950"/>
                <a:ext cx="141325" cy="124975"/>
              </a:xfrm>
              <a:custGeom>
                <a:avLst/>
                <a:gdLst/>
                <a:ahLst/>
                <a:cxnLst/>
                <a:rect l="l" t="t" r="r" b="b"/>
                <a:pathLst>
                  <a:path w="5653" h="4999" extrusionOk="0">
                    <a:moveTo>
                      <a:pt x="2855" y="0"/>
                    </a:moveTo>
                    <a:cubicBezTo>
                      <a:pt x="1992" y="0"/>
                      <a:pt x="1156" y="463"/>
                      <a:pt x="688" y="1290"/>
                    </a:cubicBezTo>
                    <a:cubicBezTo>
                      <a:pt x="0" y="2507"/>
                      <a:pt x="398" y="4004"/>
                      <a:pt x="1593" y="4679"/>
                    </a:cubicBezTo>
                    <a:cubicBezTo>
                      <a:pt x="1976" y="4896"/>
                      <a:pt x="2389" y="4999"/>
                      <a:pt x="2796" y="4999"/>
                    </a:cubicBezTo>
                    <a:cubicBezTo>
                      <a:pt x="3659" y="4999"/>
                      <a:pt x="4496" y="4536"/>
                      <a:pt x="4963" y="3710"/>
                    </a:cubicBezTo>
                    <a:cubicBezTo>
                      <a:pt x="5653" y="2491"/>
                      <a:pt x="5254" y="995"/>
                      <a:pt x="4060" y="320"/>
                    </a:cubicBezTo>
                    <a:cubicBezTo>
                      <a:pt x="3676" y="103"/>
                      <a:pt x="3263" y="0"/>
                      <a:pt x="285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6" name="Google Shape;9316;p22"/>
              <p:cNvSpPr/>
              <p:nvPr/>
            </p:nvSpPr>
            <p:spPr>
              <a:xfrm>
                <a:off x="2139275" y="3456375"/>
                <a:ext cx="143300" cy="126400"/>
              </a:xfrm>
              <a:custGeom>
                <a:avLst/>
                <a:gdLst/>
                <a:ahLst/>
                <a:cxnLst/>
                <a:rect l="l" t="t" r="r" b="b"/>
                <a:pathLst>
                  <a:path w="5732" h="5056" extrusionOk="0">
                    <a:moveTo>
                      <a:pt x="2888" y="0"/>
                    </a:moveTo>
                    <a:cubicBezTo>
                      <a:pt x="2025" y="0"/>
                      <a:pt x="1196" y="466"/>
                      <a:pt x="721" y="1305"/>
                    </a:cubicBezTo>
                    <a:cubicBezTo>
                      <a:pt x="1" y="2576"/>
                      <a:pt x="428" y="4087"/>
                      <a:pt x="1701" y="4762"/>
                    </a:cubicBezTo>
                    <a:cubicBezTo>
                      <a:pt x="2075" y="4961"/>
                      <a:pt x="2470" y="5055"/>
                      <a:pt x="2859" y="5055"/>
                    </a:cubicBezTo>
                    <a:cubicBezTo>
                      <a:pt x="3739" y="5055"/>
                      <a:pt x="4583" y="4568"/>
                      <a:pt x="5055" y="3699"/>
                    </a:cubicBezTo>
                    <a:cubicBezTo>
                      <a:pt x="5732" y="2457"/>
                      <a:pt x="5316" y="995"/>
                      <a:pt x="4096" y="319"/>
                    </a:cubicBezTo>
                    <a:cubicBezTo>
                      <a:pt x="3707" y="103"/>
                      <a:pt x="3294" y="0"/>
                      <a:pt x="288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7" name="Google Shape;9317;p22"/>
              <p:cNvSpPr/>
              <p:nvPr/>
            </p:nvSpPr>
            <p:spPr>
              <a:xfrm>
                <a:off x="4719650" y="1317900"/>
                <a:ext cx="142600" cy="126325"/>
              </a:xfrm>
              <a:custGeom>
                <a:avLst/>
                <a:gdLst/>
                <a:ahLst/>
                <a:cxnLst/>
                <a:rect l="l" t="t" r="r" b="b"/>
                <a:pathLst>
                  <a:path w="5704" h="5053" extrusionOk="0">
                    <a:moveTo>
                      <a:pt x="2860" y="0"/>
                    </a:moveTo>
                    <a:cubicBezTo>
                      <a:pt x="2015" y="0"/>
                      <a:pt x="1205" y="443"/>
                      <a:pt x="727" y="1250"/>
                    </a:cubicBezTo>
                    <a:cubicBezTo>
                      <a:pt x="1" y="2476"/>
                      <a:pt x="347" y="3963"/>
                      <a:pt x="1526" y="4677"/>
                    </a:cubicBezTo>
                    <a:cubicBezTo>
                      <a:pt x="1945" y="4931"/>
                      <a:pt x="2396" y="5053"/>
                      <a:pt x="2837" y="5053"/>
                    </a:cubicBezTo>
                    <a:cubicBezTo>
                      <a:pt x="3698" y="5053"/>
                      <a:pt x="4522" y="4592"/>
                      <a:pt x="4999" y="3753"/>
                    </a:cubicBezTo>
                    <a:cubicBezTo>
                      <a:pt x="5704" y="2519"/>
                      <a:pt x="5325" y="1046"/>
                      <a:pt x="4125" y="348"/>
                    </a:cubicBezTo>
                    <a:cubicBezTo>
                      <a:pt x="3720" y="113"/>
                      <a:pt x="3286" y="0"/>
                      <a:pt x="286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8" name="Google Shape;9318;p22"/>
              <p:cNvSpPr/>
              <p:nvPr/>
            </p:nvSpPr>
            <p:spPr>
              <a:xfrm>
                <a:off x="3656225" y="1032000"/>
                <a:ext cx="142100" cy="126275"/>
              </a:xfrm>
              <a:custGeom>
                <a:avLst/>
                <a:gdLst/>
                <a:ahLst/>
                <a:cxnLst/>
                <a:rect l="l" t="t" r="r" b="b"/>
                <a:pathLst>
                  <a:path w="5684" h="5051" extrusionOk="0">
                    <a:moveTo>
                      <a:pt x="2845" y="1"/>
                    </a:moveTo>
                    <a:cubicBezTo>
                      <a:pt x="2038" y="1"/>
                      <a:pt x="1260" y="402"/>
                      <a:pt x="779" y="1146"/>
                    </a:cubicBezTo>
                    <a:cubicBezTo>
                      <a:pt x="1" y="2353"/>
                      <a:pt x="277" y="3857"/>
                      <a:pt x="1416" y="4612"/>
                    </a:cubicBezTo>
                    <a:cubicBezTo>
                      <a:pt x="1862" y="4908"/>
                      <a:pt x="2353" y="5050"/>
                      <a:pt x="2832" y="5050"/>
                    </a:cubicBezTo>
                    <a:cubicBezTo>
                      <a:pt x="3655" y="5050"/>
                      <a:pt x="4445" y="4632"/>
                      <a:pt x="4927" y="3856"/>
                    </a:cubicBezTo>
                    <a:cubicBezTo>
                      <a:pt x="5683" y="2639"/>
                      <a:pt x="5374" y="1145"/>
                      <a:pt x="4214" y="408"/>
                    </a:cubicBezTo>
                    <a:cubicBezTo>
                      <a:pt x="3781" y="133"/>
                      <a:pt x="3308" y="1"/>
                      <a:pt x="284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9" name="Google Shape;9319;p22"/>
              <p:cNvSpPr/>
              <p:nvPr/>
            </p:nvSpPr>
            <p:spPr>
              <a:xfrm>
                <a:off x="2924000" y="1245025"/>
                <a:ext cx="142200" cy="125600"/>
              </a:xfrm>
              <a:custGeom>
                <a:avLst/>
                <a:gdLst/>
                <a:ahLst/>
                <a:cxnLst/>
                <a:rect l="l" t="t" r="r" b="b"/>
                <a:pathLst>
                  <a:path w="5688" h="5024" extrusionOk="0">
                    <a:moveTo>
                      <a:pt x="2874" y="0"/>
                    </a:moveTo>
                    <a:cubicBezTo>
                      <a:pt x="2040" y="0"/>
                      <a:pt x="1234" y="430"/>
                      <a:pt x="758" y="1212"/>
                    </a:cubicBezTo>
                    <a:cubicBezTo>
                      <a:pt x="1" y="2455"/>
                      <a:pt x="374" y="3988"/>
                      <a:pt x="1604" y="4692"/>
                    </a:cubicBezTo>
                    <a:cubicBezTo>
                      <a:pt x="1996" y="4917"/>
                      <a:pt x="2419" y="5024"/>
                      <a:pt x="2834" y="5024"/>
                    </a:cubicBezTo>
                    <a:cubicBezTo>
                      <a:pt x="3684" y="5024"/>
                      <a:pt x="4505" y="4575"/>
                      <a:pt x="4979" y="3764"/>
                    </a:cubicBezTo>
                    <a:cubicBezTo>
                      <a:pt x="5687" y="2550"/>
                      <a:pt x="5326" y="1060"/>
                      <a:pt x="4153" y="358"/>
                    </a:cubicBezTo>
                    <a:cubicBezTo>
                      <a:pt x="3747" y="116"/>
                      <a:pt x="3307" y="0"/>
                      <a:pt x="287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0" name="Google Shape;9320;p22"/>
              <p:cNvSpPr/>
              <p:nvPr/>
            </p:nvSpPr>
            <p:spPr>
              <a:xfrm>
                <a:off x="5482575" y="2683450"/>
                <a:ext cx="142400" cy="125675"/>
              </a:xfrm>
              <a:custGeom>
                <a:avLst/>
                <a:gdLst/>
                <a:ahLst/>
                <a:cxnLst/>
                <a:rect l="l" t="t" r="r" b="b"/>
                <a:pathLst>
                  <a:path w="5696" h="5027" extrusionOk="0">
                    <a:moveTo>
                      <a:pt x="2876" y="0"/>
                    </a:moveTo>
                    <a:cubicBezTo>
                      <a:pt x="2024" y="0"/>
                      <a:pt x="1202" y="452"/>
                      <a:pt x="730" y="1266"/>
                    </a:cubicBezTo>
                    <a:cubicBezTo>
                      <a:pt x="0" y="2518"/>
                      <a:pt x="410" y="4042"/>
                      <a:pt x="1658" y="4723"/>
                    </a:cubicBezTo>
                    <a:cubicBezTo>
                      <a:pt x="2035" y="4929"/>
                      <a:pt x="2438" y="5027"/>
                      <a:pt x="2834" y="5027"/>
                    </a:cubicBezTo>
                    <a:cubicBezTo>
                      <a:pt x="3703" y="5027"/>
                      <a:pt x="4541" y="4554"/>
                      <a:pt x="5011" y="3711"/>
                    </a:cubicBezTo>
                    <a:cubicBezTo>
                      <a:pt x="5696" y="2484"/>
                      <a:pt x="5298" y="1011"/>
                      <a:pt x="4103" y="330"/>
                    </a:cubicBezTo>
                    <a:cubicBezTo>
                      <a:pt x="3711" y="107"/>
                      <a:pt x="3290" y="0"/>
                      <a:pt x="287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1" name="Google Shape;9321;p22"/>
              <p:cNvSpPr/>
              <p:nvPr/>
            </p:nvSpPr>
            <p:spPr>
              <a:xfrm>
                <a:off x="4366100" y="4396150"/>
                <a:ext cx="143050" cy="126375"/>
              </a:xfrm>
              <a:custGeom>
                <a:avLst/>
                <a:gdLst/>
                <a:ahLst/>
                <a:cxnLst/>
                <a:rect l="l" t="t" r="r" b="b"/>
                <a:pathLst>
                  <a:path w="5722" h="5055" extrusionOk="0">
                    <a:moveTo>
                      <a:pt x="2881" y="1"/>
                    </a:moveTo>
                    <a:cubicBezTo>
                      <a:pt x="2047" y="1"/>
                      <a:pt x="1246" y="431"/>
                      <a:pt x="767" y="1218"/>
                    </a:cubicBezTo>
                    <a:cubicBezTo>
                      <a:pt x="1" y="2478"/>
                      <a:pt x="371" y="4002"/>
                      <a:pt x="1613" y="4715"/>
                    </a:cubicBezTo>
                    <a:cubicBezTo>
                      <a:pt x="2013" y="4945"/>
                      <a:pt x="2441" y="5054"/>
                      <a:pt x="2861" y="5054"/>
                    </a:cubicBezTo>
                    <a:cubicBezTo>
                      <a:pt x="3711" y="5054"/>
                      <a:pt x="4525" y="4604"/>
                      <a:pt x="5002" y="3787"/>
                    </a:cubicBezTo>
                    <a:cubicBezTo>
                      <a:pt x="5721" y="2558"/>
                      <a:pt x="5363" y="1074"/>
                      <a:pt x="4177" y="366"/>
                    </a:cubicBezTo>
                    <a:cubicBezTo>
                      <a:pt x="3764" y="119"/>
                      <a:pt x="3318" y="1"/>
                      <a:pt x="288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2" name="Google Shape;9322;p22"/>
              <p:cNvSpPr/>
              <p:nvPr/>
            </p:nvSpPr>
            <p:spPr>
              <a:xfrm>
                <a:off x="2471025" y="3954725"/>
                <a:ext cx="144025" cy="126950"/>
              </a:xfrm>
              <a:custGeom>
                <a:avLst/>
                <a:gdLst/>
                <a:ahLst/>
                <a:cxnLst/>
                <a:rect l="l" t="t" r="r" b="b"/>
                <a:pathLst>
                  <a:path w="5761" h="5078" extrusionOk="0">
                    <a:moveTo>
                      <a:pt x="2889" y="0"/>
                    </a:moveTo>
                    <a:cubicBezTo>
                      <a:pt x="2048" y="0"/>
                      <a:pt x="1241" y="436"/>
                      <a:pt x="761" y="1233"/>
                    </a:cubicBezTo>
                    <a:cubicBezTo>
                      <a:pt x="1" y="2493"/>
                      <a:pt x="366" y="4013"/>
                      <a:pt x="1601" y="4729"/>
                    </a:cubicBezTo>
                    <a:cubicBezTo>
                      <a:pt x="2008" y="4965"/>
                      <a:pt x="2445" y="5078"/>
                      <a:pt x="2873" y="5078"/>
                    </a:cubicBezTo>
                    <a:cubicBezTo>
                      <a:pt x="3713" y="5078"/>
                      <a:pt x="4520" y="4641"/>
                      <a:pt x="5000" y="3845"/>
                    </a:cubicBezTo>
                    <a:cubicBezTo>
                      <a:pt x="5761" y="2585"/>
                      <a:pt x="5397" y="1065"/>
                      <a:pt x="4160" y="349"/>
                    </a:cubicBezTo>
                    <a:cubicBezTo>
                      <a:pt x="3753" y="113"/>
                      <a:pt x="3317" y="0"/>
                      <a:pt x="288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3" name="Google Shape;9323;p22"/>
              <p:cNvSpPr/>
              <p:nvPr/>
            </p:nvSpPr>
            <p:spPr>
              <a:xfrm>
                <a:off x="4183375" y="4449000"/>
                <a:ext cx="143050" cy="127025"/>
              </a:xfrm>
              <a:custGeom>
                <a:avLst/>
                <a:gdLst/>
                <a:ahLst/>
                <a:cxnLst/>
                <a:rect l="l" t="t" r="r" b="b"/>
                <a:pathLst>
                  <a:path w="5722" h="5081" extrusionOk="0">
                    <a:moveTo>
                      <a:pt x="2869" y="0"/>
                    </a:moveTo>
                    <a:cubicBezTo>
                      <a:pt x="2015" y="0"/>
                      <a:pt x="1197" y="453"/>
                      <a:pt x="715" y="1281"/>
                    </a:cubicBezTo>
                    <a:cubicBezTo>
                      <a:pt x="1" y="2511"/>
                      <a:pt x="354" y="3988"/>
                      <a:pt x="1532" y="4701"/>
                    </a:cubicBezTo>
                    <a:cubicBezTo>
                      <a:pt x="1955" y="4957"/>
                      <a:pt x="2410" y="5080"/>
                      <a:pt x="2855" y="5080"/>
                    </a:cubicBezTo>
                    <a:cubicBezTo>
                      <a:pt x="3709" y="5080"/>
                      <a:pt x="4526" y="4628"/>
                      <a:pt x="5008" y="3799"/>
                    </a:cubicBezTo>
                    <a:cubicBezTo>
                      <a:pt x="5721" y="2570"/>
                      <a:pt x="5369" y="1092"/>
                      <a:pt x="4192" y="379"/>
                    </a:cubicBezTo>
                    <a:cubicBezTo>
                      <a:pt x="3769" y="123"/>
                      <a:pt x="3314" y="0"/>
                      <a:pt x="286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4" name="Google Shape;9324;p22"/>
              <p:cNvSpPr/>
              <p:nvPr/>
            </p:nvSpPr>
            <p:spPr>
              <a:xfrm>
                <a:off x="2089875" y="3272050"/>
                <a:ext cx="143225" cy="127100"/>
              </a:xfrm>
              <a:custGeom>
                <a:avLst/>
                <a:gdLst/>
                <a:ahLst/>
                <a:cxnLst/>
                <a:rect l="l" t="t" r="r" b="b"/>
                <a:pathLst>
                  <a:path w="5729" h="5084" extrusionOk="0">
                    <a:moveTo>
                      <a:pt x="2872" y="0"/>
                    </a:moveTo>
                    <a:cubicBezTo>
                      <a:pt x="2003" y="0"/>
                      <a:pt x="1174" y="471"/>
                      <a:pt x="695" y="1326"/>
                    </a:cubicBezTo>
                    <a:cubicBezTo>
                      <a:pt x="1" y="2564"/>
                      <a:pt x="381" y="4028"/>
                      <a:pt x="1576" y="4727"/>
                    </a:cubicBezTo>
                    <a:cubicBezTo>
                      <a:pt x="1988" y="4968"/>
                      <a:pt x="2428" y="5083"/>
                      <a:pt x="2857" y="5083"/>
                    </a:cubicBezTo>
                    <a:cubicBezTo>
                      <a:pt x="3727" y="5083"/>
                      <a:pt x="4555" y="4612"/>
                      <a:pt x="5034" y="3757"/>
                    </a:cubicBezTo>
                    <a:cubicBezTo>
                      <a:pt x="5729" y="2521"/>
                      <a:pt x="5348" y="1056"/>
                      <a:pt x="4153" y="356"/>
                    </a:cubicBezTo>
                    <a:cubicBezTo>
                      <a:pt x="3741" y="115"/>
                      <a:pt x="3302" y="0"/>
                      <a:pt x="287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5" name="Google Shape;9325;p22"/>
              <p:cNvSpPr/>
              <p:nvPr/>
            </p:nvSpPr>
            <p:spPr>
              <a:xfrm>
                <a:off x="2040525" y="3088475"/>
                <a:ext cx="142575" cy="126375"/>
              </a:xfrm>
              <a:custGeom>
                <a:avLst/>
                <a:gdLst/>
                <a:ahLst/>
                <a:cxnLst/>
                <a:rect l="l" t="t" r="r" b="b"/>
                <a:pathLst>
                  <a:path w="5703" h="5055" extrusionOk="0">
                    <a:moveTo>
                      <a:pt x="2864" y="1"/>
                    </a:moveTo>
                    <a:cubicBezTo>
                      <a:pt x="2000" y="1"/>
                      <a:pt x="1172" y="466"/>
                      <a:pt x="696" y="1311"/>
                    </a:cubicBezTo>
                    <a:cubicBezTo>
                      <a:pt x="0" y="2548"/>
                      <a:pt x="386" y="4020"/>
                      <a:pt x="1590" y="4712"/>
                    </a:cubicBezTo>
                    <a:cubicBezTo>
                      <a:pt x="1992" y="4944"/>
                      <a:pt x="2422" y="5054"/>
                      <a:pt x="2843" y="5054"/>
                    </a:cubicBezTo>
                    <a:cubicBezTo>
                      <a:pt x="3691" y="5054"/>
                      <a:pt x="4504" y="4607"/>
                      <a:pt x="4982" y="3793"/>
                    </a:cubicBezTo>
                    <a:cubicBezTo>
                      <a:pt x="5703" y="2564"/>
                      <a:pt x="5348" y="1080"/>
                      <a:pt x="4164" y="370"/>
                    </a:cubicBezTo>
                    <a:cubicBezTo>
                      <a:pt x="3749" y="120"/>
                      <a:pt x="3302" y="1"/>
                      <a:pt x="286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6" name="Google Shape;9326;p22"/>
              <p:cNvSpPr/>
              <p:nvPr/>
            </p:nvSpPr>
            <p:spPr>
              <a:xfrm>
                <a:off x="5283925" y="1947300"/>
                <a:ext cx="142850" cy="1264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056" extrusionOk="0">
                    <a:moveTo>
                      <a:pt x="2869" y="0"/>
                    </a:moveTo>
                    <a:cubicBezTo>
                      <a:pt x="1986" y="0"/>
                      <a:pt x="1143" y="489"/>
                      <a:pt x="671" y="1368"/>
                    </a:cubicBezTo>
                    <a:cubicBezTo>
                      <a:pt x="1" y="2615"/>
                      <a:pt x="424" y="4071"/>
                      <a:pt x="1650" y="4744"/>
                    </a:cubicBezTo>
                    <a:cubicBezTo>
                      <a:pt x="2035" y="4955"/>
                      <a:pt x="2444" y="5056"/>
                      <a:pt x="2845" y="5056"/>
                    </a:cubicBezTo>
                    <a:cubicBezTo>
                      <a:pt x="3713" y="5056"/>
                      <a:pt x="4545" y="4584"/>
                      <a:pt x="5020" y="3738"/>
                    </a:cubicBezTo>
                    <a:cubicBezTo>
                      <a:pt x="5714" y="2498"/>
                      <a:pt x="5322" y="1029"/>
                      <a:pt x="4117" y="339"/>
                    </a:cubicBezTo>
                    <a:cubicBezTo>
                      <a:pt x="3715" y="110"/>
                      <a:pt x="3287" y="0"/>
                      <a:pt x="286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7" name="Google Shape;9327;p22"/>
              <p:cNvSpPr/>
              <p:nvPr/>
            </p:nvSpPr>
            <p:spPr>
              <a:xfrm>
                <a:off x="4486975" y="1187125"/>
                <a:ext cx="142750" cy="126375"/>
              </a:xfrm>
              <a:custGeom>
                <a:avLst/>
                <a:gdLst/>
                <a:ahLst/>
                <a:cxnLst/>
                <a:rect l="l" t="t" r="r" b="b"/>
                <a:pathLst>
                  <a:path w="5710" h="5055" extrusionOk="0">
                    <a:moveTo>
                      <a:pt x="2867" y="0"/>
                    </a:moveTo>
                    <a:cubicBezTo>
                      <a:pt x="2001" y="0"/>
                      <a:pt x="1171" y="468"/>
                      <a:pt x="696" y="1310"/>
                    </a:cubicBezTo>
                    <a:cubicBezTo>
                      <a:pt x="1" y="2543"/>
                      <a:pt x="385" y="4017"/>
                      <a:pt x="1589" y="4711"/>
                    </a:cubicBezTo>
                    <a:cubicBezTo>
                      <a:pt x="1993" y="4944"/>
                      <a:pt x="2424" y="5055"/>
                      <a:pt x="2844" y="5055"/>
                    </a:cubicBezTo>
                    <a:cubicBezTo>
                      <a:pt x="3724" y="5055"/>
                      <a:pt x="4563" y="4569"/>
                      <a:pt x="5037" y="3693"/>
                    </a:cubicBezTo>
                    <a:cubicBezTo>
                      <a:pt x="5709" y="2449"/>
                      <a:pt x="5291" y="990"/>
                      <a:pt x="4069" y="315"/>
                    </a:cubicBezTo>
                    <a:cubicBezTo>
                      <a:pt x="3682" y="102"/>
                      <a:pt x="3271" y="0"/>
                      <a:pt x="286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8" name="Google Shape;9328;p22"/>
              <p:cNvSpPr/>
              <p:nvPr/>
            </p:nvSpPr>
            <p:spPr>
              <a:xfrm>
                <a:off x="3401775" y="4477700"/>
                <a:ext cx="143300" cy="127125"/>
              </a:xfrm>
              <a:custGeom>
                <a:avLst/>
                <a:gdLst/>
                <a:ahLst/>
                <a:cxnLst/>
                <a:rect l="l" t="t" r="r" b="b"/>
                <a:pathLst>
                  <a:path w="5732" h="5085" extrusionOk="0">
                    <a:moveTo>
                      <a:pt x="2872" y="1"/>
                    </a:moveTo>
                    <a:cubicBezTo>
                      <a:pt x="1999" y="1"/>
                      <a:pt x="1166" y="478"/>
                      <a:pt x="688" y="1341"/>
                    </a:cubicBezTo>
                    <a:cubicBezTo>
                      <a:pt x="1" y="2580"/>
                      <a:pt x="390" y="4042"/>
                      <a:pt x="1592" y="4736"/>
                    </a:cubicBezTo>
                    <a:cubicBezTo>
                      <a:pt x="2001" y="4972"/>
                      <a:pt x="2435" y="5085"/>
                      <a:pt x="2860" y="5085"/>
                    </a:cubicBezTo>
                    <a:cubicBezTo>
                      <a:pt x="3734" y="5085"/>
                      <a:pt x="4566" y="4608"/>
                      <a:pt x="5045" y="3745"/>
                    </a:cubicBezTo>
                    <a:cubicBezTo>
                      <a:pt x="5732" y="2505"/>
                      <a:pt x="5343" y="1043"/>
                      <a:pt x="4140" y="349"/>
                    </a:cubicBezTo>
                    <a:cubicBezTo>
                      <a:pt x="3732" y="114"/>
                      <a:pt x="3297" y="1"/>
                      <a:pt x="287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9" name="Google Shape;9329;p22"/>
              <p:cNvSpPr/>
              <p:nvPr/>
            </p:nvSpPr>
            <p:spPr>
              <a:xfrm>
                <a:off x="3818775" y="4557000"/>
                <a:ext cx="140425" cy="123700"/>
              </a:xfrm>
              <a:custGeom>
                <a:avLst/>
                <a:gdLst/>
                <a:ahLst/>
                <a:cxnLst/>
                <a:rect l="l" t="t" r="r" b="b"/>
                <a:pathLst>
                  <a:path w="5617" h="4948" extrusionOk="0">
                    <a:moveTo>
                      <a:pt x="2860" y="1"/>
                    </a:moveTo>
                    <a:cubicBezTo>
                      <a:pt x="1992" y="1"/>
                      <a:pt x="1140" y="464"/>
                      <a:pt x="683" y="1277"/>
                    </a:cubicBezTo>
                    <a:cubicBezTo>
                      <a:pt x="0" y="2487"/>
                      <a:pt x="437" y="4030"/>
                      <a:pt x="1638" y="4669"/>
                    </a:cubicBezTo>
                    <a:cubicBezTo>
                      <a:pt x="1993" y="4858"/>
                      <a:pt x="2377" y="4948"/>
                      <a:pt x="2759" y="4948"/>
                    </a:cubicBezTo>
                    <a:cubicBezTo>
                      <a:pt x="3626" y="4948"/>
                      <a:pt x="4478" y="4484"/>
                      <a:pt x="4936" y="3671"/>
                    </a:cubicBezTo>
                    <a:cubicBezTo>
                      <a:pt x="5616" y="2462"/>
                      <a:pt x="5182" y="919"/>
                      <a:pt x="3981" y="279"/>
                    </a:cubicBezTo>
                    <a:cubicBezTo>
                      <a:pt x="3626" y="90"/>
                      <a:pt x="3241" y="1"/>
                      <a:pt x="286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0" name="Google Shape;9330;p22"/>
              <p:cNvSpPr/>
              <p:nvPr/>
            </p:nvSpPr>
            <p:spPr>
              <a:xfrm>
                <a:off x="2190625" y="3641650"/>
                <a:ext cx="140325" cy="123675"/>
              </a:xfrm>
              <a:custGeom>
                <a:avLst/>
                <a:gdLst/>
                <a:ahLst/>
                <a:cxnLst/>
                <a:rect l="l" t="t" r="r" b="b"/>
                <a:pathLst>
                  <a:path w="5613" h="4947" extrusionOk="0">
                    <a:moveTo>
                      <a:pt x="2856" y="0"/>
                    </a:moveTo>
                    <a:cubicBezTo>
                      <a:pt x="2010" y="0"/>
                      <a:pt x="1176" y="440"/>
                      <a:pt x="710" y="1223"/>
                    </a:cubicBezTo>
                    <a:cubicBezTo>
                      <a:pt x="1" y="2414"/>
                      <a:pt x="397" y="3970"/>
                      <a:pt x="1584" y="4639"/>
                    </a:cubicBezTo>
                    <a:cubicBezTo>
                      <a:pt x="1953" y="4848"/>
                      <a:pt x="2357" y="4947"/>
                      <a:pt x="2758" y="4947"/>
                    </a:cubicBezTo>
                    <a:cubicBezTo>
                      <a:pt x="3604" y="4947"/>
                      <a:pt x="4438" y="4507"/>
                      <a:pt x="4904" y="3724"/>
                    </a:cubicBezTo>
                    <a:cubicBezTo>
                      <a:pt x="5612" y="2532"/>
                      <a:pt x="5216" y="977"/>
                      <a:pt x="4031" y="308"/>
                    </a:cubicBezTo>
                    <a:cubicBezTo>
                      <a:pt x="3662" y="99"/>
                      <a:pt x="3258" y="0"/>
                      <a:pt x="285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1" name="Google Shape;9331;p22"/>
              <p:cNvSpPr/>
              <p:nvPr/>
            </p:nvSpPr>
            <p:spPr>
              <a:xfrm>
                <a:off x="4256075" y="1057675"/>
                <a:ext cx="139225" cy="123700"/>
              </a:xfrm>
              <a:custGeom>
                <a:avLst/>
                <a:gdLst/>
                <a:ahLst/>
                <a:cxnLst/>
                <a:rect l="l" t="t" r="r" b="b"/>
                <a:pathLst>
                  <a:path w="5569" h="4948" extrusionOk="0">
                    <a:moveTo>
                      <a:pt x="2839" y="1"/>
                    </a:moveTo>
                    <a:cubicBezTo>
                      <a:pt x="1980" y="1"/>
                      <a:pt x="1131" y="454"/>
                      <a:pt x="669" y="1258"/>
                    </a:cubicBezTo>
                    <a:cubicBezTo>
                      <a:pt x="0" y="2422"/>
                      <a:pt x="371" y="3922"/>
                      <a:pt x="1497" y="4605"/>
                    </a:cubicBezTo>
                    <a:cubicBezTo>
                      <a:pt x="1881" y="4837"/>
                      <a:pt x="2307" y="4948"/>
                      <a:pt x="2731" y="4948"/>
                    </a:cubicBezTo>
                    <a:cubicBezTo>
                      <a:pt x="3590" y="4948"/>
                      <a:pt x="4438" y="4495"/>
                      <a:pt x="4901" y="3690"/>
                    </a:cubicBezTo>
                    <a:cubicBezTo>
                      <a:pt x="5569" y="2527"/>
                      <a:pt x="5197" y="1027"/>
                      <a:pt x="4072" y="343"/>
                    </a:cubicBezTo>
                    <a:cubicBezTo>
                      <a:pt x="3689" y="111"/>
                      <a:pt x="3263" y="1"/>
                      <a:pt x="283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2" name="Google Shape;9332;p22"/>
              <p:cNvSpPr/>
              <p:nvPr/>
            </p:nvSpPr>
            <p:spPr>
              <a:xfrm>
                <a:off x="4953850" y="1449975"/>
                <a:ext cx="139300" cy="123700"/>
              </a:xfrm>
              <a:custGeom>
                <a:avLst/>
                <a:gdLst/>
                <a:ahLst/>
                <a:cxnLst/>
                <a:rect l="l" t="t" r="r" b="b"/>
                <a:pathLst>
                  <a:path w="5572" h="4948" extrusionOk="0">
                    <a:moveTo>
                      <a:pt x="2838" y="0"/>
                    </a:moveTo>
                    <a:cubicBezTo>
                      <a:pt x="1972" y="0"/>
                      <a:pt x="1119" y="461"/>
                      <a:pt x="659" y="1276"/>
                    </a:cubicBezTo>
                    <a:cubicBezTo>
                      <a:pt x="0" y="2446"/>
                      <a:pt x="385" y="3942"/>
                      <a:pt x="1517" y="4615"/>
                    </a:cubicBezTo>
                    <a:cubicBezTo>
                      <a:pt x="1897" y="4841"/>
                      <a:pt x="2317" y="4948"/>
                      <a:pt x="2734" y="4948"/>
                    </a:cubicBezTo>
                    <a:cubicBezTo>
                      <a:pt x="3599" y="4948"/>
                      <a:pt x="4452" y="4488"/>
                      <a:pt x="4912" y="3672"/>
                    </a:cubicBezTo>
                    <a:cubicBezTo>
                      <a:pt x="5572" y="2502"/>
                      <a:pt x="5187" y="1006"/>
                      <a:pt x="4056" y="333"/>
                    </a:cubicBezTo>
                    <a:cubicBezTo>
                      <a:pt x="3675" y="107"/>
                      <a:pt x="3255" y="0"/>
                      <a:pt x="283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3" name="Google Shape;9333;p22"/>
              <p:cNvSpPr/>
              <p:nvPr/>
            </p:nvSpPr>
            <p:spPr>
              <a:xfrm>
                <a:off x="4550425" y="4343950"/>
                <a:ext cx="140900" cy="124350"/>
              </a:xfrm>
              <a:custGeom>
                <a:avLst/>
                <a:gdLst/>
                <a:ahLst/>
                <a:cxnLst/>
                <a:rect l="l" t="t" r="r" b="b"/>
                <a:pathLst>
                  <a:path w="5636" h="4974" extrusionOk="0">
                    <a:moveTo>
                      <a:pt x="2858" y="0"/>
                    </a:moveTo>
                    <a:cubicBezTo>
                      <a:pt x="1994" y="0"/>
                      <a:pt x="1150" y="463"/>
                      <a:pt x="687" y="1279"/>
                    </a:cubicBezTo>
                    <a:cubicBezTo>
                      <a:pt x="0" y="2490"/>
                      <a:pt x="413" y="4009"/>
                      <a:pt x="1608" y="4671"/>
                    </a:cubicBezTo>
                    <a:cubicBezTo>
                      <a:pt x="1979" y="4876"/>
                      <a:pt x="2380" y="4973"/>
                      <a:pt x="2776" y="4973"/>
                    </a:cubicBezTo>
                    <a:cubicBezTo>
                      <a:pt x="3657" y="4973"/>
                      <a:pt x="4516" y="4492"/>
                      <a:pt x="4972" y="3647"/>
                    </a:cubicBezTo>
                    <a:cubicBezTo>
                      <a:pt x="5635" y="2419"/>
                      <a:pt x="5187" y="913"/>
                      <a:pt x="3976" y="276"/>
                    </a:cubicBezTo>
                    <a:cubicBezTo>
                      <a:pt x="3620" y="89"/>
                      <a:pt x="3237" y="0"/>
                      <a:pt x="285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4" name="Google Shape;9334;p22"/>
              <p:cNvSpPr/>
              <p:nvPr/>
            </p:nvSpPr>
            <p:spPr>
              <a:xfrm>
                <a:off x="2755050" y="4271050"/>
                <a:ext cx="140425" cy="123725"/>
              </a:xfrm>
              <a:custGeom>
                <a:avLst/>
                <a:gdLst/>
                <a:ahLst/>
                <a:cxnLst/>
                <a:rect l="l" t="t" r="r" b="b"/>
                <a:pathLst>
                  <a:path w="5617" h="4949" extrusionOk="0">
                    <a:moveTo>
                      <a:pt x="2861" y="1"/>
                    </a:moveTo>
                    <a:cubicBezTo>
                      <a:pt x="1993" y="1"/>
                      <a:pt x="1141" y="464"/>
                      <a:pt x="683" y="1277"/>
                    </a:cubicBezTo>
                    <a:cubicBezTo>
                      <a:pt x="1" y="2485"/>
                      <a:pt x="436" y="4030"/>
                      <a:pt x="1637" y="4669"/>
                    </a:cubicBezTo>
                    <a:cubicBezTo>
                      <a:pt x="1992" y="4859"/>
                      <a:pt x="2377" y="4949"/>
                      <a:pt x="2759" y="4949"/>
                    </a:cubicBezTo>
                    <a:cubicBezTo>
                      <a:pt x="3627" y="4949"/>
                      <a:pt x="4479" y="4485"/>
                      <a:pt x="4936" y="3673"/>
                    </a:cubicBezTo>
                    <a:cubicBezTo>
                      <a:pt x="5617" y="2463"/>
                      <a:pt x="5184" y="919"/>
                      <a:pt x="3983" y="279"/>
                    </a:cubicBezTo>
                    <a:cubicBezTo>
                      <a:pt x="3627" y="90"/>
                      <a:pt x="3243" y="1"/>
                      <a:pt x="286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5" name="Google Shape;9335;p22"/>
              <p:cNvSpPr/>
              <p:nvPr/>
            </p:nvSpPr>
            <p:spPr>
              <a:xfrm>
                <a:off x="1991850" y="2905575"/>
                <a:ext cx="140750" cy="124300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4972" extrusionOk="0">
                    <a:moveTo>
                      <a:pt x="2854" y="0"/>
                    </a:moveTo>
                    <a:cubicBezTo>
                      <a:pt x="2010" y="0"/>
                      <a:pt x="1184" y="440"/>
                      <a:pt x="715" y="1225"/>
                    </a:cubicBezTo>
                    <a:cubicBezTo>
                      <a:pt x="0" y="2422"/>
                      <a:pt x="376" y="3953"/>
                      <a:pt x="1555" y="4641"/>
                    </a:cubicBezTo>
                    <a:cubicBezTo>
                      <a:pt x="1939" y="4865"/>
                      <a:pt x="2358" y="4972"/>
                      <a:pt x="2773" y="4972"/>
                    </a:cubicBezTo>
                    <a:cubicBezTo>
                      <a:pt x="3634" y="4972"/>
                      <a:pt x="4476" y="4514"/>
                      <a:pt x="4941" y="3698"/>
                    </a:cubicBezTo>
                    <a:cubicBezTo>
                      <a:pt x="5630" y="2488"/>
                      <a:pt x="5220" y="967"/>
                      <a:pt x="4025" y="304"/>
                    </a:cubicBezTo>
                    <a:cubicBezTo>
                      <a:pt x="3654" y="98"/>
                      <a:pt x="3252" y="0"/>
                      <a:pt x="285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6" name="Google Shape;9336;p22"/>
              <p:cNvSpPr/>
              <p:nvPr/>
            </p:nvSpPr>
            <p:spPr>
              <a:xfrm>
                <a:off x="2988225" y="4401825"/>
                <a:ext cx="139300" cy="123700"/>
              </a:xfrm>
              <a:custGeom>
                <a:avLst/>
                <a:gdLst/>
                <a:ahLst/>
                <a:cxnLst/>
                <a:rect l="l" t="t" r="r" b="b"/>
                <a:pathLst>
                  <a:path w="5572" h="4948" extrusionOk="0">
                    <a:moveTo>
                      <a:pt x="2836" y="1"/>
                    </a:moveTo>
                    <a:cubicBezTo>
                      <a:pt x="1955" y="1"/>
                      <a:pt x="1089" y="479"/>
                      <a:pt x="637" y="1317"/>
                    </a:cubicBezTo>
                    <a:cubicBezTo>
                      <a:pt x="0" y="2499"/>
                      <a:pt x="413" y="3986"/>
                      <a:pt x="1556" y="4637"/>
                    </a:cubicBezTo>
                    <a:cubicBezTo>
                      <a:pt x="1927" y="4848"/>
                      <a:pt x="2333" y="4948"/>
                      <a:pt x="2736" y="4948"/>
                    </a:cubicBezTo>
                    <a:cubicBezTo>
                      <a:pt x="3617" y="4948"/>
                      <a:pt x="4483" y="4469"/>
                      <a:pt x="4935" y="3632"/>
                    </a:cubicBezTo>
                    <a:cubicBezTo>
                      <a:pt x="5572" y="2450"/>
                      <a:pt x="5161" y="963"/>
                      <a:pt x="4016" y="312"/>
                    </a:cubicBezTo>
                    <a:cubicBezTo>
                      <a:pt x="3645" y="101"/>
                      <a:pt x="3239" y="1"/>
                      <a:pt x="283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7" name="Google Shape;9337;p22"/>
              <p:cNvSpPr/>
              <p:nvPr/>
            </p:nvSpPr>
            <p:spPr>
              <a:xfrm>
                <a:off x="5534175" y="2869125"/>
                <a:ext cx="138375" cy="122250"/>
              </a:xfrm>
              <a:custGeom>
                <a:avLst/>
                <a:gdLst/>
                <a:ahLst/>
                <a:cxnLst/>
                <a:rect l="l" t="t" r="r" b="b"/>
                <a:pathLst>
                  <a:path w="5535" h="4890" extrusionOk="0">
                    <a:moveTo>
                      <a:pt x="2854" y="0"/>
                    </a:moveTo>
                    <a:cubicBezTo>
                      <a:pt x="2009" y="0"/>
                      <a:pt x="1160" y="436"/>
                      <a:pt x="699" y="1202"/>
                    </a:cubicBezTo>
                    <a:cubicBezTo>
                      <a:pt x="1" y="2362"/>
                      <a:pt x="418" y="3962"/>
                      <a:pt x="1586" y="4605"/>
                    </a:cubicBezTo>
                    <a:cubicBezTo>
                      <a:pt x="1938" y="4798"/>
                      <a:pt x="2325" y="4889"/>
                      <a:pt x="2711" y="4889"/>
                    </a:cubicBezTo>
                    <a:cubicBezTo>
                      <a:pt x="3575" y="4889"/>
                      <a:pt x="4434" y="4432"/>
                      <a:pt x="4884" y="3637"/>
                    </a:cubicBezTo>
                    <a:cubicBezTo>
                      <a:pt x="5534" y="2489"/>
                      <a:pt x="5138" y="964"/>
                      <a:pt x="4018" y="309"/>
                    </a:cubicBezTo>
                    <a:cubicBezTo>
                      <a:pt x="3659" y="99"/>
                      <a:pt x="3257" y="0"/>
                      <a:pt x="285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8" name="Google Shape;9338;p22"/>
              <p:cNvSpPr/>
              <p:nvPr/>
            </p:nvSpPr>
            <p:spPr>
              <a:xfrm>
                <a:off x="2742950" y="1299900"/>
                <a:ext cx="138350" cy="122250"/>
              </a:xfrm>
              <a:custGeom>
                <a:avLst/>
                <a:gdLst/>
                <a:ahLst/>
                <a:cxnLst/>
                <a:rect l="l" t="t" r="r" b="b"/>
                <a:pathLst>
                  <a:path w="5534" h="4890" extrusionOk="0">
                    <a:moveTo>
                      <a:pt x="2855" y="1"/>
                    </a:moveTo>
                    <a:cubicBezTo>
                      <a:pt x="2017" y="1"/>
                      <a:pt x="1173" y="429"/>
                      <a:pt x="709" y="1186"/>
                    </a:cubicBezTo>
                    <a:cubicBezTo>
                      <a:pt x="0" y="2340"/>
                      <a:pt x="405" y="3943"/>
                      <a:pt x="1569" y="4596"/>
                    </a:cubicBezTo>
                    <a:cubicBezTo>
                      <a:pt x="1924" y="4795"/>
                      <a:pt x="2317" y="4889"/>
                      <a:pt x="2709" y="4889"/>
                    </a:cubicBezTo>
                    <a:cubicBezTo>
                      <a:pt x="3565" y="4889"/>
                      <a:pt x="4420" y="4440"/>
                      <a:pt x="4875" y="3654"/>
                    </a:cubicBezTo>
                    <a:cubicBezTo>
                      <a:pt x="5533" y="2518"/>
                      <a:pt x="5146" y="984"/>
                      <a:pt x="4035" y="319"/>
                    </a:cubicBezTo>
                    <a:cubicBezTo>
                      <a:pt x="3673" y="103"/>
                      <a:pt x="3264" y="1"/>
                      <a:pt x="285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9" name="Google Shape;9339;p22"/>
              <p:cNvSpPr/>
              <p:nvPr/>
            </p:nvSpPr>
            <p:spPr>
              <a:xfrm>
                <a:off x="5235975" y="1765050"/>
                <a:ext cx="139575" cy="122975"/>
              </a:xfrm>
              <a:custGeom>
                <a:avLst/>
                <a:gdLst/>
                <a:ahLst/>
                <a:cxnLst/>
                <a:rect l="l" t="t" r="r" b="b"/>
                <a:pathLst>
                  <a:path w="5583" h="4919" extrusionOk="0">
                    <a:moveTo>
                      <a:pt x="2852" y="0"/>
                    </a:moveTo>
                    <a:cubicBezTo>
                      <a:pt x="1988" y="0"/>
                      <a:pt x="1133" y="458"/>
                      <a:pt x="678" y="1258"/>
                    </a:cubicBezTo>
                    <a:cubicBezTo>
                      <a:pt x="0" y="2448"/>
                      <a:pt x="432" y="4007"/>
                      <a:pt x="1614" y="4641"/>
                    </a:cubicBezTo>
                    <a:cubicBezTo>
                      <a:pt x="1965" y="4830"/>
                      <a:pt x="2348" y="4919"/>
                      <a:pt x="2729" y="4919"/>
                    </a:cubicBezTo>
                    <a:cubicBezTo>
                      <a:pt x="3594" y="4919"/>
                      <a:pt x="4449" y="4461"/>
                      <a:pt x="4904" y="3661"/>
                    </a:cubicBezTo>
                    <a:cubicBezTo>
                      <a:pt x="5582" y="2472"/>
                      <a:pt x="5150" y="913"/>
                      <a:pt x="3967" y="278"/>
                    </a:cubicBezTo>
                    <a:cubicBezTo>
                      <a:pt x="3616" y="90"/>
                      <a:pt x="3233" y="0"/>
                      <a:pt x="285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0" name="Google Shape;9340;p22"/>
              <p:cNvSpPr/>
              <p:nvPr/>
            </p:nvSpPr>
            <p:spPr>
              <a:xfrm>
                <a:off x="5051100" y="4001525"/>
                <a:ext cx="137800" cy="122200"/>
              </a:xfrm>
              <a:custGeom>
                <a:avLst/>
                <a:gdLst/>
                <a:ahLst/>
                <a:cxnLst/>
                <a:rect l="l" t="t" r="r" b="b"/>
                <a:pathLst>
                  <a:path w="5512" h="4888" extrusionOk="0">
                    <a:moveTo>
                      <a:pt x="2835" y="1"/>
                    </a:moveTo>
                    <a:cubicBezTo>
                      <a:pt x="1968" y="1"/>
                      <a:pt x="1096" y="459"/>
                      <a:pt x="646" y="1261"/>
                    </a:cubicBezTo>
                    <a:cubicBezTo>
                      <a:pt x="1" y="2413"/>
                      <a:pt x="401" y="3932"/>
                      <a:pt x="1526" y="4584"/>
                    </a:cubicBezTo>
                    <a:cubicBezTo>
                      <a:pt x="1883" y="4790"/>
                      <a:pt x="2283" y="4888"/>
                      <a:pt x="2683" y="4888"/>
                    </a:cubicBezTo>
                    <a:cubicBezTo>
                      <a:pt x="3531" y="4888"/>
                      <a:pt x="4382" y="4450"/>
                      <a:pt x="4841" y="3679"/>
                    </a:cubicBezTo>
                    <a:cubicBezTo>
                      <a:pt x="5512" y="2553"/>
                      <a:pt x="5142" y="1013"/>
                      <a:pt x="4038" y="334"/>
                    </a:cubicBezTo>
                    <a:cubicBezTo>
                      <a:pt x="3670" y="108"/>
                      <a:pt x="3253" y="1"/>
                      <a:pt x="283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1" name="Google Shape;9341;p22"/>
              <p:cNvSpPr/>
              <p:nvPr/>
            </p:nvSpPr>
            <p:spPr>
              <a:xfrm>
                <a:off x="3840350" y="980450"/>
                <a:ext cx="139550" cy="123000"/>
              </a:xfrm>
              <a:custGeom>
                <a:avLst/>
                <a:gdLst/>
                <a:ahLst/>
                <a:cxnLst/>
                <a:rect l="l" t="t" r="r" b="b"/>
                <a:pathLst>
                  <a:path w="5582" h="4920" extrusionOk="0">
                    <a:moveTo>
                      <a:pt x="2853" y="0"/>
                    </a:moveTo>
                    <a:cubicBezTo>
                      <a:pt x="1993" y="0"/>
                      <a:pt x="1141" y="453"/>
                      <a:pt x="685" y="1247"/>
                    </a:cubicBezTo>
                    <a:cubicBezTo>
                      <a:pt x="1" y="2433"/>
                      <a:pt x="424" y="3993"/>
                      <a:pt x="1603" y="4636"/>
                    </a:cubicBezTo>
                    <a:cubicBezTo>
                      <a:pt x="1957" y="4829"/>
                      <a:pt x="2344" y="4920"/>
                      <a:pt x="2730" y="4920"/>
                    </a:cubicBezTo>
                    <a:cubicBezTo>
                      <a:pt x="3589" y="4920"/>
                      <a:pt x="4441" y="4467"/>
                      <a:pt x="4898" y="3674"/>
                    </a:cubicBezTo>
                    <a:cubicBezTo>
                      <a:pt x="5581" y="2487"/>
                      <a:pt x="5159" y="925"/>
                      <a:pt x="3980" y="284"/>
                    </a:cubicBezTo>
                    <a:cubicBezTo>
                      <a:pt x="3626" y="92"/>
                      <a:pt x="3239" y="0"/>
                      <a:pt x="285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2" name="Google Shape;9342;p22"/>
              <p:cNvSpPr/>
              <p:nvPr/>
            </p:nvSpPr>
            <p:spPr>
              <a:xfrm>
                <a:off x="2426400" y="1589825"/>
                <a:ext cx="139475" cy="122975"/>
              </a:xfrm>
              <a:custGeom>
                <a:avLst/>
                <a:gdLst/>
                <a:ahLst/>
                <a:cxnLst/>
                <a:rect l="l" t="t" r="r" b="b"/>
                <a:pathLst>
                  <a:path w="5579" h="4919" extrusionOk="0">
                    <a:moveTo>
                      <a:pt x="2850" y="0"/>
                    </a:moveTo>
                    <a:cubicBezTo>
                      <a:pt x="2009" y="0"/>
                      <a:pt x="1172" y="433"/>
                      <a:pt x="707" y="1202"/>
                    </a:cubicBezTo>
                    <a:cubicBezTo>
                      <a:pt x="1" y="2371"/>
                      <a:pt x="394" y="3943"/>
                      <a:pt x="1559" y="4611"/>
                    </a:cubicBezTo>
                    <a:cubicBezTo>
                      <a:pt x="1923" y="4819"/>
                      <a:pt x="2326" y="4918"/>
                      <a:pt x="2728" y="4918"/>
                    </a:cubicBezTo>
                    <a:cubicBezTo>
                      <a:pt x="3570" y="4918"/>
                      <a:pt x="4407" y="4484"/>
                      <a:pt x="4873" y="3716"/>
                    </a:cubicBezTo>
                    <a:cubicBezTo>
                      <a:pt x="5579" y="2549"/>
                      <a:pt x="5185" y="977"/>
                      <a:pt x="4019" y="308"/>
                    </a:cubicBezTo>
                    <a:cubicBezTo>
                      <a:pt x="3655" y="99"/>
                      <a:pt x="3252" y="0"/>
                      <a:pt x="285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3" name="Google Shape;9343;p22"/>
              <p:cNvSpPr/>
              <p:nvPr/>
            </p:nvSpPr>
            <p:spPr>
              <a:xfrm>
                <a:off x="2027250" y="2301575"/>
                <a:ext cx="137800" cy="122200"/>
              </a:xfrm>
              <a:custGeom>
                <a:avLst/>
                <a:gdLst/>
                <a:ahLst/>
                <a:cxnLst/>
                <a:rect l="l" t="t" r="r" b="b"/>
                <a:pathLst>
                  <a:path w="5512" h="4888" extrusionOk="0">
                    <a:moveTo>
                      <a:pt x="2835" y="0"/>
                    </a:moveTo>
                    <a:cubicBezTo>
                      <a:pt x="1968" y="0"/>
                      <a:pt x="1097" y="459"/>
                      <a:pt x="648" y="1260"/>
                    </a:cubicBezTo>
                    <a:cubicBezTo>
                      <a:pt x="1" y="2412"/>
                      <a:pt x="403" y="3933"/>
                      <a:pt x="1526" y="4583"/>
                    </a:cubicBezTo>
                    <a:cubicBezTo>
                      <a:pt x="1884" y="4790"/>
                      <a:pt x="2284" y="4888"/>
                      <a:pt x="2684" y="4888"/>
                    </a:cubicBezTo>
                    <a:cubicBezTo>
                      <a:pt x="3532" y="4888"/>
                      <a:pt x="4383" y="4449"/>
                      <a:pt x="4841" y="3679"/>
                    </a:cubicBezTo>
                    <a:cubicBezTo>
                      <a:pt x="5512" y="2553"/>
                      <a:pt x="5143" y="1014"/>
                      <a:pt x="4040" y="334"/>
                    </a:cubicBezTo>
                    <a:cubicBezTo>
                      <a:pt x="3671" y="107"/>
                      <a:pt x="3253" y="0"/>
                      <a:pt x="283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4" name="Google Shape;9344;p22"/>
              <p:cNvSpPr/>
              <p:nvPr/>
            </p:nvSpPr>
            <p:spPr>
              <a:xfrm>
                <a:off x="5450200" y="3289775"/>
                <a:ext cx="139525" cy="123025"/>
              </a:xfrm>
              <a:custGeom>
                <a:avLst/>
                <a:gdLst/>
                <a:ahLst/>
                <a:cxnLst/>
                <a:rect l="l" t="t" r="r" b="b"/>
                <a:pathLst>
                  <a:path w="5581" h="4921" extrusionOk="0">
                    <a:moveTo>
                      <a:pt x="2852" y="1"/>
                    </a:moveTo>
                    <a:cubicBezTo>
                      <a:pt x="1996" y="1"/>
                      <a:pt x="1147" y="451"/>
                      <a:pt x="688" y="1240"/>
                    </a:cubicBezTo>
                    <a:cubicBezTo>
                      <a:pt x="0" y="2424"/>
                      <a:pt x="419" y="3986"/>
                      <a:pt x="1596" y="4632"/>
                    </a:cubicBezTo>
                    <a:cubicBezTo>
                      <a:pt x="1952" y="4828"/>
                      <a:pt x="2341" y="4920"/>
                      <a:pt x="2729" y="4920"/>
                    </a:cubicBezTo>
                    <a:cubicBezTo>
                      <a:pt x="3586" y="4920"/>
                      <a:pt x="4435" y="4470"/>
                      <a:pt x="4894" y="3681"/>
                    </a:cubicBezTo>
                    <a:cubicBezTo>
                      <a:pt x="5581" y="2497"/>
                      <a:pt x="5162" y="935"/>
                      <a:pt x="3985" y="288"/>
                    </a:cubicBezTo>
                    <a:cubicBezTo>
                      <a:pt x="3630" y="93"/>
                      <a:pt x="3240" y="1"/>
                      <a:pt x="285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5" name="Google Shape;9345;p22"/>
              <p:cNvSpPr/>
              <p:nvPr/>
            </p:nvSpPr>
            <p:spPr>
              <a:xfrm>
                <a:off x="4735525" y="4292625"/>
                <a:ext cx="135975" cy="120625"/>
              </a:xfrm>
              <a:custGeom>
                <a:avLst/>
                <a:gdLst/>
                <a:ahLst/>
                <a:cxnLst/>
                <a:rect l="l" t="t" r="r" b="b"/>
                <a:pathLst>
                  <a:path w="5439" h="4825" extrusionOk="0">
                    <a:moveTo>
                      <a:pt x="2814" y="1"/>
                    </a:moveTo>
                    <a:cubicBezTo>
                      <a:pt x="1950" y="1"/>
                      <a:pt x="1079" y="458"/>
                      <a:pt x="640" y="1246"/>
                    </a:cubicBezTo>
                    <a:cubicBezTo>
                      <a:pt x="1" y="2391"/>
                      <a:pt x="434" y="3949"/>
                      <a:pt x="1564" y="4558"/>
                    </a:cubicBezTo>
                    <a:cubicBezTo>
                      <a:pt x="1901" y="4739"/>
                      <a:pt x="2274" y="4825"/>
                      <a:pt x="2648" y="4825"/>
                    </a:cubicBezTo>
                    <a:cubicBezTo>
                      <a:pt x="3534" y="4825"/>
                      <a:pt x="4424" y="4345"/>
                      <a:pt x="4849" y="3532"/>
                    </a:cubicBezTo>
                    <a:cubicBezTo>
                      <a:pt x="5438" y="2400"/>
                      <a:pt x="5026" y="919"/>
                      <a:pt x="3944" y="296"/>
                    </a:cubicBezTo>
                    <a:cubicBezTo>
                      <a:pt x="3597" y="95"/>
                      <a:pt x="3206" y="1"/>
                      <a:pt x="281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6" name="Google Shape;9346;p22"/>
              <p:cNvSpPr/>
              <p:nvPr/>
            </p:nvSpPr>
            <p:spPr>
              <a:xfrm>
                <a:off x="2524450" y="4141850"/>
                <a:ext cx="135950" cy="120600"/>
              </a:xfrm>
              <a:custGeom>
                <a:avLst/>
                <a:gdLst/>
                <a:ahLst/>
                <a:cxnLst/>
                <a:rect l="l" t="t" r="r" b="b"/>
                <a:pathLst>
                  <a:path w="5438" h="4824" extrusionOk="0">
                    <a:moveTo>
                      <a:pt x="2812" y="0"/>
                    </a:moveTo>
                    <a:cubicBezTo>
                      <a:pt x="1941" y="0"/>
                      <a:pt x="1064" y="465"/>
                      <a:pt x="629" y="1262"/>
                    </a:cubicBezTo>
                    <a:cubicBezTo>
                      <a:pt x="0" y="2417"/>
                      <a:pt x="447" y="3971"/>
                      <a:pt x="1581" y="4566"/>
                    </a:cubicBezTo>
                    <a:cubicBezTo>
                      <a:pt x="1915" y="4741"/>
                      <a:pt x="2282" y="4824"/>
                      <a:pt x="2649" y="4824"/>
                    </a:cubicBezTo>
                    <a:cubicBezTo>
                      <a:pt x="3543" y="4824"/>
                      <a:pt x="4438" y="4335"/>
                      <a:pt x="4857" y="3512"/>
                    </a:cubicBezTo>
                    <a:cubicBezTo>
                      <a:pt x="5438" y="2373"/>
                      <a:pt x="5012" y="895"/>
                      <a:pt x="3926" y="285"/>
                    </a:cubicBezTo>
                    <a:cubicBezTo>
                      <a:pt x="3582" y="91"/>
                      <a:pt x="3198" y="0"/>
                      <a:pt x="281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7" name="Google Shape;9347;p22"/>
              <p:cNvSpPr/>
              <p:nvPr/>
            </p:nvSpPr>
            <p:spPr>
              <a:xfrm>
                <a:off x="3222325" y="4534075"/>
                <a:ext cx="136450" cy="120675"/>
              </a:xfrm>
              <a:custGeom>
                <a:avLst/>
                <a:gdLst/>
                <a:ahLst/>
                <a:cxnLst/>
                <a:rect l="l" t="t" r="r" b="b"/>
                <a:pathLst>
                  <a:path w="5458" h="4827" extrusionOk="0">
                    <a:moveTo>
                      <a:pt x="2813" y="1"/>
                    </a:moveTo>
                    <a:cubicBezTo>
                      <a:pt x="2005" y="1"/>
                      <a:pt x="1186" y="403"/>
                      <a:pt x="714" y="1118"/>
                    </a:cubicBezTo>
                    <a:cubicBezTo>
                      <a:pt x="1" y="2203"/>
                      <a:pt x="337" y="3779"/>
                      <a:pt x="1433" y="4484"/>
                    </a:cubicBezTo>
                    <a:cubicBezTo>
                      <a:pt x="1796" y="4717"/>
                      <a:pt x="2215" y="4827"/>
                      <a:pt x="2638" y="4827"/>
                    </a:cubicBezTo>
                    <a:cubicBezTo>
                      <a:pt x="3467" y="4827"/>
                      <a:pt x="4310" y="4406"/>
                      <a:pt x="4771" y="3663"/>
                    </a:cubicBezTo>
                    <a:cubicBezTo>
                      <a:pt x="5458" y="2558"/>
                      <a:pt x="5083" y="984"/>
                      <a:pt x="3974" y="315"/>
                    </a:cubicBezTo>
                    <a:cubicBezTo>
                      <a:pt x="3620" y="102"/>
                      <a:pt x="3218" y="1"/>
                      <a:pt x="28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8" name="Google Shape;9348;p22"/>
              <p:cNvSpPr/>
              <p:nvPr/>
            </p:nvSpPr>
            <p:spPr>
              <a:xfrm>
                <a:off x="1944300" y="2723400"/>
                <a:ext cx="136550" cy="120700"/>
              </a:xfrm>
              <a:custGeom>
                <a:avLst/>
                <a:gdLst/>
                <a:ahLst/>
                <a:cxnLst/>
                <a:rect l="l" t="t" r="r" b="b"/>
                <a:pathLst>
                  <a:path w="5462" h="4828" extrusionOk="0">
                    <a:moveTo>
                      <a:pt x="2810" y="1"/>
                    </a:moveTo>
                    <a:cubicBezTo>
                      <a:pt x="1987" y="1"/>
                      <a:pt x="1157" y="418"/>
                      <a:pt x="694" y="1153"/>
                    </a:cubicBezTo>
                    <a:cubicBezTo>
                      <a:pt x="0" y="2254"/>
                      <a:pt x="366" y="3829"/>
                      <a:pt x="1471" y="4507"/>
                    </a:cubicBezTo>
                    <a:cubicBezTo>
                      <a:pt x="1826" y="4725"/>
                      <a:pt x="2232" y="4828"/>
                      <a:pt x="2641" y="4828"/>
                    </a:cubicBezTo>
                    <a:cubicBezTo>
                      <a:pt x="3485" y="4828"/>
                      <a:pt x="4343" y="4391"/>
                      <a:pt x="4795" y="3627"/>
                    </a:cubicBezTo>
                    <a:cubicBezTo>
                      <a:pt x="5461" y="2502"/>
                      <a:pt x="5062" y="938"/>
                      <a:pt x="3940" y="296"/>
                    </a:cubicBezTo>
                    <a:cubicBezTo>
                      <a:pt x="3592" y="95"/>
                      <a:pt x="3202" y="1"/>
                      <a:pt x="281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9" name="Google Shape;9349;p22"/>
              <p:cNvSpPr/>
              <p:nvPr/>
            </p:nvSpPr>
            <p:spPr>
              <a:xfrm>
                <a:off x="2242400" y="3827500"/>
                <a:ext cx="136075" cy="119875"/>
              </a:xfrm>
              <a:custGeom>
                <a:avLst/>
                <a:gdLst/>
                <a:ahLst/>
                <a:cxnLst/>
                <a:rect l="l" t="t" r="r" b="b"/>
                <a:pathLst>
                  <a:path w="5443" h="4795" extrusionOk="0">
                    <a:moveTo>
                      <a:pt x="2792" y="0"/>
                    </a:moveTo>
                    <a:cubicBezTo>
                      <a:pt x="1957" y="0"/>
                      <a:pt x="1121" y="435"/>
                      <a:pt x="672" y="1196"/>
                    </a:cubicBezTo>
                    <a:cubicBezTo>
                      <a:pt x="0" y="2332"/>
                      <a:pt x="410" y="3886"/>
                      <a:pt x="1546" y="4514"/>
                    </a:cubicBezTo>
                    <a:cubicBezTo>
                      <a:pt x="1890" y="4705"/>
                      <a:pt x="2270" y="4795"/>
                      <a:pt x="2650" y="4795"/>
                    </a:cubicBezTo>
                    <a:cubicBezTo>
                      <a:pt x="3486" y="4795"/>
                      <a:pt x="4322" y="4360"/>
                      <a:pt x="4770" y="3599"/>
                    </a:cubicBezTo>
                    <a:cubicBezTo>
                      <a:pt x="5442" y="2463"/>
                      <a:pt x="5033" y="908"/>
                      <a:pt x="3897" y="281"/>
                    </a:cubicBezTo>
                    <a:cubicBezTo>
                      <a:pt x="3553" y="90"/>
                      <a:pt x="3173" y="0"/>
                      <a:pt x="279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0" name="Google Shape;9350;p22"/>
              <p:cNvSpPr/>
              <p:nvPr/>
            </p:nvSpPr>
            <p:spPr>
              <a:xfrm>
                <a:off x="3638050" y="4612075"/>
                <a:ext cx="136000" cy="119925"/>
              </a:xfrm>
              <a:custGeom>
                <a:avLst/>
                <a:gdLst/>
                <a:ahLst/>
                <a:cxnLst/>
                <a:rect l="l" t="t" r="r" b="b"/>
                <a:pathLst>
                  <a:path w="5440" h="4797" extrusionOk="0">
                    <a:moveTo>
                      <a:pt x="2792" y="1"/>
                    </a:moveTo>
                    <a:cubicBezTo>
                      <a:pt x="1966" y="1"/>
                      <a:pt x="1137" y="425"/>
                      <a:pt x="682" y="1172"/>
                    </a:cubicBezTo>
                    <a:cubicBezTo>
                      <a:pt x="0" y="2297"/>
                      <a:pt x="393" y="3859"/>
                      <a:pt x="1521" y="4503"/>
                    </a:cubicBezTo>
                    <a:cubicBezTo>
                      <a:pt x="1870" y="4702"/>
                      <a:pt x="2258" y="4796"/>
                      <a:pt x="2647" y="4796"/>
                    </a:cubicBezTo>
                    <a:cubicBezTo>
                      <a:pt x="3473" y="4796"/>
                      <a:pt x="4301" y="4372"/>
                      <a:pt x="4755" y="3624"/>
                    </a:cubicBezTo>
                    <a:cubicBezTo>
                      <a:pt x="5439" y="2500"/>
                      <a:pt x="5046" y="938"/>
                      <a:pt x="3918" y="294"/>
                    </a:cubicBezTo>
                    <a:cubicBezTo>
                      <a:pt x="3569" y="95"/>
                      <a:pt x="3181" y="1"/>
                      <a:pt x="279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1" name="Google Shape;9351;p22"/>
              <p:cNvSpPr/>
              <p:nvPr/>
            </p:nvSpPr>
            <p:spPr>
              <a:xfrm>
                <a:off x="4026300" y="929675"/>
                <a:ext cx="133600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5344" h="4727" extrusionOk="0">
                    <a:moveTo>
                      <a:pt x="2712" y="1"/>
                    </a:moveTo>
                    <a:cubicBezTo>
                      <a:pt x="1897" y="1"/>
                      <a:pt x="1099" y="432"/>
                      <a:pt x="656" y="1200"/>
                    </a:cubicBezTo>
                    <a:cubicBezTo>
                      <a:pt x="0" y="2335"/>
                      <a:pt x="372" y="3776"/>
                      <a:pt x="1486" y="4420"/>
                    </a:cubicBezTo>
                    <a:cubicBezTo>
                      <a:pt x="1846" y="4628"/>
                      <a:pt x="2240" y="4727"/>
                      <a:pt x="2631" y="4727"/>
                    </a:cubicBezTo>
                    <a:cubicBezTo>
                      <a:pt x="3446" y="4727"/>
                      <a:pt x="4244" y="4295"/>
                      <a:pt x="4688" y="3528"/>
                    </a:cubicBezTo>
                    <a:cubicBezTo>
                      <a:pt x="5343" y="2392"/>
                      <a:pt x="4971" y="951"/>
                      <a:pt x="3858" y="308"/>
                    </a:cubicBezTo>
                    <a:cubicBezTo>
                      <a:pt x="3497" y="100"/>
                      <a:pt x="3103" y="1"/>
                      <a:pt x="271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2" name="Google Shape;9352;p22"/>
              <p:cNvSpPr/>
              <p:nvPr/>
            </p:nvSpPr>
            <p:spPr>
              <a:xfrm>
                <a:off x="5189300" y="1583500"/>
                <a:ext cx="133600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5344" h="4727" extrusionOk="0">
                    <a:moveTo>
                      <a:pt x="2713" y="1"/>
                    </a:moveTo>
                    <a:cubicBezTo>
                      <a:pt x="1899" y="1"/>
                      <a:pt x="1101" y="431"/>
                      <a:pt x="657" y="1197"/>
                    </a:cubicBezTo>
                    <a:cubicBezTo>
                      <a:pt x="0" y="2332"/>
                      <a:pt x="371" y="3773"/>
                      <a:pt x="1484" y="4419"/>
                    </a:cubicBezTo>
                    <a:cubicBezTo>
                      <a:pt x="1845" y="4628"/>
                      <a:pt x="2240" y="4727"/>
                      <a:pt x="2631" y="4727"/>
                    </a:cubicBezTo>
                    <a:cubicBezTo>
                      <a:pt x="3445" y="4727"/>
                      <a:pt x="4244" y="4297"/>
                      <a:pt x="4688" y="3530"/>
                    </a:cubicBezTo>
                    <a:cubicBezTo>
                      <a:pt x="5343" y="2395"/>
                      <a:pt x="4973" y="954"/>
                      <a:pt x="3859" y="309"/>
                    </a:cubicBezTo>
                    <a:cubicBezTo>
                      <a:pt x="3498" y="100"/>
                      <a:pt x="3104" y="1"/>
                      <a:pt x="27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3" name="Google Shape;9353;p22"/>
              <p:cNvSpPr/>
              <p:nvPr/>
            </p:nvSpPr>
            <p:spPr>
              <a:xfrm>
                <a:off x="2295075" y="4013825"/>
                <a:ext cx="1300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5201" h="4604" extrusionOk="0">
                    <a:moveTo>
                      <a:pt x="2605" y="0"/>
                    </a:moveTo>
                    <a:cubicBezTo>
                      <a:pt x="1823" y="0"/>
                      <a:pt x="1077" y="422"/>
                      <a:pt x="643" y="1187"/>
                    </a:cubicBezTo>
                    <a:cubicBezTo>
                      <a:pt x="1" y="2318"/>
                      <a:pt x="342" y="3645"/>
                      <a:pt x="1440" y="4283"/>
                    </a:cubicBezTo>
                    <a:cubicBezTo>
                      <a:pt x="1813" y="4500"/>
                      <a:pt x="2209" y="4603"/>
                      <a:pt x="2596" y="4603"/>
                    </a:cubicBezTo>
                    <a:cubicBezTo>
                      <a:pt x="3394" y="4603"/>
                      <a:pt x="4154" y="4163"/>
                      <a:pt x="4585" y="3367"/>
                    </a:cubicBezTo>
                    <a:cubicBezTo>
                      <a:pt x="5201" y="2231"/>
                      <a:pt x="4827" y="910"/>
                      <a:pt x="3711" y="293"/>
                    </a:cubicBezTo>
                    <a:cubicBezTo>
                      <a:pt x="3354" y="95"/>
                      <a:pt x="2976" y="0"/>
                      <a:pt x="260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4" name="Google Shape;9354;p22"/>
              <p:cNvSpPr/>
              <p:nvPr/>
            </p:nvSpPr>
            <p:spPr>
              <a:xfrm>
                <a:off x="3457600" y="4667650"/>
                <a:ext cx="130500" cy="115125"/>
              </a:xfrm>
              <a:custGeom>
                <a:avLst/>
                <a:gdLst/>
                <a:ahLst/>
                <a:cxnLst/>
                <a:rect l="l" t="t" r="r" b="b"/>
                <a:pathLst>
                  <a:path w="5220" h="4605" extrusionOk="0">
                    <a:moveTo>
                      <a:pt x="2623" y="1"/>
                    </a:moveTo>
                    <a:cubicBezTo>
                      <a:pt x="1857" y="1"/>
                      <a:pt x="1124" y="405"/>
                      <a:pt x="689" y="1142"/>
                    </a:cubicBezTo>
                    <a:cubicBezTo>
                      <a:pt x="0" y="2303"/>
                      <a:pt x="358" y="3677"/>
                      <a:pt x="1511" y="4313"/>
                    </a:cubicBezTo>
                    <a:cubicBezTo>
                      <a:pt x="1867" y="4510"/>
                      <a:pt x="2244" y="4604"/>
                      <a:pt x="2614" y="4604"/>
                    </a:cubicBezTo>
                    <a:cubicBezTo>
                      <a:pt x="3398" y="4604"/>
                      <a:pt x="4145" y="4180"/>
                      <a:pt x="4579" y="3413"/>
                    </a:cubicBezTo>
                    <a:cubicBezTo>
                      <a:pt x="5220" y="2283"/>
                      <a:pt x="4875" y="956"/>
                      <a:pt x="3776" y="318"/>
                    </a:cubicBezTo>
                    <a:cubicBezTo>
                      <a:pt x="3406" y="104"/>
                      <a:pt x="3010" y="1"/>
                      <a:pt x="262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5" name="Google Shape;9355;p22"/>
              <p:cNvSpPr/>
              <p:nvPr/>
            </p:nvSpPr>
            <p:spPr>
              <a:xfrm>
                <a:off x="2810275" y="4459675"/>
                <a:ext cx="129300" cy="114350"/>
              </a:xfrm>
              <a:custGeom>
                <a:avLst/>
                <a:gdLst/>
                <a:ahLst/>
                <a:cxnLst/>
                <a:rect l="l" t="t" r="r" b="b"/>
                <a:pathLst>
                  <a:path w="5172" h="4574" extrusionOk="0">
                    <a:moveTo>
                      <a:pt x="2599" y="0"/>
                    </a:moveTo>
                    <a:cubicBezTo>
                      <a:pt x="1827" y="0"/>
                      <a:pt x="1085" y="410"/>
                      <a:pt x="652" y="1154"/>
                    </a:cubicBezTo>
                    <a:cubicBezTo>
                      <a:pt x="1" y="2274"/>
                      <a:pt x="340" y="3623"/>
                      <a:pt x="1433" y="4259"/>
                    </a:cubicBezTo>
                    <a:cubicBezTo>
                      <a:pt x="1798" y="4472"/>
                      <a:pt x="2190" y="4574"/>
                      <a:pt x="2575" y="4574"/>
                    </a:cubicBezTo>
                    <a:cubicBezTo>
                      <a:pt x="3346" y="4574"/>
                      <a:pt x="4088" y="4164"/>
                      <a:pt x="4520" y="3421"/>
                    </a:cubicBezTo>
                    <a:cubicBezTo>
                      <a:pt x="5172" y="2299"/>
                      <a:pt x="4833" y="952"/>
                      <a:pt x="3739" y="314"/>
                    </a:cubicBezTo>
                    <a:cubicBezTo>
                      <a:pt x="3375" y="102"/>
                      <a:pt x="2983" y="0"/>
                      <a:pt x="259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6" name="Google Shape;9356;p22"/>
              <p:cNvSpPr/>
              <p:nvPr/>
            </p:nvSpPr>
            <p:spPr>
              <a:xfrm>
                <a:off x="4443325" y="1008375"/>
                <a:ext cx="130650" cy="115975"/>
              </a:xfrm>
              <a:custGeom>
                <a:avLst/>
                <a:gdLst/>
                <a:ahLst/>
                <a:cxnLst/>
                <a:rect l="l" t="t" r="r" b="b"/>
                <a:pathLst>
                  <a:path w="5226" h="4639" extrusionOk="0">
                    <a:moveTo>
                      <a:pt x="2613" y="0"/>
                    </a:moveTo>
                    <a:cubicBezTo>
                      <a:pt x="1812" y="0"/>
                      <a:pt x="1054" y="443"/>
                      <a:pt x="618" y="1245"/>
                    </a:cubicBezTo>
                    <a:cubicBezTo>
                      <a:pt x="0" y="2381"/>
                      <a:pt x="366" y="3697"/>
                      <a:pt x="1469" y="4326"/>
                    </a:cubicBezTo>
                    <a:cubicBezTo>
                      <a:pt x="1840" y="4537"/>
                      <a:pt x="2232" y="4638"/>
                      <a:pt x="2614" y="4638"/>
                    </a:cubicBezTo>
                    <a:cubicBezTo>
                      <a:pt x="3415" y="4638"/>
                      <a:pt x="4174" y="4195"/>
                      <a:pt x="4610" y="3392"/>
                    </a:cubicBezTo>
                    <a:cubicBezTo>
                      <a:pt x="5226" y="2258"/>
                      <a:pt x="4862" y="940"/>
                      <a:pt x="3758" y="312"/>
                    </a:cubicBezTo>
                    <a:cubicBezTo>
                      <a:pt x="3387" y="101"/>
                      <a:pt x="2995" y="0"/>
                      <a:pt x="261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7" name="Google Shape;9357;p22"/>
              <p:cNvSpPr/>
              <p:nvPr/>
            </p:nvSpPr>
            <p:spPr>
              <a:xfrm>
                <a:off x="4675225" y="1138450"/>
                <a:ext cx="132550" cy="117350"/>
              </a:xfrm>
              <a:custGeom>
                <a:avLst/>
                <a:gdLst/>
                <a:ahLst/>
                <a:cxnLst/>
                <a:rect l="l" t="t" r="r" b="b"/>
                <a:pathLst>
                  <a:path w="5302" h="4694" extrusionOk="0">
                    <a:moveTo>
                      <a:pt x="2661" y="0"/>
                    </a:moveTo>
                    <a:cubicBezTo>
                      <a:pt x="1827" y="0"/>
                      <a:pt x="1026" y="465"/>
                      <a:pt x="596" y="1287"/>
                    </a:cubicBezTo>
                    <a:cubicBezTo>
                      <a:pt x="1" y="2424"/>
                      <a:pt x="385" y="3767"/>
                      <a:pt x="1486" y="4389"/>
                    </a:cubicBezTo>
                    <a:cubicBezTo>
                      <a:pt x="1851" y="4595"/>
                      <a:pt x="2241" y="4694"/>
                      <a:pt x="2625" y="4694"/>
                    </a:cubicBezTo>
                    <a:cubicBezTo>
                      <a:pt x="3439" y="4694"/>
                      <a:pt x="4221" y="4250"/>
                      <a:pt x="4659" y="3456"/>
                    </a:cubicBezTo>
                    <a:cubicBezTo>
                      <a:pt x="5301" y="2290"/>
                      <a:pt x="4902" y="896"/>
                      <a:pt x="3748" y="277"/>
                    </a:cubicBezTo>
                    <a:cubicBezTo>
                      <a:pt x="3398" y="90"/>
                      <a:pt x="3026" y="0"/>
                      <a:pt x="266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8" name="Google Shape;9358;p22"/>
              <p:cNvSpPr/>
              <p:nvPr/>
            </p:nvSpPr>
            <p:spPr>
              <a:xfrm>
                <a:off x="4908725" y="1269975"/>
                <a:ext cx="130250" cy="115825"/>
              </a:xfrm>
              <a:custGeom>
                <a:avLst/>
                <a:gdLst/>
                <a:ahLst/>
                <a:cxnLst/>
                <a:rect l="l" t="t" r="r" b="b"/>
                <a:pathLst>
                  <a:path w="5210" h="4633" extrusionOk="0">
                    <a:moveTo>
                      <a:pt x="2604" y="0"/>
                    </a:moveTo>
                    <a:cubicBezTo>
                      <a:pt x="1844" y="0"/>
                      <a:pt x="1118" y="395"/>
                      <a:pt x="677" y="1124"/>
                    </a:cubicBezTo>
                    <a:cubicBezTo>
                      <a:pt x="0" y="2240"/>
                      <a:pt x="288" y="3581"/>
                      <a:pt x="1347" y="4254"/>
                    </a:cubicBezTo>
                    <a:cubicBezTo>
                      <a:pt x="1749" y="4510"/>
                      <a:pt x="2183" y="4632"/>
                      <a:pt x="2607" y="4632"/>
                    </a:cubicBezTo>
                    <a:cubicBezTo>
                      <a:pt x="3367" y="4632"/>
                      <a:pt x="4093" y="4238"/>
                      <a:pt x="4534" y="3509"/>
                    </a:cubicBezTo>
                    <a:cubicBezTo>
                      <a:pt x="5209" y="2392"/>
                      <a:pt x="4922" y="1052"/>
                      <a:pt x="3862" y="377"/>
                    </a:cubicBezTo>
                    <a:cubicBezTo>
                      <a:pt x="3461" y="123"/>
                      <a:pt x="3027" y="0"/>
                      <a:pt x="260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9" name="Google Shape;9359;p22"/>
              <p:cNvSpPr/>
              <p:nvPr/>
            </p:nvSpPr>
            <p:spPr>
              <a:xfrm>
                <a:off x="3429850" y="907175"/>
                <a:ext cx="129450" cy="114350"/>
              </a:xfrm>
              <a:custGeom>
                <a:avLst/>
                <a:gdLst/>
                <a:ahLst/>
                <a:cxnLst/>
                <a:rect l="l" t="t" r="r" b="b"/>
                <a:pathLst>
                  <a:path w="5178" h="4574" extrusionOk="0">
                    <a:moveTo>
                      <a:pt x="2602" y="0"/>
                    </a:moveTo>
                    <a:cubicBezTo>
                      <a:pt x="1810" y="0"/>
                      <a:pt x="1052" y="434"/>
                      <a:pt x="624" y="1210"/>
                    </a:cubicBezTo>
                    <a:cubicBezTo>
                      <a:pt x="1" y="2340"/>
                      <a:pt x="378" y="3678"/>
                      <a:pt x="1489" y="4290"/>
                    </a:cubicBezTo>
                    <a:cubicBezTo>
                      <a:pt x="1839" y="4482"/>
                      <a:pt x="2211" y="4574"/>
                      <a:pt x="2576" y="4574"/>
                    </a:cubicBezTo>
                    <a:cubicBezTo>
                      <a:pt x="3368" y="4574"/>
                      <a:pt x="4126" y="4141"/>
                      <a:pt x="4554" y="3364"/>
                    </a:cubicBezTo>
                    <a:cubicBezTo>
                      <a:pt x="5177" y="2234"/>
                      <a:pt x="4800" y="896"/>
                      <a:pt x="3688" y="284"/>
                    </a:cubicBezTo>
                    <a:cubicBezTo>
                      <a:pt x="3338" y="92"/>
                      <a:pt x="2967" y="0"/>
                      <a:pt x="260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0" name="Google Shape;9360;p22"/>
              <p:cNvSpPr/>
              <p:nvPr/>
            </p:nvSpPr>
            <p:spPr>
              <a:xfrm>
                <a:off x="5522950" y="2083700"/>
                <a:ext cx="130025" cy="115075"/>
              </a:xfrm>
              <a:custGeom>
                <a:avLst/>
                <a:gdLst/>
                <a:ahLst/>
                <a:cxnLst/>
                <a:rect l="l" t="t" r="r" b="b"/>
                <a:pathLst>
                  <a:path w="5201" h="4603" extrusionOk="0">
                    <a:moveTo>
                      <a:pt x="2607" y="0"/>
                    </a:moveTo>
                    <a:cubicBezTo>
                      <a:pt x="1811" y="0"/>
                      <a:pt x="1053" y="438"/>
                      <a:pt x="621" y="1232"/>
                    </a:cubicBezTo>
                    <a:cubicBezTo>
                      <a:pt x="0" y="2369"/>
                      <a:pt x="372" y="3688"/>
                      <a:pt x="1486" y="4307"/>
                    </a:cubicBezTo>
                    <a:cubicBezTo>
                      <a:pt x="1845" y="4507"/>
                      <a:pt x="2225" y="4603"/>
                      <a:pt x="2598" y="4603"/>
                    </a:cubicBezTo>
                    <a:cubicBezTo>
                      <a:pt x="3378" y="4603"/>
                      <a:pt x="4122" y="4183"/>
                      <a:pt x="4557" y="3422"/>
                    </a:cubicBezTo>
                    <a:cubicBezTo>
                      <a:pt x="5201" y="2293"/>
                      <a:pt x="4862" y="962"/>
                      <a:pt x="3767" y="323"/>
                    </a:cubicBezTo>
                    <a:cubicBezTo>
                      <a:pt x="3394" y="105"/>
                      <a:pt x="2996" y="0"/>
                      <a:pt x="260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1" name="Google Shape;9361;p22"/>
              <p:cNvSpPr/>
              <p:nvPr/>
            </p:nvSpPr>
            <p:spPr>
              <a:xfrm>
                <a:off x="3246200" y="960000"/>
                <a:ext cx="13037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5215" h="4604" extrusionOk="0">
                    <a:moveTo>
                      <a:pt x="2621" y="0"/>
                    </a:moveTo>
                    <a:cubicBezTo>
                      <a:pt x="1861" y="0"/>
                      <a:pt x="1133" y="396"/>
                      <a:pt x="696" y="1123"/>
                    </a:cubicBezTo>
                    <a:cubicBezTo>
                      <a:pt x="1" y="2280"/>
                      <a:pt x="346" y="3658"/>
                      <a:pt x="1492" y="4303"/>
                    </a:cubicBezTo>
                    <a:cubicBezTo>
                      <a:pt x="1854" y="4506"/>
                      <a:pt x="2237" y="4603"/>
                      <a:pt x="2613" y="4603"/>
                    </a:cubicBezTo>
                    <a:cubicBezTo>
                      <a:pt x="3390" y="4603"/>
                      <a:pt x="4131" y="4187"/>
                      <a:pt x="4568" y="3431"/>
                    </a:cubicBezTo>
                    <a:cubicBezTo>
                      <a:pt x="5214" y="2305"/>
                      <a:pt x="4881" y="970"/>
                      <a:pt x="3791" y="327"/>
                    </a:cubicBezTo>
                    <a:cubicBezTo>
                      <a:pt x="3416" y="106"/>
                      <a:pt x="3014" y="0"/>
                      <a:pt x="262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2" name="Google Shape;9362;p22"/>
              <p:cNvSpPr/>
              <p:nvPr/>
            </p:nvSpPr>
            <p:spPr>
              <a:xfrm>
                <a:off x="5572125" y="2267625"/>
                <a:ext cx="130550" cy="115175"/>
              </a:xfrm>
              <a:custGeom>
                <a:avLst/>
                <a:gdLst/>
                <a:ahLst/>
                <a:cxnLst/>
                <a:rect l="l" t="t" r="r" b="b"/>
                <a:pathLst>
                  <a:path w="5222" h="4607" extrusionOk="0">
                    <a:moveTo>
                      <a:pt x="2626" y="0"/>
                    </a:moveTo>
                    <a:cubicBezTo>
                      <a:pt x="1841" y="0"/>
                      <a:pt x="1092" y="427"/>
                      <a:pt x="658" y="1199"/>
                    </a:cubicBezTo>
                    <a:cubicBezTo>
                      <a:pt x="1" y="2369"/>
                      <a:pt x="394" y="3732"/>
                      <a:pt x="1567" y="4345"/>
                    </a:cubicBezTo>
                    <a:cubicBezTo>
                      <a:pt x="1906" y="4522"/>
                      <a:pt x="2262" y="4606"/>
                      <a:pt x="2611" y="4606"/>
                    </a:cubicBezTo>
                    <a:cubicBezTo>
                      <a:pt x="3415" y="4606"/>
                      <a:pt x="4182" y="4158"/>
                      <a:pt x="4612" y="3357"/>
                    </a:cubicBezTo>
                    <a:cubicBezTo>
                      <a:pt x="5222" y="2221"/>
                      <a:pt x="4840" y="902"/>
                      <a:pt x="3723" y="288"/>
                    </a:cubicBezTo>
                    <a:cubicBezTo>
                      <a:pt x="3368" y="93"/>
                      <a:pt x="2993" y="0"/>
                      <a:pt x="262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3" name="Google Shape;9363;p22"/>
              <p:cNvSpPr/>
              <p:nvPr/>
            </p:nvSpPr>
            <p:spPr>
              <a:xfrm>
                <a:off x="3063950" y="1013525"/>
                <a:ext cx="129425" cy="114375"/>
              </a:xfrm>
              <a:custGeom>
                <a:avLst/>
                <a:gdLst/>
                <a:ahLst/>
                <a:cxnLst/>
                <a:rect l="l" t="t" r="r" b="b"/>
                <a:pathLst>
                  <a:path w="5177" h="4575" extrusionOk="0">
                    <a:moveTo>
                      <a:pt x="2604" y="0"/>
                    </a:moveTo>
                    <a:cubicBezTo>
                      <a:pt x="1801" y="0"/>
                      <a:pt x="1033" y="445"/>
                      <a:pt x="608" y="1237"/>
                    </a:cubicBezTo>
                    <a:cubicBezTo>
                      <a:pt x="1" y="2370"/>
                      <a:pt x="396" y="3705"/>
                      <a:pt x="1516" y="4305"/>
                    </a:cubicBezTo>
                    <a:cubicBezTo>
                      <a:pt x="1857" y="4487"/>
                      <a:pt x="2219" y="4574"/>
                      <a:pt x="2574" y="4574"/>
                    </a:cubicBezTo>
                    <a:cubicBezTo>
                      <a:pt x="3376" y="4574"/>
                      <a:pt x="4144" y="4130"/>
                      <a:pt x="4569" y="3338"/>
                    </a:cubicBezTo>
                    <a:cubicBezTo>
                      <a:pt x="5176" y="2205"/>
                      <a:pt x="4783" y="870"/>
                      <a:pt x="3661" y="270"/>
                    </a:cubicBezTo>
                    <a:cubicBezTo>
                      <a:pt x="3320" y="87"/>
                      <a:pt x="2959" y="0"/>
                      <a:pt x="260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4" name="Google Shape;9364;p22"/>
              <p:cNvSpPr/>
              <p:nvPr/>
            </p:nvSpPr>
            <p:spPr>
              <a:xfrm>
                <a:off x="5622625" y="2451975"/>
                <a:ext cx="129350" cy="114350"/>
              </a:xfrm>
              <a:custGeom>
                <a:avLst/>
                <a:gdLst/>
                <a:ahLst/>
                <a:cxnLst/>
                <a:rect l="l" t="t" r="r" b="b"/>
                <a:pathLst>
                  <a:path w="5174" h="4574" extrusionOk="0">
                    <a:moveTo>
                      <a:pt x="2599" y="0"/>
                    </a:moveTo>
                    <a:cubicBezTo>
                      <a:pt x="1822" y="0"/>
                      <a:pt x="1076" y="415"/>
                      <a:pt x="645" y="1167"/>
                    </a:cubicBezTo>
                    <a:cubicBezTo>
                      <a:pt x="1" y="2290"/>
                      <a:pt x="349" y="3636"/>
                      <a:pt x="1447" y="4266"/>
                    </a:cubicBezTo>
                    <a:cubicBezTo>
                      <a:pt x="1808" y="4474"/>
                      <a:pt x="2195" y="4573"/>
                      <a:pt x="2575" y="4573"/>
                    </a:cubicBezTo>
                    <a:cubicBezTo>
                      <a:pt x="3351" y="4573"/>
                      <a:pt x="4096" y="4158"/>
                      <a:pt x="4528" y="3406"/>
                    </a:cubicBezTo>
                    <a:cubicBezTo>
                      <a:pt x="5173" y="2283"/>
                      <a:pt x="4824" y="938"/>
                      <a:pt x="3728" y="307"/>
                    </a:cubicBezTo>
                    <a:cubicBezTo>
                      <a:pt x="3366" y="99"/>
                      <a:pt x="2978" y="0"/>
                      <a:pt x="259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5" name="Google Shape;9365;p22"/>
              <p:cNvSpPr/>
              <p:nvPr/>
            </p:nvSpPr>
            <p:spPr>
              <a:xfrm>
                <a:off x="2563275" y="1355900"/>
                <a:ext cx="132350" cy="116600"/>
              </a:xfrm>
              <a:custGeom>
                <a:avLst/>
                <a:gdLst/>
                <a:ahLst/>
                <a:cxnLst/>
                <a:rect l="l" t="t" r="r" b="b"/>
                <a:pathLst>
                  <a:path w="5294" h="4664" extrusionOk="0">
                    <a:moveTo>
                      <a:pt x="2653" y="0"/>
                    </a:moveTo>
                    <a:cubicBezTo>
                      <a:pt x="1875" y="0"/>
                      <a:pt x="1131" y="411"/>
                      <a:pt x="689" y="1159"/>
                    </a:cubicBezTo>
                    <a:cubicBezTo>
                      <a:pt x="0" y="2322"/>
                      <a:pt x="354" y="3708"/>
                      <a:pt x="1502" y="4357"/>
                    </a:cubicBezTo>
                    <a:cubicBezTo>
                      <a:pt x="1869" y="4564"/>
                      <a:pt x="2260" y="4664"/>
                      <a:pt x="2642" y="4664"/>
                    </a:cubicBezTo>
                    <a:cubicBezTo>
                      <a:pt x="3419" y="4664"/>
                      <a:pt x="4163" y="4253"/>
                      <a:pt x="4605" y="3504"/>
                    </a:cubicBezTo>
                    <a:cubicBezTo>
                      <a:pt x="5294" y="2342"/>
                      <a:pt x="4940" y="956"/>
                      <a:pt x="3792" y="306"/>
                    </a:cubicBezTo>
                    <a:cubicBezTo>
                      <a:pt x="3425" y="99"/>
                      <a:pt x="3035" y="0"/>
                      <a:pt x="265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6" name="Google Shape;9366;p22"/>
              <p:cNvSpPr/>
              <p:nvPr/>
            </p:nvSpPr>
            <p:spPr>
              <a:xfrm>
                <a:off x="5587575" y="3055875"/>
                <a:ext cx="131375" cy="116575"/>
              </a:xfrm>
              <a:custGeom>
                <a:avLst/>
                <a:gdLst/>
                <a:ahLst/>
                <a:cxnLst/>
                <a:rect l="l" t="t" r="r" b="b"/>
                <a:pathLst>
                  <a:path w="5255" h="4663" extrusionOk="0">
                    <a:moveTo>
                      <a:pt x="2635" y="0"/>
                    </a:moveTo>
                    <a:cubicBezTo>
                      <a:pt x="1842" y="0"/>
                      <a:pt x="1085" y="427"/>
                      <a:pt x="644" y="1205"/>
                    </a:cubicBezTo>
                    <a:cubicBezTo>
                      <a:pt x="0" y="2338"/>
                      <a:pt x="338" y="3676"/>
                      <a:pt x="1431" y="4328"/>
                    </a:cubicBezTo>
                    <a:cubicBezTo>
                      <a:pt x="1812" y="4554"/>
                      <a:pt x="2221" y="4663"/>
                      <a:pt x="2621" y="4663"/>
                    </a:cubicBezTo>
                    <a:cubicBezTo>
                      <a:pt x="3414" y="4663"/>
                      <a:pt x="4172" y="4236"/>
                      <a:pt x="4612" y="3458"/>
                    </a:cubicBezTo>
                    <a:cubicBezTo>
                      <a:pt x="5255" y="2323"/>
                      <a:pt x="4919" y="985"/>
                      <a:pt x="3826" y="336"/>
                    </a:cubicBezTo>
                    <a:cubicBezTo>
                      <a:pt x="3444" y="109"/>
                      <a:pt x="3035" y="0"/>
                      <a:pt x="263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7" name="Google Shape;9367;p22"/>
              <p:cNvSpPr/>
              <p:nvPr/>
            </p:nvSpPr>
            <p:spPr>
              <a:xfrm>
                <a:off x="2248575" y="1647350"/>
                <a:ext cx="129225" cy="114325"/>
              </a:xfrm>
              <a:custGeom>
                <a:avLst/>
                <a:gdLst/>
                <a:ahLst/>
                <a:cxnLst/>
                <a:rect l="l" t="t" r="r" b="b"/>
                <a:pathLst>
                  <a:path w="5169" h="4573" extrusionOk="0">
                    <a:moveTo>
                      <a:pt x="2597" y="0"/>
                    </a:moveTo>
                    <a:cubicBezTo>
                      <a:pt x="1829" y="0"/>
                      <a:pt x="1091" y="404"/>
                      <a:pt x="658" y="1140"/>
                    </a:cubicBezTo>
                    <a:cubicBezTo>
                      <a:pt x="1" y="2255"/>
                      <a:pt x="331" y="3609"/>
                      <a:pt x="1417" y="4250"/>
                    </a:cubicBezTo>
                    <a:cubicBezTo>
                      <a:pt x="1786" y="4468"/>
                      <a:pt x="2182" y="4572"/>
                      <a:pt x="2572" y="4572"/>
                    </a:cubicBezTo>
                    <a:cubicBezTo>
                      <a:pt x="3339" y="4572"/>
                      <a:pt x="4077" y="4168"/>
                      <a:pt x="4510" y="3433"/>
                    </a:cubicBezTo>
                    <a:cubicBezTo>
                      <a:pt x="5169" y="2316"/>
                      <a:pt x="4837" y="963"/>
                      <a:pt x="3751" y="322"/>
                    </a:cubicBezTo>
                    <a:cubicBezTo>
                      <a:pt x="3383" y="104"/>
                      <a:pt x="2986" y="0"/>
                      <a:pt x="259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8" name="Google Shape;9368;p22"/>
              <p:cNvSpPr/>
              <p:nvPr/>
            </p:nvSpPr>
            <p:spPr>
              <a:xfrm>
                <a:off x="5505200" y="3478075"/>
                <a:ext cx="1288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5152" h="4572" extrusionOk="0">
                    <a:moveTo>
                      <a:pt x="2586" y="1"/>
                    </a:moveTo>
                    <a:cubicBezTo>
                      <a:pt x="1852" y="1"/>
                      <a:pt x="1143" y="368"/>
                      <a:pt x="705" y="1048"/>
                    </a:cubicBezTo>
                    <a:cubicBezTo>
                      <a:pt x="0" y="2145"/>
                      <a:pt x="268" y="3517"/>
                      <a:pt x="1320" y="4197"/>
                    </a:cubicBezTo>
                    <a:cubicBezTo>
                      <a:pt x="1712" y="4450"/>
                      <a:pt x="2143" y="4572"/>
                      <a:pt x="2565" y="4572"/>
                    </a:cubicBezTo>
                    <a:cubicBezTo>
                      <a:pt x="3299" y="4572"/>
                      <a:pt x="4009" y="4205"/>
                      <a:pt x="4447" y="3524"/>
                    </a:cubicBezTo>
                    <a:cubicBezTo>
                      <a:pt x="5152" y="2428"/>
                      <a:pt x="4884" y="1056"/>
                      <a:pt x="3833" y="376"/>
                    </a:cubicBezTo>
                    <a:cubicBezTo>
                      <a:pt x="3440" y="123"/>
                      <a:pt x="3009" y="1"/>
                      <a:pt x="258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9" name="Google Shape;9369;p22"/>
              <p:cNvSpPr/>
              <p:nvPr/>
            </p:nvSpPr>
            <p:spPr>
              <a:xfrm>
                <a:off x="2114525" y="1883625"/>
                <a:ext cx="130700" cy="116000"/>
              </a:xfrm>
              <a:custGeom>
                <a:avLst/>
                <a:gdLst/>
                <a:ahLst/>
                <a:cxnLst/>
                <a:rect l="l" t="t" r="r" b="b"/>
                <a:pathLst>
                  <a:path w="5228" h="4640" extrusionOk="0">
                    <a:moveTo>
                      <a:pt x="2612" y="0"/>
                    </a:moveTo>
                    <a:cubicBezTo>
                      <a:pt x="1811" y="0"/>
                      <a:pt x="1052" y="445"/>
                      <a:pt x="616" y="1251"/>
                    </a:cubicBezTo>
                    <a:cubicBezTo>
                      <a:pt x="1" y="2387"/>
                      <a:pt x="367" y="3703"/>
                      <a:pt x="1473" y="4329"/>
                    </a:cubicBezTo>
                    <a:cubicBezTo>
                      <a:pt x="1843" y="4539"/>
                      <a:pt x="2234" y="4640"/>
                      <a:pt x="2615" y="4640"/>
                    </a:cubicBezTo>
                    <a:cubicBezTo>
                      <a:pt x="3417" y="4640"/>
                      <a:pt x="4176" y="4195"/>
                      <a:pt x="4611" y="3390"/>
                    </a:cubicBezTo>
                    <a:cubicBezTo>
                      <a:pt x="5227" y="2254"/>
                      <a:pt x="4860" y="938"/>
                      <a:pt x="3754" y="311"/>
                    </a:cubicBezTo>
                    <a:cubicBezTo>
                      <a:pt x="3384" y="101"/>
                      <a:pt x="2993" y="0"/>
                      <a:pt x="261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0" name="Google Shape;9370;p22"/>
              <p:cNvSpPr/>
              <p:nvPr/>
            </p:nvSpPr>
            <p:spPr>
              <a:xfrm>
                <a:off x="5370725" y="3714450"/>
                <a:ext cx="131175" cy="115800"/>
              </a:xfrm>
              <a:custGeom>
                <a:avLst/>
                <a:gdLst/>
                <a:ahLst/>
                <a:cxnLst/>
                <a:rect l="l" t="t" r="r" b="b"/>
                <a:pathLst>
                  <a:path w="5247" h="4632" extrusionOk="0">
                    <a:moveTo>
                      <a:pt x="2625" y="1"/>
                    </a:moveTo>
                    <a:cubicBezTo>
                      <a:pt x="1881" y="1"/>
                      <a:pt x="1167" y="378"/>
                      <a:pt x="724" y="1077"/>
                    </a:cubicBezTo>
                    <a:cubicBezTo>
                      <a:pt x="1" y="2222"/>
                      <a:pt x="297" y="3607"/>
                      <a:pt x="1412" y="4285"/>
                    </a:cubicBezTo>
                    <a:cubicBezTo>
                      <a:pt x="1798" y="4519"/>
                      <a:pt x="2214" y="4632"/>
                      <a:pt x="2621" y="4632"/>
                    </a:cubicBezTo>
                    <a:cubicBezTo>
                      <a:pt x="3365" y="4632"/>
                      <a:pt x="4079" y="4254"/>
                      <a:pt x="4522" y="3554"/>
                    </a:cubicBezTo>
                    <a:cubicBezTo>
                      <a:pt x="5247" y="2411"/>
                      <a:pt x="4949" y="1024"/>
                      <a:pt x="3835" y="348"/>
                    </a:cubicBezTo>
                    <a:cubicBezTo>
                      <a:pt x="3448" y="113"/>
                      <a:pt x="3032" y="1"/>
                      <a:pt x="262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1" name="Google Shape;9371;p22"/>
              <p:cNvSpPr/>
              <p:nvPr/>
            </p:nvSpPr>
            <p:spPr>
              <a:xfrm>
                <a:off x="5238275" y="3952275"/>
                <a:ext cx="129450" cy="114400"/>
              </a:xfrm>
              <a:custGeom>
                <a:avLst/>
                <a:gdLst/>
                <a:ahLst/>
                <a:cxnLst/>
                <a:rect l="l" t="t" r="r" b="b"/>
                <a:pathLst>
                  <a:path w="5178" h="4576" extrusionOk="0">
                    <a:moveTo>
                      <a:pt x="2604" y="1"/>
                    </a:moveTo>
                    <a:cubicBezTo>
                      <a:pt x="1804" y="1"/>
                      <a:pt x="1037" y="444"/>
                      <a:pt x="611" y="1233"/>
                    </a:cubicBezTo>
                    <a:cubicBezTo>
                      <a:pt x="1" y="2366"/>
                      <a:pt x="391" y="3701"/>
                      <a:pt x="1511" y="4304"/>
                    </a:cubicBezTo>
                    <a:cubicBezTo>
                      <a:pt x="1854" y="4488"/>
                      <a:pt x="2218" y="4576"/>
                      <a:pt x="2575" y="4576"/>
                    </a:cubicBezTo>
                    <a:cubicBezTo>
                      <a:pt x="3375" y="4576"/>
                      <a:pt x="4141" y="4133"/>
                      <a:pt x="4566" y="3344"/>
                    </a:cubicBezTo>
                    <a:cubicBezTo>
                      <a:pt x="5178" y="2211"/>
                      <a:pt x="4786" y="876"/>
                      <a:pt x="3667" y="273"/>
                    </a:cubicBezTo>
                    <a:cubicBezTo>
                      <a:pt x="3324" y="89"/>
                      <a:pt x="2961" y="1"/>
                      <a:pt x="260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2" name="Google Shape;9372;p22"/>
              <p:cNvSpPr/>
              <p:nvPr/>
            </p:nvSpPr>
            <p:spPr>
              <a:xfrm>
                <a:off x="1897650" y="2541900"/>
                <a:ext cx="130500" cy="115825"/>
              </a:xfrm>
              <a:custGeom>
                <a:avLst/>
                <a:gdLst/>
                <a:ahLst/>
                <a:cxnLst/>
                <a:rect l="l" t="t" r="r" b="b"/>
                <a:pathLst>
                  <a:path w="5220" h="4633" extrusionOk="0">
                    <a:moveTo>
                      <a:pt x="2614" y="0"/>
                    </a:moveTo>
                    <a:cubicBezTo>
                      <a:pt x="1833" y="0"/>
                      <a:pt x="1089" y="417"/>
                      <a:pt x="649" y="1181"/>
                    </a:cubicBezTo>
                    <a:cubicBezTo>
                      <a:pt x="0" y="2308"/>
                      <a:pt x="323" y="3636"/>
                      <a:pt x="1405" y="4289"/>
                    </a:cubicBezTo>
                    <a:cubicBezTo>
                      <a:pt x="1790" y="4521"/>
                      <a:pt x="2203" y="4632"/>
                      <a:pt x="2607" y="4632"/>
                    </a:cubicBezTo>
                    <a:cubicBezTo>
                      <a:pt x="3387" y="4632"/>
                      <a:pt x="4131" y="4216"/>
                      <a:pt x="4570" y="3453"/>
                    </a:cubicBezTo>
                    <a:cubicBezTo>
                      <a:pt x="5220" y="2326"/>
                      <a:pt x="4897" y="997"/>
                      <a:pt x="3816" y="344"/>
                    </a:cubicBezTo>
                    <a:cubicBezTo>
                      <a:pt x="3430" y="111"/>
                      <a:pt x="3017" y="0"/>
                      <a:pt x="26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3" name="Google Shape;9373;p22"/>
              <p:cNvSpPr/>
              <p:nvPr/>
            </p:nvSpPr>
            <p:spPr>
              <a:xfrm>
                <a:off x="4921425" y="4241825"/>
                <a:ext cx="130625" cy="115925"/>
              </a:xfrm>
              <a:custGeom>
                <a:avLst/>
                <a:gdLst/>
                <a:ahLst/>
                <a:cxnLst/>
                <a:rect l="l" t="t" r="r" b="b"/>
                <a:pathLst>
                  <a:path w="5225" h="4637" extrusionOk="0">
                    <a:moveTo>
                      <a:pt x="2612" y="0"/>
                    </a:moveTo>
                    <a:cubicBezTo>
                      <a:pt x="1815" y="0"/>
                      <a:pt x="1059" y="438"/>
                      <a:pt x="622" y="1233"/>
                    </a:cubicBezTo>
                    <a:cubicBezTo>
                      <a:pt x="1" y="2368"/>
                      <a:pt x="357" y="3687"/>
                      <a:pt x="1458" y="4319"/>
                    </a:cubicBezTo>
                    <a:cubicBezTo>
                      <a:pt x="1831" y="4534"/>
                      <a:pt x="2227" y="4637"/>
                      <a:pt x="2613" y="4637"/>
                    </a:cubicBezTo>
                    <a:cubicBezTo>
                      <a:pt x="3410" y="4637"/>
                      <a:pt x="4166" y="4199"/>
                      <a:pt x="4603" y="3404"/>
                    </a:cubicBezTo>
                    <a:cubicBezTo>
                      <a:pt x="5224" y="2269"/>
                      <a:pt x="4868" y="950"/>
                      <a:pt x="3767" y="318"/>
                    </a:cubicBezTo>
                    <a:cubicBezTo>
                      <a:pt x="3394" y="103"/>
                      <a:pt x="2998" y="0"/>
                      <a:pt x="261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4" name="Google Shape;9374;p22"/>
              <p:cNvSpPr/>
              <p:nvPr/>
            </p:nvSpPr>
            <p:spPr>
              <a:xfrm>
                <a:off x="3044100" y="4591225"/>
                <a:ext cx="12687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5075" h="4512" extrusionOk="0">
                    <a:moveTo>
                      <a:pt x="2576" y="0"/>
                    </a:moveTo>
                    <a:cubicBezTo>
                      <a:pt x="1804" y="0"/>
                      <a:pt x="1047" y="404"/>
                      <a:pt x="623" y="1129"/>
                    </a:cubicBezTo>
                    <a:cubicBezTo>
                      <a:pt x="1" y="2190"/>
                      <a:pt x="320" y="3548"/>
                      <a:pt x="1343" y="4181"/>
                    </a:cubicBezTo>
                    <a:cubicBezTo>
                      <a:pt x="1704" y="4405"/>
                      <a:pt x="2103" y="4512"/>
                      <a:pt x="2499" y="4512"/>
                    </a:cubicBezTo>
                    <a:cubicBezTo>
                      <a:pt x="3271" y="4512"/>
                      <a:pt x="4028" y="4108"/>
                      <a:pt x="4452" y="3383"/>
                    </a:cubicBezTo>
                    <a:cubicBezTo>
                      <a:pt x="5074" y="2322"/>
                      <a:pt x="4755" y="964"/>
                      <a:pt x="3732" y="331"/>
                    </a:cubicBezTo>
                    <a:cubicBezTo>
                      <a:pt x="3371" y="107"/>
                      <a:pt x="2972" y="0"/>
                      <a:pt x="257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5" name="Google Shape;9375;p22"/>
              <p:cNvSpPr/>
              <p:nvPr/>
            </p:nvSpPr>
            <p:spPr>
              <a:xfrm>
                <a:off x="4424025" y="4586875"/>
                <a:ext cx="126975" cy="112775"/>
              </a:xfrm>
              <a:custGeom>
                <a:avLst/>
                <a:gdLst/>
                <a:ahLst/>
                <a:cxnLst/>
                <a:rect l="l" t="t" r="r" b="b"/>
                <a:pathLst>
                  <a:path w="5079" h="4511" extrusionOk="0">
                    <a:moveTo>
                      <a:pt x="2578" y="0"/>
                    </a:moveTo>
                    <a:cubicBezTo>
                      <a:pt x="1791" y="0"/>
                      <a:pt x="1021" y="421"/>
                      <a:pt x="601" y="1169"/>
                    </a:cubicBezTo>
                    <a:cubicBezTo>
                      <a:pt x="0" y="2241"/>
                      <a:pt x="348" y="3589"/>
                      <a:pt x="1384" y="4204"/>
                    </a:cubicBezTo>
                    <a:cubicBezTo>
                      <a:pt x="1735" y="4412"/>
                      <a:pt x="2119" y="4511"/>
                      <a:pt x="2501" y="4511"/>
                    </a:cubicBezTo>
                    <a:cubicBezTo>
                      <a:pt x="3287" y="4511"/>
                      <a:pt x="4057" y="4090"/>
                      <a:pt x="4477" y="3341"/>
                    </a:cubicBezTo>
                    <a:cubicBezTo>
                      <a:pt x="5078" y="2270"/>
                      <a:pt x="4730" y="922"/>
                      <a:pt x="3696" y="307"/>
                    </a:cubicBezTo>
                    <a:cubicBezTo>
                      <a:pt x="3345" y="99"/>
                      <a:pt x="2960" y="0"/>
                      <a:pt x="257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6" name="Google Shape;9376;p22"/>
              <p:cNvSpPr/>
              <p:nvPr/>
            </p:nvSpPr>
            <p:spPr>
              <a:xfrm>
                <a:off x="4057900" y="4693650"/>
                <a:ext cx="126825" cy="111950"/>
              </a:xfrm>
              <a:custGeom>
                <a:avLst/>
                <a:gdLst/>
                <a:ahLst/>
                <a:cxnLst/>
                <a:rect l="l" t="t" r="r" b="b"/>
                <a:pathLst>
                  <a:path w="5073" h="4478" extrusionOk="0">
                    <a:moveTo>
                      <a:pt x="2603" y="0"/>
                    </a:moveTo>
                    <a:cubicBezTo>
                      <a:pt x="1826" y="0"/>
                      <a:pt x="1054" y="407"/>
                      <a:pt x="636" y="1123"/>
                    </a:cubicBezTo>
                    <a:cubicBezTo>
                      <a:pt x="1" y="2211"/>
                      <a:pt x="394" y="3649"/>
                      <a:pt x="1484" y="4230"/>
                    </a:cubicBezTo>
                    <a:cubicBezTo>
                      <a:pt x="1802" y="4398"/>
                      <a:pt x="2148" y="4478"/>
                      <a:pt x="2492" y="4478"/>
                    </a:cubicBezTo>
                    <a:cubicBezTo>
                      <a:pt x="3290" y="4478"/>
                      <a:pt x="4079" y="4049"/>
                      <a:pt x="4488" y="3306"/>
                    </a:cubicBezTo>
                    <a:cubicBezTo>
                      <a:pt x="5073" y="2240"/>
                      <a:pt x="4698" y="864"/>
                      <a:pt x="3661" y="276"/>
                    </a:cubicBezTo>
                    <a:cubicBezTo>
                      <a:pt x="3331" y="89"/>
                      <a:pt x="2967" y="0"/>
                      <a:pt x="260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7" name="Google Shape;9377;p22"/>
              <p:cNvSpPr/>
              <p:nvPr/>
            </p:nvSpPr>
            <p:spPr>
              <a:xfrm>
                <a:off x="1965000" y="3516725"/>
                <a:ext cx="126350" cy="112000"/>
              </a:xfrm>
              <a:custGeom>
                <a:avLst/>
                <a:gdLst/>
                <a:ahLst/>
                <a:cxnLst/>
                <a:rect l="l" t="t" r="r" b="b"/>
                <a:pathLst>
                  <a:path w="5054" h="4480" extrusionOk="0">
                    <a:moveTo>
                      <a:pt x="2582" y="0"/>
                    </a:moveTo>
                    <a:cubicBezTo>
                      <a:pt x="1800" y="0"/>
                      <a:pt x="1025" y="411"/>
                      <a:pt x="609" y="1133"/>
                    </a:cubicBezTo>
                    <a:cubicBezTo>
                      <a:pt x="0" y="2189"/>
                      <a:pt x="351" y="3571"/>
                      <a:pt x="1377" y="4182"/>
                    </a:cubicBezTo>
                    <a:cubicBezTo>
                      <a:pt x="1716" y="4384"/>
                      <a:pt x="2094" y="4479"/>
                      <a:pt x="2470" y="4479"/>
                    </a:cubicBezTo>
                    <a:cubicBezTo>
                      <a:pt x="3270" y="4479"/>
                      <a:pt x="4064" y="4049"/>
                      <a:pt x="4473" y="3297"/>
                    </a:cubicBezTo>
                    <a:cubicBezTo>
                      <a:pt x="5053" y="2227"/>
                      <a:pt x="4670" y="852"/>
                      <a:pt x="3630" y="270"/>
                    </a:cubicBezTo>
                    <a:cubicBezTo>
                      <a:pt x="3302" y="87"/>
                      <a:pt x="2941" y="0"/>
                      <a:pt x="258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8" name="Google Shape;9378;p22"/>
              <p:cNvSpPr/>
              <p:nvPr/>
            </p:nvSpPr>
            <p:spPr>
              <a:xfrm>
                <a:off x="1915100" y="3332375"/>
                <a:ext cx="12687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5075" h="4512" extrusionOk="0">
                    <a:moveTo>
                      <a:pt x="2576" y="0"/>
                    </a:moveTo>
                    <a:cubicBezTo>
                      <a:pt x="1804" y="0"/>
                      <a:pt x="1047" y="404"/>
                      <a:pt x="623" y="1129"/>
                    </a:cubicBezTo>
                    <a:cubicBezTo>
                      <a:pt x="1" y="2192"/>
                      <a:pt x="321" y="3547"/>
                      <a:pt x="1343" y="4182"/>
                    </a:cubicBezTo>
                    <a:cubicBezTo>
                      <a:pt x="1703" y="4406"/>
                      <a:pt x="2103" y="4512"/>
                      <a:pt x="2498" y="4512"/>
                    </a:cubicBezTo>
                    <a:cubicBezTo>
                      <a:pt x="3270" y="4512"/>
                      <a:pt x="4027" y="4108"/>
                      <a:pt x="4453" y="3382"/>
                    </a:cubicBezTo>
                    <a:cubicBezTo>
                      <a:pt x="5075" y="2321"/>
                      <a:pt x="4755" y="964"/>
                      <a:pt x="3732" y="331"/>
                    </a:cubicBezTo>
                    <a:cubicBezTo>
                      <a:pt x="3372" y="107"/>
                      <a:pt x="2972" y="0"/>
                      <a:pt x="257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9" name="Google Shape;9379;p22"/>
              <p:cNvSpPr/>
              <p:nvPr/>
            </p:nvSpPr>
            <p:spPr>
              <a:xfrm>
                <a:off x="1865050" y="3148450"/>
                <a:ext cx="127700" cy="1127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4510" extrusionOk="0">
                    <a:moveTo>
                      <a:pt x="2593" y="0"/>
                    </a:moveTo>
                    <a:cubicBezTo>
                      <a:pt x="1854" y="0"/>
                      <a:pt x="1125" y="369"/>
                      <a:pt x="691" y="1040"/>
                    </a:cubicBezTo>
                    <a:cubicBezTo>
                      <a:pt x="0" y="2110"/>
                      <a:pt x="305" y="3533"/>
                      <a:pt x="1366" y="4186"/>
                    </a:cubicBezTo>
                    <a:cubicBezTo>
                      <a:pt x="1723" y="4405"/>
                      <a:pt x="2120" y="4510"/>
                      <a:pt x="2514" y="4510"/>
                    </a:cubicBezTo>
                    <a:cubicBezTo>
                      <a:pt x="3253" y="4510"/>
                      <a:pt x="3982" y="4141"/>
                      <a:pt x="4415" y="3470"/>
                    </a:cubicBezTo>
                    <a:cubicBezTo>
                      <a:pt x="5108" y="2400"/>
                      <a:pt x="4801" y="978"/>
                      <a:pt x="3740" y="324"/>
                    </a:cubicBezTo>
                    <a:cubicBezTo>
                      <a:pt x="3383" y="105"/>
                      <a:pt x="2987" y="0"/>
                      <a:pt x="259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0" name="Google Shape;9380;p22"/>
              <p:cNvSpPr/>
              <p:nvPr/>
            </p:nvSpPr>
            <p:spPr>
              <a:xfrm>
                <a:off x="1982300" y="2121950"/>
                <a:ext cx="128600" cy="113575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4543" extrusionOk="0">
                    <a:moveTo>
                      <a:pt x="2594" y="1"/>
                    </a:moveTo>
                    <a:cubicBezTo>
                      <a:pt x="1836" y="1"/>
                      <a:pt x="1100" y="393"/>
                      <a:pt x="670" y="1100"/>
                    </a:cubicBezTo>
                    <a:cubicBezTo>
                      <a:pt x="1" y="2199"/>
                      <a:pt x="325" y="3583"/>
                      <a:pt x="1404" y="4226"/>
                    </a:cubicBezTo>
                    <a:cubicBezTo>
                      <a:pt x="1765" y="4440"/>
                      <a:pt x="2158" y="4543"/>
                      <a:pt x="2545" y="4543"/>
                    </a:cubicBezTo>
                    <a:cubicBezTo>
                      <a:pt x="3320" y="4543"/>
                      <a:pt x="4071" y="4133"/>
                      <a:pt x="4500" y="3395"/>
                    </a:cubicBezTo>
                    <a:cubicBezTo>
                      <a:pt x="5144" y="2282"/>
                      <a:pt x="4786" y="910"/>
                      <a:pt x="3689" y="291"/>
                    </a:cubicBezTo>
                    <a:cubicBezTo>
                      <a:pt x="3341" y="95"/>
                      <a:pt x="2965" y="1"/>
                      <a:pt x="259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1" name="Google Shape;9381;p22"/>
              <p:cNvSpPr/>
              <p:nvPr/>
            </p:nvSpPr>
            <p:spPr>
              <a:xfrm>
                <a:off x="5673250" y="2637100"/>
                <a:ext cx="126875" cy="111975"/>
              </a:xfrm>
              <a:custGeom>
                <a:avLst/>
                <a:gdLst/>
                <a:ahLst/>
                <a:cxnLst/>
                <a:rect l="l" t="t" r="r" b="b"/>
                <a:pathLst>
                  <a:path w="5075" h="4479" extrusionOk="0">
                    <a:moveTo>
                      <a:pt x="2606" y="1"/>
                    </a:moveTo>
                    <a:cubicBezTo>
                      <a:pt x="1845" y="1"/>
                      <a:pt x="1086" y="388"/>
                      <a:pt x="661" y="1079"/>
                    </a:cubicBezTo>
                    <a:cubicBezTo>
                      <a:pt x="1" y="2149"/>
                      <a:pt x="362" y="3597"/>
                      <a:pt x="1439" y="4206"/>
                    </a:cubicBezTo>
                    <a:cubicBezTo>
                      <a:pt x="1768" y="4391"/>
                      <a:pt x="2130" y="4479"/>
                      <a:pt x="2492" y="4479"/>
                    </a:cubicBezTo>
                    <a:cubicBezTo>
                      <a:pt x="3271" y="4479"/>
                      <a:pt x="4045" y="4070"/>
                      <a:pt x="4463" y="3351"/>
                    </a:cubicBezTo>
                    <a:cubicBezTo>
                      <a:pt x="5074" y="2300"/>
                      <a:pt x="4728" y="915"/>
                      <a:pt x="3705" y="301"/>
                    </a:cubicBezTo>
                    <a:cubicBezTo>
                      <a:pt x="3366" y="97"/>
                      <a:pt x="2985" y="1"/>
                      <a:pt x="260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2" name="Google Shape;9382;p22"/>
              <p:cNvSpPr/>
              <p:nvPr/>
            </p:nvSpPr>
            <p:spPr>
              <a:xfrm>
                <a:off x="2578825" y="4329700"/>
                <a:ext cx="127050" cy="112775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4511" extrusionOk="0">
                    <a:moveTo>
                      <a:pt x="2577" y="0"/>
                    </a:moveTo>
                    <a:cubicBezTo>
                      <a:pt x="1776" y="0"/>
                      <a:pt x="994" y="437"/>
                      <a:pt x="581" y="1208"/>
                    </a:cubicBezTo>
                    <a:cubicBezTo>
                      <a:pt x="0" y="2289"/>
                      <a:pt x="373" y="3629"/>
                      <a:pt x="1422" y="4224"/>
                    </a:cubicBezTo>
                    <a:cubicBezTo>
                      <a:pt x="1764" y="4418"/>
                      <a:pt x="2136" y="4510"/>
                      <a:pt x="2503" y="4510"/>
                    </a:cubicBezTo>
                    <a:cubicBezTo>
                      <a:pt x="3304" y="4510"/>
                      <a:pt x="4086" y="4073"/>
                      <a:pt x="4499" y="3303"/>
                    </a:cubicBezTo>
                    <a:cubicBezTo>
                      <a:pt x="5081" y="2221"/>
                      <a:pt x="4707" y="883"/>
                      <a:pt x="3659" y="287"/>
                    </a:cubicBezTo>
                    <a:cubicBezTo>
                      <a:pt x="3317" y="92"/>
                      <a:pt x="2945" y="0"/>
                      <a:pt x="257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3" name="Google Shape;9383;p22"/>
              <p:cNvSpPr/>
              <p:nvPr/>
            </p:nvSpPr>
            <p:spPr>
              <a:xfrm>
                <a:off x="2882625" y="1067900"/>
                <a:ext cx="126250" cy="112000"/>
              </a:xfrm>
              <a:custGeom>
                <a:avLst/>
                <a:gdLst/>
                <a:ahLst/>
                <a:cxnLst/>
                <a:rect l="l" t="t" r="r" b="b"/>
                <a:pathLst>
                  <a:path w="5050" h="4480" extrusionOk="0">
                    <a:moveTo>
                      <a:pt x="2579" y="0"/>
                    </a:moveTo>
                    <a:cubicBezTo>
                      <a:pt x="1810" y="0"/>
                      <a:pt x="1045" y="398"/>
                      <a:pt x="623" y="1103"/>
                    </a:cubicBezTo>
                    <a:cubicBezTo>
                      <a:pt x="1" y="2143"/>
                      <a:pt x="328" y="3537"/>
                      <a:pt x="1342" y="4165"/>
                    </a:cubicBezTo>
                    <a:cubicBezTo>
                      <a:pt x="1689" y="4379"/>
                      <a:pt x="2078" y="4480"/>
                      <a:pt x="2466" y="4480"/>
                    </a:cubicBezTo>
                    <a:cubicBezTo>
                      <a:pt x="3253" y="4480"/>
                      <a:pt x="4037" y="4063"/>
                      <a:pt x="4451" y="3326"/>
                    </a:cubicBezTo>
                    <a:cubicBezTo>
                      <a:pt x="5049" y="2268"/>
                      <a:pt x="4687" y="887"/>
                      <a:pt x="3655" y="288"/>
                    </a:cubicBezTo>
                    <a:cubicBezTo>
                      <a:pt x="3321" y="93"/>
                      <a:pt x="2950" y="0"/>
                      <a:pt x="257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4" name="Google Shape;9384;p22"/>
              <p:cNvSpPr/>
              <p:nvPr/>
            </p:nvSpPr>
            <p:spPr>
              <a:xfrm>
                <a:off x="3614025" y="854775"/>
                <a:ext cx="127050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4512" extrusionOk="0">
                    <a:moveTo>
                      <a:pt x="2577" y="0"/>
                    </a:moveTo>
                    <a:cubicBezTo>
                      <a:pt x="1783" y="0"/>
                      <a:pt x="1008" y="430"/>
                      <a:pt x="591" y="1190"/>
                    </a:cubicBezTo>
                    <a:cubicBezTo>
                      <a:pt x="0" y="2268"/>
                      <a:pt x="360" y="3609"/>
                      <a:pt x="1405" y="4215"/>
                    </a:cubicBezTo>
                    <a:cubicBezTo>
                      <a:pt x="1751" y="4416"/>
                      <a:pt x="2129" y="4512"/>
                      <a:pt x="2503" y="4512"/>
                    </a:cubicBezTo>
                    <a:cubicBezTo>
                      <a:pt x="3297" y="4512"/>
                      <a:pt x="4072" y="4082"/>
                      <a:pt x="4489" y="3322"/>
                    </a:cubicBezTo>
                    <a:cubicBezTo>
                      <a:pt x="5081" y="2243"/>
                      <a:pt x="4720" y="902"/>
                      <a:pt x="3677" y="297"/>
                    </a:cubicBezTo>
                    <a:cubicBezTo>
                      <a:pt x="3330" y="96"/>
                      <a:pt x="2951" y="0"/>
                      <a:pt x="257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5" name="Google Shape;9385;p22"/>
              <p:cNvSpPr/>
              <p:nvPr/>
            </p:nvSpPr>
            <p:spPr>
              <a:xfrm>
                <a:off x="5474800" y="1900875"/>
                <a:ext cx="127075" cy="112850"/>
              </a:xfrm>
              <a:custGeom>
                <a:avLst/>
                <a:gdLst/>
                <a:ahLst/>
                <a:cxnLst/>
                <a:rect l="l" t="t" r="r" b="b"/>
                <a:pathLst>
                  <a:path w="5083" h="4514" extrusionOk="0">
                    <a:moveTo>
                      <a:pt x="2578" y="1"/>
                    </a:moveTo>
                    <a:cubicBezTo>
                      <a:pt x="1783" y="1"/>
                      <a:pt x="1006" y="432"/>
                      <a:pt x="590" y="1196"/>
                    </a:cubicBezTo>
                    <a:cubicBezTo>
                      <a:pt x="0" y="2275"/>
                      <a:pt x="364" y="3616"/>
                      <a:pt x="1411" y="4220"/>
                    </a:cubicBezTo>
                    <a:cubicBezTo>
                      <a:pt x="1756" y="4419"/>
                      <a:pt x="2133" y="4513"/>
                      <a:pt x="2505" y="4513"/>
                    </a:cubicBezTo>
                    <a:cubicBezTo>
                      <a:pt x="3301" y="4513"/>
                      <a:pt x="4078" y="4082"/>
                      <a:pt x="4493" y="3319"/>
                    </a:cubicBezTo>
                    <a:cubicBezTo>
                      <a:pt x="5083" y="2239"/>
                      <a:pt x="4719" y="898"/>
                      <a:pt x="3674" y="296"/>
                    </a:cubicBezTo>
                    <a:cubicBezTo>
                      <a:pt x="3328" y="96"/>
                      <a:pt x="2951" y="1"/>
                      <a:pt x="257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6" name="Google Shape;9386;p22"/>
              <p:cNvSpPr/>
              <p:nvPr/>
            </p:nvSpPr>
            <p:spPr>
              <a:xfrm>
                <a:off x="4241025" y="4640050"/>
                <a:ext cx="127050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4512" extrusionOk="0">
                    <a:moveTo>
                      <a:pt x="2579" y="1"/>
                    </a:moveTo>
                    <a:cubicBezTo>
                      <a:pt x="1776" y="1"/>
                      <a:pt x="991" y="440"/>
                      <a:pt x="578" y="1213"/>
                    </a:cubicBezTo>
                    <a:cubicBezTo>
                      <a:pt x="1" y="2296"/>
                      <a:pt x="380" y="3636"/>
                      <a:pt x="1429" y="4228"/>
                    </a:cubicBezTo>
                    <a:cubicBezTo>
                      <a:pt x="1769" y="4420"/>
                      <a:pt x="2139" y="4511"/>
                      <a:pt x="2504" y="4511"/>
                    </a:cubicBezTo>
                    <a:cubicBezTo>
                      <a:pt x="3308" y="4511"/>
                      <a:pt x="4092" y="4071"/>
                      <a:pt x="4504" y="3298"/>
                    </a:cubicBezTo>
                    <a:cubicBezTo>
                      <a:pt x="5082" y="2215"/>
                      <a:pt x="4703" y="876"/>
                      <a:pt x="3654" y="283"/>
                    </a:cubicBezTo>
                    <a:cubicBezTo>
                      <a:pt x="3314" y="92"/>
                      <a:pt x="2945" y="1"/>
                      <a:pt x="257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7" name="Google Shape;9387;p22"/>
              <p:cNvSpPr/>
              <p:nvPr/>
            </p:nvSpPr>
            <p:spPr>
              <a:xfrm>
                <a:off x="5143250" y="1403075"/>
                <a:ext cx="125850" cy="111175"/>
              </a:xfrm>
              <a:custGeom>
                <a:avLst/>
                <a:gdLst/>
                <a:ahLst/>
                <a:cxnLst/>
                <a:rect l="l" t="t" r="r" b="b"/>
                <a:pathLst>
                  <a:path w="5034" h="4447" extrusionOk="0">
                    <a:moveTo>
                      <a:pt x="2596" y="0"/>
                    </a:moveTo>
                    <a:cubicBezTo>
                      <a:pt x="1827" y="0"/>
                      <a:pt x="1054" y="396"/>
                      <a:pt x="637" y="1092"/>
                    </a:cubicBezTo>
                    <a:cubicBezTo>
                      <a:pt x="0" y="2152"/>
                      <a:pt x="383" y="3613"/>
                      <a:pt x="1450" y="4194"/>
                    </a:cubicBezTo>
                    <a:cubicBezTo>
                      <a:pt x="1765" y="4365"/>
                      <a:pt x="2112" y="4446"/>
                      <a:pt x="2460" y="4446"/>
                    </a:cubicBezTo>
                    <a:cubicBezTo>
                      <a:pt x="3250" y="4446"/>
                      <a:pt x="4040" y="4028"/>
                      <a:pt x="4447" y="3304"/>
                    </a:cubicBezTo>
                    <a:cubicBezTo>
                      <a:pt x="5034" y="2264"/>
                      <a:pt x="4668" y="871"/>
                      <a:pt x="3655" y="280"/>
                    </a:cubicBezTo>
                    <a:cubicBezTo>
                      <a:pt x="3329" y="90"/>
                      <a:pt x="2963" y="0"/>
                      <a:pt x="259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8" name="Google Shape;9388;p22"/>
              <p:cNvSpPr/>
              <p:nvPr/>
            </p:nvSpPr>
            <p:spPr>
              <a:xfrm>
                <a:off x="4212850" y="880000"/>
                <a:ext cx="125875" cy="111150"/>
              </a:xfrm>
              <a:custGeom>
                <a:avLst/>
                <a:gdLst/>
                <a:ahLst/>
                <a:cxnLst/>
                <a:rect l="l" t="t" r="r" b="b"/>
                <a:pathLst>
                  <a:path w="5035" h="4446" extrusionOk="0">
                    <a:moveTo>
                      <a:pt x="2595" y="1"/>
                    </a:moveTo>
                    <a:cubicBezTo>
                      <a:pt x="1821" y="1"/>
                      <a:pt x="1044" y="402"/>
                      <a:pt x="630" y="1105"/>
                    </a:cubicBezTo>
                    <a:cubicBezTo>
                      <a:pt x="0" y="2169"/>
                      <a:pt x="392" y="3629"/>
                      <a:pt x="1461" y="4199"/>
                    </a:cubicBezTo>
                    <a:cubicBezTo>
                      <a:pt x="1773" y="4367"/>
                      <a:pt x="2116" y="4446"/>
                      <a:pt x="2459" y="4446"/>
                    </a:cubicBezTo>
                    <a:cubicBezTo>
                      <a:pt x="3255" y="4446"/>
                      <a:pt x="4049" y="4021"/>
                      <a:pt x="4454" y="3292"/>
                    </a:cubicBezTo>
                    <a:cubicBezTo>
                      <a:pt x="5034" y="2248"/>
                      <a:pt x="4660" y="857"/>
                      <a:pt x="3642" y="274"/>
                    </a:cubicBezTo>
                    <a:cubicBezTo>
                      <a:pt x="3318" y="88"/>
                      <a:pt x="2957" y="1"/>
                      <a:pt x="259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9" name="Google Shape;9389;p22"/>
              <p:cNvSpPr/>
              <p:nvPr/>
            </p:nvSpPr>
            <p:spPr>
              <a:xfrm>
                <a:off x="5725450" y="2822650"/>
                <a:ext cx="122275" cy="108750"/>
              </a:xfrm>
              <a:custGeom>
                <a:avLst/>
                <a:gdLst/>
                <a:ahLst/>
                <a:cxnLst/>
                <a:rect l="l" t="t" r="r" b="b"/>
                <a:pathLst>
                  <a:path w="4891" h="4350" extrusionOk="0">
                    <a:moveTo>
                      <a:pt x="2519" y="1"/>
                    </a:moveTo>
                    <a:cubicBezTo>
                      <a:pt x="1748" y="1"/>
                      <a:pt x="970" y="406"/>
                      <a:pt x="570" y="1112"/>
                    </a:cubicBezTo>
                    <a:cubicBezTo>
                      <a:pt x="1" y="2114"/>
                      <a:pt x="344" y="3470"/>
                      <a:pt x="1314" y="4060"/>
                    </a:cubicBezTo>
                    <a:cubicBezTo>
                      <a:pt x="1637" y="4257"/>
                      <a:pt x="2003" y="4350"/>
                      <a:pt x="2372" y="4350"/>
                    </a:cubicBezTo>
                    <a:cubicBezTo>
                      <a:pt x="3142" y="4350"/>
                      <a:pt x="3921" y="3944"/>
                      <a:pt x="4321" y="3238"/>
                    </a:cubicBezTo>
                    <a:cubicBezTo>
                      <a:pt x="4890" y="2236"/>
                      <a:pt x="4547" y="882"/>
                      <a:pt x="3577" y="290"/>
                    </a:cubicBezTo>
                    <a:cubicBezTo>
                      <a:pt x="3254" y="93"/>
                      <a:pt x="2888" y="1"/>
                      <a:pt x="251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0" name="Google Shape;9390;p22"/>
              <p:cNvSpPr/>
              <p:nvPr/>
            </p:nvSpPr>
            <p:spPr>
              <a:xfrm>
                <a:off x="5426725" y="1718575"/>
                <a:ext cx="123425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382" extrusionOk="0">
                    <a:moveTo>
                      <a:pt x="2557" y="1"/>
                    </a:moveTo>
                    <a:cubicBezTo>
                      <a:pt x="1772" y="1"/>
                      <a:pt x="979" y="417"/>
                      <a:pt x="580" y="1132"/>
                    </a:cubicBezTo>
                    <a:cubicBezTo>
                      <a:pt x="0" y="2171"/>
                      <a:pt x="395" y="3590"/>
                      <a:pt x="1422" y="4141"/>
                    </a:cubicBezTo>
                    <a:cubicBezTo>
                      <a:pt x="1727" y="4304"/>
                      <a:pt x="2064" y="4381"/>
                      <a:pt x="2402" y="4381"/>
                    </a:cubicBezTo>
                    <a:cubicBezTo>
                      <a:pt x="3209" y="4381"/>
                      <a:pt x="4022" y="3943"/>
                      <a:pt x="4406" y="3202"/>
                    </a:cubicBezTo>
                    <a:cubicBezTo>
                      <a:pt x="4937" y="2179"/>
                      <a:pt x="4560" y="834"/>
                      <a:pt x="3584" y="270"/>
                    </a:cubicBezTo>
                    <a:cubicBezTo>
                      <a:pt x="3269" y="87"/>
                      <a:pt x="2914" y="1"/>
                      <a:pt x="255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1" name="Google Shape;9391;p22"/>
              <p:cNvSpPr/>
              <p:nvPr/>
            </p:nvSpPr>
            <p:spPr>
              <a:xfrm>
                <a:off x="3798475" y="803225"/>
                <a:ext cx="123475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39" h="4382" extrusionOk="0">
                    <a:moveTo>
                      <a:pt x="2564" y="0"/>
                    </a:moveTo>
                    <a:cubicBezTo>
                      <a:pt x="1802" y="0"/>
                      <a:pt x="1026" y="390"/>
                      <a:pt x="614" y="1074"/>
                    </a:cubicBezTo>
                    <a:cubicBezTo>
                      <a:pt x="1" y="2086"/>
                      <a:pt x="357" y="3518"/>
                      <a:pt x="1368" y="4109"/>
                    </a:cubicBezTo>
                    <a:cubicBezTo>
                      <a:pt x="1685" y="4295"/>
                      <a:pt x="2043" y="4382"/>
                      <a:pt x="2402" y="4382"/>
                    </a:cubicBezTo>
                    <a:cubicBezTo>
                      <a:pt x="3184" y="4382"/>
                      <a:pt x="3975" y="3970"/>
                      <a:pt x="4376" y="3259"/>
                    </a:cubicBezTo>
                    <a:cubicBezTo>
                      <a:pt x="4939" y="2260"/>
                      <a:pt x="4601" y="901"/>
                      <a:pt x="3642" y="300"/>
                    </a:cubicBezTo>
                    <a:cubicBezTo>
                      <a:pt x="3317" y="96"/>
                      <a:pt x="2942" y="0"/>
                      <a:pt x="256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2" name="Google Shape;9392;p22"/>
              <p:cNvSpPr/>
              <p:nvPr/>
            </p:nvSpPr>
            <p:spPr>
              <a:xfrm>
                <a:off x="2016375" y="3701900"/>
                <a:ext cx="123450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382" extrusionOk="0">
                    <a:moveTo>
                      <a:pt x="2537" y="0"/>
                    </a:moveTo>
                    <a:cubicBezTo>
                      <a:pt x="1760" y="0"/>
                      <a:pt x="972" y="408"/>
                      <a:pt x="568" y="1114"/>
                    </a:cubicBezTo>
                    <a:cubicBezTo>
                      <a:pt x="1" y="2108"/>
                      <a:pt x="331" y="3467"/>
                      <a:pt x="1289" y="4076"/>
                    </a:cubicBezTo>
                    <a:cubicBezTo>
                      <a:pt x="1616" y="4283"/>
                      <a:pt x="1994" y="4381"/>
                      <a:pt x="2375" y="4381"/>
                    </a:cubicBezTo>
                    <a:cubicBezTo>
                      <a:pt x="3133" y="4381"/>
                      <a:pt x="3905" y="3996"/>
                      <a:pt x="4320" y="3317"/>
                    </a:cubicBezTo>
                    <a:cubicBezTo>
                      <a:pt x="4937" y="2309"/>
                      <a:pt x="4588" y="875"/>
                      <a:pt x="3580" y="278"/>
                    </a:cubicBezTo>
                    <a:cubicBezTo>
                      <a:pt x="3262" y="89"/>
                      <a:pt x="2901" y="0"/>
                      <a:pt x="253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3" name="Google Shape;9393;p22"/>
              <p:cNvSpPr/>
              <p:nvPr/>
            </p:nvSpPr>
            <p:spPr>
              <a:xfrm>
                <a:off x="2384150" y="1412200"/>
                <a:ext cx="124650" cy="110350"/>
              </a:xfrm>
              <a:custGeom>
                <a:avLst/>
                <a:gdLst/>
                <a:ahLst/>
                <a:cxnLst/>
                <a:rect l="l" t="t" r="r" b="b"/>
                <a:pathLst>
                  <a:path w="4986" h="4414" extrusionOk="0">
                    <a:moveTo>
                      <a:pt x="2570" y="1"/>
                    </a:moveTo>
                    <a:cubicBezTo>
                      <a:pt x="1767" y="1"/>
                      <a:pt x="960" y="432"/>
                      <a:pt x="565" y="1168"/>
                    </a:cubicBezTo>
                    <a:cubicBezTo>
                      <a:pt x="1" y="2220"/>
                      <a:pt x="406" y="3623"/>
                      <a:pt x="1433" y="4172"/>
                    </a:cubicBezTo>
                    <a:cubicBezTo>
                      <a:pt x="1739" y="4336"/>
                      <a:pt x="2078" y="4414"/>
                      <a:pt x="2417" y="4414"/>
                    </a:cubicBezTo>
                    <a:cubicBezTo>
                      <a:pt x="3221" y="4414"/>
                      <a:pt x="4028" y="3981"/>
                      <a:pt x="4422" y="3247"/>
                    </a:cubicBezTo>
                    <a:cubicBezTo>
                      <a:pt x="4986" y="2195"/>
                      <a:pt x="4581" y="790"/>
                      <a:pt x="3555" y="242"/>
                    </a:cubicBezTo>
                    <a:cubicBezTo>
                      <a:pt x="3248" y="78"/>
                      <a:pt x="2909" y="1"/>
                      <a:pt x="257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4" name="Google Shape;9394;p22"/>
              <p:cNvSpPr/>
              <p:nvPr/>
            </p:nvSpPr>
            <p:spPr>
              <a:xfrm>
                <a:off x="5107700" y="4191850"/>
                <a:ext cx="123900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56" h="4382" extrusionOk="0">
                    <a:moveTo>
                      <a:pt x="2556" y="0"/>
                    </a:moveTo>
                    <a:cubicBezTo>
                      <a:pt x="1789" y="0"/>
                      <a:pt x="1016" y="397"/>
                      <a:pt x="607" y="1084"/>
                    </a:cubicBezTo>
                    <a:cubicBezTo>
                      <a:pt x="0" y="2102"/>
                      <a:pt x="363" y="3530"/>
                      <a:pt x="1376" y="4115"/>
                    </a:cubicBezTo>
                    <a:cubicBezTo>
                      <a:pt x="1691" y="4296"/>
                      <a:pt x="2045" y="4381"/>
                      <a:pt x="2401" y="4381"/>
                    </a:cubicBezTo>
                    <a:cubicBezTo>
                      <a:pt x="3187" y="4381"/>
                      <a:pt x="3982" y="3965"/>
                      <a:pt x="4380" y="3248"/>
                    </a:cubicBezTo>
                    <a:cubicBezTo>
                      <a:pt x="4956" y="2208"/>
                      <a:pt x="4561" y="789"/>
                      <a:pt x="3534" y="239"/>
                    </a:cubicBezTo>
                    <a:cubicBezTo>
                      <a:pt x="3230" y="77"/>
                      <a:pt x="2894" y="0"/>
                      <a:pt x="255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5" name="Google Shape;9395;p22"/>
              <p:cNvSpPr/>
              <p:nvPr/>
            </p:nvSpPr>
            <p:spPr>
              <a:xfrm>
                <a:off x="3876350" y="4747650"/>
                <a:ext cx="124625" cy="110325"/>
              </a:xfrm>
              <a:custGeom>
                <a:avLst/>
                <a:gdLst/>
                <a:ahLst/>
                <a:cxnLst/>
                <a:rect l="l" t="t" r="r" b="b"/>
                <a:pathLst>
                  <a:path w="4985" h="4413" extrusionOk="0">
                    <a:moveTo>
                      <a:pt x="2568" y="0"/>
                    </a:moveTo>
                    <a:cubicBezTo>
                      <a:pt x="1760" y="0"/>
                      <a:pt x="948" y="437"/>
                      <a:pt x="558" y="1178"/>
                    </a:cubicBezTo>
                    <a:cubicBezTo>
                      <a:pt x="1" y="2235"/>
                      <a:pt x="415" y="3636"/>
                      <a:pt x="1443" y="4178"/>
                    </a:cubicBezTo>
                    <a:cubicBezTo>
                      <a:pt x="1747" y="4338"/>
                      <a:pt x="2081" y="4413"/>
                      <a:pt x="2416" y="4413"/>
                    </a:cubicBezTo>
                    <a:cubicBezTo>
                      <a:pt x="3225" y="4413"/>
                      <a:pt x="4036" y="3975"/>
                      <a:pt x="4427" y="3234"/>
                    </a:cubicBezTo>
                    <a:cubicBezTo>
                      <a:pt x="4984" y="2177"/>
                      <a:pt x="4570" y="776"/>
                      <a:pt x="3542" y="235"/>
                    </a:cubicBezTo>
                    <a:cubicBezTo>
                      <a:pt x="3238" y="75"/>
                      <a:pt x="2903" y="0"/>
                      <a:pt x="256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6" name="Google Shape;9396;p22"/>
              <p:cNvSpPr/>
              <p:nvPr/>
            </p:nvSpPr>
            <p:spPr>
              <a:xfrm>
                <a:off x="5640625" y="3242900"/>
                <a:ext cx="124600" cy="110375"/>
              </a:xfrm>
              <a:custGeom>
                <a:avLst/>
                <a:gdLst/>
                <a:ahLst/>
                <a:cxnLst/>
                <a:rect l="l" t="t" r="r" b="b"/>
                <a:pathLst>
                  <a:path w="4984" h="4415" extrusionOk="0">
                    <a:moveTo>
                      <a:pt x="2568" y="1"/>
                    </a:moveTo>
                    <a:cubicBezTo>
                      <a:pt x="1791" y="1"/>
                      <a:pt x="1007" y="405"/>
                      <a:pt x="597" y="1108"/>
                    </a:cubicBezTo>
                    <a:cubicBezTo>
                      <a:pt x="0" y="2134"/>
                      <a:pt x="361" y="3548"/>
                      <a:pt x="1372" y="4139"/>
                    </a:cubicBezTo>
                    <a:cubicBezTo>
                      <a:pt x="1692" y="4327"/>
                      <a:pt x="2053" y="4415"/>
                      <a:pt x="2416" y="4415"/>
                    </a:cubicBezTo>
                    <a:cubicBezTo>
                      <a:pt x="3193" y="4415"/>
                      <a:pt x="3977" y="4010"/>
                      <a:pt x="4387" y="3307"/>
                    </a:cubicBezTo>
                    <a:cubicBezTo>
                      <a:pt x="4984" y="2281"/>
                      <a:pt x="4623" y="867"/>
                      <a:pt x="3612" y="276"/>
                    </a:cubicBezTo>
                    <a:cubicBezTo>
                      <a:pt x="3292" y="89"/>
                      <a:pt x="2931" y="1"/>
                      <a:pt x="256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7" name="Google Shape;9397;p22"/>
              <p:cNvSpPr/>
              <p:nvPr/>
            </p:nvSpPr>
            <p:spPr>
              <a:xfrm>
                <a:off x="1851300" y="2361100"/>
                <a:ext cx="123950" cy="109550"/>
              </a:xfrm>
              <a:custGeom>
                <a:avLst/>
                <a:gdLst/>
                <a:ahLst/>
                <a:cxnLst/>
                <a:rect l="l" t="t" r="r" b="b"/>
                <a:pathLst>
                  <a:path w="4958" h="4382" extrusionOk="0">
                    <a:moveTo>
                      <a:pt x="2555" y="0"/>
                    </a:moveTo>
                    <a:cubicBezTo>
                      <a:pt x="1813" y="0"/>
                      <a:pt x="1060" y="372"/>
                      <a:pt x="639" y="1030"/>
                    </a:cubicBezTo>
                    <a:cubicBezTo>
                      <a:pt x="1" y="2022"/>
                      <a:pt x="322" y="3461"/>
                      <a:pt x="1320" y="4083"/>
                    </a:cubicBezTo>
                    <a:cubicBezTo>
                      <a:pt x="1644" y="4286"/>
                      <a:pt x="2017" y="4381"/>
                      <a:pt x="2394" y="4381"/>
                    </a:cubicBezTo>
                    <a:cubicBezTo>
                      <a:pt x="3157" y="4381"/>
                      <a:pt x="3934" y="3990"/>
                      <a:pt x="4346" y="3304"/>
                    </a:cubicBezTo>
                    <a:cubicBezTo>
                      <a:pt x="4958" y="2289"/>
                      <a:pt x="4600" y="859"/>
                      <a:pt x="3587" y="271"/>
                    </a:cubicBezTo>
                    <a:cubicBezTo>
                      <a:pt x="3271" y="87"/>
                      <a:pt x="2915" y="0"/>
                      <a:pt x="255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8" name="Google Shape;9398;p22"/>
              <p:cNvSpPr/>
              <p:nvPr/>
            </p:nvSpPr>
            <p:spPr>
              <a:xfrm>
                <a:off x="1816975" y="2965750"/>
                <a:ext cx="124550" cy="110325"/>
              </a:xfrm>
              <a:custGeom>
                <a:avLst/>
                <a:gdLst/>
                <a:ahLst/>
                <a:cxnLst/>
                <a:rect l="l" t="t" r="r" b="b"/>
                <a:pathLst>
                  <a:path w="4982" h="4413" extrusionOk="0">
                    <a:moveTo>
                      <a:pt x="2566" y="1"/>
                    </a:moveTo>
                    <a:cubicBezTo>
                      <a:pt x="1774" y="1"/>
                      <a:pt x="976" y="421"/>
                      <a:pt x="576" y="1142"/>
                    </a:cubicBezTo>
                    <a:cubicBezTo>
                      <a:pt x="0" y="2183"/>
                      <a:pt x="386" y="3593"/>
                      <a:pt x="1406" y="4157"/>
                    </a:cubicBezTo>
                    <a:cubicBezTo>
                      <a:pt x="1719" y="4331"/>
                      <a:pt x="2067" y="4412"/>
                      <a:pt x="2416" y="4412"/>
                    </a:cubicBezTo>
                    <a:cubicBezTo>
                      <a:pt x="3208" y="4412"/>
                      <a:pt x="4006" y="3991"/>
                      <a:pt x="4405" y="3270"/>
                    </a:cubicBezTo>
                    <a:cubicBezTo>
                      <a:pt x="4981" y="2230"/>
                      <a:pt x="4595" y="818"/>
                      <a:pt x="3575" y="255"/>
                    </a:cubicBezTo>
                    <a:cubicBezTo>
                      <a:pt x="3263" y="82"/>
                      <a:pt x="2915" y="1"/>
                      <a:pt x="256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9" name="Google Shape;9399;p22"/>
              <p:cNvSpPr/>
              <p:nvPr/>
            </p:nvSpPr>
            <p:spPr>
              <a:xfrm>
                <a:off x="4608175" y="4534925"/>
                <a:ext cx="124575" cy="110325"/>
              </a:xfrm>
              <a:custGeom>
                <a:avLst/>
                <a:gdLst/>
                <a:ahLst/>
                <a:cxnLst/>
                <a:rect l="l" t="t" r="r" b="b"/>
                <a:pathLst>
                  <a:path w="4983" h="4413" extrusionOk="0">
                    <a:moveTo>
                      <a:pt x="2569" y="0"/>
                    </a:moveTo>
                    <a:cubicBezTo>
                      <a:pt x="1776" y="0"/>
                      <a:pt x="977" y="421"/>
                      <a:pt x="577" y="1143"/>
                    </a:cubicBezTo>
                    <a:cubicBezTo>
                      <a:pt x="1" y="2182"/>
                      <a:pt x="388" y="3592"/>
                      <a:pt x="1408" y="4158"/>
                    </a:cubicBezTo>
                    <a:cubicBezTo>
                      <a:pt x="1720" y="4331"/>
                      <a:pt x="2067" y="4412"/>
                      <a:pt x="2416" y="4412"/>
                    </a:cubicBezTo>
                    <a:cubicBezTo>
                      <a:pt x="3208" y="4412"/>
                      <a:pt x="4007" y="3992"/>
                      <a:pt x="4407" y="3270"/>
                    </a:cubicBezTo>
                    <a:cubicBezTo>
                      <a:pt x="4983" y="2231"/>
                      <a:pt x="4595" y="819"/>
                      <a:pt x="3577" y="255"/>
                    </a:cubicBezTo>
                    <a:cubicBezTo>
                      <a:pt x="3265" y="82"/>
                      <a:pt x="2917" y="0"/>
                      <a:pt x="256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0" name="Google Shape;9400;p22"/>
              <p:cNvSpPr/>
              <p:nvPr/>
            </p:nvSpPr>
            <p:spPr>
              <a:xfrm>
                <a:off x="2701675" y="1122675"/>
                <a:ext cx="122150" cy="108800"/>
              </a:xfrm>
              <a:custGeom>
                <a:avLst/>
                <a:gdLst/>
                <a:ahLst/>
                <a:cxnLst/>
                <a:rect l="l" t="t" r="r" b="b"/>
                <a:pathLst>
                  <a:path w="4886" h="4352" extrusionOk="0">
                    <a:moveTo>
                      <a:pt x="2519" y="1"/>
                    </a:moveTo>
                    <a:cubicBezTo>
                      <a:pt x="1755" y="1"/>
                      <a:pt x="980" y="400"/>
                      <a:pt x="575" y="1098"/>
                    </a:cubicBezTo>
                    <a:cubicBezTo>
                      <a:pt x="1" y="2092"/>
                      <a:pt x="332" y="3453"/>
                      <a:pt x="1297" y="4053"/>
                    </a:cubicBezTo>
                    <a:cubicBezTo>
                      <a:pt x="1623" y="4256"/>
                      <a:pt x="1994" y="4351"/>
                      <a:pt x="2368" y="4351"/>
                    </a:cubicBezTo>
                    <a:cubicBezTo>
                      <a:pt x="3132" y="4351"/>
                      <a:pt x="3906" y="3952"/>
                      <a:pt x="4311" y="3253"/>
                    </a:cubicBezTo>
                    <a:cubicBezTo>
                      <a:pt x="4886" y="2260"/>
                      <a:pt x="4554" y="899"/>
                      <a:pt x="3589" y="298"/>
                    </a:cubicBezTo>
                    <a:cubicBezTo>
                      <a:pt x="3264" y="96"/>
                      <a:pt x="2893" y="1"/>
                      <a:pt x="251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1" name="Google Shape;9401;p22"/>
              <p:cNvSpPr/>
              <p:nvPr/>
            </p:nvSpPr>
            <p:spPr>
              <a:xfrm>
                <a:off x="2348350" y="4201375"/>
                <a:ext cx="122225" cy="107900"/>
              </a:xfrm>
              <a:custGeom>
                <a:avLst/>
                <a:gdLst/>
                <a:ahLst/>
                <a:cxnLst/>
                <a:rect l="l" t="t" r="r" b="b"/>
                <a:pathLst>
                  <a:path w="4889" h="4316" extrusionOk="0">
                    <a:moveTo>
                      <a:pt x="2508" y="1"/>
                    </a:moveTo>
                    <a:cubicBezTo>
                      <a:pt x="1773" y="1"/>
                      <a:pt x="1042" y="379"/>
                      <a:pt x="631" y="1053"/>
                    </a:cubicBezTo>
                    <a:cubicBezTo>
                      <a:pt x="0" y="2088"/>
                      <a:pt x="359" y="3482"/>
                      <a:pt x="1403" y="4059"/>
                    </a:cubicBezTo>
                    <a:cubicBezTo>
                      <a:pt x="1718" y="4233"/>
                      <a:pt x="2063" y="4315"/>
                      <a:pt x="2405" y="4315"/>
                    </a:cubicBezTo>
                    <a:cubicBezTo>
                      <a:pt x="3160" y="4315"/>
                      <a:pt x="3905" y="3916"/>
                      <a:pt x="4306" y="3214"/>
                    </a:cubicBezTo>
                    <a:cubicBezTo>
                      <a:pt x="4888" y="2194"/>
                      <a:pt x="4548" y="872"/>
                      <a:pt x="3555" y="284"/>
                    </a:cubicBezTo>
                    <a:cubicBezTo>
                      <a:pt x="3230" y="92"/>
                      <a:pt x="2868" y="1"/>
                      <a:pt x="250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2" name="Google Shape;9402;p22"/>
              <p:cNvSpPr/>
              <p:nvPr/>
            </p:nvSpPr>
            <p:spPr>
              <a:xfrm>
                <a:off x="4792975" y="4483425"/>
                <a:ext cx="120925" cy="106975"/>
              </a:xfrm>
              <a:custGeom>
                <a:avLst/>
                <a:gdLst/>
                <a:ahLst/>
                <a:cxnLst/>
                <a:rect l="l" t="t" r="r" b="b"/>
                <a:pathLst>
                  <a:path w="4837" h="4279" extrusionOk="0">
                    <a:moveTo>
                      <a:pt x="2442" y="0"/>
                    </a:moveTo>
                    <a:cubicBezTo>
                      <a:pt x="1712" y="0"/>
                      <a:pt x="1003" y="388"/>
                      <a:pt x="600" y="1086"/>
                    </a:cubicBezTo>
                    <a:cubicBezTo>
                      <a:pt x="0" y="2121"/>
                      <a:pt x="327" y="3404"/>
                      <a:pt x="1344" y="3993"/>
                    </a:cubicBezTo>
                    <a:cubicBezTo>
                      <a:pt x="1677" y="4186"/>
                      <a:pt x="2038" y="4278"/>
                      <a:pt x="2394" y="4278"/>
                    </a:cubicBezTo>
                    <a:cubicBezTo>
                      <a:pt x="3125" y="4278"/>
                      <a:pt x="3834" y="3891"/>
                      <a:pt x="4237" y="3194"/>
                    </a:cubicBezTo>
                    <a:cubicBezTo>
                      <a:pt x="4837" y="2157"/>
                      <a:pt x="4509" y="875"/>
                      <a:pt x="3493" y="285"/>
                    </a:cubicBezTo>
                    <a:cubicBezTo>
                      <a:pt x="3159" y="92"/>
                      <a:pt x="2798" y="0"/>
                      <a:pt x="244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3" name="Google Shape;9403;p22"/>
              <p:cNvSpPr/>
              <p:nvPr/>
            </p:nvSpPr>
            <p:spPr>
              <a:xfrm>
                <a:off x="3278800" y="4724450"/>
                <a:ext cx="122150" cy="107875"/>
              </a:xfrm>
              <a:custGeom>
                <a:avLst/>
                <a:gdLst/>
                <a:ahLst/>
                <a:cxnLst/>
                <a:rect l="l" t="t" r="r" b="b"/>
                <a:pathLst>
                  <a:path w="4886" h="4315" extrusionOk="0">
                    <a:moveTo>
                      <a:pt x="2504" y="1"/>
                    </a:moveTo>
                    <a:cubicBezTo>
                      <a:pt x="1761" y="1"/>
                      <a:pt x="1025" y="388"/>
                      <a:pt x="618" y="1075"/>
                    </a:cubicBezTo>
                    <a:cubicBezTo>
                      <a:pt x="1" y="2118"/>
                      <a:pt x="374" y="3509"/>
                      <a:pt x="1423" y="4070"/>
                    </a:cubicBezTo>
                    <a:cubicBezTo>
                      <a:pt x="1733" y="4236"/>
                      <a:pt x="2070" y="4314"/>
                      <a:pt x="2405" y="4314"/>
                    </a:cubicBezTo>
                    <a:cubicBezTo>
                      <a:pt x="3169" y="4314"/>
                      <a:pt x="3922" y="3905"/>
                      <a:pt x="4317" y="3192"/>
                    </a:cubicBezTo>
                    <a:cubicBezTo>
                      <a:pt x="4886" y="2166"/>
                      <a:pt x="4532" y="846"/>
                      <a:pt x="3533" y="273"/>
                    </a:cubicBezTo>
                    <a:cubicBezTo>
                      <a:pt x="3212" y="88"/>
                      <a:pt x="2857" y="1"/>
                      <a:pt x="250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4" name="Google Shape;9404;p22"/>
              <p:cNvSpPr/>
              <p:nvPr/>
            </p:nvSpPr>
            <p:spPr>
              <a:xfrm>
                <a:off x="1769150" y="2783450"/>
                <a:ext cx="120900" cy="106975"/>
              </a:xfrm>
              <a:custGeom>
                <a:avLst/>
                <a:gdLst/>
                <a:ahLst/>
                <a:cxnLst/>
                <a:rect l="l" t="t" r="r" b="b"/>
                <a:pathLst>
                  <a:path w="4836" h="4279" extrusionOk="0">
                    <a:moveTo>
                      <a:pt x="2443" y="0"/>
                    </a:moveTo>
                    <a:cubicBezTo>
                      <a:pt x="1713" y="0"/>
                      <a:pt x="1005" y="387"/>
                      <a:pt x="600" y="1084"/>
                    </a:cubicBezTo>
                    <a:cubicBezTo>
                      <a:pt x="1" y="2121"/>
                      <a:pt x="328" y="3403"/>
                      <a:pt x="1343" y="3993"/>
                    </a:cubicBezTo>
                    <a:cubicBezTo>
                      <a:pt x="1677" y="4187"/>
                      <a:pt x="2038" y="4279"/>
                      <a:pt x="2394" y="4279"/>
                    </a:cubicBezTo>
                    <a:cubicBezTo>
                      <a:pt x="3124" y="4279"/>
                      <a:pt x="3833" y="3891"/>
                      <a:pt x="4236" y="3194"/>
                    </a:cubicBezTo>
                    <a:cubicBezTo>
                      <a:pt x="4835" y="2158"/>
                      <a:pt x="4510" y="876"/>
                      <a:pt x="3493" y="285"/>
                    </a:cubicBezTo>
                    <a:cubicBezTo>
                      <a:pt x="3160" y="92"/>
                      <a:pt x="2799" y="0"/>
                      <a:pt x="244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5" name="Google Shape;9405;p22"/>
              <p:cNvSpPr/>
              <p:nvPr/>
            </p:nvSpPr>
            <p:spPr>
              <a:xfrm>
                <a:off x="5559675" y="3666675"/>
                <a:ext cx="119175" cy="105000"/>
              </a:xfrm>
              <a:custGeom>
                <a:avLst/>
                <a:gdLst/>
                <a:ahLst/>
                <a:cxnLst/>
                <a:rect l="l" t="t" r="r" b="b"/>
                <a:pathLst>
                  <a:path w="4767" h="4200" extrusionOk="0">
                    <a:moveTo>
                      <a:pt x="2383" y="0"/>
                    </a:moveTo>
                    <a:cubicBezTo>
                      <a:pt x="1696" y="0"/>
                      <a:pt x="1039" y="357"/>
                      <a:pt x="639" y="1014"/>
                    </a:cubicBezTo>
                    <a:cubicBezTo>
                      <a:pt x="1" y="2060"/>
                      <a:pt x="297" y="3310"/>
                      <a:pt x="1327" y="3908"/>
                    </a:cubicBezTo>
                    <a:cubicBezTo>
                      <a:pt x="1666" y="4105"/>
                      <a:pt x="2029" y="4200"/>
                      <a:pt x="2383" y="4200"/>
                    </a:cubicBezTo>
                    <a:cubicBezTo>
                      <a:pt x="3070" y="4200"/>
                      <a:pt x="3727" y="3843"/>
                      <a:pt x="4128" y="3187"/>
                    </a:cubicBezTo>
                    <a:cubicBezTo>
                      <a:pt x="4766" y="2141"/>
                      <a:pt x="4470" y="891"/>
                      <a:pt x="3440" y="293"/>
                    </a:cubicBezTo>
                    <a:cubicBezTo>
                      <a:pt x="3100" y="95"/>
                      <a:pt x="2737" y="0"/>
                      <a:pt x="238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6" name="Google Shape;9406;p22"/>
              <p:cNvSpPr/>
              <p:nvPr/>
            </p:nvSpPr>
            <p:spPr>
              <a:xfrm>
                <a:off x="4632025" y="960175"/>
                <a:ext cx="119700" cy="106025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4241" extrusionOk="0">
                    <a:moveTo>
                      <a:pt x="2391" y="1"/>
                    </a:moveTo>
                    <a:cubicBezTo>
                      <a:pt x="1644" y="1"/>
                      <a:pt x="932" y="418"/>
                      <a:pt x="541" y="1162"/>
                    </a:cubicBezTo>
                    <a:cubicBezTo>
                      <a:pt x="0" y="2192"/>
                      <a:pt x="337" y="3387"/>
                      <a:pt x="1332" y="3956"/>
                    </a:cubicBezTo>
                    <a:cubicBezTo>
                      <a:pt x="1668" y="4148"/>
                      <a:pt x="2026" y="4240"/>
                      <a:pt x="2377" y="4240"/>
                    </a:cubicBezTo>
                    <a:cubicBezTo>
                      <a:pt x="3105" y="4240"/>
                      <a:pt x="3799" y="3844"/>
                      <a:pt x="4198" y="3127"/>
                    </a:cubicBezTo>
                    <a:cubicBezTo>
                      <a:pt x="4788" y="2066"/>
                      <a:pt x="4434" y="823"/>
                      <a:pt x="3386" y="257"/>
                    </a:cubicBezTo>
                    <a:cubicBezTo>
                      <a:pt x="3064" y="83"/>
                      <a:pt x="2724" y="1"/>
                      <a:pt x="239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7" name="Google Shape;9407;p22"/>
              <p:cNvSpPr/>
              <p:nvPr/>
            </p:nvSpPr>
            <p:spPr>
              <a:xfrm>
                <a:off x="3695575" y="4802975"/>
                <a:ext cx="120200" cy="106000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4240" extrusionOk="0">
                    <a:moveTo>
                      <a:pt x="2414" y="1"/>
                    </a:moveTo>
                    <a:cubicBezTo>
                      <a:pt x="1696" y="1"/>
                      <a:pt x="1010" y="386"/>
                      <a:pt x="609" y="1080"/>
                    </a:cubicBezTo>
                    <a:cubicBezTo>
                      <a:pt x="1" y="2132"/>
                      <a:pt x="331" y="3383"/>
                      <a:pt x="1370" y="3965"/>
                    </a:cubicBezTo>
                    <a:cubicBezTo>
                      <a:pt x="1701" y="4151"/>
                      <a:pt x="2053" y="4240"/>
                      <a:pt x="2398" y="4240"/>
                    </a:cubicBezTo>
                    <a:cubicBezTo>
                      <a:pt x="3132" y="4240"/>
                      <a:pt x="3832" y="3837"/>
                      <a:pt x="4227" y="3112"/>
                    </a:cubicBezTo>
                    <a:cubicBezTo>
                      <a:pt x="4808" y="2049"/>
                      <a:pt x="4445" y="807"/>
                      <a:pt x="3393" y="249"/>
                    </a:cubicBezTo>
                    <a:cubicBezTo>
                      <a:pt x="3076" y="81"/>
                      <a:pt x="2742" y="1"/>
                      <a:pt x="241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8" name="Google Shape;9408;p22"/>
              <p:cNvSpPr/>
              <p:nvPr/>
            </p:nvSpPr>
            <p:spPr>
              <a:xfrm>
                <a:off x="4864100" y="1090925"/>
                <a:ext cx="120200" cy="106050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4242" extrusionOk="0">
                    <a:moveTo>
                      <a:pt x="2415" y="0"/>
                    </a:moveTo>
                    <a:cubicBezTo>
                      <a:pt x="1694" y="0"/>
                      <a:pt x="1004" y="390"/>
                      <a:pt x="603" y="1089"/>
                    </a:cubicBezTo>
                    <a:cubicBezTo>
                      <a:pt x="1" y="2143"/>
                      <a:pt x="337" y="3391"/>
                      <a:pt x="1377" y="3970"/>
                    </a:cubicBezTo>
                    <a:cubicBezTo>
                      <a:pt x="1706" y="4154"/>
                      <a:pt x="2056" y="4241"/>
                      <a:pt x="2397" y="4241"/>
                    </a:cubicBezTo>
                    <a:cubicBezTo>
                      <a:pt x="3135" y="4241"/>
                      <a:pt x="3838" y="3833"/>
                      <a:pt x="4233" y="3102"/>
                    </a:cubicBezTo>
                    <a:cubicBezTo>
                      <a:pt x="4808" y="2040"/>
                      <a:pt x="4439" y="798"/>
                      <a:pt x="3383" y="243"/>
                    </a:cubicBezTo>
                    <a:cubicBezTo>
                      <a:pt x="3069" y="79"/>
                      <a:pt x="2739" y="0"/>
                      <a:pt x="241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9" name="Google Shape;9409;p22"/>
              <p:cNvSpPr/>
              <p:nvPr/>
            </p:nvSpPr>
            <p:spPr>
              <a:xfrm>
                <a:off x="2067550" y="3887625"/>
                <a:ext cx="119425" cy="106000"/>
              </a:xfrm>
              <a:custGeom>
                <a:avLst/>
                <a:gdLst/>
                <a:ahLst/>
                <a:cxnLst/>
                <a:rect l="l" t="t" r="r" b="b"/>
                <a:pathLst>
                  <a:path w="4777" h="4240" extrusionOk="0">
                    <a:moveTo>
                      <a:pt x="2403" y="0"/>
                    </a:moveTo>
                    <a:cubicBezTo>
                      <a:pt x="1719" y="0"/>
                      <a:pt x="1059" y="350"/>
                      <a:pt x="651" y="998"/>
                    </a:cubicBezTo>
                    <a:cubicBezTo>
                      <a:pt x="1" y="2027"/>
                      <a:pt x="275" y="3298"/>
                      <a:pt x="1280" y="3919"/>
                    </a:cubicBezTo>
                    <a:cubicBezTo>
                      <a:pt x="1631" y="4136"/>
                      <a:pt x="2012" y="4239"/>
                      <a:pt x="2386" y="4239"/>
                    </a:cubicBezTo>
                    <a:cubicBezTo>
                      <a:pt x="3090" y="4239"/>
                      <a:pt x="3768" y="3870"/>
                      <a:pt x="4174" y="3194"/>
                    </a:cubicBezTo>
                    <a:cubicBezTo>
                      <a:pt x="4777" y="2187"/>
                      <a:pt x="4513" y="975"/>
                      <a:pt x="3559" y="353"/>
                    </a:cubicBezTo>
                    <a:cubicBezTo>
                      <a:pt x="3194" y="115"/>
                      <a:pt x="2795" y="0"/>
                      <a:pt x="240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0" name="Google Shape;9410;p22"/>
              <p:cNvSpPr/>
              <p:nvPr/>
            </p:nvSpPr>
            <p:spPr>
              <a:xfrm>
                <a:off x="3984625" y="752700"/>
                <a:ext cx="117650" cy="104200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4168" extrusionOk="0">
                    <a:moveTo>
                      <a:pt x="2356" y="1"/>
                    </a:moveTo>
                    <a:cubicBezTo>
                      <a:pt x="1646" y="1"/>
                      <a:pt x="971" y="387"/>
                      <a:pt x="578" y="1085"/>
                    </a:cubicBezTo>
                    <a:cubicBezTo>
                      <a:pt x="1" y="2107"/>
                      <a:pt x="314" y="3305"/>
                      <a:pt x="1309" y="3880"/>
                    </a:cubicBezTo>
                    <a:cubicBezTo>
                      <a:pt x="1644" y="4074"/>
                      <a:pt x="2000" y="4167"/>
                      <a:pt x="2348" y="4167"/>
                    </a:cubicBezTo>
                    <a:cubicBezTo>
                      <a:pt x="3075" y="4167"/>
                      <a:pt x="3767" y="3763"/>
                      <a:pt x="4156" y="3036"/>
                    </a:cubicBezTo>
                    <a:cubicBezTo>
                      <a:pt x="4706" y="2006"/>
                      <a:pt x="4359" y="815"/>
                      <a:pt x="3349" y="261"/>
                    </a:cubicBezTo>
                    <a:cubicBezTo>
                      <a:pt x="3027" y="85"/>
                      <a:pt x="2688" y="1"/>
                      <a:pt x="235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1" name="Google Shape;9411;p22"/>
              <p:cNvSpPr/>
              <p:nvPr/>
            </p:nvSpPr>
            <p:spPr>
              <a:xfrm>
                <a:off x="5098325" y="1223025"/>
                <a:ext cx="116950" cy="103350"/>
              </a:xfrm>
              <a:custGeom>
                <a:avLst/>
                <a:gdLst/>
                <a:ahLst/>
                <a:cxnLst/>
                <a:rect l="l" t="t" r="r" b="b"/>
                <a:pathLst>
                  <a:path w="4678" h="4134" extrusionOk="0">
                    <a:moveTo>
                      <a:pt x="2349" y="1"/>
                    </a:moveTo>
                    <a:cubicBezTo>
                      <a:pt x="1639" y="1"/>
                      <a:pt x="960" y="387"/>
                      <a:pt x="573" y="1081"/>
                    </a:cubicBezTo>
                    <a:cubicBezTo>
                      <a:pt x="1" y="2102"/>
                      <a:pt x="332" y="3309"/>
                      <a:pt x="1333" y="3869"/>
                    </a:cubicBezTo>
                    <a:cubicBezTo>
                      <a:pt x="1653" y="4048"/>
                      <a:pt x="1994" y="4133"/>
                      <a:pt x="2329" y="4133"/>
                    </a:cubicBezTo>
                    <a:cubicBezTo>
                      <a:pt x="3039" y="4133"/>
                      <a:pt x="3719" y="3748"/>
                      <a:pt x="4106" y="3054"/>
                    </a:cubicBezTo>
                    <a:cubicBezTo>
                      <a:pt x="4678" y="2033"/>
                      <a:pt x="4346" y="826"/>
                      <a:pt x="3346" y="266"/>
                    </a:cubicBezTo>
                    <a:cubicBezTo>
                      <a:pt x="3025" y="87"/>
                      <a:pt x="2684" y="1"/>
                      <a:pt x="234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2" name="Google Shape;9412;p22"/>
              <p:cNvSpPr/>
              <p:nvPr/>
            </p:nvSpPr>
            <p:spPr>
              <a:xfrm>
                <a:off x="1938075" y="1942725"/>
                <a:ext cx="117650" cy="104200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4168" extrusionOk="0">
                    <a:moveTo>
                      <a:pt x="2358" y="1"/>
                    </a:moveTo>
                    <a:cubicBezTo>
                      <a:pt x="1634" y="1"/>
                      <a:pt x="945" y="401"/>
                      <a:pt x="556" y="1125"/>
                    </a:cubicBezTo>
                    <a:cubicBezTo>
                      <a:pt x="0" y="2154"/>
                      <a:pt x="342" y="3344"/>
                      <a:pt x="1351" y="3903"/>
                    </a:cubicBezTo>
                    <a:cubicBezTo>
                      <a:pt x="1675" y="4082"/>
                      <a:pt x="2017" y="4167"/>
                      <a:pt x="2351" y="4167"/>
                    </a:cubicBezTo>
                    <a:cubicBezTo>
                      <a:pt x="3059" y="4167"/>
                      <a:pt x="3731" y="3784"/>
                      <a:pt x="4125" y="3089"/>
                    </a:cubicBezTo>
                    <a:cubicBezTo>
                      <a:pt x="4705" y="2068"/>
                      <a:pt x="4396" y="869"/>
                      <a:pt x="3404" y="291"/>
                    </a:cubicBezTo>
                    <a:cubicBezTo>
                      <a:pt x="3067" y="95"/>
                      <a:pt x="2708" y="1"/>
                      <a:pt x="235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3" name="Google Shape;9413;p22"/>
              <p:cNvSpPr/>
              <p:nvPr/>
            </p:nvSpPr>
            <p:spPr>
              <a:xfrm>
                <a:off x="2071525" y="1705625"/>
                <a:ext cx="117475" cy="104150"/>
              </a:xfrm>
              <a:custGeom>
                <a:avLst/>
                <a:gdLst/>
                <a:ahLst/>
                <a:cxnLst/>
                <a:rect l="l" t="t" r="r" b="b"/>
                <a:pathLst>
                  <a:path w="4699" h="4166" extrusionOk="0">
                    <a:moveTo>
                      <a:pt x="2351" y="0"/>
                    </a:moveTo>
                    <a:cubicBezTo>
                      <a:pt x="1659" y="0"/>
                      <a:pt x="997" y="364"/>
                      <a:pt x="602" y="1029"/>
                    </a:cubicBezTo>
                    <a:cubicBezTo>
                      <a:pt x="1" y="2043"/>
                      <a:pt x="281" y="3254"/>
                      <a:pt x="1253" y="3850"/>
                    </a:cubicBezTo>
                    <a:cubicBezTo>
                      <a:pt x="1603" y="4063"/>
                      <a:pt x="1978" y="4165"/>
                      <a:pt x="2344" y="4165"/>
                    </a:cubicBezTo>
                    <a:cubicBezTo>
                      <a:pt x="3052" y="4165"/>
                      <a:pt x="3727" y="3783"/>
                      <a:pt x="4121" y="3085"/>
                    </a:cubicBezTo>
                    <a:cubicBezTo>
                      <a:pt x="4699" y="2062"/>
                      <a:pt x="4388" y="864"/>
                      <a:pt x="3395" y="288"/>
                    </a:cubicBezTo>
                    <a:cubicBezTo>
                      <a:pt x="3059" y="93"/>
                      <a:pt x="2701" y="0"/>
                      <a:pt x="235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4" name="Google Shape;9414;p22"/>
              <p:cNvSpPr/>
              <p:nvPr/>
            </p:nvSpPr>
            <p:spPr>
              <a:xfrm>
                <a:off x="5777800" y="3009350"/>
                <a:ext cx="116850" cy="103275"/>
              </a:xfrm>
              <a:custGeom>
                <a:avLst/>
                <a:gdLst/>
                <a:ahLst/>
                <a:cxnLst/>
                <a:rect l="l" t="t" r="r" b="b"/>
                <a:pathLst>
                  <a:path w="4674" h="4131" extrusionOk="0">
                    <a:moveTo>
                      <a:pt x="2350" y="0"/>
                    </a:moveTo>
                    <a:cubicBezTo>
                      <a:pt x="1631" y="0"/>
                      <a:pt x="942" y="396"/>
                      <a:pt x="556" y="1103"/>
                    </a:cubicBezTo>
                    <a:cubicBezTo>
                      <a:pt x="1" y="2124"/>
                      <a:pt x="347" y="3331"/>
                      <a:pt x="1355" y="3879"/>
                    </a:cubicBezTo>
                    <a:cubicBezTo>
                      <a:pt x="1667" y="4049"/>
                      <a:pt x="1999" y="4130"/>
                      <a:pt x="2324" y="4130"/>
                    </a:cubicBezTo>
                    <a:cubicBezTo>
                      <a:pt x="3043" y="4130"/>
                      <a:pt x="3732" y="3735"/>
                      <a:pt x="4118" y="3028"/>
                    </a:cubicBezTo>
                    <a:cubicBezTo>
                      <a:pt x="4674" y="2006"/>
                      <a:pt x="4327" y="798"/>
                      <a:pt x="3319" y="251"/>
                    </a:cubicBezTo>
                    <a:cubicBezTo>
                      <a:pt x="3007" y="82"/>
                      <a:pt x="2676" y="0"/>
                      <a:pt x="235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5" name="Google Shape;9415;p22"/>
              <p:cNvSpPr/>
              <p:nvPr/>
            </p:nvSpPr>
            <p:spPr>
              <a:xfrm>
                <a:off x="5426675" y="3904225"/>
                <a:ext cx="118100" cy="104175"/>
              </a:xfrm>
              <a:custGeom>
                <a:avLst/>
                <a:gdLst/>
                <a:ahLst/>
                <a:cxnLst/>
                <a:rect l="l" t="t" r="r" b="b"/>
                <a:pathLst>
                  <a:path w="4724" h="4167" extrusionOk="0">
                    <a:moveTo>
                      <a:pt x="2375" y="1"/>
                    </a:moveTo>
                    <a:cubicBezTo>
                      <a:pt x="1679" y="1"/>
                      <a:pt x="1014" y="369"/>
                      <a:pt x="618" y="1041"/>
                    </a:cubicBezTo>
                    <a:cubicBezTo>
                      <a:pt x="1" y="2094"/>
                      <a:pt x="332" y="3340"/>
                      <a:pt x="1383" y="3911"/>
                    </a:cubicBezTo>
                    <a:cubicBezTo>
                      <a:pt x="1702" y="4084"/>
                      <a:pt x="2038" y="4166"/>
                      <a:pt x="2366" y="4166"/>
                    </a:cubicBezTo>
                    <a:cubicBezTo>
                      <a:pt x="3079" y="4166"/>
                      <a:pt x="3758" y="3777"/>
                      <a:pt x="4151" y="3075"/>
                    </a:cubicBezTo>
                    <a:cubicBezTo>
                      <a:pt x="4724" y="2049"/>
                      <a:pt x="4406" y="856"/>
                      <a:pt x="3406" y="283"/>
                    </a:cubicBezTo>
                    <a:cubicBezTo>
                      <a:pt x="3074" y="92"/>
                      <a:pt x="2721" y="1"/>
                      <a:pt x="237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6" name="Google Shape;9416;p22"/>
              <p:cNvSpPr/>
              <p:nvPr/>
            </p:nvSpPr>
            <p:spPr>
              <a:xfrm>
                <a:off x="4400575" y="830750"/>
                <a:ext cx="116850" cy="103300"/>
              </a:xfrm>
              <a:custGeom>
                <a:avLst/>
                <a:gdLst/>
                <a:ahLst/>
                <a:cxnLst/>
                <a:rect l="l" t="t" r="r" b="b"/>
                <a:pathLst>
                  <a:path w="4674" h="4132" extrusionOk="0">
                    <a:moveTo>
                      <a:pt x="2351" y="1"/>
                    </a:moveTo>
                    <a:cubicBezTo>
                      <a:pt x="1631" y="1"/>
                      <a:pt x="941" y="397"/>
                      <a:pt x="556" y="1103"/>
                    </a:cubicBezTo>
                    <a:cubicBezTo>
                      <a:pt x="1" y="2126"/>
                      <a:pt x="347" y="3333"/>
                      <a:pt x="1354" y="3881"/>
                    </a:cubicBezTo>
                    <a:cubicBezTo>
                      <a:pt x="1666" y="4050"/>
                      <a:pt x="1998" y="4131"/>
                      <a:pt x="2323" y="4131"/>
                    </a:cubicBezTo>
                    <a:cubicBezTo>
                      <a:pt x="3043" y="4131"/>
                      <a:pt x="3732" y="3735"/>
                      <a:pt x="4117" y="3029"/>
                    </a:cubicBezTo>
                    <a:cubicBezTo>
                      <a:pt x="4674" y="2008"/>
                      <a:pt x="4326" y="799"/>
                      <a:pt x="3319" y="251"/>
                    </a:cubicBezTo>
                    <a:cubicBezTo>
                      <a:pt x="3008" y="82"/>
                      <a:pt x="2676" y="1"/>
                      <a:pt x="235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7" name="Google Shape;9417;p22"/>
              <p:cNvSpPr/>
              <p:nvPr/>
            </p:nvSpPr>
            <p:spPr>
              <a:xfrm>
                <a:off x="5380350" y="1537350"/>
                <a:ext cx="117525" cy="104175"/>
              </a:xfrm>
              <a:custGeom>
                <a:avLst/>
                <a:gdLst/>
                <a:ahLst/>
                <a:cxnLst/>
                <a:rect l="l" t="t" r="r" b="b"/>
                <a:pathLst>
                  <a:path w="4701" h="4167" extrusionOk="0">
                    <a:moveTo>
                      <a:pt x="2352" y="1"/>
                    </a:moveTo>
                    <a:cubicBezTo>
                      <a:pt x="1661" y="1"/>
                      <a:pt x="999" y="364"/>
                      <a:pt x="604" y="1027"/>
                    </a:cubicBezTo>
                    <a:cubicBezTo>
                      <a:pt x="0" y="2041"/>
                      <a:pt x="279" y="3253"/>
                      <a:pt x="1251" y="3849"/>
                    </a:cubicBezTo>
                    <a:cubicBezTo>
                      <a:pt x="1602" y="4064"/>
                      <a:pt x="1977" y="4167"/>
                      <a:pt x="2344" y="4167"/>
                    </a:cubicBezTo>
                    <a:cubicBezTo>
                      <a:pt x="3051" y="4167"/>
                      <a:pt x="3725" y="3785"/>
                      <a:pt x="4120" y="3088"/>
                    </a:cubicBezTo>
                    <a:cubicBezTo>
                      <a:pt x="4701" y="2066"/>
                      <a:pt x="4390" y="867"/>
                      <a:pt x="3397" y="289"/>
                    </a:cubicBezTo>
                    <a:cubicBezTo>
                      <a:pt x="3061" y="94"/>
                      <a:pt x="2703" y="1"/>
                      <a:pt x="235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8" name="Google Shape;9418;p22"/>
              <p:cNvSpPr/>
              <p:nvPr/>
            </p:nvSpPr>
            <p:spPr>
              <a:xfrm>
                <a:off x="4978725" y="4432925"/>
                <a:ext cx="11485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4594" h="4064" extrusionOk="0">
                    <a:moveTo>
                      <a:pt x="2344" y="1"/>
                    </a:moveTo>
                    <a:cubicBezTo>
                      <a:pt x="1623" y="1"/>
                      <a:pt x="917" y="392"/>
                      <a:pt x="545" y="1079"/>
                    </a:cubicBezTo>
                    <a:cubicBezTo>
                      <a:pt x="0" y="2087"/>
                      <a:pt x="380" y="3346"/>
                      <a:pt x="1382" y="3854"/>
                    </a:cubicBezTo>
                    <a:cubicBezTo>
                      <a:pt x="1663" y="3996"/>
                      <a:pt x="1964" y="4064"/>
                      <a:pt x="2263" y="4064"/>
                    </a:cubicBezTo>
                    <a:cubicBezTo>
                      <a:pt x="2987" y="4064"/>
                      <a:pt x="3697" y="3669"/>
                      <a:pt x="4069" y="2985"/>
                    </a:cubicBezTo>
                    <a:cubicBezTo>
                      <a:pt x="4593" y="2017"/>
                      <a:pt x="4262" y="805"/>
                      <a:pt x="3327" y="264"/>
                    </a:cubicBezTo>
                    <a:cubicBezTo>
                      <a:pt x="3018" y="86"/>
                      <a:pt x="2679" y="1"/>
                      <a:pt x="234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9" name="Google Shape;9419;p22"/>
              <p:cNvSpPr/>
              <p:nvPr/>
            </p:nvSpPr>
            <p:spPr>
              <a:xfrm>
                <a:off x="3100700" y="4781550"/>
                <a:ext cx="112975" cy="100000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4000" extrusionOk="0">
                    <a:moveTo>
                      <a:pt x="2321" y="1"/>
                    </a:moveTo>
                    <a:cubicBezTo>
                      <a:pt x="1623" y="1"/>
                      <a:pt x="923" y="363"/>
                      <a:pt x="550" y="999"/>
                    </a:cubicBezTo>
                    <a:cubicBezTo>
                      <a:pt x="0" y="1934"/>
                      <a:pt x="318" y="3202"/>
                      <a:pt x="1239" y="3743"/>
                    </a:cubicBezTo>
                    <a:cubicBezTo>
                      <a:pt x="1535" y="3917"/>
                      <a:pt x="1867" y="4000"/>
                      <a:pt x="2199" y="4000"/>
                    </a:cubicBezTo>
                    <a:cubicBezTo>
                      <a:pt x="2896" y="4000"/>
                      <a:pt x="3595" y="3638"/>
                      <a:pt x="3969" y="3002"/>
                    </a:cubicBezTo>
                    <a:cubicBezTo>
                      <a:pt x="4518" y="2068"/>
                      <a:pt x="4200" y="799"/>
                      <a:pt x="3279" y="257"/>
                    </a:cubicBezTo>
                    <a:cubicBezTo>
                      <a:pt x="2984" y="83"/>
                      <a:pt x="2653" y="1"/>
                      <a:pt x="232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0" name="Google Shape;9420;p22"/>
              <p:cNvSpPr/>
              <p:nvPr/>
            </p:nvSpPr>
            <p:spPr>
              <a:xfrm>
                <a:off x="2866575" y="4649625"/>
                <a:ext cx="116075" cy="102400"/>
              </a:xfrm>
              <a:custGeom>
                <a:avLst/>
                <a:gdLst/>
                <a:ahLst/>
                <a:cxnLst/>
                <a:rect l="l" t="t" r="r" b="b"/>
                <a:pathLst>
                  <a:path w="4643" h="4096" extrusionOk="0">
                    <a:moveTo>
                      <a:pt x="2347" y="0"/>
                    </a:moveTo>
                    <a:cubicBezTo>
                      <a:pt x="1649" y="0"/>
                      <a:pt x="970" y="369"/>
                      <a:pt x="585" y="1027"/>
                    </a:cubicBezTo>
                    <a:cubicBezTo>
                      <a:pt x="0" y="2028"/>
                      <a:pt x="319" y="3269"/>
                      <a:pt x="1306" y="3830"/>
                    </a:cubicBezTo>
                    <a:cubicBezTo>
                      <a:pt x="1622" y="4010"/>
                      <a:pt x="1962" y="4095"/>
                      <a:pt x="2298" y="4095"/>
                    </a:cubicBezTo>
                    <a:cubicBezTo>
                      <a:pt x="3011" y="4095"/>
                      <a:pt x="3701" y="3709"/>
                      <a:pt x="4082" y="3018"/>
                    </a:cubicBezTo>
                    <a:cubicBezTo>
                      <a:pt x="4642" y="2006"/>
                      <a:pt x="4289" y="774"/>
                      <a:pt x="3287" y="238"/>
                    </a:cubicBezTo>
                    <a:cubicBezTo>
                      <a:pt x="2987" y="77"/>
                      <a:pt x="2665" y="0"/>
                      <a:pt x="234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1" name="Google Shape;9421;p22"/>
              <p:cNvSpPr/>
              <p:nvPr/>
            </p:nvSpPr>
            <p:spPr>
              <a:xfrm>
                <a:off x="2634400" y="4518825"/>
                <a:ext cx="115650" cy="102425"/>
              </a:xfrm>
              <a:custGeom>
                <a:avLst/>
                <a:gdLst/>
                <a:ahLst/>
                <a:cxnLst/>
                <a:rect l="l" t="t" r="r" b="b"/>
                <a:pathLst>
                  <a:path w="4626" h="4097" extrusionOk="0">
                    <a:moveTo>
                      <a:pt x="2328" y="0"/>
                    </a:moveTo>
                    <a:cubicBezTo>
                      <a:pt x="1600" y="0"/>
                      <a:pt x="896" y="403"/>
                      <a:pt x="520" y="1114"/>
                    </a:cubicBezTo>
                    <a:cubicBezTo>
                      <a:pt x="1" y="2094"/>
                      <a:pt x="331" y="3280"/>
                      <a:pt x="1276" y="3824"/>
                    </a:cubicBezTo>
                    <a:cubicBezTo>
                      <a:pt x="1595" y="4008"/>
                      <a:pt x="1940" y="4096"/>
                      <a:pt x="2280" y="4096"/>
                    </a:cubicBezTo>
                    <a:cubicBezTo>
                      <a:pt x="2989" y="4096"/>
                      <a:pt x="3674" y="3715"/>
                      <a:pt x="4058" y="3032"/>
                    </a:cubicBezTo>
                    <a:cubicBezTo>
                      <a:pt x="4625" y="2021"/>
                      <a:pt x="4282" y="789"/>
                      <a:pt x="3283" y="246"/>
                    </a:cubicBezTo>
                    <a:cubicBezTo>
                      <a:pt x="2977" y="79"/>
                      <a:pt x="2650" y="0"/>
                      <a:pt x="232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2" name="Google Shape;9422;p22"/>
              <p:cNvSpPr/>
              <p:nvPr/>
            </p:nvSpPr>
            <p:spPr>
              <a:xfrm>
                <a:off x="2521750" y="1179050"/>
                <a:ext cx="115550" cy="102425"/>
              </a:xfrm>
              <a:custGeom>
                <a:avLst/>
                <a:gdLst/>
                <a:ahLst/>
                <a:cxnLst/>
                <a:rect l="l" t="t" r="r" b="b"/>
                <a:pathLst>
                  <a:path w="4622" h="4097" extrusionOk="0">
                    <a:moveTo>
                      <a:pt x="2345" y="1"/>
                    </a:moveTo>
                    <a:cubicBezTo>
                      <a:pt x="1646" y="1"/>
                      <a:pt x="967" y="371"/>
                      <a:pt x="581" y="1038"/>
                    </a:cubicBezTo>
                    <a:cubicBezTo>
                      <a:pt x="1" y="2041"/>
                      <a:pt x="326" y="3279"/>
                      <a:pt x="1317" y="3836"/>
                    </a:cubicBezTo>
                    <a:cubicBezTo>
                      <a:pt x="1630" y="4012"/>
                      <a:pt x="1967" y="4096"/>
                      <a:pt x="2299" y="4096"/>
                    </a:cubicBezTo>
                    <a:cubicBezTo>
                      <a:pt x="3017" y="4096"/>
                      <a:pt x="3710" y="3705"/>
                      <a:pt x="4090" y="3009"/>
                    </a:cubicBezTo>
                    <a:cubicBezTo>
                      <a:pt x="4622" y="2035"/>
                      <a:pt x="4309" y="843"/>
                      <a:pt x="3375" y="288"/>
                    </a:cubicBezTo>
                    <a:cubicBezTo>
                      <a:pt x="3049" y="93"/>
                      <a:pt x="2695" y="1"/>
                      <a:pt x="234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3" name="Google Shape;9423;p22"/>
              <p:cNvSpPr/>
              <p:nvPr/>
            </p:nvSpPr>
            <p:spPr>
              <a:xfrm>
                <a:off x="3515875" y="4858775"/>
                <a:ext cx="113650" cy="100825"/>
              </a:xfrm>
              <a:custGeom>
                <a:avLst/>
                <a:gdLst/>
                <a:ahLst/>
                <a:cxnLst/>
                <a:rect l="l" t="t" r="r" b="b"/>
                <a:pathLst>
                  <a:path w="4546" h="4033" extrusionOk="0">
                    <a:moveTo>
                      <a:pt x="2327" y="0"/>
                    </a:moveTo>
                    <a:cubicBezTo>
                      <a:pt x="1610" y="0"/>
                      <a:pt x="897" y="384"/>
                      <a:pt x="528" y="1057"/>
                    </a:cubicBezTo>
                    <a:cubicBezTo>
                      <a:pt x="1" y="2016"/>
                      <a:pt x="338" y="3252"/>
                      <a:pt x="1272" y="3783"/>
                    </a:cubicBezTo>
                    <a:cubicBezTo>
                      <a:pt x="1570" y="3952"/>
                      <a:pt x="1898" y="4032"/>
                      <a:pt x="2226" y="4032"/>
                    </a:cubicBezTo>
                    <a:cubicBezTo>
                      <a:pt x="2924" y="4032"/>
                      <a:pt x="3617" y="3667"/>
                      <a:pt x="3994" y="3025"/>
                    </a:cubicBezTo>
                    <a:cubicBezTo>
                      <a:pt x="4545" y="2084"/>
                      <a:pt x="4242" y="833"/>
                      <a:pt x="3326" y="277"/>
                    </a:cubicBezTo>
                    <a:cubicBezTo>
                      <a:pt x="3017" y="89"/>
                      <a:pt x="2671" y="0"/>
                      <a:pt x="232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4" name="Google Shape;9424;p22"/>
              <p:cNvSpPr/>
              <p:nvPr/>
            </p:nvSpPr>
            <p:spPr>
              <a:xfrm>
                <a:off x="2119750" y="4074150"/>
                <a:ext cx="114200" cy="100850"/>
              </a:xfrm>
              <a:custGeom>
                <a:avLst/>
                <a:gdLst/>
                <a:ahLst/>
                <a:cxnLst/>
                <a:rect l="l" t="t" r="r" b="b"/>
                <a:pathLst>
                  <a:path w="4568" h="4034" extrusionOk="0">
                    <a:moveTo>
                      <a:pt x="2345" y="1"/>
                    </a:moveTo>
                    <a:cubicBezTo>
                      <a:pt x="1648" y="1"/>
                      <a:pt x="955" y="364"/>
                      <a:pt x="577" y="1007"/>
                    </a:cubicBezTo>
                    <a:cubicBezTo>
                      <a:pt x="1" y="1985"/>
                      <a:pt x="354" y="3286"/>
                      <a:pt x="1339" y="3810"/>
                    </a:cubicBezTo>
                    <a:cubicBezTo>
                      <a:pt x="1624" y="3961"/>
                      <a:pt x="1934" y="4033"/>
                      <a:pt x="2244" y="4033"/>
                    </a:cubicBezTo>
                    <a:cubicBezTo>
                      <a:pt x="2961" y="4033"/>
                      <a:pt x="3672" y="3647"/>
                      <a:pt x="4040" y="2978"/>
                    </a:cubicBezTo>
                    <a:cubicBezTo>
                      <a:pt x="4567" y="2022"/>
                      <a:pt x="4233" y="783"/>
                      <a:pt x="3300" y="251"/>
                    </a:cubicBezTo>
                    <a:cubicBezTo>
                      <a:pt x="3002" y="81"/>
                      <a:pt x="2673" y="1"/>
                      <a:pt x="234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5" name="Google Shape;9425;p22"/>
              <p:cNvSpPr/>
              <p:nvPr/>
            </p:nvSpPr>
            <p:spPr>
              <a:xfrm>
                <a:off x="2402875" y="4389250"/>
                <a:ext cx="112975" cy="100025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4001" extrusionOk="0">
                    <a:moveTo>
                      <a:pt x="2321" y="0"/>
                    </a:moveTo>
                    <a:cubicBezTo>
                      <a:pt x="1591" y="0"/>
                      <a:pt x="863" y="398"/>
                      <a:pt x="507" y="1076"/>
                    </a:cubicBezTo>
                    <a:cubicBezTo>
                      <a:pt x="0" y="2039"/>
                      <a:pt x="375" y="3295"/>
                      <a:pt x="1316" y="3787"/>
                    </a:cubicBezTo>
                    <a:cubicBezTo>
                      <a:pt x="1593" y="3932"/>
                      <a:pt x="1896" y="4000"/>
                      <a:pt x="2199" y="4000"/>
                    </a:cubicBezTo>
                    <a:cubicBezTo>
                      <a:pt x="2929" y="4000"/>
                      <a:pt x="3658" y="3602"/>
                      <a:pt x="4013" y="2925"/>
                    </a:cubicBezTo>
                    <a:cubicBezTo>
                      <a:pt x="4518" y="1961"/>
                      <a:pt x="4144" y="706"/>
                      <a:pt x="3204" y="214"/>
                    </a:cubicBezTo>
                    <a:cubicBezTo>
                      <a:pt x="2927" y="69"/>
                      <a:pt x="2624" y="0"/>
                      <a:pt x="232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6" name="Google Shape;9426;p22"/>
              <p:cNvSpPr/>
              <p:nvPr/>
            </p:nvSpPr>
            <p:spPr>
              <a:xfrm>
                <a:off x="5695500" y="3431275"/>
                <a:ext cx="114125" cy="101550"/>
              </a:xfrm>
              <a:custGeom>
                <a:avLst/>
                <a:gdLst/>
                <a:ahLst/>
                <a:cxnLst/>
                <a:rect l="l" t="t" r="r" b="b"/>
                <a:pathLst>
                  <a:path w="4565" h="4062" extrusionOk="0">
                    <a:moveTo>
                      <a:pt x="2322" y="0"/>
                    </a:moveTo>
                    <a:cubicBezTo>
                      <a:pt x="1629" y="0"/>
                      <a:pt x="947" y="359"/>
                      <a:pt x="564" y="1005"/>
                    </a:cubicBezTo>
                    <a:cubicBezTo>
                      <a:pt x="1" y="1951"/>
                      <a:pt x="282" y="3183"/>
                      <a:pt x="1190" y="3757"/>
                    </a:cubicBezTo>
                    <a:cubicBezTo>
                      <a:pt x="1516" y="3964"/>
                      <a:pt x="1881" y="4062"/>
                      <a:pt x="2243" y="4062"/>
                    </a:cubicBezTo>
                    <a:cubicBezTo>
                      <a:pt x="2936" y="4062"/>
                      <a:pt x="3618" y="3703"/>
                      <a:pt x="4002" y="3057"/>
                    </a:cubicBezTo>
                    <a:cubicBezTo>
                      <a:pt x="4564" y="2113"/>
                      <a:pt x="4284" y="881"/>
                      <a:pt x="3375" y="305"/>
                    </a:cubicBezTo>
                    <a:cubicBezTo>
                      <a:pt x="3049" y="98"/>
                      <a:pt x="2684" y="0"/>
                      <a:pt x="232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7" name="Google Shape;9427;p22"/>
              <p:cNvSpPr/>
              <p:nvPr/>
            </p:nvSpPr>
            <p:spPr>
              <a:xfrm>
                <a:off x="1722325" y="2602225"/>
                <a:ext cx="115225" cy="101525"/>
              </a:xfrm>
              <a:custGeom>
                <a:avLst/>
                <a:gdLst/>
                <a:ahLst/>
                <a:cxnLst/>
                <a:rect l="l" t="t" r="r" b="b"/>
                <a:pathLst>
                  <a:path w="4609" h="4061" extrusionOk="0">
                    <a:moveTo>
                      <a:pt x="2342" y="1"/>
                    </a:moveTo>
                    <a:cubicBezTo>
                      <a:pt x="1659" y="1"/>
                      <a:pt x="986" y="349"/>
                      <a:pt x="602" y="974"/>
                    </a:cubicBezTo>
                    <a:cubicBezTo>
                      <a:pt x="1" y="1951"/>
                      <a:pt x="307" y="3231"/>
                      <a:pt x="1278" y="3796"/>
                    </a:cubicBezTo>
                    <a:cubicBezTo>
                      <a:pt x="1588" y="3975"/>
                      <a:pt x="1928" y="4061"/>
                      <a:pt x="2266" y="4061"/>
                    </a:cubicBezTo>
                    <a:cubicBezTo>
                      <a:pt x="2949" y="4061"/>
                      <a:pt x="3622" y="3712"/>
                      <a:pt x="4007" y="3087"/>
                    </a:cubicBezTo>
                    <a:cubicBezTo>
                      <a:pt x="4609" y="2111"/>
                      <a:pt x="4302" y="831"/>
                      <a:pt x="3331" y="266"/>
                    </a:cubicBezTo>
                    <a:cubicBezTo>
                      <a:pt x="3021" y="86"/>
                      <a:pt x="2680" y="1"/>
                      <a:pt x="234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8" name="Google Shape;9428;p22"/>
              <p:cNvSpPr/>
              <p:nvPr/>
            </p:nvSpPr>
            <p:spPr>
              <a:xfrm>
                <a:off x="1806275" y="2181500"/>
                <a:ext cx="114175" cy="100825"/>
              </a:xfrm>
              <a:custGeom>
                <a:avLst/>
                <a:gdLst/>
                <a:ahLst/>
                <a:cxnLst/>
                <a:rect l="l" t="t" r="r" b="b"/>
                <a:pathLst>
                  <a:path w="4567" h="4033" extrusionOk="0">
                    <a:moveTo>
                      <a:pt x="2345" y="1"/>
                    </a:moveTo>
                    <a:cubicBezTo>
                      <a:pt x="1668" y="1"/>
                      <a:pt x="993" y="341"/>
                      <a:pt x="608" y="952"/>
                    </a:cubicBezTo>
                    <a:cubicBezTo>
                      <a:pt x="1" y="1911"/>
                      <a:pt x="315" y="3223"/>
                      <a:pt x="1283" y="3780"/>
                    </a:cubicBezTo>
                    <a:cubicBezTo>
                      <a:pt x="1582" y="3952"/>
                      <a:pt x="1913" y="4033"/>
                      <a:pt x="2243" y="4033"/>
                    </a:cubicBezTo>
                    <a:cubicBezTo>
                      <a:pt x="2939" y="4033"/>
                      <a:pt x="3630" y="3672"/>
                      <a:pt x="4009" y="3033"/>
                    </a:cubicBezTo>
                    <a:cubicBezTo>
                      <a:pt x="4566" y="2093"/>
                      <a:pt x="4266" y="843"/>
                      <a:pt x="3352" y="282"/>
                    </a:cubicBezTo>
                    <a:cubicBezTo>
                      <a:pt x="3042" y="91"/>
                      <a:pt x="2693" y="1"/>
                      <a:pt x="234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9" name="Google Shape;9429;p22"/>
              <p:cNvSpPr/>
              <p:nvPr/>
            </p:nvSpPr>
            <p:spPr>
              <a:xfrm>
                <a:off x="2205850" y="1469775"/>
                <a:ext cx="11485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4594" h="4064" extrusionOk="0">
                    <a:moveTo>
                      <a:pt x="2346" y="1"/>
                    </a:moveTo>
                    <a:cubicBezTo>
                      <a:pt x="1625" y="1"/>
                      <a:pt x="919" y="391"/>
                      <a:pt x="547" y="1078"/>
                    </a:cubicBezTo>
                    <a:cubicBezTo>
                      <a:pt x="1" y="2086"/>
                      <a:pt x="381" y="3344"/>
                      <a:pt x="1384" y="3853"/>
                    </a:cubicBezTo>
                    <a:cubicBezTo>
                      <a:pt x="1665" y="3996"/>
                      <a:pt x="1967" y="4063"/>
                      <a:pt x="2266" y="4063"/>
                    </a:cubicBezTo>
                    <a:cubicBezTo>
                      <a:pt x="2989" y="4063"/>
                      <a:pt x="3698" y="3668"/>
                      <a:pt x="4069" y="2983"/>
                    </a:cubicBezTo>
                    <a:cubicBezTo>
                      <a:pt x="4594" y="2017"/>
                      <a:pt x="4264" y="804"/>
                      <a:pt x="3328" y="263"/>
                    </a:cubicBezTo>
                    <a:cubicBezTo>
                      <a:pt x="3019" y="85"/>
                      <a:pt x="2681" y="1"/>
                      <a:pt x="234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0" name="Google Shape;9430;p22"/>
              <p:cNvSpPr/>
              <p:nvPr/>
            </p:nvSpPr>
            <p:spPr>
              <a:xfrm>
                <a:off x="5295025" y="4142650"/>
                <a:ext cx="115225" cy="101525"/>
              </a:xfrm>
              <a:custGeom>
                <a:avLst/>
                <a:gdLst/>
                <a:ahLst/>
                <a:cxnLst/>
                <a:rect l="l" t="t" r="r" b="b"/>
                <a:pathLst>
                  <a:path w="4609" h="4061" extrusionOk="0">
                    <a:moveTo>
                      <a:pt x="2343" y="1"/>
                    </a:moveTo>
                    <a:cubicBezTo>
                      <a:pt x="1664" y="1"/>
                      <a:pt x="995" y="344"/>
                      <a:pt x="609" y="962"/>
                    </a:cubicBezTo>
                    <a:cubicBezTo>
                      <a:pt x="0" y="1935"/>
                      <a:pt x="299" y="3218"/>
                      <a:pt x="1266" y="3788"/>
                    </a:cubicBezTo>
                    <a:cubicBezTo>
                      <a:pt x="1578" y="3973"/>
                      <a:pt x="1923" y="4061"/>
                      <a:pt x="2266" y="4061"/>
                    </a:cubicBezTo>
                    <a:cubicBezTo>
                      <a:pt x="2944" y="4061"/>
                      <a:pt x="3613" y="3718"/>
                      <a:pt x="4000" y="3100"/>
                    </a:cubicBezTo>
                    <a:cubicBezTo>
                      <a:pt x="4608" y="2128"/>
                      <a:pt x="4311" y="844"/>
                      <a:pt x="3342" y="272"/>
                    </a:cubicBezTo>
                    <a:cubicBezTo>
                      <a:pt x="3030" y="88"/>
                      <a:pt x="2685" y="1"/>
                      <a:pt x="234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1" name="Google Shape;9431;p22"/>
              <p:cNvSpPr/>
              <p:nvPr/>
            </p:nvSpPr>
            <p:spPr>
              <a:xfrm>
                <a:off x="3205500" y="783575"/>
                <a:ext cx="112975" cy="100025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4001" extrusionOk="0">
                    <a:moveTo>
                      <a:pt x="2321" y="1"/>
                    </a:moveTo>
                    <a:cubicBezTo>
                      <a:pt x="1625" y="1"/>
                      <a:pt x="925" y="362"/>
                      <a:pt x="550" y="996"/>
                    </a:cubicBezTo>
                    <a:cubicBezTo>
                      <a:pt x="1" y="1929"/>
                      <a:pt x="317" y="3199"/>
                      <a:pt x="1237" y="3743"/>
                    </a:cubicBezTo>
                    <a:cubicBezTo>
                      <a:pt x="1533" y="3918"/>
                      <a:pt x="1865" y="4000"/>
                      <a:pt x="2198" y="4000"/>
                    </a:cubicBezTo>
                    <a:cubicBezTo>
                      <a:pt x="2894" y="4000"/>
                      <a:pt x="3593" y="3639"/>
                      <a:pt x="3967" y="3005"/>
                    </a:cubicBezTo>
                    <a:cubicBezTo>
                      <a:pt x="4519" y="2072"/>
                      <a:pt x="4202" y="802"/>
                      <a:pt x="3282" y="258"/>
                    </a:cubicBezTo>
                    <a:cubicBezTo>
                      <a:pt x="2986" y="83"/>
                      <a:pt x="2654" y="1"/>
                      <a:pt x="232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2" name="Google Shape;9432;p22"/>
              <p:cNvSpPr/>
              <p:nvPr/>
            </p:nvSpPr>
            <p:spPr>
              <a:xfrm>
                <a:off x="5764100" y="2222000"/>
                <a:ext cx="113025" cy="100050"/>
              </a:xfrm>
              <a:custGeom>
                <a:avLst/>
                <a:gdLst/>
                <a:ahLst/>
                <a:cxnLst/>
                <a:rect l="l" t="t" r="r" b="b"/>
                <a:pathLst>
                  <a:path w="4521" h="4002" extrusionOk="0">
                    <a:moveTo>
                      <a:pt x="2320" y="1"/>
                    </a:moveTo>
                    <a:cubicBezTo>
                      <a:pt x="1620" y="1"/>
                      <a:pt x="918" y="367"/>
                      <a:pt x="546" y="1008"/>
                    </a:cubicBezTo>
                    <a:cubicBezTo>
                      <a:pt x="1" y="1946"/>
                      <a:pt x="325" y="3212"/>
                      <a:pt x="1249" y="3750"/>
                    </a:cubicBezTo>
                    <a:cubicBezTo>
                      <a:pt x="1542" y="3921"/>
                      <a:pt x="1871" y="4001"/>
                      <a:pt x="2199" y="4001"/>
                    </a:cubicBezTo>
                    <a:cubicBezTo>
                      <a:pt x="2900" y="4001"/>
                      <a:pt x="3603" y="3635"/>
                      <a:pt x="3975" y="2994"/>
                    </a:cubicBezTo>
                    <a:cubicBezTo>
                      <a:pt x="4520" y="2057"/>
                      <a:pt x="4194" y="791"/>
                      <a:pt x="3272" y="253"/>
                    </a:cubicBezTo>
                    <a:cubicBezTo>
                      <a:pt x="2978" y="82"/>
                      <a:pt x="2649" y="1"/>
                      <a:pt x="232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3" name="Google Shape;9433;p22"/>
              <p:cNvSpPr/>
              <p:nvPr/>
            </p:nvSpPr>
            <p:spPr>
              <a:xfrm>
                <a:off x="3388850" y="730875"/>
                <a:ext cx="111625" cy="99075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3963" extrusionOk="0">
                    <a:moveTo>
                      <a:pt x="2312" y="1"/>
                    </a:moveTo>
                    <a:cubicBezTo>
                      <a:pt x="1602" y="1"/>
                      <a:pt x="886" y="377"/>
                      <a:pt x="525" y="1025"/>
                    </a:cubicBezTo>
                    <a:cubicBezTo>
                      <a:pt x="1" y="1967"/>
                      <a:pt x="360" y="3249"/>
                      <a:pt x="1291" y="3747"/>
                    </a:cubicBezTo>
                    <a:cubicBezTo>
                      <a:pt x="1566" y="3893"/>
                      <a:pt x="1869" y="3962"/>
                      <a:pt x="2173" y="3962"/>
                    </a:cubicBezTo>
                    <a:cubicBezTo>
                      <a:pt x="2905" y="3962"/>
                      <a:pt x="3641" y="3563"/>
                      <a:pt x="3988" y="2889"/>
                    </a:cubicBezTo>
                    <a:cubicBezTo>
                      <a:pt x="4464" y="1965"/>
                      <a:pt x="4124" y="752"/>
                      <a:pt x="3243" y="244"/>
                    </a:cubicBezTo>
                    <a:cubicBezTo>
                      <a:pt x="2956" y="79"/>
                      <a:pt x="2635" y="1"/>
                      <a:pt x="231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4" name="Google Shape;9434;p22"/>
              <p:cNvSpPr/>
              <p:nvPr/>
            </p:nvSpPr>
            <p:spPr>
              <a:xfrm>
                <a:off x="5714875" y="2038525"/>
                <a:ext cx="111625" cy="99100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3964" extrusionOk="0">
                    <a:moveTo>
                      <a:pt x="2315" y="1"/>
                    </a:moveTo>
                    <a:cubicBezTo>
                      <a:pt x="1623" y="1"/>
                      <a:pt x="921" y="356"/>
                      <a:pt x="551" y="980"/>
                    </a:cubicBezTo>
                    <a:cubicBezTo>
                      <a:pt x="1" y="1906"/>
                      <a:pt x="329" y="3195"/>
                      <a:pt x="1248" y="3722"/>
                    </a:cubicBezTo>
                    <a:cubicBezTo>
                      <a:pt x="1533" y="3886"/>
                      <a:pt x="1853" y="3963"/>
                      <a:pt x="2174" y="3963"/>
                    </a:cubicBezTo>
                    <a:cubicBezTo>
                      <a:pt x="2887" y="3963"/>
                      <a:pt x="3605" y="3584"/>
                      <a:pt x="3963" y="2934"/>
                    </a:cubicBezTo>
                    <a:cubicBezTo>
                      <a:pt x="4464" y="2028"/>
                      <a:pt x="4153" y="806"/>
                      <a:pt x="3287" y="268"/>
                    </a:cubicBezTo>
                    <a:cubicBezTo>
                      <a:pt x="2992" y="86"/>
                      <a:pt x="2655" y="1"/>
                      <a:pt x="231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5" name="Google Shape;9435;p22"/>
              <p:cNvSpPr/>
              <p:nvPr/>
            </p:nvSpPr>
            <p:spPr>
              <a:xfrm>
                <a:off x="5814725" y="2406425"/>
                <a:ext cx="111600" cy="99075"/>
              </a:xfrm>
              <a:custGeom>
                <a:avLst/>
                <a:gdLst/>
                <a:ahLst/>
                <a:cxnLst/>
                <a:rect l="l" t="t" r="r" b="b"/>
                <a:pathLst>
                  <a:path w="4464" h="3963" extrusionOk="0">
                    <a:moveTo>
                      <a:pt x="2290" y="1"/>
                    </a:moveTo>
                    <a:cubicBezTo>
                      <a:pt x="1585" y="1"/>
                      <a:pt x="873" y="371"/>
                      <a:pt x="509" y="1013"/>
                    </a:cubicBezTo>
                    <a:cubicBezTo>
                      <a:pt x="0" y="1914"/>
                      <a:pt x="299" y="3138"/>
                      <a:pt x="1161" y="3685"/>
                    </a:cubicBezTo>
                    <a:cubicBezTo>
                      <a:pt x="1459" y="3874"/>
                      <a:pt x="1802" y="3963"/>
                      <a:pt x="2148" y="3963"/>
                    </a:cubicBezTo>
                    <a:cubicBezTo>
                      <a:pt x="2834" y="3963"/>
                      <a:pt x="3530" y="3613"/>
                      <a:pt x="3905" y="2998"/>
                    </a:cubicBezTo>
                    <a:cubicBezTo>
                      <a:pt x="4464" y="2082"/>
                      <a:pt x="4147" y="788"/>
                      <a:pt x="3232" y="250"/>
                    </a:cubicBezTo>
                    <a:cubicBezTo>
                      <a:pt x="2943" y="80"/>
                      <a:pt x="2617" y="1"/>
                      <a:pt x="229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6" name="Google Shape;9436;p22"/>
              <p:cNvSpPr/>
              <p:nvPr/>
            </p:nvSpPr>
            <p:spPr>
              <a:xfrm>
                <a:off x="3023475" y="837225"/>
                <a:ext cx="111625" cy="99075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3963" extrusionOk="0">
                    <a:moveTo>
                      <a:pt x="2292" y="1"/>
                    </a:moveTo>
                    <a:cubicBezTo>
                      <a:pt x="1583" y="1"/>
                      <a:pt x="868" y="375"/>
                      <a:pt x="506" y="1021"/>
                    </a:cubicBezTo>
                    <a:cubicBezTo>
                      <a:pt x="1" y="1924"/>
                      <a:pt x="306" y="3147"/>
                      <a:pt x="1169" y="3690"/>
                    </a:cubicBezTo>
                    <a:cubicBezTo>
                      <a:pt x="1465" y="3875"/>
                      <a:pt x="1806" y="3963"/>
                      <a:pt x="2149" y="3963"/>
                    </a:cubicBezTo>
                    <a:cubicBezTo>
                      <a:pt x="2837" y="3963"/>
                      <a:pt x="3536" y="3611"/>
                      <a:pt x="3908" y="2991"/>
                    </a:cubicBezTo>
                    <a:cubicBezTo>
                      <a:pt x="4464" y="2072"/>
                      <a:pt x="4143" y="779"/>
                      <a:pt x="3225" y="246"/>
                    </a:cubicBezTo>
                    <a:cubicBezTo>
                      <a:pt x="2938" y="79"/>
                      <a:pt x="2616" y="1"/>
                      <a:pt x="229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7" name="Google Shape;9437;p22"/>
              <p:cNvSpPr/>
              <p:nvPr/>
            </p:nvSpPr>
            <p:spPr>
              <a:xfrm>
                <a:off x="4299525" y="4831850"/>
                <a:ext cx="109375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4375" h="3883" extrusionOk="0">
                    <a:moveTo>
                      <a:pt x="2255" y="1"/>
                    </a:moveTo>
                    <a:cubicBezTo>
                      <a:pt x="1540" y="1"/>
                      <a:pt x="818" y="390"/>
                      <a:pt x="478" y="1053"/>
                    </a:cubicBezTo>
                    <a:cubicBezTo>
                      <a:pt x="1" y="1980"/>
                      <a:pt x="360" y="3192"/>
                      <a:pt x="1256" y="3671"/>
                    </a:cubicBezTo>
                    <a:cubicBezTo>
                      <a:pt x="1526" y="3815"/>
                      <a:pt x="1824" y="3882"/>
                      <a:pt x="2122" y="3882"/>
                    </a:cubicBezTo>
                    <a:cubicBezTo>
                      <a:pt x="2818" y="3882"/>
                      <a:pt x="3518" y="3513"/>
                      <a:pt x="3871" y="2879"/>
                    </a:cubicBezTo>
                    <a:cubicBezTo>
                      <a:pt x="4374" y="1974"/>
                      <a:pt x="4049" y="751"/>
                      <a:pt x="3168" y="240"/>
                    </a:cubicBezTo>
                    <a:cubicBezTo>
                      <a:pt x="2887" y="77"/>
                      <a:pt x="2571" y="1"/>
                      <a:pt x="225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8" name="Google Shape;9438;p22"/>
              <p:cNvSpPr/>
              <p:nvPr/>
            </p:nvSpPr>
            <p:spPr>
              <a:xfrm>
                <a:off x="1740375" y="3393400"/>
                <a:ext cx="109875" cy="97100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3884" extrusionOk="0">
                    <a:moveTo>
                      <a:pt x="2274" y="1"/>
                    </a:moveTo>
                    <a:cubicBezTo>
                      <a:pt x="1611" y="1"/>
                      <a:pt x="939" y="336"/>
                      <a:pt x="570" y="928"/>
                    </a:cubicBezTo>
                    <a:cubicBezTo>
                      <a:pt x="1" y="1837"/>
                      <a:pt x="326" y="3138"/>
                      <a:pt x="1250" y="3656"/>
                    </a:cubicBezTo>
                    <a:cubicBezTo>
                      <a:pt x="1527" y="3810"/>
                      <a:pt x="1835" y="3883"/>
                      <a:pt x="2144" y="3883"/>
                    </a:cubicBezTo>
                    <a:cubicBezTo>
                      <a:pt x="2828" y="3883"/>
                      <a:pt x="3517" y="3526"/>
                      <a:pt x="3876" y="2907"/>
                    </a:cubicBezTo>
                    <a:cubicBezTo>
                      <a:pt x="4395" y="2011"/>
                      <a:pt x="4090" y="784"/>
                      <a:pt x="3215" y="256"/>
                    </a:cubicBezTo>
                    <a:cubicBezTo>
                      <a:pt x="2928" y="83"/>
                      <a:pt x="2602" y="1"/>
                      <a:pt x="227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9" name="Google Shape;9439;p22"/>
              <p:cNvSpPr/>
              <p:nvPr/>
            </p:nvSpPr>
            <p:spPr>
              <a:xfrm>
                <a:off x="4171700" y="703100"/>
                <a:ext cx="109375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4375" h="3883" extrusionOk="0">
                    <a:moveTo>
                      <a:pt x="2253" y="1"/>
                    </a:moveTo>
                    <a:cubicBezTo>
                      <a:pt x="1571" y="1"/>
                      <a:pt x="883" y="357"/>
                      <a:pt x="524" y="973"/>
                    </a:cubicBezTo>
                    <a:cubicBezTo>
                      <a:pt x="0" y="1868"/>
                      <a:pt x="304" y="3095"/>
                      <a:pt x="1178" y="3626"/>
                    </a:cubicBezTo>
                    <a:cubicBezTo>
                      <a:pt x="1465" y="3801"/>
                      <a:pt x="1792" y="3883"/>
                      <a:pt x="2120" y="3883"/>
                    </a:cubicBezTo>
                    <a:cubicBezTo>
                      <a:pt x="2822" y="3883"/>
                      <a:pt x="3531" y="3508"/>
                      <a:pt x="3880" y="2861"/>
                    </a:cubicBezTo>
                    <a:cubicBezTo>
                      <a:pt x="4374" y="1947"/>
                      <a:pt x="4037" y="729"/>
                      <a:pt x="3150" y="231"/>
                    </a:cubicBezTo>
                    <a:cubicBezTo>
                      <a:pt x="2873" y="74"/>
                      <a:pt x="2563" y="1"/>
                      <a:pt x="225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0" name="Google Shape;9440;p22"/>
              <p:cNvSpPr/>
              <p:nvPr/>
            </p:nvSpPr>
            <p:spPr>
              <a:xfrm>
                <a:off x="3573275" y="678675"/>
                <a:ext cx="109325" cy="97100"/>
              </a:xfrm>
              <a:custGeom>
                <a:avLst/>
                <a:gdLst/>
                <a:ahLst/>
                <a:cxnLst/>
                <a:rect l="l" t="t" r="r" b="b"/>
                <a:pathLst>
                  <a:path w="4373" h="3884" extrusionOk="0">
                    <a:moveTo>
                      <a:pt x="2250" y="0"/>
                    </a:moveTo>
                    <a:cubicBezTo>
                      <a:pt x="1586" y="0"/>
                      <a:pt x="914" y="337"/>
                      <a:pt x="544" y="931"/>
                    </a:cubicBezTo>
                    <a:cubicBezTo>
                      <a:pt x="0" y="1803"/>
                      <a:pt x="275" y="3044"/>
                      <a:pt x="1134" y="3601"/>
                    </a:cubicBezTo>
                    <a:cubicBezTo>
                      <a:pt x="1430" y="3793"/>
                      <a:pt x="1772" y="3883"/>
                      <a:pt x="2117" y="3883"/>
                    </a:cubicBezTo>
                    <a:cubicBezTo>
                      <a:pt x="2800" y="3883"/>
                      <a:pt x="3492" y="3528"/>
                      <a:pt x="3852" y="2904"/>
                    </a:cubicBezTo>
                    <a:cubicBezTo>
                      <a:pt x="4373" y="2008"/>
                      <a:pt x="4065" y="782"/>
                      <a:pt x="3189" y="254"/>
                    </a:cubicBezTo>
                    <a:cubicBezTo>
                      <a:pt x="2903" y="82"/>
                      <a:pt x="2577" y="0"/>
                      <a:pt x="225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1" name="Google Shape;9441;p22"/>
              <p:cNvSpPr/>
              <p:nvPr/>
            </p:nvSpPr>
            <p:spPr>
              <a:xfrm>
                <a:off x="5666075" y="1855600"/>
                <a:ext cx="109925" cy="97050"/>
              </a:xfrm>
              <a:custGeom>
                <a:avLst/>
                <a:gdLst/>
                <a:ahLst/>
                <a:cxnLst/>
                <a:rect l="l" t="t" r="r" b="b"/>
                <a:pathLst>
                  <a:path w="4397" h="3882" extrusionOk="0">
                    <a:moveTo>
                      <a:pt x="2273" y="0"/>
                    </a:moveTo>
                    <a:cubicBezTo>
                      <a:pt x="1602" y="0"/>
                      <a:pt x="924" y="345"/>
                      <a:pt x="557" y="948"/>
                    </a:cubicBezTo>
                    <a:cubicBezTo>
                      <a:pt x="0" y="1869"/>
                      <a:pt x="339" y="3163"/>
                      <a:pt x="1271" y="3666"/>
                    </a:cubicBezTo>
                    <a:cubicBezTo>
                      <a:pt x="1542" y="3812"/>
                      <a:pt x="1843" y="3881"/>
                      <a:pt x="2143" y="3881"/>
                    </a:cubicBezTo>
                    <a:cubicBezTo>
                      <a:pt x="2837" y="3881"/>
                      <a:pt x="3533" y="3515"/>
                      <a:pt x="3888" y="2885"/>
                    </a:cubicBezTo>
                    <a:cubicBezTo>
                      <a:pt x="4396" y="1981"/>
                      <a:pt x="4075" y="758"/>
                      <a:pt x="3195" y="244"/>
                    </a:cubicBezTo>
                    <a:cubicBezTo>
                      <a:pt x="2912" y="78"/>
                      <a:pt x="2593" y="0"/>
                      <a:pt x="227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2" name="Google Shape;9442;p22"/>
              <p:cNvSpPr/>
              <p:nvPr/>
            </p:nvSpPr>
            <p:spPr>
              <a:xfrm>
                <a:off x="5334225" y="1356925"/>
                <a:ext cx="109875" cy="97050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3882" extrusionOk="0">
                    <a:moveTo>
                      <a:pt x="2276" y="1"/>
                    </a:moveTo>
                    <a:cubicBezTo>
                      <a:pt x="1614" y="1"/>
                      <a:pt x="943" y="333"/>
                      <a:pt x="572" y="921"/>
                    </a:cubicBezTo>
                    <a:cubicBezTo>
                      <a:pt x="0" y="1827"/>
                      <a:pt x="320" y="3130"/>
                      <a:pt x="1241" y="3651"/>
                    </a:cubicBezTo>
                    <a:cubicBezTo>
                      <a:pt x="1518" y="3808"/>
                      <a:pt x="1829" y="3882"/>
                      <a:pt x="2141" y="3882"/>
                    </a:cubicBezTo>
                    <a:cubicBezTo>
                      <a:pt x="2822" y="3882"/>
                      <a:pt x="3510" y="3528"/>
                      <a:pt x="3870" y="2914"/>
                    </a:cubicBezTo>
                    <a:cubicBezTo>
                      <a:pt x="4394" y="2020"/>
                      <a:pt x="4095" y="792"/>
                      <a:pt x="3221" y="259"/>
                    </a:cubicBezTo>
                    <a:cubicBezTo>
                      <a:pt x="2934" y="84"/>
                      <a:pt x="2606" y="1"/>
                      <a:pt x="227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3" name="Google Shape;9443;p22"/>
              <p:cNvSpPr/>
              <p:nvPr/>
            </p:nvSpPr>
            <p:spPr>
              <a:xfrm>
                <a:off x="4482875" y="4779150"/>
                <a:ext cx="108575" cy="96100"/>
              </a:xfrm>
              <a:custGeom>
                <a:avLst/>
                <a:gdLst/>
                <a:ahLst/>
                <a:cxnLst/>
                <a:rect l="l" t="t" r="r" b="b"/>
                <a:pathLst>
                  <a:path w="4343" h="3844" extrusionOk="0">
                    <a:moveTo>
                      <a:pt x="2212" y="1"/>
                    </a:moveTo>
                    <a:cubicBezTo>
                      <a:pt x="1527" y="1"/>
                      <a:pt x="854" y="372"/>
                      <a:pt x="505" y="1019"/>
                    </a:cubicBezTo>
                    <a:cubicBezTo>
                      <a:pt x="1" y="1949"/>
                      <a:pt x="337" y="3128"/>
                      <a:pt x="1249" y="3621"/>
                    </a:cubicBezTo>
                    <a:cubicBezTo>
                      <a:pt x="1528" y="3772"/>
                      <a:pt x="1831" y="3843"/>
                      <a:pt x="2131" y="3843"/>
                    </a:cubicBezTo>
                    <a:cubicBezTo>
                      <a:pt x="2816" y="3843"/>
                      <a:pt x="3489" y="3473"/>
                      <a:pt x="3838" y="2825"/>
                    </a:cubicBezTo>
                    <a:cubicBezTo>
                      <a:pt x="4342" y="1896"/>
                      <a:pt x="4006" y="717"/>
                      <a:pt x="3094" y="223"/>
                    </a:cubicBezTo>
                    <a:cubicBezTo>
                      <a:pt x="2815" y="72"/>
                      <a:pt x="2512" y="1"/>
                      <a:pt x="221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4" name="Google Shape;9444;p22"/>
              <p:cNvSpPr/>
              <p:nvPr/>
            </p:nvSpPr>
            <p:spPr>
              <a:xfrm>
                <a:off x="1691600" y="3209950"/>
                <a:ext cx="108675" cy="96125"/>
              </a:xfrm>
              <a:custGeom>
                <a:avLst/>
                <a:gdLst/>
                <a:ahLst/>
                <a:cxnLst/>
                <a:rect l="l" t="t" r="r" b="b"/>
                <a:pathLst>
                  <a:path w="4347" h="3845" extrusionOk="0">
                    <a:moveTo>
                      <a:pt x="2213" y="1"/>
                    </a:moveTo>
                    <a:cubicBezTo>
                      <a:pt x="1549" y="1"/>
                      <a:pt x="894" y="350"/>
                      <a:pt x="534" y="969"/>
                    </a:cubicBezTo>
                    <a:cubicBezTo>
                      <a:pt x="1" y="1885"/>
                      <a:pt x="304" y="3070"/>
                      <a:pt x="1203" y="3593"/>
                    </a:cubicBezTo>
                    <a:cubicBezTo>
                      <a:pt x="1495" y="3764"/>
                      <a:pt x="1816" y="3844"/>
                      <a:pt x="2135" y="3844"/>
                    </a:cubicBezTo>
                    <a:cubicBezTo>
                      <a:pt x="2798" y="3844"/>
                      <a:pt x="3453" y="3495"/>
                      <a:pt x="3813" y="2876"/>
                    </a:cubicBezTo>
                    <a:cubicBezTo>
                      <a:pt x="4346" y="1959"/>
                      <a:pt x="4044" y="774"/>
                      <a:pt x="3144" y="251"/>
                    </a:cubicBezTo>
                    <a:cubicBezTo>
                      <a:pt x="2853" y="81"/>
                      <a:pt x="2532" y="1"/>
                      <a:pt x="22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5" name="Google Shape;9445;p22"/>
              <p:cNvSpPr/>
              <p:nvPr/>
            </p:nvSpPr>
            <p:spPr>
              <a:xfrm>
                <a:off x="1790900" y="3577850"/>
                <a:ext cx="108650" cy="96100"/>
              </a:xfrm>
              <a:custGeom>
                <a:avLst/>
                <a:gdLst/>
                <a:ahLst/>
                <a:cxnLst/>
                <a:rect l="l" t="t" r="r" b="b"/>
                <a:pathLst>
                  <a:path w="4346" h="3844" extrusionOk="0">
                    <a:moveTo>
                      <a:pt x="2214" y="1"/>
                    </a:moveTo>
                    <a:cubicBezTo>
                      <a:pt x="1551" y="1"/>
                      <a:pt x="896" y="349"/>
                      <a:pt x="535" y="967"/>
                    </a:cubicBezTo>
                    <a:cubicBezTo>
                      <a:pt x="0" y="1882"/>
                      <a:pt x="302" y="3068"/>
                      <a:pt x="1201" y="3593"/>
                    </a:cubicBezTo>
                    <a:cubicBezTo>
                      <a:pt x="1493" y="3763"/>
                      <a:pt x="1814" y="3844"/>
                      <a:pt x="2134" y="3844"/>
                    </a:cubicBezTo>
                    <a:cubicBezTo>
                      <a:pt x="2797" y="3844"/>
                      <a:pt x="3451" y="3496"/>
                      <a:pt x="3811" y="2878"/>
                    </a:cubicBezTo>
                    <a:cubicBezTo>
                      <a:pt x="4346" y="1961"/>
                      <a:pt x="4044" y="777"/>
                      <a:pt x="3146" y="252"/>
                    </a:cubicBezTo>
                    <a:cubicBezTo>
                      <a:pt x="2855" y="81"/>
                      <a:pt x="2534" y="1"/>
                      <a:pt x="221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6" name="Google Shape;9446;p22"/>
              <p:cNvSpPr/>
              <p:nvPr/>
            </p:nvSpPr>
            <p:spPr>
              <a:xfrm>
                <a:off x="4116950" y="4885525"/>
                <a:ext cx="108600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4344" h="3843" extrusionOk="0">
                    <a:moveTo>
                      <a:pt x="2212" y="1"/>
                    </a:moveTo>
                    <a:cubicBezTo>
                      <a:pt x="1528" y="1"/>
                      <a:pt x="855" y="372"/>
                      <a:pt x="505" y="1018"/>
                    </a:cubicBezTo>
                    <a:cubicBezTo>
                      <a:pt x="1" y="1948"/>
                      <a:pt x="337" y="3127"/>
                      <a:pt x="1250" y="3620"/>
                    </a:cubicBezTo>
                    <a:cubicBezTo>
                      <a:pt x="1529" y="3771"/>
                      <a:pt x="1831" y="3842"/>
                      <a:pt x="2131" y="3842"/>
                    </a:cubicBezTo>
                    <a:cubicBezTo>
                      <a:pt x="2816" y="3842"/>
                      <a:pt x="3489" y="3472"/>
                      <a:pt x="3839" y="2825"/>
                    </a:cubicBezTo>
                    <a:cubicBezTo>
                      <a:pt x="4343" y="1895"/>
                      <a:pt x="4007" y="717"/>
                      <a:pt x="3094" y="222"/>
                    </a:cubicBezTo>
                    <a:cubicBezTo>
                      <a:pt x="2815" y="72"/>
                      <a:pt x="2513" y="1"/>
                      <a:pt x="221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7" name="Google Shape;9447;p22"/>
              <p:cNvSpPr/>
              <p:nvPr/>
            </p:nvSpPr>
            <p:spPr>
              <a:xfrm>
                <a:off x="5831600" y="3196875"/>
                <a:ext cx="108550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4342" h="3843" extrusionOk="0">
                    <a:moveTo>
                      <a:pt x="2211" y="0"/>
                    </a:moveTo>
                    <a:cubicBezTo>
                      <a:pt x="1526" y="0"/>
                      <a:pt x="854" y="372"/>
                      <a:pt x="504" y="1019"/>
                    </a:cubicBezTo>
                    <a:cubicBezTo>
                      <a:pt x="0" y="1949"/>
                      <a:pt x="336" y="3127"/>
                      <a:pt x="1250" y="3621"/>
                    </a:cubicBezTo>
                    <a:cubicBezTo>
                      <a:pt x="1528" y="3772"/>
                      <a:pt x="1830" y="3843"/>
                      <a:pt x="2130" y="3843"/>
                    </a:cubicBezTo>
                    <a:cubicBezTo>
                      <a:pt x="2815" y="3843"/>
                      <a:pt x="3488" y="3472"/>
                      <a:pt x="3839" y="2825"/>
                    </a:cubicBezTo>
                    <a:cubicBezTo>
                      <a:pt x="4341" y="1896"/>
                      <a:pt x="4007" y="717"/>
                      <a:pt x="3093" y="223"/>
                    </a:cubicBezTo>
                    <a:cubicBezTo>
                      <a:pt x="2814" y="72"/>
                      <a:pt x="2511" y="0"/>
                      <a:pt x="221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8" name="Google Shape;9448;p22"/>
              <p:cNvSpPr/>
              <p:nvPr/>
            </p:nvSpPr>
            <p:spPr>
              <a:xfrm>
                <a:off x="5865550" y="2591850"/>
                <a:ext cx="108675" cy="96125"/>
              </a:xfrm>
              <a:custGeom>
                <a:avLst/>
                <a:gdLst/>
                <a:ahLst/>
                <a:cxnLst/>
                <a:rect l="l" t="t" r="r" b="b"/>
                <a:pathLst>
                  <a:path w="4347" h="3845" extrusionOk="0">
                    <a:moveTo>
                      <a:pt x="2215" y="1"/>
                    </a:moveTo>
                    <a:cubicBezTo>
                      <a:pt x="1552" y="1"/>
                      <a:pt x="896" y="350"/>
                      <a:pt x="536" y="969"/>
                    </a:cubicBezTo>
                    <a:cubicBezTo>
                      <a:pt x="1" y="1884"/>
                      <a:pt x="303" y="3069"/>
                      <a:pt x="1202" y="3593"/>
                    </a:cubicBezTo>
                    <a:cubicBezTo>
                      <a:pt x="1494" y="3764"/>
                      <a:pt x="1815" y="3845"/>
                      <a:pt x="2134" y="3845"/>
                    </a:cubicBezTo>
                    <a:cubicBezTo>
                      <a:pt x="2798" y="3845"/>
                      <a:pt x="3452" y="3495"/>
                      <a:pt x="3813" y="2877"/>
                    </a:cubicBezTo>
                    <a:cubicBezTo>
                      <a:pt x="4346" y="1961"/>
                      <a:pt x="4044" y="776"/>
                      <a:pt x="3146" y="251"/>
                    </a:cubicBezTo>
                    <a:cubicBezTo>
                      <a:pt x="2855" y="81"/>
                      <a:pt x="2534" y="1"/>
                      <a:pt x="221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9" name="Google Shape;9449;p22"/>
              <p:cNvSpPr/>
              <p:nvPr/>
            </p:nvSpPr>
            <p:spPr>
              <a:xfrm>
                <a:off x="2841775" y="891900"/>
                <a:ext cx="108550" cy="96100"/>
              </a:xfrm>
              <a:custGeom>
                <a:avLst/>
                <a:gdLst/>
                <a:ahLst/>
                <a:cxnLst/>
                <a:rect l="l" t="t" r="r" b="b"/>
                <a:pathLst>
                  <a:path w="4342" h="3844" extrusionOk="0">
                    <a:moveTo>
                      <a:pt x="2210" y="0"/>
                    </a:moveTo>
                    <a:cubicBezTo>
                      <a:pt x="1527" y="0"/>
                      <a:pt x="857" y="370"/>
                      <a:pt x="506" y="1016"/>
                    </a:cubicBezTo>
                    <a:cubicBezTo>
                      <a:pt x="1" y="1948"/>
                      <a:pt x="334" y="3125"/>
                      <a:pt x="1247" y="3620"/>
                    </a:cubicBezTo>
                    <a:cubicBezTo>
                      <a:pt x="1526" y="3772"/>
                      <a:pt x="1830" y="3843"/>
                      <a:pt x="2131" y="3843"/>
                    </a:cubicBezTo>
                    <a:cubicBezTo>
                      <a:pt x="2814" y="3843"/>
                      <a:pt x="3486" y="3474"/>
                      <a:pt x="3837" y="2827"/>
                    </a:cubicBezTo>
                    <a:cubicBezTo>
                      <a:pt x="4342" y="1897"/>
                      <a:pt x="4009" y="720"/>
                      <a:pt x="3097" y="225"/>
                    </a:cubicBezTo>
                    <a:cubicBezTo>
                      <a:pt x="2816" y="72"/>
                      <a:pt x="2512" y="0"/>
                      <a:pt x="221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0" name="Google Shape;9450;p22"/>
              <p:cNvSpPr/>
              <p:nvPr/>
            </p:nvSpPr>
            <p:spPr>
              <a:xfrm>
                <a:off x="2342525" y="1235375"/>
                <a:ext cx="108625" cy="96125"/>
              </a:xfrm>
              <a:custGeom>
                <a:avLst/>
                <a:gdLst/>
                <a:ahLst/>
                <a:cxnLst/>
                <a:rect l="l" t="t" r="r" b="b"/>
                <a:pathLst>
                  <a:path w="4345" h="3845" extrusionOk="0">
                    <a:moveTo>
                      <a:pt x="2214" y="0"/>
                    </a:moveTo>
                    <a:cubicBezTo>
                      <a:pt x="1550" y="0"/>
                      <a:pt x="896" y="348"/>
                      <a:pt x="536" y="967"/>
                    </a:cubicBezTo>
                    <a:cubicBezTo>
                      <a:pt x="1" y="1882"/>
                      <a:pt x="303" y="3068"/>
                      <a:pt x="1200" y="3593"/>
                    </a:cubicBezTo>
                    <a:cubicBezTo>
                      <a:pt x="1492" y="3763"/>
                      <a:pt x="1813" y="3844"/>
                      <a:pt x="2132" y="3844"/>
                    </a:cubicBezTo>
                    <a:cubicBezTo>
                      <a:pt x="2796" y="3844"/>
                      <a:pt x="3450" y="3495"/>
                      <a:pt x="3811" y="2877"/>
                    </a:cubicBezTo>
                    <a:cubicBezTo>
                      <a:pt x="4345" y="1962"/>
                      <a:pt x="4044" y="777"/>
                      <a:pt x="3145" y="251"/>
                    </a:cubicBezTo>
                    <a:cubicBezTo>
                      <a:pt x="2854" y="81"/>
                      <a:pt x="2533" y="0"/>
                      <a:pt x="22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1" name="Google Shape;9451;p22"/>
              <p:cNvSpPr/>
              <p:nvPr/>
            </p:nvSpPr>
            <p:spPr>
              <a:xfrm>
                <a:off x="3934850" y="4939775"/>
                <a:ext cx="106425" cy="93975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3759" extrusionOk="0">
                    <a:moveTo>
                      <a:pt x="2141" y="0"/>
                    </a:moveTo>
                    <a:cubicBezTo>
                      <a:pt x="1530" y="0"/>
                      <a:pt x="945" y="314"/>
                      <a:pt x="584" y="893"/>
                    </a:cubicBezTo>
                    <a:cubicBezTo>
                      <a:pt x="1" y="1834"/>
                      <a:pt x="273" y="2971"/>
                      <a:pt x="1209" y="3506"/>
                    </a:cubicBezTo>
                    <a:cubicBezTo>
                      <a:pt x="1508" y="3677"/>
                      <a:pt x="1826" y="3759"/>
                      <a:pt x="2137" y="3759"/>
                    </a:cubicBezTo>
                    <a:cubicBezTo>
                      <a:pt x="2764" y="3759"/>
                      <a:pt x="3362" y="3425"/>
                      <a:pt x="3719" y="2815"/>
                    </a:cubicBezTo>
                    <a:cubicBezTo>
                      <a:pt x="4256" y="1900"/>
                      <a:pt x="3997" y="814"/>
                      <a:pt x="3114" y="279"/>
                    </a:cubicBezTo>
                    <a:cubicBezTo>
                      <a:pt x="2803" y="91"/>
                      <a:pt x="2468" y="0"/>
                      <a:pt x="214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2" name="Google Shape;9452;p22"/>
              <p:cNvSpPr/>
              <p:nvPr/>
            </p:nvSpPr>
            <p:spPr>
              <a:xfrm>
                <a:off x="1842275" y="3763300"/>
                <a:ext cx="10520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208" h="3723" extrusionOk="0">
                    <a:moveTo>
                      <a:pt x="2103" y="1"/>
                    </a:moveTo>
                    <a:cubicBezTo>
                      <a:pt x="1478" y="1"/>
                      <a:pt x="883" y="337"/>
                      <a:pt x="530" y="952"/>
                    </a:cubicBezTo>
                    <a:cubicBezTo>
                      <a:pt x="1" y="1872"/>
                      <a:pt x="275" y="2949"/>
                      <a:pt x="1177" y="3467"/>
                    </a:cubicBezTo>
                    <a:cubicBezTo>
                      <a:pt x="1476" y="3639"/>
                      <a:pt x="1794" y="3722"/>
                      <a:pt x="2104" y="3722"/>
                    </a:cubicBezTo>
                    <a:cubicBezTo>
                      <a:pt x="2730" y="3722"/>
                      <a:pt x="3325" y="3387"/>
                      <a:pt x="3679" y="2772"/>
                    </a:cubicBezTo>
                    <a:cubicBezTo>
                      <a:pt x="4208" y="1852"/>
                      <a:pt x="3932" y="775"/>
                      <a:pt x="3030" y="256"/>
                    </a:cubicBezTo>
                    <a:cubicBezTo>
                      <a:pt x="2731" y="84"/>
                      <a:pt x="2413" y="1"/>
                      <a:pt x="210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3" name="Google Shape;9453;p22"/>
              <p:cNvSpPr/>
              <p:nvPr/>
            </p:nvSpPr>
            <p:spPr>
              <a:xfrm>
                <a:off x="5054500" y="1044225"/>
                <a:ext cx="105375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4215" h="3722" extrusionOk="0">
                    <a:moveTo>
                      <a:pt x="2107" y="0"/>
                    </a:moveTo>
                    <a:cubicBezTo>
                      <a:pt x="1462" y="0"/>
                      <a:pt x="853" y="357"/>
                      <a:pt x="504" y="1000"/>
                    </a:cubicBezTo>
                    <a:cubicBezTo>
                      <a:pt x="0" y="1932"/>
                      <a:pt x="310" y="2999"/>
                      <a:pt x="1228" y="3494"/>
                    </a:cubicBezTo>
                    <a:cubicBezTo>
                      <a:pt x="1513" y="3648"/>
                      <a:pt x="1813" y="3722"/>
                      <a:pt x="2106" y="3722"/>
                    </a:cubicBezTo>
                    <a:cubicBezTo>
                      <a:pt x="2751" y="3722"/>
                      <a:pt x="3361" y="3365"/>
                      <a:pt x="3709" y="2723"/>
                    </a:cubicBezTo>
                    <a:cubicBezTo>
                      <a:pt x="4215" y="1790"/>
                      <a:pt x="3905" y="726"/>
                      <a:pt x="2986" y="228"/>
                    </a:cubicBezTo>
                    <a:cubicBezTo>
                      <a:pt x="2700" y="74"/>
                      <a:pt x="2400" y="0"/>
                      <a:pt x="210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4" name="Google Shape;9454;p22"/>
              <p:cNvSpPr/>
              <p:nvPr/>
            </p:nvSpPr>
            <p:spPr>
              <a:xfrm>
                <a:off x="3337125" y="4915825"/>
                <a:ext cx="105325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4213" h="3722" extrusionOk="0">
                    <a:moveTo>
                      <a:pt x="2106" y="1"/>
                    </a:moveTo>
                    <a:cubicBezTo>
                      <a:pt x="1471" y="1"/>
                      <a:pt x="868" y="347"/>
                      <a:pt x="518" y="975"/>
                    </a:cubicBezTo>
                    <a:cubicBezTo>
                      <a:pt x="1" y="1902"/>
                      <a:pt x="294" y="2973"/>
                      <a:pt x="1203" y="3480"/>
                    </a:cubicBezTo>
                    <a:cubicBezTo>
                      <a:pt x="1496" y="3643"/>
                      <a:pt x="1805" y="3722"/>
                      <a:pt x="2107" y="3722"/>
                    </a:cubicBezTo>
                    <a:cubicBezTo>
                      <a:pt x="2742" y="3722"/>
                      <a:pt x="3344" y="3375"/>
                      <a:pt x="3695" y="2747"/>
                    </a:cubicBezTo>
                    <a:cubicBezTo>
                      <a:pt x="4212" y="1820"/>
                      <a:pt x="3919" y="749"/>
                      <a:pt x="3010" y="242"/>
                    </a:cubicBezTo>
                    <a:cubicBezTo>
                      <a:pt x="2717" y="79"/>
                      <a:pt x="2408" y="1"/>
                      <a:pt x="210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5" name="Google Shape;9455;p22"/>
              <p:cNvSpPr/>
              <p:nvPr/>
            </p:nvSpPr>
            <p:spPr>
              <a:xfrm>
                <a:off x="1894600" y="1764325"/>
                <a:ext cx="105350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3722" extrusionOk="0">
                    <a:moveTo>
                      <a:pt x="2109" y="0"/>
                    </a:moveTo>
                    <a:cubicBezTo>
                      <a:pt x="1460" y="0"/>
                      <a:pt x="844" y="363"/>
                      <a:pt x="498" y="1013"/>
                    </a:cubicBezTo>
                    <a:cubicBezTo>
                      <a:pt x="0" y="1944"/>
                      <a:pt x="320" y="3011"/>
                      <a:pt x="1239" y="3500"/>
                    </a:cubicBezTo>
                    <a:cubicBezTo>
                      <a:pt x="1521" y="3650"/>
                      <a:pt x="1816" y="3722"/>
                      <a:pt x="2104" y="3722"/>
                    </a:cubicBezTo>
                    <a:cubicBezTo>
                      <a:pt x="2754" y="3722"/>
                      <a:pt x="3370" y="3359"/>
                      <a:pt x="3717" y="2710"/>
                    </a:cubicBezTo>
                    <a:cubicBezTo>
                      <a:pt x="4213" y="1779"/>
                      <a:pt x="3895" y="712"/>
                      <a:pt x="2974" y="221"/>
                    </a:cubicBezTo>
                    <a:cubicBezTo>
                      <a:pt x="2693" y="72"/>
                      <a:pt x="2398" y="0"/>
                      <a:pt x="210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6" name="Google Shape;9456;p22"/>
              <p:cNvSpPr/>
              <p:nvPr/>
            </p:nvSpPr>
            <p:spPr>
              <a:xfrm>
                <a:off x="1677225" y="2422075"/>
                <a:ext cx="106100" cy="93975"/>
              </a:xfrm>
              <a:custGeom>
                <a:avLst/>
                <a:gdLst/>
                <a:ahLst/>
                <a:cxnLst/>
                <a:rect l="l" t="t" r="r" b="b"/>
                <a:pathLst>
                  <a:path w="4244" h="3759" extrusionOk="0">
                    <a:moveTo>
                      <a:pt x="2125" y="1"/>
                    </a:moveTo>
                    <a:cubicBezTo>
                      <a:pt x="1471" y="1"/>
                      <a:pt x="850" y="364"/>
                      <a:pt x="499" y="1020"/>
                    </a:cubicBezTo>
                    <a:cubicBezTo>
                      <a:pt x="1" y="1949"/>
                      <a:pt x="309" y="3018"/>
                      <a:pt x="1220" y="3520"/>
                    </a:cubicBezTo>
                    <a:cubicBezTo>
                      <a:pt x="1511" y="3681"/>
                      <a:pt x="1819" y="3758"/>
                      <a:pt x="2121" y="3758"/>
                    </a:cubicBezTo>
                    <a:cubicBezTo>
                      <a:pt x="2758" y="3758"/>
                      <a:pt x="3365" y="3414"/>
                      <a:pt x="3719" y="2789"/>
                    </a:cubicBezTo>
                    <a:cubicBezTo>
                      <a:pt x="4243" y="1867"/>
                      <a:pt x="3968" y="790"/>
                      <a:pt x="3075" y="267"/>
                    </a:cubicBezTo>
                    <a:cubicBezTo>
                      <a:pt x="2769" y="87"/>
                      <a:pt x="2443" y="1"/>
                      <a:pt x="212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7" name="Google Shape;9457;p22"/>
              <p:cNvSpPr/>
              <p:nvPr/>
            </p:nvSpPr>
            <p:spPr>
              <a:xfrm>
                <a:off x="3758200" y="627525"/>
                <a:ext cx="105250" cy="93025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3721" extrusionOk="0">
                    <a:moveTo>
                      <a:pt x="2106" y="0"/>
                    </a:moveTo>
                    <a:cubicBezTo>
                      <a:pt x="1475" y="0"/>
                      <a:pt x="875" y="342"/>
                      <a:pt x="523" y="965"/>
                    </a:cubicBezTo>
                    <a:cubicBezTo>
                      <a:pt x="1" y="1889"/>
                      <a:pt x="287" y="2962"/>
                      <a:pt x="1193" y="3475"/>
                    </a:cubicBezTo>
                    <a:cubicBezTo>
                      <a:pt x="1488" y="3641"/>
                      <a:pt x="1800" y="3721"/>
                      <a:pt x="2105" y="3721"/>
                    </a:cubicBezTo>
                    <a:cubicBezTo>
                      <a:pt x="2736" y="3721"/>
                      <a:pt x="3336" y="3379"/>
                      <a:pt x="3688" y="2757"/>
                    </a:cubicBezTo>
                    <a:cubicBezTo>
                      <a:pt x="4209" y="1835"/>
                      <a:pt x="3924" y="760"/>
                      <a:pt x="3019" y="247"/>
                    </a:cubicBezTo>
                    <a:cubicBezTo>
                      <a:pt x="2723" y="80"/>
                      <a:pt x="2411" y="0"/>
                      <a:pt x="210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8" name="Google Shape;9458;p22"/>
              <p:cNvSpPr/>
              <p:nvPr/>
            </p:nvSpPr>
            <p:spPr>
              <a:xfrm>
                <a:off x="4666675" y="4727075"/>
                <a:ext cx="106375" cy="93950"/>
              </a:xfrm>
              <a:custGeom>
                <a:avLst/>
                <a:gdLst/>
                <a:ahLst/>
                <a:cxnLst/>
                <a:rect l="l" t="t" r="r" b="b"/>
                <a:pathLst>
                  <a:path w="4255" h="3758" extrusionOk="0">
                    <a:moveTo>
                      <a:pt x="2144" y="0"/>
                    </a:moveTo>
                    <a:cubicBezTo>
                      <a:pt x="1537" y="0"/>
                      <a:pt x="954" y="310"/>
                      <a:pt x="593" y="881"/>
                    </a:cubicBezTo>
                    <a:cubicBezTo>
                      <a:pt x="1" y="1818"/>
                      <a:pt x="263" y="2957"/>
                      <a:pt x="1196" y="3498"/>
                    </a:cubicBezTo>
                    <a:cubicBezTo>
                      <a:pt x="1498" y="3673"/>
                      <a:pt x="1820" y="3757"/>
                      <a:pt x="2135" y="3757"/>
                    </a:cubicBezTo>
                    <a:cubicBezTo>
                      <a:pt x="2758" y="3757"/>
                      <a:pt x="3353" y="3429"/>
                      <a:pt x="3711" y="2828"/>
                    </a:cubicBezTo>
                    <a:cubicBezTo>
                      <a:pt x="4255" y="1916"/>
                      <a:pt x="4004" y="825"/>
                      <a:pt x="3128" y="286"/>
                    </a:cubicBezTo>
                    <a:cubicBezTo>
                      <a:pt x="2814" y="93"/>
                      <a:pt x="2476" y="0"/>
                      <a:pt x="214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9" name="Google Shape;9459;p22"/>
              <p:cNvSpPr/>
              <p:nvPr/>
            </p:nvSpPr>
            <p:spPr>
              <a:xfrm>
                <a:off x="1643275" y="3027100"/>
                <a:ext cx="106050" cy="93950"/>
              </a:xfrm>
              <a:custGeom>
                <a:avLst/>
                <a:gdLst/>
                <a:ahLst/>
                <a:cxnLst/>
                <a:rect l="l" t="t" r="r" b="b"/>
                <a:pathLst>
                  <a:path w="4242" h="3758" extrusionOk="0">
                    <a:moveTo>
                      <a:pt x="2121" y="0"/>
                    </a:moveTo>
                    <a:cubicBezTo>
                      <a:pt x="1489" y="0"/>
                      <a:pt x="887" y="339"/>
                      <a:pt x="531" y="958"/>
                    </a:cubicBezTo>
                    <a:cubicBezTo>
                      <a:pt x="0" y="1877"/>
                      <a:pt x="269" y="2957"/>
                      <a:pt x="1157" y="3486"/>
                    </a:cubicBezTo>
                    <a:cubicBezTo>
                      <a:pt x="1466" y="3670"/>
                      <a:pt x="1796" y="3758"/>
                      <a:pt x="2118" y="3758"/>
                    </a:cubicBezTo>
                    <a:cubicBezTo>
                      <a:pt x="2767" y="3758"/>
                      <a:pt x="3385" y="3400"/>
                      <a:pt x="3737" y="2751"/>
                    </a:cubicBezTo>
                    <a:cubicBezTo>
                      <a:pt x="4241" y="1823"/>
                      <a:pt x="3942" y="751"/>
                      <a:pt x="3034" y="244"/>
                    </a:cubicBezTo>
                    <a:cubicBezTo>
                      <a:pt x="2739" y="79"/>
                      <a:pt x="2427" y="0"/>
                      <a:pt x="212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0" name="Google Shape;9460;p22"/>
              <p:cNvSpPr/>
              <p:nvPr/>
            </p:nvSpPr>
            <p:spPr>
              <a:xfrm>
                <a:off x="5616300" y="3856575"/>
                <a:ext cx="10520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208" h="3723" extrusionOk="0">
                    <a:moveTo>
                      <a:pt x="2103" y="1"/>
                    </a:moveTo>
                    <a:cubicBezTo>
                      <a:pt x="1478" y="1"/>
                      <a:pt x="883" y="338"/>
                      <a:pt x="530" y="952"/>
                    </a:cubicBezTo>
                    <a:cubicBezTo>
                      <a:pt x="1" y="1872"/>
                      <a:pt x="276" y="2947"/>
                      <a:pt x="1178" y="3468"/>
                    </a:cubicBezTo>
                    <a:cubicBezTo>
                      <a:pt x="1478" y="3640"/>
                      <a:pt x="1796" y="3723"/>
                      <a:pt x="2106" y="3723"/>
                    </a:cubicBezTo>
                    <a:cubicBezTo>
                      <a:pt x="2731" y="3723"/>
                      <a:pt x="3325" y="3387"/>
                      <a:pt x="3679" y="2772"/>
                    </a:cubicBezTo>
                    <a:cubicBezTo>
                      <a:pt x="4208" y="1853"/>
                      <a:pt x="3934" y="775"/>
                      <a:pt x="3032" y="257"/>
                    </a:cubicBezTo>
                    <a:cubicBezTo>
                      <a:pt x="2732" y="84"/>
                      <a:pt x="2414" y="1"/>
                      <a:pt x="210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1" name="Google Shape;9461;p22"/>
              <p:cNvSpPr/>
              <p:nvPr/>
            </p:nvSpPr>
            <p:spPr>
              <a:xfrm>
                <a:off x="5165500" y="4383125"/>
                <a:ext cx="107650" cy="94825"/>
              </a:xfrm>
              <a:custGeom>
                <a:avLst/>
                <a:gdLst/>
                <a:ahLst/>
                <a:cxnLst/>
                <a:rect l="l" t="t" r="r" b="b"/>
                <a:pathLst>
                  <a:path w="4306" h="3793" extrusionOk="0">
                    <a:moveTo>
                      <a:pt x="2172" y="1"/>
                    </a:moveTo>
                    <a:cubicBezTo>
                      <a:pt x="1548" y="1"/>
                      <a:pt x="941" y="319"/>
                      <a:pt x="578" y="899"/>
                    </a:cubicBezTo>
                    <a:cubicBezTo>
                      <a:pt x="0" y="1825"/>
                      <a:pt x="270" y="2992"/>
                      <a:pt x="1188" y="3533"/>
                    </a:cubicBezTo>
                    <a:cubicBezTo>
                      <a:pt x="1487" y="3709"/>
                      <a:pt x="1813" y="3793"/>
                      <a:pt x="2134" y="3793"/>
                    </a:cubicBezTo>
                    <a:cubicBezTo>
                      <a:pt x="2758" y="3793"/>
                      <a:pt x="3365" y="3475"/>
                      <a:pt x="3728" y="2895"/>
                    </a:cubicBezTo>
                    <a:cubicBezTo>
                      <a:pt x="4306" y="1969"/>
                      <a:pt x="4036" y="803"/>
                      <a:pt x="3118" y="261"/>
                    </a:cubicBezTo>
                    <a:cubicBezTo>
                      <a:pt x="2819" y="85"/>
                      <a:pt x="2493" y="1"/>
                      <a:pt x="217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2" name="Google Shape;9462;p22"/>
              <p:cNvSpPr/>
              <p:nvPr/>
            </p:nvSpPr>
            <p:spPr>
              <a:xfrm>
                <a:off x="5619000" y="1673650"/>
                <a:ext cx="10530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212" h="3723" extrusionOk="0">
                    <a:moveTo>
                      <a:pt x="2108" y="1"/>
                    </a:moveTo>
                    <a:cubicBezTo>
                      <a:pt x="1459" y="1"/>
                      <a:pt x="844" y="363"/>
                      <a:pt x="497" y="1013"/>
                    </a:cubicBezTo>
                    <a:cubicBezTo>
                      <a:pt x="0" y="1944"/>
                      <a:pt x="318" y="3011"/>
                      <a:pt x="1241" y="3502"/>
                    </a:cubicBezTo>
                    <a:cubicBezTo>
                      <a:pt x="1522" y="3651"/>
                      <a:pt x="1817" y="3723"/>
                      <a:pt x="2105" y="3723"/>
                    </a:cubicBezTo>
                    <a:cubicBezTo>
                      <a:pt x="2754" y="3723"/>
                      <a:pt x="3370" y="3360"/>
                      <a:pt x="3716" y="2709"/>
                    </a:cubicBezTo>
                    <a:cubicBezTo>
                      <a:pt x="4212" y="1778"/>
                      <a:pt x="3893" y="711"/>
                      <a:pt x="2972" y="222"/>
                    </a:cubicBezTo>
                    <a:cubicBezTo>
                      <a:pt x="2691" y="72"/>
                      <a:pt x="2396" y="1"/>
                      <a:pt x="210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3" name="Google Shape;9463;p22"/>
              <p:cNvSpPr/>
              <p:nvPr/>
            </p:nvSpPr>
            <p:spPr>
              <a:xfrm>
                <a:off x="2174100" y="4261975"/>
                <a:ext cx="1053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3723" extrusionOk="0">
                    <a:moveTo>
                      <a:pt x="2108" y="0"/>
                    </a:moveTo>
                    <a:cubicBezTo>
                      <a:pt x="1463" y="0"/>
                      <a:pt x="852" y="358"/>
                      <a:pt x="504" y="1002"/>
                    </a:cubicBezTo>
                    <a:cubicBezTo>
                      <a:pt x="0" y="1932"/>
                      <a:pt x="311" y="2998"/>
                      <a:pt x="1229" y="3495"/>
                    </a:cubicBezTo>
                    <a:cubicBezTo>
                      <a:pt x="1515" y="3649"/>
                      <a:pt x="1814" y="3723"/>
                      <a:pt x="2107" y="3723"/>
                    </a:cubicBezTo>
                    <a:cubicBezTo>
                      <a:pt x="2751" y="3723"/>
                      <a:pt x="3362" y="3365"/>
                      <a:pt x="3709" y="2721"/>
                    </a:cubicBezTo>
                    <a:cubicBezTo>
                      <a:pt x="4213" y="1790"/>
                      <a:pt x="3902" y="723"/>
                      <a:pt x="2984" y="228"/>
                    </a:cubicBezTo>
                    <a:cubicBezTo>
                      <a:pt x="2700" y="74"/>
                      <a:pt x="2400" y="0"/>
                      <a:pt x="210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4" name="Google Shape;9464;p22"/>
              <p:cNvSpPr/>
              <p:nvPr/>
            </p:nvSpPr>
            <p:spPr>
              <a:xfrm>
                <a:off x="4589350" y="782675"/>
                <a:ext cx="105250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3722" extrusionOk="0">
                    <a:moveTo>
                      <a:pt x="2105" y="1"/>
                    </a:moveTo>
                    <a:cubicBezTo>
                      <a:pt x="1474" y="1"/>
                      <a:pt x="875" y="343"/>
                      <a:pt x="522" y="964"/>
                    </a:cubicBezTo>
                    <a:cubicBezTo>
                      <a:pt x="1" y="1887"/>
                      <a:pt x="285" y="2961"/>
                      <a:pt x="1191" y="3474"/>
                    </a:cubicBezTo>
                    <a:cubicBezTo>
                      <a:pt x="1486" y="3641"/>
                      <a:pt x="1799" y="3721"/>
                      <a:pt x="2104" y="3721"/>
                    </a:cubicBezTo>
                    <a:cubicBezTo>
                      <a:pt x="2735" y="3721"/>
                      <a:pt x="3335" y="3379"/>
                      <a:pt x="3686" y="2758"/>
                    </a:cubicBezTo>
                    <a:cubicBezTo>
                      <a:pt x="4209" y="1835"/>
                      <a:pt x="3923" y="761"/>
                      <a:pt x="3019" y="248"/>
                    </a:cubicBezTo>
                    <a:cubicBezTo>
                      <a:pt x="2723" y="81"/>
                      <a:pt x="2410" y="1"/>
                      <a:pt x="210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5" name="Google Shape;9465;p22"/>
              <p:cNvSpPr/>
              <p:nvPr/>
            </p:nvSpPr>
            <p:spPr>
              <a:xfrm>
                <a:off x="4821150" y="912525"/>
                <a:ext cx="107375" cy="94925"/>
              </a:xfrm>
              <a:custGeom>
                <a:avLst/>
                <a:gdLst/>
                <a:ahLst/>
                <a:cxnLst/>
                <a:rect l="l" t="t" r="r" b="b"/>
                <a:pathLst>
                  <a:path w="4295" h="3797" extrusionOk="0">
                    <a:moveTo>
                      <a:pt x="2159" y="1"/>
                    </a:moveTo>
                    <a:cubicBezTo>
                      <a:pt x="1490" y="1"/>
                      <a:pt x="844" y="370"/>
                      <a:pt x="496" y="1018"/>
                    </a:cubicBezTo>
                    <a:cubicBezTo>
                      <a:pt x="0" y="1936"/>
                      <a:pt x="300" y="3032"/>
                      <a:pt x="1190" y="3544"/>
                    </a:cubicBezTo>
                    <a:cubicBezTo>
                      <a:pt x="1486" y="3715"/>
                      <a:pt x="1806" y="3796"/>
                      <a:pt x="2120" y="3796"/>
                    </a:cubicBezTo>
                    <a:cubicBezTo>
                      <a:pt x="2785" y="3796"/>
                      <a:pt x="3427" y="3431"/>
                      <a:pt x="3777" y="2779"/>
                    </a:cubicBezTo>
                    <a:cubicBezTo>
                      <a:pt x="4295" y="1821"/>
                      <a:pt x="3942" y="680"/>
                      <a:pt x="2986" y="199"/>
                    </a:cubicBezTo>
                    <a:cubicBezTo>
                      <a:pt x="2719" y="64"/>
                      <a:pt x="2437" y="1"/>
                      <a:pt x="215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6" name="Google Shape;9466;p22"/>
              <p:cNvSpPr/>
              <p:nvPr/>
            </p:nvSpPr>
            <p:spPr>
              <a:xfrm>
                <a:off x="1762150" y="2002375"/>
                <a:ext cx="103625" cy="91200"/>
              </a:xfrm>
              <a:custGeom>
                <a:avLst/>
                <a:gdLst/>
                <a:ahLst/>
                <a:cxnLst/>
                <a:rect l="l" t="t" r="r" b="b"/>
                <a:pathLst>
                  <a:path w="4145" h="3648" extrusionOk="0">
                    <a:moveTo>
                      <a:pt x="2087" y="0"/>
                    </a:moveTo>
                    <a:cubicBezTo>
                      <a:pt x="1483" y="0"/>
                      <a:pt x="898" y="312"/>
                      <a:pt x="550" y="880"/>
                    </a:cubicBezTo>
                    <a:cubicBezTo>
                      <a:pt x="1" y="1776"/>
                      <a:pt x="270" y="2890"/>
                      <a:pt x="1160" y="3403"/>
                    </a:cubicBezTo>
                    <a:cubicBezTo>
                      <a:pt x="1447" y="3568"/>
                      <a:pt x="1755" y="3647"/>
                      <a:pt x="2059" y="3647"/>
                    </a:cubicBezTo>
                    <a:cubicBezTo>
                      <a:pt x="2663" y="3647"/>
                      <a:pt x="3247" y="3336"/>
                      <a:pt x="3595" y="2768"/>
                    </a:cubicBezTo>
                    <a:cubicBezTo>
                      <a:pt x="4144" y="1872"/>
                      <a:pt x="3875" y="758"/>
                      <a:pt x="2985" y="244"/>
                    </a:cubicBezTo>
                    <a:cubicBezTo>
                      <a:pt x="2699" y="79"/>
                      <a:pt x="2390" y="0"/>
                      <a:pt x="208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7" name="Google Shape;9467;p22"/>
              <p:cNvSpPr/>
              <p:nvPr/>
            </p:nvSpPr>
            <p:spPr>
              <a:xfrm>
                <a:off x="1894050" y="3949125"/>
                <a:ext cx="100950" cy="89325"/>
              </a:xfrm>
              <a:custGeom>
                <a:avLst/>
                <a:gdLst/>
                <a:ahLst/>
                <a:cxnLst/>
                <a:rect l="l" t="t" r="r" b="b"/>
                <a:pathLst>
                  <a:path w="4038" h="3573" extrusionOk="0">
                    <a:moveTo>
                      <a:pt x="2068" y="1"/>
                    </a:moveTo>
                    <a:cubicBezTo>
                      <a:pt x="1453" y="1"/>
                      <a:pt x="838" y="319"/>
                      <a:pt x="501" y="881"/>
                    </a:cubicBezTo>
                    <a:cubicBezTo>
                      <a:pt x="0" y="1720"/>
                      <a:pt x="276" y="2841"/>
                      <a:pt x="1096" y="3335"/>
                    </a:cubicBezTo>
                    <a:cubicBezTo>
                      <a:pt x="1367" y="3496"/>
                      <a:pt x="1669" y="3573"/>
                      <a:pt x="1970" y="3573"/>
                    </a:cubicBezTo>
                    <a:cubicBezTo>
                      <a:pt x="2586" y="3573"/>
                      <a:pt x="3200" y="3255"/>
                      <a:pt x="3537" y="2692"/>
                    </a:cubicBezTo>
                    <a:cubicBezTo>
                      <a:pt x="4038" y="1854"/>
                      <a:pt x="3762" y="732"/>
                      <a:pt x="2941" y="239"/>
                    </a:cubicBezTo>
                    <a:cubicBezTo>
                      <a:pt x="2672" y="77"/>
                      <a:pt x="2370" y="1"/>
                      <a:pt x="206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8" name="Google Shape;9468;p22"/>
              <p:cNvSpPr/>
              <p:nvPr/>
            </p:nvSpPr>
            <p:spPr>
              <a:xfrm>
                <a:off x="1595825" y="2844950"/>
                <a:ext cx="101725" cy="90350"/>
              </a:xfrm>
              <a:custGeom>
                <a:avLst/>
                <a:gdLst/>
                <a:ahLst/>
                <a:cxnLst/>
                <a:rect l="l" t="t" r="r" b="b"/>
                <a:pathLst>
                  <a:path w="4069" h="3614" extrusionOk="0">
                    <a:moveTo>
                      <a:pt x="2062" y="1"/>
                    </a:moveTo>
                    <a:cubicBezTo>
                      <a:pt x="1455" y="1"/>
                      <a:pt x="860" y="314"/>
                      <a:pt x="516" y="877"/>
                    </a:cubicBezTo>
                    <a:cubicBezTo>
                      <a:pt x="0" y="1723"/>
                      <a:pt x="243" y="2822"/>
                      <a:pt x="1064" y="3341"/>
                    </a:cubicBezTo>
                    <a:cubicBezTo>
                      <a:pt x="1355" y="3525"/>
                      <a:pt x="1679" y="3613"/>
                      <a:pt x="2001" y="3613"/>
                    </a:cubicBezTo>
                    <a:cubicBezTo>
                      <a:pt x="2625" y="3613"/>
                      <a:pt x="3239" y="3281"/>
                      <a:pt x="3577" y="2687"/>
                    </a:cubicBezTo>
                    <a:cubicBezTo>
                      <a:pt x="4069" y="1825"/>
                      <a:pt x="3792" y="740"/>
                      <a:pt x="2953" y="245"/>
                    </a:cubicBezTo>
                    <a:cubicBezTo>
                      <a:pt x="2673" y="79"/>
                      <a:pt x="2366" y="1"/>
                      <a:pt x="206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9" name="Google Shape;9469;p22"/>
              <p:cNvSpPr/>
              <p:nvPr/>
            </p:nvSpPr>
            <p:spPr>
              <a:xfrm>
                <a:off x="3754900" y="4995275"/>
                <a:ext cx="100875" cy="89275"/>
              </a:xfrm>
              <a:custGeom>
                <a:avLst/>
                <a:gdLst/>
                <a:ahLst/>
                <a:cxnLst/>
                <a:rect l="l" t="t" r="r" b="b"/>
                <a:pathLst>
                  <a:path w="4035" h="3571" extrusionOk="0">
                    <a:moveTo>
                      <a:pt x="2064" y="0"/>
                    </a:moveTo>
                    <a:cubicBezTo>
                      <a:pt x="1419" y="0"/>
                      <a:pt x="781" y="351"/>
                      <a:pt x="459" y="953"/>
                    </a:cubicBezTo>
                    <a:cubicBezTo>
                      <a:pt x="0" y="1812"/>
                      <a:pt x="324" y="2925"/>
                      <a:pt x="1169" y="3373"/>
                    </a:cubicBezTo>
                    <a:cubicBezTo>
                      <a:pt x="1421" y="3507"/>
                      <a:pt x="1696" y="3570"/>
                      <a:pt x="1970" y="3570"/>
                    </a:cubicBezTo>
                    <a:cubicBezTo>
                      <a:pt x="2615" y="3570"/>
                      <a:pt x="3255" y="3221"/>
                      <a:pt x="3577" y="2618"/>
                    </a:cubicBezTo>
                    <a:cubicBezTo>
                      <a:pt x="4035" y="1759"/>
                      <a:pt x="3711" y="647"/>
                      <a:pt x="2868" y="199"/>
                    </a:cubicBezTo>
                    <a:cubicBezTo>
                      <a:pt x="2615" y="64"/>
                      <a:pt x="2339" y="0"/>
                      <a:pt x="206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0" name="Google Shape;9470;p22"/>
              <p:cNvSpPr/>
              <p:nvPr/>
            </p:nvSpPr>
            <p:spPr>
              <a:xfrm>
                <a:off x="4851625" y="4675700"/>
                <a:ext cx="102400" cy="90325"/>
              </a:xfrm>
              <a:custGeom>
                <a:avLst/>
                <a:gdLst/>
                <a:ahLst/>
                <a:cxnLst/>
                <a:rect l="l" t="t" r="r" b="b"/>
                <a:pathLst>
                  <a:path w="4096" h="3613" extrusionOk="0">
                    <a:moveTo>
                      <a:pt x="2086" y="0"/>
                    </a:moveTo>
                    <a:cubicBezTo>
                      <a:pt x="1462" y="0"/>
                      <a:pt x="854" y="332"/>
                      <a:pt x="516" y="922"/>
                    </a:cubicBezTo>
                    <a:cubicBezTo>
                      <a:pt x="0" y="1821"/>
                      <a:pt x="324" y="2955"/>
                      <a:pt x="1229" y="3419"/>
                    </a:cubicBezTo>
                    <a:cubicBezTo>
                      <a:pt x="1484" y="3550"/>
                      <a:pt x="1757" y="3612"/>
                      <a:pt x="2027" y="3612"/>
                    </a:cubicBezTo>
                    <a:cubicBezTo>
                      <a:pt x="2672" y="3612"/>
                      <a:pt x="3299" y="3258"/>
                      <a:pt x="3628" y="2641"/>
                    </a:cubicBezTo>
                    <a:cubicBezTo>
                      <a:pt x="4095" y="1766"/>
                      <a:pt x="3787" y="692"/>
                      <a:pt x="2936" y="220"/>
                    </a:cubicBezTo>
                    <a:cubicBezTo>
                      <a:pt x="2666" y="71"/>
                      <a:pt x="2374" y="0"/>
                      <a:pt x="208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1" name="Google Shape;9471;p22"/>
              <p:cNvSpPr/>
              <p:nvPr/>
            </p:nvSpPr>
            <p:spPr>
              <a:xfrm>
                <a:off x="5484225" y="4094650"/>
                <a:ext cx="103225" cy="91250"/>
              </a:xfrm>
              <a:custGeom>
                <a:avLst/>
                <a:gdLst/>
                <a:ahLst/>
                <a:cxnLst/>
                <a:rect l="l" t="t" r="r" b="b"/>
                <a:pathLst>
                  <a:path w="4129" h="3650" extrusionOk="0">
                    <a:moveTo>
                      <a:pt x="2069" y="1"/>
                    </a:moveTo>
                    <a:cubicBezTo>
                      <a:pt x="1418" y="1"/>
                      <a:pt x="793" y="365"/>
                      <a:pt x="460" y="1011"/>
                    </a:cubicBezTo>
                    <a:cubicBezTo>
                      <a:pt x="1" y="1901"/>
                      <a:pt x="310" y="2945"/>
                      <a:pt x="1174" y="3423"/>
                    </a:cubicBezTo>
                    <a:cubicBezTo>
                      <a:pt x="1452" y="3576"/>
                      <a:pt x="1749" y="3649"/>
                      <a:pt x="2041" y="3649"/>
                    </a:cubicBezTo>
                    <a:cubicBezTo>
                      <a:pt x="2657" y="3649"/>
                      <a:pt x="3249" y="3324"/>
                      <a:pt x="3595" y="2738"/>
                    </a:cubicBezTo>
                    <a:cubicBezTo>
                      <a:pt x="4128" y="1830"/>
                      <a:pt x="3838" y="725"/>
                      <a:pt x="2936" y="228"/>
                    </a:cubicBezTo>
                    <a:cubicBezTo>
                      <a:pt x="2657" y="74"/>
                      <a:pt x="2360" y="1"/>
                      <a:pt x="206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2" name="Google Shape;9472;p22"/>
              <p:cNvSpPr/>
              <p:nvPr/>
            </p:nvSpPr>
            <p:spPr>
              <a:xfrm>
                <a:off x="2458575" y="4578550"/>
                <a:ext cx="100900" cy="89300"/>
              </a:xfrm>
              <a:custGeom>
                <a:avLst/>
                <a:gdLst/>
                <a:ahLst/>
                <a:cxnLst/>
                <a:rect l="l" t="t" r="r" b="b"/>
                <a:pathLst>
                  <a:path w="4036" h="3572" extrusionOk="0">
                    <a:moveTo>
                      <a:pt x="2066" y="1"/>
                    </a:moveTo>
                    <a:cubicBezTo>
                      <a:pt x="1420" y="1"/>
                      <a:pt x="781" y="351"/>
                      <a:pt x="459" y="954"/>
                    </a:cubicBezTo>
                    <a:cubicBezTo>
                      <a:pt x="0" y="1812"/>
                      <a:pt x="325" y="2924"/>
                      <a:pt x="1168" y="3374"/>
                    </a:cubicBezTo>
                    <a:cubicBezTo>
                      <a:pt x="1419" y="3508"/>
                      <a:pt x="1695" y="3571"/>
                      <a:pt x="1969" y="3571"/>
                    </a:cubicBezTo>
                    <a:cubicBezTo>
                      <a:pt x="2614" y="3571"/>
                      <a:pt x="3255" y="3221"/>
                      <a:pt x="3577" y="2619"/>
                    </a:cubicBezTo>
                    <a:cubicBezTo>
                      <a:pt x="4035" y="1760"/>
                      <a:pt x="3711" y="648"/>
                      <a:pt x="2868" y="198"/>
                    </a:cubicBezTo>
                    <a:cubicBezTo>
                      <a:pt x="2615" y="64"/>
                      <a:pt x="2340" y="1"/>
                      <a:pt x="206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3" name="Google Shape;9473;p22"/>
              <p:cNvSpPr/>
              <p:nvPr/>
            </p:nvSpPr>
            <p:spPr>
              <a:xfrm>
                <a:off x="2690250" y="4708350"/>
                <a:ext cx="103225" cy="91250"/>
              </a:xfrm>
              <a:custGeom>
                <a:avLst/>
                <a:gdLst/>
                <a:ahLst/>
                <a:cxnLst/>
                <a:rect l="l" t="t" r="r" b="b"/>
                <a:pathLst>
                  <a:path w="4129" h="3650" extrusionOk="0">
                    <a:moveTo>
                      <a:pt x="2070" y="1"/>
                    </a:moveTo>
                    <a:cubicBezTo>
                      <a:pt x="1419" y="1"/>
                      <a:pt x="794" y="366"/>
                      <a:pt x="461" y="1011"/>
                    </a:cubicBezTo>
                    <a:cubicBezTo>
                      <a:pt x="1" y="1900"/>
                      <a:pt x="310" y="2946"/>
                      <a:pt x="1174" y="3423"/>
                    </a:cubicBezTo>
                    <a:cubicBezTo>
                      <a:pt x="1452" y="3577"/>
                      <a:pt x="1749" y="3650"/>
                      <a:pt x="2041" y="3650"/>
                    </a:cubicBezTo>
                    <a:cubicBezTo>
                      <a:pt x="2657" y="3650"/>
                      <a:pt x="3249" y="3325"/>
                      <a:pt x="3595" y="2738"/>
                    </a:cubicBezTo>
                    <a:cubicBezTo>
                      <a:pt x="4128" y="1832"/>
                      <a:pt x="3838" y="725"/>
                      <a:pt x="2936" y="227"/>
                    </a:cubicBezTo>
                    <a:cubicBezTo>
                      <a:pt x="2658" y="74"/>
                      <a:pt x="2361" y="1"/>
                      <a:pt x="207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4" name="Google Shape;9474;p22"/>
              <p:cNvSpPr/>
              <p:nvPr/>
            </p:nvSpPr>
            <p:spPr>
              <a:xfrm>
                <a:off x="2660900" y="947075"/>
                <a:ext cx="104325" cy="92100"/>
              </a:xfrm>
              <a:custGeom>
                <a:avLst/>
                <a:gdLst/>
                <a:ahLst/>
                <a:cxnLst/>
                <a:rect l="l" t="t" r="r" b="b"/>
                <a:pathLst>
                  <a:path w="4173" h="3684" extrusionOk="0">
                    <a:moveTo>
                      <a:pt x="2094" y="0"/>
                    </a:moveTo>
                    <a:cubicBezTo>
                      <a:pt x="1481" y="0"/>
                      <a:pt x="894" y="323"/>
                      <a:pt x="543" y="914"/>
                    </a:cubicBezTo>
                    <a:cubicBezTo>
                      <a:pt x="0" y="1826"/>
                      <a:pt x="272" y="2915"/>
                      <a:pt x="1169" y="3432"/>
                    </a:cubicBezTo>
                    <a:cubicBezTo>
                      <a:pt x="1464" y="3602"/>
                      <a:pt x="1778" y="3683"/>
                      <a:pt x="2087" y="3683"/>
                    </a:cubicBezTo>
                    <a:cubicBezTo>
                      <a:pt x="2682" y="3683"/>
                      <a:pt x="3253" y="3379"/>
                      <a:pt x="3606" y="2819"/>
                    </a:cubicBezTo>
                    <a:cubicBezTo>
                      <a:pt x="4172" y="1919"/>
                      <a:pt x="3933" y="816"/>
                      <a:pt x="3057" y="278"/>
                    </a:cubicBezTo>
                    <a:cubicBezTo>
                      <a:pt x="2749" y="90"/>
                      <a:pt x="2418" y="0"/>
                      <a:pt x="209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5" name="Google Shape;9475;p22"/>
              <p:cNvSpPr/>
              <p:nvPr/>
            </p:nvSpPr>
            <p:spPr>
              <a:xfrm>
                <a:off x="2923775" y="4840075"/>
                <a:ext cx="100900" cy="89325"/>
              </a:xfrm>
              <a:custGeom>
                <a:avLst/>
                <a:gdLst/>
                <a:ahLst/>
                <a:cxnLst/>
                <a:rect l="l" t="t" r="r" b="b"/>
                <a:pathLst>
                  <a:path w="4036" h="3573" extrusionOk="0">
                    <a:moveTo>
                      <a:pt x="2064" y="1"/>
                    </a:moveTo>
                    <a:cubicBezTo>
                      <a:pt x="1427" y="1"/>
                      <a:pt x="795" y="343"/>
                      <a:pt x="470" y="937"/>
                    </a:cubicBezTo>
                    <a:cubicBezTo>
                      <a:pt x="1" y="1793"/>
                      <a:pt x="312" y="2905"/>
                      <a:pt x="1150" y="3365"/>
                    </a:cubicBezTo>
                    <a:cubicBezTo>
                      <a:pt x="1407" y="3506"/>
                      <a:pt x="1689" y="3572"/>
                      <a:pt x="1970" y="3572"/>
                    </a:cubicBezTo>
                    <a:cubicBezTo>
                      <a:pt x="2608" y="3572"/>
                      <a:pt x="3241" y="3230"/>
                      <a:pt x="3567" y="2637"/>
                    </a:cubicBezTo>
                    <a:cubicBezTo>
                      <a:pt x="4036" y="1781"/>
                      <a:pt x="3725" y="668"/>
                      <a:pt x="2885" y="209"/>
                    </a:cubicBezTo>
                    <a:cubicBezTo>
                      <a:pt x="2627" y="67"/>
                      <a:pt x="2345" y="1"/>
                      <a:pt x="206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6" name="Google Shape;9476;p22"/>
              <p:cNvSpPr/>
              <p:nvPr/>
            </p:nvSpPr>
            <p:spPr>
              <a:xfrm>
                <a:off x="2028825" y="1528125"/>
                <a:ext cx="103525" cy="91200"/>
              </a:xfrm>
              <a:custGeom>
                <a:avLst/>
                <a:gdLst/>
                <a:ahLst/>
                <a:cxnLst/>
                <a:rect l="l" t="t" r="r" b="b"/>
                <a:pathLst>
                  <a:path w="4141" h="3648" extrusionOk="0">
                    <a:moveTo>
                      <a:pt x="2085" y="0"/>
                    </a:moveTo>
                    <a:cubicBezTo>
                      <a:pt x="1491" y="0"/>
                      <a:pt x="914" y="302"/>
                      <a:pt x="564" y="854"/>
                    </a:cubicBezTo>
                    <a:cubicBezTo>
                      <a:pt x="1" y="1743"/>
                      <a:pt x="251" y="2863"/>
                      <a:pt x="1133" y="3389"/>
                    </a:cubicBezTo>
                    <a:cubicBezTo>
                      <a:pt x="1425" y="3564"/>
                      <a:pt x="1744" y="3648"/>
                      <a:pt x="2057" y="3648"/>
                    </a:cubicBezTo>
                    <a:cubicBezTo>
                      <a:pt x="2650" y="3648"/>
                      <a:pt x="3226" y="3347"/>
                      <a:pt x="3576" y="2795"/>
                    </a:cubicBezTo>
                    <a:cubicBezTo>
                      <a:pt x="4140" y="1906"/>
                      <a:pt x="3888" y="785"/>
                      <a:pt x="3009" y="259"/>
                    </a:cubicBezTo>
                    <a:cubicBezTo>
                      <a:pt x="2716" y="84"/>
                      <a:pt x="2398" y="0"/>
                      <a:pt x="208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7" name="Google Shape;9477;p22"/>
              <p:cNvSpPr/>
              <p:nvPr/>
            </p:nvSpPr>
            <p:spPr>
              <a:xfrm>
                <a:off x="5917825" y="2777775"/>
                <a:ext cx="103925" cy="92125"/>
              </a:xfrm>
              <a:custGeom>
                <a:avLst/>
                <a:gdLst/>
                <a:ahLst/>
                <a:cxnLst/>
                <a:rect l="l" t="t" r="r" b="b"/>
                <a:pathLst>
                  <a:path w="4157" h="3685" extrusionOk="0">
                    <a:moveTo>
                      <a:pt x="2072" y="0"/>
                    </a:moveTo>
                    <a:cubicBezTo>
                      <a:pt x="1444" y="0"/>
                      <a:pt x="844" y="341"/>
                      <a:pt x="497" y="960"/>
                    </a:cubicBezTo>
                    <a:cubicBezTo>
                      <a:pt x="1" y="1844"/>
                      <a:pt x="256" y="2886"/>
                      <a:pt x="1097" y="3405"/>
                    </a:cubicBezTo>
                    <a:cubicBezTo>
                      <a:pt x="1405" y="3594"/>
                      <a:pt x="1737" y="3685"/>
                      <a:pt x="2063" y="3685"/>
                    </a:cubicBezTo>
                    <a:cubicBezTo>
                      <a:pt x="2674" y="3685"/>
                      <a:pt x="3262" y="3364"/>
                      <a:pt x="3613" y="2776"/>
                    </a:cubicBezTo>
                    <a:cubicBezTo>
                      <a:pt x="4156" y="1864"/>
                      <a:pt x="3888" y="775"/>
                      <a:pt x="2992" y="254"/>
                    </a:cubicBezTo>
                    <a:cubicBezTo>
                      <a:pt x="2696" y="83"/>
                      <a:pt x="2381" y="0"/>
                      <a:pt x="207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8" name="Google Shape;9478;p22"/>
              <p:cNvSpPr/>
              <p:nvPr/>
            </p:nvSpPr>
            <p:spPr>
              <a:xfrm>
                <a:off x="5750100" y="3619950"/>
                <a:ext cx="104325" cy="92100"/>
              </a:xfrm>
              <a:custGeom>
                <a:avLst/>
                <a:gdLst/>
                <a:ahLst/>
                <a:cxnLst/>
                <a:rect l="l" t="t" r="r" b="b"/>
                <a:pathLst>
                  <a:path w="4173" h="3684" extrusionOk="0">
                    <a:moveTo>
                      <a:pt x="2088" y="0"/>
                    </a:moveTo>
                    <a:cubicBezTo>
                      <a:pt x="1492" y="0"/>
                      <a:pt x="921" y="305"/>
                      <a:pt x="568" y="865"/>
                    </a:cubicBezTo>
                    <a:cubicBezTo>
                      <a:pt x="1" y="1766"/>
                      <a:pt x="239" y="2868"/>
                      <a:pt x="1116" y="3406"/>
                    </a:cubicBezTo>
                    <a:cubicBezTo>
                      <a:pt x="1423" y="3594"/>
                      <a:pt x="1754" y="3684"/>
                      <a:pt x="2078" y="3684"/>
                    </a:cubicBezTo>
                    <a:cubicBezTo>
                      <a:pt x="2692" y="3684"/>
                      <a:pt x="3280" y="3361"/>
                      <a:pt x="3632" y="2769"/>
                    </a:cubicBezTo>
                    <a:cubicBezTo>
                      <a:pt x="4172" y="1857"/>
                      <a:pt x="3901" y="768"/>
                      <a:pt x="3004" y="251"/>
                    </a:cubicBezTo>
                    <a:cubicBezTo>
                      <a:pt x="2710" y="82"/>
                      <a:pt x="2396" y="0"/>
                      <a:pt x="208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9" name="Google Shape;9479;p22"/>
              <p:cNvSpPr/>
              <p:nvPr/>
            </p:nvSpPr>
            <p:spPr>
              <a:xfrm>
                <a:off x="5572050" y="1492125"/>
                <a:ext cx="99375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975" h="3529" extrusionOk="0">
                    <a:moveTo>
                      <a:pt x="2066" y="1"/>
                    </a:moveTo>
                    <a:cubicBezTo>
                      <a:pt x="1431" y="1"/>
                      <a:pt x="787" y="336"/>
                      <a:pt x="466" y="910"/>
                    </a:cubicBezTo>
                    <a:cubicBezTo>
                      <a:pt x="1" y="1747"/>
                      <a:pt x="325" y="2898"/>
                      <a:pt x="1152" y="3339"/>
                    </a:cubicBezTo>
                    <a:cubicBezTo>
                      <a:pt x="1394" y="3468"/>
                      <a:pt x="1662" y="3529"/>
                      <a:pt x="1931" y="3529"/>
                    </a:cubicBezTo>
                    <a:cubicBezTo>
                      <a:pt x="2587" y="3529"/>
                      <a:pt x="3250" y="3170"/>
                      <a:pt x="3558" y="2568"/>
                    </a:cubicBezTo>
                    <a:cubicBezTo>
                      <a:pt x="3975" y="1752"/>
                      <a:pt x="3669" y="667"/>
                      <a:pt x="2893" y="216"/>
                    </a:cubicBezTo>
                    <a:cubicBezTo>
                      <a:pt x="2640" y="70"/>
                      <a:pt x="2354" y="1"/>
                      <a:pt x="206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0" name="Google Shape;9480;p22"/>
              <p:cNvSpPr/>
              <p:nvPr/>
            </p:nvSpPr>
            <p:spPr>
              <a:xfrm>
                <a:off x="4359425" y="654350"/>
                <a:ext cx="99325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973" h="3529" extrusionOk="0">
                    <a:moveTo>
                      <a:pt x="2065" y="1"/>
                    </a:moveTo>
                    <a:cubicBezTo>
                      <a:pt x="1458" y="1"/>
                      <a:pt x="840" y="304"/>
                      <a:pt x="505" y="841"/>
                    </a:cubicBezTo>
                    <a:cubicBezTo>
                      <a:pt x="1" y="1647"/>
                      <a:pt x="275" y="2814"/>
                      <a:pt x="1083" y="3301"/>
                    </a:cubicBezTo>
                    <a:cubicBezTo>
                      <a:pt x="1340" y="3456"/>
                      <a:pt x="1634" y="3529"/>
                      <a:pt x="1930" y="3529"/>
                    </a:cubicBezTo>
                    <a:cubicBezTo>
                      <a:pt x="2555" y="3529"/>
                      <a:pt x="3191" y="3203"/>
                      <a:pt x="3517" y="2639"/>
                    </a:cubicBezTo>
                    <a:cubicBezTo>
                      <a:pt x="3972" y="1851"/>
                      <a:pt x="3714" y="750"/>
                      <a:pt x="2960" y="258"/>
                    </a:cubicBezTo>
                    <a:cubicBezTo>
                      <a:pt x="2692" y="83"/>
                      <a:pt x="2380" y="1"/>
                      <a:pt x="206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1" name="Google Shape;9481;p22"/>
              <p:cNvSpPr/>
              <p:nvPr/>
            </p:nvSpPr>
            <p:spPr>
              <a:xfrm>
                <a:off x="5289825" y="1177425"/>
                <a:ext cx="9990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3529" extrusionOk="0">
                    <a:moveTo>
                      <a:pt x="2065" y="0"/>
                    </a:moveTo>
                    <a:cubicBezTo>
                      <a:pt x="1441" y="0"/>
                      <a:pt x="810" y="324"/>
                      <a:pt x="484" y="880"/>
                    </a:cubicBezTo>
                    <a:cubicBezTo>
                      <a:pt x="1" y="1704"/>
                      <a:pt x="301" y="2861"/>
                      <a:pt x="1120" y="3322"/>
                    </a:cubicBezTo>
                    <a:cubicBezTo>
                      <a:pt x="1370" y="3462"/>
                      <a:pt x="1650" y="3528"/>
                      <a:pt x="1931" y="3528"/>
                    </a:cubicBezTo>
                    <a:cubicBezTo>
                      <a:pt x="2573" y="3528"/>
                      <a:pt x="3223" y="3185"/>
                      <a:pt x="3539" y="2600"/>
                    </a:cubicBezTo>
                    <a:cubicBezTo>
                      <a:pt x="3995" y="1755"/>
                      <a:pt x="3658" y="609"/>
                      <a:pt x="2827" y="180"/>
                    </a:cubicBezTo>
                    <a:cubicBezTo>
                      <a:pt x="2590" y="58"/>
                      <a:pt x="2328" y="0"/>
                      <a:pt x="206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2" name="Google Shape;9482;p22"/>
              <p:cNvSpPr/>
              <p:nvPr/>
            </p:nvSpPr>
            <p:spPr>
              <a:xfrm>
                <a:off x="2481675" y="1003250"/>
                <a:ext cx="96950" cy="86125"/>
              </a:xfrm>
              <a:custGeom>
                <a:avLst/>
                <a:gdLst/>
                <a:ahLst/>
                <a:cxnLst/>
                <a:rect l="l" t="t" r="r" b="b"/>
                <a:pathLst>
                  <a:path w="3878" h="3445" extrusionOk="0">
                    <a:moveTo>
                      <a:pt x="2004" y="0"/>
                    </a:moveTo>
                    <a:cubicBezTo>
                      <a:pt x="1363" y="0"/>
                      <a:pt x="715" y="350"/>
                      <a:pt x="416" y="940"/>
                    </a:cubicBezTo>
                    <a:cubicBezTo>
                      <a:pt x="0" y="1760"/>
                      <a:pt x="328" y="2843"/>
                      <a:pt x="1116" y="3261"/>
                    </a:cubicBezTo>
                    <a:cubicBezTo>
                      <a:pt x="1351" y="3386"/>
                      <a:pt x="1612" y="3445"/>
                      <a:pt x="1874" y="3445"/>
                    </a:cubicBezTo>
                    <a:cubicBezTo>
                      <a:pt x="2496" y="3445"/>
                      <a:pt x="3123" y="3114"/>
                      <a:pt x="3435" y="2552"/>
                    </a:cubicBezTo>
                    <a:cubicBezTo>
                      <a:pt x="3877" y="1754"/>
                      <a:pt x="3589" y="660"/>
                      <a:pt x="2811" y="211"/>
                    </a:cubicBezTo>
                    <a:cubicBezTo>
                      <a:pt x="2563" y="67"/>
                      <a:pt x="2284" y="0"/>
                      <a:pt x="200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3" name="Google Shape;9483;p22"/>
              <p:cNvSpPr/>
              <p:nvPr/>
            </p:nvSpPr>
            <p:spPr>
              <a:xfrm>
                <a:off x="2165000" y="1293050"/>
                <a:ext cx="97800" cy="87125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485" extrusionOk="0">
                    <a:moveTo>
                      <a:pt x="2029" y="0"/>
                    </a:moveTo>
                    <a:cubicBezTo>
                      <a:pt x="1419" y="0"/>
                      <a:pt x="793" y="310"/>
                      <a:pt x="467" y="851"/>
                    </a:cubicBezTo>
                    <a:cubicBezTo>
                      <a:pt x="0" y="1625"/>
                      <a:pt x="251" y="2739"/>
                      <a:pt x="1001" y="3233"/>
                    </a:cubicBezTo>
                    <a:cubicBezTo>
                      <a:pt x="1262" y="3404"/>
                      <a:pt x="1569" y="3484"/>
                      <a:pt x="1880" y="3484"/>
                    </a:cubicBezTo>
                    <a:cubicBezTo>
                      <a:pt x="2491" y="3484"/>
                      <a:pt x="3117" y="3175"/>
                      <a:pt x="3444" y="2633"/>
                    </a:cubicBezTo>
                    <a:cubicBezTo>
                      <a:pt x="3911" y="1859"/>
                      <a:pt x="3661" y="747"/>
                      <a:pt x="2909" y="253"/>
                    </a:cubicBezTo>
                    <a:cubicBezTo>
                      <a:pt x="2648" y="81"/>
                      <a:pt x="2340" y="0"/>
                      <a:pt x="202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4" name="Google Shape;9484;p22"/>
              <p:cNvSpPr/>
              <p:nvPr/>
            </p:nvSpPr>
            <p:spPr>
              <a:xfrm>
                <a:off x="5886050" y="3385300"/>
                <a:ext cx="98975" cy="87125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3485" extrusionOk="0">
                    <a:moveTo>
                      <a:pt x="2050" y="0"/>
                    </a:moveTo>
                    <a:cubicBezTo>
                      <a:pt x="1431" y="0"/>
                      <a:pt x="802" y="322"/>
                      <a:pt x="481" y="869"/>
                    </a:cubicBezTo>
                    <a:cubicBezTo>
                      <a:pt x="0" y="1690"/>
                      <a:pt x="317" y="2857"/>
                      <a:pt x="1138" y="3297"/>
                    </a:cubicBezTo>
                    <a:cubicBezTo>
                      <a:pt x="1375" y="3425"/>
                      <a:pt x="1641" y="3484"/>
                      <a:pt x="1908" y="3484"/>
                    </a:cubicBezTo>
                    <a:cubicBezTo>
                      <a:pt x="2527" y="3484"/>
                      <a:pt x="3157" y="3164"/>
                      <a:pt x="3478" y="2617"/>
                    </a:cubicBezTo>
                    <a:cubicBezTo>
                      <a:pt x="3958" y="1796"/>
                      <a:pt x="3641" y="629"/>
                      <a:pt x="2821" y="188"/>
                    </a:cubicBezTo>
                    <a:cubicBezTo>
                      <a:pt x="2583" y="60"/>
                      <a:pt x="2318" y="0"/>
                      <a:pt x="205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5" name="Google Shape;9485;p22"/>
              <p:cNvSpPr/>
              <p:nvPr/>
            </p:nvSpPr>
            <p:spPr>
              <a:xfrm>
                <a:off x="3944875" y="577300"/>
                <a:ext cx="97825" cy="87150"/>
              </a:xfrm>
              <a:custGeom>
                <a:avLst/>
                <a:gdLst/>
                <a:ahLst/>
                <a:cxnLst/>
                <a:rect l="l" t="t" r="r" b="b"/>
                <a:pathLst>
                  <a:path w="3913" h="3486" extrusionOk="0">
                    <a:moveTo>
                      <a:pt x="2028" y="0"/>
                    </a:moveTo>
                    <a:cubicBezTo>
                      <a:pt x="1391" y="0"/>
                      <a:pt x="740" y="341"/>
                      <a:pt x="429" y="920"/>
                    </a:cubicBezTo>
                    <a:cubicBezTo>
                      <a:pt x="1" y="1722"/>
                      <a:pt x="298" y="2821"/>
                      <a:pt x="1069" y="3272"/>
                    </a:cubicBezTo>
                    <a:cubicBezTo>
                      <a:pt x="1317" y="3417"/>
                      <a:pt x="1600" y="3485"/>
                      <a:pt x="1885" y="3485"/>
                    </a:cubicBezTo>
                    <a:cubicBezTo>
                      <a:pt x="2523" y="3485"/>
                      <a:pt x="3174" y="3144"/>
                      <a:pt x="3484" y="2566"/>
                    </a:cubicBezTo>
                    <a:cubicBezTo>
                      <a:pt x="3913" y="1764"/>
                      <a:pt x="3615" y="665"/>
                      <a:pt x="2845" y="214"/>
                    </a:cubicBezTo>
                    <a:cubicBezTo>
                      <a:pt x="2596" y="68"/>
                      <a:pt x="2313" y="0"/>
                      <a:pt x="202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6" name="Google Shape;9486;p22"/>
              <p:cNvSpPr/>
              <p:nvPr/>
            </p:nvSpPr>
            <p:spPr>
              <a:xfrm>
                <a:off x="5969750" y="2964250"/>
                <a:ext cx="98900" cy="87125"/>
              </a:xfrm>
              <a:custGeom>
                <a:avLst/>
                <a:gdLst/>
                <a:ahLst/>
                <a:cxnLst/>
                <a:rect l="l" t="t" r="r" b="b"/>
                <a:pathLst>
                  <a:path w="3956" h="3485" extrusionOk="0">
                    <a:moveTo>
                      <a:pt x="2048" y="0"/>
                    </a:moveTo>
                    <a:cubicBezTo>
                      <a:pt x="1446" y="0"/>
                      <a:pt x="830" y="303"/>
                      <a:pt x="501" y="829"/>
                    </a:cubicBezTo>
                    <a:cubicBezTo>
                      <a:pt x="0" y="1631"/>
                      <a:pt x="288" y="2808"/>
                      <a:pt x="1098" y="3276"/>
                    </a:cubicBezTo>
                    <a:cubicBezTo>
                      <a:pt x="1344" y="3417"/>
                      <a:pt x="1624" y="3484"/>
                      <a:pt x="1907" y="3484"/>
                    </a:cubicBezTo>
                    <a:cubicBezTo>
                      <a:pt x="2509" y="3484"/>
                      <a:pt x="3124" y="3182"/>
                      <a:pt x="3454" y="2655"/>
                    </a:cubicBezTo>
                    <a:cubicBezTo>
                      <a:pt x="3955" y="1854"/>
                      <a:pt x="3668" y="676"/>
                      <a:pt x="2857" y="209"/>
                    </a:cubicBezTo>
                    <a:cubicBezTo>
                      <a:pt x="2612" y="67"/>
                      <a:pt x="2332" y="0"/>
                      <a:pt x="204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7" name="Google Shape;9487;p22"/>
              <p:cNvSpPr/>
              <p:nvPr/>
            </p:nvSpPr>
            <p:spPr>
              <a:xfrm>
                <a:off x="1632175" y="2242050"/>
                <a:ext cx="97000" cy="86125"/>
              </a:xfrm>
              <a:custGeom>
                <a:avLst/>
                <a:gdLst/>
                <a:ahLst/>
                <a:cxnLst/>
                <a:rect l="l" t="t" r="r" b="b"/>
                <a:pathLst>
                  <a:path w="3880" h="3445" extrusionOk="0">
                    <a:moveTo>
                      <a:pt x="2003" y="0"/>
                    </a:moveTo>
                    <a:cubicBezTo>
                      <a:pt x="1358" y="0"/>
                      <a:pt x="706" y="355"/>
                      <a:pt x="410" y="950"/>
                    </a:cubicBezTo>
                    <a:cubicBezTo>
                      <a:pt x="1" y="1772"/>
                      <a:pt x="335" y="2855"/>
                      <a:pt x="1125" y="3266"/>
                    </a:cubicBezTo>
                    <a:cubicBezTo>
                      <a:pt x="1359" y="3388"/>
                      <a:pt x="1616" y="3445"/>
                      <a:pt x="1875" y="3445"/>
                    </a:cubicBezTo>
                    <a:cubicBezTo>
                      <a:pt x="2500" y="3445"/>
                      <a:pt x="3132" y="3110"/>
                      <a:pt x="3442" y="2543"/>
                    </a:cubicBezTo>
                    <a:cubicBezTo>
                      <a:pt x="3879" y="1738"/>
                      <a:pt x="3580" y="649"/>
                      <a:pt x="2801" y="206"/>
                    </a:cubicBezTo>
                    <a:cubicBezTo>
                      <a:pt x="2555" y="66"/>
                      <a:pt x="2280" y="0"/>
                      <a:pt x="200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8" name="Google Shape;9488;p22"/>
              <p:cNvSpPr/>
              <p:nvPr/>
            </p:nvSpPr>
            <p:spPr>
              <a:xfrm>
                <a:off x="5353275" y="4334300"/>
                <a:ext cx="97525" cy="86150"/>
              </a:xfrm>
              <a:custGeom>
                <a:avLst/>
                <a:gdLst/>
                <a:ahLst/>
                <a:cxnLst/>
                <a:rect l="l" t="t" r="r" b="b"/>
                <a:pathLst>
                  <a:path w="3901" h="3446" extrusionOk="0">
                    <a:moveTo>
                      <a:pt x="2025" y="0"/>
                    </a:moveTo>
                    <a:cubicBezTo>
                      <a:pt x="1429" y="0"/>
                      <a:pt x="822" y="304"/>
                      <a:pt x="497" y="833"/>
                    </a:cubicBezTo>
                    <a:cubicBezTo>
                      <a:pt x="0" y="1647"/>
                      <a:pt x="302" y="2811"/>
                      <a:pt x="1129" y="3256"/>
                    </a:cubicBezTo>
                    <a:cubicBezTo>
                      <a:pt x="1367" y="3385"/>
                      <a:pt x="1632" y="3445"/>
                      <a:pt x="1898" y="3445"/>
                    </a:cubicBezTo>
                    <a:cubicBezTo>
                      <a:pt x="2515" y="3445"/>
                      <a:pt x="3138" y="3119"/>
                      <a:pt x="3451" y="2563"/>
                    </a:cubicBezTo>
                    <a:cubicBezTo>
                      <a:pt x="3901" y="1766"/>
                      <a:pt x="3616" y="673"/>
                      <a:pt x="2841" y="216"/>
                    </a:cubicBezTo>
                    <a:cubicBezTo>
                      <a:pt x="2593" y="69"/>
                      <a:pt x="2310" y="0"/>
                      <a:pt x="202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9" name="Google Shape;9489;p22"/>
              <p:cNvSpPr/>
              <p:nvPr/>
            </p:nvSpPr>
            <p:spPr>
              <a:xfrm>
                <a:off x="1548875" y="2663675"/>
                <a:ext cx="96300" cy="85000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3400" extrusionOk="0">
                    <a:moveTo>
                      <a:pt x="1967" y="1"/>
                    </a:moveTo>
                    <a:cubicBezTo>
                      <a:pt x="1391" y="1"/>
                      <a:pt x="818" y="295"/>
                      <a:pt x="495" y="816"/>
                    </a:cubicBezTo>
                    <a:cubicBezTo>
                      <a:pt x="1" y="1613"/>
                      <a:pt x="256" y="2698"/>
                      <a:pt x="1050" y="3172"/>
                    </a:cubicBezTo>
                    <a:cubicBezTo>
                      <a:pt x="1309" y="3327"/>
                      <a:pt x="1597" y="3400"/>
                      <a:pt x="1883" y="3400"/>
                    </a:cubicBezTo>
                    <a:cubicBezTo>
                      <a:pt x="2477" y="3400"/>
                      <a:pt x="3066" y="3087"/>
                      <a:pt x="3383" y="2534"/>
                    </a:cubicBezTo>
                    <a:cubicBezTo>
                      <a:pt x="3851" y="1716"/>
                      <a:pt x="3561" y="645"/>
                      <a:pt x="2752" y="200"/>
                    </a:cubicBezTo>
                    <a:cubicBezTo>
                      <a:pt x="2506" y="65"/>
                      <a:pt x="2236" y="1"/>
                      <a:pt x="196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0" name="Google Shape;9490;p22"/>
              <p:cNvSpPr/>
              <p:nvPr/>
            </p:nvSpPr>
            <p:spPr>
              <a:xfrm>
                <a:off x="5037850" y="4625150"/>
                <a:ext cx="95800" cy="85025"/>
              </a:xfrm>
              <a:custGeom>
                <a:avLst/>
                <a:gdLst/>
                <a:ahLst/>
                <a:cxnLst/>
                <a:rect l="l" t="t" r="r" b="b"/>
                <a:pathLst>
                  <a:path w="3832" h="3401" extrusionOk="0">
                    <a:moveTo>
                      <a:pt x="1970" y="1"/>
                    </a:moveTo>
                    <a:cubicBezTo>
                      <a:pt x="1377" y="1"/>
                      <a:pt x="788" y="312"/>
                      <a:pt x="472" y="863"/>
                    </a:cubicBezTo>
                    <a:cubicBezTo>
                      <a:pt x="0" y="1681"/>
                      <a:pt x="289" y="2752"/>
                      <a:pt x="1098" y="3199"/>
                    </a:cubicBezTo>
                    <a:cubicBezTo>
                      <a:pt x="1345" y="3336"/>
                      <a:pt x="1616" y="3400"/>
                      <a:pt x="1885" y="3400"/>
                    </a:cubicBezTo>
                    <a:cubicBezTo>
                      <a:pt x="2498" y="3400"/>
                      <a:pt x="3104" y="3066"/>
                      <a:pt x="3410" y="2488"/>
                    </a:cubicBezTo>
                    <a:cubicBezTo>
                      <a:pt x="3831" y="1696"/>
                      <a:pt x="3560" y="683"/>
                      <a:pt x="2804" y="229"/>
                    </a:cubicBezTo>
                    <a:cubicBezTo>
                      <a:pt x="2546" y="74"/>
                      <a:pt x="2257" y="1"/>
                      <a:pt x="197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1" name="Google Shape;9491;p22"/>
              <p:cNvSpPr/>
              <p:nvPr/>
            </p:nvSpPr>
            <p:spPr>
              <a:xfrm>
                <a:off x="3574750" y="5051225"/>
                <a:ext cx="94775" cy="83775"/>
              </a:xfrm>
              <a:custGeom>
                <a:avLst/>
                <a:gdLst/>
                <a:ahLst/>
                <a:cxnLst/>
                <a:rect l="l" t="t" r="r" b="b"/>
                <a:pathLst>
                  <a:path w="3791" h="3351" extrusionOk="0">
                    <a:moveTo>
                      <a:pt x="1913" y="0"/>
                    </a:moveTo>
                    <a:cubicBezTo>
                      <a:pt x="1328" y="0"/>
                      <a:pt x="769" y="323"/>
                      <a:pt x="457" y="903"/>
                    </a:cubicBezTo>
                    <a:cubicBezTo>
                      <a:pt x="0" y="1757"/>
                      <a:pt x="310" y="2753"/>
                      <a:pt x="1166" y="3177"/>
                    </a:cubicBezTo>
                    <a:cubicBezTo>
                      <a:pt x="1403" y="3295"/>
                      <a:pt x="1651" y="3351"/>
                      <a:pt x="1894" y="3351"/>
                    </a:cubicBezTo>
                    <a:cubicBezTo>
                      <a:pt x="2482" y="3351"/>
                      <a:pt x="3043" y="3024"/>
                      <a:pt x="3353" y="2446"/>
                    </a:cubicBezTo>
                    <a:cubicBezTo>
                      <a:pt x="3790" y="1630"/>
                      <a:pt x="3530" y="682"/>
                      <a:pt x="2741" y="227"/>
                    </a:cubicBezTo>
                    <a:cubicBezTo>
                      <a:pt x="2476" y="73"/>
                      <a:pt x="2192" y="0"/>
                      <a:pt x="191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2" name="Google Shape;9492;p22"/>
              <p:cNvSpPr/>
              <p:nvPr/>
            </p:nvSpPr>
            <p:spPr>
              <a:xfrm>
                <a:off x="1947050" y="4135825"/>
                <a:ext cx="94225" cy="83800"/>
              </a:xfrm>
              <a:custGeom>
                <a:avLst/>
                <a:gdLst/>
                <a:ahLst/>
                <a:cxnLst/>
                <a:rect l="l" t="t" r="r" b="b"/>
                <a:pathLst>
                  <a:path w="3769" h="3352" extrusionOk="0">
                    <a:moveTo>
                      <a:pt x="1894" y="1"/>
                    </a:moveTo>
                    <a:cubicBezTo>
                      <a:pt x="1322" y="1"/>
                      <a:pt x="774" y="309"/>
                      <a:pt x="457" y="868"/>
                    </a:cubicBezTo>
                    <a:cubicBezTo>
                      <a:pt x="1" y="1676"/>
                      <a:pt x="239" y="2635"/>
                      <a:pt x="1013" y="3105"/>
                    </a:cubicBezTo>
                    <a:cubicBezTo>
                      <a:pt x="1288" y="3272"/>
                      <a:pt x="1585" y="3352"/>
                      <a:pt x="1876" y="3352"/>
                    </a:cubicBezTo>
                    <a:cubicBezTo>
                      <a:pt x="2447" y="3352"/>
                      <a:pt x="2995" y="3044"/>
                      <a:pt x="3312" y="2485"/>
                    </a:cubicBezTo>
                    <a:cubicBezTo>
                      <a:pt x="3769" y="1677"/>
                      <a:pt x="3531" y="719"/>
                      <a:pt x="2756" y="248"/>
                    </a:cubicBezTo>
                    <a:cubicBezTo>
                      <a:pt x="2481" y="81"/>
                      <a:pt x="2184" y="1"/>
                      <a:pt x="189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3" name="Google Shape;9493;p22"/>
              <p:cNvSpPr/>
              <p:nvPr/>
            </p:nvSpPr>
            <p:spPr>
              <a:xfrm>
                <a:off x="3159150" y="4973625"/>
                <a:ext cx="94825" cy="83800"/>
              </a:xfrm>
              <a:custGeom>
                <a:avLst/>
                <a:gdLst/>
                <a:ahLst/>
                <a:cxnLst/>
                <a:rect l="l" t="t" r="r" b="b"/>
                <a:pathLst>
                  <a:path w="3793" h="3352" extrusionOk="0">
                    <a:moveTo>
                      <a:pt x="1914" y="1"/>
                    </a:moveTo>
                    <a:cubicBezTo>
                      <a:pt x="1329" y="1"/>
                      <a:pt x="770" y="324"/>
                      <a:pt x="459" y="904"/>
                    </a:cubicBezTo>
                    <a:cubicBezTo>
                      <a:pt x="1" y="1757"/>
                      <a:pt x="313" y="2755"/>
                      <a:pt x="1168" y="3178"/>
                    </a:cubicBezTo>
                    <a:cubicBezTo>
                      <a:pt x="1405" y="3295"/>
                      <a:pt x="1653" y="3351"/>
                      <a:pt x="1897" y="3351"/>
                    </a:cubicBezTo>
                    <a:cubicBezTo>
                      <a:pt x="2485" y="3351"/>
                      <a:pt x="3045" y="3025"/>
                      <a:pt x="3355" y="2447"/>
                    </a:cubicBezTo>
                    <a:cubicBezTo>
                      <a:pt x="3792" y="1629"/>
                      <a:pt x="3530" y="681"/>
                      <a:pt x="2743" y="228"/>
                    </a:cubicBezTo>
                    <a:cubicBezTo>
                      <a:pt x="2477" y="74"/>
                      <a:pt x="2193" y="1"/>
                      <a:pt x="191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4" name="Google Shape;9494;p22"/>
              <p:cNvSpPr/>
              <p:nvPr/>
            </p:nvSpPr>
            <p:spPr>
              <a:xfrm>
                <a:off x="2229325" y="4450550"/>
                <a:ext cx="94225" cy="83800"/>
              </a:xfrm>
              <a:custGeom>
                <a:avLst/>
                <a:gdLst/>
                <a:ahLst/>
                <a:cxnLst/>
                <a:rect l="l" t="t" r="r" b="b"/>
                <a:pathLst>
                  <a:path w="3769" h="3352" extrusionOk="0">
                    <a:moveTo>
                      <a:pt x="1892" y="1"/>
                    </a:moveTo>
                    <a:cubicBezTo>
                      <a:pt x="1319" y="1"/>
                      <a:pt x="769" y="310"/>
                      <a:pt x="454" y="872"/>
                    </a:cubicBezTo>
                    <a:cubicBezTo>
                      <a:pt x="0" y="1681"/>
                      <a:pt x="240" y="2639"/>
                      <a:pt x="1017" y="3106"/>
                    </a:cubicBezTo>
                    <a:cubicBezTo>
                      <a:pt x="1291" y="3272"/>
                      <a:pt x="1586" y="3351"/>
                      <a:pt x="1875" y="3351"/>
                    </a:cubicBezTo>
                    <a:cubicBezTo>
                      <a:pt x="2449" y="3351"/>
                      <a:pt x="2999" y="3041"/>
                      <a:pt x="3314" y="2479"/>
                    </a:cubicBezTo>
                    <a:cubicBezTo>
                      <a:pt x="3768" y="1671"/>
                      <a:pt x="3527" y="713"/>
                      <a:pt x="2750" y="245"/>
                    </a:cubicBezTo>
                    <a:cubicBezTo>
                      <a:pt x="2476" y="80"/>
                      <a:pt x="2181" y="1"/>
                      <a:pt x="189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5" name="Google Shape;9495;p22"/>
              <p:cNvSpPr/>
              <p:nvPr/>
            </p:nvSpPr>
            <p:spPr>
              <a:xfrm>
                <a:off x="5526700" y="1312075"/>
                <a:ext cx="91325" cy="80425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217" extrusionOk="0">
                    <a:moveTo>
                      <a:pt x="1834" y="1"/>
                    </a:moveTo>
                    <a:cubicBezTo>
                      <a:pt x="1316" y="1"/>
                      <a:pt x="816" y="262"/>
                      <a:pt x="506" y="744"/>
                    </a:cubicBezTo>
                    <a:cubicBezTo>
                      <a:pt x="1" y="1530"/>
                      <a:pt x="217" y="2516"/>
                      <a:pt x="997" y="2984"/>
                    </a:cubicBezTo>
                    <a:cubicBezTo>
                      <a:pt x="1258" y="3141"/>
                      <a:pt x="1541" y="3217"/>
                      <a:pt x="1819" y="3217"/>
                    </a:cubicBezTo>
                    <a:cubicBezTo>
                      <a:pt x="2337" y="3217"/>
                      <a:pt x="2837" y="2955"/>
                      <a:pt x="3147" y="2473"/>
                    </a:cubicBezTo>
                    <a:cubicBezTo>
                      <a:pt x="3652" y="1688"/>
                      <a:pt x="3436" y="700"/>
                      <a:pt x="2656" y="233"/>
                    </a:cubicBezTo>
                    <a:cubicBezTo>
                      <a:pt x="2395" y="76"/>
                      <a:pt x="2112" y="1"/>
                      <a:pt x="183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6" name="Google Shape;9496;p22"/>
              <p:cNvSpPr/>
              <p:nvPr/>
            </p:nvSpPr>
            <p:spPr>
              <a:xfrm>
                <a:off x="3349550" y="556250"/>
                <a:ext cx="91025" cy="80450"/>
              </a:xfrm>
              <a:custGeom>
                <a:avLst/>
                <a:gdLst/>
                <a:ahLst/>
                <a:cxnLst/>
                <a:rect l="l" t="t" r="r" b="b"/>
                <a:pathLst>
                  <a:path w="3641" h="3218" extrusionOk="0">
                    <a:moveTo>
                      <a:pt x="1838" y="1"/>
                    </a:moveTo>
                    <a:cubicBezTo>
                      <a:pt x="1293" y="1"/>
                      <a:pt x="770" y="293"/>
                      <a:pt x="466" y="819"/>
                    </a:cubicBezTo>
                    <a:cubicBezTo>
                      <a:pt x="0" y="1626"/>
                      <a:pt x="267" y="2596"/>
                      <a:pt x="1073" y="3026"/>
                    </a:cubicBezTo>
                    <a:cubicBezTo>
                      <a:pt x="1315" y="3156"/>
                      <a:pt x="1571" y="3217"/>
                      <a:pt x="1821" y="3217"/>
                    </a:cubicBezTo>
                    <a:cubicBezTo>
                      <a:pt x="2403" y="3217"/>
                      <a:pt x="2958" y="2885"/>
                      <a:pt x="3248" y="2300"/>
                    </a:cubicBezTo>
                    <a:cubicBezTo>
                      <a:pt x="3640" y="1511"/>
                      <a:pt x="3353" y="601"/>
                      <a:pt x="2585" y="191"/>
                    </a:cubicBezTo>
                    <a:cubicBezTo>
                      <a:pt x="2344" y="62"/>
                      <a:pt x="2088" y="1"/>
                      <a:pt x="183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7" name="Google Shape;9497;p22"/>
              <p:cNvSpPr/>
              <p:nvPr/>
            </p:nvSpPr>
            <p:spPr>
              <a:xfrm>
                <a:off x="5908250" y="1994700"/>
                <a:ext cx="91325" cy="80400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216" extrusionOk="0">
                    <a:moveTo>
                      <a:pt x="1835" y="0"/>
                    </a:moveTo>
                    <a:cubicBezTo>
                      <a:pt x="1315" y="0"/>
                      <a:pt x="811" y="264"/>
                      <a:pt x="502" y="750"/>
                    </a:cubicBezTo>
                    <a:cubicBezTo>
                      <a:pt x="1" y="1538"/>
                      <a:pt x="220" y="2521"/>
                      <a:pt x="1001" y="2987"/>
                    </a:cubicBezTo>
                    <a:cubicBezTo>
                      <a:pt x="1261" y="3141"/>
                      <a:pt x="1542" y="3215"/>
                      <a:pt x="1817" y="3215"/>
                    </a:cubicBezTo>
                    <a:cubicBezTo>
                      <a:pt x="2338" y="3215"/>
                      <a:pt x="2841" y="2951"/>
                      <a:pt x="3150" y="2466"/>
                    </a:cubicBezTo>
                    <a:cubicBezTo>
                      <a:pt x="3652" y="1678"/>
                      <a:pt x="3433" y="694"/>
                      <a:pt x="2650" y="228"/>
                    </a:cubicBezTo>
                    <a:cubicBezTo>
                      <a:pt x="2391" y="74"/>
                      <a:pt x="2111" y="0"/>
                      <a:pt x="183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8" name="Google Shape;9498;p22"/>
              <p:cNvSpPr/>
              <p:nvPr/>
            </p:nvSpPr>
            <p:spPr>
              <a:xfrm>
                <a:off x="4779625" y="735850"/>
                <a:ext cx="90550" cy="80425"/>
              </a:xfrm>
              <a:custGeom>
                <a:avLst/>
                <a:gdLst/>
                <a:ahLst/>
                <a:cxnLst/>
                <a:rect l="l" t="t" r="r" b="b"/>
                <a:pathLst>
                  <a:path w="3622" h="3217" extrusionOk="0">
                    <a:moveTo>
                      <a:pt x="1819" y="0"/>
                    </a:moveTo>
                    <a:cubicBezTo>
                      <a:pt x="1250" y="0"/>
                      <a:pt x="707" y="317"/>
                      <a:pt x="410" y="883"/>
                    </a:cubicBezTo>
                    <a:cubicBezTo>
                      <a:pt x="1" y="1667"/>
                      <a:pt x="265" y="2581"/>
                      <a:pt x="1023" y="3007"/>
                    </a:cubicBezTo>
                    <a:cubicBezTo>
                      <a:pt x="1274" y="3149"/>
                      <a:pt x="1542" y="3216"/>
                      <a:pt x="1804" y="3216"/>
                    </a:cubicBezTo>
                    <a:cubicBezTo>
                      <a:pt x="2372" y="3216"/>
                      <a:pt x="2916" y="2898"/>
                      <a:pt x="3212" y="2332"/>
                    </a:cubicBezTo>
                    <a:cubicBezTo>
                      <a:pt x="3621" y="1548"/>
                      <a:pt x="3358" y="634"/>
                      <a:pt x="2600" y="209"/>
                    </a:cubicBezTo>
                    <a:cubicBezTo>
                      <a:pt x="2349" y="67"/>
                      <a:pt x="2081" y="0"/>
                      <a:pt x="181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9" name="Google Shape;9499;p22"/>
              <p:cNvSpPr/>
              <p:nvPr/>
            </p:nvSpPr>
            <p:spPr>
              <a:xfrm>
                <a:off x="3166050" y="608850"/>
                <a:ext cx="92550" cy="8162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265" extrusionOk="0">
                    <a:moveTo>
                      <a:pt x="1845" y="1"/>
                    </a:moveTo>
                    <a:cubicBezTo>
                      <a:pt x="1277" y="1"/>
                      <a:pt x="743" y="319"/>
                      <a:pt x="439" y="894"/>
                    </a:cubicBezTo>
                    <a:cubicBezTo>
                      <a:pt x="0" y="1727"/>
                      <a:pt x="292" y="2661"/>
                      <a:pt x="1122" y="3084"/>
                    </a:cubicBezTo>
                    <a:cubicBezTo>
                      <a:pt x="1361" y="3206"/>
                      <a:pt x="1611" y="3264"/>
                      <a:pt x="1854" y="3264"/>
                    </a:cubicBezTo>
                    <a:cubicBezTo>
                      <a:pt x="2405" y="3264"/>
                      <a:pt x="2926" y="2963"/>
                      <a:pt x="3235" y="2418"/>
                    </a:cubicBezTo>
                    <a:cubicBezTo>
                      <a:pt x="3702" y="1594"/>
                      <a:pt x="3444" y="653"/>
                      <a:pt x="2628" y="208"/>
                    </a:cubicBezTo>
                    <a:cubicBezTo>
                      <a:pt x="2373" y="68"/>
                      <a:pt x="2105" y="1"/>
                      <a:pt x="184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0" name="Google Shape;9500;p22"/>
              <p:cNvSpPr/>
              <p:nvPr/>
            </p:nvSpPr>
            <p:spPr>
              <a:xfrm>
                <a:off x="5957250" y="2178025"/>
                <a:ext cx="92600" cy="81575"/>
              </a:xfrm>
              <a:custGeom>
                <a:avLst/>
                <a:gdLst/>
                <a:ahLst/>
                <a:cxnLst/>
                <a:rect l="l" t="t" r="r" b="b"/>
                <a:pathLst>
                  <a:path w="3704" h="3263" extrusionOk="0">
                    <a:moveTo>
                      <a:pt x="1849" y="0"/>
                    </a:moveTo>
                    <a:cubicBezTo>
                      <a:pt x="1297" y="0"/>
                      <a:pt x="777" y="301"/>
                      <a:pt x="468" y="847"/>
                    </a:cubicBezTo>
                    <a:cubicBezTo>
                      <a:pt x="1" y="1670"/>
                      <a:pt x="259" y="2610"/>
                      <a:pt x="1076" y="3057"/>
                    </a:cubicBezTo>
                    <a:cubicBezTo>
                      <a:pt x="1331" y="3196"/>
                      <a:pt x="1598" y="3263"/>
                      <a:pt x="1858" y="3263"/>
                    </a:cubicBezTo>
                    <a:cubicBezTo>
                      <a:pt x="2426" y="3263"/>
                      <a:pt x="2960" y="2944"/>
                      <a:pt x="3265" y="2369"/>
                    </a:cubicBezTo>
                    <a:cubicBezTo>
                      <a:pt x="3704" y="1538"/>
                      <a:pt x="3411" y="602"/>
                      <a:pt x="2581" y="180"/>
                    </a:cubicBezTo>
                    <a:cubicBezTo>
                      <a:pt x="2341" y="59"/>
                      <a:pt x="2092" y="0"/>
                      <a:pt x="184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1" name="Google Shape;9501;p22"/>
              <p:cNvSpPr/>
              <p:nvPr/>
            </p:nvSpPr>
            <p:spPr>
              <a:xfrm>
                <a:off x="2983650" y="662625"/>
                <a:ext cx="91425" cy="80375"/>
              </a:xfrm>
              <a:custGeom>
                <a:avLst/>
                <a:gdLst/>
                <a:ahLst/>
                <a:cxnLst/>
                <a:rect l="l" t="t" r="r" b="b"/>
                <a:pathLst>
                  <a:path w="3657" h="3215" extrusionOk="0">
                    <a:moveTo>
                      <a:pt x="1838" y="0"/>
                    </a:moveTo>
                    <a:cubicBezTo>
                      <a:pt x="1310" y="0"/>
                      <a:pt x="801" y="272"/>
                      <a:pt x="493" y="769"/>
                    </a:cubicBezTo>
                    <a:cubicBezTo>
                      <a:pt x="1" y="1564"/>
                      <a:pt x="235" y="2542"/>
                      <a:pt x="1025" y="2998"/>
                    </a:cubicBezTo>
                    <a:cubicBezTo>
                      <a:pt x="1279" y="3145"/>
                      <a:pt x="1552" y="3215"/>
                      <a:pt x="1821" y="3215"/>
                    </a:cubicBezTo>
                    <a:cubicBezTo>
                      <a:pt x="2349" y="3215"/>
                      <a:pt x="2858" y="2942"/>
                      <a:pt x="3166" y="2445"/>
                    </a:cubicBezTo>
                    <a:cubicBezTo>
                      <a:pt x="3657" y="1652"/>
                      <a:pt x="3424" y="674"/>
                      <a:pt x="2632" y="217"/>
                    </a:cubicBezTo>
                    <a:cubicBezTo>
                      <a:pt x="2379" y="70"/>
                      <a:pt x="2106" y="0"/>
                      <a:pt x="183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2" name="Google Shape;9502;p22"/>
              <p:cNvSpPr/>
              <p:nvPr/>
            </p:nvSpPr>
            <p:spPr>
              <a:xfrm>
                <a:off x="5012275" y="866600"/>
                <a:ext cx="90500" cy="80425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217" extrusionOk="0">
                    <a:moveTo>
                      <a:pt x="1817" y="0"/>
                    </a:moveTo>
                    <a:cubicBezTo>
                      <a:pt x="1251" y="0"/>
                      <a:pt x="711" y="314"/>
                      <a:pt x="415" y="876"/>
                    </a:cubicBezTo>
                    <a:cubicBezTo>
                      <a:pt x="0" y="1658"/>
                      <a:pt x="257" y="2572"/>
                      <a:pt x="1013" y="3004"/>
                    </a:cubicBezTo>
                    <a:cubicBezTo>
                      <a:pt x="1266" y="3148"/>
                      <a:pt x="1536" y="3217"/>
                      <a:pt x="1801" y="3217"/>
                    </a:cubicBezTo>
                    <a:cubicBezTo>
                      <a:pt x="2366" y="3217"/>
                      <a:pt x="2907" y="2903"/>
                      <a:pt x="3206" y="2341"/>
                    </a:cubicBezTo>
                    <a:cubicBezTo>
                      <a:pt x="3620" y="1560"/>
                      <a:pt x="3362" y="645"/>
                      <a:pt x="2606" y="214"/>
                    </a:cubicBezTo>
                    <a:cubicBezTo>
                      <a:pt x="2352" y="69"/>
                      <a:pt x="2082" y="0"/>
                      <a:pt x="181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3" name="Google Shape;9503;p22"/>
              <p:cNvSpPr/>
              <p:nvPr/>
            </p:nvSpPr>
            <p:spPr>
              <a:xfrm>
                <a:off x="6008025" y="2362550"/>
                <a:ext cx="90375" cy="80475"/>
              </a:xfrm>
              <a:custGeom>
                <a:avLst/>
                <a:gdLst/>
                <a:ahLst/>
                <a:cxnLst/>
                <a:rect l="l" t="t" r="r" b="b"/>
                <a:pathLst>
                  <a:path w="3615" h="3219" extrusionOk="0">
                    <a:moveTo>
                      <a:pt x="1818" y="1"/>
                    </a:moveTo>
                    <a:cubicBezTo>
                      <a:pt x="1271" y="1"/>
                      <a:pt x="744" y="294"/>
                      <a:pt x="439" y="826"/>
                    </a:cubicBezTo>
                    <a:cubicBezTo>
                      <a:pt x="0" y="1595"/>
                      <a:pt x="224" y="2522"/>
                      <a:pt x="960" y="2976"/>
                    </a:cubicBezTo>
                    <a:cubicBezTo>
                      <a:pt x="1226" y="3140"/>
                      <a:pt x="1514" y="3218"/>
                      <a:pt x="1797" y="3218"/>
                    </a:cubicBezTo>
                    <a:cubicBezTo>
                      <a:pt x="2344" y="3218"/>
                      <a:pt x="2869" y="2926"/>
                      <a:pt x="3174" y="2393"/>
                    </a:cubicBezTo>
                    <a:cubicBezTo>
                      <a:pt x="3615" y="1623"/>
                      <a:pt x="3391" y="696"/>
                      <a:pt x="2654" y="243"/>
                    </a:cubicBezTo>
                    <a:cubicBezTo>
                      <a:pt x="2388" y="79"/>
                      <a:pt x="2100" y="1"/>
                      <a:pt x="181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4" name="Google Shape;9504;p22"/>
              <p:cNvSpPr/>
              <p:nvPr/>
            </p:nvSpPr>
            <p:spPr>
              <a:xfrm>
                <a:off x="4131575" y="527475"/>
                <a:ext cx="90350" cy="80425"/>
              </a:xfrm>
              <a:custGeom>
                <a:avLst/>
                <a:gdLst/>
                <a:ahLst/>
                <a:cxnLst/>
                <a:rect l="l" t="t" r="r" b="b"/>
                <a:pathLst>
                  <a:path w="3614" h="3217" extrusionOk="0">
                    <a:moveTo>
                      <a:pt x="1818" y="0"/>
                    </a:moveTo>
                    <a:cubicBezTo>
                      <a:pt x="1282" y="0"/>
                      <a:pt x="763" y="281"/>
                      <a:pt x="456" y="797"/>
                    </a:cubicBezTo>
                    <a:cubicBezTo>
                      <a:pt x="1" y="1560"/>
                      <a:pt x="207" y="2491"/>
                      <a:pt x="934" y="2959"/>
                    </a:cubicBezTo>
                    <a:cubicBezTo>
                      <a:pt x="1205" y="3133"/>
                      <a:pt x="1503" y="3217"/>
                      <a:pt x="1796" y="3217"/>
                    </a:cubicBezTo>
                    <a:cubicBezTo>
                      <a:pt x="2332" y="3217"/>
                      <a:pt x="2851" y="2936"/>
                      <a:pt x="3159" y="2421"/>
                    </a:cubicBezTo>
                    <a:cubicBezTo>
                      <a:pt x="3614" y="1656"/>
                      <a:pt x="3408" y="725"/>
                      <a:pt x="2681" y="258"/>
                    </a:cubicBezTo>
                    <a:cubicBezTo>
                      <a:pt x="2409" y="83"/>
                      <a:pt x="2111" y="0"/>
                      <a:pt x="181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5" name="Google Shape;9505;p22"/>
              <p:cNvSpPr/>
              <p:nvPr/>
            </p:nvSpPr>
            <p:spPr>
              <a:xfrm>
                <a:off x="5674500" y="4048000"/>
                <a:ext cx="88125" cy="78125"/>
              </a:xfrm>
              <a:custGeom>
                <a:avLst/>
                <a:gdLst/>
                <a:ahLst/>
                <a:cxnLst/>
                <a:rect l="l" t="t" r="r" b="b"/>
                <a:pathLst>
                  <a:path w="3525" h="3125" extrusionOk="0">
                    <a:moveTo>
                      <a:pt x="1812" y="0"/>
                    </a:moveTo>
                    <a:cubicBezTo>
                      <a:pt x="1286" y="0"/>
                      <a:pt x="755" y="261"/>
                      <a:pt x="456" y="727"/>
                    </a:cubicBezTo>
                    <a:cubicBezTo>
                      <a:pt x="1" y="1437"/>
                      <a:pt x="214" y="2446"/>
                      <a:pt x="914" y="2896"/>
                    </a:cubicBezTo>
                    <a:cubicBezTo>
                      <a:pt x="1156" y="3051"/>
                      <a:pt x="1434" y="3124"/>
                      <a:pt x="1713" y="3124"/>
                    </a:cubicBezTo>
                    <a:cubicBezTo>
                      <a:pt x="2240" y="3124"/>
                      <a:pt x="2771" y="2864"/>
                      <a:pt x="3069" y="2398"/>
                    </a:cubicBezTo>
                    <a:cubicBezTo>
                      <a:pt x="3524" y="1689"/>
                      <a:pt x="3310" y="679"/>
                      <a:pt x="2611" y="228"/>
                    </a:cubicBezTo>
                    <a:cubicBezTo>
                      <a:pt x="2369" y="74"/>
                      <a:pt x="2091" y="0"/>
                      <a:pt x="181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6" name="Google Shape;9506;p22"/>
              <p:cNvSpPr/>
              <p:nvPr/>
            </p:nvSpPr>
            <p:spPr>
              <a:xfrm>
                <a:off x="6024675" y="3152650"/>
                <a:ext cx="88325" cy="78175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7" extrusionOk="0">
                    <a:moveTo>
                      <a:pt x="1812" y="0"/>
                    </a:moveTo>
                    <a:cubicBezTo>
                      <a:pt x="1249" y="0"/>
                      <a:pt x="687" y="304"/>
                      <a:pt x="404" y="826"/>
                    </a:cubicBezTo>
                    <a:cubicBezTo>
                      <a:pt x="0" y="1574"/>
                      <a:pt x="280" y="2555"/>
                      <a:pt x="1014" y="2951"/>
                    </a:cubicBezTo>
                    <a:cubicBezTo>
                      <a:pt x="1235" y="3071"/>
                      <a:pt x="1478" y="3127"/>
                      <a:pt x="1721" y="3127"/>
                    </a:cubicBezTo>
                    <a:cubicBezTo>
                      <a:pt x="2284" y="3127"/>
                      <a:pt x="2846" y="2824"/>
                      <a:pt x="3129" y="2301"/>
                    </a:cubicBezTo>
                    <a:cubicBezTo>
                      <a:pt x="3533" y="1554"/>
                      <a:pt x="3253" y="573"/>
                      <a:pt x="2519" y="177"/>
                    </a:cubicBezTo>
                    <a:cubicBezTo>
                      <a:pt x="2298" y="57"/>
                      <a:pt x="2055" y="0"/>
                      <a:pt x="181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7" name="Google Shape;9507;p22"/>
              <p:cNvSpPr/>
              <p:nvPr/>
            </p:nvSpPr>
            <p:spPr>
              <a:xfrm>
                <a:off x="2303000" y="1060375"/>
                <a:ext cx="88325" cy="78200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8" extrusionOk="0">
                    <a:moveTo>
                      <a:pt x="1814" y="1"/>
                    </a:moveTo>
                    <a:cubicBezTo>
                      <a:pt x="1272" y="1"/>
                      <a:pt x="730" y="279"/>
                      <a:pt x="437" y="770"/>
                    </a:cubicBezTo>
                    <a:cubicBezTo>
                      <a:pt x="0" y="1501"/>
                      <a:pt x="242" y="2493"/>
                      <a:pt x="958" y="2921"/>
                    </a:cubicBezTo>
                    <a:cubicBezTo>
                      <a:pt x="1193" y="3062"/>
                      <a:pt x="1457" y="3128"/>
                      <a:pt x="1721" y="3128"/>
                    </a:cubicBezTo>
                    <a:cubicBezTo>
                      <a:pt x="2262" y="3128"/>
                      <a:pt x="2803" y="2850"/>
                      <a:pt x="3096" y="2358"/>
                    </a:cubicBezTo>
                    <a:cubicBezTo>
                      <a:pt x="3533" y="1629"/>
                      <a:pt x="3292" y="636"/>
                      <a:pt x="2576" y="207"/>
                    </a:cubicBezTo>
                    <a:cubicBezTo>
                      <a:pt x="2342" y="67"/>
                      <a:pt x="2078" y="1"/>
                      <a:pt x="181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8" name="Google Shape;9508;p22"/>
              <p:cNvSpPr/>
              <p:nvPr/>
            </p:nvSpPr>
            <p:spPr>
              <a:xfrm>
                <a:off x="1720125" y="1824925"/>
                <a:ext cx="88400" cy="78225"/>
              </a:xfrm>
              <a:custGeom>
                <a:avLst/>
                <a:gdLst/>
                <a:ahLst/>
                <a:cxnLst/>
                <a:rect l="l" t="t" r="r" b="b"/>
                <a:pathLst>
                  <a:path w="3536" h="3129" extrusionOk="0">
                    <a:moveTo>
                      <a:pt x="1814" y="1"/>
                    </a:moveTo>
                    <a:cubicBezTo>
                      <a:pt x="1262" y="1"/>
                      <a:pt x="711" y="292"/>
                      <a:pt x="422" y="799"/>
                    </a:cubicBezTo>
                    <a:cubicBezTo>
                      <a:pt x="0" y="1539"/>
                      <a:pt x="261" y="2523"/>
                      <a:pt x="988" y="2937"/>
                    </a:cubicBezTo>
                    <a:cubicBezTo>
                      <a:pt x="1216" y="3067"/>
                      <a:pt x="1469" y="3128"/>
                      <a:pt x="1722" y="3128"/>
                    </a:cubicBezTo>
                    <a:cubicBezTo>
                      <a:pt x="2274" y="3128"/>
                      <a:pt x="2825" y="2837"/>
                      <a:pt x="3114" y="2330"/>
                    </a:cubicBezTo>
                    <a:cubicBezTo>
                      <a:pt x="3535" y="1590"/>
                      <a:pt x="3273" y="604"/>
                      <a:pt x="2548" y="192"/>
                    </a:cubicBezTo>
                    <a:cubicBezTo>
                      <a:pt x="2320" y="62"/>
                      <a:pt x="2067" y="1"/>
                      <a:pt x="181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9" name="Google Shape;9509;p22"/>
              <p:cNvSpPr/>
              <p:nvPr/>
            </p:nvSpPr>
            <p:spPr>
              <a:xfrm>
                <a:off x="5860075" y="1811850"/>
                <a:ext cx="88350" cy="78200"/>
              </a:xfrm>
              <a:custGeom>
                <a:avLst/>
                <a:gdLst/>
                <a:ahLst/>
                <a:cxnLst/>
                <a:rect l="l" t="t" r="r" b="b"/>
                <a:pathLst>
                  <a:path w="3534" h="3128" extrusionOk="0">
                    <a:moveTo>
                      <a:pt x="1813" y="0"/>
                    </a:moveTo>
                    <a:cubicBezTo>
                      <a:pt x="1262" y="0"/>
                      <a:pt x="712" y="290"/>
                      <a:pt x="423" y="796"/>
                    </a:cubicBezTo>
                    <a:cubicBezTo>
                      <a:pt x="0" y="1534"/>
                      <a:pt x="260" y="2520"/>
                      <a:pt x="985" y="2934"/>
                    </a:cubicBezTo>
                    <a:cubicBezTo>
                      <a:pt x="1214" y="3065"/>
                      <a:pt x="1469" y="3127"/>
                      <a:pt x="1723" y="3127"/>
                    </a:cubicBezTo>
                    <a:cubicBezTo>
                      <a:pt x="2274" y="3127"/>
                      <a:pt x="2823" y="2838"/>
                      <a:pt x="3111" y="2333"/>
                    </a:cubicBezTo>
                    <a:cubicBezTo>
                      <a:pt x="3534" y="1593"/>
                      <a:pt x="3276" y="607"/>
                      <a:pt x="2551" y="193"/>
                    </a:cubicBezTo>
                    <a:cubicBezTo>
                      <a:pt x="2322" y="62"/>
                      <a:pt x="2067" y="0"/>
                      <a:pt x="181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0" name="Google Shape;9510;p22"/>
              <p:cNvSpPr/>
              <p:nvPr/>
            </p:nvSpPr>
            <p:spPr>
              <a:xfrm>
                <a:off x="3534075" y="504200"/>
                <a:ext cx="88325" cy="78200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8" extrusionOk="0">
                    <a:moveTo>
                      <a:pt x="1813" y="0"/>
                    </a:moveTo>
                    <a:cubicBezTo>
                      <a:pt x="1245" y="0"/>
                      <a:pt x="679" y="309"/>
                      <a:pt x="398" y="838"/>
                    </a:cubicBezTo>
                    <a:cubicBezTo>
                      <a:pt x="1" y="1589"/>
                      <a:pt x="289" y="2569"/>
                      <a:pt x="1025" y="2958"/>
                    </a:cubicBezTo>
                    <a:cubicBezTo>
                      <a:pt x="1242" y="3074"/>
                      <a:pt x="1480" y="3128"/>
                      <a:pt x="1718" y="3128"/>
                    </a:cubicBezTo>
                    <a:cubicBezTo>
                      <a:pt x="2286" y="3128"/>
                      <a:pt x="2854" y="2818"/>
                      <a:pt x="3135" y="2289"/>
                    </a:cubicBezTo>
                    <a:cubicBezTo>
                      <a:pt x="3533" y="1539"/>
                      <a:pt x="3244" y="559"/>
                      <a:pt x="2507" y="170"/>
                    </a:cubicBezTo>
                    <a:cubicBezTo>
                      <a:pt x="2289" y="55"/>
                      <a:pt x="2051" y="0"/>
                      <a:pt x="181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1" name="Google Shape;9511;p22"/>
              <p:cNvSpPr/>
              <p:nvPr/>
            </p:nvSpPr>
            <p:spPr>
              <a:xfrm>
                <a:off x="1568450" y="3456050"/>
                <a:ext cx="88325" cy="78175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7" extrusionOk="0">
                    <a:moveTo>
                      <a:pt x="1814" y="0"/>
                    </a:moveTo>
                    <a:cubicBezTo>
                      <a:pt x="1272" y="0"/>
                      <a:pt x="730" y="278"/>
                      <a:pt x="437" y="770"/>
                    </a:cubicBezTo>
                    <a:cubicBezTo>
                      <a:pt x="0" y="1499"/>
                      <a:pt x="242" y="2491"/>
                      <a:pt x="958" y="2919"/>
                    </a:cubicBezTo>
                    <a:cubicBezTo>
                      <a:pt x="1193" y="3060"/>
                      <a:pt x="1457" y="3127"/>
                      <a:pt x="1721" y="3127"/>
                    </a:cubicBezTo>
                    <a:cubicBezTo>
                      <a:pt x="2262" y="3127"/>
                      <a:pt x="2803" y="2848"/>
                      <a:pt x="3096" y="2358"/>
                    </a:cubicBezTo>
                    <a:cubicBezTo>
                      <a:pt x="3533" y="1627"/>
                      <a:pt x="3291" y="635"/>
                      <a:pt x="2576" y="207"/>
                    </a:cubicBezTo>
                    <a:cubicBezTo>
                      <a:pt x="2342" y="66"/>
                      <a:pt x="2078" y="0"/>
                      <a:pt x="18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2" name="Google Shape;9512;p22"/>
              <p:cNvSpPr/>
              <p:nvPr/>
            </p:nvSpPr>
            <p:spPr>
              <a:xfrm>
                <a:off x="4359700" y="5025225"/>
                <a:ext cx="88325" cy="78175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3127" extrusionOk="0">
                    <a:moveTo>
                      <a:pt x="1813" y="1"/>
                    </a:moveTo>
                    <a:cubicBezTo>
                      <a:pt x="1244" y="1"/>
                      <a:pt x="676" y="311"/>
                      <a:pt x="397" y="841"/>
                    </a:cubicBezTo>
                    <a:cubicBezTo>
                      <a:pt x="0" y="1591"/>
                      <a:pt x="291" y="2573"/>
                      <a:pt x="1027" y="2959"/>
                    </a:cubicBezTo>
                    <a:cubicBezTo>
                      <a:pt x="1244" y="3073"/>
                      <a:pt x="1481" y="3126"/>
                      <a:pt x="1718" y="3126"/>
                    </a:cubicBezTo>
                    <a:cubicBezTo>
                      <a:pt x="2288" y="3126"/>
                      <a:pt x="2856" y="2816"/>
                      <a:pt x="3136" y="2287"/>
                    </a:cubicBezTo>
                    <a:cubicBezTo>
                      <a:pt x="3532" y="1535"/>
                      <a:pt x="3242" y="557"/>
                      <a:pt x="2505" y="169"/>
                    </a:cubicBezTo>
                    <a:cubicBezTo>
                      <a:pt x="2288" y="55"/>
                      <a:pt x="2050" y="1"/>
                      <a:pt x="181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3" name="Google Shape;9513;p22"/>
              <p:cNvSpPr/>
              <p:nvPr/>
            </p:nvSpPr>
            <p:spPr>
              <a:xfrm>
                <a:off x="5807175" y="3810275"/>
                <a:ext cx="89425" cy="79325"/>
              </a:xfrm>
              <a:custGeom>
                <a:avLst/>
                <a:gdLst/>
                <a:ahLst/>
                <a:cxnLst/>
                <a:rect l="l" t="t" r="r" b="b"/>
                <a:pathLst>
                  <a:path w="3577" h="3173" extrusionOk="0">
                    <a:moveTo>
                      <a:pt x="1810" y="1"/>
                    </a:moveTo>
                    <a:cubicBezTo>
                      <a:pt x="1267" y="1"/>
                      <a:pt x="737" y="288"/>
                      <a:pt x="438" y="802"/>
                    </a:cubicBezTo>
                    <a:cubicBezTo>
                      <a:pt x="0" y="1555"/>
                      <a:pt x="235" y="2508"/>
                      <a:pt x="964" y="2949"/>
                    </a:cubicBezTo>
                    <a:cubicBezTo>
                      <a:pt x="1215" y="3101"/>
                      <a:pt x="1490" y="3173"/>
                      <a:pt x="1762" y="3173"/>
                    </a:cubicBezTo>
                    <a:cubicBezTo>
                      <a:pt x="2324" y="3173"/>
                      <a:pt x="2872" y="2866"/>
                      <a:pt x="3164" y="2322"/>
                    </a:cubicBezTo>
                    <a:cubicBezTo>
                      <a:pt x="3577" y="1556"/>
                      <a:pt x="3310" y="614"/>
                      <a:pt x="2563" y="197"/>
                    </a:cubicBezTo>
                    <a:cubicBezTo>
                      <a:pt x="2324" y="64"/>
                      <a:pt x="2066" y="1"/>
                      <a:pt x="181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4" name="Google Shape;9514;p22"/>
              <p:cNvSpPr/>
              <p:nvPr/>
            </p:nvSpPr>
            <p:spPr>
              <a:xfrm>
                <a:off x="1853475" y="1587775"/>
                <a:ext cx="88300" cy="78175"/>
              </a:xfrm>
              <a:custGeom>
                <a:avLst/>
                <a:gdLst/>
                <a:ahLst/>
                <a:cxnLst/>
                <a:rect l="l" t="t" r="r" b="b"/>
                <a:pathLst>
                  <a:path w="3532" h="3127" extrusionOk="0">
                    <a:moveTo>
                      <a:pt x="1814" y="0"/>
                    </a:moveTo>
                    <a:cubicBezTo>
                      <a:pt x="1245" y="0"/>
                      <a:pt x="677" y="311"/>
                      <a:pt x="397" y="841"/>
                    </a:cubicBezTo>
                    <a:cubicBezTo>
                      <a:pt x="1" y="1592"/>
                      <a:pt x="291" y="2572"/>
                      <a:pt x="1028" y="2960"/>
                    </a:cubicBezTo>
                    <a:cubicBezTo>
                      <a:pt x="1244" y="3073"/>
                      <a:pt x="1481" y="3127"/>
                      <a:pt x="1718" y="3127"/>
                    </a:cubicBezTo>
                    <a:cubicBezTo>
                      <a:pt x="2288" y="3127"/>
                      <a:pt x="2857" y="2817"/>
                      <a:pt x="3136" y="2288"/>
                    </a:cubicBezTo>
                    <a:cubicBezTo>
                      <a:pt x="3531" y="1536"/>
                      <a:pt x="3243" y="558"/>
                      <a:pt x="2506" y="169"/>
                    </a:cubicBezTo>
                    <a:cubicBezTo>
                      <a:pt x="2289" y="54"/>
                      <a:pt x="2051" y="0"/>
                      <a:pt x="18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5" name="Google Shape;9515;p22"/>
              <p:cNvSpPr/>
              <p:nvPr/>
            </p:nvSpPr>
            <p:spPr>
              <a:xfrm>
                <a:off x="6059600" y="2548100"/>
                <a:ext cx="86950" cy="77475"/>
              </a:xfrm>
              <a:custGeom>
                <a:avLst/>
                <a:gdLst/>
                <a:ahLst/>
                <a:cxnLst/>
                <a:rect l="l" t="t" r="r" b="b"/>
                <a:pathLst>
                  <a:path w="3478" h="3099" extrusionOk="0">
                    <a:moveTo>
                      <a:pt x="1773" y="1"/>
                    </a:moveTo>
                    <a:cubicBezTo>
                      <a:pt x="1200" y="1"/>
                      <a:pt x="621" y="308"/>
                      <a:pt x="378" y="840"/>
                    </a:cubicBezTo>
                    <a:cubicBezTo>
                      <a:pt x="0" y="1665"/>
                      <a:pt x="198" y="2387"/>
                      <a:pt x="939" y="2884"/>
                    </a:cubicBezTo>
                    <a:cubicBezTo>
                      <a:pt x="1159" y="3030"/>
                      <a:pt x="1414" y="3098"/>
                      <a:pt x="1673" y="3098"/>
                    </a:cubicBezTo>
                    <a:cubicBezTo>
                      <a:pt x="2219" y="3098"/>
                      <a:pt x="2781" y="2798"/>
                      <a:pt x="3062" y="2303"/>
                    </a:cubicBezTo>
                    <a:cubicBezTo>
                      <a:pt x="3478" y="1572"/>
                      <a:pt x="3202" y="567"/>
                      <a:pt x="2477" y="174"/>
                    </a:cubicBezTo>
                    <a:cubicBezTo>
                      <a:pt x="2261" y="56"/>
                      <a:pt x="2018" y="1"/>
                      <a:pt x="177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6" name="Google Shape;9516;p22"/>
              <p:cNvSpPr/>
              <p:nvPr/>
            </p:nvSpPr>
            <p:spPr>
              <a:xfrm>
                <a:off x="5542950" y="4286750"/>
                <a:ext cx="84600" cy="74900"/>
              </a:xfrm>
              <a:custGeom>
                <a:avLst/>
                <a:gdLst/>
                <a:ahLst/>
                <a:cxnLst/>
                <a:rect l="l" t="t" r="r" b="b"/>
                <a:pathLst>
                  <a:path w="3384" h="2996" extrusionOk="0">
                    <a:moveTo>
                      <a:pt x="1743" y="0"/>
                    </a:moveTo>
                    <a:cubicBezTo>
                      <a:pt x="1219" y="0"/>
                      <a:pt x="689" y="272"/>
                      <a:pt x="410" y="746"/>
                    </a:cubicBezTo>
                    <a:cubicBezTo>
                      <a:pt x="1" y="1442"/>
                      <a:pt x="241" y="2401"/>
                      <a:pt x="926" y="2805"/>
                    </a:cubicBezTo>
                    <a:cubicBezTo>
                      <a:pt x="1146" y="2934"/>
                      <a:pt x="1394" y="2996"/>
                      <a:pt x="1642" y="2996"/>
                    </a:cubicBezTo>
                    <a:cubicBezTo>
                      <a:pt x="2167" y="2996"/>
                      <a:pt x="2694" y="2723"/>
                      <a:pt x="2974" y="2249"/>
                    </a:cubicBezTo>
                    <a:cubicBezTo>
                      <a:pt x="3384" y="1554"/>
                      <a:pt x="3142" y="594"/>
                      <a:pt x="2457" y="191"/>
                    </a:cubicBezTo>
                    <a:cubicBezTo>
                      <a:pt x="2238" y="61"/>
                      <a:pt x="1991" y="0"/>
                      <a:pt x="174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7" name="Google Shape;9517;p22"/>
              <p:cNvSpPr/>
              <p:nvPr/>
            </p:nvSpPr>
            <p:spPr>
              <a:xfrm>
                <a:off x="5245775" y="998725"/>
                <a:ext cx="88050" cy="77450"/>
              </a:xfrm>
              <a:custGeom>
                <a:avLst/>
                <a:gdLst/>
                <a:ahLst/>
                <a:cxnLst/>
                <a:rect l="l" t="t" r="r" b="b"/>
                <a:pathLst>
                  <a:path w="3522" h="3098" extrusionOk="0">
                    <a:moveTo>
                      <a:pt x="1747" y="0"/>
                    </a:moveTo>
                    <a:cubicBezTo>
                      <a:pt x="1251" y="0"/>
                      <a:pt x="812" y="259"/>
                      <a:pt x="469" y="765"/>
                    </a:cubicBezTo>
                    <a:cubicBezTo>
                      <a:pt x="0" y="1456"/>
                      <a:pt x="277" y="2490"/>
                      <a:pt x="990" y="2906"/>
                    </a:cubicBezTo>
                    <a:cubicBezTo>
                      <a:pt x="1214" y="3036"/>
                      <a:pt x="1466" y="3098"/>
                      <a:pt x="1719" y="3098"/>
                    </a:cubicBezTo>
                    <a:cubicBezTo>
                      <a:pt x="2273" y="3098"/>
                      <a:pt x="2832" y="2804"/>
                      <a:pt x="3112" y="2299"/>
                    </a:cubicBezTo>
                    <a:cubicBezTo>
                      <a:pt x="3522" y="1563"/>
                      <a:pt x="3249" y="530"/>
                      <a:pt x="2505" y="184"/>
                    </a:cubicBezTo>
                    <a:cubicBezTo>
                      <a:pt x="2242" y="61"/>
                      <a:pt x="1988" y="0"/>
                      <a:pt x="174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8" name="Google Shape;9518;p22"/>
              <p:cNvSpPr/>
              <p:nvPr/>
            </p:nvSpPr>
            <p:spPr>
              <a:xfrm>
                <a:off x="2748500" y="4899900"/>
                <a:ext cx="85575" cy="76050"/>
              </a:xfrm>
              <a:custGeom>
                <a:avLst/>
                <a:gdLst/>
                <a:ahLst/>
                <a:cxnLst/>
                <a:rect l="l" t="t" r="r" b="b"/>
                <a:pathLst>
                  <a:path w="3423" h="3042" extrusionOk="0">
                    <a:moveTo>
                      <a:pt x="1770" y="0"/>
                    </a:moveTo>
                    <a:cubicBezTo>
                      <a:pt x="1202" y="0"/>
                      <a:pt x="625" y="312"/>
                      <a:pt x="362" y="835"/>
                    </a:cubicBezTo>
                    <a:cubicBezTo>
                      <a:pt x="1" y="1553"/>
                      <a:pt x="294" y="2516"/>
                      <a:pt x="985" y="2882"/>
                    </a:cubicBezTo>
                    <a:cubicBezTo>
                      <a:pt x="1191" y="2991"/>
                      <a:pt x="1421" y="3042"/>
                      <a:pt x="1651" y="3042"/>
                    </a:cubicBezTo>
                    <a:cubicBezTo>
                      <a:pt x="2201" y="3042"/>
                      <a:pt x="2758" y="2751"/>
                      <a:pt x="3032" y="2256"/>
                    </a:cubicBezTo>
                    <a:cubicBezTo>
                      <a:pt x="3422" y="1553"/>
                      <a:pt x="3167" y="586"/>
                      <a:pt x="2485" y="188"/>
                    </a:cubicBezTo>
                    <a:cubicBezTo>
                      <a:pt x="2267" y="60"/>
                      <a:pt x="2019" y="0"/>
                      <a:pt x="177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9" name="Google Shape;9519;p22"/>
              <p:cNvSpPr/>
              <p:nvPr/>
            </p:nvSpPr>
            <p:spPr>
              <a:xfrm>
                <a:off x="2515850" y="4769125"/>
                <a:ext cx="85550" cy="76050"/>
              </a:xfrm>
              <a:custGeom>
                <a:avLst/>
                <a:gdLst/>
                <a:ahLst/>
                <a:cxnLst/>
                <a:rect l="l" t="t" r="r" b="b"/>
                <a:pathLst>
                  <a:path w="3422" h="3042" extrusionOk="0">
                    <a:moveTo>
                      <a:pt x="1777" y="0"/>
                    </a:moveTo>
                    <a:cubicBezTo>
                      <a:pt x="1229" y="0"/>
                      <a:pt x="668" y="288"/>
                      <a:pt x="391" y="783"/>
                    </a:cubicBezTo>
                    <a:cubicBezTo>
                      <a:pt x="1" y="1486"/>
                      <a:pt x="256" y="2454"/>
                      <a:pt x="937" y="2854"/>
                    </a:cubicBezTo>
                    <a:cubicBezTo>
                      <a:pt x="1155" y="2982"/>
                      <a:pt x="1403" y="3042"/>
                      <a:pt x="1653" y="3042"/>
                    </a:cubicBezTo>
                    <a:cubicBezTo>
                      <a:pt x="2181" y="3042"/>
                      <a:pt x="2720" y="2774"/>
                      <a:pt x="3006" y="2307"/>
                    </a:cubicBezTo>
                    <a:cubicBezTo>
                      <a:pt x="3421" y="1631"/>
                      <a:pt x="3199" y="643"/>
                      <a:pt x="2537" y="216"/>
                    </a:cubicBezTo>
                    <a:cubicBezTo>
                      <a:pt x="2310" y="69"/>
                      <a:pt x="2045" y="0"/>
                      <a:pt x="177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0" name="Google Shape;9520;p22"/>
              <p:cNvSpPr/>
              <p:nvPr/>
            </p:nvSpPr>
            <p:spPr>
              <a:xfrm>
                <a:off x="5224625" y="4575650"/>
                <a:ext cx="88075" cy="77475"/>
              </a:xfrm>
              <a:custGeom>
                <a:avLst/>
                <a:gdLst/>
                <a:ahLst/>
                <a:cxnLst/>
                <a:rect l="l" t="t" r="r" b="b"/>
                <a:pathLst>
                  <a:path w="3523" h="3099" extrusionOk="0">
                    <a:moveTo>
                      <a:pt x="1746" y="0"/>
                    </a:moveTo>
                    <a:cubicBezTo>
                      <a:pt x="1245" y="0"/>
                      <a:pt x="804" y="262"/>
                      <a:pt x="463" y="777"/>
                    </a:cubicBezTo>
                    <a:cubicBezTo>
                      <a:pt x="0" y="1474"/>
                      <a:pt x="285" y="2504"/>
                      <a:pt x="1002" y="2914"/>
                    </a:cubicBezTo>
                    <a:cubicBezTo>
                      <a:pt x="1223" y="3039"/>
                      <a:pt x="1470" y="3098"/>
                      <a:pt x="1718" y="3098"/>
                    </a:cubicBezTo>
                    <a:cubicBezTo>
                      <a:pt x="2277" y="3098"/>
                      <a:pt x="2842" y="2800"/>
                      <a:pt x="3120" y="2287"/>
                    </a:cubicBezTo>
                    <a:cubicBezTo>
                      <a:pt x="3522" y="1549"/>
                      <a:pt x="3241" y="515"/>
                      <a:pt x="2495" y="177"/>
                    </a:cubicBezTo>
                    <a:cubicBezTo>
                      <a:pt x="2235" y="59"/>
                      <a:pt x="1984" y="0"/>
                      <a:pt x="174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1" name="Google Shape;9521;p22"/>
              <p:cNvSpPr/>
              <p:nvPr/>
            </p:nvSpPr>
            <p:spPr>
              <a:xfrm>
                <a:off x="1502975" y="2483350"/>
                <a:ext cx="88075" cy="77450"/>
              </a:xfrm>
              <a:custGeom>
                <a:avLst/>
                <a:gdLst/>
                <a:ahLst/>
                <a:cxnLst/>
                <a:rect l="l" t="t" r="r" b="b"/>
                <a:pathLst>
                  <a:path w="3523" h="3098" extrusionOk="0">
                    <a:moveTo>
                      <a:pt x="1748" y="1"/>
                    </a:moveTo>
                    <a:cubicBezTo>
                      <a:pt x="1246" y="1"/>
                      <a:pt x="805" y="263"/>
                      <a:pt x="464" y="777"/>
                    </a:cubicBezTo>
                    <a:cubicBezTo>
                      <a:pt x="1" y="1474"/>
                      <a:pt x="287" y="2505"/>
                      <a:pt x="1003" y="2913"/>
                    </a:cubicBezTo>
                    <a:cubicBezTo>
                      <a:pt x="1223" y="3038"/>
                      <a:pt x="1471" y="3097"/>
                      <a:pt x="1719" y="3097"/>
                    </a:cubicBezTo>
                    <a:cubicBezTo>
                      <a:pt x="2278" y="3097"/>
                      <a:pt x="2843" y="2799"/>
                      <a:pt x="3120" y="2288"/>
                    </a:cubicBezTo>
                    <a:cubicBezTo>
                      <a:pt x="3523" y="1550"/>
                      <a:pt x="3241" y="517"/>
                      <a:pt x="2496" y="178"/>
                    </a:cubicBezTo>
                    <a:cubicBezTo>
                      <a:pt x="2236" y="59"/>
                      <a:pt x="1985" y="1"/>
                      <a:pt x="174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2" name="Google Shape;9522;p22"/>
              <p:cNvSpPr/>
              <p:nvPr/>
            </p:nvSpPr>
            <p:spPr>
              <a:xfrm>
                <a:off x="3995650" y="5133250"/>
                <a:ext cx="84600" cy="74900"/>
              </a:xfrm>
              <a:custGeom>
                <a:avLst/>
                <a:gdLst/>
                <a:ahLst/>
                <a:cxnLst/>
                <a:rect l="l" t="t" r="r" b="b"/>
                <a:pathLst>
                  <a:path w="3384" h="2996" extrusionOk="0">
                    <a:moveTo>
                      <a:pt x="1742" y="0"/>
                    </a:moveTo>
                    <a:cubicBezTo>
                      <a:pt x="1218" y="0"/>
                      <a:pt x="690" y="271"/>
                      <a:pt x="410" y="745"/>
                    </a:cubicBezTo>
                    <a:cubicBezTo>
                      <a:pt x="0" y="1440"/>
                      <a:pt x="240" y="2400"/>
                      <a:pt x="926" y="2805"/>
                    </a:cubicBezTo>
                    <a:cubicBezTo>
                      <a:pt x="1145" y="2934"/>
                      <a:pt x="1393" y="2996"/>
                      <a:pt x="1641" y="2996"/>
                    </a:cubicBezTo>
                    <a:cubicBezTo>
                      <a:pt x="2165" y="2996"/>
                      <a:pt x="2694" y="2724"/>
                      <a:pt x="2974" y="2249"/>
                    </a:cubicBezTo>
                    <a:cubicBezTo>
                      <a:pt x="3384" y="1554"/>
                      <a:pt x="3143" y="596"/>
                      <a:pt x="2458" y="191"/>
                    </a:cubicBezTo>
                    <a:cubicBezTo>
                      <a:pt x="2238" y="61"/>
                      <a:pt x="1991" y="0"/>
                      <a:pt x="174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3" name="Google Shape;9523;p22"/>
              <p:cNvSpPr/>
              <p:nvPr/>
            </p:nvSpPr>
            <p:spPr>
              <a:xfrm>
                <a:off x="4548950" y="606625"/>
                <a:ext cx="87075" cy="77500"/>
              </a:xfrm>
              <a:custGeom>
                <a:avLst/>
                <a:gdLst/>
                <a:ahLst/>
                <a:cxnLst/>
                <a:rect l="l" t="t" r="r" b="b"/>
                <a:pathLst>
                  <a:path w="3483" h="3100" extrusionOk="0">
                    <a:moveTo>
                      <a:pt x="1777" y="1"/>
                    </a:moveTo>
                    <a:cubicBezTo>
                      <a:pt x="1213" y="1"/>
                      <a:pt x="645" y="298"/>
                      <a:pt x="394" y="820"/>
                    </a:cubicBezTo>
                    <a:cubicBezTo>
                      <a:pt x="0" y="1641"/>
                      <a:pt x="192" y="2364"/>
                      <a:pt x="923" y="2872"/>
                    </a:cubicBezTo>
                    <a:cubicBezTo>
                      <a:pt x="1145" y="3028"/>
                      <a:pt x="1408" y="3099"/>
                      <a:pt x="1675" y="3099"/>
                    </a:cubicBezTo>
                    <a:cubicBezTo>
                      <a:pt x="2212" y="3099"/>
                      <a:pt x="2768" y="2809"/>
                      <a:pt x="3055" y="2326"/>
                    </a:cubicBezTo>
                    <a:cubicBezTo>
                      <a:pt x="3482" y="1602"/>
                      <a:pt x="3221" y="593"/>
                      <a:pt x="2504" y="186"/>
                    </a:cubicBezTo>
                    <a:cubicBezTo>
                      <a:pt x="2282" y="60"/>
                      <a:pt x="2030" y="1"/>
                      <a:pt x="177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4" name="Google Shape;9524;p22"/>
              <p:cNvSpPr/>
              <p:nvPr/>
            </p:nvSpPr>
            <p:spPr>
              <a:xfrm>
                <a:off x="4543300" y="4972500"/>
                <a:ext cx="87125" cy="77450"/>
              </a:xfrm>
              <a:custGeom>
                <a:avLst/>
                <a:gdLst/>
                <a:ahLst/>
                <a:cxnLst/>
                <a:rect l="l" t="t" r="r" b="b"/>
                <a:pathLst>
                  <a:path w="3485" h="3098" extrusionOk="0">
                    <a:moveTo>
                      <a:pt x="1784" y="1"/>
                    </a:moveTo>
                    <a:cubicBezTo>
                      <a:pt x="1238" y="1"/>
                      <a:pt x="685" y="278"/>
                      <a:pt x="425" y="777"/>
                    </a:cubicBezTo>
                    <a:cubicBezTo>
                      <a:pt x="1" y="1584"/>
                      <a:pt x="177" y="2314"/>
                      <a:pt x="886" y="2845"/>
                    </a:cubicBezTo>
                    <a:cubicBezTo>
                      <a:pt x="1116" y="3018"/>
                      <a:pt x="1394" y="3098"/>
                      <a:pt x="1678" y="3098"/>
                    </a:cubicBezTo>
                    <a:cubicBezTo>
                      <a:pt x="2200" y="3098"/>
                      <a:pt x="2741" y="2828"/>
                      <a:pt x="3036" y="2370"/>
                    </a:cubicBezTo>
                    <a:cubicBezTo>
                      <a:pt x="3484" y="1670"/>
                      <a:pt x="3254" y="642"/>
                      <a:pt x="2553" y="211"/>
                    </a:cubicBezTo>
                    <a:cubicBezTo>
                      <a:pt x="2322" y="68"/>
                      <a:pt x="2054" y="1"/>
                      <a:pt x="178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5" name="Google Shape;9525;p22"/>
              <p:cNvSpPr/>
              <p:nvPr/>
            </p:nvSpPr>
            <p:spPr>
              <a:xfrm>
                <a:off x="1518750" y="3272250"/>
                <a:ext cx="87925" cy="77500"/>
              </a:xfrm>
              <a:custGeom>
                <a:avLst/>
                <a:gdLst/>
                <a:ahLst/>
                <a:cxnLst/>
                <a:rect l="l" t="t" r="r" b="b"/>
                <a:pathLst>
                  <a:path w="3517" h="3100" extrusionOk="0">
                    <a:moveTo>
                      <a:pt x="1751" y="0"/>
                    </a:moveTo>
                    <a:cubicBezTo>
                      <a:pt x="1275" y="0"/>
                      <a:pt x="846" y="246"/>
                      <a:pt x="496" y="718"/>
                    </a:cubicBezTo>
                    <a:cubicBezTo>
                      <a:pt x="1" y="1383"/>
                      <a:pt x="239" y="2435"/>
                      <a:pt x="933" y="2880"/>
                    </a:cubicBezTo>
                    <a:cubicBezTo>
                      <a:pt x="1165" y="3029"/>
                      <a:pt x="1436" y="3100"/>
                      <a:pt x="1709" y="3100"/>
                    </a:cubicBezTo>
                    <a:cubicBezTo>
                      <a:pt x="2243" y="3100"/>
                      <a:pt x="2789" y="2830"/>
                      <a:pt x="3079" y="2355"/>
                    </a:cubicBezTo>
                    <a:cubicBezTo>
                      <a:pt x="3517" y="1642"/>
                      <a:pt x="3284" y="596"/>
                      <a:pt x="2553" y="216"/>
                    </a:cubicBezTo>
                    <a:cubicBezTo>
                      <a:pt x="2276" y="71"/>
                      <a:pt x="2007" y="0"/>
                      <a:pt x="175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6" name="Google Shape;9526;p22"/>
              <p:cNvSpPr/>
              <p:nvPr/>
            </p:nvSpPr>
            <p:spPr>
              <a:xfrm>
                <a:off x="1618600" y="3640250"/>
                <a:ext cx="86775" cy="77425"/>
              </a:xfrm>
              <a:custGeom>
                <a:avLst/>
                <a:gdLst/>
                <a:ahLst/>
                <a:cxnLst/>
                <a:rect l="l" t="t" r="r" b="b"/>
                <a:pathLst>
                  <a:path w="3471" h="3097" extrusionOk="0">
                    <a:moveTo>
                      <a:pt x="1799" y="1"/>
                    </a:moveTo>
                    <a:cubicBezTo>
                      <a:pt x="1245" y="1"/>
                      <a:pt x="677" y="311"/>
                      <a:pt x="401" y="820"/>
                    </a:cubicBezTo>
                    <a:cubicBezTo>
                      <a:pt x="0" y="1559"/>
                      <a:pt x="295" y="2561"/>
                      <a:pt x="1023" y="2939"/>
                    </a:cubicBezTo>
                    <a:cubicBezTo>
                      <a:pt x="1231" y="3046"/>
                      <a:pt x="1463" y="3097"/>
                      <a:pt x="1697" y="3097"/>
                    </a:cubicBezTo>
                    <a:cubicBezTo>
                      <a:pt x="2283" y="3097"/>
                      <a:pt x="2877" y="2778"/>
                      <a:pt x="3112" y="2233"/>
                    </a:cubicBezTo>
                    <a:cubicBezTo>
                      <a:pt x="3470" y="1403"/>
                      <a:pt x="3268" y="683"/>
                      <a:pt x="2514" y="202"/>
                    </a:cubicBezTo>
                    <a:cubicBezTo>
                      <a:pt x="2297" y="64"/>
                      <a:pt x="2049" y="1"/>
                      <a:pt x="179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7" name="Google Shape;9527;p22"/>
              <p:cNvSpPr/>
              <p:nvPr/>
            </p:nvSpPr>
            <p:spPr>
              <a:xfrm>
                <a:off x="4176625" y="5078575"/>
                <a:ext cx="87975" cy="77500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100" extrusionOk="0">
                    <a:moveTo>
                      <a:pt x="1751" y="1"/>
                    </a:moveTo>
                    <a:cubicBezTo>
                      <a:pt x="1270" y="1"/>
                      <a:pt x="838" y="250"/>
                      <a:pt x="490" y="729"/>
                    </a:cubicBezTo>
                    <a:cubicBezTo>
                      <a:pt x="1" y="1399"/>
                      <a:pt x="250" y="2449"/>
                      <a:pt x="948" y="2888"/>
                    </a:cubicBezTo>
                    <a:cubicBezTo>
                      <a:pt x="1178" y="3032"/>
                      <a:pt x="1443" y="3100"/>
                      <a:pt x="1711" y="3100"/>
                    </a:cubicBezTo>
                    <a:cubicBezTo>
                      <a:pt x="2250" y="3100"/>
                      <a:pt x="2800" y="2824"/>
                      <a:pt x="3088" y="2342"/>
                    </a:cubicBezTo>
                    <a:cubicBezTo>
                      <a:pt x="3518" y="1622"/>
                      <a:pt x="3277" y="583"/>
                      <a:pt x="2543" y="209"/>
                    </a:cubicBezTo>
                    <a:cubicBezTo>
                      <a:pt x="2268" y="69"/>
                      <a:pt x="2003" y="1"/>
                      <a:pt x="175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8" name="Google Shape;9528;p22"/>
              <p:cNvSpPr/>
              <p:nvPr/>
            </p:nvSpPr>
            <p:spPr>
              <a:xfrm>
                <a:off x="5942325" y="3574750"/>
                <a:ext cx="85600" cy="76075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3043" extrusionOk="0">
                    <a:moveTo>
                      <a:pt x="1775" y="1"/>
                    </a:moveTo>
                    <a:cubicBezTo>
                      <a:pt x="1222" y="1"/>
                      <a:pt x="659" y="295"/>
                      <a:pt x="385" y="799"/>
                    </a:cubicBezTo>
                    <a:cubicBezTo>
                      <a:pt x="1" y="1508"/>
                      <a:pt x="266" y="2473"/>
                      <a:pt x="953" y="2862"/>
                    </a:cubicBezTo>
                    <a:cubicBezTo>
                      <a:pt x="1168" y="2985"/>
                      <a:pt x="1411" y="3043"/>
                      <a:pt x="1656" y="3043"/>
                    </a:cubicBezTo>
                    <a:cubicBezTo>
                      <a:pt x="2190" y="3043"/>
                      <a:pt x="2732" y="2768"/>
                      <a:pt x="3016" y="2295"/>
                    </a:cubicBezTo>
                    <a:cubicBezTo>
                      <a:pt x="3424" y="1611"/>
                      <a:pt x="3193" y="629"/>
                      <a:pt x="2524" y="209"/>
                    </a:cubicBezTo>
                    <a:cubicBezTo>
                      <a:pt x="2298" y="67"/>
                      <a:pt x="2037" y="1"/>
                      <a:pt x="177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9" name="Google Shape;9529;p22"/>
              <p:cNvSpPr/>
              <p:nvPr/>
            </p:nvSpPr>
            <p:spPr>
              <a:xfrm>
                <a:off x="3396700" y="5108275"/>
                <a:ext cx="85375" cy="76050"/>
              </a:xfrm>
              <a:custGeom>
                <a:avLst/>
                <a:gdLst/>
                <a:ahLst/>
                <a:cxnLst/>
                <a:rect l="l" t="t" r="r" b="b"/>
                <a:pathLst>
                  <a:path w="3415" h="3042" extrusionOk="0">
                    <a:moveTo>
                      <a:pt x="1766" y="1"/>
                    </a:moveTo>
                    <a:cubicBezTo>
                      <a:pt x="1243" y="1"/>
                      <a:pt x="707" y="262"/>
                      <a:pt x="419" y="729"/>
                    </a:cubicBezTo>
                    <a:cubicBezTo>
                      <a:pt x="0" y="1406"/>
                      <a:pt x="217" y="2392"/>
                      <a:pt x="880" y="2824"/>
                    </a:cubicBezTo>
                    <a:cubicBezTo>
                      <a:pt x="1107" y="2972"/>
                      <a:pt x="1374" y="3042"/>
                      <a:pt x="1645" y="3042"/>
                    </a:cubicBezTo>
                    <a:cubicBezTo>
                      <a:pt x="2152" y="3042"/>
                      <a:pt x="2672" y="2796"/>
                      <a:pt x="2968" y="2358"/>
                    </a:cubicBezTo>
                    <a:cubicBezTo>
                      <a:pt x="3415" y="1700"/>
                      <a:pt x="3235" y="715"/>
                      <a:pt x="2582" y="251"/>
                    </a:cubicBezTo>
                    <a:cubicBezTo>
                      <a:pt x="2343" y="81"/>
                      <a:pt x="2056" y="1"/>
                      <a:pt x="176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0" name="Google Shape;9530;p22"/>
              <p:cNvSpPr/>
              <p:nvPr/>
            </p:nvSpPr>
            <p:spPr>
              <a:xfrm>
                <a:off x="2802725" y="717175"/>
                <a:ext cx="87150" cy="77475"/>
              </a:xfrm>
              <a:custGeom>
                <a:avLst/>
                <a:gdLst/>
                <a:ahLst/>
                <a:cxnLst/>
                <a:rect l="l" t="t" r="r" b="b"/>
                <a:pathLst>
                  <a:path w="3486" h="3099" extrusionOk="0">
                    <a:moveTo>
                      <a:pt x="1810" y="0"/>
                    </a:moveTo>
                    <a:cubicBezTo>
                      <a:pt x="1279" y="0"/>
                      <a:pt x="728" y="281"/>
                      <a:pt x="438" y="754"/>
                    </a:cubicBezTo>
                    <a:cubicBezTo>
                      <a:pt x="1" y="1467"/>
                      <a:pt x="248" y="2484"/>
                      <a:pt x="959" y="2902"/>
                    </a:cubicBezTo>
                    <a:cubicBezTo>
                      <a:pt x="1185" y="3035"/>
                      <a:pt x="1445" y="3098"/>
                      <a:pt x="1705" y="3098"/>
                    </a:cubicBezTo>
                    <a:cubicBezTo>
                      <a:pt x="2261" y="3098"/>
                      <a:pt x="2822" y="2810"/>
                      <a:pt x="3078" y="2298"/>
                    </a:cubicBezTo>
                    <a:cubicBezTo>
                      <a:pt x="3486" y="1483"/>
                      <a:pt x="3297" y="757"/>
                      <a:pt x="2578" y="238"/>
                    </a:cubicBezTo>
                    <a:cubicBezTo>
                      <a:pt x="2353" y="75"/>
                      <a:pt x="2084" y="0"/>
                      <a:pt x="181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1" name="Google Shape;9531;p22"/>
              <p:cNvSpPr/>
              <p:nvPr/>
            </p:nvSpPr>
            <p:spPr>
              <a:xfrm>
                <a:off x="1988100" y="1351750"/>
                <a:ext cx="85675" cy="76025"/>
              </a:xfrm>
              <a:custGeom>
                <a:avLst/>
                <a:gdLst/>
                <a:ahLst/>
                <a:cxnLst/>
                <a:rect l="l" t="t" r="r" b="b"/>
                <a:pathLst>
                  <a:path w="3427" h="3041" extrusionOk="0">
                    <a:moveTo>
                      <a:pt x="1772" y="0"/>
                    </a:moveTo>
                    <a:cubicBezTo>
                      <a:pt x="1229" y="0"/>
                      <a:pt x="679" y="284"/>
                      <a:pt x="400" y="771"/>
                    </a:cubicBezTo>
                    <a:cubicBezTo>
                      <a:pt x="0" y="1470"/>
                      <a:pt x="246" y="2439"/>
                      <a:pt x="924" y="2847"/>
                    </a:cubicBezTo>
                    <a:cubicBezTo>
                      <a:pt x="1144" y="2979"/>
                      <a:pt x="1395" y="3041"/>
                      <a:pt x="1649" y="3041"/>
                    </a:cubicBezTo>
                    <a:cubicBezTo>
                      <a:pt x="2212" y="3041"/>
                      <a:pt x="2788" y="2737"/>
                      <a:pt x="3055" y="2223"/>
                    </a:cubicBezTo>
                    <a:cubicBezTo>
                      <a:pt x="3426" y="1506"/>
                      <a:pt x="3145" y="546"/>
                      <a:pt x="2454" y="168"/>
                    </a:cubicBezTo>
                    <a:cubicBezTo>
                      <a:pt x="2243" y="54"/>
                      <a:pt x="2008" y="0"/>
                      <a:pt x="177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2" name="Google Shape;9532;p22"/>
              <p:cNvSpPr/>
              <p:nvPr/>
            </p:nvSpPr>
            <p:spPr>
              <a:xfrm>
                <a:off x="2001100" y="4323700"/>
                <a:ext cx="85525" cy="76000"/>
              </a:xfrm>
              <a:custGeom>
                <a:avLst/>
                <a:gdLst/>
                <a:ahLst/>
                <a:cxnLst/>
                <a:rect l="l" t="t" r="r" b="b"/>
                <a:pathLst>
                  <a:path w="3421" h="3040" extrusionOk="0">
                    <a:moveTo>
                      <a:pt x="1770" y="0"/>
                    </a:moveTo>
                    <a:cubicBezTo>
                      <a:pt x="1246" y="0"/>
                      <a:pt x="709" y="263"/>
                      <a:pt x="422" y="721"/>
                    </a:cubicBezTo>
                    <a:cubicBezTo>
                      <a:pt x="0" y="1396"/>
                      <a:pt x="213" y="2382"/>
                      <a:pt x="874" y="2818"/>
                    </a:cubicBezTo>
                    <a:cubicBezTo>
                      <a:pt x="1104" y="2969"/>
                      <a:pt x="1372" y="3040"/>
                      <a:pt x="1645" y="3040"/>
                    </a:cubicBezTo>
                    <a:cubicBezTo>
                      <a:pt x="2187" y="3040"/>
                      <a:pt x="2743" y="2758"/>
                      <a:pt x="3023" y="2268"/>
                    </a:cubicBezTo>
                    <a:cubicBezTo>
                      <a:pt x="3421" y="1570"/>
                      <a:pt x="3174" y="600"/>
                      <a:pt x="2495" y="193"/>
                    </a:cubicBezTo>
                    <a:cubicBezTo>
                      <a:pt x="2276" y="62"/>
                      <a:pt x="2024" y="0"/>
                      <a:pt x="177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3" name="Google Shape;9533;p22"/>
              <p:cNvSpPr/>
              <p:nvPr/>
            </p:nvSpPr>
            <p:spPr>
              <a:xfrm>
                <a:off x="4727475" y="4920525"/>
                <a:ext cx="84600" cy="74900"/>
              </a:xfrm>
              <a:custGeom>
                <a:avLst/>
                <a:gdLst/>
                <a:ahLst/>
                <a:cxnLst/>
                <a:rect l="l" t="t" r="r" b="b"/>
                <a:pathLst>
                  <a:path w="3384" h="2996" extrusionOk="0">
                    <a:moveTo>
                      <a:pt x="1742" y="1"/>
                    </a:moveTo>
                    <a:cubicBezTo>
                      <a:pt x="1197" y="1"/>
                      <a:pt x="651" y="295"/>
                      <a:pt x="383" y="795"/>
                    </a:cubicBezTo>
                    <a:cubicBezTo>
                      <a:pt x="0" y="1510"/>
                      <a:pt x="276" y="2459"/>
                      <a:pt x="974" y="2832"/>
                    </a:cubicBezTo>
                    <a:cubicBezTo>
                      <a:pt x="1183" y="2943"/>
                      <a:pt x="1413" y="2995"/>
                      <a:pt x="1642" y="2995"/>
                    </a:cubicBezTo>
                    <a:cubicBezTo>
                      <a:pt x="2187" y="2995"/>
                      <a:pt x="2733" y="2702"/>
                      <a:pt x="3000" y="2201"/>
                    </a:cubicBezTo>
                    <a:cubicBezTo>
                      <a:pt x="3383" y="1487"/>
                      <a:pt x="3108" y="538"/>
                      <a:pt x="2409" y="165"/>
                    </a:cubicBezTo>
                    <a:cubicBezTo>
                      <a:pt x="2201" y="53"/>
                      <a:pt x="1972" y="1"/>
                      <a:pt x="174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4" name="Google Shape;9534;p22"/>
              <p:cNvSpPr/>
              <p:nvPr/>
            </p:nvSpPr>
            <p:spPr>
              <a:xfrm>
                <a:off x="1471050" y="3089825"/>
                <a:ext cx="84575" cy="74875"/>
              </a:xfrm>
              <a:custGeom>
                <a:avLst/>
                <a:gdLst/>
                <a:ahLst/>
                <a:cxnLst/>
                <a:rect l="l" t="t" r="r" b="b"/>
                <a:pathLst>
                  <a:path w="3383" h="2995" extrusionOk="0">
                    <a:moveTo>
                      <a:pt x="1741" y="0"/>
                    </a:moveTo>
                    <a:cubicBezTo>
                      <a:pt x="1218" y="0"/>
                      <a:pt x="689" y="271"/>
                      <a:pt x="410" y="744"/>
                    </a:cubicBezTo>
                    <a:cubicBezTo>
                      <a:pt x="0" y="1438"/>
                      <a:pt x="240" y="2399"/>
                      <a:pt x="926" y="2803"/>
                    </a:cubicBezTo>
                    <a:cubicBezTo>
                      <a:pt x="1145" y="2933"/>
                      <a:pt x="1393" y="2995"/>
                      <a:pt x="1642" y="2995"/>
                    </a:cubicBezTo>
                    <a:cubicBezTo>
                      <a:pt x="2165" y="2995"/>
                      <a:pt x="2693" y="2724"/>
                      <a:pt x="2973" y="2250"/>
                    </a:cubicBezTo>
                    <a:cubicBezTo>
                      <a:pt x="3382" y="1555"/>
                      <a:pt x="3143" y="596"/>
                      <a:pt x="2458" y="192"/>
                    </a:cubicBezTo>
                    <a:cubicBezTo>
                      <a:pt x="2239" y="62"/>
                      <a:pt x="1991" y="0"/>
                      <a:pt x="174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5" name="Google Shape;9535;p22"/>
              <p:cNvSpPr/>
              <p:nvPr/>
            </p:nvSpPr>
            <p:spPr>
              <a:xfrm>
                <a:off x="1588700" y="2063725"/>
                <a:ext cx="84625" cy="74875"/>
              </a:xfrm>
              <a:custGeom>
                <a:avLst/>
                <a:gdLst/>
                <a:ahLst/>
                <a:cxnLst/>
                <a:rect l="l" t="t" r="r" b="b"/>
                <a:pathLst>
                  <a:path w="3385" h="2995" extrusionOk="0">
                    <a:moveTo>
                      <a:pt x="1743" y="0"/>
                    </a:moveTo>
                    <a:cubicBezTo>
                      <a:pt x="1219" y="0"/>
                      <a:pt x="692" y="271"/>
                      <a:pt x="412" y="744"/>
                    </a:cubicBezTo>
                    <a:cubicBezTo>
                      <a:pt x="1" y="1438"/>
                      <a:pt x="240" y="2398"/>
                      <a:pt x="925" y="2803"/>
                    </a:cubicBezTo>
                    <a:cubicBezTo>
                      <a:pt x="1145" y="2933"/>
                      <a:pt x="1393" y="2995"/>
                      <a:pt x="1643" y="2995"/>
                    </a:cubicBezTo>
                    <a:cubicBezTo>
                      <a:pt x="2166" y="2995"/>
                      <a:pt x="2694" y="2724"/>
                      <a:pt x="2973" y="2250"/>
                    </a:cubicBezTo>
                    <a:cubicBezTo>
                      <a:pt x="3384" y="1556"/>
                      <a:pt x="3144" y="597"/>
                      <a:pt x="2460" y="192"/>
                    </a:cubicBezTo>
                    <a:cubicBezTo>
                      <a:pt x="2240" y="61"/>
                      <a:pt x="1992" y="0"/>
                      <a:pt x="174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6" name="Google Shape;9536;p22"/>
              <p:cNvSpPr/>
              <p:nvPr/>
            </p:nvSpPr>
            <p:spPr>
              <a:xfrm>
                <a:off x="6111050" y="2733650"/>
                <a:ext cx="82125" cy="73950"/>
              </a:xfrm>
              <a:custGeom>
                <a:avLst/>
                <a:gdLst/>
                <a:ahLst/>
                <a:cxnLst/>
                <a:rect l="l" t="t" r="r" b="b"/>
                <a:pathLst>
                  <a:path w="3285" h="2958" extrusionOk="0">
                    <a:moveTo>
                      <a:pt x="1677" y="0"/>
                    </a:moveTo>
                    <a:cubicBezTo>
                      <a:pt x="1168" y="0"/>
                      <a:pt x="662" y="276"/>
                      <a:pt x="408" y="762"/>
                    </a:cubicBezTo>
                    <a:cubicBezTo>
                      <a:pt x="1" y="1545"/>
                      <a:pt x="166" y="2236"/>
                      <a:pt x="879" y="2728"/>
                    </a:cubicBezTo>
                    <a:cubicBezTo>
                      <a:pt x="1104" y="2884"/>
                      <a:pt x="1361" y="2958"/>
                      <a:pt x="1619" y="2958"/>
                    </a:cubicBezTo>
                    <a:cubicBezTo>
                      <a:pt x="2130" y="2958"/>
                      <a:pt x="2646" y="2670"/>
                      <a:pt x="2938" y="2162"/>
                    </a:cubicBezTo>
                    <a:cubicBezTo>
                      <a:pt x="3284" y="1408"/>
                      <a:pt x="3151" y="726"/>
                      <a:pt x="2437" y="233"/>
                    </a:cubicBezTo>
                    <a:cubicBezTo>
                      <a:pt x="2207" y="75"/>
                      <a:pt x="1942" y="0"/>
                      <a:pt x="167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7" name="Google Shape;9537;p22"/>
              <p:cNvSpPr/>
              <p:nvPr/>
            </p:nvSpPr>
            <p:spPr>
              <a:xfrm>
                <a:off x="1670600" y="3826225"/>
                <a:ext cx="82625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2949" extrusionOk="0">
                    <a:moveTo>
                      <a:pt x="1669" y="0"/>
                    </a:moveTo>
                    <a:cubicBezTo>
                      <a:pt x="1134" y="0"/>
                      <a:pt x="612" y="292"/>
                      <a:pt x="371" y="812"/>
                    </a:cubicBezTo>
                    <a:cubicBezTo>
                      <a:pt x="1" y="1612"/>
                      <a:pt x="197" y="2294"/>
                      <a:pt x="932" y="2751"/>
                    </a:cubicBezTo>
                    <a:cubicBezTo>
                      <a:pt x="1149" y="2886"/>
                      <a:pt x="1389" y="2949"/>
                      <a:pt x="1628" y="2949"/>
                    </a:cubicBezTo>
                    <a:cubicBezTo>
                      <a:pt x="2156" y="2949"/>
                      <a:pt x="2681" y="2644"/>
                      <a:pt x="2943" y="2134"/>
                    </a:cubicBezTo>
                    <a:cubicBezTo>
                      <a:pt x="3305" y="1431"/>
                      <a:pt x="3054" y="567"/>
                      <a:pt x="2379" y="186"/>
                    </a:cubicBezTo>
                    <a:cubicBezTo>
                      <a:pt x="2156" y="60"/>
                      <a:pt x="1911" y="0"/>
                      <a:pt x="166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8" name="Google Shape;9538;p22"/>
              <p:cNvSpPr/>
              <p:nvPr/>
            </p:nvSpPr>
            <p:spPr>
              <a:xfrm>
                <a:off x="3719925" y="453150"/>
                <a:ext cx="81625" cy="73775"/>
              </a:xfrm>
              <a:custGeom>
                <a:avLst/>
                <a:gdLst/>
                <a:ahLst/>
                <a:cxnLst/>
                <a:rect l="l" t="t" r="r" b="b"/>
                <a:pathLst>
                  <a:path w="3265" h="2951" extrusionOk="0">
                    <a:moveTo>
                      <a:pt x="1662" y="0"/>
                    </a:moveTo>
                    <a:cubicBezTo>
                      <a:pt x="1177" y="0"/>
                      <a:pt x="696" y="247"/>
                      <a:pt x="436" y="699"/>
                    </a:cubicBezTo>
                    <a:cubicBezTo>
                      <a:pt x="1" y="1458"/>
                      <a:pt x="117" y="2159"/>
                      <a:pt x="816" y="2685"/>
                    </a:cubicBezTo>
                    <a:cubicBezTo>
                      <a:pt x="1054" y="2865"/>
                      <a:pt x="1333" y="2950"/>
                      <a:pt x="1614" y="2950"/>
                    </a:cubicBezTo>
                    <a:cubicBezTo>
                      <a:pt x="2102" y="2950"/>
                      <a:pt x="2597" y="2691"/>
                      <a:pt x="2899" y="2217"/>
                    </a:cubicBezTo>
                    <a:cubicBezTo>
                      <a:pt x="3265" y="1486"/>
                      <a:pt x="3187" y="798"/>
                      <a:pt x="2485" y="272"/>
                    </a:cubicBezTo>
                    <a:cubicBezTo>
                      <a:pt x="2240" y="88"/>
                      <a:pt x="1950" y="0"/>
                      <a:pt x="166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9" name="Google Shape;9539;p22"/>
              <p:cNvSpPr/>
              <p:nvPr/>
            </p:nvSpPr>
            <p:spPr>
              <a:xfrm>
                <a:off x="5813250" y="1630000"/>
                <a:ext cx="82100" cy="7395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2958" extrusionOk="0">
                    <a:moveTo>
                      <a:pt x="1668" y="0"/>
                    </a:moveTo>
                    <a:cubicBezTo>
                      <a:pt x="1138" y="0"/>
                      <a:pt x="614" y="302"/>
                      <a:pt x="373" y="818"/>
                    </a:cubicBezTo>
                    <a:cubicBezTo>
                      <a:pt x="0" y="1617"/>
                      <a:pt x="196" y="2301"/>
                      <a:pt x="930" y="2759"/>
                    </a:cubicBezTo>
                    <a:cubicBezTo>
                      <a:pt x="1147" y="2895"/>
                      <a:pt x="1388" y="2958"/>
                      <a:pt x="1629" y="2958"/>
                    </a:cubicBezTo>
                    <a:cubicBezTo>
                      <a:pt x="2156" y="2958"/>
                      <a:pt x="2680" y="2654"/>
                      <a:pt x="2943" y="2145"/>
                    </a:cubicBezTo>
                    <a:cubicBezTo>
                      <a:pt x="3284" y="1333"/>
                      <a:pt x="3114" y="661"/>
                      <a:pt x="2379" y="202"/>
                    </a:cubicBezTo>
                    <a:cubicBezTo>
                      <a:pt x="2159" y="65"/>
                      <a:pt x="1913" y="0"/>
                      <a:pt x="166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0" name="Google Shape;9540;p22"/>
              <p:cNvSpPr/>
              <p:nvPr/>
            </p:nvSpPr>
            <p:spPr>
              <a:xfrm>
                <a:off x="2982725" y="5032600"/>
                <a:ext cx="82025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3281" h="2891" extrusionOk="0">
                    <a:moveTo>
                      <a:pt x="1586" y="0"/>
                    </a:moveTo>
                    <a:cubicBezTo>
                      <a:pt x="1130" y="0"/>
                      <a:pt x="738" y="232"/>
                      <a:pt x="444" y="735"/>
                    </a:cubicBezTo>
                    <a:cubicBezTo>
                      <a:pt x="1" y="1497"/>
                      <a:pt x="172" y="2180"/>
                      <a:pt x="897" y="2659"/>
                    </a:cubicBezTo>
                    <a:cubicBezTo>
                      <a:pt x="1133" y="2816"/>
                      <a:pt x="1393" y="2890"/>
                      <a:pt x="1649" y="2890"/>
                    </a:cubicBezTo>
                    <a:cubicBezTo>
                      <a:pt x="2146" y="2890"/>
                      <a:pt x="2626" y="2609"/>
                      <a:pt x="2879" y="2107"/>
                    </a:cubicBezTo>
                    <a:cubicBezTo>
                      <a:pt x="3281" y="1312"/>
                      <a:pt x="3064" y="673"/>
                      <a:pt x="2354" y="188"/>
                    </a:cubicBezTo>
                    <a:cubicBezTo>
                      <a:pt x="2084" y="65"/>
                      <a:pt x="1826" y="0"/>
                      <a:pt x="158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1" name="Google Shape;9541;p22"/>
              <p:cNvSpPr/>
              <p:nvPr/>
            </p:nvSpPr>
            <p:spPr>
              <a:xfrm>
                <a:off x="2284950" y="4640275"/>
                <a:ext cx="82000" cy="72325"/>
              </a:xfrm>
              <a:custGeom>
                <a:avLst/>
                <a:gdLst/>
                <a:ahLst/>
                <a:cxnLst/>
                <a:rect l="l" t="t" r="r" b="b"/>
                <a:pathLst>
                  <a:path w="3280" h="2893" extrusionOk="0">
                    <a:moveTo>
                      <a:pt x="1585" y="0"/>
                    </a:moveTo>
                    <a:cubicBezTo>
                      <a:pt x="1140" y="0"/>
                      <a:pt x="752" y="224"/>
                      <a:pt x="456" y="715"/>
                    </a:cubicBezTo>
                    <a:cubicBezTo>
                      <a:pt x="0" y="1469"/>
                      <a:pt x="157" y="2159"/>
                      <a:pt x="876" y="2650"/>
                    </a:cubicBezTo>
                    <a:cubicBezTo>
                      <a:pt x="1116" y="2814"/>
                      <a:pt x="1383" y="2892"/>
                      <a:pt x="1645" y="2892"/>
                    </a:cubicBezTo>
                    <a:cubicBezTo>
                      <a:pt x="2135" y="2892"/>
                      <a:pt x="2609" y="2620"/>
                      <a:pt x="2865" y="2129"/>
                    </a:cubicBezTo>
                    <a:cubicBezTo>
                      <a:pt x="3279" y="1341"/>
                      <a:pt x="3077" y="697"/>
                      <a:pt x="2371" y="199"/>
                    </a:cubicBezTo>
                    <a:cubicBezTo>
                      <a:pt x="2096" y="69"/>
                      <a:pt x="1832" y="0"/>
                      <a:pt x="158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2" name="Google Shape;9542;p22"/>
              <p:cNvSpPr/>
              <p:nvPr/>
            </p:nvSpPr>
            <p:spPr>
              <a:xfrm>
                <a:off x="2623500" y="773000"/>
                <a:ext cx="81450" cy="72625"/>
              </a:xfrm>
              <a:custGeom>
                <a:avLst/>
                <a:gdLst/>
                <a:ahLst/>
                <a:cxnLst/>
                <a:rect l="l" t="t" r="r" b="b"/>
                <a:pathLst>
                  <a:path w="3258" h="2905" extrusionOk="0">
                    <a:moveTo>
                      <a:pt x="1557" y="1"/>
                    </a:moveTo>
                    <a:cubicBezTo>
                      <a:pt x="1090" y="1"/>
                      <a:pt x="692" y="268"/>
                      <a:pt x="362" y="762"/>
                    </a:cubicBezTo>
                    <a:cubicBezTo>
                      <a:pt x="1" y="1561"/>
                      <a:pt x="129" y="2243"/>
                      <a:pt x="886" y="2678"/>
                    </a:cubicBezTo>
                    <a:cubicBezTo>
                      <a:pt x="1152" y="2830"/>
                      <a:pt x="1408" y="2905"/>
                      <a:pt x="1649" y="2905"/>
                    </a:cubicBezTo>
                    <a:cubicBezTo>
                      <a:pt x="2092" y="2905"/>
                      <a:pt x="2485" y="2654"/>
                      <a:pt x="2796" y="2174"/>
                    </a:cubicBezTo>
                    <a:cubicBezTo>
                      <a:pt x="3257" y="1458"/>
                      <a:pt x="3016" y="554"/>
                      <a:pt x="2266" y="184"/>
                    </a:cubicBezTo>
                    <a:cubicBezTo>
                      <a:pt x="2014" y="60"/>
                      <a:pt x="1778" y="1"/>
                      <a:pt x="155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3" name="Google Shape;9543;p22"/>
              <p:cNvSpPr/>
              <p:nvPr/>
            </p:nvSpPr>
            <p:spPr>
              <a:xfrm>
                <a:off x="2125275" y="1118275"/>
                <a:ext cx="78100" cy="68700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2748" extrusionOk="0">
                    <a:moveTo>
                      <a:pt x="1573" y="1"/>
                    </a:moveTo>
                    <a:cubicBezTo>
                      <a:pt x="1121" y="1"/>
                      <a:pt x="674" y="238"/>
                      <a:pt x="425" y="667"/>
                    </a:cubicBezTo>
                    <a:cubicBezTo>
                      <a:pt x="1" y="1400"/>
                      <a:pt x="188" y="2019"/>
                      <a:pt x="791" y="2524"/>
                    </a:cubicBezTo>
                    <a:cubicBezTo>
                      <a:pt x="1076" y="2670"/>
                      <a:pt x="1350" y="2747"/>
                      <a:pt x="1606" y="2747"/>
                    </a:cubicBezTo>
                    <a:cubicBezTo>
                      <a:pt x="2010" y="2747"/>
                      <a:pt x="2370" y="2553"/>
                      <a:pt x="2658" y="2126"/>
                    </a:cubicBezTo>
                    <a:cubicBezTo>
                      <a:pt x="3123" y="1434"/>
                      <a:pt x="2994" y="766"/>
                      <a:pt x="2345" y="265"/>
                    </a:cubicBezTo>
                    <a:cubicBezTo>
                      <a:pt x="2114" y="86"/>
                      <a:pt x="1843" y="1"/>
                      <a:pt x="157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4" name="Google Shape;9544;p22"/>
              <p:cNvSpPr/>
              <p:nvPr/>
            </p:nvSpPr>
            <p:spPr>
              <a:xfrm>
                <a:off x="6079550" y="3341325"/>
                <a:ext cx="78100" cy="68600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2744" extrusionOk="0">
                    <a:moveTo>
                      <a:pt x="1569" y="1"/>
                    </a:moveTo>
                    <a:cubicBezTo>
                      <a:pt x="1096" y="1"/>
                      <a:pt x="630" y="263"/>
                      <a:pt x="390" y="727"/>
                    </a:cubicBezTo>
                    <a:cubicBezTo>
                      <a:pt x="1" y="1479"/>
                      <a:pt x="218" y="2086"/>
                      <a:pt x="859" y="2566"/>
                    </a:cubicBezTo>
                    <a:cubicBezTo>
                      <a:pt x="1121" y="2682"/>
                      <a:pt x="1372" y="2744"/>
                      <a:pt x="1606" y="2744"/>
                    </a:cubicBezTo>
                    <a:cubicBezTo>
                      <a:pt x="2036" y="2744"/>
                      <a:pt x="2409" y="2535"/>
                      <a:pt x="2692" y="2068"/>
                    </a:cubicBezTo>
                    <a:cubicBezTo>
                      <a:pt x="3124" y="1352"/>
                      <a:pt x="2961" y="695"/>
                      <a:pt x="2288" y="226"/>
                    </a:cubicBezTo>
                    <a:cubicBezTo>
                      <a:pt x="2067" y="73"/>
                      <a:pt x="1817" y="1"/>
                      <a:pt x="156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5" name="Google Shape;9545;p22"/>
              <p:cNvSpPr/>
              <p:nvPr/>
            </p:nvSpPr>
            <p:spPr>
              <a:xfrm>
                <a:off x="4320425" y="479650"/>
                <a:ext cx="77575" cy="69600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2784" extrusionOk="0">
                    <a:moveTo>
                      <a:pt x="1566" y="0"/>
                    </a:moveTo>
                    <a:cubicBezTo>
                      <a:pt x="1087" y="0"/>
                      <a:pt x="627" y="268"/>
                      <a:pt x="382" y="751"/>
                    </a:cubicBezTo>
                    <a:cubicBezTo>
                      <a:pt x="0" y="1502"/>
                      <a:pt x="168" y="2137"/>
                      <a:pt x="867" y="2579"/>
                    </a:cubicBezTo>
                    <a:cubicBezTo>
                      <a:pt x="1083" y="2716"/>
                      <a:pt x="1316" y="2783"/>
                      <a:pt x="1548" y="2783"/>
                    </a:cubicBezTo>
                    <a:cubicBezTo>
                      <a:pt x="2039" y="2783"/>
                      <a:pt x="2525" y="2482"/>
                      <a:pt x="2837" y="1907"/>
                    </a:cubicBezTo>
                    <a:cubicBezTo>
                      <a:pt x="3102" y="1286"/>
                      <a:pt x="2984" y="651"/>
                      <a:pt x="2277" y="209"/>
                    </a:cubicBezTo>
                    <a:cubicBezTo>
                      <a:pt x="2051" y="67"/>
                      <a:pt x="1806" y="0"/>
                      <a:pt x="156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6" name="Google Shape;9546;p22"/>
              <p:cNvSpPr/>
              <p:nvPr/>
            </p:nvSpPr>
            <p:spPr>
              <a:xfrm>
                <a:off x="1721675" y="4011950"/>
                <a:ext cx="79725" cy="70200"/>
              </a:xfrm>
              <a:custGeom>
                <a:avLst/>
                <a:gdLst/>
                <a:ahLst/>
                <a:cxnLst/>
                <a:rect l="l" t="t" r="r" b="b"/>
                <a:pathLst>
                  <a:path w="3189" h="2808" extrusionOk="0">
                    <a:moveTo>
                      <a:pt x="1539" y="1"/>
                    </a:moveTo>
                    <a:cubicBezTo>
                      <a:pt x="1094" y="1"/>
                      <a:pt x="713" y="248"/>
                      <a:pt x="420" y="735"/>
                    </a:cubicBezTo>
                    <a:cubicBezTo>
                      <a:pt x="0" y="1430"/>
                      <a:pt x="252" y="2263"/>
                      <a:pt x="1092" y="2699"/>
                    </a:cubicBezTo>
                    <a:cubicBezTo>
                      <a:pt x="1273" y="2770"/>
                      <a:pt x="1455" y="2808"/>
                      <a:pt x="1632" y="2808"/>
                    </a:cubicBezTo>
                    <a:cubicBezTo>
                      <a:pt x="2061" y="2808"/>
                      <a:pt x="2465" y="2586"/>
                      <a:pt x="2773" y="2068"/>
                    </a:cubicBezTo>
                    <a:cubicBezTo>
                      <a:pt x="3189" y="1370"/>
                      <a:pt x="2947" y="521"/>
                      <a:pt x="2227" y="175"/>
                    </a:cubicBezTo>
                    <a:cubicBezTo>
                      <a:pt x="1984" y="59"/>
                      <a:pt x="1754" y="1"/>
                      <a:pt x="153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7" name="Google Shape;9547;p22"/>
              <p:cNvSpPr/>
              <p:nvPr/>
            </p:nvSpPr>
            <p:spPr>
              <a:xfrm>
                <a:off x="3815450" y="5189050"/>
                <a:ext cx="77900" cy="69825"/>
              </a:xfrm>
              <a:custGeom>
                <a:avLst/>
                <a:gdLst/>
                <a:ahLst/>
                <a:cxnLst/>
                <a:rect l="l" t="t" r="r" b="b"/>
                <a:pathLst>
                  <a:path w="3116" h="2793" extrusionOk="0">
                    <a:moveTo>
                      <a:pt x="1590" y="0"/>
                    </a:moveTo>
                    <a:cubicBezTo>
                      <a:pt x="1133" y="0"/>
                      <a:pt x="688" y="245"/>
                      <a:pt x="422" y="685"/>
                    </a:cubicBezTo>
                    <a:cubicBezTo>
                      <a:pt x="1" y="1383"/>
                      <a:pt x="207" y="2228"/>
                      <a:pt x="912" y="2599"/>
                    </a:cubicBezTo>
                    <a:cubicBezTo>
                      <a:pt x="1160" y="2730"/>
                      <a:pt x="1394" y="2792"/>
                      <a:pt x="1614" y="2792"/>
                    </a:cubicBezTo>
                    <a:cubicBezTo>
                      <a:pt x="2046" y="2792"/>
                      <a:pt x="2422" y="2551"/>
                      <a:pt x="2743" y="2122"/>
                    </a:cubicBezTo>
                    <a:cubicBezTo>
                      <a:pt x="3116" y="1363"/>
                      <a:pt x="3029" y="720"/>
                      <a:pt x="2345" y="243"/>
                    </a:cubicBezTo>
                    <a:cubicBezTo>
                      <a:pt x="2110" y="78"/>
                      <a:pt x="1848" y="0"/>
                      <a:pt x="159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8" name="Google Shape;9548;p22"/>
              <p:cNvSpPr/>
              <p:nvPr/>
            </p:nvSpPr>
            <p:spPr>
              <a:xfrm>
                <a:off x="5483200" y="1133525"/>
                <a:ext cx="77900" cy="69825"/>
              </a:xfrm>
              <a:custGeom>
                <a:avLst/>
                <a:gdLst/>
                <a:ahLst/>
                <a:cxnLst/>
                <a:rect l="l" t="t" r="r" b="b"/>
                <a:pathLst>
                  <a:path w="3116" h="2793" extrusionOk="0">
                    <a:moveTo>
                      <a:pt x="1590" y="0"/>
                    </a:moveTo>
                    <a:cubicBezTo>
                      <a:pt x="1133" y="0"/>
                      <a:pt x="688" y="245"/>
                      <a:pt x="422" y="685"/>
                    </a:cubicBezTo>
                    <a:cubicBezTo>
                      <a:pt x="0" y="1383"/>
                      <a:pt x="205" y="2228"/>
                      <a:pt x="911" y="2599"/>
                    </a:cubicBezTo>
                    <a:cubicBezTo>
                      <a:pt x="1160" y="2730"/>
                      <a:pt x="1394" y="2792"/>
                      <a:pt x="1613" y="2792"/>
                    </a:cubicBezTo>
                    <a:cubicBezTo>
                      <a:pt x="2045" y="2792"/>
                      <a:pt x="2420" y="2551"/>
                      <a:pt x="2741" y="2122"/>
                    </a:cubicBezTo>
                    <a:cubicBezTo>
                      <a:pt x="3116" y="1363"/>
                      <a:pt x="3027" y="720"/>
                      <a:pt x="2345" y="243"/>
                    </a:cubicBezTo>
                    <a:cubicBezTo>
                      <a:pt x="2109" y="78"/>
                      <a:pt x="1848" y="0"/>
                      <a:pt x="159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9" name="Google Shape;9549;p22"/>
              <p:cNvSpPr/>
              <p:nvPr/>
            </p:nvSpPr>
            <p:spPr>
              <a:xfrm>
                <a:off x="4912800" y="4869775"/>
                <a:ext cx="79750" cy="70225"/>
              </a:xfrm>
              <a:custGeom>
                <a:avLst/>
                <a:gdLst/>
                <a:ahLst/>
                <a:cxnLst/>
                <a:rect l="l" t="t" r="r" b="b"/>
                <a:pathLst>
                  <a:path w="3190" h="2809" extrusionOk="0">
                    <a:moveTo>
                      <a:pt x="1540" y="1"/>
                    </a:moveTo>
                    <a:cubicBezTo>
                      <a:pt x="1097" y="1"/>
                      <a:pt x="716" y="246"/>
                      <a:pt x="422" y="730"/>
                    </a:cubicBezTo>
                    <a:cubicBezTo>
                      <a:pt x="1" y="1426"/>
                      <a:pt x="250" y="2260"/>
                      <a:pt x="1090" y="2697"/>
                    </a:cubicBezTo>
                    <a:cubicBezTo>
                      <a:pt x="1272" y="2770"/>
                      <a:pt x="1455" y="2808"/>
                      <a:pt x="1634" y="2808"/>
                    </a:cubicBezTo>
                    <a:cubicBezTo>
                      <a:pt x="2060" y="2808"/>
                      <a:pt x="2463" y="2587"/>
                      <a:pt x="2771" y="2072"/>
                    </a:cubicBezTo>
                    <a:cubicBezTo>
                      <a:pt x="3190" y="1374"/>
                      <a:pt x="2952" y="525"/>
                      <a:pt x="2232" y="177"/>
                    </a:cubicBezTo>
                    <a:cubicBezTo>
                      <a:pt x="1988" y="59"/>
                      <a:pt x="1756" y="1"/>
                      <a:pt x="154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0" name="Google Shape;9550;p22"/>
              <p:cNvSpPr/>
              <p:nvPr/>
            </p:nvSpPr>
            <p:spPr>
              <a:xfrm>
                <a:off x="1424400" y="2908400"/>
                <a:ext cx="77625" cy="69625"/>
              </a:xfrm>
              <a:custGeom>
                <a:avLst/>
                <a:gdLst/>
                <a:ahLst/>
                <a:cxnLst/>
                <a:rect l="l" t="t" r="r" b="b"/>
                <a:pathLst>
                  <a:path w="3105" h="2785" extrusionOk="0">
                    <a:moveTo>
                      <a:pt x="1568" y="1"/>
                    </a:moveTo>
                    <a:cubicBezTo>
                      <a:pt x="1097" y="1"/>
                      <a:pt x="644" y="260"/>
                      <a:pt x="396" y="729"/>
                    </a:cubicBezTo>
                    <a:cubicBezTo>
                      <a:pt x="1" y="1473"/>
                      <a:pt x="155" y="2111"/>
                      <a:pt x="844" y="2568"/>
                    </a:cubicBezTo>
                    <a:cubicBezTo>
                      <a:pt x="1064" y="2714"/>
                      <a:pt x="1304" y="2785"/>
                      <a:pt x="1543" y="2785"/>
                    </a:cubicBezTo>
                    <a:cubicBezTo>
                      <a:pt x="2027" y="2785"/>
                      <a:pt x="2509" y="2493"/>
                      <a:pt x="2826" y="1933"/>
                    </a:cubicBezTo>
                    <a:cubicBezTo>
                      <a:pt x="3104" y="1317"/>
                      <a:pt x="2998" y="679"/>
                      <a:pt x="2300" y="224"/>
                    </a:cubicBezTo>
                    <a:cubicBezTo>
                      <a:pt x="2069" y="73"/>
                      <a:pt x="1816" y="1"/>
                      <a:pt x="156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1" name="Google Shape;9551;p22"/>
              <p:cNvSpPr/>
              <p:nvPr/>
            </p:nvSpPr>
            <p:spPr>
              <a:xfrm>
                <a:off x="5413825" y="4527825"/>
                <a:ext cx="77125" cy="67600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2704" extrusionOk="0">
                    <a:moveTo>
                      <a:pt x="1489" y="1"/>
                    </a:moveTo>
                    <a:cubicBezTo>
                      <a:pt x="1007" y="1"/>
                      <a:pt x="605" y="233"/>
                      <a:pt x="343" y="768"/>
                    </a:cubicBezTo>
                    <a:cubicBezTo>
                      <a:pt x="1" y="1471"/>
                      <a:pt x="188" y="2130"/>
                      <a:pt x="867" y="2503"/>
                    </a:cubicBezTo>
                    <a:cubicBezTo>
                      <a:pt x="1112" y="2637"/>
                      <a:pt x="1353" y="2703"/>
                      <a:pt x="1579" y="2703"/>
                    </a:cubicBezTo>
                    <a:cubicBezTo>
                      <a:pt x="2022" y="2703"/>
                      <a:pt x="2412" y="2450"/>
                      <a:pt x="2678" y="1959"/>
                    </a:cubicBezTo>
                    <a:cubicBezTo>
                      <a:pt x="3085" y="1213"/>
                      <a:pt x="2818" y="587"/>
                      <a:pt x="2146" y="123"/>
                    </a:cubicBezTo>
                    <a:cubicBezTo>
                      <a:pt x="1916" y="43"/>
                      <a:pt x="1695" y="1"/>
                      <a:pt x="148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2" name="Google Shape;9552;p22"/>
              <p:cNvSpPr/>
              <p:nvPr/>
            </p:nvSpPr>
            <p:spPr>
              <a:xfrm>
                <a:off x="4970175" y="688875"/>
                <a:ext cx="72075" cy="67075"/>
              </a:xfrm>
              <a:custGeom>
                <a:avLst/>
                <a:gdLst/>
                <a:ahLst/>
                <a:cxnLst/>
                <a:rect l="l" t="t" r="r" b="b"/>
                <a:pathLst>
                  <a:path w="2883" h="2683" extrusionOk="0">
                    <a:moveTo>
                      <a:pt x="1467" y="1"/>
                    </a:moveTo>
                    <a:cubicBezTo>
                      <a:pt x="1036" y="1"/>
                      <a:pt x="625" y="282"/>
                      <a:pt x="367" y="763"/>
                    </a:cubicBezTo>
                    <a:cubicBezTo>
                      <a:pt x="0" y="1444"/>
                      <a:pt x="187" y="2120"/>
                      <a:pt x="850" y="2497"/>
                    </a:cubicBezTo>
                    <a:cubicBezTo>
                      <a:pt x="1067" y="2621"/>
                      <a:pt x="1275" y="2683"/>
                      <a:pt x="1480" y="2683"/>
                    </a:cubicBezTo>
                    <a:cubicBezTo>
                      <a:pt x="1951" y="2683"/>
                      <a:pt x="2402" y="2353"/>
                      <a:pt x="2883" y="1693"/>
                    </a:cubicBezTo>
                    <a:cubicBezTo>
                      <a:pt x="2689" y="1287"/>
                      <a:pt x="2566" y="573"/>
                      <a:pt x="2146" y="247"/>
                    </a:cubicBezTo>
                    <a:cubicBezTo>
                      <a:pt x="1927" y="79"/>
                      <a:pt x="1694" y="1"/>
                      <a:pt x="146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3" name="Google Shape;9553;p22"/>
              <p:cNvSpPr/>
              <p:nvPr/>
            </p:nvSpPr>
            <p:spPr>
              <a:xfrm>
                <a:off x="2054925" y="4509700"/>
                <a:ext cx="70125" cy="6870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748" extrusionOk="0">
                    <a:moveTo>
                      <a:pt x="2018" y="1"/>
                    </a:moveTo>
                    <a:cubicBezTo>
                      <a:pt x="1483" y="278"/>
                      <a:pt x="777" y="428"/>
                      <a:pt x="453" y="864"/>
                    </a:cubicBezTo>
                    <a:cubicBezTo>
                      <a:pt x="0" y="1473"/>
                      <a:pt x="255" y="2211"/>
                      <a:pt x="935" y="2571"/>
                    </a:cubicBezTo>
                    <a:cubicBezTo>
                      <a:pt x="1157" y="2689"/>
                      <a:pt x="1389" y="2747"/>
                      <a:pt x="1608" y="2747"/>
                    </a:cubicBezTo>
                    <a:cubicBezTo>
                      <a:pt x="2056" y="2747"/>
                      <a:pt x="2453" y="2504"/>
                      <a:pt x="2623" y="2022"/>
                    </a:cubicBezTo>
                    <a:cubicBezTo>
                      <a:pt x="2805" y="1510"/>
                      <a:pt x="2538" y="842"/>
                      <a:pt x="2471" y="242"/>
                    </a:cubicBezTo>
                    <a:lnTo>
                      <a:pt x="2018" y="1"/>
                    </a:ln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4" name="Google Shape;9554;p22"/>
              <p:cNvSpPr/>
              <p:nvPr/>
            </p:nvSpPr>
            <p:spPr>
              <a:xfrm>
                <a:off x="1458625" y="2304150"/>
                <a:ext cx="77175" cy="67700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2708" extrusionOk="0">
                    <a:moveTo>
                      <a:pt x="1512" y="0"/>
                    </a:moveTo>
                    <a:cubicBezTo>
                      <a:pt x="1075" y="0"/>
                      <a:pt x="688" y="249"/>
                      <a:pt x="418" y="731"/>
                    </a:cubicBezTo>
                    <a:cubicBezTo>
                      <a:pt x="1" y="1472"/>
                      <a:pt x="261" y="2100"/>
                      <a:pt x="979" y="2613"/>
                    </a:cubicBezTo>
                    <a:cubicBezTo>
                      <a:pt x="1183" y="2673"/>
                      <a:pt x="1384" y="2708"/>
                      <a:pt x="1577" y="2708"/>
                    </a:cubicBezTo>
                    <a:cubicBezTo>
                      <a:pt x="2047" y="2708"/>
                      <a:pt x="2464" y="2501"/>
                      <a:pt x="2737" y="1952"/>
                    </a:cubicBezTo>
                    <a:cubicBezTo>
                      <a:pt x="3086" y="1251"/>
                      <a:pt x="2908" y="592"/>
                      <a:pt x="2235" y="211"/>
                    </a:cubicBezTo>
                    <a:cubicBezTo>
                      <a:pt x="1987" y="70"/>
                      <a:pt x="1743" y="0"/>
                      <a:pt x="151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5" name="Google Shape;9555;p22"/>
              <p:cNvSpPr/>
              <p:nvPr/>
            </p:nvSpPr>
            <p:spPr>
              <a:xfrm>
                <a:off x="2442700" y="828350"/>
                <a:ext cx="72000" cy="67100"/>
              </a:xfrm>
              <a:custGeom>
                <a:avLst/>
                <a:gdLst/>
                <a:ahLst/>
                <a:cxnLst/>
                <a:rect l="l" t="t" r="r" b="b"/>
                <a:pathLst>
                  <a:path w="2880" h="2684" extrusionOk="0">
                    <a:moveTo>
                      <a:pt x="1477" y="1"/>
                    </a:moveTo>
                    <a:cubicBezTo>
                      <a:pt x="1052" y="1"/>
                      <a:pt x="643" y="274"/>
                      <a:pt x="380" y="744"/>
                    </a:cubicBezTo>
                    <a:cubicBezTo>
                      <a:pt x="0" y="1422"/>
                      <a:pt x="182" y="2098"/>
                      <a:pt x="834" y="2487"/>
                    </a:cubicBezTo>
                    <a:cubicBezTo>
                      <a:pt x="1054" y="2618"/>
                      <a:pt x="1267" y="2683"/>
                      <a:pt x="1477" y="2683"/>
                    </a:cubicBezTo>
                    <a:cubicBezTo>
                      <a:pt x="1943" y="2683"/>
                      <a:pt x="2395" y="2361"/>
                      <a:pt x="2880" y="1716"/>
                    </a:cubicBezTo>
                    <a:cubicBezTo>
                      <a:pt x="2694" y="1308"/>
                      <a:pt x="2582" y="590"/>
                      <a:pt x="2166" y="259"/>
                    </a:cubicBezTo>
                    <a:cubicBezTo>
                      <a:pt x="1946" y="83"/>
                      <a:pt x="1709" y="1"/>
                      <a:pt x="147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6" name="Google Shape;9556;p22"/>
              <p:cNvSpPr/>
              <p:nvPr/>
            </p:nvSpPr>
            <p:spPr>
              <a:xfrm>
                <a:off x="6164375" y="2920625"/>
                <a:ext cx="72000" cy="67075"/>
              </a:xfrm>
              <a:custGeom>
                <a:avLst/>
                <a:gdLst/>
                <a:ahLst/>
                <a:cxnLst/>
                <a:rect l="l" t="t" r="r" b="b"/>
                <a:pathLst>
                  <a:path w="2880" h="2683" extrusionOk="0">
                    <a:moveTo>
                      <a:pt x="1475" y="0"/>
                    </a:moveTo>
                    <a:cubicBezTo>
                      <a:pt x="1048" y="0"/>
                      <a:pt x="638" y="276"/>
                      <a:pt x="376" y="749"/>
                    </a:cubicBezTo>
                    <a:cubicBezTo>
                      <a:pt x="0" y="1428"/>
                      <a:pt x="183" y="2104"/>
                      <a:pt x="839" y="2490"/>
                    </a:cubicBezTo>
                    <a:cubicBezTo>
                      <a:pt x="1057" y="2619"/>
                      <a:pt x="1268" y="2683"/>
                      <a:pt x="1476" y="2683"/>
                    </a:cubicBezTo>
                    <a:cubicBezTo>
                      <a:pt x="1944" y="2683"/>
                      <a:pt x="2396" y="2358"/>
                      <a:pt x="2880" y="1709"/>
                    </a:cubicBezTo>
                    <a:cubicBezTo>
                      <a:pt x="2692" y="1303"/>
                      <a:pt x="2577" y="587"/>
                      <a:pt x="2160" y="255"/>
                    </a:cubicBezTo>
                    <a:cubicBezTo>
                      <a:pt x="1941" y="81"/>
                      <a:pt x="1706" y="0"/>
                      <a:pt x="147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7" name="Google Shape;9557;p22"/>
              <p:cNvSpPr/>
              <p:nvPr/>
            </p:nvSpPr>
            <p:spPr>
              <a:xfrm>
                <a:off x="5765825" y="1448825"/>
                <a:ext cx="77475" cy="67825"/>
              </a:xfrm>
              <a:custGeom>
                <a:avLst/>
                <a:gdLst/>
                <a:ahLst/>
                <a:cxnLst/>
                <a:rect l="l" t="t" r="r" b="b"/>
                <a:pathLst>
                  <a:path w="3099" h="2713" extrusionOk="0">
                    <a:moveTo>
                      <a:pt x="1524" y="1"/>
                    </a:moveTo>
                    <a:cubicBezTo>
                      <a:pt x="1102" y="1"/>
                      <a:pt x="721" y="237"/>
                      <a:pt x="443" y="693"/>
                    </a:cubicBezTo>
                    <a:cubicBezTo>
                      <a:pt x="1" y="1421"/>
                      <a:pt x="241" y="2056"/>
                      <a:pt x="926" y="2585"/>
                    </a:cubicBezTo>
                    <a:cubicBezTo>
                      <a:pt x="1153" y="2667"/>
                      <a:pt x="1376" y="2713"/>
                      <a:pt x="1587" y="2713"/>
                    </a:cubicBezTo>
                    <a:cubicBezTo>
                      <a:pt x="2037" y="2713"/>
                      <a:pt x="2436" y="2505"/>
                      <a:pt x="2717" y="1997"/>
                    </a:cubicBezTo>
                    <a:cubicBezTo>
                      <a:pt x="3098" y="1307"/>
                      <a:pt x="2930" y="643"/>
                      <a:pt x="2278" y="238"/>
                    </a:cubicBezTo>
                    <a:cubicBezTo>
                      <a:pt x="2021" y="78"/>
                      <a:pt x="1766" y="1"/>
                      <a:pt x="152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8" name="Google Shape;9558;p22"/>
              <p:cNvSpPr/>
              <p:nvPr/>
            </p:nvSpPr>
            <p:spPr>
              <a:xfrm>
                <a:off x="3905275" y="402725"/>
                <a:ext cx="75950" cy="68300"/>
              </a:xfrm>
              <a:custGeom>
                <a:avLst/>
                <a:gdLst/>
                <a:ahLst/>
                <a:cxnLst/>
                <a:rect l="l" t="t" r="r" b="b"/>
                <a:pathLst>
                  <a:path w="3038" h="2732" extrusionOk="0">
                    <a:moveTo>
                      <a:pt x="1519" y="0"/>
                    </a:moveTo>
                    <a:cubicBezTo>
                      <a:pt x="1114" y="0"/>
                      <a:pt x="744" y="218"/>
                      <a:pt x="469" y="632"/>
                    </a:cubicBezTo>
                    <a:cubicBezTo>
                      <a:pt x="0" y="1337"/>
                      <a:pt x="146" y="2041"/>
                      <a:pt x="833" y="2493"/>
                    </a:cubicBezTo>
                    <a:cubicBezTo>
                      <a:pt x="1081" y="2657"/>
                      <a:pt x="1323" y="2732"/>
                      <a:pt x="1554" y="2732"/>
                    </a:cubicBezTo>
                    <a:cubicBezTo>
                      <a:pt x="1972" y="2732"/>
                      <a:pt x="2358" y="2487"/>
                      <a:pt x="2694" y="2075"/>
                    </a:cubicBezTo>
                    <a:cubicBezTo>
                      <a:pt x="3038" y="1313"/>
                      <a:pt x="2948" y="643"/>
                      <a:pt x="2231" y="215"/>
                    </a:cubicBezTo>
                    <a:cubicBezTo>
                      <a:pt x="1990" y="70"/>
                      <a:pt x="1749" y="0"/>
                      <a:pt x="151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9" name="Google Shape;9559;p22"/>
              <p:cNvSpPr/>
              <p:nvPr/>
            </p:nvSpPr>
            <p:spPr>
              <a:xfrm>
                <a:off x="3218175" y="5165375"/>
                <a:ext cx="77450" cy="63825"/>
              </a:xfrm>
              <a:custGeom>
                <a:avLst/>
                <a:gdLst/>
                <a:ahLst/>
                <a:cxnLst/>
                <a:rect l="l" t="t" r="r" b="b"/>
                <a:pathLst>
                  <a:path w="3098" h="2553" extrusionOk="0">
                    <a:moveTo>
                      <a:pt x="1511" y="0"/>
                    </a:moveTo>
                    <a:cubicBezTo>
                      <a:pt x="1097" y="0"/>
                      <a:pt x="693" y="257"/>
                      <a:pt x="426" y="704"/>
                    </a:cubicBezTo>
                    <a:cubicBezTo>
                      <a:pt x="0" y="1417"/>
                      <a:pt x="171" y="2204"/>
                      <a:pt x="917" y="2487"/>
                    </a:cubicBezTo>
                    <a:cubicBezTo>
                      <a:pt x="1040" y="2533"/>
                      <a:pt x="1175" y="2552"/>
                      <a:pt x="1322" y="2552"/>
                    </a:cubicBezTo>
                    <a:cubicBezTo>
                      <a:pt x="1770" y="2552"/>
                      <a:pt x="2340" y="2380"/>
                      <a:pt x="3098" y="2298"/>
                    </a:cubicBezTo>
                    <a:cubicBezTo>
                      <a:pt x="2713" y="1356"/>
                      <a:pt x="2631" y="633"/>
                      <a:pt x="2227" y="284"/>
                    </a:cubicBezTo>
                    <a:cubicBezTo>
                      <a:pt x="2003" y="90"/>
                      <a:pt x="1755" y="0"/>
                      <a:pt x="151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0" name="Google Shape;9560;p22"/>
              <p:cNvSpPr/>
              <p:nvPr/>
            </p:nvSpPr>
            <p:spPr>
              <a:xfrm>
                <a:off x="1384350" y="2726775"/>
                <a:ext cx="63300" cy="60450"/>
              </a:xfrm>
              <a:custGeom>
                <a:avLst/>
                <a:gdLst/>
                <a:ahLst/>
                <a:cxnLst/>
                <a:rect l="l" t="t" r="r" b="b"/>
                <a:pathLst>
                  <a:path w="2532" h="2418" extrusionOk="0">
                    <a:moveTo>
                      <a:pt x="1129" y="0"/>
                    </a:moveTo>
                    <a:cubicBezTo>
                      <a:pt x="719" y="0"/>
                      <a:pt x="332" y="247"/>
                      <a:pt x="167" y="698"/>
                    </a:cubicBezTo>
                    <a:cubicBezTo>
                      <a:pt x="1" y="1157"/>
                      <a:pt x="198" y="2066"/>
                      <a:pt x="549" y="2303"/>
                    </a:cubicBezTo>
                    <a:cubicBezTo>
                      <a:pt x="674" y="2388"/>
                      <a:pt x="835" y="2417"/>
                      <a:pt x="1016" y="2417"/>
                    </a:cubicBezTo>
                    <a:cubicBezTo>
                      <a:pt x="1401" y="2417"/>
                      <a:pt x="1876" y="2284"/>
                      <a:pt x="2279" y="2257"/>
                    </a:cubicBezTo>
                    <a:lnTo>
                      <a:pt x="2531" y="1811"/>
                    </a:lnTo>
                    <a:cubicBezTo>
                      <a:pt x="2312" y="1285"/>
                      <a:pt x="2226" y="598"/>
                      <a:pt x="1841" y="271"/>
                    </a:cubicBezTo>
                    <a:cubicBezTo>
                      <a:pt x="1624" y="87"/>
                      <a:pt x="1373" y="0"/>
                      <a:pt x="112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1" name="Google Shape;9561;p22"/>
              <p:cNvSpPr/>
              <p:nvPr/>
            </p:nvSpPr>
            <p:spPr>
              <a:xfrm>
                <a:off x="5210650" y="821150"/>
                <a:ext cx="63900" cy="60475"/>
              </a:xfrm>
              <a:custGeom>
                <a:avLst/>
                <a:gdLst/>
                <a:ahLst/>
                <a:cxnLst/>
                <a:rect l="l" t="t" r="r" b="b"/>
                <a:pathLst>
                  <a:path w="2556" h="2419" extrusionOk="0">
                    <a:moveTo>
                      <a:pt x="1123" y="1"/>
                    </a:moveTo>
                    <a:cubicBezTo>
                      <a:pt x="699" y="1"/>
                      <a:pt x="302" y="263"/>
                      <a:pt x="150" y="734"/>
                    </a:cubicBezTo>
                    <a:cubicBezTo>
                      <a:pt x="1" y="1198"/>
                      <a:pt x="234" y="2097"/>
                      <a:pt x="593" y="2321"/>
                    </a:cubicBezTo>
                    <a:cubicBezTo>
                      <a:pt x="708" y="2393"/>
                      <a:pt x="850" y="2419"/>
                      <a:pt x="1009" y="2419"/>
                    </a:cubicBezTo>
                    <a:cubicBezTo>
                      <a:pt x="1404" y="2419"/>
                      <a:pt x="1900" y="2256"/>
                      <a:pt x="2322" y="2214"/>
                    </a:cubicBezTo>
                    <a:lnTo>
                      <a:pt x="2556" y="1754"/>
                    </a:lnTo>
                    <a:cubicBezTo>
                      <a:pt x="2317" y="1238"/>
                      <a:pt x="2205" y="557"/>
                      <a:pt x="1806" y="245"/>
                    </a:cubicBezTo>
                    <a:cubicBezTo>
                      <a:pt x="1594" y="79"/>
                      <a:pt x="1354" y="1"/>
                      <a:pt x="112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2" name="Google Shape;9562;p22"/>
              <p:cNvSpPr/>
              <p:nvPr/>
            </p:nvSpPr>
            <p:spPr>
              <a:xfrm>
                <a:off x="1683400" y="1652575"/>
                <a:ext cx="69025" cy="61950"/>
              </a:xfrm>
              <a:custGeom>
                <a:avLst/>
                <a:gdLst/>
                <a:ahLst/>
                <a:cxnLst/>
                <a:rect l="l" t="t" r="r" b="b"/>
                <a:pathLst>
                  <a:path w="2761" h="2478" extrusionOk="0">
                    <a:moveTo>
                      <a:pt x="1511" y="1"/>
                    </a:moveTo>
                    <a:cubicBezTo>
                      <a:pt x="1043" y="1"/>
                      <a:pt x="442" y="209"/>
                      <a:pt x="258" y="496"/>
                    </a:cubicBezTo>
                    <a:cubicBezTo>
                      <a:pt x="0" y="900"/>
                      <a:pt x="270" y="1644"/>
                      <a:pt x="311" y="2241"/>
                    </a:cubicBezTo>
                    <a:lnTo>
                      <a:pt x="759" y="2478"/>
                    </a:lnTo>
                    <a:cubicBezTo>
                      <a:pt x="1276" y="2235"/>
                      <a:pt x="1954" y="2121"/>
                      <a:pt x="2275" y="1719"/>
                    </a:cubicBezTo>
                    <a:cubicBezTo>
                      <a:pt x="2760" y="1112"/>
                      <a:pt x="2557" y="282"/>
                      <a:pt x="1844" y="46"/>
                    </a:cubicBezTo>
                    <a:cubicBezTo>
                      <a:pt x="1749" y="15"/>
                      <a:pt x="1634" y="1"/>
                      <a:pt x="151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3" name="Google Shape;9563;p22"/>
              <p:cNvSpPr/>
              <p:nvPr/>
            </p:nvSpPr>
            <p:spPr>
              <a:xfrm>
                <a:off x="5104750" y="4824375"/>
                <a:ext cx="68675" cy="61075"/>
              </a:xfrm>
              <a:custGeom>
                <a:avLst/>
                <a:gdLst/>
                <a:ahLst/>
                <a:cxnLst/>
                <a:rect l="l" t="t" r="r" b="b"/>
                <a:pathLst>
                  <a:path w="2747" h="2443" extrusionOk="0">
                    <a:moveTo>
                      <a:pt x="1470" y="1"/>
                    </a:moveTo>
                    <a:cubicBezTo>
                      <a:pt x="1016" y="1"/>
                      <a:pt x="463" y="176"/>
                      <a:pt x="276" y="439"/>
                    </a:cubicBezTo>
                    <a:cubicBezTo>
                      <a:pt x="0" y="828"/>
                      <a:pt x="234" y="1587"/>
                      <a:pt x="246" y="2184"/>
                    </a:cubicBezTo>
                    <a:lnTo>
                      <a:pt x="678" y="2443"/>
                    </a:lnTo>
                    <a:cubicBezTo>
                      <a:pt x="1207" y="2225"/>
                      <a:pt x="1888" y="2144"/>
                      <a:pt x="2230" y="1758"/>
                    </a:cubicBezTo>
                    <a:cubicBezTo>
                      <a:pt x="2747" y="1173"/>
                      <a:pt x="2575" y="336"/>
                      <a:pt x="1879" y="64"/>
                    </a:cubicBezTo>
                    <a:cubicBezTo>
                      <a:pt x="1766" y="21"/>
                      <a:pt x="1624" y="1"/>
                      <a:pt x="147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4" name="Google Shape;9564;p22"/>
              <p:cNvSpPr/>
              <p:nvPr/>
            </p:nvSpPr>
            <p:spPr>
              <a:xfrm>
                <a:off x="5870575" y="4001975"/>
                <a:ext cx="68700" cy="71300"/>
              </a:xfrm>
              <a:custGeom>
                <a:avLst/>
                <a:gdLst/>
                <a:ahLst/>
                <a:cxnLst/>
                <a:rect l="l" t="t" r="r" b="b"/>
                <a:pathLst>
                  <a:path w="2748" h="2852" extrusionOk="0">
                    <a:moveTo>
                      <a:pt x="1163" y="1"/>
                    </a:moveTo>
                    <a:cubicBezTo>
                      <a:pt x="705" y="1"/>
                      <a:pt x="307" y="264"/>
                      <a:pt x="151" y="779"/>
                    </a:cubicBezTo>
                    <a:cubicBezTo>
                      <a:pt x="0" y="1272"/>
                      <a:pt x="285" y="1896"/>
                      <a:pt x="438" y="2852"/>
                    </a:cubicBezTo>
                    <a:cubicBezTo>
                      <a:pt x="1301" y="2410"/>
                      <a:pt x="1973" y="2273"/>
                      <a:pt x="2281" y="1859"/>
                    </a:cubicBezTo>
                    <a:cubicBezTo>
                      <a:pt x="2747" y="1237"/>
                      <a:pt x="2499" y="513"/>
                      <a:pt x="1804" y="163"/>
                    </a:cubicBezTo>
                    <a:cubicBezTo>
                      <a:pt x="1589" y="54"/>
                      <a:pt x="1370" y="1"/>
                      <a:pt x="116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5" name="Google Shape;9565;p22"/>
              <p:cNvSpPr/>
              <p:nvPr/>
            </p:nvSpPr>
            <p:spPr>
              <a:xfrm>
                <a:off x="4745475" y="559600"/>
                <a:ext cx="63875" cy="60475"/>
              </a:xfrm>
              <a:custGeom>
                <a:avLst/>
                <a:gdLst/>
                <a:ahLst/>
                <a:cxnLst/>
                <a:rect l="l" t="t" r="r" b="b"/>
                <a:pathLst>
                  <a:path w="2555" h="2419" extrusionOk="0">
                    <a:moveTo>
                      <a:pt x="1123" y="1"/>
                    </a:moveTo>
                    <a:cubicBezTo>
                      <a:pt x="701" y="1"/>
                      <a:pt x="305" y="262"/>
                      <a:pt x="152" y="731"/>
                    </a:cubicBezTo>
                    <a:cubicBezTo>
                      <a:pt x="1" y="1193"/>
                      <a:pt x="229" y="2094"/>
                      <a:pt x="587" y="2319"/>
                    </a:cubicBezTo>
                    <a:cubicBezTo>
                      <a:pt x="703" y="2392"/>
                      <a:pt x="848" y="2419"/>
                      <a:pt x="1010" y="2419"/>
                    </a:cubicBezTo>
                    <a:cubicBezTo>
                      <a:pt x="1403" y="2419"/>
                      <a:pt x="1897" y="2260"/>
                      <a:pt x="2316" y="2220"/>
                    </a:cubicBezTo>
                    <a:lnTo>
                      <a:pt x="2554" y="1762"/>
                    </a:lnTo>
                    <a:cubicBezTo>
                      <a:pt x="2316" y="1245"/>
                      <a:pt x="2208" y="564"/>
                      <a:pt x="1810" y="249"/>
                    </a:cubicBezTo>
                    <a:cubicBezTo>
                      <a:pt x="1597" y="80"/>
                      <a:pt x="1356" y="1"/>
                      <a:pt x="112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6" name="Google Shape;9566;p22"/>
              <p:cNvSpPr/>
              <p:nvPr/>
            </p:nvSpPr>
            <p:spPr>
              <a:xfrm>
                <a:off x="3637075" y="5245500"/>
                <a:ext cx="67525" cy="58350"/>
              </a:xfrm>
              <a:custGeom>
                <a:avLst/>
                <a:gdLst/>
                <a:ahLst/>
                <a:cxnLst/>
                <a:rect l="l" t="t" r="r" b="b"/>
                <a:pathLst>
                  <a:path w="2701" h="2334" extrusionOk="0">
                    <a:moveTo>
                      <a:pt x="1366" y="1"/>
                    </a:moveTo>
                    <a:cubicBezTo>
                      <a:pt x="1002" y="1"/>
                      <a:pt x="645" y="232"/>
                      <a:pt x="396" y="637"/>
                    </a:cubicBezTo>
                    <a:cubicBezTo>
                      <a:pt x="1" y="1281"/>
                      <a:pt x="99" y="1978"/>
                      <a:pt x="774" y="2254"/>
                    </a:cubicBezTo>
                    <a:cubicBezTo>
                      <a:pt x="920" y="2313"/>
                      <a:pt x="1082" y="2334"/>
                      <a:pt x="1253" y="2334"/>
                    </a:cubicBezTo>
                    <a:cubicBezTo>
                      <a:pt x="1626" y="2334"/>
                      <a:pt x="2040" y="2234"/>
                      <a:pt x="2422" y="2216"/>
                    </a:cubicBezTo>
                    <a:cubicBezTo>
                      <a:pt x="2515" y="2064"/>
                      <a:pt x="2607" y="1914"/>
                      <a:pt x="2700" y="1763"/>
                    </a:cubicBezTo>
                    <a:cubicBezTo>
                      <a:pt x="2479" y="1252"/>
                      <a:pt x="2385" y="596"/>
                      <a:pt x="2009" y="263"/>
                    </a:cubicBezTo>
                    <a:cubicBezTo>
                      <a:pt x="1806" y="84"/>
                      <a:pt x="1585" y="1"/>
                      <a:pt x="136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7" name="Google Shape;9567;p22"/>
              <p:cNvSpPr/>
              <p:nvPr/>
            </p:nvSpPr>
            <p:spPr>
              <a:xfrm>
                <a:off x="5732200" y="4245250"/>
                <a:ext cx="68400" cy="51800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072" extrusionOk="0">
                    <a:moveTo>
                      <a:pt x="1647" y="0"/>
                    </a:moveTo>
                    <a:cubicBezTo>
                      <a:pt x="1256" y="0"/>
                      <a:pt x="742" y="188"/>
                      <a:pt x="504" y="436"/>
                    </a:cubicBezTo>
                    <a:cubicBezTo>
                      <a:pt x="0" y="962"/>
                      <a:pt x="155" y="1725"/>
                      <a:pt x="840" y="1996"/>
                    </a:cubicBezTo>
                    <a:cubicBezTo>
                      <a:pt x="980" y="2052"/>
                      <a:pt x="1134" y="2071"/>
                      <a:pt x="1296" y="2071"/>
                    </a:cubicBezTo>
                    <a:cubicBezTo>
                      <a:pt x="1665" y="2071"/>
                      <a:pt x="2076" y="1968"/>
                      <a:pt x="2454" y="1948"/>
                    </a:cubicBezTo>
                    <a:lnTo>
                      <a:pt x="2735" y="1462"/>
                    </a:lnTo>
                    <a:cubicBezTo>
                      <a:pt x="2494" y="974"/>
                      <a:pt x="2364" y="261"/>
                      <a:pt x="1975" y="65"/>
                    </a:cubicBezTo>
                    <a:cubicBezTo>
                      <a:pt x="1888" y="20"/>
                      <a:pt x="1774" y="0"/>
                      <a:pt x="164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8" name="Google Shape;9568;p22"/>
              <p:cNvSpPr/>
              <p:nvPr/>
            </p:nvSpPr>
            <p:spPr>
              <a:xfrm>
                <a:off x="4093700" y="353725"/>
                <a:ext cx="65125" cy="55850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234" extrusionOk="0">
                    <a:moveTo>
                      <a:pt x="1286" y="0"/>
                    </a:moveTo>
                    <a:cubicBezTo>
                      <a:pt x="918" y="0"/>
                      <a:pt x="573" y="248"/>
                      <a:pt x="340" y="682"/>
                    </a:cubicBezTo>
                    <a:cubicBezTo>
                      <a:pt x="1" y="1313"/>
                      <a:pt x="145" y="1948"/>
                      <a:pt x="792" y="2174"/>
                    </a:cubicBezTo>
                    <a:cubicBezTo>
                      <a:pt x="918" y="2217"/>
                      <a:pt x="1053" y="2234"/>
                      <a:pt x="1193" y="2234"/>
                    </a:cubicBezTo>
                    <a:cubicBezTo>
                      <a:pt x="1557" y="2234"/>
                      <a:pt x="1960" y="2125"/>
                      <a:pt x="2334" y="2097"/>
                    </a:cubicBezTo>
                    <a:cubicBezTo>
                      <a:pt x="2423" y="1942"/>
                      <a:pt x="2515" y="1786"/>
                      <a:pt x="2605" y="1631"/>
                    </a:cubicBezTo>
                    <a:cubicBezTo>
                      <a:pt x="2384" y="1160"/>
                      <a:pt x="2278" y="548"/>
                      <a:pt x="1917" y="249"/>
                    </a:cubicBezTo>
                    <a:cubicBezTo>
                      <a:pt x="1710" y="79"/>
                      <a:pt x="1494" y="0"/>
                      <a:pt x="128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9" name="Google Shape;9569;p22"/>
              <p:cNvSpPr/>
              <p:nvPr/>
            </p:nvSpPr>
            <p:spPr>
              <a:xfrm>
                <a:off x="1812950" y="1411450"/>
                <a:ext cx="68000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2720" h="2336" extrusionOk="0">
                    <a:moveTo>
                      <a:pt x="1359" y="0"/>
                    </a:moveTo>
                    <a:cubicBezTo>
                      <a:pt x="985" y="0"/>
                      <a:pt x="625" y="246"/>
                      <a:pt x="381" y="667"/>
                    </a:cubicBezTo>
                    <a:cubicBezTo>
                      <a:pt x="1" y="1323"/>
                      <a:pt x="126" y="2015"/>
                      <a:pt x="807" y="2269"/>
                    </a:cubicBezTo>
                    <a:cubicBezTo>
                      <a:pt x="938" y="2318"/>
                      <a:pt x="1080" y="2336"/>
                      <a:pt x="1230" y="2336"/>
                    </a:cubicBezTo>
                    <a:cubicBezTo>
                      <a:pt x="1618" y="2336"/>
                      <a:pt x="2052" y="2213"/>
                      <a:pt x="2451" y="2182"/>
                    </a:cubicBezTo>
                    <a:lnTo>
                      <a:pt x="2719" y="1719"/>
                    </a:lnTo>
                    <a:cubicBezTo>
                      <a:pt x="2484" y="1217"/>
                      <a:pt x="2367" y="567"/>
                      <a:pt x="1983" y="244"/>
                    </a:cubicBezTo>
                    <a:cubicBezTo>
                      <a:pt x="1783" y="78"/>
                      <a:pt x="1569" y="0"/>
                      <a:pt x="135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0" name="Google Shape;9570;p22"/>
              <p:cNvSpPr/>
              <p:nvPr/>
            </p:nvSpPr>
            <p:spPr>
              <a:xfrm>
                <a:off x="1549850" y="1891325"/>
                <a:ext cx="67100" cy="51400"/>
              </a:xfrm>
              <a:custGeom>
                <a:avLst/>
                <a:gdLst/>
                <a:ahLst/>
                <a:cxnLst/>
                <a:rect l="l" t="t" r="r" b="b"/>
                <a:pathLst>
                  <a:path w="2684" h="2056" extrusionOk="0">
                    <a:moveTo>
                      <a:pt x="1323" y="0"/>
                    </a:moveTo>
                    <a:cubicBezTo>
                      <a:pt x="1000" y="0"/>
                      <a:pt x="651" y="56"/>
                      <a:pt x="328" y="56"/>
                    </a:cubicBezTo>
                    <a:cubicBezTo>
                      <a:pt x="320" y="56"/>
                      <a:pt x="313" y="56"/>
                      <a:pt x="305" y="56"/>
                    </a:cubicBezTo>
                    <a:lnTo>
                      <a:pt x="0" y="515"/>
                    </a:lnTo>
                    <a:cubicBezTo>
                      <a:pt x="210" y="1021"/>
                      <a:pt x="289" y="1743"/>
                      <a:pt x="665" y="1968"/>
                    </a:cubicBezTo>
                    <a:cubicBezTo>
                      <a:pt x="766" y="2029"/>
                      <a:pt x="910" y="2056"/>
                      <a:pt x="1071" y="2056"/>
                    </a:cubicBezTo>
                    <a:cubicBezTo>
                      <a:pt x="1449" y="2056"/>
                      <a:pt x="1921" y="1907"/>
                      <a:pt x="2155" y="1690"/>
                    </a:cubicBezTo>
                    <a:cubicBezTo>
                      <a:pt x="2684" y="1201"/>
                      <a:pt x="2592" y="424"/>
                      <a:pt x="1922" y="109"/>
                    </a:cubicBezTo>
                    <a:cubicBezTo>
                      <a:pt x="1744" y="25"/>
                      <a:pt x="1539" y="0"/>
                      <a:pt x="132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1" name="Google Shape;9571;p22"/>
              <p:cNvSpPr/>
              <p:nvPr/>
            </p:nvSpPr>
            <p:spPr>
              <a:xfrm>
                <a:off x="5999800" y="3765250"/>
                <a:ext cx="68250" cy="58475"/>
              </a:xfrm>
              <a:custGeom>
                <a:avLst/>
                <a:gdLst/>
                <a:ahLst/>
                <a:cxnLst/>
                <a:rect l="l" t="t" r="r" b="b"/>
                <a:pathLst>
                  <a:path w="2730" h="2339" extrusionOk="0">
                    <a:moveTo>
                      <a:pt x="1351" y="1"/>
                    </a:moveTo>
                    <a:cubicBezTo>
                      <a:pt x="970" y="1"/>
                      <a:pt x="607" y="256"/>
                      <a:pt x="368" y="688"/>
                    </a:cubicBezTo>
                    <a:cubicBezTo>
                      <a:pt x="1" y="1353"/>
                      <a:pt x="141" y="2041"/>
                      <a:pt x="827" y="2280"/>
                    </a:cubicBezTo>
                    <a:cubicBezTo>
                      <a:pt x="948" y="2322"/>
                      <a:pt x="1078" y="2339"/>
                      <a:pt x="1214" y="2339"/>
                    </a:cubicBezTo>
                    <a:cubicBezTo>
                      <a:pt x="1611" y="2339"/>
                      <a:pt x="2059" y="2198"/>
                      <a:pt x="2470" y="2158"/>
                    </a:cubicBezTo>
                    <a:lnTo>
                      <a:pt x="2730" y="1690"/>
                    </a:lnTo>
                    <a:cubicBezTo>
                      <a:pt x="2482" y="1194"/>
                      <a:pt x="2354" y="548"/>
                      <a:pt x="1962" y="233"/>
                    </a:cubicBezTo>
                    <a:cubicBezTo>
                      <a:pt x="1764" y="74"/>
                      <a:pt x="1555" y="1"/>
                      <a:pt x="135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2" name="Google Shape;9572;p22"/>
              <p:cNvSpPr/>
              <p:nvPr/>
            </p:nvSpPr>
            <p:spPr>
              <a:xfrm>
                <a:off x="5721625" y="1269000"/>
                <a:ext cx="65425" cy="56025"/>
              </a:xfrm>
              <a:custGeom>
                <a:avLst/>
                <a:gdLst/>
                <a:ahLst/>
                <a:cxnLst/>
                <a:rect l="l" t="t" r="r" b="b"/>
                <a:pathLst>
                  <a:path w="2617" h="2241" extrusionOk="0">
                    <a:moveTo>
                      <a:pt x="1314" y="1"/>
                    </a:moveTo>
                    <a:cubicBezTo>
                      <a:pt x="975" y="1"/>
                      <a:pt x="644" y="212"/>
                      <a:pt x="409" y="587"/>
                    </a:cubicBezTo>
                    <a:cubicBezTo>
                      <a:pt x="1" y="1236"/>
                      <a:pt x="105" y="1908"/>
                      <a:pt x="804" y="2174"/>
                    </a:cubicBezTo>
                    <a:cubicBezTo>
                      <a:pt x="929" y="2223"/>
                      <a:pt x="1065" y="2240"/>
                      <a:pt x="1209" y="2240"/>
                    </a:cubicBezTo>
                    <a:cubicBezTo>
                      <a:pt x="1569" y="2240"/>
                      <a:pt x="1973" y="2128"/>
                      <a:pt x="2344" y="2102"/>
                    </a:cubicBezTo>
                    <a:cubicBezTo>
                      <a:pt x="2435" y="1947"/>
                      <a:pt x="2525" y="1793"/>
                      <a:pt x="2616" y="1638"/>
                    </a:cubicBezTo>
                    <a:cubicBezTo>
                      <a:pt x="2395" y="1166"/>
                      <a:pt x="2286" y="568"/>
                      <a:pt x="1929" y="253"/>
                    </a:cubicBezTo>
                    <a:cubicBezTo>
                      <a:pt x="1735" y="81"/>
                      <a:pt x="1523" y="1"/>
                      <a:pt x="131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3" name="Google Shape;9573;p22"/>
              <p:cNvSpPr/>
              <p:nvPr/>
            </p:nvSpPr>
            <p:spPr>
              <a:xfrm>
                <a:off x="1774575" y="4197450"/>
                <a:ext cx="65875" cy="64550"/>
              </a:xfrm>
              <a:custGeom>
                <a:avLst/>
                <a:gdLst/>
                <a:ahLst/>
                <a:cxnLst/>
                <a:rect l="l" t="t" r="r" b="b"/>
                <a:pathLst>
                  <a:path w="2635" h="2582" extrusionOk="0">
                    <a:moveTo>
                      <a:pt x="1942" y="0"/>
                    </a:moveTo>
                    <a:cubicBezTo>
                      <a:pt x="1440" y="247"/>
                      <a:pt x="794" y="373"/>
                      <a:pt x="469" y="768"/>
                    </a:cubicBezTo>
                    <a:cubicBezTo>
                      <a:pt x="0" y="1338"/>
                      <a:pt x="217" y="2006"/>
                      <a:pt x="861" y="2379"/>
                    </a:cubicBezTo>
                    <a:cubicBezTo>
                      <a:pt x="1093" y="2513"/>
                      <a:pt x="1330" y="2582"/>
                      <a:pt x="1551" y="2582"/>
                    </a:cubicBezTo>
                    <a:cubicBezTo>
                      <a:pt x="1944" y="2582"/>
                      <a:pt x="2286" y="2365"/>
                      <a:pt x="2454" y="1922"/>
                    </a:cubicBezTo>
                    <a:cubicBezTo>
                      <a:pt x="2635" y="1443"/>
                      <a:pt x="2429" y="820"/>
                      <a:pt x="2395" y="263"/>
                    </a:cubicBezTo>
                    <a:lnTo>
                      <a:pt x="1942" y="0"/>
                    </a:ln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4" name="Google Shape;9574;p22"/>
              <p:cNvSpPr/>
              <p:nvPr/>
            </p:nvSpPr>
            <p:spPr>
              <a:xfrm>
                <a:off x="2579850" y="4960075"/>
                <a:ext cx="56950" cy="64375"/>
              </a:xfrm>
              <a:custGeom>
                <a:avLst/>
                <a:gdLst/>
                <a:ahLst/>
                <a:cxnLst/>
                <a:rect l="l" t="t" r="r" b="b"/>
                <a:pathLst>
                  <a:path w="2278" h="2575" extrusionOk="0">
                    <a:moveTo>
                      <a:pt x="1060" y="0"/>
                    </a:moveTo>
                    <a:cubicBezTo>
                      <a:pt x="685" y="0"/>
                      <a:pt x="329" y="247"/>
                      <a:pt x="170" y="689"/>
                    </a:cubicBezTo>
                    <a:cubicBezTo>
                      <a:pt x="0" y="1162"/>
                      <a:pt x="216" y="1769"/>
                      <a:pt x="260" y="2315"/>
                    </a:cubicBezTo>
                    <a:lnTo>
                      <a:pt x="745" y="2575"/>
                    </a:lnTo>
                    <a:cubicBezTo>
                      <a:pt x="1221" y="2302"/>
                      <a:pt x="1924" y="2133"/>
                      <a:pt x="2108" y="1727"/>
                    </a:cubicBezTo>
                    <a:cubicBezTo>
                      <a:pt x="2277" y="1361"/>
                      <a:pt x="2037" y="568"/>
                      <a:pt x="1704" y="266"/>
                    </a:cubicBezTo>
                    <a:cubicBezTo>
                      <a:pt x="1507" y="85"/>
                      <a:pt x="1280" y="0"/>
                      <a:pt x="106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5" name="Google Shape;9575;p22"/>
              <p:cNvSpPr/>
              <p:nvPr/>
            </p:nvSpPr>
            <p:spPr>
              <a:xfrm>
                <a:off x="6109850" y="1957600"/>
                <a:ext cx="58075" cy="49700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1988" extrusionOk="0">
                    <a:moveTo>
                      <a:pt x="1303" y="0"/>
                    </a:moveTo>
                    <a:cubicBezTo>
                      <a:pt x="886" y="0"/>
                      <a:pt x="341" y="191"/>
                      <a:pt x="192" y="442"/>
                    </a:cubicBezTo>
                    <a:cubicBezTo>
                      <a:pt x="0" y="767"/>
                      <a:pt x="223" y="1628"/>
                      <a:pt x="550" y="1884"/>
                    </a:cubicBezTo>
                    <a:cubicBezTo>
                      <a:pt x="648" y="1961"/>
                      <a:pt x="785" y="1988"/>
                      <a:pt x="943" y="1988"/>
                    </a:cubicBezTo>
                    <a:cubicBezTo>
                      <a:pt x="1277" y="1988"/>
                      <a:pt x="1705" y="1867"/>
                      <a:pt x="2056" y="1845"/>
                    </a:cubicBezTo>
                    <a:cubicBezTo>
                      <a:pt x="2146" y="1693"/>
                      <a:pt x="2234" y="1543"/>
                      <a:pt x="2323" y="1392"/>
                    </a:cubicBezTo>
                    <a:cubicBezTo>
                      <a:pt x="2100" y="924"/>
                      <a:pt x="1985" y="207"/>
                      <a:pt x="1627" y="54"/>
                    </a:cubicBezTo>
                    <a:cubicBezTo>
                      <a:pt x="1540" y="17"/>
                      <a:pt x="1427" y="0"/>
                      <a:pt x="130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6" name="Google Shape;9576;p22"/>
              <p:cNvSpPr/>
              <p:nvPr/>
            </p:nvSpPr>
            <p:spPr>
              <a:xfrm>
                <a:off x="3318925" y="380425"/>
                <a:ext cx="55575" cy="56725"/>
              </a:xfrm>
              <a:custGeom>
                <a:avLst/>
                <a:gdLst/>
                <a:ahLst/>
                <a:cxnLst/>
                <a:rect l="l" t="t" r="r" b="b"/>
                <a:pathLst>
                  <a:path w="2223" h="2269" extrusionOk="0">
                    <a:moveTo>
                      <a:pt x="1442" y="1"/>
                    </a:moveTo>
                    <a:cubicBezTo>
                      <a:pt x="988" y="258"/>
                      <a:pt x="284" y="426"/>
                      <a:pt x="147" y="799"/>
                    </a:cubicBezTo>
                    <a:cubicBezTo>
                      <a:pt x="1" y="1196"/>
                      <a:pt x="257" y="2049"/>
                      <a:pt x="587" y="2218"/>
                    </a:cubicBezTo>
                    <a:cubicBezTo>
                      <a:pt x="654" y="2253"/>
                      <a:pt x="743" y="2268"/>
                      <a:pt x="843" y="2268"/>
                    </a:cubicBezTo>
                    <a:cubicBezTo>
                      <a:pt x="1235" y="2268"/>
                      <a:pt x="1809" y="2029"/>
                      <a:pt x="1999" y="1751"/>
                    </a:cubicBezTo>
                    <a:cubicBezTo>
                      <a:pt x="2223" y="1423"/>
                      <a:pt x="1952" y="754"/>
                      <a:pt x="1897" y="235"/>
                    </a:cubicBezTo>
                    <a:lnTo>
                      <a:pt x="1442" y="1"/>
                    </a:ln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7" name="Google Shape;9577;p22"/>
              <p:cNvSpPr/>
              <p:nvPr/>
            </p:nvSpPr>
            <p:spPr>
              <a:xfrm>
                <a:off x="6227000" y="3114325"/>
                <a:ext cx="56425" cy="50050"/>
              </a:xfrm>
              <a:custGeom>
                <a:avLst/>
                <a:gdLst/>
                <a:ahLst/>
                <a:cxnLst/>
                <a:rect l="l" t="t" r="r" b="b"/>
                <a:pathLst>
                  <a:path w="2257" h="2002" extrusionOk="0">
                    <a:moveTo>
                      <a:pt x="1305" y="1"/>
                    </a:moveTo>
                    <a:cubicBezTo>
                      <a:pt x="926" y="1"/>
                      <a:pt x="431" y="320"/>
                      <a:pt x="0" y="464"/>
                    </a:cubicBezTo>
                    <a:cubicBezTo>
                      <a:pt x="158" y="970"/>
                      <a:pt x="174" y="1685"/>
                      <a:pt x="516" y="1919"/>
                    </a:cubicBezTo>
                    <a:cubicBezTo>
                      <a:pt x="603" y="1978"/>
                      <a:pt x="714" y="2001"/>
                      <a:pt x="842" y="2001"/>
                    </a:cubicBezTo>
                    <a:cubicBezTo>
                      <a:pt x="1186" y="2001"/>
                      <a:pt x="1644" y="1835"/>
                      <a:pt x="2019" y="1788"/>
                    </a:cubicBezTo>
                    <a:cubicBezTo>
                      <a:pt x="2099" y="1633"/>
                      <a:pt x="2177" y="1478"/>
                      <a:pt x="2256" y="1323"/>
                    </a:cubicBezTo>
                    <a:cubicBezTo>
                      <a:pt x="2007" y="870"/>
                      <a:pt x="1851" y="161"/>
                      <a:pt x="1484" y="30"/>
                    </a:cubicBezTo>
                    <a:cubicBezTo>
                      <a:pt x="1428" y="10"/>
                      <a:pt x="1368" y="1"/>
                      <a:pt x="130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8" name="Google Shape;9578;p22"/>
              <p:cNvSpPr/>
              <p:nvPr/>
            </p:nvSpPr>
            <p:spPr>
              <a:xfrm>
                <a:off x="2272800" y="891275"/>
                <a:ext cx="56375" cy="50000"/>
              </a:xfrm>
              <a:custGeom>
                <a:avLst/>
                <a:gdLst/>
                <a:ahLst/>
                <a:cxnLst/>
                <a:rect l="l" t="t" r="r" b="b"/>
                <a:pathLst>
                  <a:path w="2255" h="2000" extrusionOk="0">
                    <a:moveTo>
                      <a:pt x="1304" y="1"/>
                    </a:moveTo>
                    <a:cubicBezTo>
                      <a:pt x="926" y="1"/>
                      <a:pt x="431" y="318"/>
                      <a:pt x="0" y="461"/>
                    </a:cubicBezTo>
                    <a:cubicBezTo>
                      <a:pt x="156" y="966"/>
                      <a:pt x="170" y="1682"/>
                      <a:pt x="511" y="1917"/>
                    </a:cubicBezTo>
                    <a:cubicBezTo>
                      <a:pt x="598" y="1976"/>
                      <a:pt x="711" y="1999"/>
                      <a:pt x="839" y="1999"/>
                    </a:cubicBezTo>
                    <a:cubicBezTo>
                      <a:pt x="1183" y="1999"/>
                      <a:pt x="1640" y="1835"/>
                      <a:pt x="2016" y="1790"/>
                    </a:cubicBezTo>
                    <a:lnTo>
                      <a:pt x="2255" y="1326"/>
                    </a:lnTo>
                    <a:cubicBezTo>
                      <a:pt x="2006" y="872"/>
                      <a:pt x="1851" y="163"/>
                      <a:pt x="1484" y="30"/>
                    </a:cubicBezTo>
                    <a:cubicBezTo>
                      <a:pt x="1428" y="10"/>
                      <a:pt x="1367" y="1"/>
                      <a:pt x="130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9" name="Google Shape;9579;p22"/>
              <p:cNvSpPr/>
              <p:nvPr/>
            </p:nvSpPr>
            <p:spPr>
              <a:xfrm>
                <a:off x="5446425" y="952450"/>
                <a:ext cx="55450" cy="56925"/>
              </a:xfrm>
              <a:custGeom>
                <a:avLst/>
                <a:gdLst/>
                <a:ahLst/>
                <a:cxnLst/>
                <a:rect l="l" t="t" r="r" b="b"/>
                <a:pathLst>
                  <a:path w="2218" h="2277" extrusionOk="0">
                    <a:moveTo>
                      <a:pt x="1460" y="0"/>
                    </a:moveTo>
                    <a:cubicBezTo>
                      <a:pt x="1001" y="251"/>
                      <a:pt x="295" y="408"/>
                      <a:pt x="153" y="778"/>
                    </a:cubicBezTo>
                    <a:cubicBezTo>
                      <a:pt x="1" y="1173"/>
                      <a:pt x="381" y="1770"/>
                      <a:pt x="530" y="2277"/>
                    </a:cubicBezTo>
                    <a:cubicBezTo>
                      <a:pt x="1035" y="2119"/>
                      <a:pt x="1743" y="2106"/>
                      <a:pt x="1987" y="1761"/>
                    </a:cubicBezTo>
                    <a:cubicBezTo>
                      <a:pt x="2217" y="1438"/>
                      <a:pt x="1958" y="763"/>
                      <a:pt x="1914" y="243"/>
                    </a:cubicBezTo>
                    <a:lnTo>
                      <a:pt x="1460" y="0"/>
                    </a:ln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0" name="Google Shape;9580;p22"/>
              <p:cNvSpPr/>
              <p:nvPr/>
            </p:nvSpPr>
            <p:spPr>
              <a:xfrm>
                <a:off x="4513800" y="436125"/>
                <a:ext cx="55575" cy="57325"/>
              </a:xfrm>
              <a:custGeom>
                <a:avLst/>
                <a:gdLst/>
                <a:ahLst/>
                <a:cxnLst/>
                <a:rect l="l" t="t" r="r" b="b"/>
                <a:pathLst>
                  <a:path w="2223" h="2293" extrusionOk="0">
                    <a:moveTo>
                      <a:pt x="1676" y="1"/>
                    </a:moveTo>
                    <a:cubicBezTo>
                      <a:pt x="1172" y="167"/>
                      <a:pt x="463" y="192"/>
                      <a:pt x="224" y="541"/>
                    </a:cubicBezTo>
                    <a:cubicBezTo>
                      <a:pt x="0" y="870"/>
                      <a:pt x="273" y="1539"/>
                      <a:pt x="326" y="2058"/>
                    </a:cubicBezTo>
                    <a:lnTo>
                      <a:pt x="781" y="2292"/>
                    </a:lnTo>
                    <a:cubicBezTo>
                      <a:pt x="1237" y="2034"/>
                      <a:pt x="1940" y="1866"/>
                      <a:pt x="2078" y="1493"/>
                    </a:cubicBezTo>
                    <a:cubicBezTo>
                      <a:pt x="2222" y="1095"/>
                      <a:pt x="1830" y="506"/>
                      <a:pt x="1676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1" name="Google Shape;9581;p22"/>
              <p:cNvSpPr/>
              <p:nvPr/>
            </p:nvSpPr>
            <p:spPr>
              <a:xfrm>
                <a:off x="6209175" y="2325500"/>
                <a:ext cx="58025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2321" h="1987" extrusionOk="0">
                    <a:moveTo>
                      <a:pt x="1300" y="1"/>
                    </a:moveTo>
                    <a:cubicBezTo>
                      <a:pt x="883" y="1"/>
                      <a:pt x="339" y="190"/>
                      <a:pt x="192" y="441"/>
                    </a:cubicBezTo>
                    <a:cubicBezTo>
                      <a:pt x="0" y="767"/>
                      <a:pt x="223" y="1629"/>
                      <a:pt x="550" y="1884"/>
                    </a:cubicBezTo>
                    <a:cubicBezTo>
                      <a:pt x="648" y="1960"/>
                      <a:pt x="784" y="1987"/>
                      <a:pt x="942" y="1987"/>
                    </a:cubicBezTo>
                    <a:cubicBezTo>
                      <a:pt x="1276" y="1987"/>
                      <a:pt x="1704" y="1866"/>
                      <a:pt x="2056" y="1844"/>
                    </a:cubicBezTo>
                    <a:lnTo>
                      <a:pt x="2321" y="1392"/>
                    </a:lnTo>
                    <a:cubicBezTo>
                      <a:pt x="2098" y="923"/>
                      <a:pt x="1984" y="207"/>
                      <a:pt x="1625" y="55"/>
                    </a:cubicBezTo>
                    <a:cubicBezTo>
                      <a:pt x="1538" y="18"/>
                      <a:pt x="1424" y="1"/>
                      <a:pt x="130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2" name="Google Shape;9582;p22"/>
              <p:cNvSpPr/>
              <p:nvPr/>
            </p:nvSpPr>
            <p:spPr>
              <a:xfrm>
                <a:off x="6157925" y="2141325"/>
                <a:ext cx="55100" cy="55950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2238" extrusionOk="0">
                    <a:moveTo>
                      <a:pt x="1364" y="1"/>
                    </a:moveTo>
                    <a:cubicBezTo>
                      <a:pt x="975" y="1"/>
                      <a:pt x="437" y="200"/>
                      <a:pt x="242" y="453"/>
                    </a:cubicBezTo>
                    <a:cubicBezTo>
                      <a:pt x="0" y="767"/>
                      <a:pt x="233" y="1452"/>
                      <a:pt x="257" y="1974"/>
                    </a:cubicBezTo>
                    <a:lnTo>
                      <a:pt x="696" y="2238"/>
                    </a:lnTo>
                    <a:cubicBezTo>
                      <a:pt x="1164" y="2004"/>
                      <a:pt x="1875" y="1875"/>
                      <a:pt x="2035" y="1510"/>
                    </a:cubicBezTo>
                    <a:cubicBezTo>
                      <a:pt x="2203" y="1124"/>
                      <a:pt x="1996" y="256"/>
                      <a:pt x="1676" y="67"/>
                    </a:cubicBezTo>
                    <a:cubicBezTo>
                      <a:pt x="1598" y="21"/>
                      <a:pt x="1489" y="1"/>
                      <a:pt x="136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3" name="Google Shape;9583;p22"/>
              <p:cNvSpPr/>
              <p:nvPr/>
            </p:nvSpPr>
            <p:spPr>
              <a:xfrm>
                <a:off x="2349150" y="4828550"/>
                <a:ext cx="55250" cy="56500"/>
              </a:xfrm>
              <a:custGeom>
                <a:avLst/>
                <a:gdLst/>
                <a:ahLst/>
                <a:cxnLst/>
                <a:rect l="l" t="t" r="r" b="b"/>
                <a:pathLst>
                  <a:path w="2210" h="2260" extrusionOk="0">
                    <a:moveTo>
                      <a:pt x="1479" y="1"/>
                    </a:moveTo>
                    <a:cubicBezTo>
                      <a:pt x="1018" y="242"/>
                      <a:pt x="309" y="387"/>
                      <a:pt x="160" y="754"/>
                    </a:cubicBezTo>
                    <a:cubicBezTo>
                      <a:pt x="1" y="1146"/>
                      <a:pt x="369" y="1748"/>
                      <a:pt x="508" y="2260"/>
                    </a:cubicBezTo>
                    <a:cubicBezTo>
                      <a:pt x="1016" y="2112"/>
                      <a:pt x="1723" y="2112"/>
                      <a:pt x="1974" y="1773"/>
                    </a:cubicBezTo>
                    <a:cubicBezTo>
                      <a:pt x="2210" y="1454"/>
                      <a:pt x="1964" y="774"/>
                      <a:pt x="1930" y="254"/>
                    </a:cubicBezTo>
                    <a:lnTo>
                      <a:pt x="1479" y="1"/>
                    </a:ln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4" name="Google Shape;9584;p22"/>
              <p:cNvSpPr/>
              <p:nvPr/>
            </p:nvSpPr>
            <p:spPr>
              <a:xfrm>
                <a:off x="3135400" y="441225"/>
                <a:ext cx="58925" cy="50275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2011" extrusionOk="0">
                    <a:moveTo>
                      <a:pt x="1330" y="1"/>
                    </a:moveTo>
                    <a:cubicBezTo>
                      <a:pt x="905" y="1"/>
                      <a:pt x="314" y="235"/>
                      <a:pt x="173" y="510"/>
                    </a:cubicBezTo>
                    <a:cubicBezTo>
                      <a:pt x="0" y="847"/>
                      <a:pt x="273" y="1693"/>
                      <a:pt x="616" y="1929"/>
                    </a:cubicBezTo>
                    <a:cubicBezTo>
                      <a:pt x="703" y="1988"/>
                      <a:pt x="814" y="2010"/>
                      <a:pt x="940" y="2010"/>
                    </a:cubicBezTo>
                    <a:cubicBezTo>
                      <a:pt x="1284" y="2010"/>
                      <a:pt x="1742" y="1844"/>
                      <a:pt x="2119" y="1798"/>
                    </a:cubicBezTo>
                    <a:cubicBezTo>
                      <a:pt x="2197" y="1642"/>
                      <a:pt x="2277" y="1488"/>
                      <a:pt x="2357" y="1334"/>
                    </a:cubicBezTo>
                    <a:cubicBezTo>
                      <a:pt x="2108" y="878"/>
                      <a:pt x="1950" y="169"/>
                      <a:pt x="1583" y="38"/>
                    </a:cubicBezTo>
                    <a:cubicBezTo>
                      <a:pt x="1512" y="13"/>
                      <a:pt x="1425" y="1"/>
                      <a:pt x="133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5" name="Google Shape;9585;p22"/>
              <p:cNvSpPr/>
              <p:nvPr/>
            </p:nvSpPr>
            <p:spPr>
              <a:xfrm>
                <a:off x="2814325" y="5090075"/>
                <a:ext cx="55300" cy="56200"/>
              </a:xfrm>
              <a:custGeom>
                <a:avLst/>
                <a:gdLst/>
                <a:ahLst/>
                <a:cxnLst/>
                <a:rect l="l" t="t" r="r" b="b"/>
                <a:pathLst>
                  <a:path w="2212" h="2248" extrusionOk="0">
                    <a:moveTo>
                      <a:pt x="1482" y="1"/>
                    </a:moveTo>
                    <a:cubicBezTo>
                      <a:pt x="1019" y="242"/>
                      <a:pt x="312" y="385"/>
                      <a:pt x="162" y="754"/>
                    </a:cubicBezTo>
                    <a:cubicBezTo>
                      <a:pt x="1" y="1144"/>
                      <a:pt x="225" y="2006"/>
                      <a:pt x="548" y="2188"/>
                    </a:cubicBezTo>
                    <a:cubicBezTo>
                      <a:pt x="622" y="2229"/>
                      <a:pt x="724" y="2248"/>
                      <a:pt x="840" y="2248"/>
                    </a:cubicBezTo>
                    <a:cubicBezTo>
                      <a:pt x="1230" y="2248"/>
                      <a:pt x="1781" y="2036"/>
                      <a:pt x="1974" y="1775"/>
                    </a:cubicBezTo>
                    <a:cubicBezTo>
                      <a:pt x="2211" y="1455"/>
                      <a:pt x="1965" y="776"/>
                      <a:pt x="1933" y="256"/>
                    </a:cubicBezTo>
                    <a:lnTo>
                      <a:pt x="1482" y="1"/>
                    </a:ln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6" name="Google Shape;9586;p22"/>
              <p:cNvSpPr/>
              <p:nvPr/>
            </p:nvSpPr>
            <p:spPr>
              <a:xfrm>
                <a:off x="1422150" y="2131175"/>
                <a:ext cx="58875" cy="47450"/>
              </a:xfrm>
              <a:custGeom>
                <a:avLst/>
                <a:gdLst/>
                <a:ahLst/>
                <a:cxnLst/>
                <a:rect l="l" t="t" r="r" b="b"/>
                <a:pathLst>
                  <a:path w="2355" h="1898" extrusionOk="0">
                    <a:moveTo>
                      <a:pt x="1244" y="1"/>
                    </a:moveTo>
                    <a:cubicBezTo>
                      <a:pt x="847" y="1"/>
                      <a:pt x="328" y="181"/>
                      <a:pt x="186" y="419"/>
                    </a:cubicBezTo>
                    <a:cubicBezTo>
                      <a:pt x="1" y="731"/>
                      <a:pt x="210" y="1565"/>
                      <a:pt x="522" y="1804"/>
                    </a:cubicBezTo>
                    <a:cubicBezTo>
                      <a:pt x="612" y="1872"/>
                      <a:pt x="734" y="1898"/>
                      <a:pt x="885" y="1898"/>
                    </a:cubicBezTo>
                    <a:cubicBezTo>
                      <a:pt x="1235" y="1898"/>
                      <a:pt x="1740" y="1762"/>
                      <a:pt x="2354" y="1714"/>
                    </a:cubicBezTo>
                    <a:cubicBezTo>
                      <a:pt x="1998" y="907"/>
                      <a:pt x="1905" y="211"/>
                      <a:pt x="1563" y="56"/>
                    </a:cubicBezTo>
                    <a:cubicBezTo>
                      <a:pt x="1478" y="18"/>
                      <a:pt x="1367" y="1"/>
                      <a:pt x="124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7" name="Google Shape;9587;p22"/>
              <p:cNvSpPr/>
              <p:nvPr/>
            </p:nvSpPr>
            <p:spPr>
              <a:xfrm>
                <a:off x="5611300" y="4484975"/>
                <a:ext cx="575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1905" extrusionOk="0">
                    <a:moveTo>
                      <a:pt x="1247" y="0"/>
                    </a:moveTo>
                    <a:cubicBezTo>
                      <a:pt x="889" y="0"/>
                      <a:pt x="411" y="296"/>
                      <a:pt x="0" y="427"/>
                    </a:cubicBezTo>
                    <a:cubicBezTo>
                      <a:pt x="145" y="913"/>
                      <a:pt x="147" y="1606"/>
                      <a:pt x="473" y="1828"/>
                    </a:cubicBezTo>
                    <a:cubicBezTo>
                      <a:pt x="553" y="1883"/>
                      <a:pt x="655" y="1905"/>
                      <a:pt x="779" y="1905"/>
                    </a:cubicBezTo>
                    <a:cubicBezTo>
                      <a:pt x="1130" y="1905"/>
                      <a:pt x="1652" y="1729"/>
                      <a:pt x="2300" y="1645"/>
                    </a:cubicBezTo>
                    <a:cubicBezTo>
                      <a:pt x="1904" y="857"/>
                      <a:pt x="1776" y="167"/>
                      <a:pt x="1428" y="32"/>
                    </a:cubicBezTo>
                    <a:cubicBezTo>
                      <a:pt x="1372" y="10"/>
                      <a:pt x="1312" y="0"/>
                      <a:pt x="1247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8" name="Google Shape;9588;p22"/>
              <p:cNvSpPr/>
              <p:nvPr/>
            </p:nvSpPr>
            <p:spPr>
              <a:xfrm>
                <a:off x="5291125" y="4774400"/>
                <a:ext cx="53150" cy="58625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2345" extrusionOk="0">
                    <a:moveTo>
                      <a:pt x="1611" y="0"/>
                    </a:moveTo>
                    <a:cubicBezTo>
                      <a:pt x="1126" y="154"/>
                      <a:pt x="441" y="170"/>
                      <a:pt x="215" y="501"/>
                    </a:cubicBezTo>
                    <a:cubicBezTo>
                      <a:pt x="0" y="814"/>
                      <a:pt x="267" y="1459"/>
                      <a:pt x="366" y="2345"/>
                    </a:cubicBezTo>
                    <a:cubicBezTo>
                      <a:pt x="1154" y="1929"/>
                      <a:pt x="1838" y="1789"/>
                      <a:pt x="1978" y="1437"/>
                    </a:cubicBezTo>
                    <a:cubicBezTo>
                      <a:pt x="2125" y="1063"/>
                      <a:pt x="1755" y="488"/>
                      <a:pt x="161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9" name="Google Shape;9589;p22"/>
              <p:cNvSpPr/>
              <p:nvPr/>
            </p:nvSpPr>
            <p:spPr>
              <a:xfrm>
                <a:off x="3501075" y="335300"/>
                <a:ext cx="53175" cy="5867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2347" extrusionOk="0">
                    <a:moveTo>
                      <a:pt x="1609" y="0"/>
                    </a:moveTo>
                    <a:cubicBezTo>
                      <a:pt x="1125" y="155"/>
                      <a:pt x="439" y="171"/>
                      <a:pt x="214" y="504"/>
                    </a:cubicBezTo>
                    <a:cubicBezTo>
                      <a:pt x="0" y="818"/>
                      <a:pt x="270" y="1462"/>
                      <a:pt x="370" y="2346"/>
                    </a:cubicBezTo>
                    <a:cubicBezTo>
                      <a:pt x="1155" y="1931"/>
                      <a:pt x="1839" y="1789"/>
                      <a:pt x="1979" y="1434"/>
                    </a:cubicBezTo>
                    <a:cubicBezTo>
                      <a:pt x="2127" y="1061"/>
                      <a:pt x="1755" y="487"/>
                      <a:pt x="160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0" name="Google Shape;9590;p22"/>
              <p:cNvSpPr/>
              <p:nvPr/>
            </p:nvSpPr>
            <p:spPr>
              <a:xfrm>
                <a:off x="6059975" y="1774400"/>
                <a:ext cx="52725" cy="57000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2280" extrusionOk="0">
                    <a:moveTo>
                      <a:pt x="1647" y="1"/>
                    </a:moveTo>
                    <a:cubicBezTo>
                      <a:pt x="1157" y="129"/>
                      <a:pt x="473" y="110"/>
                      <a:pt x="230" y="430"/>
                    </a:cubicBezTo>
                    <a:cubicBezTo>
                      <a:pt x="0" y="732"/>
                      <a:pt x="233" y="1389"/>
                      <a:pt x="286" y="2279"/>
                    </a:cubicBezTo>
                    <a:cubicBezTo>
                      <a:pt x="1093" y="1905"/>
                      <a:pt x="1785" y="1800"/>
                      <a:pt x="1942" y="1454"/>
                    </a:cubicBezTo>
                    <a:cubicBezTo>
                      <a:pt x="2109" y="1090"/>
                      <a:pt x="1767" y="496"/>
                      <a:pt x="164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1" name="Google Shape;9591;p22"/>
              <p:cNvSpPr/>
              <p:nvPr/>
            </p:nvSpPr>
            <p:spPr>
              <a:xfrm>
                <a:off x="6137950" y="3534925"/>
                <a:ext cx="54400" cy="47750"/>
              </a:xfrm>
              <a:custGeom>
                <a:avLst/>
                <a:gdLst/>
                <a:ahLst/>
                <a:cxnLst/>
                <a:rect l="l" t="t" r="r" b="b"/>
                <a:pathLst>
                  <a:path w="2176" h="1910" extrusionOk="0">
                    <a:moveTo>
                      <a:pt x="1357" y="1"/>
                    </a:moveTo>
                    <a:cubicBezTo>
                      <a:pt x="1011" y="1"/>
                      <a:pt x="580" y="137"/>
                      <a:pt x="213" y="170"/>
                    </a:cubicBezTo>
                    <a:lnTo>
                      <a:pt x="1" y="593"/>
                    </a:lnTo>
                    <a:cubicBezTo>
                      <a:pt x="213" y="1045"/>
                      <a:pt x="334" y="1772"/>
                      <a:pt x="661" y="1879"/>
                    </a:cubicBezTo>
                    <a:cubicBezTo>
                      <a:pt x="724" y="1900"/>
                      <a:pt x="792" y="1909"/>
                      <a:pt x="863" y="1909"/>
                    </a:cubicBezTo>
                    <a:cubicBezTo>
                      <a:pt x="1255" y="1909"/>
                      <a:pt x="1741" y="1626"/>
                      <a:pt x="2176" y="1499"/>
                    </a:cubicBezTo>
                    <a:cubicBezTo>
                      <a:pt x="2043" y="1010"/>
                      <a:pt x="2053" y="286"/>
                      <a:pt x="1738" y="90"/>
                    </a:cubicBezTo>
                    <a:cubicBezTo>
                      <a:pt x="1633" y="25"/>
                      <a:pt x="1502" y="1"/>
                      <a:pt x="135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2" name="Google Shape;9592;p22"/>
              <p:cNvSpPr/>
              <p:nvPr/>
            </p:nvSpPr>
            <p:spPr>
              <a:xfrm>
                <a:off x="1955600" y="1171200"/>
                <a:ext cx="53175" cy="58200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2328" extrusionOk="0">
                    <a:moveTo>
                      <a:pt x="1758" y="0"/>
                    </a:moveTo>
                    <a:cubicBezTo>
                      <a:pt x="973" y="417"/>
                      <a:pt x="289" y="559"/>
                      <a:pt x="148" y="914"/>
                    </a:cubicBezTo>
                    <a:cubicBezTo>
                      <a:pt x="0" y="1285"/>
                      <a:pt x="242" y="2110"/>
                      <a:pt x="556" y="2277"/>
                    </a:cubicBezTo>
                    <a:cubicBezTo>
                      <a:pt x="622" y="2312"/>
                      <a:pt x="710" y="2327"/>
                      <a:pt x="811" y="2327"/>
                    </a:cubicBezTo>
                    <a:cubicBezTo>
                      <a:pt x="1188" y="2327"/>
                      <a:pt x="1736" y="2105"/>
                      <a:pt x="1915" y="1842"/>
                    </a:cubicBezTo>
                    <a:cubicBezTo>
                      <a:pt x="2127" y="1528"/>
                      <a:pt x="1859" y="884"/>
                      <a:pt x="175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3" name="Google Shape;9593;p22"/>
              <p:cNvSpPr/>
              <p:nvPr/>
            </p:nvSpPr>
            <p:spPr>
              <a:xfrm>
                <a:off x="1338725" y="2540800"/>
                <a:ext cx="53175" cy="5867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2347" extrusionOk="0">
                    <a:moveTo>
                      <a:pt x="1758" y="0"/>
                    </a:moveTo>
                    <a:cubicBezTo>
                      <a:pt x="973" y="416"/>
                      <a:pt x="289" y="557"/>
                      <a:pt x="147" y="911"/>
                    </a:cubicBezTo>
                    <a:cubicBezTo>
                      <a:pt x="0" y="1284"/>
                      <a:pt x="373" y="1860"/>
                      <a:pt x="517" y="2346"/>
                    </a:cubicBezTo>
                    <a:cubicBezTo>
                      <a:pt x="1002" y="2191"/>
                      <a:pt x="1687" y="2175"/>
                      <a:pt x="1913" y="1842"/>
                    </a:cubicBezTo>
                    <a:cubicBezTo>
                      <a:pt x="2127" y="1528"/>
                      <a:pt x="1858" y="884"/>
                      <a:pt x="175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4" name="Google Shape;9594;p22"/>
              <p:cNvSpPr/>
              <p:nvPr/>
            </p:nvSpPr>
            <p:spPr>
              <a:xfrm>
                <a:off x="2955550" y="495875"/>
                <a:ext cx="57975" cy="48625"/>
              </a:xfrm>
              <a:custGeom>
                <a:avLst/>
                <a:gdLst/>
                <a:ahLst/>
                <a:cxnLst/>
                <a:rect l="l" t="t" r="r" b="b"/>
                <a:pathLst>
                  <a:path w="2319" h="1945" extrusionOk="0">
                    <a:moveTo>
                      <a:pt x="1313" y="0"/>
                    </a:moveTo>
                    <a:cubicBezTo>
                      <a:pt x="922" y="0"/>
                      <a:pt x="434" y="281"/>
                      <a:pt x="0" y="406"/>
                    </a:cubicBezTo>
                    <a:cubicBezTo>
                      <a:pt x="164" y="916"/>
                      <a:pt x="189" y="1606"/>
                      <a:pt x="535" y="1874"/>
                    </a:cubicBezTo>
                    <a:cubicBezTo>
                      <a:pt x="600" y="1924"/>
                      <a:pt x="688" y="1944"/>
                      <a:pt x="796" y="1944"/>
                    </a:cubicBezTo>
                    <a:cubicBezTo>
                      <a:pt x="1139" y="1944"/>
                      <a:pt x="1680" y="1738"/>
                      <a:pt x="2318" y="1635"/>
                    </a:cubicBezTo>
                    <a:cubicBezTo>
                      <a:pt x="1962" y="867"/>
                      <a:pt x="1844" y="138"/>
                      <a:pt x="1515" y="30"/>
                    </a:cubicBezTo>
                    <a:cubicBezTo>
                      <a:pt x="1451" y="9"/>
                      <a:pt x="1384" y="0"/>
                      <a:pt x="131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5" name="Google Shape;9595;p22"/>
              <p:cNvSpPr/>
              <p:nvPr/>
            </p:nvSpPr>
            <p:spPr>
              <a:xfrm>
                <a:off x="4429875" y="5216100"/>
                <a:ext cx="49350" cy="55150"/>
              </a:xfrm>
              <a:custGeom>
                <a:avLst/>
                <a:gdLst/>
                <a:ahLst/>
                <a:cxnLst/>
                <a:rect l="l" t="t" r="r" b="b"/>
                <a:pathLst>
                  <a:path w="1974" h="2206" extrusionOk="0">
                    <a:moveTo>
                      <a:pt x="1725" y="1"/>
                    </a:moveTo>
                    <a:cubicBezTo>
                      <a:pt x="935" y="355"/>
                      <a:pt x="251" y="456"/>
                      <a:pt x="142" y="761"/>
                    </a:cubicBezTo>
                    <a:cubicBezTo>
                      <a:pt x="0" y="1156"/>
                      <a:pt x="180" y="1862"/>
                      <a:pt x="485" y="2143"/>
                    </a:cubicBezTo>
                    <a:cubicBezTo>
                      <a:pt x="532" y="2186"/>
                      <a:pt x="620" y="2205"/>
                      <a:pt x="729" y="2205"/>
                    </a:cubicBezTo>
                    <a:cubicBezTo>
                      <a:pt x="1068" y="2205"/>
                      <a:pt x="1611" y="2023"/>
                      <a:pt x="1755" y="1800"/>
                    </a:cubicBezTo>
                    <a:cubicBezTo>
                      <a:pt x="1974" y="1464"/>
                      <a:pt x="1764" y="850"/>
                      <a:pt x="172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6" name="Google Shape;9596;p22"/>
              <p:cNvSpPr/>
              <p:nvPr/>
            </p:nvSpPr>
            <p:spPr>
              <a:xfrm>
                <a:off x="4612750" y="5163175"/>
                <a:ext cx="50600" cy="55175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2207" extrusionOk="0">
                    <a:moveTo>
                      <a:pt x="1604" y="0"/>
                    </a:moveTo>
                    <a:cubicBezTo>
                      <a:pt x="905" y="347"/>
                      <a:pt x="226" y="473"/>
                      <a:pt x="127" y="781"/>
                    </a:cubicBezTo>
                    <a:cubicBezTo>
                      <a:pt x="0" y="1182"/>
                      <a:pt x="335" y="1724"/>
                      <a:pt x="472" y="2206"/>
                    </a:cubicBezTo>
                    <a:cubicBezTo>
                      <a:pt x="942" y="2035"/>
                      <a:pt x="1582" y="1990"/>
                      <a:pt x="1831" y="1652"/>
                    </a:cubicBezTo>
                    <a:cubicBezTo>
                      <a:pt x="2024" y="1391"/>
                      <a:pt x="1730" y="767"/>
                      <a:pt x="160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7" name="Google Shape;9597;p22"/>
              <p:cNvSpPr/>
              <p:nvPr/>
            </p:nvSpPr>
            <p:spPr>
              <a:xfrm>
                <a:off x="1404250" y="3526725"/>
                <a:ext cx="56875" cy="44575"/>
              </a:xfrm>
              <a:custGeom>
                <a:avLst/>
                <a:gdLst/>
                <a:ahLst/>
                <a:cxnLst/>
                <a:rect l="l" t="t" r="r" b="b"/>
                <a:pathLst>
                  <a:path w="2275" h="1783" extrusionOk="0">
                    <a:moveTo>
                      <a:pt x="1249" y="1"/>
                    </a:moveTo>
                    <a:cubicBezTo>
                      <a:pt x="868" y="1"/>
                      <a:pt x="399" y="168"/>
                      <a:pt x="179" y="409"/>
                    </a:cubicBezTo>
                    <a:cubicBezTo>
                      <a:pt x="1" y="604"/>
                      <a:pt x="204" y="1498"/>
                      <a:pt x="491" y="1688"/>
                    </a:cubicBezTo>
                    <a:cubicBezTo>
                      <a:pt x="596" y="1757"/>
                      <a:pt x="730" y="1782"/>
                      <a:pt x="891" y="1782"/>
                    </a:cubicBezTo>
                    <a:cubicBezTo>
                      <a:pt x="1234" y="1782"/>
                      <a:pt x="1701" y="1669"/>
                      <a:pt x="2274" y="1635"/>
                    </a:cubicBezTo>
                    <a:cubicBezTo>
                      <a:pt x="1941" y="843"/>
                      <a:pt x="1853" y="153"/>
                      <a:pt x="1555" y="47"/>
                    </a:cubicBezTo>
                    <a:cubicBezTo>
                      <a:pt x="1467" y="15"/>
                      <a:pt x="1362" y="1"/>
                      <a:pt x="124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8" name="Google Shape;9598;p22"/>
              <p:cNvSpPr/>
              <p:nvPr/>
            </p:nvSpPr>
            <p:spPr>
              <a:xfrm>
                <a:off x="2773375" y="540750"/>
                <a:ext cx="48825" cy="53475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2139" extrusionOk="0">
                    <a:moveTo>
                      <a:pt x="1774" y="1"/>
                    </a:moveTo>
                    <a:lnTo>
                      <a:pt x="1774" y="1"/>
                    </a:lnTo>
                    <a:cubicBezTo>
                      <a:pt x="971" y="317"/>
                      <a:pt x="286" y="388"/>
                      <a:pt x="161" y="689"/>
                    </a:cubicBezTo>
                    <a:cubicBezTo>
                      <a:pt x="0" y="1075"/>
                      <a:pt x="288" y="1647"/>
                      <a:pt x="383" y="2139"/>
                    </a:cubicBezTo>
                    <a:cubicBezTo>
                      <a:pt x="846" y="2040"/>
                      <a:pt x="1512" y="2089"/>
                      <a:pt x="1718" y="1801"/>
                    </a:cubicBezTo>
                    <a:cubicBezTo>
                      <a:pt x="1953" y="1479"/>
                      <a:pt x="1774" y="854"/>
                      <a:pt x="1774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9" name="Google Shape;9599;p22"/>
              <p:cNvSpPr/>
              <p:nvPr/>
            </p:nvSpPr>
            <p:spPr>
              <a:xfrm>
                <a:off x="3466450" y="5308750"/>
                <a:ext cx="53700" cy="45450"/>
              </a:xfrm>
              <a:custGeom>
                <a:avLst/>
                <a:gdLst/>
                <a:ahLst/>
                <a:cxnLst/>
                <a:rect l="l" t="t" r="r" b="b"/>
                <a:pathLst>
                  <a:path w="2148" h="1818" extrusionOk="0">
                    <a:moveTo>
                      <a:pt x="1230" y="1"/>
                    </a:moveTo>
                    <a:cubicBezTo>
                      <a:pt x="863" y="1"/>
                      <a:pt x="408" y="261"/>
                      <a:pt x="0" y="378"/>
                    </a:cubicBezTo>
                    <a:cubicBezTo>
                      <a:pt x="155" y="854"/>
                      <a:pt x="178" y="1500"/>
                      <a:pt x="504" y="1753"/>
                    </a:cubicBezTo>
                    <a:cubicBezTo>
                      <a:pt x="563" y="1799"/>
                      <a:pt x="642" y="1817"/>
                      <a:pt x="739" y="1817"/>
                    </a:cubicBezTo>
                    <a:cubicBezTo>
                      <a:pt x="1057" y="1817"/>
                      <a:pt x="1563" y="1619"/>
                      <a:pt x="2147" y="1519"/>
                    </a:cubicBezTo>
                    <a:cubicBezTo>
                      <a:pt x="1829" y="816"/>
                      <a:pt x="1724" y="129"/>
                      <a:pt x="1422" y="29"/>
                    </a:cubicBezTo>
                    <a:cubicBezTo>
                      <a:pt x="1362" y="9"/>
                      <a:pt x="1297" y="1"/>
                      <a:pt x="123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0" name="Google Shape;9600;p22"/>
              <p:cNvSpPr/>
              <p:nvPr/>
            </p:nvSpPr>
            <p:spPr>
              <a:xfrm>
                <a:off x="1837200" y="4382275"/>
                <a:ext cx="49450" cy="55675"/>
              </a:xfrm>
              <a:custGeom>
                <a:avLst/>
                <a:gdLst/>
                <a:ahLst/>
                <a:cxnLst/>
                <a:rect l="l" t="t" r="r" b="b"/>
                <a:pathLst>
                  <a:path w="1978" h="2227" extrusionOk="0">
                    <a:moveTo>
                      <a:pt x="1699" y="0"/>
                    </a:moveTo>
                    <a:cubicBezTo>
                      <a:pt x="918" y="372"/>
                      <a:pt x="236" y="488"/>
                      <a:pt x="134" y="795"/>
                    </a:cubicBezTo>
                    <a:cubicBezTo>
                      <a:pt x="0" y="1193"/>
                      <a:pt x="193" y="1894"/>
                      <a:pt x="504" y="2170"/>
                    </a:cubicBezTo>
                    <a:cubicBezTo>
                      <a:pt x="549" y="2209"/>
                      <a:pt x="629" y="2226"/>
                      <a:pt x="729" y="2226"/>
                    </a:cubicBezTo>
                    <a:cubicBezTo>
                      <a:pt x="1066" y="2226"/>
                      <a:pt x="1624" y="2029"/>
                      <a:pt x="1767" y="1798"/>
                    </a:cubicBezTo>
                    <a:cubicBezTo>
                      <a:pt x="1978" y="1458"/>
                      <a:pt x="1757" y="849"/>
                      <a:pt x="169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1" name="Google Shape;9601;p22"/>
              <p:cNvSpPr/>
              <p:nvPr/>
            </p:nvSpPr>
            <p:spPr>
              <a:xfrm>
                <a:off x="6260250" y="2511850"/>
                <a:ext cx="57425" cy="44725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1789" extrusionOk="0">
                    <a:moveTo>
                      <a:pt x="1264" y="0"/>
                    </a:moveTo>
                    <a:cubicBezTo>
                      <a:pt x="878" y="0"/>
                      <a:pt x="394" y="181"/>
                      <a:pt x="173" y="433"/>
                    </a:cubicBezTo>
                    <a:cubicBezTo>
                      <a:pt x="1" y="629"/>
                      <a:pt x="223" y="1519"/>
                      <a:pt x="517" y="1703"/>
                    </a:cubicBezTo>
                    <a:cubicBezTo>
                      <a:pt x="615" y="1766"/>
                      <a:pt x="738" y="1789"/>
                      <a:pt x="885" y="1789"/>
                    </a:cubicBezTo>
                    <a:cubicBezTo>
                      <a:pt x="1231" y="1789"/>
                      <a:pt x="1707" y="1660"/>
                      <a:pt x="2297" y="1612"/>
                    </a:cubicBezTo>
                    <a:cubicBezTo>
                      <a:pt x="1946" y="827"/>
                      <a:pt x="1843" y="140"/>
                      <a:pt x="1542" y="40"/>
                    </a:cubicBezTo>
                    <a:cubicBezTo>
                      <a:pt x="1461" y="13"/>
                      <a:pt x="1366" y="0"/>
                      <a:pt x="126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2" name="Google Shape;9602;p22"/>
              <p:cNvSpPr/>
              <p:nvPr/>
            </p:nvSpPr>
            <p:spPr>
              <a:xfrm>
                <a:off x="1456425" y="3710625"/>
                <a:ext cx="54325" cy="45600"/>
              </a:xfrm>
              <a:custGeom>
                <a:avLst/>
                <a:gdLst/>
                <a:ahLst/>
                <a:cxnLst/>
                <a:rect l="l" t="t" r="r" b="b"/>
                <a:pathLst>
                  <a:path w="2173" h="1824" extrusionOk="0">
                    <a:moveTo>
                      <a:pt x="1239" y="1"/>
                    </a:moveTo>
                    <a:cubicBezTo>
                      <a:pt x="868" y="1"/>
                      <a:pt x="410" y="277"/>
                      <a:pt x="0" y="405"/>
                    </a:cubicBezTo>
                    <a:cubicBezTo>
                      <a:pt x="165" y="877"/>
                      <a:pt x="205" y="1519"/>
                      <a:pt x="535" y="1764"/>
                    </a:cubicBezTo>
                    <a:cubicBezTo>
                      <a:pt x="592" y="1806"/>
                      <a:pt x="668" y="1824"/>
                      <a:pt x="759" y="1824"/>
                    </a:cubicBezTo>
                    <a:cubicBezTo>
                      <a:pt x="1076" y="1824"/>
                      <a:pt x="1583" y="1612"/>
                      <a:pt x="2172" y="1500"/>
                    </a:cubicBezTo>
                    <a:cubicBezTo>
                      <a:pt x="1838" y="800"/>
                      <a:pt x="1718" y="116"/>
                      <a:pt x="1415" y="25"/>
                    </a:cubicBezTo>
                    <a:cubicBezTo>
                      <a:pt x="1359" y="8"/>
                      <a:pt x="1300" y="1"/>
                      <a:pt x="123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3" name="Google Shape;9603;p22"/>
              <p:cNvSpPr/>
              <p:nvPr/>
            </p:nvSpPr>
            <p:spPr>
              <a:xfrm>
                <a:off x="4246900" y="5269825"/>
                <a:ext cx="50550" cy="54700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2188" extrusionOk="0">
                    <a:moveTo>
                      <a:pt x="1620" y="0"/>
                    </a:moveTo>
                    <a:cubicBezTo>
                      <a:pt x="918" y="333"/>
                      <a:pt x="236" y="450"/>
                      <a:pt x="133" y="756"/>
                    </a:cubicBezTo>
                    <a:cubicBezTo>
                      <a:pt x="0" y="1154"/>
                      <a:pt x="326" y="1702"/>
                      <a:pt x="454" y="2187"/>
                    </a:cubicBezTo>
                    <a:cubicBezTo>
                      <a:pt x="928" y="2024"/>
                      <a:pt x="1568" y="1988"/>
                      <a:pt x="1824" y="1657"/>
                    </a:cubicBezTo>
                    <a:cubicBezTo>
                      <a:pt x="2022" y="1400"/>
                      <a:pt x="1736" y="768"/>
                      <a:pt x="1620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4" name="Google Shape;9604;p22"/>
              <p:cNvSpPr/>
              <p:nvPr/>
            </p:nvSpPr>
            <p:spPr>
              <a:xfrm>
                <a:off x="1356325" y="3332600"/>
                <a:ext cx="50600" cy="54900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2196" extrusionOk="0">
                    <a:moveTo>
                      <a:pt x="1614" y="0"/>
                    </a:moveTo>
                    <a:cubicBezTo>
                      <a:pt x="914" y="339"/>
                      <a:pt x="232" y="460"/>
                      <a:pt x="132" y="768"/>
                    </a:cubicBezTo>
                    <a:cubicBezTo>
                      <a:pt x="1" y="1166"/>
                      <a:pt x="331" y="1713"/>
                      <a:pt x="463" y="2196"/>
                    </a:cubicBezTo>
                    <a:cubicBezTo>
                      <a:pt x="936" y="2029"/>
                      <a:pt x="1574" y="1990"/>
                      <a:pt x="1828" y="1655"/>
                    </a:cubicBezTo>
                    <a:cubicBezTo>
                      <a:pt x="2024" y="1397"/>
                      <a:pt x="1736" y="768"/>
                      <a:pt x="16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5" name="Google Shape;9605;p22"/>
              <p:cNvSpPr/>
              <p:nvPr/>
            </p:nvSpPr>
            <p:spPr>
              <a:xfrm>
                <a:off x="4799925" y="5122125"/>
                <a:ext cx="48800" cy="413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652" extrusionOk="0">
                    <a:moveTo>
                      <a:pt x="1045" y="1"/>
                    </a:moveTo>
                    <a:cubicBezTo>
                      <a:pt x="740" y="1"/>
                      <a:pt x="343" y="210"/>
                      <a:pt x="1" y="294"/>
                    </a:cubicBezTo>
                    <a:cubicBezTo>
                      <a:pt x="116" y="738"/>
                      <a:pt x="105" y="1324"/>
                      <a:pt x="388" y="1580"/>
                    </a:cubicBezTo>
                    <a:cubicBezTo>
                      <a:pt x="445" y="1632"/>
                      <a:pt x="529" y="1652"/>
                      <a:pt x="638" y="1652"/>
                    </a:cubicBezTo>
                    <a:cubicBezTo>
                      <a:pt x="930" y="1652"/>
                      <a:pt x="1396" y="1507"/>
                      <a:pt x="1952" y="1443"/>
                    </a:cubicBezTo>
                    <a:cubicBezTo>
                      <a:pt x="1623" y="751"/>
                      <a:pt x="1532" y="169"/>
                      <a:pt x="1237" y="38"/>
                    </a:cubicBezTo>
                    <a:cubicBezTo>
                      <a:pt x="1179" y="12"/>
                      <a:pt x="1114" y="1"/>
                      <a:pt x="104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6" name="Google Shape;9606;p22"/>
              <p:cNvSpPr/>
              <p:nvPr/>
            </p:nvSpPr>
            <p:spPr>
              <a:xfrm>
                <a:off x="1310450" y="3160375"/>
                <a:ext cx="4992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1997" h="1669" extrusionOk="0">
                    <a:moveTo>
                      <a:pt x="1058" y="1"/>
                    </a:moveTo>
                    <a:cubicBezTo>
                      <a:pt x="751" y="1"/>
                      <a:pt x="348" y="236"/>
                      <a:pt x="1" y="336"/>
                    </a:cubicBezTo>
                    <a:cubicBezTo>
                      <a:pt x="132" y="777"/>
                      <a:pt x="144" y="1362"/>
                      <a:pt x="436" y="1606"/>
                    </a:cubicBezTo>
                    <a:cubicBezTo>
                      <a:pt x="489" y="1650"/>
                      <a:pt x="563" y="1668"/>
                      <a:pt x="656" y="1668"/>
                    </a:cubicBezTo>
                    <a:cubicBezTo>
                      <a:pt x="947" y="1668"/>
                      <a:pt x="1420" y="1495"/>
                      <a:pt x="1996" y="1405"/>
                    </a:cubicBezTo>
                    <a:cubicBezTo>
                      <a:pt x="1641" y="727"/>
                      <a:pt x="1525" y="152"/>
                      <a:pt x="1224" y="30"/>
                    </a:cubicBezTo>
                    <a:cubicBezTo>
                      <a:pt x="1173" y="9"/>
                      <a:pt x="1117" y="1"/>
                      <a:pt x="105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7" name="Google Shape;9607;p22"/>
              <p:cNvSpPr/>
              <p:nvPr/>
            </p:nvSpPr>
            <p:spPr>
              <a:xfrm>
                <a:off x="4063200" y="5334250"/>
                <a:ext cx="46550" cy="51050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2042" extrusionOk="0">
                    <a:moveTo>
                      <a:pt x="1443" y="1"/>
                    </a:moveTo>
                    <a:cubicBezTo>
                      <a:pt x="1007" y="144"/>
                      <a:pt x="427" y="167"/>
                      <a:pt x="182" y="469"/>
                    </a:cubicBezTo>
                    <a:cubicBezTo>
                      <a:pt x="1" y="693"/>
                      <a:pt x="256" y="1275"/>
                      <a:pt x="368" y="2042"/>
                    </a:cubicBezTo>
                    <a:cubicBezTo>
                      <a:pt x="1043" y="1666"/>
                      <a:pt x="1614" y="1535"/>
                      <a:pt x="1735" y="1230"/>
                    </a:cubicBezTo>
                    <a:cubicBezTo>
                      <a:pt x="1862" y="907"/>
                      <a:pt x="1558" y="416"/>
                      <a:pt x="144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8" name="Google Shape;9608;p22"/>
              <p:cNvSpPr/>
              <p:nvPr/>
            </p:nvSpPr>
            <p:spPr>
              <a:xfrm>
                <a:off x="3051475" y="5231225"/>
                <a:ext cx="53025" cy="43225"/>
              </a:xfrm>
              <a:custGeom>
                <a:avLst/>
                <a:gdLst/>
                <a:ahLst/>
                <a:cxnLst/>
                <a:rect l="l" t="t" r="r" b="b"/>
                <a:pathLst>
                  <a:path w="2121" h="1729" extrusionOk="0">
                    <a:moveTo>
                      <a:pt x="1051" y="0"/>
                    </a:moveTo>
                    <a:cubicBezTo>
                      <a:pt x="699" y="0"/>
                      <a:pt x="212" y="166"/>
                      <a:pt x="142" y="346"/>
                    </a:cubicBezTo>
                    <a:cubicBezTo>
                      <a:pt x="0" y="712"/>
                      <a:pt x="127" y="1409"/>
                      <a:pt x="406" y="1637"/>
                    </a:cubicBezTo>
                    <a:cubicBezTo>
                      <a:pt x="488" y="1704"/>
                      <a:pt x="605" y="1729"/>
                      <a:pt x="753" y="1729"/>
                    </a:cubicBezTo>
                    <a:cubicBezTo>
                      <a:pt x="1073" y="1729"/>
                      <a:pt x="1540" y="1616"/>
                      <a:pt x="2121" y="1580"/>
                    </a:cubicBezTo>
                    <a:cubicBezTo>
                      <a:pt x="1750" y="815"/>
                      <a:pt x="1646" y="226"/>
                      <a:pt x="1322" y="52"/>
                    </a:cubicBezTo>
                    <a:cubicBezTo>
                      <a:pt x="1255" y="16"/>
                      <a:pt x="1160" y="0"/>
                      <a:pt x="105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9" name="Google Shape;9609;p22"/>
              <p:cNvSpPr/>
              <p:nvPr/>
            </p:nvSpPr>
            <p:spPr>
              <a:xfrm>
                <a:off x="2120925" y="4707950"/>
                <a:ext cx="53825" cy="4355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1742" extrusionOk="0">
                    <a:moveTo>
                      <a:pt x="1067" y="1"/>
                    </a:moveTo>
                    <a:cubicBezTo>
                      <a:pt x="713" y="1"/>
                      <a:pt x="197" y="194"/>
                      <a:pt x="131" y="386"/>
                    </a:cubicBezTo>
                    <a:cubicBezTo>
                      <a:pt x="1" y="755"/>
                      <a:pt x="154" y="1447"/>
                      <a:pt x="442" y="1662"/>
                    </a:cubicBezTo>
                    <a:cubicBezTo>
                      <a:pt x="518" y="1720"/>
                      <a:pt x="620" y="1742"/>
                      <a:pt x="747" y="1742"/>
                    </a:cubicBezTo>
                    <a:cubicBezTo>
                      <a:pt x="1068" y="1742"/>
                      <a:pt x="1546" y="1601"/>
                      <a:pt x="2152" y="1540"/>
                    </a:cubicBezTo>
                    <a:cubicBezTo>
                      <a:pt x="1752" y="788"/>
                      <a:pt x="1628" y="203"/>
                      <a:pt x="1298" y="43"/>
                    </a:cubicBezTo>
                    <a:cubicBezTo>
                      <a:pt x="1238" y="14"/>
                      <a:pt x="1158" y="1"/>
                      <a:pt x="106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0" name="Google Shape;9610;p22"/>
              <p:cNvSpPr/>
              <p:nvPr/>
            </p:nvSpPr>
            <p:spPr>
              <a:xfrm>
                <a:off x="5170975" y="642625"/>
                <a:ext cx="41400" cy="46500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860" extrusionOk="0">
                    <a:moveTo>
                      <a:pt x="1489" y="0"/>
                    </a:moveTo>
                    <a:lnTo>
                      <a:pt x="1489" y="0"/>
                    </a:lnTo>
                    <a:cubicBezTo>
                      <a:pt x="817" y="274"/>
                      <a:pt x="234" y="341"/>
                      <a:pt x="133" y="595"/>
                    </a:cubicBezTo>
                    <a:cubicBezTo>
                      <a:pt x="1" y="934"/>
                      <a:pt x="124" y="1531"/>
                      <a:pt x="372" y="1796"/>
                    </a:cubicBezTo>
                    <a:cubicBezTo>
                      <a:pt x="412" y="1840"/>
                      <a:pt x="502" y="1859"/>
                      <a:pt x="615" y="1859"/>
                    </a:cubicBezTo>
                    <a:cubicBezTo>
                      <a:pt x="904" y="1859"/>
                      <a:pt x="1342" y="1732"/>
                      <a:pt x="1460" y="1558"/>
                    </a:cubicBezTo>
                    <a:cubicBezTo>
                      <a:pt x="1656" y="1270"/>
                      <a:pt x="1496" y="741"/>
                      <a:pt x="148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1" name="Google Shape;9611;p22"/>
              <p:cNvSpPr/>
              <p:nvPr/>
            </p:nvSpPr>
            <p:spPr>
              <a:xfrm>
                <a:off x="6313825" y="2698175"/>
                <a:ext cx="4957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983" h="1590" extrusionOk="0">
                    <a:moveTo>
                      <a:pt x="1029" y="0"/>
                    </a:moveTo>
                    <a:cubicBezTo>
                      <a:pt x="700" y="0"/>
                      <a:pt x="284" y="136"/>
                      <a:pt x="163" y="328"/>
                    </a:cubicBezTo>
                    <a:cubicBezTo>
                      <a:pt x="1" y="585"/>
                      <a:pt x="157" y="1288"/>
                      <a:pt x="415" y="1499"/>
                    </a:cubicBezTo>
                    <a:cubicBezTo>
                      <a:pt x="497" y="1566"/>
                      <a:pt x="614" y="1589"/>
                      <a:pt x="764" y="1589"/>
                    </a:cubicBezTo>
                    <a:cubicBezTo>
                      <a:pt x="1057" y="1589"/>
                      <a:pt x="1472" y="1500"/>
                      <a:pt x="1983" y="1480"/>
                    </a:cubicBezTo>
                    <a:cubicBezTo>
                      <a:pt x="1680" y="771"/>
                      <a:pt x="1611" y="188"/>
                      <a:pt x="1327" y="53"/>
                    </a:cubicBezTo>
                    <a:cubicBezTo>
                      <a:pt x="1249" y="17"/>
                      <a:pt x="1145" y="0"/>
                      <a:pt x="102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2" name="Google Shape;9612;p22"/>
              <p:cNvSpPr/>
              <p:nvPr/>
            </p:nvSpPr>
            <p:spPr>
              <a:xfrm>
                <a:off x="3688650" y="286675"/>
                <a:ext cx="44250" cy="48200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1928" extrusionOk="0">
                    <a:moveTo>
                      <a:pt x="1393" y="0"/>
                    </a:moveTo>
                    <a:cubicBezTo>
                      <a:pt x="979" y="103"/>
                      <a:pt x="407" y="81"/>
                      <a:pt x="198" y="346"/>
                    </a:cubicBezTo>
                    <a:cubicBezTo>
                      <a:pt x="1" y="598"/>
                      <a:pt x="185" y="1153"/>
                      <a:pt x="214" y="1928"/>
                    </a:cubicBezTo>
                    <a:cubicBezTo>
                      <a:pt x="914" y="1603"/>
                      <a:pt x="1491" y="1515"/>
                      <a:pt x="1626" y="1223"/>
                    </a:cubicBezTo>
                    <a:cubicBezTo>
                      <a:pt x="1769" y="917"/>
                      <a:pt x="1489" y="416"/>
                      <a:pt x="139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3" name="Google Shape;9613;p22"/>
              <p:cNvSpPr/>
              <p:nvPr/>
            </p:nvSpPr>
            <p:spPr>
              <a:xfrm>
                <a:off x="2592225" y="595100"/>
                <a:ext cx="44850" cy="50625"/>
              </a:xfrm>
              <a:custGeom>
                <a:avLst/>
                <a:gdLst/>
                <a:ahLst/>
                <a:cxnLst/>
                <a:rect l="l" t="t" r="r" b="b"/>
                <a:pathLst>
                  <a:path w="1794" h="2025" extrusionOk="0">
                    <a:moveTo>
                      <a:pt x="1465" y="0"/>
                    </a:moveTo>
                    <a:cubicBezTo>
                      <a:pt x="792" y="388"/>
                      <a:pt x="223" y="526"/>
                      <a:pt x="116" y="827"/>
                    </a:cubicBezTo>
                    <a:cubicBezTo>
                      <a:pt x="1" y="1145"/>
                      <a:pt x="325" y="1620"/>
                      <a:pt x="456" y="2025"/>
                    </a:cubicBezTo>
                    <a:cubicBezTo>
                      <a:pt x="860" y="1883"/>
                      <a:pt x="1433" y="1855"/>
                      <a:pt x="1619" y="1571"/>
                    </a:cubicBezTo>
                    <a:cubicBezTo>
                      <a:pt x="1794" y="1304"/>
                      <a:pt x="1563" y="769"/>
                      <a:pt x="146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4" name="Google Shape;9614;p22"/>
              <p:cNvSpPr/>
              <p:nvPr/>
            </p:nvSpPr>
            <p:spPr>
              <a:xfrm>
                <a:off x="4938375" y="511825"/>
                <a:ext cx="41400" cy="46500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860" extrusionOk="0">
                    <a:moveTo>
                      <a:pt x="1489" y="1"/>
                    </a:moveTo>
                    <a:cubicBezTo>
                      <a:pt x="817" y="275"/>
                      <a:pt x="233" y="343"/>
                      <a:pt x="133" y="596"/>
                    </a:cubicBezTo>
                    <a:cubicBezTo>
                      <a:pt x="0" y="935"/>
                      <a:pt x="124" y="1533"/>
                      <a:pt x="372" y="1797"/>
                    </a:cubicBezTo>
                    <a:cubicBezTo>
                      <a:pt x="412" y="1841"/>
                      <a:pt x="502" y="1860"/>
                      <a:pt x="615" y="1860"/>
                    </a:cubicBezTo>
                    <a:cubicBezTo>
                      <a:pt x="904" y="1860"/>
                      <a:pt x="1342" y="1733"/>
                      <a:pt x="1459" y="1560"/>
                    </a:cubicBezTo>
                    <a:cubicBezTo>
                      <a:pt x="1655" y="1273"/>
                      <a:pt x="1496" y="742"/>
                      <a:pt x="148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5" name="Google Shape;9615;p22"/>
              <p:cNvSpPr/>
              <p:nvPr/>
            </p:nvSpPr>
            <p:spPr>
              <a:xfrm>
                <a:off x="5683950" y="1096825"/>
                <a:ext cx="49150" cy="37775"/>
              </a:xfrm>
              <a:custGeom>
                <a:avLst/>
                <a:gdLst/>
                <a:ahLst/>
                <a:cxnLst/>
                <a:rect l="l" t="t" r="r" b="b"/>
                <a:pathLst>
                  <a:path w="1966" h="1511" extrusionOk="0">
                    <a:moveTo>
                      <a:pt x="1081" y="0"/>
                    </a:moveTo>
                    <a:cubicBezTo>
                      <a:pt x="751" y="0"/>
                      <a:pt x="346" y="148"/>
                      <a:pt x="147" y="360"/>
                    </a:cubicBezTo>
                    <a:cubicBezTo>
                      <a:pt x="0" y="514"/>
                      <a:pt x="181" y="1289"/>
                      <a:pt x="426" y="1438"/>
                    </a:cubicBezTo>
                    <a:cubicBezTo>
                      <a:pt x="513" y="1491"/>
                      <a:pt x="620" y="1511"/>
                      <a:pt x="747" y="1511"/>
                    </a:cubicBezTo>
                    <a:cubicBezTo>
                      <a:pt x="1045" y="1511"/>
                      <a:pt x="1453" y="1403"/>
                      <a:pt x="1966" y="1362"/>
                    </a:cubicBezTo>
                    <a:cubicBezTo>
                      <a:pt x="1667" y="700"/>
                      <a:pt x="1578" y="117"/>
                      <a:pt x="1325" y="34"/>
                    </a:cubicBezTo>
                    <a:cubicBezTo>
                      <a:pt x="1253" y="11"/>
                      <a:pt x="1169" y="0"/>
                      <a:pt x="108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6" name="Google Shape;9616;p22"/>
              <p:cNvSpPr/>
              <p:nvPr/>
            </p:nvSpPr>
            <p:spPr>
              <a:xfrm>
                <a:off x="4290225" y="303500"/>
                <a:ext cx="41375" cy="46500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860" extrusionOk="0">
                    <a:moveTo>
                      <a:pt x="1488" y="1"/>
                    </a:moveTo>
                    <a:cubicBezTo>
                      <a:pt x="816" y="275"/>
                      <a:pt x="233" y="341"/>
                      <a:pt x="133" y="596"/>
                    </a:cubicBezTo>
                    <a:cubicBezTo>
                      <a:pt x="0" y="933"/>
                      <a:pt x="124" y="1532"/>
                      <a:pt x="371" y="1797"/>
                    </a:cubicBezTo>
                    <a:cubicBezTo>
                      <a:pt x="411" y="1840"/>
                      <a:pt x="501" y="1859"/>
                      <a:pt x="613" y="1859"/>
                    </a:cubicBezTo>
                    <a:cubicBezTo>
                      <a:pt x="902" y="1859"/>
                      <a:pt x="1341" y="1731"/>
                      <a:pt x="1459" y="1558"/>
                    </a:cubicBezTo>
                    <a:cubicBezTo>
                      <a:pt x="1655" y="1271"/>
                      <a:pt x="1496" y="742"/>
                      <a:pt x="1488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7" name="Google Shape;9617;p22"/>
              <p:cNvSpPr/>
              <p:nvPr/>
            </p:nvSpPr>
            <p:spPr>
              <a:xfrm>
                <a:off x="1506075" y="3896725"/>
                <a:ext cx="44225" cy="48200"/>
              </a:xfrm>
              <a:custGeom>
                <a:avLst/>
                <a:gdLst/>
                <a:ahLst/>
                <a:cxnLst/>
                <a:rect l="l" t="t" r="r" b="b"/>
                <a:pathLst>
                  <a:path w="1769" h="1928" extrusionOk="0">
                    <a:moveTo>
                      <a:pt x="1393" y="0"/>
                    </a:moveTo>
                    <a:cubicBezTo>
                      <a:pt x="979" y="104"/>
                      <a:pt x="407" y="82"/>
                      <a:pt x="198" y="347"/>
                    </a:cubicBezTo>
                    <a:cubicBezTo>
                      <a:pt x="1" y="597"/>
                      <a:pt x="185" y="1153"/>
                      <a:pt x="214" y="1928"/>
                    </a:cubicBezTo>
                    <a:cubicBezTo>
                      <a:pt x="914" y="1604"/>
                      <a:pt x="1490" y="1515"/>
                      <a:pt x="1626" y="1224"/>
                    </a:cubicBezTo>
                    <a:cubicBezTo>
                      <a:pt x="1769" y="917"/>
                      <a:pt x="1488" y="416"/>
                      <a:pt x="139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8" name="Google Shape;9618;p22"/>
              <p:cNvSpPr/>
              <p:nvPr/>
            </p:nvSpPr>
            <p:spPr>
              <a:xfrm>
                <a:off x="6016050" y="1584100"/>
                <a:ext cx="44675" cy="49500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980" extrusionOk="0">
                    <a:moveTo>
                      <a:pt x="1493" y="0"/>
                    </a:moveTo>
                    <a:cubicBezTo>
                      <a:pt x="811" y="369"/>
                      <a:pt x="239" y="493"/>
                      <a:pt x="124" y="790"/>
                    </a:cubicBezTo>
                    <a:cubicBezTo>
                      <a:pt x="0" y="1106"/>
                      <a:pt x="199" y="1797"/>
                      <a:pt x="463" y="1937"/>
                    </a:cubicBezTo>
                    <a:cubicBezTo>
                      <a:pt x="519" y="1966"/>
                      <a:pt x="593" y="1980"/>
                      <a:pt x="678" y="1980"/>
                    </a:cubicBezTo>
                    <a:cubicBezTo>
                      <a:pt x="994" y="1980"/>
                      <a:pt x="1452" y="1794"/>
                      <a:pt x="1604" y="1576"/>
                    </a:cubicBezTo>
                    <a:cubicBezTo>
                      <a:pt x="1786" y="1313"/>
                      <a:pt x="1568" y="771"/>
                      <a:pt x="1493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9" name="Google Shape;9619;p22"/>
              <p:cNvSpPr/>
              <p:nvPr/>
            </p:nvSpPr>
            <p:spPr>
              <a:xfrm>
                <a:off x="1646250" y="1470475"/>
                <a:ext cx="38925" cy="429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718" extrusionOk="0">
                    <a:moveTo>
                      <a:pt x="1272" y="1"/>
                    </a:moveTo>
                    <a:cubicBezTo>
                      <a:pt x="696" y="321"/>
                      <a:pt x="200" y="434"/>
                      <a:pt x="102" y="693"/>
                    </a:cubicBezTo>
                    <a:cubicBezTo>
                      <a:pt x="1" y="969"/>
                      <a:pt x="186" y="1567"/>
                      <a:pt x="418" y="1684"/>
                    </a:cubicBezTo>
                    <a:cubicBezTo>
                      <a:pt x="464" y="1707"/>
                      <a:pt x="524" y="1717"/>
                      <a:pt x="593" y="1717"/>
                    </a:cubicBezTo>
                    <a:cubicBezTo>
                      <a:pt x="869" y="1717"/>
                      <a:pt x="1275" y="1546"/>
                      <a:pt x="1405" y="1349"/>
                    </a:cubicBezTo>
                    <a:cubicBezTo>
                      <a:pt x="1557" y="1118"/>
                      <a:pt x="1355" y="651"/>
                      <a:pt x="127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0" name="Google Shape;9620;p22"/>
              <p:cNvSpPr/>
              <p:nvPr/>
            </p:nvSpPr>
            <p:spPr>
              <a:xfrm>
                <a:off x="6064425" y="3963300"/>
                <a:ext cx="38700" cy="42650"/>
              </a:xfrm>
              <a:custGeom>
                <a:avLst/>
                <a:gdLst/>
                <a:ahLst/>
                <a:cxnLst/>
                <a:rect l="l" t="t" r="r" b="b"/>
                <a:pathLst>
                  <a:path w="1548" h="1706" extrusionOk="0">
                    <a:moveTo>
                      <a:pt x="1184" y="0"/>
                    </a:moveTo>
                    <a:cubicBezTo>
                      <a:pt x="828" y="108"/>
                      <a:pt x="330" y="112"/>
                      <a:pt x="161" y="352"/>
                    </a:cubicBezTo>
                    <a:cubicBezTo>
                      <a:pt x="0" y="576"/>
                      <a:pt x="186" y="1051"/>
                      <a:pt x="248" y="1705"/>
                    </a:cubicBezTo>
                    <a:cubicBezTo>
                      <a:pt x="833" y="1405"/>
                      <a:pt x="1332" y="1307"/>
                      <a:pt x="1437" y="1052"/>
                    </a:cubicBezTo>
                    <a:cubicBezTo>
                      <a:pt x="1548" y="780"/>
                      <a:pt x="1284" y="357"/>
                      <a:pt x="118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1" name="Google Shape;9621;p22"/>
              <p:cNvSpPr/>
              <p:nvPr/>
            </p:nvSpPr>
            <p:spPr>
              <a:xfrm>
                <a:off x="6280225" y="3305075"/>
                <a:ext cx="41800" cy="44200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768" extrusionOk="0">
                    <a:moveTo>
                      <a:pt x="978" y="0"/>
                    </a:moveTo>
                    <a:cubicBezTo>
                      <a:pt x="678" y="0"/>
                      <a:pt x="338" y="98"/>
                      <a:pt x="194" y="267"/>
                    </a:cubicBezTo>
                    <a:cubicBezTo>
                      <a:pt x="1" y="494"/>
                      <a:pt x="172" y="1033"/>
                      <a:pt x="189" y="1767"/>
                    </a:cubicBezTo>
                    <a:cubicBezTo>
                      <a:pt x="849" y="1456"/>
                      <a:pt x="1359" y="1374"/>
                      <a:pt x="1529" y="1089"/>
                    </a:cubicBezTo>
                    <a:cubicBezTo>
                      <a:pt x="1672" y="849"/>
                      <a:pt x="1517" y="133"/>
                      <a:pt x="1322" y="56"/>
                    </a:cubicBezTo>
                    <a:cubicBezTo>
                      <a:pt x="1227" y="18"/>
                      <a:pt x="1106" y="0"/>
                      <a:pt x="97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2" name="Google Shape;9622;p22"/>
              <p:cNvSpPr/>
              <p:nvPr/>
            </p:nvSpPr>
            <p:spPr>
              <a:xfrm>
                <a:off x="2093900" y="941675"/>
                <a:ext cx="41975" cy="44550"/>
              </a:xfrm>
              <a:custGeom>
                <a:avLst/>
                <a:gdLst/>
                <a:ahLst/>
                <a:cxnLst/>
                <a:rect l="l" t="t" r="r" b="b"/>
                <a:pathLst>
                  <a:path w="1679" h="1782" extrusionOk="0">
                    <a:moveTo>
                      <a:pt x="1467" y="1"/>
                    </a:moveTo>
                    <a:cubicBezTo>
                      <a:pt x="814" y="323"/>
                      <a:pt x="305" y="415"/>
                      <a:pt x="139" y="705"/>
                    </a:cubicBezTo>
                    <a:cubicBezTo>
                      <a:pt x="0" y="947"/>
                      <a:pt x="170" y="1662"/>
                      <a:pt x="364" y="1734"/>
                    </a:cubicBezTo>
                    <a:cubicBezTo>
                      <a:pt x="453" y="1766"/>
                      <a:pt x="563" y="1782"/>
                      <a:pt x="680" y="1782"/>
                    </a:cubicBezTo>
                    <a:cubicBezTo>
                      <a:pt x="988" y="1782"/>
                      <a:pt x="1344" y="1676"/>
                      <a:pt x="1490" y="1498"/>
                    </a:cubicBezTo>
                    <a:cubicBezTo>
                      <a:pt x="1679" y="1268"/>
                      <a:pt x="1499" y="733"/>
                      <a:pt x="146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3" name="Google Shape;9623;p22"/>
              <p:cNvSpPr/>
              <p:nvPr/>
            </p:nvSpPr>
            <p:spPr>
              <a:xfrm>
                <a:off x="1561200" y="4083150"/>
                <a:ext cx="42650" cy="34950"/>
              </a:xfrm>
              <a:custGeom>
                <a:avLst/>
                <a:gdLst/>
                <a:ahLst/>
                <a:cxnLst/>
                <a:rect l="l" t="t" r="r" b="b"/>
                <a:pathLst>
                  <a:path w="1706" h="1398" extrusionOk="0">
                    <a:moveTo>
                      <a:pt x="914" y="0"/>
                    </a:moveTo>
                    <a:cubicBezTo>
                      <a:pt x="650" y="0"/>
                      <a:pt x="302" y="226"/>
                      <a:pt x="0" y="328"/>
                    </a:cubicBezTo>
                    <a:cubicBezTo>
                      <a:pt x="112" y="682"/>
                      <a:pt x="125" y="1186"/>
                      <a:pt x="366" y="1345"/>
                    </a:cubicBezTo>
                    <a:cubicBezTo>
                      <a:pt x="422" y="1383"/>
                      <a:pt x="493" y="1398"/>
                      <a:pt x="578" y="1398"/>
                    </a:cubicBezTo>
                    <a:cubicBezTo>
                      <a:pt x="835" y="1398"/>
                      <a:pt x="1219" y="1260"/>
                      <a:pt x="1705" y="1189"/>
                    </a:cubicBezTo>
                    <a:cubicBezTo>
                      <a:pt x="1397" y="613"/>
                      <a:pt x="1292" y="112"/>
                      <a:pt x="1038" y="20"/>
                    </a:cubicBezTo>
                    <a:cubicBezTo>
                      <a:pt x="999" y="6"/>
                      <a:pt x="957" y="0"/>
                      <a:pt x="9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4" name="Google Shape;9624;p22"/>
              <p:cNvSpPr/>
              <p:nvPr/>
            </p:nvSpPr>
            <p:spPr>
              <a:xfrm>
                <a:off x="3884425" y="5389925"/>
                <a:ext cx="39000" cy="43775"/>
              </a:xfrm>
              <a:custGeom>
                <a:avLst/>
                <a:gdLst/>
                <a:ahLst/>
                <a:cxnLst/>
                <a:rect l="l" t="t" r="r" b="b"/>
                <a:pathLst>
                  <a:path w="1560" h="1751" extrusionOk="0">
                    <a:moveTo>
                      <a:pt x="1156" y="0"/>
                    </a:moveTo>
                    <a:cubicBezTo>
                      <a:pt x="805" y="126"/>
                      <a:pt x="305" y="157"/>
                      <a:pt x="149" y="406"/>
                    </a:cubicBezTo>
                    <a:cubicBezTo>
                      <a:pt x="0" y="640"/>
                      <a:pt x="211" y="1103"/>
                      <a:pt x="305" y="1751"/>
                    </a:cubicBezTo>
                    <a:cubicBezTo>
                      <a:pt x="876" y="1421"/>
                      <a:pt x="1372" y="1299"/>
                      <a:pt x="1462" y="1038"/>
                    </a:cubicBezTo>
                    <a:cubicBezTo>
                      <a:pt x="1559" y="759"/>
                      <a:pt x="1274" y="351"/>
                      <a:pt x="115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5" name="Google Shape;9625;p22"/>
              <p:cNvSpPr/>
              <p:nvPr/>
            </p:nvSpPr>
            <p:spPr>
              <a:xfrm>
                <a:off x="1296250" y="2367025"/>
                <a:ext cx="38325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533" h="1653" extrusionOk="0">
                    <a:moveTo>
                      <a:pt x="1348" y="0"/>
                    </a:moveTo>
                    <a:cubicBezTo>
                      <a:pt x="749" y="266"/>
                      <a:pt x="245" y="335"/>
                      <a:pt x="125" y="585"/>
                    </a:cubicBezTo>
                    <a:cubicBezTo>
                      <a:pt x="0" y="851"/>
                      <a:pt x="239" y="1290"/>
                      <a:pt x="318" y="1652"/>
                    </a:cubicBezTo>
                    <a:cubicBezTo>
                      <a:pt x="679" y="1565"/>
                      <a:pt x="1177" y="1589"/>
                      <a:pt x="1360" y="1359"/>
                    </a:cubicBezTo>
                    <a:cubicBezTo>
                      <a:pt x="1533" y="1142"/>
                      <a:pt x="1373" y="659"/>
                      <a:pt x="134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6" name="Google Shape;9626;p22"/>
              <p:cNvSpPr/>
              <p:nvPr/>
            </p:nvSpPr>
            <p:spPr>
              <a:xfrm>
                <a:off x="5485050" y="4728725"/>
                <a:ext cx="40500" cy="34250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1370" extrusionOk="0">
                    <a:moveTo>
                      <a:pt x="892" y="0"/>
                    </a:moveTo>
                    <a:cubicBezTo>
                      <a:pt x="635" y="0"/>
                      <a:pt x="292" y="177"/>
                      <a:pt x="0" y="248"/>
                    </a:cubicBezTo>
                    <a:cubicBezTo>
                      <a:pt x="81" y="610"/>
                      <a:pt x="49" y="1113"/>
                      <a:pt x="273" y="1294"/>
                    </a:cubicBezTo>
                    <a:cubicBezTo>
                      <a:pt x="342" y="1349"/>
                      <a:pt x="439" y="1369"/>
                      <a:pt x="561" y="1369"/>
                    </a:cubicBezTo>
                    <a:cubicBezTo>
                      <a:pt x="816" y="1369"/>
                      <a:pt x="1179" y="1284"/>
                      <a:pt x="1620" y="1260"/>
                    </a:cubicBezTo>
                    <a:cubicBezTo>
                      <a:pt x="1366" y="659"/>
                      <a:pt x="1306" y="150"/>
                      <a:pt x="1060" y="34"/>
                    </a:cubicBezTo>
                    <a:cubicBezTo>
                      <a:pt x="1010" y="10"/>
                      <a:pt x="954" y="0"/>
                      <a:pt x="89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7" name="Google Shape;9627;p22"/>
              <p:cNvSpPr/>
              <p:nvPr/>
            </p:nvSpPr>
            <p:spPr>
              <a:xfrm>
                <a:off x="1511525" y="1715550"/>
                <a:ext cx="38975" cy="43425"/>
              </a:xfrm>
              <a:custGeom>
                <a:avLst/>
                <a:gdLst/>
                <a:ahLst/>
                <a:cxnLst/>
                <a:rect l="l" t="t" r="r" b="b"/>
                <a:pathLst>
                  <a:path w="1559" h="1737" extrusionOk="0">
                    <a:moveTo>
                      <a:pt x="1166" y="0"/>
                    </a:moveTo>
                    <a:cubicBezTo>
                      <a:pt x="816" y="120"/>
                      <a:pt x="316" y="140"/>
                      <a:pt x="154" y="386"/>
                    </a:cubicBezTo>
                    <a:cubicBezTo>
                      <a:pt x="1" y="618"/>
                      <a:pt x="204" y="1085"/>
                      <a:pt x="287" y="1736"/>
                    </a:cubicBezTo>
                    <a:cubicBezTo>
                      <a:pt x="863" y="1416"/>
                      <a:pt x="1359" y="1303"/>
                      <a:pt x="1455" y="1043"/>
                    </a:cubicBezTo>
                    <a:cubicBezTo>
                      <a:pt x="1558" y="766"/>
                      <a:pt x="1278" y="352"/>
                      <a:pt x="116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8" name="Google Shape;9628;p22"/>
              <p:cNvSpPr/>
              <p:nvPr/>
            </p:nvSpPr>
            <p:spPr>
              <a:xfrm>
                <a:off x="1259375" y="2977800"/>
                <a:ext cx="49125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1965" h="1507" extrusionOk="0">
                    <a:moveTo>
                      <a:pt x="1049" y="1"/>
                    </a:moveTo>
                    <a:cubicBezTo>
                      <a:pt x="739" y="1"/>
                      <a:pt x="298" y="225"/>
                      <a:pt x="124" y="469"/>
                    </a:cubicBezTo>
                    <a:cubicBezTo>
                      <a:pt x="0" y="644"/>
                      <a:pt x="237" y="1332"/>
                      <a:pt x="482" y="1456"/>
                    </a:cubicBezTo>
                    <a:cubicBezTo>
                      <a:pt x="553" y="1492"/>
                      <a:pt x="634" y="1506"/>
                      <a:pt x="727" y="1506"/>
                    </a:cubicBezTo>
                    <a:cubicBezTo>
                      <a:pt x="1017" y="1506"/>
                      <a:pt x="1420" y="1365"/>
                      <a:pt x="1964" y="1286"/>
                    </a:cubicBezTo>
                    <a:cubicBezTo>
                      <a:pt x="1600" y="654"/>
                      <a:pt x="1466" y="105"/>
                      <a:pt x="1186" y="19"/>
                    </a:cubicBezTo>
                    <a:cubicBezTo>
                      <a:pt x="1145" y="7"/>
                      <a:pt x="1099" y="1"/>
                      <a:pt x="1049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9" name="Google Shape;9629;p22"/>
              <p:cNvSpPr/>
              <p:nvPr/>
            </p:nvSpPr>
            <p:spPr>
              <a:xfrm>
                <a:off x="4981450" y="5060825"/>
                <a:ext cx="424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1698" h="1826" extrusionOk="0">
                    <a:moveTo>
                      <a:pt x="1412" y="1"/>
                    </a:moveTo>
                    <a:cubicBezTo>
                      <a:pt x="775" y="363"/>
                      <a:pt x="273" y="485"/>
                      <a:pt x="124" y="783"/>
                    </a:cubicBezTo>
                    <a:cubicBezTo>
                      <a:pt x="0" y="1032"/>
                      <a:pt x="214" y="1731"/>
                      <a:pt x="416" y="1794"/>
                    </a:cubicBezTo>
                    <a:cubicBezTo>
                      <a:pt x="485" y="1816"/>
                      <a:pt x="568" y="1826"/>
                      <a:pt x="656" y="1826"/>
                    </a:cubicBezTo>
                    <a:cubicBezTo>
                      <a:pt x="978" y="1826"/>
                      <a:pt x="1377" y="1692"/>
                      <a:pt x="1522" y="1490"/>
                    </a:cubicBezTo>
                    <a:cubicBezTo>
                      <a:pt x="1698" y="1247"/>
                      <a:pt x="1487" y="727"/>
                      <a:pt x="141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0" name="Google Shape;9630;p22"/>
              <p:cNvSpPr/>
              <p:nvPr/>
            </p:nvSpPr>
            <p:spPr>
              <a:xfrm>
                <a:off x="5932100" y="4200775"/>
                <a:ext cx="44050" cy="34950"/>
              </a:xfrm>
              <a:custGeom>
                <a:avLst/>
                <a:gdLst/>
                <a:ahLst/>
                <a:cxnLst/>
                <a:rect l="l" t="t" r="r" b="b"/>
                <a:pathLst>
                  <a:path w="1762" h="1398" extrusionOk="0">
                    <a:moveTo>
                      <a:pt x="925" y="0"/>
                    </a:moveTo>
                    <a:cubicBezTo>
                      <a:pt x="630" y="0"/>
                      <a:pt x="224" y="156"/>
                      <a:pt x="124" y="345"/>
                    </a:cubicBezTo>
                    <a:cubicBezTo>
                      <a:pt x="0" y="579"/>
                      <a:pt x="183" y="1177"/>
                      <a:pt x="420" y="1341"/>
                    </a:cubicBezTo>
                    <a:cubicBezTo>
                      <a:pt x="479" y="1382"/>
                      <a:pt x="554" y="1398"/>
                      <a:pt x="645" y="1398"/>
                    </a:cubicBezTo>
                    <a:cubicBezTo>
                      <a:pt x="902" y="1398"/>
                      <a:pt x="1283" y="1271"/>
                      <a:pt x="1761" y="1210"/>
                    </a:cubicBezTo>
                    <a:cubicBezTo>
                      <a:pt x="1463" y="628"/>
                      <a:pt x="1368" y="127"/>
                      <a:pt x="1114" y="30"/>
                    </a:cubicBezTo>
                    <a:cubicBezTo>
                      <a:pt x="1062" y="9"/>
                      <a:pt x="997" y="0"/>
                      <a:pt x="92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1" name="Google Shape;9631;p22"/>
              <p:cNvSpPr/>
              <p:nvPr/>
            </p:nvSpPr>
            <p:spPr>
              <a:xfrm>
                <a:off x="6202750" y="3728475"/>
                <a:ext cx="36100" cy="30225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209" extrusionOk="0">
                    <a:moveTo>
                      <a:pt x="714" y="0"/>
                    </a:moveTo>
                    <a:cubicBezTo>
                      <a:pt x="471" y="0"/>
                      <a:pt x="137" y="109"/>
                      <a:pt x="98" y="222"/>
                    </a:cubicBezTo>
                    <a:cubicBezTo>
                      <a:pt x="1" y="493"/>
                      <a:pt x="63" y="978"/>
                      <a:pt x="254" y="1141"/>
                    </a:cubicBezTo>
                    <a:cubicBezTo>
                      <a:pt x="312" y="1191"/>
                      <a:pt x="397" y="1209"/>
                      <a:pt x="506" y="1209"/>
                    </a:cubicBezTo>
                    <a:cubicBezTo>
                      <a:pt x="730" y="1209"/>
                      <a:pt x="1054" y="1134"/>
                      <a:pt x="1443" y="1115"/>
                    </a:cubicBezTo>
                    <a:cubicBezTo>
                      <a:pt x="1200" y="587"/>
                      <a:pt x="1138" y="180"/>
                      <a:pt x="911" y="40"/>
                    </a:cubicBezTo>
                    <a:cubicBezTo>
                      <a:pt x="865" y="12"/>
                      <a:pt x="795" y="0"/>
                      <a:pt x="7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2" name="Google Shape;9632;p22"/>
              <p:cNvSpPr/>
              <p:nvPr/>
            </p:nvSpPr>
            <p:spPr>
              <a:xfrm>
                <a:off x="1781225" y="1245050"/>
                <a:ext cx="33900" cy="35725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1429" extrusionOk="0">
                    <a:moveTo>
                      <a:pt x="808" y="0"/>
                    </a:moveTo>
                    <a:cubicBezTo>
                      <a:pt x="557" y="0"/>
                      <a:pt x="268" y="84"/>
                      <a:pt x="151" y="229"/>
                    </a:cubicBezTo>
                    <a:cubicBezTo>
                      <a:pt x="1" y="415"/>
                      <a:pt x="153" y="845"/>
                      <a:pt x="188" y="1429"/>
                    </a:cubicBezTo>
                    <a:cubicBezTo>
                      <a:pt x="707" y="1162"/>
                      <a:pt x="1109" y="1082"/>
                      <a:pt x="1246" y="848"/>
                    </a:cubicBezTo>
                    <a:cubicBezTo>
                      <a:pt x="1355" y="660"/>
                      <a:pt x="1209" y="83"/>
                      <a:pt x="1059" y="35"/>
                    </a:cubicBezTo>
                    <a:cubicBezTo>
                      <a:pt x="987" y="11"/>
                      <a:pt x="900" y="0"/>
                      <a:pt x="808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3" name="Google Shape;9633;p22"/>
              <p:cNvSpPr/>
              <p:nvPr/>
            </p:nvSpPr>
            <p:spPr>
              <a:xfrm>
                <a:off x="5171750" y="5022000"/>
                <a:ext cx="32700" cy="28025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1121" extrusionOk="0">
                    <a:moveTo>
                      <a:pt x="732" y="1"/>
                    </a:moveTo>
                    <a:cubicBezTo>
                      <a:pt x="522" y="1"/>
                      <a:pt x="240" y="147"/>
                      <a:pt x="1" y="204"/>
                    </a:cubicBezTo>
                    <a:cubicBezTo>
                      <a:pt x="67" y="502"/>
                      <a:pt x="42" y="916"/>
                      <a:pt x="226" y="1061"/>
                    </a:cubicBezTo>
                    <a:cubicBezTo>
                      <a:pt x="281" y="1105"/>
                      <a:pt x="358" y="1121"/>
                      <a:pt x="453" y="1121"/>
                    </a:cubicBezTo>
                    <a:cubicBezTo>
                      <a:pt x="660" y="1121"/>
                      <a:pt x="956" y="1046"/>
                      <a:pt x="1308" y="1023"/>
                    </a:cubicBezTo>
                    <a:cubicBezTo>
                      <a:pt x="1113" y="544"/>
                      <a:pt x="1068" y="126"/>
                      <a:pt x="867" y="28"/>
                    </a:cubicBezTo>
                    <a:cubicBezTo>
                      <a:pt x="827" y="9"/>
                      <a:pt x="781" y="1"/>
                      <a:pt x="732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4" name="Google Shape;9634;p22"/>
              <p:cNvSpPr/>
              <p:nvPr/>
            </p:nvSpPr>
            <p:spPr>
              <a:xfrm>
                <a:off x="6368125" y="2879125"/>
                <a:ext cx="35550" cy="37500"/>
              </a:xfrm>
              <a:custGeom>
                <a:avLst/>
                <a:gdLst/>
                <a:ahLst/>
                <a:cxnLst/>
                <a:rect l="l" t="t" r="r" b="b"/>
                <a:pathLst>
                  <a:path w="1422" h="1500" extrusionOk="0">
                    <a:moveTo>
                      <a:pt x="1163" y="1"/>
                    </a:moveTo>
                    <a:cubicBezTo>
                      <a:pt x="658" y="245"/>
                      <a:pt x="216" y="321"/>
                      <a:pt x="111" y="549"/>
                    </a:cubicBezTo>
                    <a:cubicBezTo>
                      <a:pt x="1" y="789"/>
                      <a:pt x="214" y="1177"/>
                      <a:pt x="285" y="1499"/>
                    </a:cubicBezTo>
                    <a:cubicBezTo>
                      <a:pt x="628" y="1402"/>
                      <a:pt x="1072" y="1399"/>
                      <a:pt x="1280" y="1174"/>
                    </a:cubicBezTo>
                    <a:cubicBezTo>
                      <a:pt x="1421" y="1020"/>
                      <a:pt x="1234" y="558"/>
                      <a:pt x="1163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5" name="Google Shape;9635;p22"/>
              <p:cNvSpPr/>
              <p:nvPr/>
            </p:nvSpPr>
            <p:spPr>
              <a:xfrm>
                <a:off x="2416575" y="663450"/>
                <a:ext cx="35275" cy="312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251" extrusionOk="0">
                    <a:moveTo>
                      <a:pt x="775" y="1"/>
                    </a:moveTo>
                    <a:cubicBezTo>
                      <a:pt x="547" y="1"/>
                      <a:pt x="252" y="126"/>
                      <a:pt x="1" y="169"/>
                    </a:cubicBezTo>
                    <a:cubicBezTo>
                      <a:pt x="70" y="520"/>
                      <a:pt x="37" y="968"/>
                      <a:pt x="244" y="1189"/>
                    </a:cubicBezTo>
                    <a:cubicBezTo>
                      <a:pt x="286" y="1234"/>
                      <a:pt x="358" y="1251"/>
                      <a:pt x="454" y="1251"/>
                    </a:cubicBezTo>
                    <a:cubicBezTo>
                      <a:pt x="676" y="1251"/>
                      <a:pt x="1024" y="1162"/>
                      <a:pt x="1411" y="1133"/>
                    </a:cubicBezTo>
                    <a:cubicBezTo>
                      <a:pt x="1213" y="611"/>
                      <a:pt x="1176" y="157"/>
                      <a:pt x="960" y="41"/>
                    </a:cubicBezTo>
                    <a:cubicBezTo>
                      <a:pt x="906" y="12"/>
                      <a:pt x="844" y="1"/>
                      <a:pt x="77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6" name="Google Shape;9636;p22"/>
              <p:cNvSpPr/>
              <p:nvPr/>
            </p:nvSpPr>
            <p:spPr>
              <a:xfrm>
                <a:off x="5802625" y="4439575"/>
                <a:ext cx="37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491" h="1227" extrusionOk="0">
                    <a:moveTo>
                      <a:pt x="731" y="0"/>
                    </a:moveTo>
                    <a:cubicBezTo>
                      <a:pt x="490" y="0"/>
                      <a:pt x="113" y="151"/>
                      <a:pt x="78" y="280"/>
                    </a:cubicBezTo>
                    <a:cubicBezTo>
                      <a:pt x="1" y="553"/>
                      <a:pt x="104" y="1033"/>
                      <a:pt x="307" y="1177"/>
                    </a:cubicBezTo>
                    <a:cubicBezTo>
                      <a:pt x="356" y="1213"/>
                      <a:pt x="420" y="1227"/>
                      <a:pt x="498" y="1227"/>
                    </a:cubicBezTo>
                    <a:cubicBezTo>
                      <a:pt x="723" y="1227"/>
                      <a:pt x="1064" y="1110"/>
                      <a:pt x="1491" y="1051"/>
                    </a:cubicBezTo>
                    <a:cubicBezTo>
                      <a:pt x="1206" y="548"/>
                      <a:pt x="1111" y="149"/>
                      <a:pt x="870" y="26"/>
                    </a:cubicBezTo>
                    <a:cubicBezTo>
                      <a:pt x="835" y="8"/>
                      <a:pt x="787" y="0"/>
                      <a:pt x="73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7" name="Google Shape;9637;p22"/>
              <p:cNvSpPr/>
              <p:nvPr/>
            </p:nvSpPr>
            <p:spPr>
              <a:xfrm>
                <a:off x="4706900" y="392725"/>
                <a:ext cx="35775" cy="38050"/>
              </a:xfrm>
              <a:custGeom>
                <a:avLst/>
                <a:gdLst/>
                <a:ahLst/>
                <a:cxnLst/>
                <a:rect l="l" t="t" r="r" b="b"/>
                <a:pathLst>
                  <a:path w="1431" h="1522" extrusionOk="0">
                    <a:moveTo>
                      <a:pt x="1125" y="1"/>
                    </a:moveTo>
                    <a:cubicBezTo>
                      <a:pt x="785" y="107"/>
                      <a:pt x="341" y="122"/>
                      <a:pt x="139" y="353"/>
                    </a:cubicBezTo>
                    <a:cubicBezTo>
                      <a:pt x="1" y="509"/>
                      <a:pt x="203" y="967"/>
                      <a:pt x="288" y="1521"/>
                    </a:cubicBezTo>
                    <a:cubicBezTo>
                      <a:pt x="786" y="1264"/>
                      <a:pt x="1227" y="1177"/>
                      <a:pt x="1326" y="947"/>
                    </a:cubicBezTo>
                    <a:cubicBezTo>
                      <a:pt x="1430" y="704"/>
                      <a:pt x="1206" y="322"/>
                      <a:pt x="112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8" name="Google Shape;9638;p22"/>
              <p:cNvSpPr/>
              <p:nvPr/>
            </p:nvSpPr>
            <p:spPr>
              <a:xfrm>
                <a:off x="1383450" y="1955325"/>
                <a:ext cx="35750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07" extrusionOk="0">
                    <a:moveTo>
                      <a:pt x="706" y="0"/>
                    </a:moveTo>
                    <a:cubicBezTo>
                      <a:pt x="465" y="0"/>
                      <a:pt x="140" y="101"/>
                      <a:pt x="100" y="210"/>
                    </a:cubicBezTo>
                    <a:cubicBezTo>
                      <a:pt x="0" y="481"/>
                      <a:pt x="52" y="967"/>
                      <a:pt x="240" y="1135"/>
                    </a:cubicBezTo>
                    <a:cubicBezTo>
                      <a:pt x="300" y="1189"/>
                      <a:pt x="391" y="1207"/>
                      <a:pt x="508" y="1207"/>
                    </a:cubicBezTo>
                    <a:cubicBezTo>
                      <a:pt x="731" y="1207"/>
                      <a:pt x="1050" y="1140"/>
                      <a:pt x="1429" y="1127"/>
                    </a:cubicBezTo>
                    <a:cubicBezTo>
                      <a:pt x="1197" y="596"/>
                      <a:pt x="1141" y="186"/>
                      <a:pt x="917" y="44"/>
                    </a:cubicBezTo>
                    <a:cubicBezTo>
                      <a:pt x="869" y="13"/>
                      <a:pt x="793" y="0"/>
                      <a:pt x="70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9" name="Google Shape;9639;p22"/>
              <p:cNvSpPr/>
              <p:nvPr/>
            </p:nvSpPr>
            <p:spPr>
              <a:xfrm>
                <a:off x="1611800" y="4269550"/>
                <a:ext cx="31875" cy="35125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405" extrusionOk="0">
                    <a:moveTo>
                      <a:pt x="951" y="0"/>
                    </a:moveTo>
                    <a:cubicBezTo>
                      <a:pt x="664" y="99"/>
                      <a:pt x="251" y="117"/>
                      <a:pt x="123" y="317"/>
                    </a:cubicBezTo>
                    <a:cubicBezTo>
                      <a:pt x="1" y="509"/>
                      <a:pt x="172" y="890"/>
                      <a:pt x="245" y="1405"/>
                    </a:cubicBezTo>
                    <a:cubicBezTo>
                      <a:pt x="699" y="1157"/>
                      <a:pt x="1109" y="1066"/>
                      <a:pt x="1189" y="853"/>
                    </a:cubicBezTo>
                    <a:cubicBezTo>
                      <a:pt x="1274" y="631"/>
                      <a:pt x="1044" y="291"/>
                      <a:pt x="95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0" name="Google Shape;9640;p22"/>
              <p:cNvSpPr/>
              <p:nvPr/>
            </p:nvSpPr>
            <p:spPr>
              <a:xfrm>
                <a:off x="3706275" y="5447200"/>
                <a:ext cx="34500" cy="28250"/>
              </a:xfrm>
              <a:custGeom>
                <a:avLst/>
                <a:gdLst/>
                <a:ahLst/>
                <a:cxnLst/>
                <a:rect l="l" t="t" r="r" b="b"/>
                <a:pathLst>
                  <a:path w="1380" h="1130" extrusionOk="0">
                    <a:moveTo>
                      <a:pt x="735" y="0"/>
                    </a:moveTo>
                    <a:cubicBezTo>
                      <a:pt x="501" y="0"/>
                      <a:pt x="200" y="101"/>
                      <a:pt x="115" y="238"/>
                    </a:cubicBezTo>
                    <a:cubicBezTo>
                      <a:pt x="0" y="422"/>
                      <a:pt x="115" y="925"/>
                      <a:pt x="299" y="1071"/>
                    </a:cubicBezTo>
                    <a:cubicBezTo>
                      <a:pt x="354" y="1114"/>
                      <a:pt x="430" y="1130"/>
                      <a:pt x="525" y="1130"/>
                    </a:cubicBezTo>
                    <a:cubicBezTo>
                      <a:pt x="732" y="1130"/>
                      <a:pt x="1028" y="1055"/>
                      <a:pt x="1379" y="1032"/>
                    </a:cubicBezTo>
                    <a:cubicBezTo>
                      <a:pt x="1185" y="553"/>
                      <a:pt x="1142" y="135"/>
                      <a:pt x="940" y="38"/>
                    </a:cubicBezTo>
                    <a:cubicBezTo>
                      <a:pt x="887" y="12"/>
                      <a:pt x="815" y="0"/>
                      <a:pt x="735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1" name="Google Shape;9641;p22"/>
              <p:cNvSpPr/>
              <p:nvPr/>
            </p:nvSpPr>
            <p:spPr>
              <a:xfrm>
                <a:off x="5406525" y="778450"/>
                <a:ext cx="35400" cy="37000"/>
              </a:xfrm>
              <a:custGeom>
                <a:avLst/>
                <a:gdLst/>
                <a:ahLst/>
                <a:cxnLst/>
                <a:rect l="l" t="t" r="r" b="b"/>
                <a:pathLst>
                  <a:path w="1416" h="1480" extrusionOk="0">
                    <a:moveTo>
                      <a:pt x="1181" y="0"/>
                    </a:moveTo>
                    <a:cubicBezTo>
                      <a:pt x="670" y="233"/>
                      <a:pt x="225" y="296"/>
                      <a:pt x="117" y="523"/>
                    </a:cubicBezTo>
                    <a:cubicBezTo>
                      <a:pt x="1" y="762"/>
                      <a:pt x="204" y="1154"/>
                      <a:pt x="269" y="1480"/>
                    </a:cubicBezTo>
                    <a:cubicBezTo>
                      <a:pt x="614" y="1390"/>
                      <a:pt x="1057" y="1396"/>
                      <a:pt x="1271" y="1175"/>
                    </a:cubicBezTo>
                    <a:cubicBezTo>
                      <a:pt x="1416" y="1026"/>
                      <a:pt x="1239" y="557"/>
                      <a:pt x="1181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2" name="Google Shape;9642;p22"/>
              <p:cNvSpPr/>
              <p:nvPr/>
            </p:nvSpPr>
            <p:spPr>
              <a:xfrm>
                <a:off x="1217525" y="2798975"/>
                <a:ext cx="32725" cy="28025"/>
              </a:xfrm>
              <a:custGeom>
                <a:avLst/>
                <a:gdLst/>
                <a:ahLst/>
                <a:cxnLst/>
                <a:rect l="l" t="t" r="r" b="b"/>
                <a:pathLst>
                  <a:path w="1309" h="1121" extrusionOk="0">
                    <a:moveTo>
                      <a:pt x="731" y="1"/>
                    </a:moveTo>
                    <a:cubicBezTo>
                      <a:pt x="520" y="1"/>
                      <a:pt x="238" y="147"/>
                      <a:pt x="0" y="205"/>
                    </a:cubicBezTo>
                    <a:cubicBezTo>
                      <a:pt x="66" y="501"/>
                      <a:pt x="41" y="917"/>
                      <a:pt x="225" y="1061"/>
                    </a:cubicBezTo>
                    <a:cubicBezTo>
                      <a:pt x="280" y="1105"/>
                      <a:pt x="357" y="1120"/>
                      <a:pt x="451" y="1120"/>
                    </a:cubicBezTo>
                    <a:cubicBezTo>
                      <a:pt x="659" y="1120"/>
                      <a:pt x="956" y="1045"/>
                      <a:pt x="1309" y="1021"/>
                    </a:cubicBezTo>
                    <a:cubicBezTo>
                      <a:pt x="1113" y="542"/>
                      <a:pt x="1067" y="124"/>
                      <a:pt x="866" y="28"/>
                    </a:cubicBezTo>
                    <a:cubicBezTo>
                      <a:pt x="826" y="9"/>
                      <a:pt x="780" y="1"/>
                      <a:pt x="731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3" name="Google Shape;9643;p22"/>
              <p:cNvSpPr/>
              <p:nvPr/>
            </p:nvSpPr>
            <p:spPr>
              <a:xfrm>
                <a:off x="3880475" y="238125"/>
                <a:ext cx="34650" cy="31150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1246" extrusionOk="0">
                    <a:moveTo>
                      <a:pt x="766" y="0"/>
                    </a:moveTo>
                    <a:cubicBezTo>
                      <a:pt x="540" y="0"/>
                      <a:pt x="248" y="115"/>
                      <a:pt x="1" y="152"/>
                    </a:cubicBezTo>
                    <a:cubicBezTo>
                      <a:pt x="61" y="505"/>
                      <a:pt x="20" y="952"/>
                      <a:pt x="219" y="1177"/>
                    </a:cubicBezTo>
                    <a:cubicBezTo>
                      <a:pt x="263" y="1227"/>
                      <a:pt x="343" y="1245"/>
                      <a:pt x="450" y="1245"/>
                    </a:cubicBezTo>
                    <a:cubicBezTo>
                      <a:pt x="673" y="1245"/>
                      <a:pt x="1012" y="1168"/>
                      <a:pt x="1386" y="1148"/>
                    </a:cubicBezTo>
                    <a:cubicBezTo>
                      <a:pt x="1202" y="622"/>
                      <a:pt x="1178" y="168"/>
                      <a:pt x="963" y="44"/>
                    </a:cubicBezTo>
                    <a:cubicBezTo>
                      <a:pt x="907" y="13"/>
                      <a:pt x="840" y="0"/>
                      <a:pt x="766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4" name="Google Shape;9644;p22"/>
              <p:cNvSpPr/>
              <p:nvPr/>
            </p:nvSpPr>
            <p:spPr>
              <a:xfrm>
                <a:off x="5972625" y="1414425"/>
                <a:ext cx="37775" cy="32175"/>
              </a:xfrm>
              <a:custGeom>
                <a:avLst/>
                <a:gdLst/>
                <a:ahLst/>
                <a:cxnLst/>
                <a:rect l="l" t="t" r="r" b="b"/>
                <a:pathLst>
                  <a:path w="1511" h="1287" extrusionOk="0">
                    <a:moveTo>
                      <a:pt x="810" y="1"/>
                    </a:moveTo>
                    <a:cubicBezTo>
                      <a:pt x="575" y="1"/>
                      <a:pt x="267" y="183"/>
                      <a:pt x="0" y="262"/>
                    </a:cubicBezTo>
                    <a:cubicBezTo>
                      <a:pt x="108" y="603"/>
                      <a:pt x="124" y="1051"/>
                      <a:pt x="354" y="1245"/>
                    </a:cubicBezTo>
                    <a:cubicBezTo>
                      <a:pt x="388" y="1274"/>
                      <a:pt x="436" y="1286"/>
                      <a:pt x="496" y="1286"/>
                    </a:cubicBezTo>
                    <a:cubicBezTo>
                      <a:pt x="712" y="1286"/>
                      <a:pt x="1082" y="1131"/>
                      <a:pt x="1511" y="1046"/>
                    </a:cubicBezTo>
                    <a:cubicBezTo>
                      <a:pt x="1253" y="556"/>
                      <a:pt x="1164" y="113"/>
                      <a:pt x="934" y="22"/>
                    </a:cubicBezTo>
                    <a:cubicBezTo>
                      <a:pt x="896" y="7"/>
                      <a:pt x="854" y="1"/>
                      <a:pt x="810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5" name="Google Shape;9645;p22"/>
              <p:cNvSpPr/>
              <p:nvPr/>
            </p:nvSpPr>
            <p:spPr>
              <a:xfrm>
                <a:off x="1893700" y="4577375"/>
                <a:ext cx="3510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1404" h="1442" extrusionOk="0">
                    <a:moveTo>
                      <a:pt x="1215" y="1"/>
                    </a:moveTo>
                    <a:cubicBezTo>
                      <a:pt x="695" y="210"/>
                      <a:pt x="247" y="253"/>
                      <a:pt x="128" y="474"/>
                    </a:cubicBezTo>
                    <a:cubicBezTo>
                      <a:pt x="1" y="708"/>
                      <a:pt x="188" y="1112"/>
                      <a:pt x="238" y="1442"/>
                    </a:cubicBezTo>
                    <a:cubicBezTo>
                      <a:pt x="586" y="1365"/>
                      <a:pt x="1029" y="1390"/>
                      <a:pt x="1252" y="1178"/>
                    </a:cubicBezTo>
                    <a:cubicBezTo>
                      <a:pt x="1404" y="1035"/>
                      <a:pt x="1247" y="559"/>
                      <a:pt x="1215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6" name="Google Shape;9646;p22"/>
              <p:cNvSpPr/>
              <p:nvPr/>
            </p:nvSpPr>
            <p:spPr>
              <a:xfrm>
                <a:off x="3289100" y="5360825"/>
                <a:ext cx="35725" cy="37950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1518" extrusionOk="0">
                    <a:moveTo>
                      <a:pt x="1144" y="0"/>
                    </a:moveTo>
                    <a:cubicBezTo>
                      <a:pt x="647" y="257"/>
                      <a:pt x="205" y="342"/>
                      <a:pt x="105" y="573"/>
                    </a:cubicBezTo>
                    <a:cubicBezTo>
                      <a:pt x="0" y="815"/>
                      <a:pt x="223" y="1198"/>
                      <a:pt x="302" y="1518"/>
                    </a:cubicBezTo>
                    <a:cubicBezTo>
                      <a:pt x="643" y="1413"/>
                      <a:pt x="1086" y="1400"/>
                      <a:pt x="1290" y="1170"/>
                    </a:cubicBezTo>
                    <a:cubicBezTo>
                      <a:pt x="1428" y="1014"/>
                      <a:pt x="1228" y="556"/>
                      <a:pt x="114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7" name="Google Shape;9647;p22"/>
              <p:cNvSpPr/>
              <p:nvPr/>
            </p:nvSpPr>
            <p:spPr>
              <a:xfrm>
                <a:off x="2177375" y="4892950"/>
                <a:ext cx="31850" cy="34725"/>
              </a:xfrm>
              <a:custGeom>
                <a:avLst/>
                <a:gdLst/>
                <a:ahLst/>
                <a:cxnLst/>
                <a:rect l="l" t="t" r="r" b="b"/>
                <a:pathLst>
                  <a:path w="1274" h="1389" extrusionOk="0">
                    <a:moveTo>
                      <a:pt x="1029" y="0"/>
                    </a:moveTo>
                    <a:cubicBezTo>
                      <a:pt x="574" y="248"/>
                      <a:pt x="166" y="338"/>
                      <a:pt x="86" y="550"/>
                    </a:cubicBezTo>
                    <a:cubicBezTo>
                      <a:pt x="0" y="774"/>
                      <a:pt x="154" y="1265"/>
                      <a:pt x="344" y="1361"/>
                    </a:cubicBezTo>
                    <a:cubicBezTo>
                      <a:pt x="381" y="1380"/>
                      <a:pt x="430" y="1388"/>
                      <a:pt x="486" y="1388"/>
                    </a:cubicBezTo>
                    <a:cubicBezTo>
                      <a:pt x="712" y="1388"/>
                      <a:pt x="1047" y="1247"/>
                      <a:pt x="1150" y="1087"/>
                    </a:cubicBezTo>
                    <a:cubicBezTo>
                      <a:pt x="1274" y="896"/>
                      <a:pt x="1101" y="513"/>
                      <a:pt x="1029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8" name="Google Shape;9648;p22"/>
              <p:cNvSpPr/>
              <p:nvPr/>
            </p:nvSpPr>
            <p:spPr>
              <a:xfrm>
                <a:off x="2408400" y="5030375"/>
                <a:ext cx="33625" cy="35150"/>
              </a:xfrm>
              <a:custGeom>
                <a:avLst/>
                <a:gdLst/>
                <a:ahLst/>
                <a:cxnLst/>
                <a:rect l="l" t="t" r="r" b="b"/>
                <a:pathLst>
                  <a:path w="1345" h="1406" extrusionOk="0">
                    <a:moveTo>
                      <a:pt x="777" y="1"/>
                    </a:moveTo>
                    <a:cubicBezTo>
                      <a:pt x="537" y="1"/>
                      <a:pt x="273" y="71"/>
                      <a:pt x="158" y="203"/>
                    </a:cubicBezTo>
                    <a:cubicBezTo>
                      <a:pt x="0" y="383"/>
                      <a:pt x="134" y="821"/>
                      <a:pt x="146" y="1406"/>
                    </a:cubicBezTo>
                    <a:cubicBezTo>
                      <a:pt x="674" y="1163"/>
                      <a:pt x="1079" y="1098"/>
                      <a:pt x="1226" y="868"/>
                    </a:cubicBezTo>
                    <a:cubicBezTo>
                      <a:pt x="1344" y="685"/>
                      <a:pt x="1222" y="100"/>
                      <a:pt x="1075" y="46"/>
                    </a:cubicBezTo>
                    <a:cubicBezTo>
                      <a:pt x="991" y="16"/>
                      <a:pt x="887" y="1"/>
                      <a:pt x="777" y="1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9" name="Google Shape;9649;p22"/>
              <p:cNvSpPr/>
              <p:nvPr/>
            </p:nvSpPr>
            <p:spPr>
              <a:xfrm>
                <a:off x="2642925" y="5159925"/>
                <a:ext cx="36075" cy="30225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1209" extrusionOk="0">
                    <a:moveTo>
                      <a:pt x="714" y="0"/>
                    </a:moveTo>
                    <a:cubicBezTo>
                      <a:pt x="472" y="0"/>
                      <a:pt x="137" y="109"/>
                      <a:pt x="98" y="222"/>
                    </a:cubicBezTo>
                    <a:cubicBezTo>
                      <a:pt x="0" y="493"/>
                      <a:pt x="62" y="978"/>
                      <a:pt x="254" y="1141"/>
                    </a:cubicBezTo>
                    <a:cubicBezTo>
                      <a:pt x="312" y="1191"/>
                      <a:pt x="397" y="1209"/>
                      <a:pt x="506" y="1209"/>
                    </a:cubicBezTo>
                    <a:cubicBezTo>
                      <a:pt x="730" y="1209"/>
                      <a:pt x="1053" y="1135"/>
                      <a:pt x="1443" y="1115"/>
                    </a:cubicBezTo>
                    <a:cubicBezTo>
                      <a:pt x="1200" y="587"/>
                      <a:pt x="1138" y="180"/>
                      <a:pt x="911" y="40"/>
                    </a:cubicBezTo>
                    <a:cubicBezTo>
                      <a:pt x="865" y="12"/>
                      <a:pt x="795" y="0"/>
                      <a:pt x="714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0" name="Google Shape;9650;p22"/>
              <p:cNvSpPr/>
              <p:nvPr/>
            </p:nvSpPr>
            <p:spPr>
              <a:xfrm>
                <a:off x="2877000" y="5292275"/>
                <a:ext cx="32700" cy="28025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1121" extrusionOk="0">
                    <a:moveTo>
                      <a:pt x="732" y="0"/>
                    </a:moveTo>
                    <a:cubicBezTo>
                      <a:pt x="522" y="0"/>
                      <a:pt x="240" y="146"/>
                      <a:pt x="1" y="203"/>
                    </a:cubicBezTo>
                    <a:cubicBezTo>
                      <a:pt x="67" y="501"/>
                      <a:pt x="40" y="915"/>
                      <a:pt x="224" y="1061"/>
                    </a:cubicBezTo>
                    <a:cubicBezTo>
                      <a:pt x="280" y="1104"/>
                      <a:pt x="357" y="1120"/>
                      <a:pt x="452" y="1120"/>
                    </a:cubicBezTo>
                    <a:cubicBezTo>
                      <a:pt x="660" y="1120"/>
                      <a:pt x="956" y="1046"/>
                      <a:pt x="1308" y="1022"/>
                    </a:cubicBezTo>
                    <a:cubicBezTo>
                      <a:pt x="1112" y="544"/>
                      <a:pt x="1067" y="125"/>
                      <a:pt x="868" y="28"/>
                    </a:cubicBezTo>
                    <a:cubicBezTo>
                      <a:pt x="828" y="8"/>
                      <a:pt x="782" y="0"/>
                      <a:pt x="732" y="0"/>
                    </a:cubicBezTo>
                    <a:close/>
                  </a:path>
                </a:pathLst>
              </a:custGeom>
              <a:solidFill>
                <a:srgbClr val="DC46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651" name="Google Shape;9651;p22"/>
            <p:cNvGrpSpPr/>
            <p:nvPr/>
          </p:nvGrpSpPr>
          <p:grpSpPr>
            <a:xfrm flipH="1">
              <a:off x="6046550" y="-515300"/>
              <a:ext cx="4226550" cy="5820850"/>
              <a:chOff x="1696350" y="238125"/>
              <a:chExt cx="4226550" cy="5820850"/>
            </a:xfrm>
          </p:grpSpPr>
          <p:sp>
            <p:nvSpPr>
              <p:cNvPr id="9652" name="Google Shape;9652;p22"/>
              <p:cNvSpPr/>
              <p:nvPr/>
            </p:nvSpPr>
            <p:spPr>
              <a:xfrm>
                <a:off x="4739900" y="249125"/>
                <a:ext cx="265350" cy="1245350"/>
              </a:xfrm>
              <a:custGeom>
                <a:avLst/>
                <a:gdLst/>
                <a:ahLst/>
                <a:cxnLst/>
                <a:rect l="l" t="t" r="r" b="b"/>
                <a:pathLst>
                  <a:path w="10614" h="49814" extrusionOk="0">
                    <a:moveTo>
                      <a:pt x="1" y="1"/>
                    </a:moveTo>
                    <a:lnTo>
                      <a:pt x="5306" y="49813"/>
                    </a:lnTo>
                    <a:lnTo>
                      <a:pt x="10613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3" name="Google Shape;9653;p22"/>
              <p:cNvSpPr/>
              <p:nvPr/>
            </p:nvSpPr>
            <p:spPr>
              <a:xfrm>
                <a:off x="4069825" y="300625"/>
                <a:ext cx="434500" cy="1239750"/>
              </a:xfrm>
              <a:custGeom>
                <a:avLst/>
                <a:gdLst/>
                <a:ahLst/>
                <a:cxnLst/>
                <a:rect l="l" t="t" r="r" b="b"/>
                <a:pathLst>
                  <a:path w="17380" h="49590" extrusionOk="0">
                    <a:moveTo>
                      <a:pt x="10288" y="0"/>
                    </a:moveTo>
                    <a:lnTo>
                      <a:pt x="0" y="2607"/>
                    </a:lnTo>
                    <a:lnTo>
                      <a:pt x="17380" y="49590"/>
                    </a:lnTo>
                    <a:lnTo>
                      <a:pt x="10288" y="0"/>
                    </a:lnTo>
                    <a:close/>
                    <a:moveTo>
                      <a:pt x="17380" y="49590"/>
                    </a:moveTo>
                    <a:lnTo>
                      <a:pt x="17380" y="49590"/>
                    </a:lnTo>
                    <a:lnTo>
                      <a:pt x="17380" y="4959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4" name="Google Shape;9654;p22"/>
              <p:cNvSpPr/>
              <p:nvPr/>
            </p:nvSpPr>
            <p:spPr>
              <a:xfrm>
                <a:off x="3454763" y="440875"/>
                <a:ext cx="709725" cy="1158250"/>
              </a:xfrm>
              <a:custGeom>
                <a:avLst/>
                <a:gdLst/>
                <a:ahLst/>
                <a:cxnLst/>
                <a:rect l="l" t="t" r="r" b="b"/>
                <a:pathLst>
                  <a:path w="28389" h="46330" extrusionOk="0">
                    <a:moveTo>
                      <a:pt x="9332" y="1"/>
                    </a:moveTo>
                    <a:lnTo>
                      <a:pt x="0" y="5055"/>
                    </a:lnTo>
                    <a:lnTo>
                      <a:pt x="28388" y="46329"/>
                    </a:lnTo>
                    <a:lnTo>
                      <a:pt x="9332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5" name="Google Shape;9655;p22"/>
              <p:cNvSpPr/>
              <p:nvPr/>
            </p:nvSpPr>
            <p:spPr>
              <a:xfrm>
                <a:off x="2614750" y="593400"/>
                <a:ext cx="941450" cy="1005725"/>
              </a:xfrm>
              <a:custGeom>
                <a:avLst/>
                <a:gdLst/>
                <a:ahLst/>
                <a:cxnLst/>
                <a:rect l="l" t="t" r="r" b="b"/>
                <a:pathLst>
                  <a:path w="37658" h="40229" extrusionOk="0">
                    <a:moveTo>
                      <a:pt x="7806" y="0"/>
                    </a:moveTo>
                    <a:lnTo>
                      <a:pt x="1" y="7190"/>
                    </a:lnTo>
                    <a:lnTo>
                      <a:pt x="37657" y="40229"/>
                    </a:lnTo>
                    <a:lnTo>
                      <a:pt x="7806" y="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6" name="Google Shape;9656;p22"/>
              <p:cNvSpPr/>
              <p:nvPr/>
            </p:nvSpPr>
            <p:spPr>
              <a:xfrm>
                <a:off x="2057050" y="1098650"/>
                <a:ext cx="1115475" cy="79162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31665" extrusionOk="0">
                    <a:moveTo>
                      <a:pt x="5798" y="1"/>
                    </a:moveTo>
                    <a:lnTo>
                      <a:pt x="0" y="8889"/>
                    </a:lnTo>
                    <a:lnTo>
                      <a:pt x="44619" y="31664"/>
                    </a:lnTo>
                    <a:lnTo>
                      <a:pt x="5798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7" name="Google Shape;9657;p22"/>
              <p:cNvSpPr/>
              <p:nvPr/>
            </p:nvSpPr>
            <p:spPr>
              <a:xfrm>
                <a:off x="2233150" y="1918525"/>
                <a:ext cx="1221175" cy="528950"/>
              </a:xfrm>
              <a:custGeom>
                <a:avLst/>
                <a:gdLst/>
                <a:ahLst/>
                <a:cxnLst/>
                <a:rect l="l" t="t" r="r" b="b"/>
                <a:pathLst>
                  <a:path w="48847" h="21158" extrusionOk="0">
                    <a:moveTo>
                      <a:pt x="3439" y="1"/>
                    </a:moveTo>
                    <a:lnTo>
                      <a:pt x="1" y="10041"/>
                    </a:lnTo>
                    <a:lnTo>
                      <a:pt x="48846" y="21158"/>
                    </a:lnTo>
                    <a:lnTo>
                      <a:pt x="48846" y="21158"/>
                    </a:lnTo>
                    <a:lnTo>
                      <a:pt x="3439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8" name="Google Shape;9658;p22"/>
              <p:cNvSpPr/>
              <p:nvPr/>
            </p:nvSpPr>
            <p:spPr>
              <a:xfrm>
                <a:off x="1981725" y="2637275"/>
                <a:ext cx="1574475" cy="332525"/>
              </a:xfrm>
              <a:custGeom>
                <a:avLst/>
                <a:gdLst/>
                <a:ahLst/>
                <a:cxnLst/>
                <a:rect l="l" t="t" r="r" b="b"/>
                <a:pathLst>
                  <a:path w="62979" h="13301" extrusionOk="0">
                    <a:moveTo>
                      <a:pt x="1091" y="0"/>
                    </a:moveTo>
                    <a:lnTo>
                      <a:pt x="1" y="13301"/>
                    </a:lnTo>
                    <a:lnTo>
                      <a:pt x="62978" y="11765"/>
                    </a:lnTo>
                    <a:lnTo>
                      <a:pt x="1091" y="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9" name="Google Shape;9659;p22"/>
              <p:cNvSpPr/>
              <p:nvPr/>
            </p:nvSpPr>
            <p:spPr>
              <a:xfrm>
                <a:off x="1696350" y="3381625"/>
                <a:ext cx="1250125" cy="337150"/>
              </a:xfrm>
              <a:custGeom>
                <a:avLst/>
                <a:gdLst/>
                <a:ahLst/>
                <a:cxnLst/>
                <a:rect l="l" t="t" r="r" b="b"/>
                <a:pathLst>
                  <a:path w="50005" h="13486" extrusionOk="0">
                    <a:moveTo>
                      <a:pt x="50004" y="0"/>
                    </a:moveTo>
                    <a:lnTo>
                      <a:pt x="0" y="3020"/>
                    </a:lnTo>
                    <a:lnTo>
                      <a:pt x="1759" y="13486"/>
                    </a:lnTo>
                    <a:lnTo>
                      <a:pt x="50004" y="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0" name="Google Shape;9660;p22"/>
              <p:cNvSpPr/>
              <p:nvPr/>
            </p:nvSpPr>
            <p:spPr>
              <a:xfrm>
                <a:off x="1986400" y="3705375"/>
                <a:ext cx="1394925" cy="740650"/>
              </a:xfrm>
              <a:custGeom>
                <a:avLst/>
                <a:gdLst/>
                <a:ahLst/>
                <a:cxnLst/>
                <a:rect l="l" t="t" r="r" b="b"/>
                <a:pathLst>
                  <a:path w="55797" h="29626" extrusionOk="0">
                    <a:moveTo>
                      <a:pt x="55796" y="0"/>
                    </a:moveTo>
                    <a:lnTo>
                      <a:pt x="0" y="17055"/>
                    </a:lnTo>
                    <a:lnTo>
                      <a:pt x="5533" y="29626"/>
                    </a:lnTo>
                    <a:lnTo>
                      <a:pt x="55796" y="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1" name="Google Shape;9661;p22"/>
              <p:cNvSpPr/>
              <p:nvPr/>
            </p:nvSpPr>
            <p:spPr>
              <a:xfrm>
                <a:off x="2083125" y="4351375"/>
                <a:ext cx="1063300" cy="870875"/>
              </a:xfrm>
              <a:custGeom>
                <a:avLst/>
                <a:gdLst/>
                <a:ahLst/>
                <a:cxnLst/>
                <a:rect l="l" t="t" r="r" b="b"/>
                <a:pathLst>
                  <a:path w="42532" h="34835" extrusionOk="0">
                    <a:moveTo>
                      <a:pt x="42532" y="1"/>
                    </a:moveTo>
                    <a:lnTo>
                      <a:pt x="0" y="26470"/>
                    </a:lnTo>
                    <a:lnTo>
                      <a:pt x="6530" y="34835"/>
                    </a:lnTo>
                    <a:lnTo>
                      <a:pt x="42532" y="1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2" name="Google Shape;9662;p22"/>
              <p:cNvSpPr/>
              <p:nvPr/>
            </p:nvSpPr>
            <p:spPr>
              <a:xfrm>
                <a:off x="2513150" y="4993700"/>
                <a:ext cx="868175" cy="1065275"/>
              </a:xfrm>
              <a:custGeom>
                <a:avLst/>
                <a:gdLst/>
                <a:ahLst/>
                <a:cxnLst/>
                <a:rect l="l" t="t" r="r" b="b"/>
                <a:pathLst>
                  <a:path w="34727" h="42611" extrusionOk="0">
                    <a:moveTo>
                      <a:pt x="34727" y="0"/>
                    </a:moveTo>
                    <a:lnTo>
                      <a:pt x="1" y="36105"/>
                    </a:lnTo>
                    <a:lnTo>
                      <a:pt x="8385" y="42610"/>
                    </a:lnTo>
                    <a:lnTo>
                      <a:pt x="34727" y="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3" name="Google Shape;9663;p22"/>
              <p:cNvSpPr/>
              <p:nvPr/>
            </p:nvSpPr>
            <p:spPr>
              <a:xfrm>
                <a:off x="5434075" y="238125"/>
                <a:ext cx="488825" cy="1136450"/>
              </a:xfrm>
              <a:custGeom>
                <a:avLst/>
                <a:gdLst/>
                <a:ahLst/>
                <a:cxnLst/>
                <a:rect l="l" t="t" r="r" b="b"/>
                <a:pathLst>
                  <a:path w="19553" h="45458" extrusionOk="0">
                    <a:moveTo>
                      <a:pt x="10205" y="0"/>
                    </a:moveTo>
                    <a:lnTo>
                      <a:pt x="1" y="45457"/>
                    </a:lnTo>
                    <a:lnTo>
                      <a:pt x="19552" y="3169"/>
                    </a:lnTo>
                    <a:lnTo>
                      <a:pt x="10205" y="0"/>
                    </a:ln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664" name="Google Shape;9664;p22"/>
            <p:cNvGrpSpPr/>
            <p:nvPr/>
          </p:nvGrpSpPr>
          <p:grpSpPr>
            <a:xfrm>
              <a:off x="-1129100" y="-515300"/>
              <a:ext cx="4226550" cy="5820850"/>
              <a:chOff x="1696350" y="238125"/>
              <a:chExt cx="4226550" cy="5820850"/>
            </a:xfrm>
          </p:grpSpPr>
          <p:sp>
            <p:nvSpPr>
              <p:cNvPr id="9665" name="Google Shape;9665;p22"/>
              <p:cNvSpPr/>
              <p:nvPr/>
            </p:nvSpPr>
            <p:spPr>
              <a:xfrm>
                <a:off x="4739900" y="249125"/>
                <a:ext cx="265350" cy="1245350"/>
              </a:xfrm>
              <a:custGeom>
                <a:avLst/>
                <a:gdLst/>
                <a:ahLst/>
                <a:cxnLst/>
                <a:rect l="l" t="t" r="r" b="b"/>
                <a:pathLst>
                  <a:path w="10614" h="49814" extrusionOk="0">
                    <a:moveTo>
                      <a:pt x="1" y="1"/>
                    </a:moveTo>
                    <a:lnTo>
                      <a:pt x="5306" y="49813"/>
                    </a:lnTo>
                    <a:lnTo>
                      <a:pt x="10613" y="1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6" name="Google Shape;9666;p22"/>
              <p:cNvSpPr/>
              <p:nvPr/>
            </p:nvSpPr>
            <p:spPr>
              <a:xfrm>
                <a:off x="4069825" y="300625"/>
                <a:ext cx="434500" cy="1239750"/>
              </a:xfrm>
              <a:custGeom>
                <a:avLst/>
                <a:gdLst/>
                <a:ahLst/>
                <a:cxnLst/>
                <a:rect l="l" t="t" r="r" b="b"/>
                <a:pathLst>
                  <a:path w="17380" h="49590" extrusionOk="0">
                    <a:moveTo>
                      <a:pt x="10288" y="0"/>
                    </a:moveTo>
                    <a:lnTo>
                      <a:pt x="0" y="2607"/>
                    </a:lnTo>
                    <a:lnTo>
                      <a:pt x="17380" y="49590"/>
                    </a:lnTo>
                    <a:lnTo>
                      <a:pt x="10288" y="0"/>
                    </a:lnTo>
                    <a:close/>
                    <a:moveTo>
                      <a:pt x="17380" y="49590"/>
                    </a:moveTo>
                    <a:lnTo>
                      <a:pt x="17380" y="49590"/>
                    </a:lnTo>
                    <a:lnTo>
                      <a:pt x="17380" y="49590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7" name="Google Shape;9667;p22"/>
              <p:cNvSpPr/>
              <p:nvPr/>
            </p:nvSpPr>
            <p:spPr>
              <a:xfrm>
                <a:off x="3454763" y="440875"/>
                <a:ext cx="709725" cy="1158250"/>
              </a:xfrm>
              <a:custGeom>
                <a:avLst/>
                <a:gdLst/>
                <a:ahLst/>
                <a:cxnLst/>
                <a:rect l="l" t="t" r="r" b="b"/>
                <a:pathLst>
                  <a:path w="28389" h="46330" extrusionOk="0">
                    <a:moveTo>
                      <a:pt x="9332" y="1"/>
                    </a:moveTo>
                    <a:lnTo>
                      <a:pt x="0" y="5055"/>
                    </a:lnTo>
                    <a:lnTo>
                      <a:pt x="28388" y="46329"/>
                    </a:lnTo>
                    <a:lnTo>
                      <a:pt x="9332" y="1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8" name="Google Shape;9668;p22"/>
              <p:cNvSpPr/>
              <p:nvPr/>
            </p:nvSpPr>
            <p:spPr>
              <a:xfrm>
                <a:off x="2614750" y="593400"/>
                <a:ext cx="941450" cy="1005725"/>
              </a:xfrm>
              <a:custGeom>
                <a:avLst/>
                <a:gdLst/>
                <a:ahLst/>
                <a:cxnLst/>
                <a:rect l="l" t="t" r="r" b="b"/>
                <a:pathLst>
                  <a:path w="37658" h="40229" extrusionOk="0">
                    <a:moveTo>
                      <a:pt x="7806" y="0"/>
                    </a:moveTo>
                    <a:lnTo>
                      <a:pt x="1" y="7190"/>
                    </a:lnTo>
                    <a:lnTo>
                      <a:pt x="37657" y="40229"/>
                    </a:lnTo>
                    <a:lnTo>
                      <a:pt x="7806" y="0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9" name="Google Shape;9669;p22"/>
              <p:cNvSpPr/>
              <p:nvPr/>
            </p:nvSpPr>
            <p:spPr>
              <a:xfrm>
                <a:off x="2057050" y="1098650"/>
                <a:ext cx="1115475" cy="79162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31665" extrusionOk="0">
                    <a:moveTo>
                      <a:pt x="5798" y="1"/>
                    </a:moveTo>
                    <a:lnTo>
                      <a:pt x="0" y="8889"/>
                    </a:lnTo>
                    <a:lnTo>
                      <a:pt x="44619" y="31664"/>
                    </a:lnTo>
                    <a:lnTo>
                      <a:pt x="5798" y="1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0" name="Google Shape;9670;p22"/>
              <p:cNvSpPr/>
              <p:nvPr/>
            </p:nvSpPr>
            <p:spPr>
              <a:xfrm>
                <a:off x="2233150" y="1918525"/>
                <a:ext cx="1221175" cy="528950"/>
              </a:xfrm>
              <a:custGeom>
                <a:avLst/>
                <a:gdLst/>
                <a:ahLst/>
                <a:cxnLst/>
                <a:rect l="l" t="t" r="r" b="b"/>
                <a:pathLst>
                  <a:path w="48847" h="21158" extrusionOk="0">
                    <a:moveTo>
                      <a:pt x="3439" y="1"/>
                    </a:moveTo>
                    <a:lnTo>
                      <a:pt x="1" y="10041"/>
                    </a:lnTo>
                    <a:lnTo>
                      <a:pt x="48846" y="21158"/>
                    </a:lnTo>
                    <a:lnTo>
                      <a:pt x="48846" y="21158"/>
                    </a:lnTo>
                    <a:lnTo>
                      <a:pt x="3439" y="1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1" name="Google Shape;9671;p22"/>
              <p:cNvSpPr/>
              <p:nvPr/>
            </p:nvSpPr>
            <p:spPr>
              <a:xfrm>
                <a:off x="1981725" y="2637275"/>
                <a:ext cx="1574475" cy="332525"/>
              </a:xfrm>
              <a:custGeom>
                <a:avLst/>
                <a:gdLst/>
                <a:ahLst/>
                <a:cxnLst/>
                <a:rect l="l" t="t" r="r" b="b"/>
                <a:pathLst>
                  <a:path w="62979" h="13301" extrusionOk="0">
                    <a:moveTo>
                      <a:pt x="1091" y="0"/>
                    </a:moveTo>
                    <a:lnTo>
                      <a:pt x="1" y="13301"/>
                    </a:lnTo>
                    <a:lnTo>
                      <a:pt x="62978" y="11765"/>
                    </a:lnTo>
                    <a:lnTo>
                      <a:pt x="1091" y="0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2" name="Google Shape;9672;p22"/>
              <p:cNvSpPr/>
              <p:nvPr/>
            </p:nvSpPr>
            <p:spPr>
              <a:xfrm>
                <a:off x="1696350" y="3381625"/>
                <a:ext cx="1250125" cy="337150"/>
              </a:xfrm>
              <a:custGeom>
                <a:avLst/>
                <a:gdLst/>
                <a:ahLst/>
                <a:cxnLst/>
                <a:rect l="l" t="t" r="r" b="b"/>
                <a:pathLst>
                  <a:path w="50005" h="13486" extrusionOk="0">
                    <a:moveTo>
                      <a:pt x="50004" y="0"/>
                    </a:moveTo>
                    <a:lnTo>
                      <a:pt x="0" y="3020"/>
                    </a:lnTo>
                    <a:lnTo>
                      <a:pt x="1759" y="13486"/>
                    </a:lnTo>
                    <a:lnTo>
                      <a:pt x="50004" y="0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3" name="Google Shape;9673;p22"/>
              <p:cNvSpPr/>
              <p:nvPr/>
            </p:nvSpPr>
            <p:spPr>
              <a:xfrm>
                <a:off x="1986400" y="3705375"/>
                <a:ext cx="1394925" cy="740650"/>
              </a:xfrm>
              <a:custGeom>
                <a:avLst/>
                <a:gdLst/>
                <a:ahLst/>
                <a:cxnLst/>
                <a:rect l="l" t="t" r="r" b="b"/>
                <a:pathLst>
                  <a:path w="55797" h="29626" extrusionOk="0">
                    <a:moveTo>
                      <a:pt x="55796" y="0"/>
                    </a:moveTo>
                    <a:lnTo>
                      <a:pt x="0" y="17055"/>
                    </a:lnTo>
                    <a:lnTo>
                      <a:pt x="5533" y="29626"/>
                    </a:lnTo>
                    <a:lnTo>
                      <a:pt x="55796" y="0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4" name="Google Shape;9674;p22"/>
              <p:cNvSpPr/>
              <p:nvPr/>
            </p:nvSpPr>
            <p:spPr>
              <a:xfrm>
                <a:off x="2083125" y="4351375"/>
                <a:ext cx="1063300" cy="870875"/>
              </a:xfrm>
              <a:custGeom>
                <a:avLst/>
                <a:gdLst/>
                <a:ahLst/>
                <a:cxnLst/>
                <a:rect l="l" t="t" r="r" b="b"/>
                <a:pathLst>
                  <a:path w="42532" h="34835" extrusionOk="0">
                    <a:moveTo>
                      <a:pt x="42532" y="1"/>
                    </a:moveTo>
                    <a:lnTo>
                      <a:pt x="0" y="26470"/>
                    </a:lnTo>
                    <a:lnTo>
                      <a:pt x="6530" y="34835"/>
                    </a:lnTo>
                    <a:lnTo>
                      <a:pt x="42532" y="1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5" name="Google Shape;9675;p22"/>
              <p:cNvSpPr/>
              <p:nvPr/>
            </p:nvSpPr>
            <p:spPr>
              <a:xfrm>
                <a:off x="2513150" y="4993700"/>
                <a:ext cx="868175" cy="1065275"/>
              </a:xfrm>
              <a:custGeom>
                <a:avLst/>
                <a:gdLst/>
                <a:ahLst/>
                <a:cxnLst/>
                <a:rect l="l" t="t" r="r" b="b"/>
                <a:pathLst>
                  <a:path w="34727" h="42611" extrusionOk="0">
                    <a:moveTo>
                      <a:pt x="34727" y="0"/>
                    </a:moveTo>
                    <a:lnTo>
                      <a:pt x="1" y="36105"/>
                    </a:lnTo>
                    <a:lnTo>
                      <a:pt x="8385" y="42610"/>
                    </a:lnTo>
                    <a:lnTo>
                      <a:pt x="34727" y="0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6" name="Google Shape;9676;p22"/>
              <p:cNvSpPr/>
              <p:nvPr/>
            </p:nvSpPr>
            <p:spPr>
              <a:xfrm>
                <a:off x="5434075" y="238125"/>
                <a:ext cx="488825" cy="1136450"/>
              </a:xfrm>
              <a:custGeom>
                <a:avLst/>
                <a:gdLst/>
                <a:ahLst/>
                <a:cxnLst/>
                <a:rect l="l" t="t" r="r" b="b"/>
                <a:pathLst>
                  <a:path w="19553" h="45458" extrusionOk="0">
                    <a:moveTo>
                      <a:pt x="10205" y="0"/>
                    </a:moveTo>
                    <a:lnTo>
                      <a:pt x="1" y="45457"/>
                    </a:lnTo>
                    <a:lnTo>
                      <a:pt x="19552" y="3169"/>
                    </a:lnTo>
                    <a:lnTo>
                      <a:pt x="10205" y="0"/>
                    </a:lnTo>
                    <a:close/>
                  </a:path>
                </a:pathLst>
              </a:custGeom>
              <a:solidFill>
                <a:srgbClr val="0A9895">
                  <a:alpha val="6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AND_TWO_COLUMNS_1_1">
    <p:bg>
      <p:bgPr>
        <a:solidFill>
          <a:schemeClr val="accent2"/>
        </a:solidFill>
        <a:effectLst/>
      </p:bgPr>
    </p:bg>
    <p:spTree>
      <p:nvGrpSpPr>
        <p:cNvPr id="1" name="Shape 9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78" name="Google Shape;9678;p23"/>
          <p:cNvGrpSpPr/>
          <p:nvPr/>
        </p:nvGrpSpPr>
        <p:grpSpPr>
          <a:xfrm flipH="1">
            <a:off x="-2204264" y="-4893623"/>
            <a:ext cx="11633881" cy="13465876"/>
            <a:chOff x="-132864" y="-4967423"/>
            <a:chExt cx="11633881" cy="13465876"/>
          </a:xfrm>
        </p:grpSpPr>
        <p:sp>
          <p:nvSpPr>
            <p:cNvPr id="9679" name="Google Shape;9679;p23"/>
            <p:cNvSpPr/>
            <p:nvPr/>
          </p:nvSpPr>
          <p:spPr>
            <a:xfrm flipH="1">
              <a:off x="-132864" y="-147600"/>
              <a:ext cx="5070663" cy="6221845"/>
            </a:xfrm>
            <a:custGeom>
              <a:avLst/>
              <a:gdLst/>
              <a:ahLst/>
              <a:cxnLst/>
              <a:rect l="l" t="t" r="r" b="b"/>
              <a:pathLst>
                <a:path w="34727" h="42611" extrusionOk="0">
                  <a:moveTo>
                    <a:pt x="34727" y="0"/>
                  </a:moveTo>
                  <a:lnTo>
                    <a:pt x="1" y="36105"/>
                  </a:lnTo>
                  <a:lnTo>
                    <a:pt x="8385" y="42610"/>
                  </a:lnTo>
                  <a:lnTo>
                    <a:pt x="34727" y="0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0" name="Google Shape;9680;p23"/>
            <p:cNvSpPr/>
            <p:nvPr/>
          </p:nvSpPr>
          <p:spPr>
            <a:xfrm rot="-1328052" flipH="1">
              <a:off x="1339595" y="-1884447"/>
              <a:ext cx="7577637" cy="9297972"/>
            </a:xfrm>
            <a:custGeom>
              <a:avLst/>
              <a:gdLst/>
              <a:ahLst/>
              <a:cxnLst/>
              <a:rect l="l" t="t" r="r" b="b"/>
              <a:pathLst>
                <a:path w="34727" h="42611" extrusionOk="0">
                  <a:moveTo>
                    <a:pt x="34727" y="0"/>
                  </a:moveTo>
                  <a:lnTo>
                    <a:pt x="1" y="36105"/>
                  </a:lnTo>
                  <a:lnTo>
                    <a:pt x="8385" y="42610"/>
                  </a:lnTo>
                  <a:lnTo>
                    <a:pt x="34727" y="0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1" name="Google Shape;9681;p23"/>
            <p:cNvSpPr/>
            <p:nvPr/>
          </p:nvSpPr>
          <p:spPr>
            <a:xfrm rot="-2500983" flipH="1">
              <a:off x="2070932" y="-3663496"/>
              <a:ext cx="7359148" cy="9029880"/>
            </a:xfrm>
            <a:custGeom>
              <a:avLst/>
              <a:gdLst/>
              <a:ahLst/>
              <a:cxnLst/>
              <a:rect l="l" t="t" r="r" b="b"/>
              <a:pathLst>
                <a:path w="34727" h="42611" extrusionOk="0">
                  <a:moveTo>
                    <a:pt x="34727" y="0"/>
                  </a:moveTo>
                  <a:lnTo>
                    <a:pt x="1" y="36105"/>
                  </a:lnTo>
                  <a:lnTo>
                    <a:pt x="8385" y="42610"/>
                  </a:lnTo>
                  <a:lnTo>
                    <a:pt x="34727" y="0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APTION_ONLY_2">
    <p:bg>
      <p:bgPr>
        <a:solidFill>
          <a:schemeClr val="accent1"/>
        </a:solidFill>
        <a:effectLst/>
      </p:bgPr>
    </p:bg>
    <p:spTree>
      <p:nvGrpSpPr>
        <p:cNvPr id="1" name="Shape 9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83" name="Google Shape;9683;p24"/>
          <p:cNvGrpSpPr/>
          <p:nvPr/>
        </p:nvGrpSpPr>
        <p:grpSpPr>
          <a:xfrm>
            <a:off x="-1041708" y="-1787490"/>
            <a:ext cx="5023824" cy="5073397"/>
            <a:chOff x="1217525" y="238125"/>
            <a:chExt cx="5186150" cy="5237325"/>
          </a:xfrm>
        </p:grpSpPr>
        <p:sp>
          <p:nvSpPr>
            <p:cNvPr id="9684" name="Google Shape;9684;p24"/>
            <p:cNvSpPr/>
            <p:nvPr/>
          </p:nvSpPr>
          <p:spPr>
            <a:xfrm>
              <a:off x="3064700" y="2105425"/>
              <a:ext cx="1488400" cy="1501400"/>
            </a:xfrm>
            <a:custGeom>
              <a:avLst/>
              <a:gdLst/>
              <a:ahLst/>
              <a:cxnLst/>
              <a:rect l="l" t="t" r="r" b="b"/>
              <a:pathLst>
                <a:path w="59536" h="60056" extrusionOk="0">
                  <a:moveTo>
                    <a:pt x="35171" y="5672"/>
                  </a:moveTo>
                  <a:cubicBezTo>
                    <a:pt x="35857" y="6721"/>
                    <a:pt x="36948" y="7490"/>
                    <a:pt x="38284" y="7490"/>
                  </a:cubicBezTo>
                  <a:cubicBezTo>
                    <a:pt x="38312" y="7490"/>
                    <a:pt x="38341" y="7490"/>
                    <a:pt x="38370" y="7489"/>
                  </a:cubicBezTo>
                  <a:lnTo>
                    <a:pt x="38370" y="7489"/>
                  </a:lnTo>
                  <a:lnTo>
                    <a:pt x="36351" y="10618"/>
                  </a:lnTo>
                  <a:lnTo>
                    <a:pt x="33545" y="9039"/>
                  </a:lnTo>
                  <a:cubicBezTo>
                    <a:pt x="34040" y="8015"/>
                    <a:pt x="34614" y="6827"/>
                    <a:pt x="35171" y="5672"/>
                  </a:cubicBezTo>
                  <a:close/>
                  <a:moveTo>
                    <a:pt x="27767" y="8151"/>
                  </a:moveTo>
                  <a:lnTo>
                    <a:pt x="30691" y="9794"/>
                  </a:lnTo>
                  <a:lnTo>
                    <a:pt x="28892" y="12601"/>
                  </a:lnTo>
                  <a:lnTo>
                    <a:pt x="26273" y="11127"/>
                  </a:lnTo>
                  <a:cubicBezTo>
                    <a:pt x="26765" y="10146"/>
                    <a:pt x="27303" y="9075"/>
                    <a:pt x="27767" y="8151"/>
                  </a:cubicBezTo>
                  <a:close/>
                  <a:moveTo>
                    <a:pt x="20447" y="10270"/>
                  </a:moveTo>
                  <a:cubicBezTo>
                    <a:pt x="21294" y="10808"/>
                    <a:pt x="22283" y="11438"/>
                    <a:pt x="23213" y="12029"/>
                  </a:cubicBezTo>
                  <a:lnTo>
                    <a:pt x="21695" y="14729"/>
                  </a:lnTo>
                  <a:lnTo>
                    <a:pt x="18758" y="13273"/>
                  </a:lnTo>
                  <a:cubicBezTo>
                    <a:pt x="19285" y="12336"/>
                    <a:pt x="19897" y="11248"/>
                    <a:pt x="20447" y="10270"/>
                  </a:cubicBezTo>
                  <a:close/>
                  <a:moveTo>
                    <a:pt x="44513" y="11007"/>
                  </a:moveTo>
                  <a:cubicBezTo>
                    <a:pt x="45226" y="11938"/>
                    <a:pt x="46252" y="12716"/>
                    <a:pt x="47536" y="12716"/>
                  </a:cubicBezTo>
                  <a:cubicBezTo>
                    <a:pt x="47615" y="12716"/>
                    <a:pt x="47694" y="12713"/>
                    <a:pt x="47774" y="12707"/>
                  </a:cubicBezTo>
                  <a:lnTo>
                    <a:pt x="47774" y="12707"/>
                  </a:lnTo>
                  <a:lnTo>
                    <a:pt x="45710" y="15877"/>
                  </a:lnTo>
                  <a:lnTo>
                    <a:pt x="42913" y="14304"/>
                  </a:lnTo>
                  <a:cubicBezTo>
                    <a:pt x="43401" y="13297"/>
                    <a:pt x="43956" y="12154"/>
                    <a:pt x="44513" y="11007"/>
                  </a:cubicBezTo>
                  <a:close/>
                  <a:moveTo>
                    <a:pt x="12830" y="11513"/>
                  </a:moveTo>
                  <a:lnTo>
                    <a:pt x="12830" y="11513"/>
                  </a:lnTo>
                  <a:cubicBezTo>
                    <a:pt x="13700" y="12980"/>
                    <a:pt x="14705" y="13874"/>
                    <a:pt x="16122" y="13917"/>
                  </a:cubicBezTo>
                  <a:lnTo>
                    <a:pt x="16123" y="13917"/>
                  </a:lnTo>
                  <a:lnTo>
                    <a:pt x="14378" y="17019"/>
                  </a:lnTo>
                  <a:lnTo>
                    <a:pt x="10974" y="15469"/>
                  </a:lnTo>
                  <a:cubicBezTo>
                    <a:pt x="12166" y="14729"/>
                    <a:pt x="12887" y="13457"/>
                    <a:pt x="12830" y="11513"/>
                  </a:cubicBezTo>
                  <a:close/>
                  <a:moveTo>
                    <a:pt x="37204" y="13597"/>
                  </a:moveTo>
                  <a:lnTo>
                    <a:pt x="39925" y="15127"/>
                  </a:lnTo>
                  <a:lnTo>
                    <a:pt x="38315" y="17574"/>
                  </a:lnTo>
                  <a:lnTo>
                    <a:pt x="35937" y="16238"/>
                  </a:lnTo>
                  <a:lnTo>
                    <a:pt x="37204" y="13597"/>
                  </a:lnTo>
                  <a:close/>
                  <a:moveTo>
                    <a:pt x="29867" y="15955"/>
                  </a:moveTo>
                  <a:lnTo>
                    <a:pt x="32225" y="17281"/>
                  </a:lnTo>
                  <a:cubicBezTo>
                    <a:pt x="31790" y="17960"/>
                    <a:pt x="31338" y="18669"/>
                    <a:pt x="30866" y="19406"/>
                  </a:cubicBezTo>
                  <a:lnTo>
                    <a:pt x="28780" y="18233"/>
                  </a:lnTo>
                  <a:lnTo>
                    <a:pt x="29867" y="15955"/>
                  </a:lnTo>
                  <a:close/>
                  <a:moveTo>
                    <a:pt x="22541" y="18031"/>
                  </a:moveTo>
                  <a:cubicBezTo>
                    <a:pt x="23224" y="18498"/>
                    <a:pt x="23938" y="18983"/>
                    <a:pt x="24624" y="19452"/>
                  </a:cubicBezTo>
                  <a:lnTo>
                    <a:pt x="23419" y="21596"/>
                  </a:lnTo>
                  <a:lnTo>
                    <a:pt x="21149" y="20504"/>
                  </a:lnTo>
                  <a:cubicBezTo>
                    <a:pt x="21593" y="19717"/>
                    <a:pt x="22054" y="18893"/>
                    <a:pt x="22541" y="18031"/>
                  </a:cubicBezTo>
                  <a:close/>
                  <a:moveTo>
                    <a:pt x="46568" y="18718"/>
                  </a:moveTo>
                  <a:lnTo>
                    <a:pt x="49498" y="20365"/>
                  </a:lnTo>
                  <a:lnTo>
                    <a:pt x="47698" y="23125"/>
                  </a:lnTo>
                  <a:lnTo>
                    <a:pt x="45107" y="21668"/>
                  </a:lnTo>
                  <a:cubicBezTo>
                    <a:pt x="45598" y="20678"/>
                    <a:pt x="46084" y="19695"/>
                    <a:pt x="46568" y="18718"/>
                  </a:cubicBezTo>
                  <a:close/>
                  <a:moveTo>
                    <a:pt x="15096" y="19957"/>
                  </a:moveTo>
                  <a:lnTo>
                    <a:pt x="17551" y="21599"/>
                  </a:lnTo>
                  <a:lnTo>
                    <a:pt x="16163" y="24067"/>
                  </a:lnTo>
                  <a:lnTo>
                    <a:pt x="13481" y="22829"/>
                  </a:lnTo>
                  <a:lnTo>
                    <a:pt x="15096" y="19957"/>
                  </a:lnTo>
                  <a:close/>
                  <a:moveTo>
                    <a:pt x="39356" y="21292"/>
                  </a:moveTo>
                  <a:lnTo>
                    <a:pt x="41706" y="22613"/>
                  </a:lnTo>
                  <a:lnTo>
                    <a:pt x="40334" y="24726"/>
                  </a:lnTo>
                  <a:lnTo>
                    <a:pt x="38265" y="23563"/>
                  </a:lnTo>
                  <a:cubicBezTo>
                    <a:pt x="38620" y="22823"/>
                    <a:pt x="38974" y="22088"/>
                    <a:pt x="39356" y="21292"/>
                  </a:cubicBezTo>
                  <a:close/>
                  <a:moveTo>
                    <a:pt x="32036" y="23833"/>
                  </a:moveTo>
                  <a:lnTo>
                    <a:pt x="33850" y="24852"/>
                  </a:lnTo>
                  <a:lnTo>
                    <a:pt x="32838" y="26400"/>
                  </a:lnTo>
                  <a:lnTo>
                    <a:pt x="31254" y="25508"/>
                  </a:lnTo>
                  <a:lnTo>
                    <a:pt x="32036" y="23833"/>
                  </a:lnTo>
                  <a:close/>
                  <a:moveTo>
                    <a:pt x="7495" y="21569"/>
                  </a:moveTo>
                  <a:lnTo>
                    <a:pt x="10643" y="23738"/>
                  </a:lnTo>
                  <a:lnTo>
                    <a:pt x="8883" y="26868"/>
                  </a:lnTo>
                  <a:cubicBezTo>
                    <a:pt x="8157" y="25803"/>
                    <a:pt x="7066" y="25308"/>
                    <a:pt x="5548" y="25308"/>
                  </a:cubicBezTo>
                  <a:cubicBezTo>
                    <a:pt x="5382" y="25308"/>
                    <a:pt x="5211" y="25314"/>
                    <a:pt x="5034" y="25325"/>
                  </a:cubicBezTo>
                  <a:cubicBezTo>
                    <a:pt x="6680" y="24337"/>
                    <a:pt x="7533" y="23106"/>
                    <a:pt x="7495" y="21569"/>
                  </a:cubicBezTo>
                  <a:close/>
                  <a:moveTo>
                    <a:pt x="24561" y="25944"/>
                  </a:moveTo>
                  <a:lnTo>
                    <a:pt x="26176" y="26994"/>
                  </a:lnTo>
                  <a:lnTo>
                    <a:pt x="25208" y="28718"/>
                  </a:lnTo>
                  <a:lnTo>
                    <a:pt x="23488" y="27851"/>
                  </a:lnTo>
                  <a:lnTo>
                    <a:pt x="24561" y="25944"/>
                  </a:lnTo>
                  <a:close/>
                  <a:moveTo>
                    <a:pt x="48560" y="26304"/>
                  </a:moveTo>
                  <a:lnTo>
                    <a:pt x="51478" y="27699"/>
                  </a:lnTo>
                  <a:lnTo>
                    <a:pt x="49773" y="30731"/>
                  </a:lnTo>
                  <a:lnTo>
                    <a:pt x="47063" y="28967"/>
                  </a:lnTo>
                  <a:lnTo>
                    <a:pt x="48560" y="26304"/>
                  </a:lnTo>
                  <a:close/>
                  <a:moveTo>
                    <a:pt x="17079" y="27695"/>
                  </a:moveTo>
                  <a:lnTo>
                    <a:pt x="19313" y="29098"/>
                  </a:lnTo>
                  <a:cubicBezTo>
                    <a:pt x="18895" y="29844"/>
                    <a:pt x="18479" y="30583"/>
                    <a:pt x="18065" y="31317"/>
                  </a:cubicBezTo>
                  <a:lnTo>
                    <a:pt x="15696" y="30157"/>
                  </a:lnTo>
                  <a:lnTo>
                    <a:pt x="17079" y="27695"/>
                  </a:lnTo>
                  <a:close/>
                  <a:moveTo>
                    <a:pt x="41457" y="28918"/>
                  </a:moveTo>
                  <a:lnTo>
                    <a:pt x="43731" y="29975"/>
                  </a:lnTo>
                  <a:lnTo>
                    <a:pt x="42356" y="32421"/>
                  </a:lnTo>
                  <a:lnTo>
                    <a:pt x="40250" y="31065"/>
                  </a:lnTo>
                  <a:lnTo>
                    <a:pt x="41457" y="28918"/>
                  </a:lnTo>
                  <a:close/>
                  <a:moveTo>
                    <a:pt x="9766" y="29422"/>
                  </a:moveTo>
                  <a:lnTo>
                    <a:pt x="12507" y="31154"/>
                  </a:lnTo>
                  <a:lnTo>
                    <a:pt x="10948" y="33930"/>
                  </a:lnTo>
                  <a:lnTo>
                    <a:pt x="7892" y="32439"/>
                  </a:lnTo>
                  <a:cubicBezTo>
                    <a:pt x="8447" y="31546"/>
                    <a:pt x="9147" y="30418"/>
                    <a:pt x="9766" y="29422"/>
                  </a:cubicBezTo>
                  <a:close/>
                  <a:moveTo>
                    <a:pt x="34175" y="31534"/>
                  </a:moveTo>
                  <a:lnTo>
                    <a:pt x="35962" y="32310"/>
                  </a:lnTo>
                  <a:lnTo>
                    <a:pt x="34894" y="34211"/>
                  </a:lnTo>
                  <a:lnTo>
                    <a:pt x="33203" y="33261"/>
                  </a:lnTo>
                  <a:lnTo>
                    <a:pt x="34175" y="31534"/>
                  </a:lnTo>
                  <a:close/>
                  <a:moveTo>
                    <a:pt x="26533" y="33625"/>
                  </a:moveTo>
                  <a:lnTo>
                    <a:pt x="28370" y="34658"/>
                  </a:lnTo>
                  <a:lnTo>
                    <a:pt x="27377" y="36425"/>
                  </a:lnTo>
                  <a:lnTo>
                    <a:pt x="25538" y="35392"/>
                  </a:lnTo>
                  <a:lnTo>
                    <a:pt x="26533" y="33625"/>
                  </a:lnTo>
                  <a:close/>
                  <a:moveTo>
                    <a:pt x="50598" y="33318"/>
                  </a:moveTo>
                  <a:cubicBezTo>
                    <a:pt x="51296" y="34276"/>
                    <a:pt x="52310" y="34826"/>
                    <a:pt x="53784" y="34826"/>
                  </a:cubicBezTo>
                  <a:cubicBezTo>
                    <a:pt x="53996" y="34826"/>
                    <a:pt x="54217" y="34815"/>
                    <a:pt x="54448" y="34792"/>
                  </a:cubicBezTo>
                  <a:lnTo>
                    <a:pt x="54448" y="34792"/>
                  </a:lnTo>
                  <a:cubicBezTo>
                    <a:pt x="52730" y="35837"/>
                    <a:pt x="51925" y="37060"/>
                    <a:pt x="51970" y="38530"/>
                  </a:cubicBezTo>
                  <a:lnTo>
                    <a:pt x="48869" y="36395"/>
                  </a:lnTo>
                  <a:lnTo>
                    <a:pt x="50598" y="33318"/>
                  </a:lnTo>
                  <a:close/>
                  <a:moveTo>
                    <a:pt x="19142" y="35281"/>
                  </a:moveTo>
                  <a:lnTo>
                    <a:pt x="21347" y="36520"/>
                  </a:lnTo>
                  <a:cubicBezTo>
                    <a:pt x="20917" y="37400"/>
                    <a:pt x="20544" y="38163"/>
                    <a:pt x="20155" y="38959"/>
                  </a:cubicBezTo>
                  <a:lnTo>
                    <a:pt x="17664" y="37559"/>
                  </a:lnTo>
                  <a:cubicBezTo>
                    <a:pt x="18112" y="36871"/>
                    <a:pt x="18625" y="36078"/>
                    <a:pt x="19142" y="35281"/>
                  </a:cubicBezTo>
                  <a:close/>
                  <a:moveTo>
                    <a:pt x="43302" y="36072"/>
                  </a:moveTo>
                  <a:lnTo>
                    <a:pt x="45978" y="37321"/>
                  </a:lnTo>
                  <a:lnTo>
                    <a:pt x="44362" y="40196"/>
                  </a:lnTo>
                  <a:lnTo>
                    <a:pt x="41914" y="38541"/>
                  </a:lnTo>
                  <a:lnTo>
                    <a:pt x="43302" y="36072"/>
                  </a:lnTo>
                  <a:close/>
                  <a:moveTo>
                    <a:pt x="11785" y="36908"/>
                  </a:moveTo>
                  <a:lnTo>
                    <a:pt x="14489" y="38427"/>
                  </a:lnTo>
                  <a:lnTo>
                    <a:pt x="12928" y="41537"/>
                  </a:lnTo>
                  <a:lnTo>
                    <a:pt x="9840" y="39799"/>
                  </a:lnTo>
                  <a:lnTo>
                    <a:pt x="11785" y="36908"/>
                  </a:lnTo>
                  <a:close/>
                  <a:moveTo>
                    <a:pt x="35983" y="38469"/>
                  </a:moveTo>
                  <a:lnTo>
                    <a:pt x="38342" y="39639"/>
                  </a:lnTo>
                  <a:lnTo>
                    <a:pt x="36949" y="42116"/>
                  </a:lnTo>
                  <a:lnTo>
                    <a:pt x="34733" y="40694"/>
                  </a:lnTo>
                  <a:cubicBezTo>
                    <a:pt x="35141" y="39966"/>
                    <a:pt x="35574" y="39196"/>
                    <a:pt x="35983" y="38469"/>
                  </a:cubicBezTo>
                  <a:close/>
                  <a:moveTo>
                    <a:pt x="28560" y="40610"/>
                  </a:moveTo>
                  <a:cubicBezTo>
                    <a:pt x="29266" y="41008"/>
                    <a:pt x="30043" y="41444"/>
                    <a:pt x="30775" y="41855"/>
                  </a:cubicBezTo>
                  <a:lnTo>
                    <a:pt x="29602" y="44270"/>
                  </a:lnTo>
                  <a:lnTo>
                    <a:pt x="27118" y="42875"/>
                  </a:lnTo>
                  <a:lnTo>
                    <a:pt x="28560" y="40610"/>
                  </a:lnTo>
                  <a:close/>
                  <a:moveTo>
                    <a:pt x="21139" y="42437"/>
                  </a:moveTo>
                  <a:lnTo>
                    <a:pt x="23637" y="43841"/>
                  </a:lnTo>
                  <a:lnTo>
                    <a:pt x="22308" y="46640"/>
                  </a:lnTo>
                  <a:lnTo>
                    <a:pt x="19436" y="45026"/>
                  </a:lnTo>
                  <a:lnTo>
                    <a:pt x="21139" y="42437"/>
                  </a:lnTo>
                  <a:close/>
                  <a:moveTo>
                    <a:pt x="45072" y="43062"/>
                  </a:moveTo>
                  <a:lnTo>
                    <a:pt x="48470" y="44659"/>
                  </a:lnTo>
                  <a:cubicBezTo>
                    <a:pt x="47334" y="45414"/>
                    <a:pt x="46517" y="46671"/>
                    <a:pt x="46688" y="48760"/>
                  </a:cubicBezTo>
                  <a:cubicBezTo>
                    <a:pt x="45770" y="47147"/>
                    <a:pt x="44730" y="46237"/>
                    <a:pt x="43292" y="46228"/>
                  </a:cubicBezTo>
                  <a:lnTo>
                    <a:pt x="45072" y="43062"/>
                  </a:lnTo>
                  <a:close/>
                  <a:moveTo>
                    <a:pt x="13507" y="44000"/>
                  </a:moveTo>
                  <a:lnTo>
                    <a:pt x="16851" y="45879"/>
                  </a:lnTo>
                  <a:cubicBezTo>
                    <a:pt x="15827" y="46762"/>
                    <a:pt x="15128" y="47967"/>
                    <a:pt x="15224" y="49565"/>
                  </a:cubicBezTo>
                  <a:cubicBezTo>
                    <a:pt x="14342" y="48171"/>
                    <a:pt x="13158" y="47461"/>
                    <a:pt x="11371" y="47461"/>
                  </a:cubicBezTo>
                  <a:cubicBezTo>
                    <a:pt x="11227" y="47461"/>
                    <a:pt x="11079" y="47466"/>
                    <a:pt x="10927" y="47475"/>
                  </a:cubicBezTo>
                  <a:cubicBezTo>
                    <a:pt x="12554" y="46556"/>
                    <a:pt x="13471" y="45462"/>
                    <a:pt x="13507" y="44000"/>
                  </a:cubicBezTo>
                  <a:close/>
                  <a:moveTo>
                    <a:pt x="37873" y="45409"/>
                  </a:moveTo>
                  <a:lnTo>
                    <a:pt x="40797" y="46856"/>
                  </a:lnTo>
                  <a:cubicBezTo>
                    <a:pt x="40246" y="47836"/>
                    <a:pt x="39599" y="48990"/>
                    <a:pt x="39052" y="49960"/>
                  </a:cubicBezTo>
                  <a:lnTo>
                    <a:pt x="36204" y="48079"/>
                  </a:lnTo>
                  <a:cubicBezTo>
                    <a:pt x="36665" y="47341"/>
                    <a:pt x="37279" y="46361"/>
                    <a:pt x="37873" y="45409"/>
                  </a:cubicBezTo>
                  <a:close/>
                  <a:moveTo>
                    <a:pt x="30517" y="47440"/>
                  </a:moveTo>
                  <a:lnTo>
                    <a:pt x="33226" y="48963"/>
                  </a:lnTo>
                  <a:lnTo>
                    <a:pt x="31712" y="52113"/>
                  </a:lnTo>
                  <a:lnTo>
                    <a:pt x="28762" y="50229"/>
                  </a:lnTo>
                  <a:lnTo>
                    <a:pt x="30517" y="47440"/>
                  </a:lnTo>
                  <a:close/>
                  <a:moveTo>
                    <a:pt x="23140" y="49413"/>
                  </a:moveTo>
                  <a:lnTo>
                    <a:pt x="26233" y="51153"/>
                  </a:lnTo>
                  <a:cubicBezTo>
                    <a:pt x="25155" y="52004"/>
                    <a:pt x="24495" y="53237"/>
                    <a:pt x="24693" y="55151"/>
                  </a:cubicBezTo>
                  <a:cubicBezTo>
                    <a:pt x="23725" y="53585"/>
                    <a:pt x="22615" y="52666"/>
                    <a:pt x="21236" y="52666"/>
                  </a:cubicBezTo>
                  <a:cubicBezTo>
                    <a:pt x="21137" y="52666"/>
                    <a:pt x="21038" y="52671"/>
                    <a:pt x="20937" y="52680"/>
                  </a:cubicBezTo>
                  <a:cubicBezTo>
                    <a:pt x="21653" y="51617"/>
                    <a:pt x="22415" y="50489"/>
                    <a:pt x="23140" y="49413"/>
                  </a:cubicBezTo>
                  <a:close/>
                  <a:moveTo>
                    <a:pt x="38465" y="1"/>
                  </a:moveTo>
                  <a:cubicBezTo>
                    <a:pt x="38343" y="1"/>
                    <a:pt x="38220" y="7"/>
                    <a:pt x="38097" y="19"/>
                  </a:cubicBezTo>
                  <a:cubicBezTo>
                    <a:pt x="36239" y="204"/>
                    <a:pt x="35219" y="1366"/>
                    <a:pt x="34547" y="4138"/>
                  </a:cubicBezTo>
                  <a:cubicBezTo>
                    <a:pt x="33728" y="2800"/>
                    <a:pt x="32640" y="2040"/>
                    <a:pt x="31269" y="2040"/>
                  </a:cubicBezTo>
                  <a:cubicBezTo>
                    <a:pt x="30935" y="2040"/>
                    <a:pt x="30584" y="2085"/>
                    <a:pt x="30217" y="2178"/>
                  </a:cubicBezTo>
                  <a:cubicBezTo>
                    <a:pt x="28338" y="2653"/>
                    <a:pt x="27470" y="4084"/>
                    <a:pt x="27200" y="6260"/>
                  </a:cubicBezTo>
                  <a:cubicBezTo>
                    <a:pt x="26092" y="4297"/>
                    <a:pt x="24455" y="4113"/>
                    <a:pt x="22744" y="4104"/>
                  </a:cubicBezTo>
                  <a:lnTo>
                    <a:pt x="22726" y="4109"/>
                  </a:lnTo>
                  <a:cubicBezTo>
                    <a:pt x="21231" y="5040"/>
                    <a:pt x="19932" y="6119"/>
                    <a:pt x="19968" y="8410"/>
                  </a:cubicBezTo>
                  <a:cubicBezTo>
                    <a:pt x="18961" y="7026"/>
                    <a:pt x="17879" y="6301"/>
                    <a:pt x="16602" y="6301"/>
                  </a:cubicBezTo>
                  <a:cubicBezTo>
                    <a:pt x="16245" y="6301"/>
                    <a:pt x="15873" y="6358"/>
                    <a:pt x="15484" y="6472"/>
                  </a:cubicBezTo>
                  <a:cubicBezTo>
                    <a:pt x="13471" y="7065"/>
                    <a:pt x="12676" y="8630"/>
                    <a:pt x="12634" y="10774"/>
                  </a:cubicBezTo>
                  <a:cubicBezTo>
                    <a:pt x="11614" y="9261"/>
                    <a:pt x="10437" y="8514"/>
                    <a:pt x="9182" y="8514"/>
                  </a:cubicBezTo>
                  <a:cubicBezTo>
                    <a:pt x="8759" y="8514"/>
                    <a:pt x="8328" y="8599"/>
                    <a:pt x="7890" y="8768"/>
                  </a:cubicBezTo>
                  <a:cubicBezTo>
                    <a:pt x="6350" y="9363"/>
                    <a:pt x="5348" y="10956"/>
                    <a:pt x="5478" y="12608"/>
                  </a:cubicBezTo>
                  <a:cubicBezTo>
                    <a:pt x="5630" y="14564"/>
                    <a:pt x="6906" y="15675"/>
                    <a:pt x="9554" y="16070"/>
                  </a:cubicBezTo>
                  <a:cubicBezTo>
                    <a:pt x="7971" y="16978"/>
                    <a:pt x="7265" y="18333"/>
                    <a:pt x="7271" y="20172"/>
                  </a:cubicBezTo>
                  <a:cubicBezTo>
                    <a:pt x="6205" y="18717"/>
                    <a:pt x="5061" y="18006"/>
                    <a:pt x="3850" y="18006"/>
                  </a:cubicBezTo>
                  <a:cubicBezTo>
                    <a:pt x="3408" y="18006"/>
                    <a:pt x="2956" y="18101"/>
                    <a:pt x="2497" y="18289"/>
                  </a:cubicBezTo>
                  <a:cubicBezTo>
                    <a:pt x="967" y="18915"/>
                    <a:pt x="0" y="20529"/>
                    <a:pt x="167" y="22176"/>
                  </a:cubicBezTo>
                  <a:cubicBezTo>
                    <a:pt x="364" y="24141"/>
                    <a:pt x="1590" y="25141"/>
                    <a:pt x="4396" y="25557"/>
                  </a:cubicBezTo>
                  <a:cubicBezTo>
                    <a:pt x="2637" y="26513"/>
                    <a:pt x="1764" y="27925"/>
                    <a:pt x="2136" y="29846"/>
                  </a:cubicBezTo>
                  <a:cubicBezTo>
                    <a:pt x="2539" y="31929"/>
                    <a:pt x="4003" y="32842"/>
                    <a:pt x="6225" y="32926"/>
                  </a:cubicBezTo>
                  <a:cubicBezTo>
                    <a:pt x="4445" y="34102"/>
                    <a:pt x="3659" y="35570"/>
                    <a:pt x="4153" y="37459"/>
                  </a:cubicBezTo>
                  <a:cubicBezTo>
                    <a:pt x="4658" y="39391"/>
                    <a:pt x="6081" y="40250"/>
                    <a:pt x="8281" y="40288"/>
                  </a:cubicBezTo>
                  <a:cubicBezTo>
                    <a:pt x="6359" y="41528"/>
                    <a:pt x="5612" y="43082"/>
                    <a:pt x="6241" y="45038"/>
                  </a:cubicBezTo>
                  <a:cubicBezTo>
                    <a:pt x="6822" y="46844"/>
                    <a:pt x="8189" y="47588"/>
                    <a:pt x="10013" y="47588"/>
                  </a:cubicBezTo>
                  <a:cubicBezTo>
                    <a:pt x="10124" y="47588"/>
                    <a:pt x="10236" y="47585"/>
                    <a:pt x="10350" y="47580"/>
                  </a:cubicBezTo>
                  <a:lnTo>
                    <a:pt x="10350" y="47580"/>
                  </a:lnTo>
                  <a:cubicBezTo>
                    <a:pt x="8158" y="49453"/>
                    <a:pt x="7615" y="50931"/>
                    <a:pt x="8419" y="52718"/>
                  </a:cubicBezTo>
                  <a:cubicBezTo>
                    <a:pt x="9008" y="54029"/>
                    <a:pt x="10307" y="54849"/>
                    <a:pt x="11711" y="54849"/>
                  </a:cubicBezTo>
                  <a:cubicBezTo>
                    <a:pt x="11884" y="54849"/>
                    <a:pt x="12059" y="54836"/>
                    <a:pt x="12234" y="54811"/>
                  </a:cubicBezTo>
                  <a:cubicBezTo>
                    <a:pt x="14113" y="54535"/>
                    <a:pt x="15130" y="53268"/>
                    <a:pt x="15500" y="50820"/>
                  </a:cubicBezTo>
                  <a:cubicBezTo>
                    <a:pt x="16046" y="51326"/>
                    <a:pt x="16559" y="51993"/>
                    <a:pt x="17236" y="52369"/>
                  </a:cubicBezTo>
                  <a:cubicBezTo>
                    <a:pt x="17903" y="52742"/>
                    <a:pt x="18736" y="52817"/>
                    <a:pt x="19492" y="53022"/>
                  </a:cubicBezTo>
                  <a:cubicBezTo>
                    <a:pt x="17701" y="54291"/>
                    <a:pt x="17038" y="55827"/>
                    <a:pt x="17555" y="57522"/>
                  </a:cubicBezTo>
                  <a:cubicBezTo>
                    <a:pt x="17981" y="58922"/>
                    <a:pt x="19262" y="60055"/>
                    <a:pt x="20674" y="60055"/>
                  </a:cubicBezTo>
                  <a:cubicBezTo>
                    <a:pt x="20807" y="60055"/>
                    <a:pt x="20941" y="60045"/>
                    <a:pt x="21076" y="60024"/>
                  </a:cubicBezTo>
                  <a:cubicBezTo>
                    <a:pt x="22031" y="59877"/>
                    <a:pt x="23124" y="59389"/>
                    <a:pt x="23768" y="58691"/>
                  </a:cubicBezTo>
                  <a:cubicBezTo>
                    <a:pt x="24425" y="57976"/>
                    <a:pt x="24609" y="56816"/>
                    <a:pt x="24971" y="55925"/>
                  </a:cubicBezTo>
                  <a:cubicBezTo>
                    <a:pt x="25853" y="57332"/>
                    <a:pt x="26854" y="58053"/>
                    <a:pt x="28151" y="58053"/>
                  </a:cubicBezTo>
                  <a:cubicBezTo>
                    <a:pt x="28355" y="58053"/>
                    <a:pt x="28565" y="58035"/>
                    <a:pt x="28784" y="58000"/>
                  </a:cubicBezTo>
                  <a:cubicBezTo>
                    <a:pt x="31024" y="57637"/>
                    <a:pt x="32014" y="56100"/>
                    <a:pt x="32212" y="53792"/>
                  </a:cubicBezTo>
                  <a:cubicBezTo>
                    <a:pt x="33079" y="55195"/>
                    <a:pt x="34155" y="55952"/>
                    <a:pt x="35514" y="55952"/>
                  </a:cubicBezTo>
                  <a:cubicBezTo>
                    <a:pt x="35786" y="55952"/>
                    <a:pt x="36069" y="55921"/>
                    <a:pt x="36364" y="55860"/>
                  </a:cubicBezTo>
                  <a:cubicBezTo>
                    <a:pt x="38470" y="55422"/>
                    <a:pt x="39394" y="53897"/>
                    <a:pt x="39553" y="51678"/>
                  </a:cubicBezTo>
                  <a:cubicBezTo>
                    <a:pt x="40446" y="53048"/>
                    <a:pt x="41517" y="53801"/>
                    <a:pt x="42829" y="53801"/>
                  </a:cubicBezTo>
                  <a:cubicBezTo>
                    <a:pt x="43212" y="53801"/>
                    <a:pt x="43616" y="53737"/>
                    <a:pt x="44042" y="53605"/>
                  </a:cubicBezTo>
                  <a:cubicBezTo>
                    <a:pt x="46018" y="52995"/>
                    <a:pt x="46815" y="51469"/>
                    <a:pt x="46778" y="49385"/>
                  </a:cubicBezTo>
                  <a:lnTo>
                    <a:pt x="46778" y="49385"/>
                  </a:lnTo>
                  <a:cubicBezTo>
                    <a:pt x="47978" y="50907"/>
                    <a:pt x="49082" y="51619"/>
                    <a:pt x="50275" y="51619"/>
                  </a:cubicBezTo>
                  <a:cubicBezTo>
                    <a:pt x="50691" y="51619"/>
                    <a:pt x="51117" y="51533"/>
                    <a:pt x="51562" y="51364"/>
                  </a:cubicBezTo>
                  <a:cubicBezTo>
                    <a:pt x="53026" y="50808"/>
                    <a:pt x="54161" y="49314"/>
                    <a:pt x="53952" y="47771"/>
                  </a:cubicBezTo>
                  <a:cubicBezTo>
                    <a:pt x="53823" y="46840"/>
                    <a:pt x="53389" y="45786"/>
                    <a:pt x="52742" y="45150"/>
                  </a:cubicBezTo>
                  <a:cubicBezTo>
                    <a:pt x="52080" y="44501"/>
                    <a:pt x="50991" y="44295"/>
                    <a:pt x="50132" y="43913"/>
                  </a:cubicBezTo>
                  <a:cubicBezTo>
                    <a:pt x="51538" y="43134"/>
                    <a:pt x="52186" y="41781"/>
                    <a:pt x="52198" y="39982"/>
                  </a:cubicBezTo>
                  <a:cubicBezTo>
                    <a:pt x="53282" y="41428"/>
                    <a:pt x="54416" y="42128"/>
                    <a:pt x="55621" y="42128"/>
                  </a:cubicBezTo>
                  <a:cubicBezTo>
                    <a:pt x="56033" y="42128"/>
                    <a:pt x="56453" y="42046"/>
                    <a:pt x="56883" y="41884"/>
                  </a:cubicBezTo>
                  <a:cubicBezTo>
                    <a:pt x="58386" y="41318"/>
                    <a:pt x="59535" y="39761"/>
                    <a:pt x="59283" y="38186"/>
                  </a:cubicBezTo>
                  <a:cubicBezTo>
                    <a:pt x="59136" y="37259"/>
                    <a:pt x="58661" y="36223"/>
                    <a:pt x="57995" y="35604"/>
                  </a:cubicBezTo>
                  <a:cubicBezTo>
                    <a:pt x="57317" y="34975"/>
                    <a:pt x="56225" y="34798"/>
                    <a:pt x="55375" y="34447"/>
                  </a:cubicBezTo>
                  <a:cubicBezTo>
                    <a:pt x="57065" y="33259"/>
                    <a:pt x="57754" y="31864"/>
                    <a:pt x="57351" y="30153"/>
                  </a:cubicBezTo>
                  <a:cubicBezTo>
                    <a:pt x="56896" y="28214"/>
                    <a:pt x="55486" y="27356"/>
                    <a:pt x="53303" y="27107"/>
                  </a:cubicBezTo>
                  <a:cubicBezTo>
                    <a:pt x="55278" y="26005"/>
                    <a:pt x="55475" y="24404"/>
                    <a:pt x="55559" y="22754"/>
                  </a:cubicBezTo>
                  <a:lnTo>
                    <a:pt x="55461" y="22389"/>
                  </a:lnTo>
                  <a:cubicBezTo>
                    <a:pt x="54599" y="20977"/>
                    <a:pt x="53549" y="19827"/>
                    <a:pt x="51419" y="19827"/>
                  </a:cubicBezTo>
                  <a:cubicBezTo>
                    <a:pt x="51390" y="19827"/>
                    <a:pt x="51360" y="19827"/>
                    <a:pt x="51330" y="19828"/>
                  </a:cubicBezTo>
                  <a:cubicBezTo>
                    <a:pt x="53209" y="18481"/>
                    <a:pt x="53860" y="16951"/>
                    <a:pt x="53290" y="15106"/>
                  </a:cubicBezTo>
                  <a:cubicBezTo>
                    <a:pt x="52720" y="13264"/>
                    <a:pt x="51274" y="12499"/>
                    <a:pt x="49320" y="12457"/>
                  </a:cubicBezTo>
                  <a:cubicBezTo>
                    <a:pt x="51289" y="10756"/>
                    <a:pt x="51830" y="9254"/>
                    <a:pt x="51170" y="7558"/>
                  </a:cubicBezTo>
                  <a:cubicBezTo>
                    <a:pt x="50632" y="6181"/>
                    <a:pt x="49334" y="5238"/>
                    <a:pt x="47877" y="5238"/>
                  </a:cubicBezTo>
                  <a:cubicBezTo>
                    <a:pt x="47782" y="5238"/>
                    <a:pt x="47685" y="5242"/>
                    <a:pt x="47589" y="5251"/>
                  </a:cubicBezTo>
                  <a:cubicBezTo>
                    <a:pt x="45250" y="5450"/>
                    <a:pt x="44208" y="6982"/>
                    <a:pt x="43964" y="8933"/>
                  </a:cubicBezTo>
                  <a:lnTo>
                    <a:pt x="40406" y="6934"/>
                  </a:lnTo>
                  <a:cubicBezTo>
                    <a:pt x="42077" y="5320"/>
                    <a:pt x="42543" y="3829"/>
                    <a:pt x="41790" y="2156"/>
                  </a:cubicBezTo>
                  <a:cubicBezTo>
                    <a:pt x="41198" y="836"/>
                    <a:pt x="39890" y="1"/>
                    <a:pt x="3846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5" name="Google Shape;9685;p24"/>
            <p:cNvSpPr/>
            <p:nvPr/>
          </p:nvSpPr>
          <p:spPr>
            <a:xfrm>
              <a:off x="4444725" y="2552100"/>
              <a:ext cx="190550" cy="183550"/>
            </a:xfrm>
            <a:custGeom>
              <a:avLst/>
              <a:gdLst/>
              <a:ahLst/>
              <a:cxnLst/>
              <a:rect l="l" t="t" r="r" b="b"/>
              <a:pathLst>
                <a:path w="7622" h="7342" extrusionOk="0">
                  <a:moveTo>
                    <a:pt x="3875" y="0"/>
                  </a:moveTo>
                  <a:cubicBezTo>
                    <a:pt x="3254" y="0"/>
                    <a:pt x="2625" y="187"/>
                    <a:pt x="2004" y="566"/>
                  </a:cubicBezTo>
                  <a:cubicBezTo>
                    <a:pt x="537" y="1462"/>
                    <a:pt x="0" y="2836"/>
                    <a:pt x="260" y="4522"/>
                  </a:cubicBezTo>
                  <a:lnTo>
                    <a:pt x="358" y="4887"/>
                  </a:lnTo>
                  <a:cubicBezTo>
                    <a:pt x="1086" y="6485"/>
                    <a:pt x="2261" y="7342"/>
                    <a:pt x="3704" y="7342"/>
                  </a:cubicBezTo>
                  <a:cubicBezTo>
                    <a:pt x="3854" y="7342"/>
                    <a:pt x="4007" y="7333"/>
                    <a:pt x="4162" y="7314"/>
                  </a:cubicBezTo>
                  <a:cubicBezTo>
                    <a:pt x="5743" y="7124"/>
                    <a:pt x="7041" y="5952"/>
                    <a:pt x="7337" y="4395"/>
                  </a:cubicBezTo>
                  <a:cubicBezTo>
                    <a:pt x="7622" y="2896"/>
                    <a:pt x="7188" y="1638"/>
                    <a:pt x="5973" y="745"/>
                  </a:cubicBezTo>
                  <a:cubicBezTo>
                    <a:pt x="5301" y="251"/>
                    <a:pt x="4593" y="0"/>
                    <a:pt x="387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6" name="Google Shape;9686;p24"/>
            <p:cNvSpPr/>
            <p:nvPr/>
          </p:nvSpPr>
          <p:spPr>
            <a:xfrm>
              <a:off x="3510175" y="2029875"/>
              <a:ext cx="200650" cy="181350"/>
            </a:xfrm>
            <a:custGeom>
              <a:avLst/>
              <a:gdLst/>
              <a:ahLst/>
              <a:cxnLst/>
              <a:rect l="l" t="t" r="r" b="b"/>
              <a:pathLst>
                <a:path w="8026" h="7254" extrusionOk="0">
                  <a:moveTo>
                    <a:pt x="4030" y="0"/>
                  </a:moveTo>
                  <a:cubicBezTo>
                    <a:pt x="3696" y="0"/>
                    <a:pt x="3357" y="48"/>
                    <a:pt x="3021" y="147"/>
                  </a:cubicBezTo>
                  <a:cubicBezTo>
                    <a:pt x="1141" y="697"/>
                    <a:pt x="0" y="2660"/>
                    <a:pt x="457" y="4564"/>
                  </a:cubicBezTo>
                  <a:cubicBezTo>
                    <a:pt x="856" y="6230"/>
                    <a:pt x="2220" y="7253"/>
                    <a:pt x="3889" y="7253"/>
                  </a:cubicBezTo>
                  <a:cubicBezTo>
                    <a:pt x="4218" y="7253"/>
                    <a:pt x="4559" y="7213"/>
                    <a:pt x="4907" y="7131"/>
                  </a:cubicBezTo>
                  <a:lnTo>
                    <a:pt x="4925" y="7126"/>
                  </a:lnTo>
                  <a:cubicBezTo>
                    <a:pt x="6981" y="6407"/>
                    <a:pt x="8025" y="4487"/>
                    <a:pt x="7429" y="2526"/>
                  </a:cubicBezTo>
                  <a:cubicBezTo>
                    <a:pt x="6964" y="991"/>
                    <a:pt x="5555" y="0"/>
                    <a:pt x="403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7" name="Google Shape;9687;p24"/>
            <p:cNvSpPr/>
            <p:nvPr/>
          </p:nvSpPr>
          <p:spPr>
            <a:xfrm>
              <a:off x="3689650" y="1977200"/>
              <a:ext cx="205175" cy="181775"/>
            </a:xfrm>
            <a:custGeom>
              <a:avLst/>
              <a:gdLst/>
              <a:ahLst/>
              <a:cxnLst/>
              <a:rect l="l" t="t" r="r" b="b"/>
              <a:pathLst>
                <a:path w="8207" h="7271" extrusionOk="0">
                  <a:moveTo>
                    <a:pt x="4153" y="1"/>
                  </a:moveTo>
                  <a:cubicBezTo>
                    <a:pt x="2899" y="1"/>
                    <a:pt x="1685" y="671"/>
                    <a:pt x="1006" y="1873"/>
                  </a:cubicBezTo>
                  <a:cubicBezTo>
                    <a:pt x="1" y="3650"/>
                    <a:pt x="590" y="5838"/>
                    <a:pt x="2342" y="6814"/>
                  </a:cubicBezTo>
                  <a:cubicBezTo>
                    <a:pt x="2896" y="7123"/>
                    <a:pt x="3490" y="7270"/>
                    <a:pt x="4075" y="7270"/>
                  </a:cubicBezTo>
                  <a:cubicBezTo>
                    <a:pt x="5343" y="7270"/>
                    <a:pt x="6567" y="6578"/>
                    <a:pt x="7246" y="5346"/>
                  </a:cubicBezTo>
                  <a:cubicBezTo>
                    <a:pt x="8207" y="3601"/>
                    <a:pt x="7626" y="1453"/>
                    <a:pt x="5932" y="480"/>
                  </a:cubicBezTo>
                  <a:cubicBezTo>
                    <a:pt x="5366" y="155"/>
                    <a:pt x="4755" y="1"/>
                    <a:pt x="415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8" name="Google Shape;9688;p24"/>
            <p:cNvSpPr/>
            <p:nvPr/>
          </p:nvSpPr>
          <p:spPr>
            <a:xfrm>
              <a:off x="4486650" y="2737400"/>
              <a:ext cx="205300" cy="181675"/>
            </a:xfrm>
            <a:custGeom>
              <a:avLst/>
              <a:gdLst/>
              <a:ahLst/>
              <a:cxnLst/>
              <a:rect l="l" t="t" r="r" b="b"/>
              <a:pathLst>
                <a:path w="8212" h="7267" extrusionOk="0">
                  <a:moveTo>
                    <a:pt x="4158" y="0"/>
                  </a:moveTo>
                  <a:cubicBezTo>
                    <a:pt x="2904" y="0"/>
                    <a:pt x="1690" y="670"/>
                    <a:pt x="1011" y="1871"/>
                  </a:cubicBezTo>
                  <a:cubicBezTo>
                    <a:pt x="0" y="3655"/>
                    <a:pt x="585" y="5830"/>
                    <a:pt x="2343" y="6812"/>
                  </a:cubicBezTo>
                  <a:cubicBezTo>
                    <a:pt x="2895" y="7120"/>
                    <a:pt x="3488" y="7267"/>
                    <a:pt x="4073" y="7267"/>
                  </a:cubicBezTo>
                  <a:cubicBezTo>
                    <a:pt x="5342" y="7267"/>
                    <a:pt x="6572" y="6576"/>
                    <a:pt x="7249" y="5347"/>
                  </a:cubicBezTo>
                  <a:cubicBezTo>
                    <a:pt x="8211" y="3602"/>
                    <a:pt x="7632" y="1454"/>
                    <a:pt x="5937" y="480"/>
                  </a:cubicBezTo>
                  <a:cubicBezTo>
                    <a:pt x="5372" y="155"/>
                    <a:pt x="4760" y="0"/>
                    <a:pt x="415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9" name="Google Shape;9689;p24"/>
            <p:cNvSpPr/>
            <p:nvPr/>
          </p:nvSpPr>
          <p:spPr>
            <a:xfrm>
              <a:off x="3324450" y="2083775"/>
              <a:ext cx="204650" cy="181225"/>
            </a:xfrm>
            <a:custGeom>
              <a:avLst/>
              <a:gdLst/>
              <a:ahLst/>
              <a:cxnLst/>
              <a:rect l="l" t="t" r="r" b="b"/>
              <a:pathLst>
                <a:path w="8186" h="7249" extrusionOk="0">
                  <a:moveTo>
                    <a:pt x="4134" y="0"/>
                  </a:moveTo>
                  <a:cubicBezTo>
                    <a:pt x="2869" y="0"/>
                    <a:pt x="1639" y="683"/>
                    <a:pt x="965" y="1896"/>
                  </a:cubicBezTo>
                  <a:cubicBezTo>
                    <a:pt x="1" y="3629"/>
                    <a:pt x="571" y="5788"/>
                    <a:pt x="2248" y="6762"/>
                  </a:cubicBezTo>
                  <a:cubicBezTo>
                    <a:pt x="2815" y="7092"/>
                    <a:pt x="3431" y="7249"/>
                    <a:pt x="4038" y="7249"/>
                  </a:cubicBezTo>
                  <a:cubicBezTo>
                    <a:pt x="5285" y="7249"/>
                    <a:pt x="6495" y="6587"/>
                    <a:pt x="7173" y="5402"/>
                  </a:cubicBezTo>
                  <a:cubicBezTo>
                    <a:pt x="8185" y="3637"/>
                    <a:pt x="7605" y="1438"/>
                    <a:pt x="5870" y="460"/>
                  </a:cubicBezTo>
                  <a:cubicBezTo>
                    <a:pt x="5319" y="148"/>
                    <a:pt x="4723" y="0"/>
                    <a:pt x="413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0" name="Google Shape;9690;p24"/>
            <p:cNvSpPr/>
            <p:nvPr/>
          </p:nvSpPr>
          <p:spPr>
            <a:xfrm>
              <a:off x="4087475" y="3449425"/>
              <a:ext cx="204300" cy="180300"/>
            </a:xfrm>
            <a:custGeom>
              <a:avLst/>
              <a:gdLst/>
              <a:ahLst/>
              <a:cxnLst/>
              <a:rect l="l" t="t" r="r" b="b"/>
              <a:pathLst>
                <a:path w="8172" h="7212" extrusionOk="0">
                  <a:moveTo>
                    <a:pt x="4155" y="1"/>
                  </a:moveTo>
                  <a:cubicBezTo>
                    <a:pt x="2905" y="1"/>
                    <a:pt x="1678" y="662"/>
                    <a:pt x="1006" y="1832"/>
                  </a:cubicBezTo>
                  <a:cubicBezTo>
                    <a:pt x="1" y="3581"/>
                    <a:pt x="598" y="5815"/>
                    <a:pt x="2326" y="6776"/>
                  </a:cubicBezTo>
                  <a:cubicBezTo>
                    <a:pt x="2859" y="7072"/>
                    <a:pt x="3440" y="7212"/>
                    <a:pt x="4016" y="7212"/>
                  </a:cubicBezTo>
                  <a:cubicBezTo>
                    <a:pt x="5266" y="7212"/>
                    <a:pt x="6495" y="6550"/>
                    <a:pt x="7167" y="5382"/>
                  </a:cubicBezTo>
                  <a:cubicBezTo>
                    <a:pt x="8172" y="3632"/>
                    <a:pt x="7575" y="1398"/>
                    <a:pt x="5847" y="438"/>
                  </a:cubicBezTo>
                  <a:cubicBezTo>
                    <a:pt x="5313" y="141"/>
                    <a:pt x="4731" y="1"/>
                    <a:pt x="415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1" name="Google Shape;9691;p24"/>
            <p:cNvSpPr/>
            <p:nvPr/>
          </p:nvSpPr>
          <p:spPr>
            <a:xfrm>
              <a:off x="2924475" y="2795625"/>
              <a:ext cx="204325" cy="180275"/>
            </a:xfrm>
            <a:custGeom>
              <a:avLst/>
              <a:gdLst/>
              <a:ahLst/>
              <a:cxnLst/>
              <a:rect l="l" t="t" r="r" b="b"/>
              <a:pathLst>
                <a:path w="8173" h="7211" extrusionOk="0">
                  <a:moveTo>
                    <a:pt x="4156" y="0"/>
                  </a:moveTo>
                  <a:cubicBezTo>
                    <a:pt x="2906" y="0"/>
                    <a:pt x="1678" y="662"/>
                    <a:pt x="1006" y="1830"/>
                  </a:cubicBezTo>
                  <a:cubicBezTo>
                    <a:pt x="1" y="3579"/>
                    <a:pt x="598" y="5813"/>
                    <a:pt x="2326" y="6774"/>
                  </a:cubicBezTo>
                  <a:cubicBezTo>
                    <a:pt x="2859" y="7070"/>
                    <a:pt x="3439" y="7211"/>
                    <a:pt x="4015" y="7211"/>
                  </a:cubicBezTo>
                  <a:cubicBezTo>
                    <a:pt x="5266" y="7211"/>
                    <a:pt x="6495" y="6549"/>
                    <a:pt x="7167" y="5380"/>
                  </a:cubicBezTo>
                  <a:cubicBezTo>
                    <a:pt x="8172" y="3631"/>
                    <a:pt x="7575" y="1399"/>
                    <a:pt x="5845" y="438"/>
                  </a:cubicBezTo>
                  <a:cubicBezTo>
                    <a:pt x="5312" y="141"/>
                    <a:pt x="4732" y="0"/>
                    <a:pt x="415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2" name="Google Shape;9692;p24"/>
            <p:cNvSpPr/>
            <p:nvPr/>
          </p:nvSpPr>
          <p:spPr>
            <a:xfrm>
              <a:off x="3722100" y="3555800"/>
              <a:ext cx="203250" cy="180300"/>
            </a:xfrm>
            <a:custGeom>
              <a:avLst/>
              <a:gdLst/>
              <a:ahLst/>
              <a:cxnLst/>
              <a:rect l="l" t="t" r="r" b="b"/>
              <a:pathLst>
                <a:path w="8130" h="7212" extrusionOk="0">
                  <a:moveTo>
                    <a:pt x="4133" y="0"/>
                  </a:moveTo>
                  <a:cubicBezTo>
                    <a:pt x="2873" y="0"/>
                    <a:pt x="1638" y="671"/>
                    <a:pt x="967" y="1860"/>
                  </a:cubicBezTo>
                  <a:cubicBezTo>
                    <a:pt x="1" y="3579"/>
                    <a:pt x="570" y="5764"/>
                    <a:pt x="2239" y="6737"/>
                  </a:cubicBezTo>
                  <a:cubicBezTo>
                    <a:pt x="2791" y="7058"/>
                    <a:pt x="3397" y="7211"/>
                    <a:pt x="3998" y="7211"/>
                  </a:cubicBezTo>
                  <a:cubicBezTo>
                    <a:pt x="5257" y="7211"/>
                    <a:pt x="6493" y="6541"/>
                    <a:pt x="7162" y="5351"/>
                  </a:cubicBezTo>
                  <a:cubicBezTo>
                    <a:pt x="8129" y="3633"/>
                    <a:pt x="7560" y="1448"/>
                    <a:pt x="5892" y="475"/>
                  </a:cubicBezTo>
                  <a:cubicBezTo>
                    <a:pt x="5340" y="153"/>
                    <a:pt x="4733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3" name="Google Shape;9693;p24"/>
            <p:cNvSpPr/>
            <p:nvPr/>
          </p:nvSpPr>
          <p:spPr>
            <a:xfrm>
              <a:off x="4105650" y="2055275"/>
              <a:ext cx="204750" cy="180700"/>
            </a:xfrm>
            <a:custGeom>
              <a:avLst/>
              <a:gdLst/>
              <a:ahLst/>
              <a:cxnLst/>
              <a:rect l="l" t="t" r="r" b="b"/>
              <a:pathLst>
                <a:path w="8190" h="7228" extrusionOk="0">
                  <a:moveTo>
                    <a:pt x="4154" y="0"/>
                  </a:moveTo>
                  <a:cubicBezTo>
                    <a:pt x="2912" y="0"/>
                    <a:pt x="1696" y="654"/>
                    <a:pt x="1022" y="1818"/>
                  </a:cubicBezTo>
                  <a:cubicBezTo>
                    <a:pt x="0" y="3576"/>
                    <a:pt x="579" y="5798"/>
                    <a:pt x="2314" y="6775"/>
                  </a:cubicBezTo>
                  <a:cubicBezTo>
                    <a:pt x="2858" y="7082"/>
                    <a:pt x="3450" y="7227"/>
                    <a:pt x="4036" y="7227"/>
                  </a:cubicBezTo>
                  <a:cubicBezTo>
                    <a:pt x="5277" y="7227"/>
                    <a:pt x="6492" y="6573"/>
                    <a:pt x="7168" y="5410"/>
                  </a:cubicBezTo>
                  <a:cubicBezTo>
                    <a:pt x="8189" y="3651"/>
                    <a:pt x="7610" y="1429"/>
                    <a:pt x="5876" y="452"/>
                  </a:cubicBezTo>
                  <a:cubicBezTo>
                    <a:pt x="5332" y="146"/>
                    <a:pt x="4740" y="0"/>
                    <a:pt x="415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4" name="Google Shape;9694;p24"/>
            <p:cNvSpPr/>
            <p:nvPr/>
          </p:nvSpPr>
          <p:spPr>
            <a:xfrm>
              <a:off x="3024250" y="3163500"/>
              <a:ext cx="203375" cy="180325"/>
            </a:xfrm>
            <a:custGeom>
              <a:avLst/>
              <a:gdLst/>
              <a:ahLst/>
              <a:cxnLst/>
              <a:rect l="l" t="t" r="r" b="b"/>
              <a:pathLst>
                <a:path w="8135" h="7213" extrusionOk="0">
                  <a:moveTo>
                    <a:pt x="4134" y="1"/>
                  </a:moveTo>
                  <a:cubicBezTo>
                    <a:pt x="2857" y="1"/>
                    <a:pt x="1605" y="693"/>
                    <a:pt x="942" y="1910"/>
                  </a:cubicBezTo>
                  <a:cubicBezTo>
                    <a:pt x="0" y="3639"/>
                    <a:pt x="603" y="5815"/>
                    <a:pt x="2287" y="6763"/>
                  </a:cubicBezTo>
                  <a:cubicBezTo>
                    <a:pt x="2828" y="7068"/>
                    <a:pt x="3416" y="7212"/>
                    <a:pt x="3999" y="7212"/>
                  </a:cubicBezTo>
                  <a:cubicBezTo>
                    <a:pt x="5277" y="7212"/>
                    <a:pt x="6529" y="6519"/>
                    <a:pt x="7192" y="5302"/>
                  </a:cubicBezTo>
                  <a:cubicBezTo>
                    <a:pt x="8135" y="3572"/>
                    <a:pt x="7532" y="1399"/>
                    <a:pt x="5846" y="450"/>
                  </a:cubicBezTo>
                  <a:cubicBezTo>
                    <a:pt x="5306" y="145"/>
                    <a:pt x="4718" y="1"/>
                    <a:pt x="413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5" name="Google Shape;9695;p24"/>
            <p:cNvSpPr/>
            <p:nvPr/>
          </p:nvSpPr>
          <p:spPr>
            <a:xfrm>
              <a:off x="2973775" y="2979125"/>
              <a:ext cx="205125" cy="181175"/>
            </a:xfrm>
            <a:custGeom>
              <a:avLst/>
              <a:gdLst/>
              <a:ahLst/>
              <a:cxnLst/>
              <a:rect l="l" t="t" r="r" b="b"/>
              <a:pathLst>
                <a:path w="8205" h="7247" extrusionOk="0">
                  <a:moveTo>
                    <a:pt x="4153" y="0"/>
                  </a:moveTo>
                  <a:cubicBezTo>
                    <a:pt x="2911" y="0"/>
                    <a:pt x="1698" y="657"/>
                    <a:pt x="1022" y="1824"/>
                  </a:cubicBezTo>
                  <a:cubicBezTo>
                    <a:pt x="1" y="3585"/>
                    <a:pt x="566" y="5791"/>
                    <a:pt x="2292" y="6777"/>
                  </a:cubicBezTo>
                  <a:cubicBezTo>
                    <a:pt x="2849" y="7095"/>
                    <a:pt x="3452" y="7246"/>
                    <a:pt x="4048" y="7246"/>
                  </a:cubicBezTo>
                  <a:cubicBezTo>
                    <a:pt x="5306" y="7246"/>
                    <a:pt x="6531" y="6573"/>
                    <a:pt x="7207" y="5373"/>
                  </a:cubicBezTo>
                  <a:cubicBezTo>
                    <a:pt x="8204" y="3600"/>
                    <a:pt x="7606" y="1412"/>
                    <a:pt x="5860" y="444"/>
                  </a:cubicBezTo>
                  <a:cubicBezTo>
                    <a:pt x="5319" y="143"/>
                    <a:pt x="4733" y="0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6" name="Google Shape;9696;p24"/>
            <p:cNvSpPr/>
            <p:nvPr/>
          </p:nvSpPr>
          <p:spPr>
            <a:xfrm>
              <a:off x="3904175" y="3502150"/>
              <a:ext cx="204550" cy="181225"/>
            </a:xfrm>
            <a:custGeom>
              <a:avLst/>
              <a:gdLst/>
              <a:ahLst/>
              <a:cxnLst/>
              <a:rect l="l" t="t" r="r" b="b"/>
              <a:pathLst>
                <a:path w="8182" h="7249" extrusionOk="0">
                  <a:moveTo>
                    <a:pt x="4146" y="1"/>
                  </a:moveTo>
                  <a:cubicBezTo>
                    <a:pt x="2898" y="1"/>
                    <a:pt x="1686" y="663"/>
                    <a:pt x="1008" y="1851"/>
                  </a:cubicBezTo>
                  <a:cubicBezTo>
                    <a:pt x="0" y="3614"/>
                    <a:pt x="582" y="5815"/>
                    <a:pt x="2317" y="6792"/>
                  </a:cubicBezTo>
                  <a:cubicBezTo>
                    <a:pt x="2867" y="7101"/>
                    <a:pt x="3461" y="7248"/>
                    <a:pt x="4049" y="7248"/>
                  </a:cubicBezTo>
                  <a:cubicBezTo>
                    <a:pt x="5315" y="7248"/>
                    <a:pt x="6547" y="6564"/>
                    <a:pt x="7221" y="5349"/>
                  </a:cubicBezTo>
                  <a:cubicBezTo>
                    <a:pt x="8182" y="3616"/>
                    <a:pt x="7610" y="1457"/>
                    <a:pt x="5931" y="485"/>
                  </a:cubicBezTo>
                  <a:cubicBezTo>
                    <a:pt x="5366" y="157"/>
                    <a:pt x="4751" y="1"/>
                    <a:pt x="414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7" name="Google Shape;9697;p24"/>
            <p:cNvSpPr/>
            <p:nvPr/>
          </p:nvSpPr>
          <p:spPr>
            <a:xfrm>
              <a:off x="4387350" y="2369550"/>
              <a:ext cx="205225" cy="181600"/>
            </a:xfrm>
            <a:custGeom>
              <a:avLst/>
              <a:gdLst/>
              <a:ahLst/>
              <a:cxnLst/>
              <a:rect l="l" t="t" r="r" b="b"/>
              <a:pathLst>
                <a:path w="8209" h="7264" extrusionOk="0">
                  <a:moveTo>
                    <a:pt x="4160" y="0"/>
                  </a:moveTo>
                  <a:cubicBezTo>
                    <a:pt x="2912" y="0"/>
                    <a:pt x="1703" y="661"/>
                    <a:pt x="1024" y="1847"/>
                  </a:cubicBezTo>
                  <a:cubicBezTo>
                    <a:pt x="1" y="3630"/>
                    <a:pt x="573" y="5807"/>
                    <a:pt x="2322" y="6799"/>
                  </a:cubicBezTo>
                  <a:cubicBezTo>
                    <a:pt x="2879" y="7114"/>
                    <a:pt x="3480" y="7264"/>
                    <a:pt x="4072" y="7264"/>
                  </a:cubicBezTo>
                  <a:cubicBezTo>
                    <a:pt x="5335" y="7264"/>
                    <a:pt x="6560" y="6582"/>
                    <a:pt x="7238" y="5368"/>
                  </a:cubicBezTo>
                  <a:cubicBezTo>
                    <a:pt x="8209" y="3626"/>
                    <a:pt x="7643" y="1470"/>
                    <a:pt x="5960" y="490"/>
                  </a:cubicBezTo>
                  <a:cubicBezTo>
                    <a:pt x="5389" y="158"/>
                    <a:pt x="4770" y="0"/>
                    <a:pt x="416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8" name="Google Shape;9698;p24"/>
            <p:cNvSpPr/>
            <p:nvPr/>
          </p:nvSpPr>
          <p:spPr>
            <a:xfrm>
              <a:off x="4404375" y="3159375"/>
              <a:ext cx="203025" cy="179825"/>
            </a:xfrm>
            <a:custGeom>
              <a:avLst/>
              <a:gdLst/>
              <a:ahLst/>
              <a:cxnLst/>
              <a:rect l="l" t="t" r="r" b="b"/>
              <a:pathLst>
                <a:path w="8121" h="7193" extrusionOk="0">
                  <a:moveTo>
                    <a:pt x="4134" y="0"/>
                  </a:moveTo>
                  <a:cubicBezTo>
                    <a:pt x="2848" y="0"/>
                    <a:pt x="1584" y="701"/>
                    <a:pt x="929" y="1925"/>
                  </a:cubicBezTo>
                  <a:cubicBezTo>
                    <a:pt x="1" y="3664"/>
                    <a:pt x="631" y="5851"/>
                    <a:pt x="2330" y="6775"/>
                  </a:cubicBezTo>
                  <a:cubicBezTo>
                    <a:pt x="2853" y="7058"/>
                    <a:pt x="3422" y="7193"/>
                    <a:pt x="3986" y="7193"/>
                  </a:cubicBezTo>
                  <a:cubicBezTo>
                    <a:pt x="5255" y="7193"/>
                    <a:pt x="6503" y="6512"/>
                    <a:pt x="7165" y="5317"/>
                  </a:cubicBezTo>
                  <a:cubicBezTo>
                    <a:pt x="8120" y="3592"/>
                    <a:pt x="7525" y="1397"/>
                    <a:pt x="5839" y="447"/>
                  </a:cubicBezTo>
                  <a:cubicBezTo>
                    <a:pt x="5303" y="144"/>
                    <a:pt x="4716" y="0"/>
                    <a:pt x="413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9" name="Google Shape;9699;p24"/>
            <p:cNvSpPr/>
            <p:nvPr/>
          </p:nvSpPr>
          <p:spPr>
            <a:xfrm>
              <a:off x="3008750" y="2374775"/>
              <a:ext cx="203050" cy="179825"/>
            </a:xfrm>
            <a:custGeom>
              <a:avLst/>
              <a:gdLst/>
              <a:ahLst/>
              <a:cxnLst/>
              <a:rect l="l" t="t" r="r" b="b"/>
              <a:pathLst>
                <a:path w="8122" h="7193" extrusionOk="0">
                  <a:moveTo>
                    <a:pt x="4136" y="0"/>
                  </a:moveTo>
                  <a:cubicBezTo>
                    <a:pt x="2865" y="0"/>
                    <a:pt x="1613" y="684"/>
                    <a:pt x="951" y="1887"/>
                  </a:cubicBezTo>
                  <a:cubicBezTo>
                    <a:pt x="0" y="3616"/>
                    <a:pt x="606" y="5807"/>
                    <a:pt x="2294" y="6753"/>
                  </a:cubicBezTo>
                  <a:cubicBezTo>
                    <a:pt x="2827" y="7051"/>
                    <a:pt x="3410" y="7193"/>
                    <a:pt x="3988" y="7193"/>
                  </a:cubicBezTo>
                  <a:cubicBezTo>
                    <a:pt x="5241" y="7193"/>
                    <a:pt x="6475" y="6528"/>
                    <a:pt x="7144" y="5355"/>
                  </a:cubicBezTo>
                  <a:cubicBezTo>
                    <a:pt x="8121" y="3641"/>
                    <a:pt x="7549" y="1439"/>
                    <a:pt x="5877" y="467"/>
                  </a:cubicBezTo>
                  <a:cubicBezTo>
                    <a:pt x="5331" y="150"/>
                    <a:pt x="4731" y="0"/>
                    <a:pt x="413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0" name="Google Shape;9700;p24"/>
            <p:cNvSpPr/>
            <p:nvPr/>
          </p:nvSpPr>
          <p:spPr>
            <a:xfrm>
              <a:off x="4272025" y="3397550"/>
              <a:ext cx="201050" cy="177675"/>
            </a:xfrm>
            <a:custGeom>
              <a:avLst/>
              <a:gdLst/>
              <a:ahLst/>
              <a:cxnLst/>
              <a:rect l="l" t="t" r="r" b="b"/>
              <a:pathLst>
                <a:path w="8042" h="7107" extrusionOk="0">
                  <a:moveTo>
                    <a:pt x="4118" y="0"/>
                  </a:moveTo>
                  <a:cubicBezTo>
                    <a:pt x="2863" y="0"/>
                    <a:pt x="1619" y="663"/>
                    <a:pt x="962" y="1817"/>
                  </a:cubicBezTo>
                  <a:cubicBezTo>
                    <a:pt x="0" y="3507"/>
                    <a:pt x="609" y="5761"/>
                    <a:pt x="2275" y="6687"/>
                  </a:cubicBezTo>
                  <a:cubicBezTo>
                    <a:pt x="2787" y="6972"/>
                    <a:pt x="3353" y="7106"/>
                    <a:pt x="3919" y="7106"/>
                  </a:cubicBezTo>
                  <a:cubicBezTo>
                    <a:pt x="5196" y="7106"/>
                    <a:pt x="6470" y="6422"/>
                    <a:pt x="7110" y="5243"/>
                  </a:cubicBezTo>
                  <a:cubicBezTo>
                    <a:pt x="8041" y="3528"/>
                    <a:pt x="7398" y="1282"/>
                    <a:pt x="5721" y="394"/>
                  </a:cubicBezTo>
                  <a:cubicBezTo>
                    <a:pt x="5216" y="127"/>
                    <a:pt x="4666" y="0"/>
                    <a:pt x="411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1" name="Google Shape;9701;p24"/>
            <p:cNvSpPr/>
            <p:nvPr/>
          </p:nvSpPr>
          <p:spPr>
            <a:xfrm>
              <a:off x="3874375" y="1925425"/>
              <a:ext cx="202075" cy="178850"/>
            </a:xfrm>
            <a:custGeom>
              <a:avLst/>
              <a:gdLst/>
              <a:ahLst/>
              <a:cxnLst/>
              <a:rect l="l" t="t" r="r" b="b"/>
              <a:pathLst>
                <a:path w="8083" h="7154" extrusionOk="0">
                  <a:moveTo>
                    <a:pt x="4133" y="0"/>
                  </a:moveTo>
                  <a:cubicBezTo>
                    <a:pt x="2882" y="0"/>
                    <a:pt x="1639" y="660"/>
                    <a:pt x="974" y="1820"/>
                  </a:cubicBezTo>
                  <a:cubicBezTo>
                    <a:pt x="0" y="3516"/>
                    <a:pt x="584" y="5747"/>
                    <a:pt x="2252" y="6705"/>
                  </a:cubicBezTo>
                  <a:cubicBezTo>
                    <a:pt x="2782" y="7010"/>
                    <a:pt x="3367" y="7154"/>
                    <a:pt x="3952" y="7154"/>
                  </a:cubicBezTo>
                  <a:cubicBezTo>
                    <a:pt x="5202" y="7154"/>
                    <a:pt x="6444" y="6494"/>
                    <a:pt x="7110" y="5335"/>
                  </a:cubicBezTo>
                  <a:cubicBezTo>
                    <a:pt x="8083" y="3637"/>
                    <a:pt x="7501" y="1408"/>
                    <a:pt x="5833" y="448"/>
                  </a:cubicBezTo>
                  <a:cubicBezTo>
                    <a:pt x="5303" y="144"/>
                    <a:pt x="4717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2" name="Google Shape;9702;p24"/>
            <p:cNvSpPr/>
            <p:nvPr/>
          </p:nvSpPr>
          <p:spPr>
            <a:xfrm>
              <a:off x="3142775" y="2138425"/>
              <a:ext cx="201675" cy="178300"/>
            </a:xfrm>
            <a:custGeom>
              <a:avLst/>
              <a:gdLst/>
              <a:ahLst/>
              <a:cxnLst/>
              <a:rect l="l" t="t" r="r" b="b"/>
              <a:pathLst>
                <a:path w="8067" h="7132" extrusionOk="0">
                  <a:moveTo>
                    <a:pt x="4129" y="1"/>
                  </a:moveTo>
                  <a:cubicBezTo>
                    <a:pt x="2886" y="1"/>
                    <a:pt x="1650" y="651"/>
                    <a:pt x="983" y="1791"/>
                  </a:cubicBezTo>
                  <a:cubicBezTo>
                    <a:pt x="0" y="3469"/>
                    <a:pt x="587" y="5736"/>
                    <a:pt x="2249" y="6689"/>
                  </a:cubicBezTo>
                  <a:cubicBezTo>
                    <a:pt x="2772" y="6989"/>
                    <a:pt x="3354" y="7131"/>
                    <a:pt x="3934" y="7131"/>
                  </a:cubicBezTo>
                  <a:cubicBezTo>
                    <a:pt x="5196" y="7131"/>
                    <a:pt x="6455" y="6460"/>
                    <a:pt x="7110" y="5291"/>
                  </a:cubicBezTo>
                  <a:cubicBezTo>
                    <a:pt x="8066" y="3586"/>
                    <a:pt x="7448" y="1336"/>
                    <a:pt x="5768" y="415"/>
                  </a:cubicBezTo>
                  <a:cubicBezTo>
                    <a:pt x="5255" y="134"/>
                    <a:pt x="4691" y="1"/>
                    <a:pt x="412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3" name="Google Shape;9703;p24"/>
            <p:cNvSpPr/>
            <p:nvPr/>
          </p:nvSpPr>
          <p:spPr>
            <a:xfrm>
              <a:off x="2877150" y="2613250"/>
              <a:ext cx="199650" cy="177150"/>
            </a:xfrm>
            <a:custGeom>
              <a:avLst/>
              <a:gdLst/>
              <a:ahLst/>
              <a:cxnLst/>
              <a:rect l="l" t="t" r="r" b="b"/>
              <a:pathLst>
                <a:path w="7986" h="7086" extrusionOk="0">
                  <a:moveTo>
                    <a:pt x="4096" y="0"/>
                  </a:moveTo>
                  <a:cubicBezTo>
                    <a:pt x="2821" y="0"/>
                    <a:pt x="1546" y="685"/>
                    <a:pt x="910" y="1866"/>
                  </a:cubicBezTo>
                  <a:cubicBezTo>
                    <a:pt x="0" y="3554"/>
                    <a:pt x="603" y="5735"/>
                    <a:pt x="2234" y="6657"/>
                  </a:cubicBezTo>
                  <a:cubicBezTo>
                    <a:pt x="2748" y="6948"/>
                    <a:pt x="3319" y="7085"/>
                    <a:pt x="3890" y="7085"/>
                  </a:cubicBezTo>
                  <a:cubicBezTo>
                    <a:pt x="5165" y="7085"/>
                    <a:pt x="6439" y="6400"/>
                    <a:pt x="7077" y="5219"/>
                  </a:cubicBezTo>
                  <a:cubicBezTo>
                    <a:pt x="7986" y="3532"/>
                    <a:pt x="7383" y="1351"/>
                    <a:pt x="5752" y="428"/>
                  </a:cubicBezTo>
                  <a:cubicBezTo>
                    <a:pt x="5238" y="137"/>
                    <a:pt x="4667" y="0"/>
                    <a:pt x="409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4" name="Google Shape;9704;p24"/>
            <p:cNvSpPr/>
            <p:nvPr/>
          </p:nvSpPr>
          <p:spPr>
            <a:xfrm>
              <a:off x="3307150" y="3478950"/>
              <a:ext cx="202075" cy="178825"/>
            </a:xfrm>
            <a:custGeom>
              <a:avLst/>
              <a:gdLst/>
              <a:ahLst/>
              <a:cxnLst/>
              <a:rect l="l" t="t" r="r" b="b"/>
              <a:pathLst>
                <a:path w="8083" h="7153" extrusionOk="0">
                  <a:moveTo>
                    <a:pt x="4133" y="0"/>
                  </a:moveTo>
                  <a:cubicBezTo>
                    <a:pt x="2879" y="0"/>
                    <a:pt x="1633" y="664"/>
                    <a:pt x="970" y="1827"/>
                  </a:cubicBezTo>
                  <a:cubicBezTo>
                    <a:pt x="0" y="3524"/>
                    <a:pt x="588" y="5755"/>
                    <a:pt x="2258" y="6709"/>
                  </a:cubicBezTo>
                  <a:cubicBezTo>
                    <a:pt x="2786" y="7010"/>
                    <a:pt x="3369" y="7153"/>
                    <a:pt x="3950" y="7153"/>
                  </a:cubicBezTo>
                  <a:cubicBezTo>
                    <a:pt x="5204" y="7153"/>
                    <a:pt x="6450" y="6489"/>
                    <a:pt x="7113" y="5326"/>
                  </a:cubicBezTo>
                  <a:cubicBezTo>
                    <a:pt x="8083" y="3627"/>
                    <a:pt x="7493" y="1398"/>
                    <a:pt x="5825" y="444"/>
                  </a:cubicBezTo>
                  <a:cubicBezTo>
                    <a:pt x="5297" y="143"/>
                    <a:pt x="4714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5" name="Google Shape;9705;p24"/>
            <p:cNvSpPr/>
            <p:nvPr/>
          </p:nvSpPr>
          <p:spPr>
            <a:xfrm>
              <a:off x="4538325" y="2923050"/>
              <a:ext cx="201175" cy="178250"/>
            </a:xfrm>
            <a:custGeom>
              <a:avLst/>
              <a:gdLst/>
              <a:ahLst/>
              <a:cxnLst/>
              <a:rect l="l" t="t" r="r" b="b"/>
              <a:pathLst>
                <a:path w="8047" h="7130" extrusionOk="0">
                  <a:moveTo>
                    <a:pt x="4141" y="0"/>
                  </a:moveTo>
                  <a:cubicBezTo>
                    <a:pt x="2888" y="0"/>
                    <a:pt x="1634" y="660"/>
                    <a:pt x="972" y="1814"/>
                  </a:cubicBezTo>
                  <a:cubicBezTo>
                    <a:pt x="1" y="3510"/>
                    <a:pt x="602" y="5764"/>
                    <a:pt x="2276" y="6702"/>
                  </a:cubicBezTo>
                  <a:cubicBezTo>
                    <a:pt x="2794" y="6992"/>
                    <a:pt x="3366" y="7129"/>
                    <a:pt x="3937" y="7129"/>
                  </a:cubicBezTo>
                  <a:cubicBezTo>
                    <a:pt x="5210" y="7129"/>
                    <a:pt x="6478" y="6448"/>
                    <a:pt x="7127" y="5265"/>
                  </a:cubicBezTo>
                  <a:cubicBezTo>
                    <a:pt x="8047" y="3587"/>
                    <a:pt x="7464" y="1406"/>
                    <a:pt x="5843" y="454"/>
                  </a:cubicBezTo>
                  <a:cubicBezTo>
                    <a:pt x="5317" y="146"/>
                    <a:pt x="4729" y="0"/>
                    <a:pt x="414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6" name="Google Shape;9706;p24"/>
            <p:cNvSpPr/>
            <p:nvPr/>
          </p:nvSpPr>
          <p:spPr>
            <a:xfrm>
              <a:off x="4339575" y="2186975"/>
              <a:ext cx="202100" cy="178800"/>
            </a:xfrm>
            <a:custGeom>
              <a:avLst/>
              <a:gdLst/>
              <a:ahLst/>
              <a:cxnLst/>
              <a:rect l="l" t="t" r="r" b="b"/>
              <a:pathLst>
                <a:path w="8084" h="7152" extrusionOk="0">
                  <a:moveTo>
                    <a:pt x="4130" y="0"/>
                  </a:moveTo>
                  <a:cubicBezTo>
                    <a:pt x="2858" y="0"/>
                    <a:pt x="1599" y="682"/>
                    <a:pt x="947" y="1868"/>
                  </a:cubicBezTo>
                  <a:cubicBezTo>
                    <a:pt x="1" y="3586"/>
                    <a:pt x="618" y="5807"/>
                    <a:pt x="2299" y="6731"/>
                  </a:cubicBezTo>
                  <a:cubicBezTo>
                    <a:pt x="2818" y="7016"/>
                    <a:pt x="3387" y="7151"/>
                    <a:pt x="3953" y="7151"/>
                  </a:cubicBezTo>
                  <a:cubicBezTo>
                    <a:pt x="5225" y="7151"/>
                    <a:pt x="6485" y="6470"/>
                    <a:pt x="7137" y="5284"/>
                  </a:cubicBezTo>
                  <a:cubicBezTo>
                    <a:pt x="8083" y="3567"/>
                    <a:pt x="7466" y="1346"/>
                    <a:pt x="5785" y="421"/>
                  </a:cubicBezTo>
                  <a:cubicBezTo>
                    <a:pt x="5265" y="135"/>
                    <a:pt x="4697" y="0"/>
                    <a:pt x="413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7" name="Google Shape;9707;p24"/>
            <p:cNvSpPr/>
            <p:nvPr/>
          </p:nvSpPr>
          <p:spPr>
            <a:xfrm>
              <a:off x="3076000" y="3349125"/>
              <a:ext cx="199125" cy="176950"/>
            </a:xfrm>
            <a:custGeom>
              <a:avLst/>
              <a:gdLst/>
              <a:ahLst/>
              <a:cxnLst/>
              <a:rect l="l" t="t" r="r" b="b"/>
              <a:pathLst>
                <a:path w="7965" h="7078" extrusionOk="0">
                  <a:moveTo>
                    <a:pt x="4096" y="0"/>
                  </a:moveTo>
                  <a:cubicBezTo>
                    <a:pt x="2910" y="0"/>
                    <a:pt x="1709" y="604"/>
                    <a:pt x="1015" y="1690"/>
                  </a:cubicBezTo>
                  <a:cubicBezTo>
                    <a:pt x="1" y="3275"/>
                    <a:pt x="472" y="5472"/>
                    <a:pt x="2057" y="6536"/>
                  </a:cubicBezTo>
                  <a:cubicBezTo>
                    <a:pt x="2602" y="6903"/>
                    <a:pt x="3234" y="7077"/>
                    <a:pt x="3870" y="7077"/>
                  </a:cubicBezTo>
                  <a:cubicBezTo>
                    <a:pt x="5055" y="7077"/>
                    <a:pt x="6256" y="6473"/>
                    <a:pt x="6950" y="5388"/>
                  </a:cubicBezTo>
                  <a:cubicBezTo>
                    <a:pt x="7964" y="3803"/>
                    <a:pt x="7493" y="1606"/>
                    <a:pt x="5908" y="540"/>
                  </a:cubicBezTo>
                  <a:cubicBezTo>
                    <a:pt x="5363" y="174"/>
                    <a:pt x="4731" y="0"/>
                    <a:pt x="409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8" name="Google Shape;9708;p24"/>
            <p:cNvSpPr/>
            <p:nvPr/>
          </p:nvSpPr>
          <p:spPr>
            <a:xfrm>
              <a:off x="3540625" y="3610700"/>
              <a:ext cx="200300" cy="176875"/>
            </a:xfrm>
            <a:custGeom>
              <a:avLst/>
              <a:gdLst/>
              <a:ahLst/>
              <a:cxnLst/>
              <a:rect l="l" t="t" r="r" b="b"/>
              <a:pathLst>
                <a:path w="8012" h="7075" extrusionOk="0">
                  <a:moveTo>
                    <a:pt x="4108" y="0"/>
                  </a:moveTo>
                  <a:cubicBezTo>
                    <a:pt x="2902" y="0"/>
                    <a:pt x="1695" y="622"/>
                    <a:pt x="1013" y="1726"/>
                  </a:cubicBezTo>
                  <a:cubicBezTo>
                    <a:pt x="1" y="3365"/>
                    <a:pt x="556" y="5641"/>
                    <a:pt x="2210" y="6618"/>
                  </a:cubicBezTo>
                  <a:cubicBezTo>
                    <a:pt x="2733" y="6928"/>
                    <a:pt x="3318" y="7074"/>
                    <a:pt x="3903" y="7074"/>
                  </a:cubicBezTo>
                  <a:cubicBezTo>
                    <a:pt x="5109" y="7074"/>
                    <a:pt x="6317" y="6452"/>
                    <a:pt x="6999" y="5348"/>
                  </a:cubicBezTo>
                  <a:cubicBezTo>
                    <a:pt x="8011" y="3709"/>
                    <a:pt x="7456" y="1433"/>
                    <a:pt x="5801" y="456"/>
                  </a:cubicBezTo>
                  <a:cubicBezTo>
                    <a:pt x="5277" y="147"/>
                    <a:pt x="4693" y="0"/>
                    <a:pt x="410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9" name="Google Shape;9709;p24"/>
            <p:cNvSpPr/>
            <p:nvPr/>
          </p:nvSpPr>
          <p:spPr>
            <a:xfrm>
              <a:off x="4674675" y="2688875"/>
              <a:ext cx="195200" cy="172375"/>
            </a:xfrm>
            <a:custGeom>
              <a:avLst/>
              <a:gdLst/>
              <a:ahLst/>
              <a:cxnLst/>
              <a:rect l="l" t="t" r="r" b="b"/>
              <a:pathLst>
                <a:path w="7808" h="6895" extrusionOk="0">
                  <a:moveTo>
                    <a:pt x="3932" y="0"/>
                  </a:moveTo>
                  <a:cubicBezTo>
                    <a:pt x="2766" y="0"/>
                    <a:pt x="1646" y="618"/>
                    <a:pt x="998" y="1737"/>
                  </a:cubicBezTo>
                  <a:cubicBezTo>
                    <a:pt x="0" y="3458"/>
                    <a:pt x="544" y="5517"/>
                    <a:pt x="2245" y="6460"/>
                  </a:cubicBezTo>
                  <a:cubicBezTo>
                    <a:pt x="2774" y="6754"/>
                    <a:pt x="3339" y="6894"/>
                    <a:pt x="3893" y="6894"/>
                  </a:cubicBezTo>
                  <a:cubicBezTo>
                    <a:pt x="5074" y="6894"/>
                    <a:pt x="6209" y="6255"/>
                    <a:pt x="6856" y="5106"/>
                  </a:cubicBezTo>
                  <a:cubicBezTo>
                    <a:pt x="7808" y="3418"/>
                    <a:pt x="7276" y="1401"/>
                    <a:pt x="5630" y="459"/>
                  </a:cubicBezTo>
                  <a:cubicBezTo>
                    <a:pt x="5086" y="149"/>
                    <a:pt x="4504" y="0"/>
                    <a:pt x="393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0" name="Google Shape;9710;p24"/>
            <p:cNvSpPr/>
            <p:nvPr/>
          </p:nvSpPr>
          <p:spPr>
            <a:xfrm>
              <a:off x="4142400" y="3637900"/>
              <a:ext cx="193750" cy="171275"/>
            </a:xfrm>
            <a:custGeom>
              <a:avLst/>
              <a:gdLst/>
              <a:ahLst/>
              <a:cxnLst/>
              <a:rect l="l" t="t" r="r" b="b"/>
              <a:pathLst>
                <a:path w="7750" h="6851" extrusionOk="0">
                  <a:moveTo>
                    <a:pt x="3900" y="1"/>
                  </a:moveTo>
                  <a:cubicBezTo>
                    <a:pt x="2729" y="1"/>
                    <a:pt x="1603" y="626"/>
                    <a:pt x="959" y="1754"/>
                  </a:cubicBezTo>
                  <a:cubicBezTo>
                    <a:pt x="1" y="3433"/>
                    <a:pt x="531" y="5463"/>
                    <a:pt x="2172" y="6398"/>
                  </a:cubicBezTo>
                  <a:cubicBezTo>
                    <a:pt x="2708" y="6705"/>
                    <a:pt x="3284" y="6851"/>
                    <a:pt x="3850" y="6851"/>
                  </a:cubicBezTo>
                  <a:cubicBezTo>
                    <a:pt x="5021" y="6851"/>
                    <a:pt x="6147" y="6225"/>
                    <a:pt x="6791" y="5097"/>
                  </a:cubicBezTo>
                  <a:cubicBezTo>
                    <a:pt x="7749" y="3419"/>
                    <a:pt x="7219" y="1388"/>
                    <a:pt x="5579" y="452"/>
                  </a:cubicBezTo>
                  <a:cubicBezTo>
                    <a:pt x="5042" y="147"/>
                    <a:pt x="4466" y="1"/>
                    <a:pt x="390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1" name="Google Shape;9711;p24"/>
            <p:cNvSpPr/>
            <p:nvPr/>
          </p:nvSpPr>
          <p:spPr>
            <a:xfrm>
              <a:off x="3360900" y="3666625"/>
              <a:ext cx="193875" cy="171375"/>
            </a:xfrm>
            <a:custGeom>
              <a:avLst/>
              <a:gdLst/>
              <a:ahLst/>
              <a:cxnLst/>
              <a:rect l="l" t="t" r="r" b="b"/>
              <a:pathLst>
                <a:path w="7755" h="6855" extrusionOk="0">
                  <a:moveTo>
                    <a:pt x="3903" y="1"/>
                  </a:moveTo>
                  <a:cubicBezTo>
                    <a:pt x="2721" y="1"/>
                    <a:pt x="1583" y="641"/>
                    <a:pt x="942" y="1789"/>
                  </a:cubicBezTo>
                  <a:cubicBezTo>
                    <a:pt x="0" y="3472"/>
                    <a:pt x="553" y="5495"/>
                    <a:pt x="2206" y="6419"/>
                  </a:cubicBezTo>
                  <a:cubicBezTo>
                    <a:pt x="2734" y="6714"/>
                    <a:pt x="3297" y="6854"/>
                    <a:pt x="3851" y="6854"/>
                  </a:cubicBezTo>
                  <a:cubicBezTo>
                    <a:pt x="5033" y="6854"/>
                    <a:pt x="6170" y="6213"/>
                    <a:pt x="6811" y="5065"/>
                  </a:cubicBezTo>
                  <a:cubicBezTo>
                    <a:pt x="7754" y="3378"/>
                    <a:pt x="7200" y="1360"/>
                    <a:pt x="5547" y="435"/>
                  </a:cubicBezTo>
                  <a:cubicBezTo>
                    <a:pt x="5020" y="141"/>
                    <a:pt x="4457" y="1"/>
                    <a:pt x="390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2" name="Google Shape;9712;p24"/>
            <p:cNvSpPr/>
            <p:nvPr/>
          </p:nvSpPr>
          <p:spPr>
            <a:xfrm>
              <a:off x="3128350" y="3535900"/>
              <a:ext cx="193700" cy="171275"/>
            </a:xfrm>
            <a:custGeom>
              <a:avLst/>
              <a:gdLst/>
              <a:ahLst/>
              <a:cxnLst/>
              <a:rect l="l" t="t" r="r" b="b"/>
              <a:pathLst>
                <a:path w="7748" h="6851" extrusionOk="0">
                  <a:moveTo>
                    <a:pt x="3901" y="1"/>
                  </a:moveTo>
                  <a:cubicBezTo>
                    <a:pt x="2729" y="1"/>
                    <a:pt x="1602" y="627"/>
                    <a:pt x="959" y="1755"/>
                  </a:cubicBezTo>
                  <a:cubicBezTo>
                    <a:pt x="1" y="3433"/>
                    <a:pt x="531" y="5464"/>
                    <a:pt x="2171" y="6399"/>
                  </a:cubicBezTo>
                  <a:cubicBezTo>
                    <a:pt x="2708" y="6705"/>
                    <a:pt x="3283" y="6851"/>
                    <a:pt x="3849" y="6851"/>
                  </a:cubicBezTo>
                  <a:cubicBezTo>
                    <a:pt x="5020" y="6851"/>
                    <a:pt x="6147" y="6225"/>
                    <a:pt x="6791" y="5097"/>
                  </a:cubicBezTo>
                  <a:cubicBezTo>
                    <a:pt x="7748" y="3417"/>
                    <a:pt x="7219" y="1388"/>
                    <a:pt x="5577" y="452"/>
                  </a:cubicBezTo>
                  <a:cubicBezTo>
                    <a:pt x="5041" y="146"/>
                    <a:pt x="4466" y="1"/>
                    <a:pt x="390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3" name="Google Shape;9713;p24"/>
            <p:cNvSpPr/>
            <p:nvPr/>
          </p:nvSpPr>
          <p:spPr>
            <a:xfrm>
              <a:off x="3462050" y="1850575"/>
              <a:ext cx="195600" cy="173375"/>
            </a:xfrm>
            <a:custGeom>
              <a:avLst/>
              <a:gdLst/>
              <a:ahLst/>
              <a:cxnLst/>
              <a:rect l="l" t="t" r="r" b="b"/>
              <a:pathLst>
                <a:path w="7824" h="6935" extrusionOk="0">
                  <a:moveTo>
                    <a:pt x="3939" y="0"/>
                  </a:moveTo>
                  <a:cubicBezTo>
                    <a:pt x="2742" y="0"/>
                    <a:pt x="1590" y="648"/>
                    <a:pt x="941" y="1812"/>
                  </a:cubicBezTo>
                  <a:cubicBezTo>
                    <a:pt x="1" y="3498"/>
                    <a:pt x="539" y="5526"/>
                    <a:pt x="2176" y="6469"/>
                  </a:cubicBezTo>
                  <a:cubicBezTo>
                    <a:pt x="2722" y="6784"/>
                    <a:pt x="3310" y="6935"/>
                    <a:pt x="3886" y="6935"/>
                  </a:cubicBezTo>
                  <a:cubicBezTo>
                    <a:pt x="5083" y="6935"/>
                    <a:pt x="6234" y="6287"/>
                    <a:pt x="6884" y="5124"/>
                  </a:cubicBezTo>
                  <a:cubicBezTo>
                    <a:pt x="7824" y="3438"/>
                    <a:pt x="7286" y="1409"/>
                    <a:pt x="5649" y="466"/>
                  </a:cubicBezTo>
                  <a:cubicBezTo>
                    <a:pt x="5102" y="150"/>
                    <a:pt x="4515" y="0"/>
                    <a:pt x="393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4" name="Google Shape;9714;p24"/>
            <p:cNvSpPr/>
            <p:nvPr/>
          </p:nvSpPr>
          <p:spPr>
            <a:xfrm>
              <a:off x="2962950" y="2194300"/>
              <a:ext cx="195275" cy="172875"/>
            </a:xfrm>
            <a:custGeom>
              <a:avLst/>
              <a:gdLst/>
              <a:ahLst/>
              <a:cxnLst/>
              <a:rect l="l" t="t" r="r" b="b"/>
              <a:pathLst>
                <a:path w="7811" h="6915" extrusionOk="0">
                  <a:moveTo>
                    <a:pt x="3927" y="1"/>
                  </a:moveTo>
                  <a:cubicBezTo>
                    <a:pt x="2737" y="1"/>
                    <a:pt x="1596" y="644"/>
                    <a:pt x="946" y="1808"/>
                  </a:cubicBezTo>
                  <a:cubicBezTo>
                    <a:pt x="0" y="3502"/>
                    <a:pt x="546" y="5523"/>
                    <a:pt x="2202" y="6463"/>
                  </a:cubicBezTo>
                  <a:cubicBezTo>
                    <a:pt x="2741" y="6768"/>
                    <a:pt x="3318" y="6914"/>
                    <a:pt x="3885" y="6914"/>
                  </a:cubicBezTo>
                  <a:cubicBezTo>
                    <a:pt x="5060" y="6914"/>
                    <a:pt x="6190" y="6288"/>
                    <a:pt x="6841" y="5157"/>
                  </a:cubicBezTo>
                  <a:cubicBezTo>
                    <a:pt x="7810" y="3471"/>
                    <a:pt x="7296" y="1435"/>
                    <a:pt x="5662" y="480"/>
                  </a:cubicBezTo>
                  <a:cubicBezTo>
                    <a:pt x="5107" y="155"/>
                    <a:pt x="4511" y="1"/>
                    <a:pt x="392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5" name="Google Shape;9715;p24"/>
            <p:cNvSpPr/>
            <p:nvPr/>
          </p:nvSpPr>
          <p:spPr>
            <a:xfrm>
              <a:off x="4591150" y="3109650"/>
              <a:ext cx="195400" cy="172925"/>
            </a:xfrm>
            <a:custGeom>
              <a:avLst/>
              <a:gdLst/>
              <a:ahLst/>
              <a:cxnLst/>
              <a:rect l="l" t="t" r="r" b="b"/>
              <a:pathLst>
                <a:path w="7816" h="6917" extrusionOk="0">
                  <a:moveTo>
                    <a:pt x="3932" y="1"/>
                  </a:moveTo>
                  <a:cubicBezTo>
                    <a:pt x="2741" y="1"/>
                    <a:pt x="1597" y="647"/>
                    <a:pt x="948" y="1805"/>
                  </a:cubicBezTo>
                  <a:cubicBezTo>
                    <a:pt x="1" y="3500"/>
                    <a:pt x="545" y="5522"/>
                    <a:pt x="2198" y="6462"/>
                  </a:cubicBezTo>
                  <a:cubicBezTo>
                    <a:pt x="2740" y="6770"/>
                    <a:pt x="3319" y="6916"/>
                    <a:pt x="3886" y="6916"/>
                  </a:cubicBezTo>
                  <a:cubicBezTo>
                    <a:pt x="5093" y="6916"/>
                    <a:pt x="6249" y="6253"/>
                    <a:pt x="6896" y="5062"/>
                  </a:cubicBezTo>
                  <a:cubicBezTo>
                    <a:pt x="7815" y="3366"/>
                    <a:pt x="7239" y="1347"/>
                    <a:pt x="5570" y="429"/>
                  </a:cubicBezTo>
                  <a:cubicBezTo>
                    <a:pt x="5043" y="139"/>
                    <a:pt x="4482" y="1"/>
                    <a:pt x="393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6" name="Google Shape;9716;p24"/>
            <p:cNvSpPr/>
            <p:nvPr/>
          </p:nvSpPr>
          <p:spPr>
            <a:xfrm>
              <a:off x="4060075" y="1875000"/>
              <a:ext cx="196575" cy="173350"/>
            </a:xfrm>
            <a:custGeom>
              <a:avLst/>
              <a:gdLst/>
              <a:ahLst/>
              <a:cxnLst/>
              <a:rect l="l" t="t" r="r" b="b"/>
              <a:pathLst>
                <a:path w="7863" h="6934" extrusionOk="0">
                  <a:moveTo>
                    <a:pt x="3960" y="0"/>
                  </a:moveTo>
                  <a:cubicBezTo>
                    <a:pt x="2784" y="0"/>
                    <a:pt x="1648" y="625"/>
                    <a:pt x="995" y="1749"/>
                  </a:cubicBezTo>
                  <a:cubicBezTo>
                    <a:pt x="0" y="3460"/>
                    <a:pt x="543" y="5538"/>
                    <a:pt x="2230" y="6488"/>
                  </a:cubicBezTo>
                  <a:cubicBezTo>
                    <a:pt x="2765" y="6789"/>
                    <a:pt x="3339" y="6933"/>
                    <a:pt x="3904" y="6933"/>
                  </a:cubicBezTo>
                  <a:cubicBezTo>
                    <a:pt x="5080" y="6933"/>
                    <a:pt x="6216" y="6309"/>
                    <a:pt x="6869" y="5185"/>
                  </a:cubicBezTo>
                  <a:cubicBezTo>
                    <a:pt x="7862" y="3473"/>
                    <a:pt x="7321" y="1395"/>
                    <a:pt x="5633" y="445"/>
                  </a:cubicBezTo>
                  <a:cubicBezTo>
                    <a:pt x="5098" y="144"/>
                    <a:pt x="4524" y="0"/>
                    <a:pt x="396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7" name="Google Shape;9717;p24"/>
            <p:cNvSpPr/>
            <p:nvPr/>
          </p:nvSpPr>
          <p:spPr>
            <a:xfrm>
              <a:off x="3279075" y="1904300"/>
              <a:ext cx="195150" cy="172350"/>
            </a:xfrm>
            <a:custGeom>
              <a:avLst/>
              <a:gdLst/>
              <a:ahLst/>
              <a:cxnLst/>
              <a:rect l="l" t="t" r="r" b="b"/>
              <a:pathLst>
                <a:path w="7806" h="6894" extrusionOk="0">
                  <a:moveTo>
                    <a:pt x="3932" y="0"/>
                  </a:moveTo>
                  <a:cubicBezTo>
                    <a:pt x="2767" y="0"/>
                    <a:pt x="1648" y="617"/>
                    <a:pt x="999" y="1734"/>
                  </a:cubicBezTo>
                  <a:cubicBezTo>
                    <a:pt x="0" y="3455"/>
                    <a:pt x="543" y="5514"/>
                    <a:pt x="2243" y="6458"/>
                  </a:cubicBezTo>
                  <a:cubicBezTo>
                    <a:pt x="2773" y="6753"/>
                    <a:pt x="3338" y="6894"/>
                    <a:pt x="3893" y="6894"/>
                  </a:cubicBezTo>
                  <a:cubicBezTo>
                    <a:pt x="5074" y="6894"/>
                    <a:pt x="6208" y="6255"/>
                    <a:pt x="6855" y="5107"/>
                  </a:cubicBezTo>
                  <a:cubicBezTo>
                    <a:pt x="7806" y="3421"/>
                    <a:pt x="7275" y="1402"/>
                    <a:pt x="5631" y="461"/>
                  </a:cubicBezTo>
                  <a:cubicBezTo>
                    <a:pt x="5087" y="149"/>
                    <a:pt x="4504" y="0"/>
                    <a:pt x="393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8" name="Google Shape;9718;p24"/>
            <p:cNvSpPr/>
            <p:nvPr/>
          </p:nvSpPr>
          <p:spPr>
            <a:xfrm>
              <a:off x="4293225" y="2005750"/>
              <a:ext cx="195500" cy="173400"/>
            </a:xfrm>
            <a:custGeom>
              <a:avLst/>
              <a:gdLst/>
              <a:ahLst/>
              <a:cxnLst/>
              <a:rect l="l" t="t" r="r" b="b"/>
              <a:pathLst>
                <a:path w="7820" h="6936" extrusionOk="0">
                  <a:moveTo>
                    <a:pt x="3935" y="0"/>
                  </a:moveTo>
                  <a:cubicBezTo>
                    <a:pt x="2749" y="0"/>
                    <a:pt x="1607" y="635"/>
                    <a:pt x="954" y="1783"/>
                  </a:cubicBezTo>
                  <a:cubicBezTo>
                    <a:pt x="1" y="3460"/>
                    <a:pt x="521" y="5499"/>
                    <a:pt x="2145" y="6454"/>
                  </a:cubicBezTo>
                  <a:cubicBezTo>
                    <a:pt x="2700" y="6780"/>
                    <a:pt x="3297" y="6935"/>
                    <a:pt x="3884" y="6935"/>
                  </a:cubicBezTo>
                  <a:cubicBezTo>
                    <a:pt x="5070" y="6935"/>
                    <a:pt x="6212" y="6299"/>
                    <a:pt x="6865" y="5151"/>
                  </a:cubicBezTo>
                  <a:cubicBezTo>
                    <a:pt x="7820" y="3474"/>
                    <a:pt x="7300" y="1435"/>
                    <a:pt x="5674" y="482"/>
                  </a:cubicBezTo>
                  <a:cubicBezTo>
                    <a:pt x="5120" y="156"/>
                    <a:pt x="4522" y="0"/>
                    <a:pt x="393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9" name="Google Shape;9719;p24"/>
            <p:cNvSpPr/>
            <p:nvPr/>
          </p:nvSpPr>
          <p:spPr>
            <a:xfrm>
              <a:off x="3959175" y="3690800"/>
              <a:ext cx="194325" cy="171850"/>
            </a:xfrm>
            <a:custGeom>
              <a:avLst/>
              <a:gdLst/>
              <a:ahLst/>
              <a:cxnLst/>
              <a:rect l="l" t="t" r="r" b="b"/>
              <a:pathLst>
                <a:path w="7773" h="6874" extrusionOk="0">
                  <a:moveTo>
                    <a:pt x="3908" y="0"/>
                  </a:moveTo>
                  <a:cubicBezTo>
                    <a:pt x="2730" y="0"/>
                    <a:pt x="1599" y="635"/>
                    <a:pt x="954" y="1777"/>
                  </a:cubicBezTo>
                  <a:cubicBezTo>
                    <a:pt x="0" y="3466"/>
                    <a:pt x="540" y="5491"/>
                    <a:pt x="2196" y="6426"/>
                  </a:cubicBezTo>
                  <a:cubicBezTo>
                    <a:pt x="2731" y="6729"/>
                    <a:pt x="3303" y="6873"/>
                    <a:pt x="3864" y="6873"/>
                  </a:cubicBezTo>
                  <a:cubicBezTo>
                    <a:pt x="5042" y="6873"/>
                    <a:pt x="6173" y="6239"/>
                    <a:pt x="6819" y="5096"/>
                  </a:cubicBezTo>
                  <a:cubicBezTo>
                    <a:pt x="7772" y="3407"/>
                    <a:pt x="7233" y="1382"/>
                    <a:pt x="5576" y="447"/>
                  </a:cubicBezTo>
                  <a:cubicBezTo>
                    <a:pt x="5041" y="144"/>
                    <a:pt x="4469" y="0"/>
                    <a:pt x="390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0" name="Google Shape;9720;p24"/>
            <p:cNvSpPr/>
            <p:nvPr/>
          </p:nvSpPr>
          <p:spPr>
            <a:xfrm>
              <a:off x="4624575" y="2504400"/>
              <a:ext cx="196600" cy="173400"/>
            </a:xfrm>
            <a:custGeom>
              <a:avLst/>
              <a:gdLst/>
              <a:ahLst/>
              <a:cxnLst/>
              <a:rect l="l" t="t" r="r" b="b"/>
              <a:pathLst>
                <a:path w="7864" h="6936" extrusionOk="0">
                  <a:moveTo>
                    <a:pt x="3960" y="0"/>
                  </a:moveTo>
                  <a:cubicBezTo>
                    <a:pt x="2772" y="0"/>
                    <a:pt x="1627" y="639"/>
                    <a:pt x="976" y="1783"/>
                  </a:cubicBezTo>
                  <a:cubicBezTo>
                    <a:pt x="0" y="3500"/>
                    <a:pt x="565" y="5573"/>
                    <a:pt x="2264" y="6508"/>
                  </a:cubicBezTo>
                  <a:cubicBezTo>
                    <a:pt x="2790" y="6797"/>
                    <a:pt x="3351" y="6935"/>
                    <a:pt x="3904" y="6935"/>
                  </a:cubicBezTo>
                  <a:cubicBezTo>
                    <a:pt x="5092" y="6935"/>
                    <a:pt x="6237" y="6297"/>
                    <a:pt x="6888" y="5152"/>
                  </a:cubicBezTo>
                  <a:cubicBezTo>
                    <a:pt x="7863" y="3435"/>
                    <a:pt x="7299" y="1362"/>
                    <a:pt x="5600" y="428"/>
                  </a:cubicBezTo>
                  <a:cubicBezTo>
                    <a:pt x="5074" y="138"/>
                    <a:pt x="4512" y="0"/>
                    <a:pt x="396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1" name="Google Shape;9721;p24"/>
            <p:cNvSpPr/>
            <p:nvPr/>
          </p:nvSpPr>
          <p:spPr>
            <a:xfrm>
              <a:off x="2829925" y="2431675"/>
              <a:ext cx="194725" cy="172375"/>
            </a:xfrm>
            <a:custGeom>
              <a:avLst/>
              <a:gdLst/>
              <a:ahLst/>
              <a:cxnLst/>
              <a:rect l="l" t="t" r="r" b="b"/>
              <a:pathLst>
                <a:path w="7789" h="6895" extrusionOk="0">
                  <a:moveTo>
                    <a:pt x="3913" y="1"/>
                  </a:moveTo>
                  <a:cubicBezTo>
                    <a:pt x="2724" y="1"/>
                    <a:pt x="1585" y="647"/>
                    <a:pt x="937" y="1814"/>
                  </a:cubicBezTo>
                  <a:cubicBezTo>
                    <a:pt x="0" y="3506"/>
                    <a:pt x="550" y="5518"/>
                    <a:pt x="2206" y="6449"/>
                  </a:cubicBezTo>
                  <a:cubicBezTo>
                    <a:pt x="2742" y="6751"/>
                    <a:pt x="3315" y="6895"/>
                    <a:pt x="3877" y="6895"/>
                  </a:cubicBezTo>
                  <a:cubicBezTo>
                    <a:pt x="5051" y="6895"/>
                    <a:pt x="6178" y="6265"/>
                    <a:pt x="6826" y="5130"/>
                  </a:cubicBezTo>
                  <a:cubicBezTo>
                    <a:pt x="7788" y="3446"/>
                    <a:pt x="7269" y="1421"/>
                    <a:pt x="5634" y="473"/>
                  </a:cubicBezTo>
                  <a:cubicBezTo>
                    <a:pt x="5082" y="153"/>
                    <a:pt x="4492" y="1"/>
                    <a:pt x="39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2" name="Google Shape;9722;p24"/>
            <p:cNvSpPr/>
            <p:nvPr/>
          </p:nvSpPr>
          <p:spPr>
            <a:xfrm>
              <a:off x="4575350" y="2320950"/>
              <a:ext cx="195275" cy="172425"/>
            </a:xfrm>
            <a:custGeom>
              <a:avLst/>
              <a:gdLst/>
              <a:ahLst/>
              <a:cxnLst/>
              <a:rect l="l" t="t" r="r" b="b"/>
              <a:pathLst>
                <a:path w="7811" h="6897" extrusionOk="0">
                  <a:moveTo>
                    <a:pt x="3934" y="1"/>
                  </a:moveTo>
                  <a:cubicBezTo>
                    <a:pt x="2761" y="1"/>
                    <a:pt x="1635" y="629"/>
                    <a:pt x="986" y="1762"/>
                  </a:cubicBezTo>
                  <a:cubicBezTo>
                    <a:pt x="1" y="3485"/>
                    <a:pt x="561" y="5539"/>
                    <a:pt x="2270" y="6475"/>
                  </a:cubicBezTo>
                  <a:cubicBezTo>
                    <a:pt x="2791" y="6760"/>
                    <a:pt x="3346" y="6896"/>
                    <a:pt x="3891" y="6896"/>
                  </a:cubicBezTo>
                  <a:cubicBezTo>
                    <a:pt x="5082" y="6896"/>
                    <a:pt x="6226" y="6246"/>
                    <a:pt x="6872" y="5084"/>
                  </a:cubicBezTo>
                  <a:cubicBezTo>
                    <a:pt x="7811" y="3392"/>
                    <a:pt x="7263" y="1381"/>
                    <a:pt x="5608" y="448"/>
                  </a:cubicBezTo>
                  <a:cubicBezTo>
                    <a:pt x="5071" y="145"/>
                    <a:pt x="4497" y="1"/>
                    <a:pt x="393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3" name="Google Shape;9723;p24"/>
            <p:cNvSpPr/>
            <p:nvPr/>
          </p:nvSpPr>
          <p:spPr>
            <a:xfrm>
              <a:off x="2796075" y="3036950"/>
              <a:ext cx="194500" cy="171925"/>
            </a:xfrm>
            <a:custGeom>
              <a:avLst/>
              <a:gdLst/>
              <a:ahLst/>
              <a:cxnLst/>
              <a:rect l="l" t="t" r="r" b="b"/>
              <a:pathLst>
                <a:path w="7780" h="6877" extrusionOk="0">
                  <a:moveTo>
                    <a:pt x="3915" y="0"/>
                  </a:moveTo>
                  <a:cubicBezTo>
                    <a:pt x="2725" y="0"/>
                    <a:pt x="1583" y="649"/>
                    <a:pt x="939" y="1812"/>
                  </a:cubicBezTo>
                  <a:cubicBezTo>
                    <a:pt x="0" y="3503"/>
                    <a:pt x="563" y="5522"/>
                    <a:pt x="2230" y="6446"/>
                  </a:cubicBezTo>
                  <a:cubicBezTo>
                    <a:pt x="2755" y="6737"/>
                    <a:pt x="3315" y="6876"/>
                    <a:pt x="3865" y="6876"/>
                  </a:cubicBezTo>
                  <a:cubicBezTo>
                    <a:pt x="5054" y="6876"/>
                    <a:pt x="6197" y="6227"/>
                    <a:pt x="6840" y="5064"/>
                  </a:cubicBezTo>
                  <a:cubicBezTo>
                    <a:pt x="7779" y="3371"/>
                    <a:pt x="7216" y="1353"/>
                    <a:pt x="5550" y="429"/>
                  </a:cubicBezTo>
                  <a:cubicBezTo>
                    <a:pt x="5024" y="139"/>
                    <a:pt x="4465" y="0"/>
                    <a:pt x="391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4" name="Google Shape;9724;p24"/>
            <p:cNvSpPr/>
            <p:nvPr/>
          </p:nvSpPr>
          <p:spPr>
            <a:xfrm>
              <a:off x="3645375" y="1797875"/>
              <a:ext cx="194825" cy="172425"/>
            </a:xfrm>
            <a:custGeom>
              <a:avLst/>
              <a:gdLst/>
              <a:ahLst/>
              <a:cxnLst/>
              <a:rect l="l" t="t" r="r" b="b"/>
              <a:pathLst>
                <a:path w="7793" h="6897" extrusionOk="0">
                  <a:moveTo>
                    <a:pt x="3918" y="0"/>
                  </a:moveTo>
                  <a:cubicBezTo>
                    <a:pt x="2714" y="0"/>
                    <a:pt x="1563" y="664"/>
                    <a:pt x="917" y="1854"/>
                  </a:cubicBezTo>
                  <a:cubicBezTo>
                    <a:pt x="0" y="3548"/>
                    <a:pt x="578" y="5555"/>
                    <a:pt x="2246" y="6471"/>
                  </a:cubicBezTo>
                  <a:cubicBezTo>
                    <a:pt x="2770" y="6759"/>
                    <a:pt x="3328" y="6897"/>
                    <a:pt x="3876" y="6897"/>
                  </a:cubicBezTo>
                  <a:cubicBezTo>
                    <a:pt x="5064" y="6897"/>
                    <a:pt x="6204" y="6250"/>
                    <a:pt x="6850" y="5090"/>
                  </a:cubicBezTo>
                  <a:cubicBezTo>
                    <a:pt x="7793" y="3400"/>
                    <a:pt x="7249" y="1387"/>
                    <a:pt x="5597" y="452"/>
                  </a:cubicBezTo>
                  <a:cubicBezTo>
                    <a:pt x="5057" y="146"/>
                    <a:pt x="4482" y="0"/>
                    <a:pt x="391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5" name="Google Shape;9725;p24"/>
            <p:cNvSpPr/>
            <p:nvPr/>
          </p:nvSpPr>
          <p:spPr>
            <a:xfrm>
              <a:off x="4457675" y="3347050"/>
              <a:ext cx="195300" cy="172400"/>
            </a:xfrm>
            <a:custGeom>
              <a:avLst/>
              <a:gdLst/>
              <a:ahLst/>
              <a:cxnLst/>
              <a:rect l="l" t="t" r="r" b="b"/>
              <a:pathLst>
                <a:path w="7812" h="6896" extrusionOk="0">
                  <a:moveTo>
                    <a:pt x="3935" y="1"/>
                  </a:moveTo>
                  <a:cubicBezTo>
                    <a:pt x="2765" y="1"/>
                    <a:pt x="1642" y="624"/>
                    <a:pt x="993" y="1751"/>
                  </a:cubicBezTo>
                  <a:cubicBezTo>
                    <a:pt x="1" y="3472"/>
                    <a:pt x="554" y="5527"/>
                    <a:pt x="2259" y="6468"/>
                  </a:cubicBezTo>
                  <a:cubicBezTo>
                    <a:pt x="2784" y="6757"/>
                    <a:pt x="3343" y="6895"/>
                    <a:pt x="3892" y="6895"/>
                  </a:cubicBezTo>
                  <a:cubicBezTo>
                    <a:pt x="5079" y="6895"/>
                    <a:pt x="6218" y="6251"/>
                    <a:pt x="6865" y="5096"/>
                  </a:cubicBezTo>
                  <a:cubicBezTo>
                    <a:pt x="7811" y="3404"/>
                    <a:pt x="7270" y="1391"/>
                    <a:pt x="5620" y="454"/>
                  </a:cubicBezTo>
                  <a:cubicBezTo>
                    <a:pt x="5080" y="147"/>
                    <a:pt x="4502" y="1"/>
                    <a:pt x="393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6" name="Google Shape;9726;p24"/>
            <p:cNvSpPr/>
            <p:nvPr/>
          </p:nvSpPr>
          <p:spPr>
            <a:xfrm>
              <a:off x="2746950" y="2853475"/>
              <a:ext cx="193525" cy="170900"/>
            </a:xfrm>
            <a:custGeom>
              <a:avLst/>
              <a:gdLst/>
              <a:ahLst/>
              <a:cxnLst/>
              <a:rect l="l" t="t" r="r" b="b"/>
              <a:pathLst>
                <a:path w="7741" h="6836" extrusionOk="0">
                  <a:moveTo>
                    <a:pt x="3904" y="1"/>
                  </a:moveTo>
                  <a:cubicBezTo>
                    <a:pt x="2732" y="1"/>
                    <a:pt x="1596" y="631"/>
                    <a:pt x="957" y="1756"/>
                  </a:cubicBezTo>
                  <a:cubicBezTo>
                    <a:pt x="1" y="3438"/>
                    <a:pt x="546" y="5476"/>
                    <a:pt x="2199" y="6401"/>
                  </a:cubicBezTo>
                  <a:cubicBezTo>
                    <a:pt x="2724" y="6695"/>
                    <a:pt x="3287" y="6836"/>
                    <a:pt x="3839" y="6836"/>
                  </a:cubicBezTo>
                  <a:cubicBezTo>
                    <a:pt x="5027" y="6836"/>
                    <a:pt x="6170" y="6188"/>
                    <a:pt x="6809" y="5032"/>
                  </a:cubicBezTo>
                  <a:cubicBezTo>
                    <a:pt x="7740" y="3346"/>
                    <a:pt x="7161" y="1317"/>
                    <a:pt x="5490" y="408"/>
                  </a:cubicBezTo>
                  <a:cubicBezTo>
                    <a:pt x="4983" y="132"/>
                    <a:pt x="4440" y="1"/>
                    <a:pt x="390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7" name="Google Shape;9727;p24"/>
            <p:cNvSpPr/>
            <p:nvPr/>
          </p:nvSpPr>
          <p:spPr>
            <a:xfrm>
              <a:off x="3776750" y="3744500"/>
              <a:ext cx="193325" cy="170775"/>
            </a:xfrm>
            <a:custGeom>
              <a:avLst/>
              <a:gdLst/>
              <a:ahLst/>
              <a:cxnLst/>
              <a:rect l="l" t="t" r="r" b="b"/>
              <a:pathLst>
                <a:path w="7733" h="6831" extrusionOk="0">
                  <a:moveTo>
                    <a:pt x="3895" y="1"/>
                  </a:moveTo>
                  <a:cubicBezTo>
                    <a:pt x="2737" y="1"/>
                    <a:pt x="1616" y="612"/>
                    <a:pt x="977" y="1711"/>
                  </a:cubicBezTo>
                  <a:cubicBezTo>
                    <a:pt x="0" y="3388"/>
                    <a:pt x="516" y="5434"/>
                    <a:pt x="2153" y="6375"/>
                  </a:cubicBezTo>
                  <a:cubicBezTo>
                    <a:pt x="2690" y="6684"/>
                    <a:pt x="3268" y="6831"/>
                    <a:pt x="3836" y="6831"/>
                  </a:cubicBezTo>
                  <a:cubicBezTo>
                    <a:pt x="5009" y="6831"/>
                    <a:pt x="6140" y="6202"/>
                    <a:pt x="6782" y="5071"/>
                  </a:cubicBezTo>
                  <a:cubicBezTo>
                    <a:pt x="7732" y="3391"/>
                    <a:pt x="7184" y="1353"/>
                    <a:pt x="5528" y="429"/>
                  </a:cubicBezTo>
                  <a:cubicBezTo>
                    <a:pt x="5007" y="139"/>
                    <a:pt x="4447" y="1"/>
                    <a:pt x="389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8" name="Google Shape;9728;p24"/>
            <p:cNvSpPr/>
            <p:nvPr/>
          </p:nvSpPr>
          <p:spPr>
            <a:xfrm>
              <a:off x="2846275" y="3221400"/>
              <a:ext cx="193475" cy="170825"/>
            </a:xfrm>
            <a:custGeom>
              <a:avLst/>
              <a:gdLst/>
              <a:ahLst/>
              <a:cxnLst/>
              <a:rect l="l" t="t" r="r" b="b"/>
              <a:pathLst>
                <a:path w="7739" h="6833" extrusionOk="0">
                  <a:moveTo>
                    <a:pt x="3899" y="1"/>
                  </a:moveTo>
                  <a:cubicBezTo>
                    <a:pt x="2735" y="1"/>
                    <a:pt x="1609" y="621"/>
                    <a:pt x="969" y="1731"/>
                  </a:cubicBezTo>
                  <a:cubicBezTo>
                    <a:pt x="1" y="3409"/>
                    <a:pt x="530" y="5452"/>
                    <a:pt x="2174" y="6386"/>
                  </a:cubicBezTo>
                  <a:cubicBezTo>
                    <a:pt x="2706" y="6689"/>
                    <a:pt x="3277" y="6833"/>
                    <a:pt x="3838" y="6833"/>
                  </a:cubicBezTo>
                  <a:cubicBezTo>
                    <a:pt x="5017" y="6833"/>
                    <a:pt x="6154" y="6196"/>
                    <a:pt x="6794" y="5054"/>
                  </a:cubicBezTo>
                  <a:cubicBezTo>
                    <a:pt x="7738" y="3368"/>
                    <a:pt x="7175" y="1339"/>
                    <a:pt x="5512" y="421"/>
                  </a:cubicBezTo>
                  <a:cubicBezTo>
                    <a:pt x="4997" y="136"/>
                    <a:pt x="4444" y="1"/>
                    <a:pt x="389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9" name="Google Shape;9729;p24"/>
            <p:cNvSpPr/>
            <p:nvPr/>
          </p:nvSpPr>
          <p:spPr>
            <a:xfrm>
              <a:off x="3829575" y="1746025"/>
              <a:ext cx="192350" cy="169750"/>
            </a:xfrm>
            <a:custGeom>
              <a:avLst/>
              <a:gdLst/>
              <a:ahLst/>
              <a:cxnLst/>
              <a:rect l="l" t="t" r="r" b="b"/>
              <a:pathLst>
                <a:path w="7694" h="6790" extrusionOk="0">
                  <a:moveTo>
                    <a:pt x="3893" y="0"/>
                  </a:moveTo>
                  <a:cubicBezTo>
                    <a:pt x="2742" y="0"/>
                    <a:pt x="1620" y="600"/>
                    <a:pt x="982" y="1675"/>
                  </a:cubicBezTo>
                  <a:cubicBezTo>
                    <a:pt x="0" y="3330"/>
                    <a:pt x="519" y="5409"/>
                    <a:pt x="2146" y="6345"/>
                  </a:cubicBezTo>
                  <a:cubicBezTo>
                    <a:pt x="2669" y="6646"/>
                    <a:pt x="3239" y="6790"/>
                    <a:pt x="3802" y="6790"/>
                  </a:cubicBezTo>
                  <a:cubicBezTo>
                    <a:pt x="4953" y="6790"/>
                    <a:pt x="6076" y="6190"/>
                    <a:pt x="6714" y="5115"/>
                  </a:cubicBezTo>
                  <a:cubicBezTo>
                    <a:pt x="7694" y="3460"/>
                    <a:pt x="7177" y="1381"/>
                    <a:pt x="5550" y="445"/>
                  </a:cubicBezTo>
                  <a:cubicBezTo>
                    <a:pt x="5026" y="144"/>
                    <a:pt x="4456" y="0"/>
                    <a:pt x="389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0" name="Google Shape;9730;p24"/>
            <p:cNvSpPr/>
            <p:nvPr/>
          </p:nvSpPr>
          <p:spPr>
            <a:xfrm>
              <a:off x="3098375" y="1958950"/>
              <a:ext cx="191150" cy="169325"/>
            </a:xfrm>
            <a:custGeom>
              <a:avLst/>
              <a:gdLst/>
              <a:ahLst/>
              <a:cxnLst/>
              <a:rect l="l" t="t" r="r" b="b"/>
              <a:pathLst>
                <a:path w="7646" h="6773" extrusionOk="0">
                  <a:moveTo>
                    <a:pt x="3875" y="1"/>
                  </a:moveTo>
                  <a:cubicBezTo>
                    <a:pt x="2701" y="1"/>
                    <a:pt x="1555" y="629"/>
                    <a:pt x="923" y="1743"/>
                  </a:cubicBezTo>
                  <a:cubicBezTo>
                    <a:pt x="0" y="3373"/>
                    <a:pt x="537" y="5416"/>
                    <a:pt x="2122" y="6329"/>
                  </a:cubicBezTo>
                  <a:cubicBezTo>
                    <a:pt x="2644" y="6630"/>
                    <a:pt x="3210" y="6773"/>
                    <a:pt x="3771" y="6773"/>
                  </a:cubicBezTo>
                  <a:cubicBezTo>
                    <a:pt x="4962" y="6773"/>
                    <a:pt x="6123" y="6127"/>
                    <a:pt x="6751" y="4982"/>
                  </a:cubicBezTo>
                  <a:cubicBezTo>
                    <a:pt x="7645" y="3345"/>
                    <a:pt x="7077" y="1309"/>
                    <a:pt x="5475" y="417"/>
                  </a:cubicBezTo>
                  <a:cubicBezTo>
                    <a:pt x="4967" y="135"/>
                    <a:pt x="4418" y="1"/>
                    <a:pt x="387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1" name="Google Shape;9731;p24"/>
            <p:cNvSpPr/>
            <p:nvPr/>
          </p:nvSpPr>
          <p:spPr>
            <a:xfrm>
              <a:off x="4726650" y="2874375"/>
              <a:ext cx="191050" cy="169250"/>
            </a:xfrm>
            <a:custGeom>
              <a:avLst/>
              <a:gdLst/>
              <a:ahLst/>
              <a:cxnLst/>
              <a:rect l="l" t="t" r="r" b="b"/>
              <a:pathLst>
                <a:path w="7642" h="6770" extrusionOk="0">
                  <a:moveTo>
                    <a:pt x="3874" y="0"/>
                  </a:moveTo>
                  <a:cubicBezTo>
                    <a:pt x="2716" y="0"/>
                    <a:pt x="1585" y="606"/>
                    <a:pt x="950" y="1688"/>
                  </a:cubicBezTo>
                  <a:cubicBezTo>
                    <a:pt x="1" y="3306"/>
                    <a:pt x="500" y="5360"/>
                    <a:pt x="2070" y="6299"/>
                  </a:cubicBezTo>
                  <a:cubicBezTo>
                    <a:pt x="2604" y="6618"/>
                    <a:pt x="3190" y="6770"/>
                    <a:pt x="3769" y="6770"/>
                  </a:cubicBezTo>
                  <a:cubicBezTo>
                    <a:pt x="4942" y="6770"/>
                    <a:pt x="6086" y="6147"/>
                    <a:pt x="6719" y="5032"/>
                  </a:cubicBezTo>
                  <a:cubicBezTo>
                    <a:pt x="7641" y="3405"/>
                    <a:pt x="7108" y="1358"/>
                    <a:pt x="5522" y="443"/>
                  </a:cubicBezTo>
                  <a:cubicBezTo>
                    <a:pt x="5003" y="143"/>
                    <a:pt x="4435" y="0"/>
                    <a:pt x="387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2" name="Google Shape;9732;p24"/>
            <p:cNvSpPr/>
            <p:nvPr/>
          </p:nvSpPr>
          <p:spPr>
            <a:xfrm>
              <a:off x="4527400" y="2138325"/>
              <a:ext cx="192400" cy="169750"/>
            </a:xfrm>
            <a:custGeom>
              <a:avLst/>
              <a:gdLst/>
              <a:ahLst/>
              <a:cxnLst/>
              <a:rect l="l" t="t" r="r" b="b"/>
              <a:pathLst>
                <a:path w="7696" h="6790" extrusionOk="0">
                  <a:moveTo>
                    <a:pt x="3893" y="1"/>
                  </a:moveTo>
                  <a:cubicBezTo>
                    <a:pt x="2740" y="1"/>
                    <a:pt x="1617" y="602"/>
                    <a:pt x="979" y="1680"/>
                  </a:cubicBezTo>
                  <a:cubicBezTo>
                    <a:pt x="0" y="3336"/>
                    <a:pt x="522" y="5414"/>
                    <a:pt x="2150" y="6348"/>
                  </a:cubicBezTo>
                  <a:cubicBezTo>
                    <a:pt x="2672" y="6648"/>
                    <a:pt x="3240" y="6790"/>
                    <a:pt x="3801" y="6790"/>
                  </a:cubicBezTo>
                  <a:cubicBezTo>
                    <a:pt x="4954" y="6790"/>
                    <a:pt x="6078" y="6189"/>
                    <a:pt x="6715" y="5111"/>
                  </a:cubicBezTo>
                  <a:cubicBezTo>
                    <a:pt x="7695" y="3454"/>
                    <a:pt x="7173" y="1377"/>
                    <a:pt x="5544" y="442"/>
                  </a:cubicBezTo>
                  <a:cubicBezTo>
                    <a:pt x="5022" y="143"/>
                    <a:pt x="4454" y="1"/>
                    <a:pt x="389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3" name="Google Shape;9733;p24"/>
            <p:cNvSpPr/>
            <p:nvPr/>
          </p:nvSpPr>
          <p:spPr>
            <a:xfrm>
              <a:off x="3595375" y="3798975"/>
              <a:ext cx="190075" cy="168150"/>
            </a:xfrm>
            <a:custGeom>
              <a:avLst/>
              <a:gdLst/>
              <a:ahLst/>
              <a:cxnLst/>
              <a:rect l="l" t="t" r="r" b="b"/>
              <a:pathLst>
                <a:path w="7603" h="6726" extrusionOk="0">
                  <a:moveTo>
                    <a:pt x="3880" y="1"/>
                  </a:moveTo>
                  <a:cubicBezTo>
                    <a:pt x="2685" y="1"/>
                    <a:pt x="1505" y="643"/>
                    <a:pt x="889" y="1763"/>
                  </a:cubicBezTo>
                  <a:cubicBezTo>
                    <a:pt x="1" y="3381"/>
                    <a:pt x="581" y="5461"/>
                    <a:pt x="2168" y="6332"/>
                  </a:cubicBezTo>
                  <a:cubicBezTo>
                    <a:pt x="2656" y="6599"/>
                    <a:pt x="3190" y="6726"/>
                    <a:pt x="3721" y="6726"/>
                  </a:cubicBezTo>
                  <a:cubicBezTo>
                    <a:pt x="4917" y="6726"/>
                    <a:pt x="6098" y="6084"/>
                    <a:pt x="6714" y="4964"/>
                  </a:cubicBezTo>
                  <a:cubicBezTo>
                    <a:pt x="7603" y="3346"/>
                    <a:pt x="7022" y="1267"/>
                    <a:pt x="5435" y="396"/>
                  </a:cubicBezTo>
                  <a:cubicBezTo>
                    <a:pt x="4946" y="128"/>
                    <a:pt x="4412" y="1"/>
                    <a:pt x="388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4" name="Google Shape;9734;p24"/>
            <p:cNvSpPr/>
            <p:nvPr/>
          </p:nvSpPr>
          <p:spPr>
            <a:xfrm>
              <a:off x="2698950" y="2670900"/>
              <a:ext cx="190150" cy="168200"/>
            </a:xfrm>
            <a:custGeom>
              <a:avLst/>
              <a:gdLst/>
              <a:ahLst/>
              <a:cxnLst/>
              <a:rect l="l" t="t" r="r" b="b"/>
              <a:pathLst>
                <a:path w="7606" h="6728" extrusionOk="0">
                  <a:moveTo>
                    <a:pt x="3882" y="0"/>
                  </a:moveTo>
                  <a:cubicBezTo>
                    <a:pt x="2705" y="0"/>
                    <a:pt x="1541" y="623"/>
                    <a:pt x="916" y="1718"/>
                  </a:cubicBezTo>
                  <a:cubicBezTo>
                    <a:pt x="1" y="3322"/>
                    <a:pt x="552" y="5408"/>
                    <a:pt x="2126" y="6306"/>
                  </a:cubicBezTo>
                  <a:cubicBezTo>
                    <a:pt x="2626" y="6592"/>
                    <a:pt x="3177" y="6727"/>
                    <a:pt x="3725" y="6727"/>
                  </a:cubicBezTo>
                  <a:cubicBezTo>
                    <a:pt x="4901" y="6727"/>
                    <a:pt x="6065" y="6104"/>
                    <a:pt x="6689" y="5010"/>
                  </a:cubicBezTo>
                  <a:cubicBezTo>
                    <a:pt x="7606" y="3405"/>
                    <a:pt x="7055" y="1318"/>
                    <a:pt x="5481" y="421"/>
                  </a:cubicBezTo>
                  <a:cubicBezTo>
                    <a:pt x="4981" y="135"/>
                    <a:pt x="4430" y="0"/>
                    <a:pt x="388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5" name="Google Shape;9735;p24"/>
            <p:cNvSpPr/>
            <p:nvPr/>
          </p:nvSpPr>
          <p:spPr>
            <a:xfrm>
              <a:off x="4326475" y="3586000"/>
              <a:ext cx="191025" cy="168750"/>
            </a:xfrm>
            <a:custGeom>
              <a:avLst/>
              <a:gdLst/>
              <a:ahLst/>
              <a:cxnLst/>
              <a:rect l="l" t="t" r="r" b="b"/>
              <a:pathLst>
                <a:path w="7641" h="6750" extrusionOk="0">
                  <a:moveTo>
                    <a:pt x="3902" y="0"/>
                  </a:moveTo>
                  <a:cubicBezTo>
                    <a:pt x="2718" y="0"/>
                    <a:pt x="1553" y="633"/>
                    <a:pt x="928" y="1743"/>
                  </a:cubicBezTo>
                  <a:cubicBezTo>
                    <a:pt x="0" y="3392"/>
                    <a:pt x="598" y="5504"/>
                    <a:pt x="2240" y="6373"/>
                  </a:cubicBezTo>
                  <a:cubicBezTo>
                    <a:pt x="2722" y="6629"/>
                    <a:pt x="3243" y="6750"/>
                    <a:pt x="3760" y="6750"/>
                  </a:cubicBezTo>
                  <a:cubicBezTo>
                    <a:pt x="4963" y="6750"/>
                    <a:pt x="6144" y="6095"/>
                    <a:pt x="6759" y="4957"/>
                  </a:cubicBezTo>
                  <a:cubicBezTo>
                    <a:pt x="7641" y="3330"/>
                    <a:pt x="7060" y="1279"/>
                    <a:pt x="5470" y="402"/>
                  </a:cubicBezTo>
                  <a:cubicBezTo>
                    <a:pt x="4976" y="130"/>
                    <a:pt x="4437" y="0"/>
                    <a:pt x="390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6" name="Google Shape;9736;p24"/>
            <p:cNvSpPr/>
            <p:nvPr/>
          </p:nvSpPr>
          <p:spPr>
            <a:xfrm>
              <a:off x="2897700" y="3406925"/>
              <a:ext cx="189800" cy="167650"/>
            </a:xfrm>
            <a:custGeom>
              <a:avLst/>
              <a:gdLst/>
              <a:ahLst/>
              <a:cxnLst/>
              <a:rect l="l" t="t" r="r" b="b"/>
              <a:pathLst>
                <a:path w="7592" h="6706" extrusionOk="0">
                  <a:moveTo>
                    <a:pt x="3881" y="1"/>
                  </a:moveTo>
                  <a:cubicBezTo>
                    <a:pt x="2699" y="1"/>
                    <a:pt x="1529" y="628"/>
                    <a:pt x="910" y="1721"/>
                  </a:cubicBezTo>
                  <a:cubicBezTo>
                    <a:pt x="1" y="3328"/>
                    <a:pt x="572" y="5433"/>
                    <a:pt x="2157" y="6309"/>
                  </a:cubicBezTo>
                  <a:cubicBezTo>
                    <a:pt x="2643" y="6579"/>
                    <a:pt x="3177" y="6706"/>
                    <a:pt x="3710" y="6706"/>
                  </a:cubicBezTo>
                  <a:cubicBezTo>
                    <a:pt x="4911" y="6706"/>
                    <a:pt x="6102" y="6059"/>
                    <a:pt x="6710" y="4938"/>
                  </a:cubicBezTo>
                  <a:cubicBezTo>
                    <a:pt x="7591" y="3312"/>
                    <a:pt x="6984" y="1215"/>
                    <a:pt x="5388" y="371"/>
                  </a:cubicBezTo>
                  <a:cubicBezTo>
                    <a:pt x="4913" y="120"/>
                    <a:pt x="4396" y="1"/>
                    <a:pt x="388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7" name="Google Shape;9737;p24"/>
            <p:cNvSpPr/>
            <p:nvPr/>
          </p:nvSpPr>
          <p:spPr>
            <a:xfrm>
              <a:off x="2784125" y="2250825"/>
              <a:ext cx="187125" cy="166175"/>
            </a:xfrm>
            <a:custGeom>
              <a:avLst/>
              <a:gdLst/>
              <a:ahLst/>
              <a:cxnLst/>
              <a:rect l="l" t="t" r="r" b="b"/>
              <a:pathLst>
                <a:path w="7485" h="6647" extrusionOk="0">
                  <a:moveTo>
                    <a:pt x="3847" y="1"/>
                  </a:moveTo>
                  <a:cubicBezTo>
                    <a:pt x="2692" y="1"/>
                    <a:pt x="1528" y="604"/>
                    <a:pt x="902" y="1666"/>
                  </a:cubicBezTo>
                  <a:cubicBezTo>
                    <a:pt x="1" y="3197"/>
                    <a:pt x="503" y="5260"/>
                    <a:pt x="2006" y="6191"/>
                  </a:cubicBezTo>
                  <a:cubicBezTo>
                    <a:pt x="2504" y="6500"/>
                    <a:pt x="3070" y="6646"/>
                    <a:pt x="3638" y="6646"/>
                  </a:cubicBezTo>
                  <a:cubicBezTo>
                    <a:pt x="4793" y="6646"/>
                    <a:pt x="5956" y="6043"/>
                    <a:pt x="6582" y="4983"/>
                  </a:cubicBezTo>
                  <a:cubicBezTo>
                    <a:pt x="7485" y="3450"/>
                    <a:pt x="6982" y="1387"/>
                    <a:pt x="5479" y="456"/>
                  </a:cubicBezTo>
                  <a:cubicBezTo>
                    <a:pt x="4981" y="147"/>
                    <a:pt x="4415" y="1"/>
                    <a:pt x="384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8" name="Google Shape;9738;p24"/>
            <p:cNvSpPr/>
            <p:nvPr/>
          </p:nvSpPr>
          <p:spPr>
            <a:xfrm>
              <a:off x="4644675" y="3296775"/>
              <a:ext cx="187625" cy="166550"/>
            </a:xfrm>
            <a:custGeom>
              <a:avLst/>
              <a:gdLst/>
              <a:ahLst/>
              <a:cxnLst/>
              <a:rect l="l" t="t" r="r" b="b"/>
              <a:pathLst>
                <a:path w="7505" h="6662" extrusionOk="0">
                  <a:moveTo>
                    <a:pt x="3850" y="1"/>
                  </a:moveTo>
                  <a:cubicBezTo>
                    <a:pt x="2649" y="1"/>
                    <a:pt x="1450" y="647"/>
                    <a:pt x="851" y="1760"/>
                  </a:cubicBezTo>
                  <a:cubicBezTo>
                    <a:pt x="1" y="3345"/>
                    <a:pt x="571" y="5399"/>
                    <a:pt x="2102" y="6261"/>
                  </a:cubicBezTo>
                  <a:cubicBezTo>
                    <a:pt x="2586" y="6533"/>
                    <a:pt x="3121" y="6662"/>
                    <a:pt x="3657" y="6662"/>
                  </a:cubicBezTo>
                  <a:cubicBezTo>
                    <a:pt x="4858" y="6662"/>
                    <a:pt x="6057" y="6015"/>
                    <a:pt x="6654" y="4902"/>
                  </a:cubicBezTo>
                  <a:cubicBezTo>
                    <a:pt x="7504" y="3317"/>
                    <a:pt x="6934" y="1265"/>
                    <a:pt x="5405" y="402"/>
                  </a:cubicBezTo>
                  <a:cubicBezTo>
                    <a:pt x="4921" y="129"/>
                    <a:pt x="4386" y="1"/>
                    <a:pt x="385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9" name="Google Shape;9739;p24"/>
            <p:cNvSpPr/>
            <p:nvPr/>
          </p:nvSpPr>
          <p:spPr>
            <a:xfrm>
              <a:off x="4246750" y="1824900"/>
              <a:ext cx="189125" cy="167175"/>
            </a:xfrm>
            <a:custGeom>
              <a:avLst/>
              <a:gdLst/>
              <a:ahLst/>
              <a:cxnLst/>
              <a:rect l="l" t="t" r="r" b="b"/>
              <a:pathLst>
                <a:path w="7565" h="6687" extrusionOk="0">
                  <a:moveTo>
                    <a:pt x="3882" y="1"/>
                  </a:moveTo>
                  <a:cubicBezTo>
                    <a:pt x="2718" y="1"/>
                    <a:pt x="1550" y="609"/>
                    <a:pt x="924" y="1678"/>
                  </a:cubicBezTo>
                  <a:cubicBezTo>
                    <a:pt x="0" y="3255"/>
                    <a:pt x="550" y="5378"/>
                    <a:pt x="2112" y="6273"/>
                  </a:cubicBezTo>
                  <a:cubicBezTo>
                    <a:pt x="2601" y="6553"/>
                    <a:pt x="3145" y="6686"/>
                    <a:pt x="3688" y="6686"/>
                  </a:cubicBezTo>
                  <a:cubicBezTo>
                    <a:pt x="4833" y="6686"/>
                    <a:pt x="5977" y="6097"/>
                    <a:pt x="6614" y="5057"/>
                  </a:cubicBezTo>
                  <a:cubicBezTo>
                    <a:pt x="7564" y="3504"/>
                    <a:pt x="7051" y="1370"/>
                    <a:pt x="5503" y="442"/>
                  </a:cubicBezTo>
                  <a:cubicBezTo>
                    <a:pt x="5004" y="142"/>
                    <a:pt x="4443" y="1"/>
                    <a:pt x="388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0" name="Google Shape;9740;p24"/>
            <p:cNvSpPr/>
            <p:nvPr/>
          </p:nvSpPr>
          <p:spPr>
            <a:xfrm>
              <a:off x="4479975" y="1956475"/>
              <a:ext cx="187325" cy="165550"/>
            </a:xfrm>
            <a:custGeom>
              <a:avLst/>
              <a:gdLst/>
              <a:ahLst/>
              <a:cxnLst/>
              <a:rect l="l" t="t" r="r" b="b"/>
              <a:pathLst>
                <a:path w="7493" h="6622" extrusionOk="0">
                  <a:moveTo>
                    <a:pt x="3856" y="0"/>
                  </a:moveTo>
                  <a:cubicBezTo>
                    <a:pt x="2715" y="0"/>
                    <a:pt x="1569" y="593"/>
                    <a:pt x="941" y="1638"/>
                  </a:cubicBezTo>
                  <a:cubicBezTo>
                    <a:pt x="1" y="3198"/>
                    <a:pt x="556" y="5348"/>
                    <a:pt x="2127" y="6226"/>
                  </a:cubicBezTo>
                  <a:cubicBezTo>
                    <a:pt x="2607" y="6494"/>
                    <a:pt x="3137" y="6621"/>
                    <a:pt x="3666" y="6621"/>
                  </a:cubicBezTo>
                  <a:cubicBezTo>
                    <a:pt x="4830" y="6621"/>
                    <a:pt x="5989" y="6008"/>
                    <a:pt x="6602" y="4937"/>
                  </a:cubicBezTo>
                  <a:cubicBezTo>
                    <a:pt x="7492" y="3384"/>
                    <a:pt x="6959" y="1319"/>
                    <a:pt x="5438" y="423"/>
                  </a:cubicBezTo>
                  <a:cubicBezTo>
                    <a:pt x="4950" y="136"/>
                    <a:pt x="4404" y="0"/>
                    <a:pt x="385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1" name="Google Shape;9741;p24"/>
            <p:cNvSpPr/>
            <p:nvPr/>
          </p:nvSpPr>
          <p:spPr>
            <a:xfrm>
              <a:off x="3181625" y="3723025"/>
              <a:ext cx="186475" cy="164975"/>
            </a:xfrm>
            <a:custGeom>
              <a:avLst/>
              <a:gdLst/>
              <a:ahLst/>
              <a:cxnLst/>
              <a:rect l="l" t="t" r="r" b="b"/>
              <a:pathLst>
                <a:path w="7459" h="6599" extrusionOk="0">
                  <a:moveTo>
                    <a:pt x="3819" y="0"/>
                  </a:moveTo>
                  <a:cubicBezTo>
                    <a:pt x="2664" y="0"/>
                    <a:pt x="1512" y="610"/>
                    <a:pt x="897" y="1679"/>
                  </a:cubicBezTo>
                  <a:cubicBezTo>
                    <a:pt x="1" y="3236"/>
                    <a:pt x="541" y="5302"/>
                    <a:pt x="2077" y="6187"/>
                  </a:cubicBezTo>
                  <a:cubicBezTo>
                    <a:pt x="2563" y="6466"/>
                    <a:pt x="3102" y="6598"/>
                    <a:pt x="3641" y="6598"/>
                  </a:cubicBezTo>
                  <a:cubicBezTo>
                    <a:pt x="4796" y="6598"/>
                    <a:pt x="5947" y="5989"/>
                    <a:pt x="6561" y="4921"/>
                  </a:cubicBezTo>
                  <a:cubicBezTo>
                    <a:pt x="7459" y="3360"/>
                    <a:pt x="6918" y="1296"/>
                    <a:pt x="5381" y="412"/>
                  </a:cubicBezTo>
                  <a:cubicBezTo>
                    <a:pt x="4895" y="132"/>
                    <a:pt x="4357" y="0"/>
                    <a:pt x="381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2" name="Google Shape;9742;p24"/>
            <p:cNvSpPr/>
            <p:nvPr/>
          </p:nvSpPr>
          <p:spPr>
            <a:xfrm>
              <a:off x="2651475" y="2488875"/>
              <a:ext cx="185800" cy="164350"/>
            </a:xfrm>
            <a:custGeom>
              <a:avLst/>
              <a:gdLst/>
              <a:ahLst/>
              <a:cxnLst/>
              <a:rect l="l" t="t" r="r" b="b"/>
              <a:pathLst>
                <a:path w="7432" h="6574" extrusionOk="0">
                  <a:moveTo>
                    <a:pt x="3788" y="1"/>
                  </a:moveTo>
                  <a:cubicBezTo>
                    <a:pt x="2616" y="1"/>
                    <a:pt x="1464" y="632"/>
                    <a:pt x="867" y="1731"/>
                  </a:cubicBezTo>
                  <a:cubicBezTo>
                    <a:pt x="0" y="3324"/>
                    <a:pt x="573" y="5349"/>
                    <a:pt x="2128" y="6192"/>
                  </a:cubicBezTo>
                  <a:cubicBezTo>
                    <a:pt x="2606" y="6451"/>
                    <a:pt x="3127" y="6573"/>
                    <a:pt x="3644" y="6573"/>
                  </a:cubicBezTo>
                  <a:cubicBezTo>
                    <a:pt x="4816" y="6573"/>
                    <a:pt x="5969" y="5943"/>
                    <a:pt x="6565" y="4843"/>
                  </a:cubicBezTo>
                  <a:cubicBezTo>
                    <a:pt x="7431" y="3249"/>
                    <a:pt x="6858" y="1225"/>
                    <a:pt x="5304" y="383"/>
                  </a:cubicBezTo>
                  <a:cubicBezTo>
                    <a:pt x="4825" y="123"/>
                    <a:pt x="4305" y="1"/>
                    <a:pt x="378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3" name="Google Shape;9743;p24"/>
            <p:cNvSpPr/>
            <p:nvPr/>
          </p:nvSpPr>
          <p:spPr>
            <a:xfrm>
              <a:off x="4512325" y="3535000"/>
              <a:ext cx="185775" cy="164350"/>
            </a:xfrm>
            <a:custGeom>
              <a:avLst/>
              <a:gdLst/>
              <a:ahLst/>
              <a:cxnLst/>
              <a:rect l="l" t="t" r="r" b="b"/>
              <a:pathLst>
                <a:path w="7431" h="6574" extrusionOk="0">
                  <a:moveTo>
                    <a:pt x="3788" y="1"/>
                  </a:moveTo>
                  <a:cubicBezTo>
                    <a:pt x="2622" y="1"/>
                    <a:pt x="1473" y="626"/>
                    <a:pt x="873" y="1718"/>
                  </a:cubicBezTo>
                  <a:cubicBezTo>
                    <a:pt x="0" y="3304"/>
                    <a:pt x="563" y="5332"/>
                    <a:pt x="2113" y="6183"/>
                  </a:cubicBezTo>
                  <a:cubicBezTo>
                    <a:pt x="2595" y="6448"/>
                    <a:pt x="3121" y="6573"/>
                    <a:pt x="3642" y="6573"/>
                  </a:cubicBezTo>
                  <a:cubicBezTo>
                    <a:pt x="4808" y="6573"/>
                    <a:pt x="5956" y="5948"/>
                    <a:pt x="6556" y="4857"/>
                  </a:cubicBezTo>
                  <a:cubicBezTo>
                    <a:pt x="7430" y="3270"/>
                    <a:pt x="6866" y="1242"/>
                    <a:pt x="5316" y="391"/>
                  </a:cubicBezTo>
                  <a:cubicBezTo>
                    <a:pt x="4834" y="126"/>
                    <a:pt x="4309" y="1"/>
                    <a:pt x="378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4" name="Google Shape;9744;p24"/>
            <p:cNvSpPr/>
            <p:nvPr/>
          </p:nvSpPr>
          <p:spPr>
            <a:xfrm>
              <a:off x="4014750" y="1694925"/>
              <a:ext cx="187375" cy="165525"/>
            </a:xfrm>
            <a:custGeom>
              <a:avLst/>
              <a:gdLst/>
              <a:ahLst/>
              <a:cxnLst/>
              <a:rect l="l" t="t" r="r" b="b"/>
              <a:pathLst>
                <a:path w="7495" h="6621" extrusionOk="0">
                  <a:moveTo>
                    <a:pt x="3858" y="1"/>
                  </a:moveTo>
                  <a:cubicBezTo>
                    <a:pt x="2715" y="1"/>
                    <a:pt x="1569" y="594"/>
                    <a:pt x="940" y="1639"/>
                  </a:cubicBezTo>
                  <a:cubicBezTo>
                    <a:pt x="1" y="3201"/>
                    <a:pt x="558" y="5351"/>
                    <a:pt x="2129" y="6227"/>
                  </a:cubicBezTo>
                  <a:cubicBezTo>
                    <a:pt x="2608" y="6494"/>
                    <a:pt x="3137" y="6621"/>
                    <a:pt x="3666" y="6621"/>
                  </a:cubicBezTo>
                  <a:cubicBezTo>
                    <a:pt x="4831" y="6621"/>
                    <a:pt x="5991" y="6007"/>
                    <a:pt x="6606" y="4935"/>
                  </a:cubicBezTo>
                  <a:cubicBezTo>
                    <a:pt x="7494" y="3383"/>
                    <a:pt x="6959" y="1319"/>
                    <a:pt x="5437" y="423"/>
                  </a:cubicBezTo>
                  <a:cubicBezTo>
                    <a:pt x="4949" y="136"/>
                    <a:pt x="4404" y="1"/>
                    <a:pt x="385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5" name="Google Shape;9745;p24"/>
            <p:cNvSpPr/>
            <p:nvPr/>
          </p:nvSpPr>
          <p:spPr>
            <a:xfrm>
              <a:off x="2917825" y="2014350"/>
              <a:ext cx="186350" cy="164900"/>
            </a:xfrm>
            <a:custGeom>
              <a:avLst/>
              <a:gdLst/>
              <a:ahLst/>
              <a:cxnLst/>
              <a:rect l="l" t="t" r="r" b="b"/>
              <a:pathLst>
                <a:path w="7454" h="6596" extrusionOk="0">
                  <a:moveTo>
                    <a:pt x="3810" y="0"/>
                  </a:moveTo>
                  <a:cubicBezTo>
                    <a:pt x="2628" y="0"/>
                    <a:pt x="1458" y="635"/>
                    <a:pt x="862" y="1733"/>
                  </a:cubicBezTo>
                  <a:cubicBezTo>
                    <a:pt x="0" y="3323"/>
                    <a:pt x="581" y="5378"/>
                    <a:pt x="2130" y="6216"/>
                  </a:cubicBezTo>
                  <a:cubicBezTo>
                    <a:pt x="2605" y="6474"/>
                    <a:pt x="3125" y="6595"/>
                    <a:pt x="3642" y="6595"/>
                  </a:cubicBezTo>
                  <a:cubicBezTo>
                    <a:pt x="4825" y="6595"/>
                    <a:pt x="5995" y="5961"/>
                    <a:pt x="6590" y="4862"/>
                  </a:cubicBezTo>
                  <a:cubicBezTo>
                    <a:pt x="7454" y="3272"/>
                    <a:pt x="6872" y="1218"/>
                    <a:pt x="5323" y="379"/>
                  </a:cubicBezTo>
                  <a:cubicBezTo>
                    <a:pt x="4848" y="122"/>
                    <a:pt x="4328" y="0"/>
                    <a:pt x="381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6" name="Google Shape;9746;p24"/>
            <p:cNvSpPr/>
            <p:nvPr/>
          </p:nvSpPr>
          <p:spPr>
            <a:xfrm>
              <a:off x="4778625" y="3060475"/>
              <a:ext cx="186375" cy="164900"/>
            </a:xfrm>
            <a:custGeom>
              <a:avLst/>
              <a:gdLst/>
              <a:ahLst/>
              <a:cxnLst/>
              <a:rect l="l" t="t" r="r" b="b"/>
              <a:pathLst>
                <a:path w="7455" h="6596" extrusionOk="0">
                  <a:moveTo>
                    <a:pt x="3812" y="1"/>
                  </a:moveTo>
                  <a:cubicBezTo>
                    <a:pt x="2634" y="1"/>
                    <a:pt x="1467" y="631"/>
                    <a:pt x="869" y="1725"/>
                  </a:cubicBezTo>
                  <a:cubicBezTo>
                    <a:pt x="1" y="3311"/>
                    <a:pt x="576" y="5367"/>
                    <a:pt x="2123" y="6212"/>
                  </a:cubicBezTo>
                  <a:cubicBezTo>
                    <a:pt x="2599" y="6473"/>
                    <a:pt x="3121" y="6596"/>
                    <a:pt x="3642" y="6596"/>
                  </a:cubicBezTo>
                  <a:cubicBezTo>
                    <a:pt x="4820" y="6596"/>
                    <a:pt x="5987" y="5965"/>
                    <a:pt x="6586" y="4872"/>
                  </a:cubicBezTo>
                  <a:cubicBezTo>
                    <a:pt x="7454" y="3286"/>
                    <a:pt x="6880" y="1230"/>
                    <a:pt x="5332" y="384"/>
                  </a:cubicBezTo>
                  <a:cubicBezTo>
                    <a:pt x="4855" y="124"/>
                    <a:pt x="4332" y="1"/>
                    <a:pt x="381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7" name="Google Shape;9747;p24"/>
            <p:cNvSpPr/>
            <p:nvPr/>
          </p:nvSpPr>
          <p:spPr>
            <a:xfrm>
              <a:off x="4813125" y="2456000"/>
              <a:ext cx="185425" cy="163850"/>
            </a:xfrm>
            <a:custGeom>
              <a:avLst/>
              <a:gdLst/>
              <a:ahLst/>
              <a:cxnLst/>
              <a:rect l="l" t="t" r="r" b="b"/>
              <a:pathLst>
                <a:path w="7417" h="6554" extrusionOk="0">
                  <a:moveTo>
                    <a:pt x="3765" y="0"/>
                  </a:moveTo>
                  <a:cubicBezTo>
                    <a:pt x="2657" y="0"/>
                    <a:pt x="1570" y="577"/>
                    <a:pt x="943" y="1609"/>
                  </a:cubicBezTo>
                  <a:cubicBezTo>
                    <a:pt x="0" y="3165"/>
                    <a:pt x="492" y="5193"/>
                    <a:pt x="2035" y="6111"/>
                  </a:cubicBezTo>
                  <a:cubicBezTo>
                    <a:pt x="2539" y="6411"/>
                    <a:pt x="3095" y="6553"/>
                    <a:pt x="3646" y="6553"/>
                  </a:cubicBezTo>
                  <a:cubicBezTo>
                    <a:pt x="4773" y="6553"/>
                    <a:pt x="5883" y="5957"/>
                    <a:pt x="6500" y="4895"/>
                  </a:cubicBezTo>
                  <a:cubicBezTo>
                    <a:pt x="7417" y="3317"/>
                    <a:pt x="6891" y="1303"/>
                    <a:pt x="5332" y="416"/>
                  </a:cubicBezTo>
                  <a:cubicBezTo>
                    <a:pt x="4838" y="134"/>
                    <a:pt x="4299" y="0"/>
                    <a:pt x="376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8" name="Google Shape;9748;p24"/>
            <p:cNvSpPr/>
            <p:nvPr/>
          </p:nvSpPr>
          <p:spPr>
            <a:xfrm>
              <a:off x="3417475" y="1671425"/>
              <a:ext cx="185450" cy="163775"/>
            </a:xfrm>
            <a:custGeom>
              <a:avLst/>
              <a:gdLst/>
              <a:ahLst/>
              <a:cxnLst/>
              <a:rect l="l" t="t" r="r" b="b"/>
              <a:pathLst>
                <a:path w="7418" h="6551" extrusionOk="0">
                  <a:moveTo>
                    <a:pt x="3765" y="1"/>
                  </a:moveTo>
                  <a:cubicBezTo>
                    <a:pt x="2636" y="1"/>
                    <a:pt x="1533" y="598"/>
                    <a:pt x="917" y="1658"/>
                  </a:cubicBezTo>
                  <a:cubicBezTo>
                    <a:pt x="1" y="3234"/>
                    <a:pt x="527" y="5249"/>
                    <a:pt x="2084" y="6137"/>
                  </a:cubicBezTo>
                  <a:cubicBezTo>
                    <a:pt x="2578" y="6418"/>
                    <a:pt x="3117" y="6551"/>
                    <a:pt x="3650" y="6551"/>
                  </a:cubicBezTo>
                  <a:cubicBezTo>
                    <a:pt x="4799" y="6551"/>
                    <a:pt x="5924" y="5935"/>
                    <a:pt x="6530" y="4845"/>
                  </a:cubicBezTo>
                  <a:cubicBezTo>
                    <a:pt x="7417" y="3246"/>
                    <a:pt x="6859" y="1241"/>
                    <a:pt x="5285" y="387"/>
                  </a:cubicBezTo>
                  <a:cubicBezTo>
                    <a:pt x="4802" y="125"/>
                    <a:pt x="4281" y="1"/>
                    <a:pt x="376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9" name="Google Shape;9749;p24"/>
            <p:cNvSpPr/>
            <p:nvPr/>
          </p:nvSpPr>
          <p:spPr>
            <a:xfrm>
              <a:off x="4863250" y="2640575"/>
              <a:ext cx="184425" cy="162575"/>
            </a:xfrm>
            <a:custGeom>
              <a:avLst/>
              <a:gdLst/>
              <a:ahLst/>
              <a:cxnLst/>
              <a:rect l="l" t="t" r="r" b="b"/>
              <a:pathLst>
                <a:path w="7377" h="6503" extrusionOk="0">
                  <a:moveTo>
                    <a:pt x="3715" y="0"/>
                  </a:moveTo>
                  <a:cubicBezTo>
                    <a:pt x="2600" y="0"/>
                    <a:pt x="1526" y="600"/>
                    <a:pt x="916" y="1675"/>
                  </a:cubicBezTo>
                  <a:cubicBezTo>
                    <a:pt x="1" y="3286"/>
                    <a:pt x="534" y="5232"/>
                    <a:pt x="2130" y="6105"/>
                  </a:cubicBezTo>
                  <a:cubicBezTo>
                    <a:pt x="2622" y="6374"/>
                    <a:pt x="3146" y="6502"/>
                    <a:pt x="3662" y="6502"/>
                  </a:cubicBezTo>
                  <a:cubicBezTo>
                    <a:pt x="4777" y="6502"/>
                    <a:pt x="5850" y="5903"/>
                    <a:pt x="6461" y="4829"/>
                  </a:cubicBezTo>
                  <a:cubicBezTo>
                    <a:pt x="7376" y="3217"/>
                    <a:pt x="6843" y="1270"/>
                    <a:pt x="5247" y="398"/>
                  </a:cubicBezTo>
                  <a:cubicBezTo>
                    <a:pt x="4755" y="129"/>
                    <a:pt x="4231" y="0"/>
                    <a:pt x="371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0" name="Google Shape;9750;p24"/>
            <p:cNvSpPr/>
            <p:nvPr/>
          </p:nvSpPr>
          <p:spPr>
            <a:xfrm>
              <a:off x="3414925" y="3854675"/>
              <a:ext cx="185050" cy="163150"/>
            </a:xfrm>
            <a:custGeom>
              <a:avLst/>
              <a:gdLst/>
              <a:ahLst/>
              <a:cxnLst/>
              <a:rect l="l" t="t" r="r" b="b"/>
              <a:pathLst>
                <a:path w="7402" h="6526" extrusionOk="0">
                  <a:moveTo>
                    <a:pt x="3737" y="0"/>
                  </a:moveTo>
                  <a:cubicBezTo>
                    <a:pt x="2628" y="0"/>
                    <a:pt x="1552" y="587"/>
                    <a:pt x="935" y="1641"/>
                  </a:cubicBezTo>
                  <a:cubicBezTo>
                    <a:pt x="1" y="3239"/>
                    <a:pt x="517" y="5221"/>
                    <a:pt x="2099" y="6111"/>
                  </a:cubicBezTo>
                  <a:cubicBezTo>
                    <a:pt x="2599" y="6392"/>
                    <a:pt x="3137" y="6526"/>
                    <a:pt x="3667" y="6526"/>
                  </a:cubicBezTo>
                  <a:cubicBezTo>
                    <a:pt x="4776" y="6526"/>
                    <a:pt x="5850" y="5939"/>
                    <a:pt x="6467" y="4885"/>
                  </a:cubicBezTo>
                  <a:cubicBezTo>
                    <a:pt x="7401" y="3287"/>
                    <a:pt x="6886" y="1305"/>
                    <a:pt x="5304" y="415"/>
                  </a:cubicBezTo>
                  <a:cubicBezTo>
                    <a:pt x="4805" y="134"/>
                    <a:pt x="4267" y="0"/>
                    <a:pt x="373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1" name="Google Shape;9751;p24"/>
            <p:cNvSpPr/>
            <p:nvPr/>
          </p:nvSpPr>
          <p:spPr>
            <a:xfrm>
              <a:off x="2949800" y="3593125"/>
              <a:ext cx="184925" cy="163175"/>
            </a:xfrm>
            <a:custGeom>
              <a:avLst/>
              <a:gdLst/>
              <a:ahLst/>
              <a:cxnLst/>
              <a:rect l="l" t="t" r="r" b="b"/>
              <a:pathLst>
                <a:path w="7397" h="6527" extrusionOk="0">
                  <a:moveTo>
                    <a:pt x="3736" y="1"/>
                  </a:moveTo>
                  <a:cubicBezTo>
                    <a:pt x="2644" y="1"/>
                    <a:pt x="1583" y="568"/>
                    <a:pt x="960" y="1596"/>
                  </a:cubicBezTo>
                  <a:cubicBezTo>
                    <a:pt x="0" y="3179"/>
                    <a:pt x="484" y="5170"/>
                    <a:pt x="2050" y="6085"/>
                  </a:cubicBezTo>
                  <a:cubicBezTo>
                    <a:pt x="2561" y="6384"/>
                    <a:pt x="3115" y="6526"/>
                    <a:pt x="3662" y="6526"/>
                  </a:cubicBezTo>
                  <a:cubicBezTo>
                    <a:pt x="4753" y="6526"/>
                    <a:pt x="5814" y="5959"/>
                    <a:pt x="6437" y="4931"/>
                  </a:cubicBezTo>
                  <a:cubicBezTo>
                    <a:pt x="7396" y="3349"/>
                    <a:pt x="6913" y="1358"/>
                    <a:pt x="5347" y="441"/>
                  </a:cubicBezTo>
                  <a:cubicBezTo>
                    <a:pt x="4836" y="143"/>
                    <a:pt x="4282" y="1"/>
                    <a:pt x="373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2" name="Google Shape;9752;p24"/>
            <p:cNvSpPr/>
            <p:nvPr/>
          </p:nvSpPr>
          <p:spPr>
            <a:xfrm>
              <a:off x="3601025" y="1618875"/>
              <a:ext cx="184275" cy="162525"/>
            </a:xfrm>
            <a:custGeom>
              <a:avLst/>
              <a:gdLst/>
              <a:ahLst/>
              <a:cxnLst/>
              <a:rect l="l" t="t" r="r" b="b"/>
              <a:pathLst>
                <a:path w="7371" h="6501" extrusionOk="0">
                  <a:moveTo>
                    <a:pt x="3710" y="0"/>
                  </a:moveTo>
                  <a:cubicBezTo>
                    <a:pt x="2616" y="0"/>
                    <a:pt x="1560" y="576"/>
                    <a:pt x="945" y="1617"/>
                  </a:cubicBezTo>
                  <a:cubicBezTo>
                    <a:pt x="0" y="3216"/>
                    <a:pt x="495" y="5173"/>
                    <a:pt x="2072" y="6073"/>
                  </a:cubicBezTo>
                  <a:cubicBezTo>
                    <a:pt x="2579" y="6362"/>
                    <a:pt x="3124" y="6501"/>
                    <a:pt x="3661" y="6501"/>
                  </a:cubicBezTo>
                  <a:cubicBezTo>
                    <a:pt x="4755" y="6501"/>
                    <a:pt x="5811" y="5925"/>
                    <a:pt x="6426" y="4884"/>
                  </a:cubicBezTo>
                  <a:cubicBezTo>
                    <a:pt x="7371" y="3285"/>
                    <a:pt x="6876" y="1328"/>
                    <a:pt x="5299" y="428"/>
                  </a:cubicBezTo>
                  <a:cubicBezTo>
                    <a:pt x="4792" y="138"/>
                    <a:pt x="4247" y="0"/>
                    <a:pt x="371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3" name="Google Shape;9753;p24"/>
            <p:cNvSpPr/>
            <p:nvPr/>
          </p:nvSpPr>
          <p:spPr>
            <a:xfrm>
              <a:off x="4197825" y="3826825"/>
              <a:ext cx="182225" cy="161300"/>
            </a:xfrm>
            <a:custGeom>
              <a:avLst/>
              <a:gdLst/>
              <a:ahLst/>
              <a:cxnLst/>
              <a:rect l="l" t="t" r="r" b="b"/>
              <a:pathLst>
                <a:path w="7289" h="6452" extrusionOk="0">
                  <a:moveTo>
                    <a:pt x="3659" y="1"/>
                  </a:moveTo>
                  <a:cubicBezTo>
                    <a:pt x="2580" y="1"/>
                    <a:pt x="1544" y="564"/>
                    <a:pt x="935" y="1593"/>
                  </a:cubicBezTo>
                  <a:cubicBezTo>
                    <a:pt x="0" y="3171"/>
                    <a:pt x="456" y="5083"/>
                    <a:pt x="1982" y="5990"/>
                  </a:cubicBezTo>
                  <a:cubicBezTo>
                    <a:pt x="2508" y="6302"/>
                    <a:pt x="3075" y="6452"/>
                    <a:pt x="3630" y="6452"/>
                  </a:cubicBezTo>
                  <a:cubicBezTo>
                    <a:pt x="4709" y="6452"/>
                    <a:pt x="5744" y="5888"/>
                    <a:pt x="6354" y="4859"/>
                  </a:cubicBezTo>
                  <a:cubicBezTo>
                    <a:pt x="7289" y="3283"/>
                    <a:pt x="6833" y="1369"/>
                    <a:pt x="5307" y="462"/>
                  </a:cubicBezTo>
                  <a:cubicBezTo>
                    <a:pt x="4781" y="150"/>
                    <a:pt x="4214" y="1"/>
                    <a:pt x="365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4" name="Google Shape;9754;p24"/>
            <p:cNvSpPr/>
            <p:nvPr/>
          </p:nvSpPr>
          <p:spPr>
            <a:xfrm>
              <a:off x="4014550" y="3879675"/>
              <a:ext cx="182825" cy="161950"/>
            </a:xfrm>
            <a:custGeom>
              <a:avLst/>
              <a:gdLst/>
              <a:ahLst/>
              <a:cxnLst/>
              <a:rect l="l" t="t" r="r" b="b"/>
              <a:pathLst>
                <a:path w="7313" h="6478" extrusionOk="0">
                  <a:moveTo>
                    <a:pt x="3675" y="1"/>
                  </a:moveTo>
                  <a:cubicBezTo>
                    <a:pt x="2572" y="1"/>
                    <a:pt x="1514" y="590"/>
                    <a:pt x="902" y="1661"/>
                  </a:cubicBezTo>
                  <a:cubicBezTo>
                    <a:pt x="0" y="3244"/>
                    <a:pt x="486" y="5142"/>
                    <a:pt x="2025" y="6035"/>
                  </a:cubicBezTo>
                  <a:cubicBezTo>
                    <a:pt x="2541" y="6335"/>
                    <a:pt x="3096" y="6478"/>
                    <a:pt x="3640" y="6478"/>
                  </a:cubicBezTo>
                  <a:cubicBezTo>
                    <a:pt x="4727" y="6478"/>
                    <a:pt x="5771" y="5906"/>
                    <a:pt x="6384" y="4867"/>
                  </a:cubicBezTo>
                  <a:cubicBezTo>
                    <a:pt x="7312" y="3294"/>
                    <a:pt x="6857" y="1385"/>
                    <a:pt x="5337" y="472"/>
                  </a:cubicBezTo>
                  <a:cubicBezTo>
                    <a:pt x="4807" y="153"/>
                    <a:pt x="4235" y="1"/>
                    <a:pt x="367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5" name="Google Shape;9755;p24"/>
            <p:cNvSpPr/>
            <p:nvPr/>
          </p:nvSpPr>
          <p:spPr>
            <a:xfrm>
              <a:off x="3235525" y="1725225"/>
              <a:ext cx="183900" cy="162550"/>
            </a:xfrm>
            <a:custGeom>
              <a:avLst/>
              <a:gdLst/>
              <a:ahLst/>
              <a:cxnLst/>
              <a:rect l="l" t="t" r="r" b="b"/>
              <a:pathLst>
                <a:path w="7356" h="6502" extrusionOk="0">
                  <a:moveTo>
                    <a:pt x="3695" y="0"/>
                  </a:moveTo>
                  <a:cubicBezTo>
                    <a:pt x="2553" y="0"/>
                    <a:pt x="1456" y="629"/>
                    <a:pt x="855" y="1750"/>
                  </a:cubicBezTo>
                  <a:cubicBezTo>
                    <a:pt x="1" y="3337"/>
                    <a:pt x="537" y="5229"/>
                    <a:pt x="2087" y="6091"/>
                  </a:cubicBezTo>
                  <a:cubicBezTo>
                    <a:pt x="2586" y="6369"/>
                    <a:pt x="3119" y="6501"/>
                    <a:pt x="3644" y="6501"/>
                  </a:cubicBezTo>
                  <a:cubicBezTo>
                    <a:pt x="4750" y="6501"/>
                    <a:pt x="5816" y="5912"/>
                    <a:pt x="6428" y="4850"/>
                  </a:cubicBezTo>
                  <a:cubicBezTo>
                    <a:pt x="7355" y="3246"/>
                    <a:pt x="6838" y="1295"/>
                    <a:pt x="5251" y="410"/>
                  </a:cubicBezTo>
                  <a:cubicBezTo>
                    <a:pt x="4752" y="132"/>
                    <a:pt x="4219" y="0"/>
                    <a:pt x="369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6" name="Google Shape;9756;p24"/>
            <p:cNvSpPr/>
            <p:nvPr/>
          </p:nvSpPr>
          <p:spPr>
            <a:xfrm>
              <a:off x="2618975" y="3095100"/>
              <a:ext cx="182675" cy="161925"/>
            </a:xfrm>
            <a:custGeom>
              <a:avLst/>
              <a:gdLst/>
              <a:ahLst/>
              <a:cxnLst/>
              <a:rect l="l" t="t" r="r" b="b"/>
              <a:pathLst>
                <a:path w="7307" h="6477" extrusionOk="0">
                  <a:moveTo>
                    <a:pt x="3668" y="0"/>
                  </a:moveTo>
                  <a:cubicBezTo>
                    <a:pt x="2580" y="0"/>
                    <a:pt x="1535" y="574"/>
                    <a:pt x="921" y="1622"/>
                  </a:cubicBezTo>
                  <a:cubicBezTo>
                    <a:pt x="0" y="3198"/>
                    <a:pt x="463" y="5105"/>
                    <a:pt x="1987" y="6014"/>
                  </a:cubicBezTo>
                  <a:cubicBezTo>
                    <a:pt x="2513" y="6327"/>
                    <a:pt x="3080" y="6477"/>
                    <a:pt x="3637" y="6477"/>
                  </a:cubicBezTo>
                  <a:cubicBezTo>
                    <a:pt x="4711" y="6477"/>
                    <a:pt x="5744" y="5920"/>
                    <a:pt x="6360" y="4903"/>
                  </a:cubicBezTo>
                  <a:cubicBezTo>
                    <a:pt x="7307" y="3336"/>
                    <a:pt x="6878" y="1422"/>
                    <a:pt x="5370" y="494"/>
                  </a:cubicBezTo>
                  <a:cubicBezTo>
                    <a:pt x="4829" y="160"/>
                    <a:pt x="4242" y="0"/>
                    <a:pt x="366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7" name="Google Shape;9757;p24"/>
            <p:cNvSpPr/>
            <p:nvPr/>
          </p:nvSpPr>
          <p:spPr>
            <a:xfrm>
              <a:off x="4764000" y="2272700"/>
              <a:ext cx="184350" cy="162550"/>
            </a:xfrm>
            <a:custGeom>
              <a:avLst/>
              <a:gdLst/>
              <a:ahLst/>
              <a:cxnLst/>
              <a:rect l="l" t="t" r="r" b="b"/>
              <a:pathLst>
                <a:path w="7374" h="6502" extrusionOk="0">
                  <a:moveTo>
                    <a:pt x="3712" y="0"/>
                  </a:moveTo>
                  <a:cubicBezTo>
                    <a:pt x="2611" y="0"/>
                    <a:pt x="1549" y="584"/>
                    <a:pt x="935" y="1637"/>
                  </a:cubicBezTo>
                  <a:cubicBezTo>
                    <a:pt x="1" y="3240"/>
                    <a:pt x="509" y="5194"/>
                    <a:pt x="2092" y="6084"/>
                  </a:cubicBezTo>
                  <a:cubicBezTo>
                    <a:pt x="2594" y="6366"/>
                    <a:pt x="3132" y="6501"/>
                    <a:pt x="3661" y="6501"/>
                  </a:cubicBezTo>
                  <a:cubicBezTo>
                    <a:pt x="4762" y="6501"/>
                    <a:pt x="5825" y="5917"/>
                    <a:pt x="6439" y="4864"/>
                  </a:cubicBezTo>
                  <a:cubicBezTo>
                    <a:pt x="7373" y="3262"/>
                    <a:pt x="6865" y="1308"/>
                    <a:pt x="5282" y="418"/>
                  </a:cubicBezTo>
                  <a:cubicBezTo>
                    <a:pt x="4780" y="135"/>
                    <a:pt x="4242" y="0"/>
                    <a:pt x="371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8" name="Google Shape;9758;p24"/>
            <p:cNvSpPr/>
            <p:nvPr/>
          </p:nvSpPr>
          <p:spPr>
            <a:xfrm>
              <a:off x="4715775" y="2089925"/>
              <a:ext cx="181075" cy="160250"/>
            </a:xfrm>
            <a:custGeom>
              <a:avLst/>
              <a:gdLst/>
              <a:ahLst/>
              <a:cxnLst/>
              <a:rect l="l" t="t" r="r" b="b"/>
              <a:pathLst>
                <a:path w="7243" h="6410" extrusionOk="0">
                  <a:moveTo>
                    <a:pt x="3654" y="1"/>
                  </a:moveTo>
                  <a:cubicBezTo>
                    <a:pt x="2551" y="1"/>
                    <a:pt x="1491" y="595"/>
                    <a:pt x="890" y="1665"/>
                  </a:cubicBezTo>
                  <a:cubicBezTo>
                    <a:pt x="1" y="3249"/>
                    <a:pt x="523" y="5147"/>
                    <a:pt x="2086" y="6011"/>
                  </a:cubicBezTo>
                  <a:cubicBezTo>
                    <a:pt x="2574" y="6281"/>
                    <a:pt x="3094" y="6409"/>
                    <a:pt x="3605" y="6409"/>
                  </a:cubicBezTo>
                  <a:cubicBezTo>
                    <a:pt x="4724" y="6409"/>
                    <a:pt x="5799" y="5793"/>
                    <a:pt x="6398" y="4693"/>
                  </a:cubicBezTo>
                  <a:cubicBezTo>
                    <a:pt x="7242" y="3145"/>
                    <a:pt x="6729" y="1285"/>
                    <a:pt x="5223" y="424"/>
                  </a:cubicBezTo>
                  <a:cubicBezTo>
                    <a:pt x="4721" y="138"/>
                    <a:pt x="4182" y="1"/>
                    <a:pt x="365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9" name="Google Shape;9759;p24"/>
            <p:cNvSpPr/>
            <p:nvPr/>
          </p:nvSpPr>
          <p:spPr>
            <a:xfrm>
              <a:off x="2569800" y="2911725"/>
              <a:ext cx="181825" cy="160775"/>
            </a:xfrm>
            <a:custGeom>
              <a:avLst/>
              <a:gdLst/>
              <a:ahLst/>
              <a:cxnLst/>
              <a:rect l="l" t="t" r="r" b="b"/>
              <a:pathLst>
                <a:path w="7273" h="6431" extrusionOk="0">
                  <a:moveTo>
                    <a:pt x="3655" y="0"/>
                  </a:moveTo>
                  <a:cubicBezTo>
                    <a:pt x="2557" y="0"/>
                    <a:pt x="1504" y="589"/>
                    <a:pt x="899" y="1653"/>
                  </a:cubicBezTo>
                  <a:cubicBezTo>
                    <a:pt x="0" y="3234"/>
                    <a:pt x="498" y="5128"/>
                    <a:pt x="2044" y="6007"/>
                  </a:cubicBezTo>
                  <a:cubicBezTo>
                    <a:pt x="2548" y="6294"/>
                    <a:pt x="3087" y="6431"/>
                    <a:pt x="3617" y="6431"/>
                  </a:cubicBezTo>
                  <a:cubicBezTo>
                    <a:pt x="4715" y="6431"/>
                    <a:pt x="5769" y="5841"/>
                    <a:pt x="6375" y="4778"/>
                  </a:cubicBezTo>
                  <a:cubicBezTo>
                    <a:pt x="7272" y="3197"/>
                    <a:pt x="6774" y="1304"/>
                    <a:pt x="5229" y="424"/>
                  </a:cubicBezTo>
                  <a:cubicBezTo>
                    <a:pt x="4724" y="137"/>
                    <a:pt x="4185" y="0"/>
                    <a:pt x="365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0" name="Google Shape;9760;p24"/>
            <p:cNvSpPr/>
            <p:nvPr/>
          </p:nvSpPr>
          <p:spPr>
            <a:xfrm>
              <a:off x="3785400" y="1566850"/>
              <a:ext cx="181025" cy="160250"/>
            </a:xfrm>
            <a:custGeom>
              <a:avLst/>
              <a:gdLst/>
              <a:ahLst/>
              <a:cxnLst/>
              <a:rect l="l" t="t" r="r" b="b"/>
              <a:pathLst>
                <a:path w="7241" h="6410" extrusionOk="0">
                  <a:moveTo>
                    <a:pt x="3650" y="1"/>
                  </a:moveTo>
                  <a:cubicBezTo>
                    <a:pt x="2551" y="1"/>
                    <a:pt x="1495" y="592"/>
                    <a:pt x="893" y="1657"/>
                  </a:cubicBezTo>
                  <a:cubicBezTo>
                    <a:pt x="0" y="3238"/>
                    <a:pt x="518" y="5141"/>
                    <a:pt x="2077" y="6007"/>
                  </a:cubicBezTo>
                  <a:cubicBezTo>
                    <a:pt x="2567" y="6279"/>
                    <a:pt x="3091" y="6409"/>
                    <a:pt x="3605" y="6409"/>
                  </a:cubicBezTo>
                  <a:cubicBezTo>
                    <a:pt x="4720" y="6409"/>
                    <a:pt x="5792" y="5797"/>
                    <a:pt x="6391" y="4701"/>
                  </a:cubicBezTo>
                  <a:cubicBezTo>
                    <a:pt x="7240" y="3153"/>
                    <a:pt x="6733" y="1292"/>
                    <a:pt x="5230" y="430"/>
                  </a:cubicBezTo>
                  <a:cubicBezTo>
                    <a:pt x="4724" y="139"/>
                    <a:pt x="4182" y="1"/>
                    <a:pt x="365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1" name="Google Shape;9761;p24"/>
            <p:cNvSpPr/>
            <p:nvPr/>
          </p:nvSpPr>
          <p:spPr>
            <a:xfrm>
              <a:off x="3832025" y="3933400"/>
              <a:ext cx="182000" cy="160875"/>
            </a:xfrm>
            <a:custGeom>
              <a:avLst/>
              <a:gdLst/>
              <a:ahLst/>
              <a:cxnLst/>
              <a:rect l="l" t="t" r="r" b="b"/>
              <a:pathLst>
                <a:path w="7280" h="6435" extrusionOk="0">
                  <a:moveTo>
                    <a:pt x="3660" y="0"/>
                  </a:moveTo>
                  <a:cubicBezTo>
                    <a:pt x="2547" y="0"/>
                    <a:pt x="1479" y="609"/>
                    <a:pt x="876" y="1700"/>
                  </a:cubicBezTo>
                  <a:cubicBezTo>
                    <a:pt x="1" y="3287"/>
                    <a:pt x="529" y="5171"/>
                    <a:pt x="2092" y="6034"/>
                  </a:cubicBezTo>
                  <a:cubicBezTo>
                    <a:pt x="2583" y="6305"/>
                    <a:pt x="3106" y="6434"/>
                    <a:pt x="3619" y="6434"/>
                  </a:cubicBezTo>
                  <a:cubicBezTo>
                    <a:pt x="4733" y="6434"/>
                    <a:pt x="5800" y="5826"/>
                    <a:pt x="6402" y="4734"/>
                  </a:cubicBezTo>
                  <a:cubicBezTo>
                    <a:pt x="7279" y="3147"/>
                    <a:pt x="6751" y="1264"/>
                    <a:pt x="5187" y="401"/>
                  </a:cubicBezTo>
                  <a:cubicBezTo>
                    <a:pt x="4696" y="129"/>
                    <a:pt x="4173" y="0"/>
                    <a:pt x="366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2" name="Google Shape;9762;p24"/>
            <p:cNvSpPr/>
            <p:nvPr/>
          </p:nvSpPr>
          <p:spPr>
            <a:xfrm>
              <a:off x="2669075" y="3279600"/>
              <a:ext cx="181875" cy="160800"/>
            </a:xfrm>
            <a:custGeom>
              <a:avLst/>
              <a:gdLst/>
              <a:ahLst/>
              <a:cxnLst/>
              <a:rect l="l" t="t" r="r" b="b"/>
              <a:pathLst>
                <a:path w="7275" h="6432" extrusionOk="0">
                  <a:moveTo>
                    <a:pt x="3655" y="1"/>
                  </a:moveTo>
                  <a:cubicBezTo>
                    <a:pt x="2559" y="1"/>
                    <a:pt x="1507" y="588"/>
                    <a:pt x="902" y="1649"/>
                  </a:cubicBezTo>
                  <a:cubicBezTo>
                    <a:pt x="1" y="3230"/>
                    <a:pt x="496" y="5123"/>
                    <a:pt x="2040" y="6005"/>
                  </a:cubicBezTo>
                  <a:cubicBezTo>
                    <a:pt x="2546" y="6293"/>
                    <a:pt x="3088" y="6431"/>
                    <a:pt x="3619" y="6431"/>
                  </a:cubicBezTo>
                  <a:cubicBezTo>
                    <a:pt x="4715" y="6431"/>
                    <a:pt x="5768" y="5844"/>
                    <a:pt x="6372" y="4783"/>
                  </a:cubicBezTo>
                  <a:cubicBezTo>
                    <a:pt x="7274" y="3203"/>
                    <a:pt x="6779" y="1308"/>
                    <a:pt x="5235" y="427"/>
                  </a:cubicBezTo>
                  <a:cubicBezTo>
                    <a:pt x="4728" y="138"/>
                    <a:pt x="4186" y="1"/>
                    <a:pt x="365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3" name="Google Shape;9763;p24"/>
            <p:cNvSpPr/>
            <p:nvPr/>
          </p:nvSpPr>
          <p:spPr>
            <a:xfrm>
              <a:off x="4434375" y="1775500"/>
              <a:ext cx="180275" cy="159625"/>
            </a:xfrm>
            <a:custGeom>
              <a:avLst/>
              <a:gdLst/>
              <a:ahLst/>
              <a:cxnLst/>
              <a:rect l="l" t="t" r="r" b="b"/>
              <a:pathLst>
                <a:path w="7211" h="6385" extrusionOk="0">
                  <a:moveTo>
                    <a:pt x="3626" y="1"/>
                  </a:moveTo>
                  <a:cubicBezTo>
                    <a:pt x="2519" y="1"/>
                    <a:pt x="1452" y="599"/>
                    <a:pt x="855" y="1672"/>
                  </a:cubicBezTo>
                  <a:cubicBezTo>
                    <a:pt x="0" y="3209"/>
                    <a:pt x="489" y="5081"/>
                    <a:pt x="1973" y="5946"/>
                  </a:cubicBezTo>
                  <a:cubicBezTo>
                    <a:pt x="2482" y="6243"/>
                    <a:pt x="3031" y="6385"/>
                    <a:pt x="3571" y="6385"/>
                  </a:cubicBezTo>
                  <a:cubicBezTo>
                    <a:pt x="4660" y="6385"/>
                    <a:pt x="5710" y="5806"/>
                    <a:pt x="6310" y="4762"/>
                  </a:cubicBezTo>
                  <a:cubicBezTo>
                    <a:pt x="7211" y="3193"/>
                    <a:pt x="6709" y="1283"/>
                    <a:pt x="5170" y="412"/>
                  </a:cubicBezTo>
                  <a:cubicBezTo>
                    <a:pt x="4676" y="133"/>
                    <a:pt x="4147" y="1"/>
                    <a:pt x="362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4" name="Google Shape;9764;p24"/>
            <p:cNvSpPr/>
            <p:nvPr/>
          </p:nvSpPr>
          <p:spPr>
            <a:xfrm>
              <a:off x="3053950" y="1779850"/>
              <a:ext cx="180275" cy="159625"/>
            </a:xfrm>
            <a:custGeom>
              <a:avLst/>
              <a:gdLst/>
              <a:ahLst/>
              <a:cxnLst/>
              <a:rect l="l" t="t" r="r" b="b"/>
              <a:pathLst>
                <a:path w="7211" h="6385" extrusionOk="0">
                  <a:moveTo>
                    <a:pt x="3638" y="1"/>
                  </a:moveTo>
                  <a:cubicBezTo>
                    <a:pt x="2549" y="1"/>
                    <a:pt x="1500" y="579"/>
                    <a:pt x="901" y="1623"/>
                  </a:cubicBezTo>
                  <a:cubicBezTo>
                    <a:pt x="0" y="3193"/>
                    <a:pt x="500" y="5103"/>
                    <a:pt x="2040" y="5974"/>
                  </a:cubicBezTo>
                  <a:cubicBezTo>
                    <a:pt x="2532" y="6252"/>
                    <a:pt x="3062" y="6385"/>
                    <a:pt x="3583" y="6385"/>
                  </a:cubicBezTo>
                  <a:cubicBezTo>
                    <a:pt x="4690" y="6385"/>
                    <a:pt x="5758" y="5785"/>
                    <a:pt x="6354" y="4712"/>
                  </a:cubicBezTo>
                  <a:cubicBezTo>
                    <a:pt x="7210" y="3177"/>
                    <a:pt x="6720" y="1305"/>
                    <a:pt x="5236" y="440"/>
                  </a:cubicBezTo>
                  <a:cubicBezTo>
                    <a:pt x="4727" y="143"/>
                    <a:pt x="4177" y="1"/>
                    <a:pt x="363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5" name="Google Shape;9765;p24"/>
            <p:cNvSpPr/>
            <p:nvPr/>
          </p:nvSpPr>
          <p:spPr>
            <a:xfrm>
              <a:off x="4914750" y="2825975"/>
              <a:ext cx="180800" cy="159625"/>
            </a:xfrm>
            <a:custGeom>
              <a:avLst/>
              <a:gdLst/>
              <a:ahLst/>
              <a:cxnLst/>
              <a:rect l="l" t="t" r="r" b="b"/>
              <a:pathLst>
                <a:path w="7232" h="6385" extrusionOk="0">
                  <a:moveTo>
                    <a:pt x="3647" y="1"/>
                  </a:moveTo>
                  <a:cubicBezTo>
                    <a:pt x="2558" y="1"/>
                    <a:pt x="1503" y="580"/>
                    <a:pt x="906" y="1617"/>
                  </a:cubicBezTo>
                  <a:cubicBezTo>
                    <a:pt x="1" y="3186"/>
                    <a:pt x="496" y="5096"/>
                    <a:pt x="2034" y="5970"/>
                  </a:cubicBezTo>
                  <a:cubicBezTo>
                    <a:pt x="2529" y="6251"/>
                    <a:pt x="3061" y="6385"/>
                    <a:pt x="3584" y="6385"/>
                  </a:cubicBezTo>
                  <a:cubicBezTo>
                    <a:pt x="4688" y="6385"/>
                    <a:pt x="5754" y="5789"/>
                    <a:pt x="6352" y="4720"/>
                  </a:cubicBezTo>
                  <a:cubicBezTo>
                    <a:pt x="7232" y="3144"/>
                    <a:pt x="6703" y="1244"/>
                    <a:pt x="5147" y="389"/>
                  </a:cubicBezTo>
                  <a:cubicBezTo>
                    <a:pt x="4668" y="126"/>
                    <a:pt x="4154" y="1"/>
                    <a:pt x="364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6" name="Google Shape;9766;p24"/>
            <p:cNvSpPr/>
            <p:nvPr/>
          </p:nvSpPr>
          <p:spPr>
            <a:xfrm>
              <a:off x="4201350" y="1644725"/>
              <a:ext cx="180700" cy="159625"/>
            </a:xfrm>
            <a:custGeom>
              <a:avLst/>
              <a:gdLst/>
              <a:ahLst/>
              <a:cxnLst/>
              <a:rect l="l" t="t" r="r" b="b"/>
              <a:pathLst>
                <a:path w="7228" h="6385" extrusionOk="0">
                  <a:moveTo>
                    <a:pt x="3644" y="1"/>
                  </a:moveTo>
                  <a:cubicBezTo>
                    <a:pt x="2561" y="1"/>
                    <a:pt x="1513" y="572"/>
                    <a:pt x="914" y="1597"/>
                  </a:cubicBezTo>
                  <a:cubicBezTo>
                    <a:pt x="1" y="3163"/>
                    <a:pt x="481" y="5077"/>
                    <a:pt x="2011" y="5957"/>
                  </a:cubicBezTo>
                  <a:cubicBezTo>
                    <a:pt x="2513" y="6247"/>
                    <a:pt x="3054" y="6385"/>
                    <a:pt x="3586" y="6385"/>
                  </a:cubicBezTo>
                  <a:cubicBezTo>
                    <a:pt x="4683" y="6385"/>
                    <a:pt x="5740" y="5797"/>
                    <a:pt x="6339" y="4740"/>
                  </a:cubicBezTo>
                  <a:cubicBezTo>
                    <a:pt x="7227" y="3172"/>
                    <a:pt x="6713" y="1262"/>
                    <a:pt x="5166" y="400"/>
                  </a:cubicBezTo>
                  <a:cubicBezTo>
                    <a:pt x="4681" y="130"/>
                    <a:pt x="4158" y="1"/>
                    <a:pt x="364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7" name="Google Shape;9767;p24"/>
            <p:cNvSpPr/>
            <p:nvPr/>
          </p:nvSpPr>
          <p:spPr>
            <a:xfrm>
              <a:off x="2738125" y="2070750"/>
              <a:ext cx="179350" cy="158475"/>
            </a:xfrm>
            <a:custGeom>
              <a:avLst/>
              <a:gdLst/>
              <a:ahLst/>
              <a:cxnLst/>
              <a:rect l="l" t="t" r="r" b="b"/>
              <a:pathLst>
                <a:path w="7174" h="6339" extrusionOk="0">
                  <a:moveTo>
                    <a:pt x="3640" y="0"/>
                  </a:moveTo>
                  <a:cubicBezTo>
                    <a:pt x="2564" y="0"/>
                    <a:pt x="1514" y="560"/>
                    <a:pt x="920" y="1566"/>
                  </a:cubicBezTo>
                  <a:cubicBezTo>
                    <a:pt x="0" y="3119"/>
                    <a:pt x="500" y="5076"/>
                    <a:pt x="2037" y="5941"/>
                  </a:cubicBezTo>
                  <a:cubicBezTo>
                    <a:pt x="2516" y="6210"/>
                    <a:pt x="3036" y="6339"/>
                    <a:pt x="3549" y="6339"/>
                  </a:cubicBezTo>
                  <a:cubicBezTo>
                    <a:pt x="4643" y="6339"/>
                    <a:pt x="5710" y="5757"/>
                    <a:pt x="6301" y="4723"/>
                  </a:cubicBezTo>
                  <a:cubicBezTo>
                    <a:pt x="7174" y="3200"/>
                    <a:pt x="6686" y="1289"/>
                    <a:pt x="5205" y="425"/>
                  </a:cubicBezTo>
                  <a:cubicBezTo>
                    <a:pt x="4711" y="137"/>
                    <a:pt x="4172" y="0"/>
                    <a:pt x="364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8" name="Google Shape;9768;p24"/>
            <p:cNvSpPr/>
            <p:nvPr/>
          </p:nvSpPr>
          <p:spPr>
            <a:xfrm>
              <a:off x="4832050" y="3247650"/>
              <a:ext cx="178875" cy="158450"/>
            </a:xfrm>
            <a:custGeom>
              <a:avLst/>
              <a:gdLst/>
              <a:ahLst/>
              <a:cxnLst/>
              <a:rect l="l" t="t" r="r" b="b"/>
              <a:pathLst>
                <a:path w="7155" h="6338" extrusionOk="0">
                  <a:moveTo>
                    <a:pt x="3621" y="1"/>
                  </a:moveTo>
                  <a:cubicBezTo>
                    <a:pt x="2537" y="1"/>
                    <a:pt x="1479" y="570"/>
                    <a:pt x="886" y="1587"/>
                  </a:cubicBezTo>
                  <a:cubicBezTo>
                    <a:pt x="1" y="3108"/>
                    <a:pt x="469" y="5025"/>
                    <a:pt x="1941" y="5897"/>
                  </a:cubicBezTo>
                  <a:cubicBezTo>
                    <a:pt x="2443" y="6196"/>
                    <a:pt x="2991" y="6337"/>
                    <a:pt x="3532" y="6337"/>
                  </a:cubicBezTo>
                  <a:cubicBezTo>
                    <a:pt x="4632" y="6337"/>
                    <a:pt x="5702" y="5750"/>
                    <a:pt x="6294" y="4701"/>
                  </a:cubicBezTo>
                  <a:cubicBezTo>
                    <a:pt x="7155" y="3173"/>
                    <a:pt x="6652" y="1267"/>
                    <a:pt x="5163" y="413"/>
                  </a:cubicBezTo>
                  <a:cubicBezTo>
                    <a:pt x="4675" y="133"/>
                    <a:pt x="4145" y="1"/>
                    <a:pt x="362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9" name="Google Shape;9769;p24"/>
            <p:cNvSpPr/>
            <p:nvPr/>
          </p:nvSpPr>
          <p:spPr>
            <a:xfrm>
              <a:off x="4698225" y="3484775"/>
              <a:ext cx="179350" cy="158500"/>
            </a:xfrm>
            <a:custGeom>
              <a:avLst/>
              <a:gdLst/>
              <a:ahLst/>
              <a:cxnLst/>
              <a:rect l="l" t="t" r="r" b="b"/>
              <a:pathLst>
                <a:path w="7174" h="6340" extrusionOk="0">
                  <a:moveTo>
                    <a:pt x="3642" y="1"/>
                  </a:moveTo>
                  <a:cubicBezTo>
                    <a:pt x="2560" y="1"/>
                    <a:pt x="1505" y="567"/>
                    <a:pt x="911" y="1582"/>
                  </a:cubicBezTo>
                  <a:cubicBezTo>
                    <a:pt x="0" y="3138"/>
                    <a:pt x="510" y="5092"/>
                    <a:pt x="2053" y="5950"/>
                  </a:cubicBezTo>
                  <a:cubicBezTo>
                    <a:pt x="2528" y="6214"/>
                    <a:pt x="3042" y="6339"/>
                    <a:pt x="3550" y="6339"/>
                  </a:cubicBezTo>
                  <a:cubicBezTo>
                    <a:pt x="4648" y="6339"/>
                    <a:pt x="5719" y="5751"/>
                    <a:pt x="6310" y="4707"/>
                  </a:cubicBezTo>
                  <a:cubicBezTo>
                    <a:pt x="7174" y="3181"/>
                    <a:pt x="6677" y="1272"/>
                    <a:pt x="5189" y="416"/>
                  </a:cubicBezTo>
                  <a:cubicBezTo>
                    <a:pt x="4700" y="135"/>
                    <a:pt x="4168" y="1"/>
                    <a:pt x="364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0" name="Google Shape;9770;p24"/>
            <p:cNvSpPr/>
            <p:nvPr/>
          </p:nvSpPr>
          <p:spPr>
            <a:xfrm>
              <a:off x="2605150" y="2308150"/>
              <a:ext cx="178675" cy="157925"/>
            </a:xfrm>
            <a:custGeom>
              <a:avLst/>
              <a:gdLst/>
              <a:ahLst/>
              <a:cxnLst/>
              <a:rect l="l" t="t" r="r" b="b"/>
              <a:pathLst>
                <a:path w="7147" h="6317" extrusionOk="0">
                  <a:moveTo>
                    <a:pt x="3639" y="0"/>
                  </a:moveTo>
                  <a:cubicBezTo>
                    <a:pt x="2571" y="0"/>
                    <a:pt x="1521" y="549"/>
                    <a:pt x="925" y="1534"/>
                  </a:cubicBezTo>
                  <a:cubicBezTo>
                    <a:pt x="1" y="3063"/>
                    <a:pt x="489" y="5043"/>
                    <a:pt x="2003" y="5911"/>
                  </a:cubicBezTo>
                  <a:cubicBezTo>
                    <a:pt x="2483" y="6186"/>
                    <a:pt x="3007" y="6316"/>
                    <a:pt x="3526" y="6316"/>
                  </a:cubicBezTo>
                  <a:cubicBezTo>
                    <a:pt x="4613" y="6316"/>
                    <a:pt x="5678" y="5746"/>
                    <a:pt x="6270" y="4732"/>
                  </a:cubicBezTo>
                  <a:cubicBezTo>
                    <a:pt x="7146" y="3229"/>
                    <a:pt x="6672" y="1300"/>
                    <a:pt x="5210" y="432"/>
                  </a:cubicBezTo>
                  <a:cubicBezTo>
                    <a:pt x="4719" y="140"/>
                    <a:pt x="4177" y="0"/>
                    <a:pt x="363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1" name="Google Shape;9771;p24"/>
            <p:cNvSpPr/>
            <p:nvPr/>
          </p:nvSpPr>
          <p:spPr>
            <a:xfrm>
              <a:off x="3235525" y="3910725"/>
              <a:ext cx="177950" cy="157425"/>
            </a:xfrm>
            <a:custGeom>
              <a:avLst/>
              <a:gdLst/>
              <a:ahLst/>
              <a:cxnLst/>
              <a:rect l="l" t="t" r="r" b="b"/>
              <a:pathLst>
                <a:path w="7118" h="6297" extrusionOk="0">
                  <a:moveTo>
                    <a:pt x="3627" y="0"/>
                  </a:moveTo>
                  <a:cubicBezTo>
                    <a:pt x="2529" y="0"/>
                    <a:pt x="1446" y="582"/>
                    <a:pt x="860" y="1607"/>
                  </a:cubicBezTo>
                  <a:cubicBezTo>
                    <a:pt x="1" y="3113"/>
                    <a:pt x="512" y="5056"/>
                    <a:pt x="1988" y="5901"/>
                  </a:cubicBezTo>
                  <a:cubicBezTo>
                    <a:pt x="2460" y="6169"/>
                    <a:pt x="2977" y="6297"/>
                    <a:pt x="3491" y="6297"/>
                  </a:cubicBezTo>
                  <a:cubicBezTo>
                    <a:pt x="4589" y="6297"/>
                    <a:pt x="5672" y="5715"/>
                    <a:pt x="6257" y="4689"/>
                  </a:cubicBezTo>
                  <a:cubicBezTo>
                    <a:pt x="7118" y="3183"/>
                    <a:pt x="6607" y="1240"/>
                    <a:pt x="5130" y="397"/>
                  </a:cubicBezTo>
                  <a:cubicBezTo>
                    <a:pt x="4659" y="128"/>
                    <a:pt x="4141" y="0"/>
                    <a:pt x="362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2" name="Google Shape;9772;p24"/>
            <p:cNvSpPr/>
            <p:nvPr/>
          </p:nvSpPr>
          <p:spPr>
            <a:xfrm>
              <a:off x="3002875" y="3779925"/>
              <a:ext cx="178050" cy="157475"/>
            </a:xfrm>
            <a:custGeom>
              <a:avLst/>
              <a:gdLst/>
              <a:ahLst/>
              <a:cxnLst/>
              <a:rect l="l" t="t" r="r" b="b"/>
              <a:pathLst>
                <a:path w="7122" h="6299" extrusionOk="0">
                  <a:moveTo>
                    <a:pt x="3629" y="0"/>
                  </a:moveTo>
                  <a:cubicBezTo>
                    <a:pt x="2506" y="0"/>
                    <a:pt x="1400" y="611"/>
                    <a:pt x="826" y="1674"/>
                  </a:cubicBezTo>
                  <a:cubicBezTo>
                    <a:pt x="1" y="3199"/>
                    <a:pt x="558" y="5129"/>
                    <a:pt x="2053" y="5937"/>
                  </a:cubicBezTo>
                  <a:cubicBezTo>
                    <a:pt x="2508" y="6183"/>
                    <a:pt x="3003" y="6299"/>
                    <a:pt x="3493" y="6299"/>
                  </a:cubicBezTo>
                  <a:cubicBezTo>
                    <a:pt x="4617" y="6299"/>
                    <a:pt x="5723" y="5689"/>
                    <a:pt x="6296" y="4627"/>
                  </a:cubicBezTo>
                  <a:cubicBezTo>
                    <a:pt x="7121" y="3100"/>
                    <a:pt x="6564" y="1170"/>
                    <a:pt x="5068" y="362"/>
                  </a:cubicBezTo>
                  <a:cubicBezTo>
                    <a:pt x="4614" y="116"/>
                    <a:pt x="4120" y="0"/>
                    <a:pt x="362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3" name="Google Shape;9773;p24"/>
            <p:cNvSpPr/>
            <p:nvPr/>
          </p:nvSpPr>
          <p:spPr>
            <a:xfrm>
              <a:off x="3651075" y="3988075"/>
              <a:ext cx="178075" cy="157900"/>
            </a:xfrm>
            <a:custGeom>
              <a:avLst/>
              <a:gdLst/>
              <a:ahLst/>
              <a:cxnLst/>
              <a:rect l="l" t="t" r="r" b="b"/>
              <a:pathLst>
                <a:path w="7123" h="6316" extrusionOk="0">
                  <a:moveTo>
                    <a:pt x="3615" y="0"/>
                  </a:moveTo>
                  <a:cubicBezTo>
                    <a:pt x="2550" y="0"/>
                    <a:pt x="1502" y="546"/>
                    <a:pt x="905" y="1526"/>
                  </a:cubicBezTo>
                  <a:cubicBezTo>
                    <a:pt x="1" y="3014"/>
                    <a:pt x="438" y="4957"/>
                    <a:pt x="1878" y="5851"/>
                  </a:cubicBezTo>
                  <a:cubicBezTo>
                    <a:pt x="2384" y="6166"/>
                    <a:pt x="2946" y="6315"/>
                    <a:pt x="3503" y="6315"/>
                  </a:cubicBezTo>
                  <a:cubicBezTo>
                    <a:pt x="4585" y="6315"/>
                    <a:pt x="5648" y="5752"/>
                    <a:pt x="6241" y="4740"/>
                  </a:cubicBezTo>
                  <a:cubicBezTo>
                    <a:pt x="7123" y="3238"/>
                    <a:pt x="6652" y="1308"/>
                    <a:pt x="5194" y="436"/>
                  </a:cubicBezTo>
                  <a:cubicBezTo>
                    <a:pt x="4701" y="141"/>
                    <a:pt x="4156" y="0"/>
                    <a:pt x="361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4" name="Google Shape;9774;p24"/>
            <p:cNvSpPr/>
            <p:nvPr/>
          </p:nvSpPr>
          <p:spPr>
            <a:xfrm>
              <a:off x="2720000" y="3465000"/>
              <a:ext cx="178825" cy="157975"/>
            </a:xfrm>
            <a:custGeom>
              <a:avLst/>
              <a:gdLst/>
              <a:ahLst/>
              <a:cxnLst/>
              <a:rect l="l" t="t" r="r" b="b"/>
              <a:pathLst>
                <a:path w="7153" h="6319" extrusionOk="0">
                  <a:moveTo>
                    <a:pt x="3642" y="1"/>
                  </a:moveTo>
                  <a:cubicBezTo>
                    <a:pt x="2552" y="1"/>
                    <a:pt x="1482" y="576"/>
                    <a:pt x="893" y="1596"/>
                  </a:cubicBezTo>
                  <a:cubicBezTo>
                    <a:pt x="0" y="3142"/>
                    <a:pt x="529" y="5106"/>
                    <a:pt x="2066" y="5946"/>
                  </a:cubicBezTo>
                  <a:cubicBezTo>
                    <a:pt x="2528" y="6199"/>
                    <a:pt x="3030" y="6319"/>
                    <a:pt x="3527" y="6319"/>
                  </a:cubicBezTo>
                  <a:cubicBezTo>
                    <a:pt x="4636" y="6319"/>
                    <a:pt x="5723" y="5722"/>
                    <a:pt x="6307" y="4673"/>
                  </a:cubicBezTo>
                  <a:cubicBezTo>
                    <a:pt x="7153" y="3154"/>
                    <a:pt x="6637" y="1240"/>
                    <a:pt x="5153" y="400"/>
                  </a:cubicBezTo>
                  <a:cubicBezTo>
                    <a:pt x="4677" y="129"/>
                    <a:pt x="4158" y="1"/>
                    <a:pt x="364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5" name="Google Shape;9775;p24"/>
            <p:cNvSpPr/>
            <p:nvPr/>
          </p:nvSpPr>
          <p:spPr>
            <a:xfrm>
              <a:off x="2521050" y="2728900"/>
              <a:ext cx="179550" cy="158525"/>
            </a:xfrm>
            <a:custGeom>
              <a:avLst/>
              <a:gdLst/>
              <a:ahLst/>
              <a:cxnLst/>
              <a:rect l="l" t="t" r="r" b="b"/>
              <a:pathLst>
                <a:path w="7182" h="6341" extrusionOk="0">
                  <a:moveTo>
                    <a:pt x="3647" y="0"/>
                  </a:moveTo>
                  <a:cubicBezTo>
                    <a:pt x="2549" y="0"/>
                    <a:pt x="1479" y="587"/>
                    <a:pt x="888" y="1629"/>
                  </a:cubicBezTo>
                  <a:cubicBezTo>
                    <a:pt x="1" y="3194"/>
                    <a:pt x="544" y="5139"/>
                    <a:pt x="2102" y="5976"/>
                  </a:cubicBezTo>
                  <a:cubicBezTo>
                    <a:pt x="2563" y="6223"/>
                    <a:pt x="3059" y="6341"/>
                    <a:pt x="3549" y="6341"/>
                  </a:cubicBezTo>
                  <a:cubicBezTo>
                    <a:pt x="4666" y="6341"/>
                    <a:pt x="5755" y="5733"/>
                    <a:pt x="6340" y="4663"/>
                  </a:cubicBezTo>
                  <a:cubicBezTo>
                    <a:pt x="7181" y="3127"/>
                    <a:pt x="6651" y="1229"/>
                    <a:pt x="5148" y="392"/>
                  </a:cubicBezTo>
                  <a:cubicBezTo>
                    <a:pt x="4672" y="127"/>
                    <a:pt x="4156" y="0"/>
                    <a:pt x="364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6" name="Google Shape;9776;p24"/>
            <p:cNvSpPr/>
            <p:nvPr/>
          </p:nvSpPr>
          <p:spPr>
            <a:xfrm>
              <a:off x="4382375" y="3775050"/>
              <a:ext cx="178925" cy="158500"/>
            </a:xfrm>
            <a:custGeom>
              <a:avLst/>
              <a:gdLst/>
              <a:ahLst/>
              <a:cxnLst/>
              <a:rect l="l" t="t" r="r" b="b"/>
              <a:pathLst>
                <a:path w="7157" h="6340" extrusionOk="0">
                  <a:moveTo>
                    <a:pt x="3625" y="1"/>
                  </a:moveTo>
                  <a:cubicBezTo>
                    <a:pt x="2519" y="1"/>
                    <a:pt x="1444" y="594"/>
                    <a:pt x="854" y="1654"/>
                  </a:cubicBezTo>
                  <a:cubicBezTo>
                    <a:pt x="1" y="3186"/>
                    <a:pt x="514" y="5087"/>
                    <a:pt x="2009" y="5936"/>
                  </a:cubicBezTo>
                  <a:cubicBezTo>
                    <a:pt x="2492" y="6209"/>
                    <a:pt x="3016" y="6339"/>
                    <a:pt x="3534" y="6339"/>
                  </a:cubicBezTo>
                  <a:cubicBezTo>
                    <a:pt x="4624" y="6339"/>
                    <a:pt x="5686" y="5764"/>
                    <a:pt x="6278" y="4736"/>
                  </a:cubicBezTo>
                  <a:cubicBezTo>
                    <a:pt x="7157" y="3214"/>
                    <a:pt x="6676" y="1300"/>
                    <a:pt x="5200" y="432"/>
                  </a:cubicBezTo>
                  <a:cubicBezTo>
                    <a:pt x="4702" y="140"/>
                    <a:pt x="4160" y="1"/>
                    <a:pt x="362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7" name="Google Shape;9777;p24"/>
            <p:cNvSpPr/>
            <p:nvPr/>
          </p:nvSpPr>
          <p:spPr>
            <a:xfrm>
              <a:off x="4567400" y="3723500"/>
              <a:ext cx="174875" cy="155225"/>
            </a:xfrm>
            <a:custGeom>
              <a:avLst/>
              <a:gdLst/>
              <a:ahLst/>
              <a:cxnLst/>
              <a:rect l="l" t="t" r="r" b="b"/>
              <a:pathLst>
                <a:path w="6995" h="6209" extrusionOk="0">
                  <a:moveTo>
                    <a:pt x="3589" y="1"/>
                  </a:moveTo>
                  <a:cubicBezTo>
                    <a:pt x="2470" y="1"/>
                    <a:pt x="1352" y="602"/>
                    <a:pt x="795" y="1639"/>
                  </a:cubicBezTo>
                  <a:cubicBezTo>
                    <a:pt x="0" y="3113"/>
                    <a:pt x="528" y="5024"/>
                    <a:pt x="1953" y="5832"/>
                  </a:cubicBezTo>
                  <a:cubicBezTo>
                    <a:pt x="2404" y="6088"/>
                    <a:pt x="2905" y="6209"/>
                    <a:pt x="3406" y="6209"/>
                  </a:cubicBezTo>
                  <a:cubicBezTo>
                    <a:pt x="4524" y="6209"/>
                    <a:pt x="5642" y="5608"/>
                    <a:pt x="6200" y="4572"/>
                  </a:cubicBezTo>
                  <a:cubicBezTo>
                    <a:pt x="6994" y="3097"/>
                    <a:pt x="6466" y="1187"/>
                    <a:pt x="5042" y="378"/>
                  </a:cubicBezTo>
                  <a:cubicBezTo>
                    <a:pt x="4591" y="122"/>
                    <a:pt x="4090" y="1"/>
                    <a:pt x="358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8" name="Google Shape;9778;p24"/>
            <p:cNvSpPr/>
            <p:nvPr/>
          </p:nvSpPr>
          <p:spPr>
            <a:xfrm>
              <a:off x="4966400" y="3011825"/>
              <a:ext cx="176725" cy="155825"/>
            </a:xfrm>
            <a:custGeom>
              <a:avLst/>
              <a:gdLst/>
              <a:ahLst/>
              <a:cxnLst/>
              <a:rect l="l" t="t" r="r" b="b"/>
              <a:pathLst>
                <a:path w="7069" h="6233" extrusionOk="0">
                  <a:moveTo>
                    <a:pt x="3619" y="0"/>
                  </a:moveTo>
                  <a:cubicBezTo>
                    <a:pt x="2514" y="0"/>
                    <a:pt x="1418" y="587"/>
                    <a:pt x="845" y="1605"/>
                  </a:cubicBezTo>
                  <a:cubicBezTo>
                    <a:pt x="1" y="3107"/>
                    <a:pt x="556" y="5092"/>
                    <a:pt x="2042" y="5885"/>
                  </a:cubicBezTo>
                  <a:cubicBezTo>
                    <a:pt x="2484" y="6121"/>
                    <a:pt x="2968" y="6233"/>
                    <a:pt x="3451" y="6233"/>
                  </a:cubicBezTo>
                  <a:cubicBezTo>
                    <a:pt x="4555" y="6233"/>
                    <a:pt x="5651" y="5647"/>
                    <a:pt x="6224" y="4629"/>
                  </a:cubicBezTo>
                  <a:cubicBezTo>
                    <a:pt x="7068" y="3128"/>
                    <a:pt x="6513" y="1141"/>
                    <a:pt x="5027" y="348"/>
                  </a:cubicBezTo>
                  <a:cubicBezTo>
                    <a:pt x="4585" y="112"/>
                    <a:pt x="4101" y="0"/>
                    <a:pt x="361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9" name="Google Shape;9779;p24"/>
            <p:cNvSpPr/>
            <p:nvPr/>
          </p:nvSpPr>
          <p:spPr>
            <a:xfrm>
              <a:off x="3971075" y="1515550"/>
              <a:ext cx="176525" cy="156475"/>
            </a:xfrm>
            <a:custGeom>
              <a:avLst/>
              <a:gdLst/>
              <a:ahLst/>
              <a:cxnLst/>
              <a:rect l="l" t="t" r="r" b="b"/>
              <a:pathLst>
                <a:path w="7061" h="6259" extrusionOk="0">
                  <a:moveTo>
                    <a:pt x="3600" y="0"/>
                  </a:moveTo>
                  <a:cubicBezTo>
                    <a:pt x="2497" y="0"/>
                    <a:pt x="1402" y="586"/>
                    <a:pt x="824" y="1612"/>
                  </a:cubicBezTo>
                  <a:cubicBezTo>
                    <a:pt x="0" y="3075"/>
                    <a:pt x="485" y="4981"/>
                    <a:pt x="1901" y="5835"/>
                  </a:cubicBezTo>
                  <a:cubicBezTo>
                    <a:pt x="2376" y="6123"/>
                    <a:pt x="2907" y="6259"/>
                    <a:pt x="3438" y="6259"/>
                  </a:cubicBezTo>
                  <a:cubicBezTo>
                    <a:pt x="4520" y="6259"/>
                    <a:pt x="5599" y="5694"/>
                    <a:pt x="6188" y="4695"/>
                  </a:cubicBezTo>
                  <a:cubicBezTo>
                    <a:pt x="7060" y="3214"/>
                    <a:pt x="6558" y="1241"/>
                    <a:pt x="5092" y="395"/>
                  </a:cubicBezTo>
                  <a:cubicBezTo>
                    <a:pt x="4627" y="127"/>
                    <a:pt x="4112" y="0"/>
                    <a:pt x="360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0" name="Google Shape;9780;p24"/>
            <p:cNvSpPr/>
            <p:nvPr/>
          </p:nvSpPr>
          <p:spPr>
            <a:xfrm>
              <a:off x="2873575" y="1834875"/>
              <a:ext cx="175525" cy="155950"/>
            </a:xfrm>
            <a:custGeom>
              <a:avLst/>
              <a:gdLst/>
              <a:ahLst/>
              <a:cxnLst/>
              <a:rect l="l" t="t" r="r" b="b"/>
              <a:pathLst>
                <a:path w="7021" h="6238" extrusionOk="0">
                  <a:moveTo>
                    <a:pt x="3605" y="1"/>
                  </a:moveTo>
                  <a:cubicBezTo>
                    <a:pt x="2537" y="1"/>
                    <a:pt x="1460" y="551"/>
                    <a:pt x="865" y="1528"/>
                  </a:cubicBezTo>
                  <a:cubicBezTo>
                    <a:pt x="0" y="2953"/>
                    <a:pt x="445" y="4891"/>
                    <a:pt x="1845" y="5787"/>
                  </a:cubicBezTo>
                  <a:cubicBezTo>
                    <a:pt x="2323" y="6093"/>
                    <a:pt x="2868" y="6237"/>
                    <a:pt x="3416" y="6237"/>
                  </a:cubicBezTo>
                  <a:cubicBezTo>
                    <a:pt x="4485" y="6237"/>
                    <a:pt x="5561" y="5687"/>
                    <a:pt x="6156" y="4710"/>
                  </a:cubicBezTo>
                  <a:cubicBezTo>
                    <a:pt x="7021" y="3285"/>
                    <a:pt x="6576" y="1347"/>
                    <a:pt x="5176" y="451"/>
                  </a:cubicBezTo>
                  <a:cubicBezTo>
                    <a:pt x="4698" y="145"/>
                    <a:pt x="4153" y="1"/>
                    <a:pt x="360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1" name="Google Shape;9781;p24"/>
            <p:cNvSpPr/>
            <p:nvPr/>
          </p:nvSpPr>
          <p:spPr>
            <a:xfrm>
              <a:off x="4668350" y="1907825"/>
              <a:ext cx="177075" cy="156475"/>
            </a:xfrm>
            <a:custGeom>
              <a:avLst/>
              <a:gdLst/>
              <a:ahLst/>
              <a:cxnLst/>
              <a:rect l="l" t="t" r="r" b="b"/>
              <a:pathLst>
                <a:path w="7083" h="6259" extrusionOk="0">
                  <a:moveTo>
                    <a:pt x="3618" y="1"/>
                  </a:moveTo>
                  <a:cubicBezTo>
                    <a:pt x="2518" y="1"/>
                    <a:pt x="1431" y="584"/>
                    <a:pt x="852" y="1602"/>
                  </a:cubicBezTo>
                  <a:cubicBezTo>
                    <a:pt x="0" y="3100"/>
                    <a:pt x="530" y="5065"/>
                    <a:pt x="2009" y="5885"/>
                  </a:cubicBezTo>
                  <a:cubicBezTo>
                    <a:pt x="2464" y="6138"/>
                    <a:pt x="2965" y="6258"/>
                    <a:pt x="3463" y="6258"/>
                  </a:cubicBezTo>
                  <a:cubicBezTo>
                    <a:pt x="4581" y="6258"/>
                    <a:pt x="5690" y="5656"/>
                    <a:pt x="6258" y="4609"/>
                  </a:cubicBezTo>
                  <a:cubicBezTo>
                    <a:pt x="7082" y="3091"/>
                    <a:pt x="6516" y="1136"/>
                    <a:pt x="5026" y="348"/>
                  </a:cubicBezTo>
                  <a:cubicBezTo>
                    <a:pt x="4582" y="112"/>
                    <a:pt x="4099" y="1"/>
                    <a:pt x="361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2" name="Google Shape;9782;p24"/>
            <p:cNvSpPr/>
            <p:nvPr/>
          </p:nvSpPr>
          <p:spPr>
            <a:xfrm>
              <a:off x="3470150" y="4043250"/>
              <a:ext cx="173925" cy="153925"/>
            </a:xfrm>
            <a:custGeom>
              <a:avLst/>
              <a:gdLst/>
              <a:ahLst/>
              <a:cxnLst/>
              <a:rect l="l" t="t" r="r" b="b"/>
              <a:pathLst>
                <a:path w="6957" h="6157" extrusionOk="0">
                  <a:moveTo>
                    <a:pt x="3566" y="0"/>
                  </a:moveTo>
                  <a:cubicBezTo>
                    <a:pt x="2458" y="0"/>
                    <a:pt x="1355" y="594"/>
                    <a:pt x="801" y="1618"/>
                  </a:cubicBezTo>
                  <a:cubicBezTo>
                    <a:pt x="1" y="3096"/>
                    <a:pt x="549" y="5029"/>
                    <a:pt x="1989" y="5807"/>
                  </a:cubicBezTo>
                  <a:cubicBezTo>
                    <a:pt x="2427" y="6045"/>
                    <a:pt x="2910" y="6156"/>
                    <a:pt x="3391" y="6156"/>
                  </a:cubicBezTo>
                  <a:cubicBezTo>
                    <a:pt x="4499" y="6156"/>
                    <a:pt x="5602" y="5562"/>
                    <a:pt x="6156" y="4539"/>
                  </a:cubicBezTo>
                  <a:cubicBezTo>
                    <a:pt x="6956" y="3061"/>
                    <a:pt x="6408" y="1127"/>
                    <a:pt x="4968" y="349"/>
                  </a:cubicBezTo>
                  <a:cubicBezTo>
                    <a:pt x="4530" y="112"/>
                    <a:pt x="4047" y="0"/>
                    <a:pt x="356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3" name="Google Shape;9783;p24"/>
            <p:cNvSpPr/>
            <p:nvPr/>
          </p:nvSpPr>
          <p:spPr>
            <a:xfrm>
              <a:off x="2772350" y="3650925"/>
              <a:ext cx="173900" cy="153925"/>
            </a:xfrm>
            <a:custGeom>
              <a:avLst/>
              <a:gdLst/>
              <a:ahLst/>
              <a:cxnLst/>
              <a:rect l="l" t="t" r="r" b="b"/>
              <a:pathLst>
                <a:path w="6956" h="6157" extrusionOk="0">
                  <a:moveTo>
                    <a:pt x="3568" y="0"/>
                  </a:moveTo>
                  <a:cubicBezTo>
                    <a:pt x="2472" y="0"/>
                    <a:pt x="1379" y="582"/>
                    <a:pt x="816" y="1592"/>
                  </a:cubicBezTo>
                  <a:cubicBezTo>
                    <a:pt x="0" y="3054"/>
                    <a:pt x="528" y="4993"/>
                    <a:pt x="1961" y="5793"/>
                  </a:cubicBezTo>
                  <a:cubicBezTo>
                    <a:pt x="2405" y="6040"/>
                    <a:pt x="2896" y="6157"/>
                    <a:pt x="3387" y="6157"/>
                  </a:cubicBezTo>
                  <a:cubicBezTo>
                    <a:pt x="4483" y="6157"/>
                    <a:pt x="5578" y="5575"/>
                    <a:pt x="6140" y="4566"/>
                  </a:cubicBezTo>
                  <a:cubicBezTo>
                    <a:pt x="6955" y="3104"/>
                    <a:pt x="6428" y="1165"/>
                    <a:pt x="4994" y="365"/>
                  </a:cubicBezTo>
                  <a:cubicBezTo>
                    <a:pt x="4550" y="117"/>
                    <a:pt x="4058" y="0"/>
                    <a:pt x="356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4" name="Google Shape;9784;p24"/>
            <p:cNvSpPr/>
            <p:nvPr/>
          </p:nvSpPr>
          <p:spPr>
            <a:xfrm>
              <a:off x="2474200" y="2546925"/>
              <a:ext cx="174425" cy="154625"/>
            </a:xfrm>
            <a:custGeom>
              <a:avLst/>
              <a:gdLst/>
              <a:ahLst/>
              <a:cxnLst/>
              <a:rect l="l" t="t" r="r" b="b"/>
              <a:pathLst>
                <a:path w="6977" h="6185" extrusionOk="0">
                  <a:moveTo>
                    <a:pt x="3580" y="1"/>
                  </a:moveTo>
                  <a:cubicBezTo>
                    <a:pt x="2488" y="1"/>
                    <a:pt x="1398" y="577"/>
                    <a:pt x="825" y="1580"/>
                  </a:cubicBezTo>
                  <a:cubicBezTo>
                    <a:pt x="0" y="3028"/>
                    <a:pt x="504" y="4963"/>
                    <a:pt x="1922" y="5794"/>
                  </a:cubicBezTo>
                  <a:cubicBezTo>
                    <a:pt x="2375" y="6059"/>
                    <a:pt x="2883" y="6184"/>
                    <a:pt x="3392" y="6184"/>
                  </a:cubicBezTo>
                  <a:cubicBezTo>
                    <a:pt x="4505" y="6184"/>
                    <a:pt x="5622" y="5587"/>
                    <a:pt x="6179" y="4556"/>
                  </a:cubicBezTo>
                  <a:cubicBezTo>
                    <a:pt x="6976" y="3083"/>
                    <a:pt x="6437" y="1157"/>
                    <a:pt x="5008" y="364"/>
                  </a:cubicBezTo>
                  <a:cubicBezTo>
                    <a:pt x="4562" y="117"/>
                    <a:pt x="4071" y="1"/>
                    <a:pt x="358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5" name="Google Shape;9785;p24"/>
            <p:cNvSpPr/>
            <p:nvPr/>
          </p:nvSpPr>
          <p:spPr>
            <a:xfrm>
              <a:off x="3557275" y="1440125"/>
              <a:ext cx="172525" cy="152125"/>
            </a:xfrm>
            <a:custGeom>
              <a:avLst/>
              <a:gdLst/>
              <a:ahLst/>
              <a:cxnLst/>
              <a:rect l="l" t="t" r="r" b="b"/>
              <a:pathLst>
                <a:path w="6901" h="6085" extrusionOk="0">
                  <a:moveTo>
                    <a:pt x="3499" y="1"/>
                  </a:moveTo>
                  <a:cubicBezTo>
                    <a:pt x="2463" y="1"/>
                    <a:pt x="1449" y="544"/>
                    <a:pt x="873" y="1515"/>
                  </a:cubicBezTo>
                  <a:cubicBezTo>
                    <a:pt x="1" y="2989"/>
                    <a:pt x="481" y="4868"/>
                    <a:pt x="1943" y="5697"/>
                  </a:cubicBezTo>
                  <a:cubicBezTo>
                    <a:pt x="2404" y="5960"/>
                    <a:pt x="2906" y="6084"/>
                    <a:pt x="3402" y="6084"/>
                  </a:cubicBezTo>
                  <a:cubicBezTo>
                    <a:pt x="4438" y="6084"/>
                    <a:pt x="5451" y="5541"/>
                    <a:pt x="6026" y="4570"/>
                  </a:cubicBezTo>
                  <a:cubicBezTo>
                    <a:pt x="6900" y="3097"/>
                    <a:pt x="6418" y="1218"/>
                    <a:pt x="4957" y="387"/>
                  </a:cubicBezTo>
                  <a:cubicBezTo>
                    <a:pt x="4496" y="125"/>
                    <a:pt x="3995" y="1"/>
                    <a:pt x="349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6" name="Google Shape;9786;p24"/>
            <p:cNvSpPr/>
            <p:nvPr/>
          </p:nvSpPr>
          <p:spPr>
            <a:xfrm>
              <a:off x="4953400" y="222472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9" y="1"/>
                  </a:moveTo>
                  <a:cubicBezTo>
                    <a:pt x="2418" y="1"/>
                    <a:pt x="1381" y="570"/>
                    <a:pt x="816" y="1582"/>
                  </a:cubicBezTo>
                  <a:cubicBezTo>
                    <a:pt x="1" y="3040"/>
                    <a:pt x="477" y="4852"/>
                    <a:pt x="1891" y="5680"/>
                  </a:cubicBezTo>
                  <a:cubicBezTo>
                    <a:pt x="2360" y="5954"/>
                    <a:pt x="2873" y="6085"/>
                    <a:pt x="3380" y="6085"/>
                  </a:cubicBezTo>
                  <a:cubicBezTo>
                    <a:pt x="4440" y="6085"/>
                    <a:pt x="5478" y="5515"/>
                    <a:pt x="6044" y="4503"/>
                  </a:cubicBezTo>
                  <a:cubicBezTo>
                    <a:pt x="6859" y="3044"/>
                    <a:pt x="6383" y="1233"/>
                    <a:pt x="4967" y="405"/>
                  </a:cubicBezTo>
                  <a:cubicBezTo>
                    <a:pt x="4498" y="131"/>
                    <a:pt x="3986" y="1"/>
                    <a:pt x="347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7" name="Google Shape;9787;p24"/>
            <p:cNvSpPr/>
            <p:nvPr/>
          </p:nvSpPr>
          <p:spPr>
            <a:xfrm>
              <a:off x="3374075" y="1492950"/>
              <a:ext cx="173000" cy="152850"/>
            </a:xfrm>
            <a:custGeom>
              <a:avLst/>
              <a:gdLst/>
              <a:ahLst/>
              <a:cxnLst/>
              <a:rect l="l" t="t" r="r" b="b"/>
              <a:pathLst>
                <a:path w="6920" h="6114" extrusionOk="0">
                  <a:moveTo>
                    <a:pt x="3529" y="1"/>
                  </a:moveTo>
                  <a:cubicBezTo>
                    <a:pt x="2495" y="1"/>
                    <a:pt x="1471" y="534"/>
                    <a:pt x="883" y="1486"/>
                  </a:cubicBezTo>
                  <a:cubicBezTo>
                    <a:pt x="1" y="2920"/>
                    <a:pt x="458" y="4837"/>
                    <a:pt x="1885" y="5699"/>
                  </a:cubicBezTo>
                  <a:cubicBezTo>
                    <a:pt x="2351" y="5981"/>
                    <a:pt x="2870" y="6114"/>
                    <a:pt x="3387" y="6114"/>
                  </a:cubicBezTo>
                  <a:cubicBezTo>
                    <a:pt x="4441" y="6114"/>
                    <a:pt x="5487" y="5561"/>
                    <a:pt x="6065" y="4579"/>
                  </a:cubicBezTo>
                  <a:cubicBezTo>
                    <a:pt x="6919" y="3123"/>
                    <a:pt x="6427" y="1215"/>
                    <a:pt x="4986" y="387"/>
                  </a:cubicBezTo>
                  <a:cubicBezTo>
                    <a:pt x="4530" y="125"/>
                    <a:pt x="4028" y="1"/>
                    <a:pt x="352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8" name="Google Shape;9788;p24"/>
            <p:cNvSpPr/>
            <p:nvPr/>
          </p:nvSpPr>
          <p:spPr>
            <a:xfrm>
              <a:off x="4388125" y="1594975"/>
              <a:ext cx="173025" cy="152800"/>
            </a:xfrm>
            <a:custGeom>
              <a:avLst/>
              <a:gdLst/>
              <a:ahLst/>
              <a:cxnLst/>
              <a:rect l="l" t="t" r="r" b="b"/>
              <a:pathLst>
                <a:path w="6921" h="6112" extrusionOk="0">
                  <a:moveTo>
                    <a:pt x="3525" y="0"/>
                  </a:moveTo>
                  <a:cubicBezTo>
                    <a:pt x="2479" y="0"/>
                    <a:pt x="1447" y="545"/>
                    <a:pt x="867" y="1513"/>
                  </a:cubicBezTo>
                  <a:cubicBezTo>
                    <a:pt x="1" y="2959"/>
                    <a:pt x="478" y="4873"/>
                    <a:pt x="1915" y="5715"/>
                  </a:cubicBezTo>
                  <a:cubicBezTo>
                    <a:pt x="2375" y="5984"/>
                    <a:pt x="2883" y="6112"/>
                    <a:pt x="3390" y="6112"/>
                  </a:cubicBezTo>
                  <a:cubicBezTo>
                    <a:pt x="4456" y="6112"/>
                    <a:pt x="5513" y="5546"/>
                    <a:pt x="6082" y="4548"/>
                  </a:cubicBezTo>
                  <a:cubicBezTo>
                    <a:pt x="6921" y="3077"/>
                    <a:pt x="6408" y="1176"/>
                    <a:pt x="4958" y="370"/>
                  </a:cubicBezTo>
                  <a:cubicBezTo>
                    <a:pt x="4507" y="119"/>
                    <a:pt x="4015" y="0"/>
                    <a:pt x="352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9" name="Google Shape;9789;p24"/>
            <p:cNvSpPr/>
            <p:nvPr/>
          </p:nvSpPr>
          <p:spPr>
            <a:xfrm>
              <a:off x="3191875" y="154647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8" y="1"/>
                  </a:moveTo>
                  <a:cubicBezTo>
                    <a:pt x="2420" y="1"/>
                    <a:pt x="1386" y="566"/>
                    <a:pt x="820" y="1573"/>
                  </a:cubicBezTo>
                  <a:cubicBezTo>
                    <a:pt x="0" y="3029"/>
                    <a:pt x="472" y="4845"/>
                    <a:pt x="1884" y="5676"/>
                  </a:cubicBezTo>
                  <a:cubicBezTo>
                    <a:pt x="2354" y="5953"/>
                    <a:pt x="2870" y="6085"/>
                    <a:pt x="3380" y="6085"/>
                  </a:cubicBezTo>
                  <a:cubicBezTo>
                    <a:pt x="4438" y="6085"/>
                    <a:pt x="5472" y="5519"/>
                    <a:pt x="6039" y="4512"/>
                  </a:cubicBezTo>
                  <a:cubicBezTo>
                    <a:pt x="6858" y="3057"/>
                    <a:pt x="6387" y="1242"/>
                    <a:pt x="4975" y="410"/>
                  </a:cubicBezTo>
                  <a:cubicBezTo>
                    <a:pt x="4504" y="133"/>
                    <a:pt x="3988" y="1"/>
                    <a:pt x="347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0" name="Google Shape;9790;p24"/>
            <p:cNvSpPr/>
            <p:nvPr/>
          </p:nvSpPr>
          <p:spPr>
            <a:xfrm>
              <a:off x="5052700" y="259262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8" y="0"/>
                  </a:moveTo>
                  <a:cubicBezTo>
                    <a:pt x="2420" y="0"/>
                    <a:pt x="1384" y="567"/>
                    <a:pt x="818" y="1576"/>
                  </a:cubicBezTo>
                  <a:cubicBezTo>
                    <a:pt x="0" y="3030"/>
                    <a:pt x="473" y="4846"/>
                    <a:pt x="1885" y="5677"/>
                  </a:cubicBezTo>
                  <a:cubicBezTo>
                    <a:pt x="2355" y="5953"/>
                    <a:pt x="2870" y="6084"/>
                    <a:pt x="3379" y="6084"/>
                  </a:cubicBezTo>
                  <a:cubicBezTo>
                    <a:pt x="4438" y="6084"/>
                    <a:pt x="5473" y="5517"/>
                    <a:pt x="6040" y="4508"/>
                  </a:cubicBezTo>
                  <a:cubicBezTo>
                    <a:pt x="6858" y="3054"/>
                    <a:pt x="6387" y="1238"/>
                    <a:pt x="4972" y="407"/>
                  </a:cubicBezTo>
                  <a:cubicBezTo>
                    <a:pt x="4502" y="131"/>
                    <a:pt x="3988" y="0"/>
                    <a:pt x="347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1" name="Google Shape;9791;p24"/>
            <p:cNvSpPr/>
            <p:nvPr/>
          </p:nvSpPr>
          <p:spPr>
            <a:xfrm>
              <a:off x="5002850" y="2408375"/>
              <a:ext cx="172400" cy="152725"/>
            </a:xfrm>
            <a:custGeom>
              <a:avLst/>
              <a:gdLst/>
              <a:ahLst/>
              <a:cxnLst/>
              <a:rect l="l" t="t" r="r" b="b"/>
              <a:pathLst>
                <a:path w="6896" h="6109" extrusionOk="0">
                  <a:moveTo>
                    <a:pt x="3504" y="1"/>
                  </a:moveTo>
                  <a:cubicBezTo>
                    <a:pt x="2399" y="1"/>
                    <a:pt x="1313" y="604"/>
                    <a:pt x="768" y="1649"/>
                  </a:cubicBezTo>
                  <a:cubicBezTo>
                    <a:pt x="0" y="3118"/>
                    <a:pt x="519" y="4939"/>
                    <a:pt x="1929" y="5733"/>
                  </a:cubicBezTo>
                  <a:cubicBezTo>
                    <a:pt x="2381" y="5988"/>
                    <a:pt x="2877" y="6109"/>
                    <a:pt x="3370" y="6109"/>
                  </a:cubicBezTo>
                  <a:cubicBezTo>
                    <a:pt x="4453" y="6109"/>
                    <a:pt x="5521" y="5527"/>
                    <a:pt x="6079" y="4510"/>
                  </a:cubicBezTo>
                  <a:cubicBezTo>
                    <a:pt x="6895" y="3025"/>
                    <a:pt x="6357" y="1128"/>
                    <a:pt x="4898" y="347"/>
                  </a:cubicBezTo>
                  <a:cubicBezTo>
                    <a:pt x="4458" y="112"/>
                    <a:pt x="3979" y="1"/>
                    <a:pt x="350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2" name="Google Shape;9792;p24"/>
            <p:cNvSpPr/>
            <p:nvPr/>
          </p:nvSpPr>
          <p:spPr>
            <a:xfrm>
              <a:off x="4885150" y="3435125"/>
              <a:ext cx="171350" cy="151400"/>
            </a:xfrm>
            <a:custGeom>
              <a:avLst/>
              <a:gdLst/>
              <a:ahLst/>
              <a:cxnLst/>
              <a:rect l="l" t="t" r="r" b="b"/>
              <a:pathLst>
                <a:path w="6854" h="6056" extrusionOk="0">
                  <a:moveTo>
                    <a:pt x="3469" y="1"/>
                  </a:moveTo>
                  <a:cubicBezTo>
                    <a:pt x="2453" y="1"/>
                    <a:pt x="1467" y="531"/>
                    <a:pt x="892" y="1490"/>
                  </a:cubicBezTo>
                  <a:cubicBezTo>
                    <a:pt x="0" y="2977"/>
                    <a:pt x="469" y="4829"/>
                    <a:pt x="1945" y="5666"/>
                  </a:cubicBezTo>
                  <a:cubicBezTo>
                    <a:pt x="2411" y="5930"/>
                    <a:pt x="2913" y="6055"/>
                    <a:pt x="3407" y="6055"/>
                  </a:cubicBezTo>
                  <a:cubicBezTo>
                    <a:pt x="4441" y="6055"/>
                    <a:pt x="5442" y="5505"/>
                    <a:pt x="6011" y="4517"/>
                  </a:cubicBezTo>
                  <a:cubicBezTo>
                    <a:pt x="6854" y="3057"/>
                    <a:pt x="6401" y="1256"/>
                    <a:pt x="4979" y="417"/>
                  </a:cubicBezTo>
                  <a:cubicBezTo>
                    <a:pt x="4501" y="135"/>
                    <a:pt x="3981" y="1"/>
                    <a:pt x="346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3" name="Google Shape;9793;p24"/>
            <p:cNvSpPr/>
            <p:nvPr/>
          </p:nvSpPr>
          <p:spPr>
            <a:xfrm>
              <a:off x="4753075" y="3673125"/>
              <a:ext cx="169525" cy="149600"/>
            </a:xfrm>
            <a:custGeom>
              <a:avLst/>
              <a:gdLst/>
              <a:ahLst/>
              <a:cxnLst/>
              <a:rect l="l" t="t" r="r" b="b"/>
              <a:pathLst>
                <a:path w="6781" h="5984" extrusionOk="0">
                  <a:moveTo>
                    <a:pt x="3404" y="0"/>
                  </a:moveTo>
                  <a:cubicBezTo>
                    <a:pt x="2391" y="0"/>
                    <a:pt x="1418" y="541"/>
                    <a:pt x="855" y="1518"/>
                  </a:cubicBezTo>
                  <a:cubicBezTo>
                    <a:pt x="0" y="2998"/>
                    <a:pt x="459" y="4765"/>
                    <a:pt x="1912" y="5591"/>
                  </a:cubicBezTo>
                  <a:cubicBezTo>
                    <a:pt x="2381" y="5857"/>
                    <a:pt x="2882" y="5984"/>
                    <a:pt x="3373" y="5984"/>
                  </a:cubicBezTo>
                  <a:cubicBezTo>
                    <a:pt x="4402" y="5984"/>
                    <a:pt x="5388" y="5426"/>
                    <a:pt x="5951" y="4418"/>
                  </a:cubicBezTo>
                  <a:cubicBezTo>
                    <a:pt x="6780" y="2929"/>
                    <a:pt x="6290" y="1174"/>
                    <a:pt x="4817" y="368"/>
                  </a:cubicBezTo>
                  <a:cubicBezTo>
                    <a:pt x="4363" y="119"/>
                    <a:pt x="3879" y="0"/>
                    <a:pt x="340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4" name="Google Shape;9794;p24"/>
            <p:cNvSpPr/>
            <p:nvPr/>
          </p:nvSpPr>
          <p:spPr>
            <a:xfrm>
              <a:off x="4156850" y="1465225"/>
              <a:ext cx="170300" cy="150750"/>
            </a:xfrm>
            <a:custGeom>
              <a:avLst/>
              <a:gdLst/>
              <a:ahLst/>
              <a:cxnLst/>
              <a:rect l="l" t="t" r="r" b="b"/>
              <a:pathLst>
                <a:path w="6812" h="6030" extrusionOk="0">
                  <a:moveTo>
                    <a:pt x="3430" y="1"/>
                  </a:moveTo>
                  <a:cubicBezTo>
                    <a:pt x="2376" y="1"/>
                    <a:pt x="1364" y="579"/>
                    <a:pt x="802" y="1615"/>
                  </a:cubicBezTo>
                  <a:cubicBezTo>
                    <a:pt x="1" y="3095"/>
                    <a:pt x="503" y="4856"/>
                    <a:pt x="1955" y="5656"/>
                  </a:cubicBezTo>
                  <a:cubicBezTo>
                    <a:pt x="2414" y="5909"/>
                    <a:pt x="2903" y="6029"/>
                    <a:pt x="3384" y="6029"/>
                  </a:cubicBezTo>
                  <a:cubicBezTo>
                    <a:pt x="4421" y="6029"/>
                    <a:pt x="5419" y="5468"/>
                    <a:pt x="5985" y="4464"/>
                  </a:cubicBezTo>
                  <a:cubicBezTo>
                    <a:pt x="6812" y="2993"/>
                    <a:pt x="6343" y="1223"/>
                    <a:pt x="4908" y="401"/>
                  </a:cubicBezTo>
                  <a:cubicBezTo>
                    <a:pt x="4435" y="130"/>
                    <a:pt x="3928" y="1"/>
                    <a:pt x="343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5" name="Google Shape;9795;p24"/>
            <p:cNvSpPr/>
            <p:nvPr/>
          </p:nvSpPr>
          <p:spPr>
            <a:xfrm>
              <a:off x="4622150" y="1726775"/>
              <a:ext cx="170100" cy="150675"/>
            </a:xfrm>
            <a:custGeom>
              <a:avLst/>
              <a:gdLst/>
              <a:ahLst/>
              <a:cxnLst/>
              <a:rect l="l" t="t" r="r" b="b"/>
              <a:pathLst>
                <a:path w="6804" h="6027" extrusionOk="0">
                  <a:moveTo>
                    <a:pt x="3424" y="0"/>
                  </a:moveTo>
                  <a:cubicBezTo>
                    <a:pt x="2394" y="0"/>
                    <a:pt x="1403" y="552"/>
                    <a:pt x="834" y="1551"/>
                  </a:cubicBezTo>
                  <a:cubicBezTo>
                    <a:pt x="0" y="3019"/>
                    <a:pt x="460" y="4793"/>
                    <a:pt x="1888" y="5619"/>
                  </a:cubicBezTo>
                  <a:cubicBezTo>
                    <a:pt x="2364" y="5895"/>
                    <a:pt x="2877" y="6027"/>
                    <a:pt x="3381" y="6027"/>
                  </a:cubicBezTo>
                  <a:cubicBezTo>
                    <a:pt x="4396" y="6027"/>
                    <a:pt x="5376" y="5493"/>
                    <a:pt x="5945" y="4528"/>
                  </a:cubicBezTo>
                  <a:cubicBezTo>
                    <a:pt x="6804" y="3069"/>
                    <a:pt x="6376" y="1284"/>
                    <a:pt x="4968" y="437"/>
                  </a:cubicBezTo>
                  <a:cubicBezTo>
                    <a:pt x="4476" y="141"/>
                    <a:pt x="3945" y="0"/>
                    <a:pt x="342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6" name="Google Shape;9796;p24"/>
            <p:cNvSpPr/>
            <p:nvPr/>
          </p:nvSpPr>
          <p:spPr>
            <a:xfrm>
              <a:off x="4904550" y="2041775"/>
              <a:ext cx="169825" cy="150150"/>
            </a:xfrm>
            <a:custGeom>
              <a:avLst/>
              <a:gdLst/>
              <a:ahLst/>
              <a:cxnLst/>
              <a:rect l="l" t="t" r="r" b="b"/>
              <a:pathLst>
                <a:path w="6793" h="6006" extrusionOk="0">
                  <a:moveTo>
                    <a:pt x="3412" y="0"/>
                  </a:moveTo>
                  <a:cubicBezTo>
                    <a:pt x="2392" y="0"/>
                    <a:pt x="1415" y="545"/>
                    <a:pt x="848" y="1532"/>
                  </a:cubicBezTo>
                  <a:cubicBezTo>
                    <a:pt x="1" y="3007"/>
                    <a:pt x="458" y="4774"/>
                    <a:pt x="1899" y="5601"/>
                  </a:cubicBezTo>
                  <a:cubicBezTo>
                    <a:pt x="2374" y="5875"/>
                    <a:pt x="2883" y="6005"/>
                    <a:pt x="3382" y="6005"/>
                  </a:cubicBezTo>
                  <a:cubicBezTo>
                    <a:pt x="4402" y="6005"/>
                    <a:pt x="5379" y="5460"/>
                    <a:pt x="5945" y="4474"/>
                  </a:cubicBezTo>
                  <a:cubicBezTo>
                    <a:pt x="6792" y="2997"/>
                    <a:pt x="6337" y="1232"/>
                    <a:pt x="4896" y="404"/>
                  </a:cubicBezTo>
                  <a:cubicBezTo>
                    <a:pt x="4420" y="131"/>
                    <a:pt x="3911" y="0"/>
                    <a:pt x="341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7" name="Google Shape;9797;p24"/>
            <p:cNvSpPr/>
            <p:nvPr/>
          </p:nvSpPr>
          <p:spPr>
            <a:xfrm>
              <a:off x="4070475" y="4069250"/>
              <a:ext cx="170250" cy="150725"/>
            </a:xfrm>
            <a:custGeom>
              <a:avLst/>
              <a:gdLst/>
              <a:ahLst/>
              <a:cxnLst/>
              <a:rect l="l" t="t" r="r" b="b"/>
              <a:pathLst>
                <a:path w="6810" h="6029" extrusionOk="0">
                  <a:moveTo>
                    <a:pt x="3428" y="0"/>
                  </a:moveTo>
                  <a:cubicBezTo>
                    <a:pt x="2379" y="0"/>
                    <a:pt x="1371" y="574"/>
                    <a:pt x="808" y="1602"/>
                  </a:cubicBezTo>
                  <a:cubicBezTo>
                    <a:pt x="0" y="3079"/>
                    <a:pt x="495" y="4844"/>
                    <a:pt x="1941" y="5649"/>
                  </a:cubicBezTo>
                  <a:cubicBezTo>
                    <a:pt x="2404" y="5906"/>
                    <a:pt x="2898" y="6029"/>
                    <a:pt x="3384" y="6029"/>
                  </a:cubicBezTo>
                  <a:cubicBezTo>
                    <a:pt x="4416" y="6029"/>
                    <a:pt x="5409" y="5474"/>
                    <a:pt x="5975" y="4476"/>
                  </a:cubicBezTo>
                  <a:cubicBezTo>
                    <a:pt x="6810" y="3006"/>
                    <a:pt x="6348" y="1234"/>
                    <a:pt x="4919" y="407"/>
                  </a:cubicBezTo>
                  <a:cubicBezTo>
                    <a:pt x="4442" y="131"/>
                    <a:pt x="3930" y="0"/>
                    <a:pt x="342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8" name="Google Shape;9798;p24"/>
            <p:cNvSpPr/>
            <p:nvPr/>
          </p:nvSpPr>
          <p:spPr>
            <a:xfrm>
              <a:off x="2441850" y="3153925"/>
              <a:ext cx="170625" cy="150700"/>
            </a:xfrm>
            <a:custGeom>
              <a:avLst/>
              <a:gdLst/>
              <a:ahLst/>
              <a:cxnLst/>
              <a:rect l="l" t="t" r="r" b="b"/>
              <a:pathLst>
                <a:path w="6825" h="6028" extrusionOk="0">
                  <a:moveTo>
                    <a:pt x="3446" y="0"/>
                  </a:moveTo>
                  <a:cubicBezTo>
                    <a:pt x="2432" y="0"/>
                    <a:pt x="1454" y="531"/>
                    <a:pt x="885" y="1495"/>
                  </a:cubicBezTo>
                  <a:cubicBezTo>
                    <a:pt x="0" y="2989"/>
                    <a:pt x="468" y="4812"/>
                    <a:pt x="1949" y="5643"/>
                  </a:cubicBezTo>
                  <a:cubicBezTo>
                    <a:pt x="2414" y="5903"/>
                    <a:pt x="2911" y="6027"/>
                    <a:pt x="3400" y="6027"/>
                  </a:cubicBezTo>
                  <a:cubicBezTo>
                    <a:pt x="4430" y="6027"/>
                    <a:pt x="5421" y="5475"/>
                    <a:pt x="5988" y="4482"/>
                  </a:cubicBezTo>
                  <a:cubicBezTo>
                    <a:pt x="6825" y="3017"/>
                    <a:pt x="6371" y="1240"/>
                    <a:pt x="4943" y="410"/>
                  </a:cubicBezTo>
                  <a:cubicBezTo>
                    <a:pt x="4466" y="133"/>
                    <a:pt x="3952" y="0"/>
                    <a:pt x="344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9" name="Google Shape;9799;p24"/>
            <p:cNvSpPr/>
            <p:nvPr/>
          </p:nvSpPr>
          <p:spPr>
            <a:xfrm>
              <a:off x="3056825" y="3967775"/>
              <a:ext cx="169525" cy="149650"/>
            </a:xfrm>
            <a:custGeom>
              <a:avLst/>
              <a:gdLst/>
              <a:ahLst/>
              <a:cxnLst/>
              <a:rect l="l" t="t" r="r" b="b"/>
              <a:pathLst>
                <a:path w="6781" h="5986" extrusionOk="0">
                  <a:moveTo>
                    <a:pt x="3408" y="1"/>
                  </a:moveTo>
                  <a:cubicBezTo>
                    <a:pt x="2390" y="1"/>
                    <a:pt x="1411" y="548"/>
                    <a:pt x="849" y="1531"/>
                  </a:cubicBezTo>
                  <a:cubicBezTo>
                    <a:pt x="0" y="3012"/>
                    <a:pt x="467" y="4777"/>
                    <a:pt x="1923" y="5598"/>
                  </a:cubicBezTo>
                  <a:cubicBezTo>
                    <a:pt x="2389" y="5860"/>
                    <a:pt x="2886" y="5986"/>
                    <a:pt x="3372" y="5986"/>
                  </a:cubicBezTo>
                  <a:cubicBezTo>
                    <a:pt x="4405" y="5986"/>
                    <a:pt x="5395" y="5422"/>
                    <a:pt x="5956" y="4407"/>
                  </a:cubicBezTo>
                  <a:cubicBezTo>
                    <a:pt x="6780" y="2919"/>
                    <a:pt x="6282" y="1164"/>
                    <a:pt x="4807" y="362"/>
                  </a:cubicBezTo>
                  <a:cubicBezTo>
                    <a:pt x="4357" y="118"/>
                    <a:pt x="3879" y="1"/>
                    <a:pt x="340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0" name="Google Shape;9800;p24"/>
            <p:cNvSpPr/>
            <p:nvPr/>
          </p:nvSpPr>
          <p:spPr>
            <a:xfrm>
              <a:off x="3887800" y="4122725"/>
              <a:ext cx="169725" cy="150100"/>
            </a:xfrm>
            <a:custGeom>
              <a:avLst/>
              <a:gdLst/>
              <a:ahLst/>
              <a:cxnLst/>
              <a:rect l="l" t="t" r="r" b="b"/>
              <a:pathLst>
                <a:path w="6789" h="6004" extrusionOk="0">
                  <a:moveTo>
                    <a:pt x="3411" y="1"/>
                  </a:moveTo>
                  <a:cubicBezTo>
                    <a:pt x="2396" y="1"/>
                    <a:pt x="1421" y="539"/>
                    <a:pt x="854" y="1516"/>
                  </a:cubicBezTo>
                  <a:cubicBezTo>
                    <a:pt x="1" y="2986"/>
                    <a:pt x="447" y="4759"/>
                    <a:pt x="1880" y="5592"/>
                  </a:cubicBezTo>
                  <a:cubicBezTo>
                    <a:pt x="2360" y="5870"/>
                    <a:pt x="2874" y="6004"/>
                    <a:pt x="3379" y="6004"/>
                  </a:cubicBezTo>
                  <a:cubicBezTo>
                    <a:pt x="4393" y="6004"/>
                    <a:pt x="5367" y="5466"/>
                    <a:pt x="5934" y="4490"/>
                  </a:cubicBezTo>
                  <a:cubicBezTo>
                    <a:pt x="6788" y="3017"/>
                    <a:pt x="6343" y="1245"/>
                    <a:pt x="4908" y="412"/>
                  </a:cubicBezTo>
                  <a:cubicBezTo>
                    <a:pt x="4429" y="134"/>
                    <a:pt x="3915" y="1"/>
                    <a:pt x="341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1" name="Google Shape;9801;p24"/>
            <p:cNvSpPr/>
            <p:nvPr/>
          </p:nvSpPr>
          <p:spPr>
            <a:xfrm>
              <a:off x="5019725" y="3198900"/>
              <a:ext cx="169475" cy="149600"/>
            </a:xfrm>
            <a:custGeom>
              <a:avLst/>
              <a:gdLst/>
              <a:ahLst/>
              <a:cxnLst/>
              <a:rect l="l" t="t" r="r" b="b"/>
              <a:pathLst>
                <a:path w="6779" h="5984" extrusionOk="0">
                  <a:moveTo>
                    <a:pt x="3406" y="0"/>
                  </a:moveTo>
                  <a:cubicBezTo>
                    <a:pt x="2388" y="0"/>
                    <a:pt x="1410" y="546"/>
                    <a:pt x="847" y="1529"/>
                  </a:cubicBezTo>
                  <a:cubicBezTo>
                    <a:pt x="0" y="3010"/>
                    <a:pt x="466" y="4777"/>
                    <a:pt x="1922" y="5596"/>
                  </a:cubicBezTo>
                  <a:cubicBezTo>
                    <a:pt x="2388" y="5858"/>
                    <a:pt x="2885" y="5984"/>
                    <a:pt x="3373" y="5984"/>
                  </a:cubicBezTo>
                  <a:cubicBezTo>
                    <a:pt x="4405" y="5984"/>
                    <a:pt x="5393" y="5420"/>
                    <a:pt x="5955" y="4405"/>
                  </a:cubicBezTo>
                  <a:cubicBezTo>
                    <a:pt x="6779" y="2918"/>
                    <a:pt x="6281" y="1162"/>
                    <a:pt x="4806" y="362"/>
                  </a:cubicBezTo>
                  <a:cubicBezTo>
                    <a:pt x="4355" y="117"/>
                    <a:pt x="3876" y="0"/>
                    <a:pt x="340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2" name="Google Shape;9802;p24"/>
            <p:cNvSpPr/>
            <p:nvPr/>
          </p:nvSpPr>
          <p:spPr>
            <a:xfrm>
              <a:off x="2492050" y="3338075"/>
              <a:ext cx="169975" cy="150200"/>
            </a:xfrm>
            <a:custGeom>
              <a:avLst/>
              <a:gdLst/>
              <a:ahLst/>
              <a:cxnLst/>
              <a:rect l="l" t="t" r="r" b="b"/>
              <a:pathLst>
                <a:path w="6799" h="6008" extrusionOk="0">
                  <a:moveTo>
                    <a:pt x="3419" y="1"/>
                  </a:moveTo>
                  <a:cubicBezTo>
                    <a:pt x="2374" y="1"/>
                    <a:pt x="1372" y="577"/>
                    <a:pt x="811" y="1606"/>
                  </a:cubicBezTo>
                  <a:cubicBezTo>
                    <a:pt x="1" y="3089"/>
                    <a:pt x="506" y="4845"/>
                    <a:pt x="1971" y="5643"/>
                  </a:cubicBezTo>
                  <a:cubicBezTo>
                    <a:pt x="2424" y="5890"/>
                    <a:pt x="2906" y="6008"/>
                    <a:pt x="3379" y="6008"/>
                  </a:cubicBezTo>
                  <a:cubicBezTo>
                    <a:pt x="4424" y="6008"/>
                    <a:pt x="5427" y="5432"/>
                    <a:pt x="5988" y="4404"/>
                  </a:cubicBezTo>
                  <a:cubicBezTo>
                    <a:pt x="6799" y="2920"/>
                    <a:pt x="6293" y="1165"/>
                    <a:pt x="4828" y="366"/>
                  </a:cubicBezTo>
                  <a:cubicBezTo>
                    <a:pt x="4374" y="119"/>
                    <a:pt x="3892" y="1"/>
                    <a:pt x="341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3" name="Google Shape;9803;p24"/>
            <p:cNvSpPr/>
            <p:nvPr/>
          </p:nvSpPr>
          <p:spPr>
            <a:xfrm>
              <a:off x="2392775" y="2970200"/>
              <a:ext cx="169975" cy="150175"/>
            </a:xfrm>
            <a:custGeom>
              <a:avLst/>
              <a:gdLst/>
              <a:ahLst/>
              <a:cxnLst/>
              <a:rect l="l" t="t" r="r" b="b"/>
              <a:pathLst>
                <a:path w="6799" h="6007" extrusionOk="0">
                  <a:moveTo>
                    <a:pt x="3414" y="0"/>
                  </a:moveTo>
                  <a:cubicBezTo>
                    <a:pt x="2379" y="0"/>
                    <a:pt x="1388" y="564"/>
                    <a:pt x="826" y="1577"/>
                  </a:cubicBezTo>
                  <a:cubicBezTo>
                    <a:pt x="1" y="3061"/>
                    <a:pt x="487" y="4816"/>
                    <a:pt x="1946" y="5627"/>
                  </a:cubicBezTo>
                  <a:cubicBezTo>
                    <a:pt x="2409" y="5884"/>
                    <a:pt x="2901" y="6007"/>
                    <a:pt x="3384" y="6007"/>
                  </a:cubicBezTo>
                  <a:cubicBezTo>
                    <a:pt x="4418" y="6007"/>
                    <a:pt x="5409" y="5443"/>
                    <a:pt x="5973" y="4430"/>
                  </a:cubicBezTo>
                  <a:cubicBezTo>
                    <a:pt x="6798" y="2946"/>
                    <a:pt x="6312" y="1190"/>
                    <a:pt x="4853" y="381"/>
                  </a:cubicBezTo>
                  <a:cubicBezTo>
                    <a:pt x="4390" y="123"/>
                    <a:pt x="3897" y="0"/>
                    <a:pt x="34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4" name="Google Shape;9804;p24"/>
            <p:cNvSpPr/>
            <p:nvPr/>
          </p:nvSpPr>
          <p:spPr>
            <a:xfrm>
              <a:off x="3742175" y="1388175"/>
              <a:ext cx="169125" cy="149650"/>
            </a:xfrm>
            <a:custGeom>
              <a:avLst/>
              <a:gdLst/>
              <a:ahLst/>
              <a:cxnLst/>
              <a:rect l="l" t="t" r="r" b="b"/>
              <a:pathLst>
                <a:path w="6765" h="5986" extrusionOk="0">
                  <a:moveTo>
                    <a:pt x="3391" y="1"/>
                  </a:moveTo>
                  <a:cubicBezTo>
                    <a:pt x="2344" y="1"/>
                    <a:pt x="1341" y="582"/>
                    <a:pt x="782" y="1620"/>
                  </a:cubicBezTo>
                  <a:cubicBezTo>
                    <a:pt x="1" y="3072"/>
                    <a:pt x="484" y="4791"/>
                    <a:pt x="1897" y="5593"/>
                  </a:cubicBezTo>
                  <a:cubicBezTo>
                    <a:pt x="2367" y="5859"/>
                    <a:pt x="2867" y="5986"/>
                    <a:pt x="3358" y="5986"/>
                  </a:cubicBezTo>
                  <a:cubicBezTo>
                    <a:pt x="4387" y="5986"/>
                    <a:pt x="5373" y="5426"/>
                    <a:pt x="5935" y="4417"/>
                  </a:cubicBezTo>
                  <a:cubicBezTo>
                    <a:pt x="6765" y="2927"/>
                    <a:pt x="6271" y="1172"/>
                    <a:pt x="4800" y="368"/>
                  </a:cubicBezTo>
                  <a:cubicBezTo>
                    <a:pt x="4346" y="119"/>
                    <a:pt x="3864" y="1"/>
                    <a:pt x="339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5" name="Google Shape;9805;p24"/>
            <p:cNvSpPr/>
            <p:nvPr/>
          </p:nvSpPr>
          <p:spPr>
            <a:xfrm>
              <a:off x="2559950" y="2127775"/>
              <a:ext cx="170225" cy="150750"/>
            </a:xfrm>
            <a:custGeom>
              <a:avLst/>
              <a:gdLst/>
              <a:ahLst/>
              <a:cxnLst/>
              <a:rect l="l" t="t" r="r" b="b"/>
              <a:pathLst>
                <a:path w="6809" h="6030" extrusionOk="0">
                  <a:moveTo>
                    <a:pt x="3427" y="1"/>
                  </a:moveTo>
                  <a:cubicBezTo>
                    <a:pt x="2378" y="1"/>
                    <a:pt x="1370" y="574"/>
                    <a:pt x="807" y="1603"/>
                  </a:cubicBezTo>
                  <a:cubicBezTo>
                    <a:pt x="1" y="3079"/>
                    <a:pt x="494" y="4844"/>
                    <a:pt x="1940" y="5649"/>
                  </a:cubicBezTo>
                  <a:cubicBezTo>
                    <a:pt x="2403" y="5907"/>
                    <a:pt x="2897" y="6030"/>
                    <a:pt x="3383" y="6030"/>
                  </a:cubicBezTo>
                  <a:cubicBezTo>
                    <a:pt x="4416" y="6030"/>
                    <a:pt x="5409" y="5475"/>
                    <a:pt x="5975" y="4476"/>
                  </a:cubicBezTo>
                  <a:cubicBezTo>
                    <a:pt x="6809" y="3008"/>
                    <a:pt x="6348" y="1236"/>
                    <a:pt x="4918" y="409"/>
                  </a:cubicBezTo>
                  <a:cubicBezTo>
                    <a:pt x="4441" y="133"/>
                    <a:pt x="3929" y="1"/>
                    <a:pt x="342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6" name="Google Shape;9806;p24"/>
            <p:cNvSpPr/>
            <p:nvPr/>
          </p:nvSpPr>
          <p:spPr>
            <a:xfrm>
              <a:off x="4253600" y="4016325"/>
              <a:ext cx="169925" cy="150200"/>
            </a:xfrm>
            <a:custGeom>
              <a:avLst/>
              <a:gdLst/>
              <a:ahLst/>
              <a:cxnLst/>
              <a:rect l="l" t="t" r="r" b="b"/>
              <a:pathLst>
                <a:path w="6797" h="6008" extrusionOk="0">
                  <a:moveTo>
                    <a:pt x="3416" y="1"/>
                  </a:moveTo>
                  <a:cubicBezTo>
                    <a:pt x="2379" y="1"/>
                    <a:pt x="1385" y="567"/>
                    <a:pt x="821" y="1584"/>
                  </a:cubicBezTo>
                  <a:cubicBezTo>
                    <a:pt x="0" y="3068"/>
                    <a:pt x="490" y="4823"/>
                    <a:pt x="1950" y="5630"/>
                  </a:cubicBezTo>
                  <a:cubicBezTo>
                    <a:pt x="2411" y="5886"/>
                    <a:pt x="2902" y="6008"/>
                    <a:pt x="3383" y="6008"/>
                  </a:cubicBezTo>
                  <a:cubicBezTo>
                    <a:pt x="4420" y="6008"/>
                    <a:pt x="5413" y="5441"/>
                    <a:pt x="5976" y="4423"/>
                  </a:cubicBezTo>
                  <a:cubicBezTo>
                    <a:pt x="6797" y="2941"/>
                    <a:pt x="6307" y="1185"/>
                    <a:pt x="4848" y="377"/>
                  </a:cubicBezTo>
                  <a:cubicBezTo>
                    <a:pt x="4387" y="122"/>
                    <a:pt x="3897" y="1"/>
                    <a:pt x="341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7" name="Google Shape;9807;p24"/>
            <p:cNvSpPr/>
            <p:nvPr/>
          </p:nvSpPr>
          <p:spPr>
            <a:xfrm>
              <a:off x="3009950" y="1600925"/>
              <a:ext cx="169450" cy="149600"/>
            </a:xfrm>
            <a:custGeom>
              <a:avLst/>
              <a:gdLst/>
              <a:ahLst/>
              <a:cxnLst/>
              <a:rect l="l" t="t" r="r" b="b"/>
              <a:pathLst>
                <a:path w="6778" h="5984" extrusionOk="0">
                  <a:moveTo>
                    <a:pt x="3403" y="0"/>
                  </a:moveTo>
                  <a:cubicBezTo>
                    <a:pt x="2394" y="0"/>
                    <a:pt x="1425" y="536"/>
                    <a:pt x="861" y="1504"/>
                  </a:cubicBezTo>
                  <a:cubicBezTo>
                    <a:pt x="1" y="2983"/>
                    <a:pt x="450" y="4753"/>
                    <a:pt x="1897" y="5583"/>
                  </a:cubicBezTo>
                  <a:cubicBezTo>
                    <a:pt x="2371" y="5854"/>
                    <a:pt x="2877" y="5983"/>
                    <a:pt x="3373" y="5983"/>
                  </a:cubicBezTo>
                  <a:cubicBezTo>
                    <a:pt x="4398" y="5983"/>
                    <a:pt x="5379" y="5430"/>
                    <a:pt x="5942" y="4430"/>
                  </a:cubicBezTo>
                  <a:cubicBezTo>
                    <a:pt x="6778" y="2948"/>
                    <a:pt x="6294" y="1186"/>
                    <a:pt x="4830" y="375"/>
                  </a:cubicBezTo>
                  <a:cubicBezTo>
                    <a:pt x="4371" y="121"/>
                    <a:pt x="3883" y="0"/>
                    <a:pt x="340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8" name="Google Shape;9808;p24"/>
            <p:cNvSpPr/>
            <p:nvPr/>
          </p:nvSpPr>
          <p:spPr>
            <a:xfrm>
              <a:off x="5103300" y="2777825"/>
              <a:ext cx="169050" cy="149625"/>
            </a:xfrm>
            <a:custGeom>
              <a:avLst/>
              <a:gdLst/>
              <a:ahLst/>
              <a:cxnLst/>
              <a:rect l="l" t="t" r="r" b="b"/>
              <a:pathLst>
                <a:path w="6762" h="5985" extrusionOk="0">
                  <a:moveTo>
                    <a:pt x="3403" y="1"/>
                  </a:moveTo>
                  <a:cubicBezTo>
                    <a:pt x="2385" y="1"/>
                    <a:pt x="1410" y="547"/>
                    <a:pt x="845" y="1537"/>
                  </a:cubicBezTo>
                  <a:cubicBezTo>
                    <a:pt x="1" y="3020"/>
                    <a:pt x="472" y="4784"/>
                    <a:pt x="1933" y="5600"/>
                  </a:cubicBezTo>
                  <a:cubicBezTo>
                    <a:pt x="2398" y="5860"/>
                    <a:pt x="2892" y="5985"/>
                    <a:pt x="3377" y="5985"/>
                  </a:cubicBezTo>
                  <a:cubicBezTo>
                    <a:pt x="4412" y="5985"/>
                    <a:pt x="5402" y="5417"/>
                    <a:pt x="5963" y="4398"/>
                  </a:cubicBezTo>
                  <a:cubicBezTo>
                    <a:pt x="6762" y="2948"/>
                    <a:pt x="6300" y="1225"/>
                    <a:pt x="4897" y="411"/>
                  </a:cubicBezTo>
                  <a:cubicBezTo>
                    <a:pt x="4418" y="134"/>
                    <a:pt x="3906" y="1"/>
                    <a:pt x="340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9" name="Google Shape;9809;p24"/>
            <p:cNvSpPr/>
            <p:nvPr/>
          </p:nvSpPr>
          <p:spPr>
            <a:xfrm>
              <a:off x="2694125" y="1891225"/>
              <a:ext cx="168975" cy="149600"/>
            </a:xfrm>
            <a:custGeom>
              <a:avLst/>
              <a:gdLst/>
              <a:ahLst/>
              <a:cxnLst/>
              <a:rect l="l" t="t" r="r" b="b"/>
              <a:pathLst>
                <a:path w="6759" h="5984" extrusionOk="0">
                  <a:moveTo>
                    <a:pt x="3386" y="0"/>
                  </a:moveTo>
                  <a:cubicBezTo>
                    <a:pt x="2353" y="0"/>
                    <a:pt x="1365" y="563"/>
                    <a:pt x="804" y="1577"/>
                  </a:cubicBezTo>
                  <a:cubicBezTo>
                    <a:pt x="1" y="3026"/>
                    <a:pt x="456" y="4753"/>
                    <a:pt x="1856" y="5568"/>
                  </a:cubicBezTo>
                  <a:cubicBezTo>
                    <a:pt x="2338" y="5849"/>
                    <a:pt x="2853" y="5983"/>
                    <a:pt x="3358" y="5983"/>
                  </a:cubicBezTo>
                  <a:cubicBezTo>
                    <a:pt x="4374" y="5983"/>
                    <a:pt x="5346" y="5441"/>
                    <a:pt x="5911" y="4455"/>
                  </a:cubicBezTo>
                  <a:cubicBezTo>
                    <a:pt x="6758" y="2974"/>
                    <a:pt x="6293" y="1209"/>
                    <a:pt x="4837" y="388"/>
                  </a:cubicBezTo>
                  <a:cubicBezTo>
                    <a:pt x="4370" y="126"/>
                    <a:pt x="3873" y="0"/>
                    <a:pt x="338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0" name="Google Shape;9810;p24"/>
            <p:cNvSpPr/>
            <p:nvPr/>
          </p:nvSpPr>
          <p:spPr>
            <a:xfrm>
              <a:off x="2427850" y="2365750"/>
              <a:ext cx="168300" cy="149025"/>
            </a:xfrm>
            <a:custGeom>
              <a:avLst/>
              <a:gdLst/>
              <a:ahLst/>
              <a:cxnLst/>
              <a:rect l="l" t="t" r="r" b="b"/>
              <a:pathLst>
                <a:path w="6732" h="5961" extrusionOk="0">
                  <a:moveTo>
                    <a:pt x="3375" y="0"/>
                  </a:moveTo>
                  <a:cubicBezTo>
                    <a:pt x="2344" y="0"/>
                    <a:pt x="1356" y="563"/>
                    <a:pt x="796" y="1575"/>
                  </a:cubicBezTo>
                  <a:cubicBezTo>
                    <a:pt x="0" y="3016"/>
                    <a:pt x="457" y="4740"/>
                    <a:pt x="1851" y="5551"/>
                  </a:cubicBezTo>
                  <a:cubicBezTo>
                    <a:pt x="2328" y="5828"/>
                    <a:pt x="2840" y="5960"/>
                    <a:pt x="3341" y="5960"/>
                  </a:cubicBezTo>
                  <a:cubicBezTo>
                    <a:pt x="4356" y="5960"/>
                    <a:pt x="5329" y="5418"/>
                    <a:pt x="5890" y="4435"/>
                  </a:cubicBezTo>
                  <a:cubicBezTo>
                    <a:pt x="6732" y="2962"/>
                    <a:pt x="6265" y="1199"/>
                    <a:pt x="4815" y="384"/>
                  </a:cubicBezTo>
                  <a:cubicBezTo>
                    <a:pt x="4352" y="124"/>
                    <a:pt x="3859" y="0"/>
                    <a:pt x="337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1" name="Google Shape;9811;p24"/>
            <p:cNvSpPr/>
            <p:nvPr/>
          </p:nvSpPr>
          <p:spPr>
            <a:xfrm>
              <a:off x="2824900" y="3837650"/>
              <a:ext cx="168100" cy="148375"/>
            </a:xfrm>
            <a:custGeom>
              <a:avLst/>
              <a:gdLst/>
              <a:ahLst/>
              <a:cxnLst/>
              <a:rect l="l" t="t" r="r" b="b"/>
              <a:pathLst>
                <a:path w="6724" h="5935" extrusionOk="0">
                  <a:moveTo>
                    <a:pt x="3384" y="1"/>
                  </a:moveTo>
                  <a:cubicBezTo>
                    <a:pt x="2390" y="1"/>
                    <a:pt x="1430" y="519"/>
                    <a:pt x="872" y="1457"/>
                  </a:cubicBezTo>
                  <a:cubicBezTo>
                    <a:pt x="1" y="2920"/>
                    <a:pt x="440" y="4709"/>
                    <a:pt x="1874" y="5536"/>
                  </a:cubicBezTo>
                  <a:cubicBezTo>
                    <a:pt x="2341" y="5806"/>
                    <a:pt x="2845" y="5934"/>
                    <a:pt x="3341" y="5934"/>
                  </a:cubicBezTo>
                  <a:cubicBezTo>
                    <a:pt x="4334" y="5934"/>
                    <a:pt x="5294" y="5417"/>
                    <a:pt x="5852" y="4480"/>
                  </a:cubicBezTo>
                  <a:cubicBezTo>
                    <a:pt x="6723" y="3015"/>
                    <a:pt x="6284" y="1226"/>
                    <a:pt x="4850" y="399"/>
                  </a:cubicBezTo>
                  <a:cubicBezTo>
                    <a:pt x="4383" y="130"/>
                    <a:pt x="3879" y="1"/>
                    <a:pt x="338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2" name="Google Shape;9812;p24"/>
            <p:cNvSpPr/>
            <p:nvPr/>
          </p:nvSpPr>
          <p:spPr>
            <a:xfrm>
              <a:off x="3705825" y="4177100"/>
              <a:ext cx="167275" cy="147750"/>
            </a:xfrm>
            <a:custGeom>
              <a:avLst/>
              <a:gdLst/>
              <a:ahLst/>
              <a:cxnLst/>
              <a:rect l="l" t="t" r="r" b="b"/>
              <a:pathLst>
                <a:path w="6691" h="5910" extrusionOk="0">
                  <a:moveTo>
                    <a:pt x="3385" y="0"/>
                  </a:moveTo>
                  <a:cubicBezTo>
                    <a:pt x="2392" y="0"/>
                    <a:pt x="1428" y="515"/>
                    <a:pt x="871" y="1447"/>
                  </a:cubicBezTo>
                  <a:cubicBezTo>
                    <a:pt x="0" y="2904"/>
                    <a:pt x="453" y="4712"/>
                    <a:pt x="1894" y="5528"/>
                  </a:cubicBezTo>
                  <a:cubicBezTo>
                    <a:pt x="2349" y="5787"/>
                    <a:pt x="2840" y="5910"/>
                    <a:pt x="3324" y="5910"/>
                  </a:cubicBezTo>
                  <a:cubicBezTo>
                    <a:pt x="4334" y="5910"/>
                    <a:pt x="5312" y="5375"/>
                    <a:pt x="5867" y="4414"/>
                  </a:cubicBezTo>
                  <a:cubicBezTo>
                    <a:pt x="6691" y="2985"/>
                    <a:pt x="6250" y="1221"/>
                    <a:pt x="4866" y="408"/>
                  </a:cubicBezTo>
                  <a:cubicBezTo>
                    <a:pt x="4398" y="132"/>
                    <a:pt x="3888" y="0"/>
                    <a:pt x="338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3" name="Google Shape;9813;p24"/>
            <p:cNvSpPr/>
            <p:nvPr/>
          </p:nvSpPr>
          <p:spPr>
            <a:xfrm>
              <a:off x="2543275" y="3523225"/>
              <a:ext cx="166950" cy="147825"/>
            </a:xfrm>
            <a:custGeom>
              <a:avLst/>
              <a:gdLst/>
              <a:ahLst/>
              <a:cxnLst/>
              <a:rect l="l" t="t" r="r" b="b"/>
              <a:pathLst>
                <a:path w="6678" h="5913" extrusionOk="0">
                  <a:moveTo>
                    <a:pt x="3370" y="0"/>
                  </a:moveTo>
                  <a:cubicBezTo>
                    <a:pt x="2348" y="0"/>
                    <a:pt x="1359" y="550"/>
                    <a:pt x="806" y="1531"/>
                  </a:cubicBezTo>
                  <a:cubicBezTo>
                    <a:pt x="0" y="2963"/>
                    <a:pt x="461" y="4720"/>
                    <a:pt x="1860" y="5521"/>
                  </a:cubicBezTo>
                  <a:cubicBezTo>
                    <a:pt x="2321" y="5786"/>
                    <a:pt x="2818" y="5912"/>
                    <a:pt x="3306" y="5912"/>
                  </a:cubicBezTo>
                  <a:cubicBezTo>
                    <a:pt x="4343" y="5912"/>
                    <a:pt x="5345" y="5345"/>
                    <a:pt x="5895" y="4332"/>
                  </a:cubicBezTo>
                  <a:cubicBezTo>
                    <a:pt x="6677" y="2892"/>
                    <a:pt x="6180" y="1146"/>
                    <a:pt x="4766" y="364"/>
                  </a:cubicBezTo>
                  <a:cubicBezTo>
                    <a:pt x="4320" y="117"/>
                    <a:pt x="3842" y="0"/>
                    <a:pt x="337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4" name="Google Shape;9814;p24"/>
            <p:cNvSpPr/>
            <p:nvPr/>
          </p:nvSpPr>
          <p:spPr>
            <a:xfrm>
              <a:off x="2344000" y="2787175"/>
              <a:ext cx="168225" cy="148350"/>
            </a:xfrm>
            <a:custGeom>
              <a:avLst/>
              <a:gdLst/>
              <a:ahLst/>
              <a:cxnLst/>
              <a:rect l="l" t="t" r="r" b="b"/>
              <a:pathLst>
                <a:path w="6729" h="5934" extrusionOk="0">
                  <a:moveTo>
                    <a:pt x="3388" y="0"/>
                  </a:moveTo>
                  <a:cubicBezTo>
                    <a:pt x="2388" y="0"/>
                    <a:pt x="1422" y="525"/>
                    <a:pt x="864" y="1473"/>
                  </a:cubicBezTo>
                  <a:cubicBezTo>
                    <a:pt x="1" y="2939"/>
                    <a:pt x="450" y="4724"/>
                    <a:pt x="1891" y="5544"/>
                  </a:cubicBezTo>
                  <a:cubicBezTo>
                    <a:pt x="2354" y="5808"/>
                    <a:pt x="2852" y="5934"/>
                    <a:pt x="3341" y="5934"/>
                  </a:cubicBezTo>
                  <a:cubicBezTo>
                    <a:pt x="4341" y="5934"/>
                    <a:pt x="5306" y="5409"/>
                    <a:pt x="5864" y="4461"/>
                  </a:cubicBezTo>
                  <a:cubicBezTo>
                    <a:pt x="6729" y="2995"/>
                    <a:pt x="6278" y="1210"/>
                    <a:pt x="4837" y="390"/>
                  </a:cubicBezTo>
                  <a:cubicBezTo>
                    <a:pt x="4375" y="126"/>
                    <a:pt x="3877" y="0"/>
                    <a:pt x="338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5" name="Google Shape;9815;p24"/>
            <p:cNvSpPr/>
            <p:nvPr/>
          </p:nvSpPr>
          <p:spPr>
            <a:xfrm>
              <a:off x="4437900" y="3964050"/>
              <a:ext cx="167250" cy="148375"/>
            </a:xfrm>
            <a:custGeom>
              <a:avLst/>
              <a:gdLst/>
              <a:ahLst/>
              <a:cxnLst/>
              <a:rect l="l" t="t" r="r" b="b"/>
              <a:pathLst>
                <a:path w="6690" h="5935" extrusionOk="0">
                  <a:moveTo>
                    <a:pt x="3366" y="1"/>
                  </a:moveTo>
                  <a:cubicBezTo>
                    <a:pt x="2354" y="1"/>
                    <a:pt x="1382" y="539"/>
                    <a:pt x="823" y="1513"/>
                  </a:cubicBezTo>
                  <a:cubicBezTo>
                    <a:pt x="1" y="2948"/>
                    <a:pt x="434" y="4693"/>
                    <a:pt x="1816" y="5512"/>
                  </a:cubicBezTo>
                  <a:cubicBezTo>
                    <a:pt x="2297" y="5798"/>
                    <a:pt x="2817" y="5935"/>
                    <a:pt x="3326" y="5935"/>
                  </a:cubicBezTo>
                  <a:cubicBezTo>
                    <a:pt x="4338" y="5935"/>
                    <a:pt x="5310" y="5397"/>
                    <a:pt x="5869" y="4422"/>
                  </a:cubicBezTo>
                  <a:cubicBezTo>
                    <a:pt x="6689" y="2988"/>
                    <a:pt x="6256" y="1243"/>
                    <a:pt x="4875" y="423"/>
                  </a:cubicBezTo>
                  <a:cubicBezTo>
                    <a:pt x="4394" y="137"/>
                    <a:pt x="3875" y="1"/>
                    <a:pt x="336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6" name="Google Shape;9816;p24"/>
            <p:cNvSpPr/>
            <p:nvPr/>
          </p:nvSpPr>
          <p:spPr>
            <a:xfrm>
              <a:off x="3290525" y="4099175"/>
              <a:ext cx="167250" cy="148400"/>
            </a:xfrm>
            <a:custGeom>
              <a:avLst/>
              <a:gdLst/>
              <a:ahLst/>
              <a:cxnLst/>
              <a:rect l="l" t="t" r="r" b="b"/>
              <a:pathLst>
                <a:path w="6690" h="5936" extrusionOk="0">
                  <a:moveTo>
                    <a:pt x="3365" y="0"/>
                  </a:moveTo>
                  <a:cubicBezTo>
                    <a:pt x="2348" y="0"/>
                    <a:pt x="1369" y="546"/>
                    <a:pt x="811" y="1532"/>
                  </a:cubicBezTo>
                  <a:cubicBezTo>
                    <a:pt x="1" y="2968"/>
                    <a:pt x="447" y="4711"/>
                    <a:pt x="1834" y="5524"/>
                  </a:cubicBezTo>
                  <a:cubicBezTo>
                    <a:pt x="2309" y="5803"/>
                    <a:pt x="2821" y="5936"/>
                    <a:pt x="3323" y="5936"/>
                  </a:cubicBezTo>
                  <a:cubicBezTo>
                    <a:pt x="4342" y="5936"/>
                    <a:pt x="5320" y="5390"/>
                    <a:pt x="5879" y="4403"/>
                  </a:cubicBezTo>
                  <a:cubicBezTo>
                    <a:pt x="6689" y="2969"/>
                    <a:pt x="6243" y="1226"/>
                    <a:pt x="4856" y="412"/>
                  </a:cubicBezTo>
                  <a:cubicBezTo>
                    <a:pt x="4380" y="133"/>
                    <a:pt x="3868" y="0"/>
                    <a:pt x="336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7" name="Google Shape;9817;p24"/>
            <p:cNvSpPr/>
            <p:nvPr/>
          </p:nvSpPr>
          <p:spPr>
            <a:xfrm>
              <a:off x="4856850" y="1859525"/>
              <a:ext cx="165975" cy="146775"/>
            </a:xfrm>
            <a:custGeom>
              <a:avLst/>
              <a:gdLst/>
              <a:ahLst/>
              <a:cxnLst/>
              <a:rect l="l" t="t" r="r" b="b"/>
              <a:pathLst>
                <a:path w="6639" h="5871" extrusionOk="0">
                  <a:moveTo>
                    <a:pt x="3365" y="0"/>
                  </a:moveTo>
                  <a:cubicBezTo>
                    <a:pt x="2337" y="0"/>
                    <a:pt x="1335" y="555"/>
                    <a:pt x="792" y="1537"/>
                  </a:cubicBezTo>
                  <a:cubicBezTo>
                    <a:pt x="0" y="2966"/>
                    <a:pt x="491" y="4736"/>
                    <a:pt x="1894" y="5513"/>
                  </a:cubicBezTo>
                  <a:cubicBezTo>
                    <a:pt x="2332" y="5755"/>
                    <a:pt x="2806" y="5870"/>
                    <a:pt x="3274" y="5870"/>
                  </a:cubicBezTo>
                  <a:cubicBezTo>
                    <a:pt x="4302" y="5870"/>
                    <a:pt x="5304" y="5315"/>
                    <a:pt x="5848" y="4334"/>
                  </a:cubicBezTo>
                  <a:cubicBezTo>
                    <a:pt x="6639" y="2904"/>
                    <a:pt x="6147" y="1135"/>
                    <a:pt x="4745" y="358"/>
                  </a:cubicBezTo>
                  <a:cubicBezTo>
                    <a:pt x="4307" y="115"/>
                    <a:pt x="3833" y="0"/>
                    <a:pt x="336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8" name="Google Shape;9818;p24"/>
            <p:cNvSpPr/>
            <p:nvPr/>
          </p:nvSpPr>
          <p:spPr>
            <a:xfrm>
              <a:off x="2829325" y="1656150"/>
              <a:ext cx="164675" cy="145500"/>
            </a:xfrm>
            <a:custGeom>
              <a:avLst/>
              <a:gdLst/>
              <a:ahLst/>
              <a:cxnLst/>
              <a:rect l="l" t="t" r="r" b="b"/>
              <a:pathLst>
                <a:path w="6587" h="5820" extrusionOk="0">
                  <a:moveTo>
                    <a:pt x="3365" y="1"/>
                  </a:moveTo>
                  <a:cubicBezTo>
                    <a:pt x="2343" y="1"/>
                    <a:pt x="1332" y="544"/>
                    <a:pt x="793" y="1491"/>
                  </a:cubicBezTo>
                  <a:cubicBezTo>
                    <a:pt x="1" y="2886"/>
                    <a:pt x="494" y="4710"/>
                    <a:pt x="1872" y="5474"/>
                  </a:cubicBezTo>
                  <a:cubicBezTo>
                    <a:pt x="2296" y="5708"/>
                    <a:pt x="2760" y="5819"/>
                    <a:pt x="3223" y="5819"/>
                  </a:cubicBezTo>
                  <a:cubicBezTo>
                    <a:pt x="4265" y="5819"/>
                    <a:pt x="5295" y="5257"/>
                    <a:pt x="5823" y="4282"/>
                  </a:cubicBezTo>
                  <a:cubicBezTo>
                    <a:pt x="6586" y="2871"/>
                    <a:pt x="6059" y="1051"/>
                    <a:pt x="4669" y="320"/>
                  </a:cubicBezTo>
                  <a:cubicBezTo>
                    <a:pt x="4258" y="103"/>
                    <a:pt x="3810" y="1"/>
                    <a:pt x="336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9" name="Google Shape;9819;p24"/>
            <p:cNvSpPr/>
            <p:nvPr/>
          </p:nvSpPr>
          <p:spPr>
            <a:xfrm>
              <a:off x="5155925" y="2963825"/>
              <a:ext cx="164175" cy="145475"/>
            </a:xfrm>
            <a:custGeom>
              <a:avLst/>
              <a:gdLst/>
              <a:ahLst/>
              <a:cxnLst/>
              <a:rect l="l" t="t" r="r" b="b"/>
              <a:pathLst>
                <a:path w="6567" h="5819" extrusionOk="0">
                  <a:moveTo>
                    <a:pt x="3344" y="0"/>
                  </a:moveTo>
                  <a:cubicBezTo>
                    <a:pt x="2310" y="0"/>
                    <a:pt x="1285" y="555"/>
                    <a:pt x="753" y="1523"/>
                  </a:cubicBezTo>
                  <a:cubicBezTo>
                    <a:pt x="0" y="2892"/>
                    <a:pt x="464" y="4656"/>
                    <a:pt x="1785" y="5437"/>
                  </a:cubicBezTo>
                  <a:cubicBezTo>
                    <a:pt x="2223" y="5696"/>
                    <a:pt x="2711" y="5819"/>
                    <a:pt x="3198" y="5819"/>
                  </a:cubicBezTo>
                  <a:cubicBezTo>
                    <a:pt x="4212" y="5819"/>
                    <a:pt x="5221" y="5286"/>
                    <a:pt x="5763" y="4346"/>
                  </a:cubicBezTo>
                  <a:cubicBezTo>
                    <a:pt x="6566" y="2955"/>
                    <a:pt x="6083" y="1129"/>
                    <a:pt x="4711" y="356"/>
                  </a:cubicBezTo>
                  <a:cubicBezTo>
                    <a:pt x="4283" y="114"/>
                    <a:pt x="3813" y="0"/>
                    <a:pt x="334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0" name="Google Shape;9820;p24"/>
            <p:cNvSpPr/>
            <p:nvPr/>
          </p:nvSpPr>
          <p:spPr>
            <a:xfrm>
              <a:off x="3926725" y="1336750"/>
              <a:ext cx="165275" cy="146150"/>
            </a:xfrm>
            <a:custGeom>
              <a:avLst/>
              <a:gdLst/>
              <a:ahLst/>
              <a:cxnLst/>
              <a:rect l="l" t="t" r="r" b="b"/>
              <a:pathLst>
                <a:path w="6611" h="5846" extrusionOk="0">
                  <a:moveTo>
                    <a:pt x="3370" y="1"/>
                  </a:moveTo>
                  <a:cubicBezTo>
                    <a:pt x="2377" y="1"/>
                    <a:pt x="1394" y="513"/>
                    <a:pt x="840" y="1431"/>
                  </a:cubicBezTo>
                  <a:cubicBezTo>
                    <a:pt x="0" y="2820"/>
                    <a:pt x="444" y="4644"/>
                    <a:pt x="1814" y="5456"/>
                  </a:cubicBezTo>
                  <a:cubicBezTo>
                    <a:pt x="2261" y="5720"/>
                    <a:pt x="2756" y="5846"/>
                    <a:pt x="3248" y="5846"/>
                  </a:cubicBezTo>
                  <a:cubicBezTo>
                    <a:pt x="4223" y="5846"/>
                    <a:pt x="5187" y="5352"/>
                    <a:pt x="5747" y="4464"/>
                  </a:cubicBezTo>
                  <a:cubicBezTo>
                    <a:pt x="6611" y="3094"/>
                    <a:pt x="6204" y="1258"/>
                    <a:pt x="4850" y="419"/>
                  </a:cubicBezTo>
                  <a:cubicBezTo>
                    <a:pt x="4392" y="135"/>
                    <a:pt x="3880" y="1"/>
                    <a:pt x="337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1" name="Google Shape;9821;p24"/>
            <p:cNvSpPr/>
            <p:nvPr/>
          </p:nvSpPr>
          <p:spPr>
            <a:xfrm>
              <a:off x="4622950" y="3912650"/>
              <a:ext cx="163075" cy="144850"/>
            </a:xfrm>
            <a:custGeom>
              <a:avLst/>
              <a:gdLst/>
              <a:ahLst/>
              <a:cxnLst/>
              <a:rect l="l" t="t" r="r" b="b"/>
              <a:pathLst>
                <a:path w="6523" h="5794" extrusionOk="0">
                  <a:moveTo>
                    <a:pt x="3348" y="1"/>
                  </a:moveTo>
                  <a:cubicBezTo>
                    <a:pt x="2325" y="1"/>
                    <a:pt x="1301" y="541"/>
                    <a:pt x="767" y="1485"/>
                  </a:cubicBezTo>
                  <a:cubicBezTo>
                    <a:pt x="1" y="2838"/>
                    <a:pt x="459" y="4629"/>
                    <a:pt x="1773" y="5414"/>
                  </a:cubicBezTo>
                  <a:cubicBezTo>
                    <a:pt x="2205" y="5672"/>
                    <a:pt x="2690" y="5794"/>
                    <a:pt x="3176" y="5794"/>
                  </a:cubicBezTo>
                  <a:cubicBezTo>
                    <a:pt x="4198" y="5794"/>
                    <a:pt x="5222" y="5254"/>
                    <a:pt x="5756" y="4310"/>
                  </a:cubicBezTo>
                  <a:cubicBezTo>
                    <a:pt x="6523" y="2956"/>
                    <a:pt x="6064" y="1166"/>
                    <a:pt x="4750" y="380"/>
                  </a:cubicBezTo>
                  <a:cubicBezTo>
                    <a:pt x="4318" y="122"/>
                    <a:pt x="3833" y="1"/>
                    <a:pt x="334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2" name="Google Shape;9822;p24"/>
            <p:cNvSpPr/>
            <p:nvPr/>
          </p:nvSpPr>
          <p:spPr>
            <a:xfrm>
              <a:off x="3525450" y="4232075"/>
              <a:ext cx="162600" cy="144125"/>
            </a:xfrm>
            <a:custGeom>
              <a:avLst/>
              <a:gdLst/>
              <a:ahLst/>
              <a:cxnLst/>
              <a:rect l="l" t="t" r="r" b="b"/>
              <a:pathLst>
                <a:path w="6504" h="5765" extrusionOk="0">
                  <a:moveTo>
                    <a:pt x="3346" y="0"/>
                  </a:moveTo>
                  <a:cubicBezTo>
                    <a:pt x="2312" y="0"/>
                    <a:pt x="1270" y="552"/>
                    <a:pt x="748" y="1507"/>
                  </a:cubicBezTo>
                  <a:cubicBezTo>
                    <a:pt x="1" y="2871"/>
                    <a:pt x="496" y="4675"/>
                    <a:pt x="1824" y="5421"/>
                  </a:cubicBezTo>
                  <a:cubicBezTo>
                    <a:pt x="2239" y="5654"/>
                    <a:pt x="2701" y="5765"/>
                    <a:pt x="3163" y="5765"/>
                  </a:cubicBezTo>
                  <a:cubicBezTo>
                    <a:pt x="4177" y="5765"/>
                    <a:pt x="5193" y="5234"/>
                    <a:pt x="5729" y="4309"/>
                  </a:cubicBezTo>
                  <a:cubicBezTo>
                    <a:pt x="6504" y="2968"/>
                    <a:pt x="6042" y="1153"/>
                    <a:pt x="4729" y="372"/>
                  </a:cubicBezTo>
                  <a:cubicBezTo>
                    <a:pt x="4305" y="119"/>
                    <a:pt x="3826" y="0"/>
                    <a:pt x="334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3" name="Google Shape;9823;p24"/>
            <p:cNvSpPr/>
            <p:nvPr/>
          </p:nvSpPr>
          <p:spPr>
            <a:xfrm>
              <a:off x="2595100" y="3709000"/>
              <a:ext cx="162575" cy="144125"/>
            </a:xfrm>
            <a:custGeom>
              <a:avLst/>
              <a:gdLst/>
              <a:ahLst/>
              <a:cxnLst/>
              <a:rect l="l" t="t" r="r" b="b"/>
              <a:pathLst>
                <a:path w="6503" h="5765" extrusionOk="0">
                  <a:moveTo>
                    <a:pt x="3341" y="1"/>
                  </a:moveTo>
                  <a:cubicBezTo>
                    <a:pt x="2290" y="1"/>
                    <a:pt x="1236" y="570"/>
                    <a:pt x="724" y="1544"/>
                  </a:cubicBezTo>
                  <a:cubicBezTo>
                    <a:pt x="1" y="2925"/>
                    <a:pt x="524" y="4723"/>
                    <a:pt x="1859" y="5442"/>
                  </a:cubicBezTo>
                  <a:cubicBezTo>
                    <a:pt x="2265" y="5661"/>
                    <a:pt x="2713" y="5764"/>
                    <a:pt x="3161" y="5764"/>
                  </a:cubicBezTo>
                  <a:cubicBezTo>
                    <a:pt x="4192" y="5764"/>
                    <a:pt x="5224" y="5216"/>
                    <a:pt x="5748" y="4270"/>
                  </a:cubicBezTo>
                  <a:cubicBezTo>
                    <a:pt x="6502" y="2912"/>
                    <a:pt x="6014" y="1107"/>
                    <a:pt x="4690" y="351"/>
                  </a:cubicBezTo>
                  <a:cubicBezTo>
                    <a:pt x="4272" y="113"/>
                    <a:pt x="3807" y="1"/>
                    <a:pt x="334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4" name="Google Shape;9824;p24"/>
            <p:cNvSpPr/>
            <p:nvPr/>
          </p:nvSpPr>
          <p:spPr>
            <a:xfrm>
              <a:off x="4343750" y="1415375"/>
              <a:ext cx="162550" cy="144100"/>
            </a:xfrm>
            <a:custGeom>
              <a:avLst/>
              <a:gdLst/>
              <a:ahLst/>
              <a:cxnLst/>
              <a:rect l="l" t="t" r="r" b="b"/>
              <a:pathLst>
                <a:path w="6502" h="5764" extrusionOk="0">
                  <a:moveTo>
                    <a:pt x="3341" y="0"/>
                  </a:moveTo>
                  <a:cubicBezTo>
                    <a:pt x="2290" y="0"/>
                    <a:pt x="1235" y="569"/>
                    <a:pt x="724" y="1543"/>
                  </a:cubicBezTo>
                  <a:cubicBezTo>
                    <a:pt x="0" y="2925"/>
                    <a:pt x="523" y="4722"/>
                    <a:pt x="1858" y="5441"/>
                  </a:cubicBezTo>
                  <a:cubicBezTo>
                    <a:pt x="2265" y="5660"/>
                    <a:pt x="2713" y="5763"/>
                    <a:pt x="3161" y="5763"/>
                  </a:cubicBezTo>
                  <a:cubicBezTo>
                    <a:pt x="4192" y="5763"/>
                    <a:pt x="5223" y="5215"/>
                    <a:pt x="5747" y="4269"/>
                  </a:cubicBezTo>
                  <a:cubicBezTo>
                    <a:pt x="6502" y="2911"/>
                    <a:pt x="6014" y="1105"/>
                    <a:pt x="4689" y="350"/>
                  </a:cubicBezTo>
                  <a:cubicBezTo>
                    <a:pt x="4272" y="112"/>
                    <a:pt x="3807" y="0"/>
                    <a:pt x="334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5" name="Google Shape;9825;p24"/>
            <p:cNvSpPr/>
            <p:nvPr/>
          </p:nvSpPr>
          <p:spPr>
            <a:xfrm>
              <a:off x="4575750" y="1546125"/>
              <a:ext cx="163125" cy="144125"/>
            </a:xfrm>
            <a:custGeom>
              <a:avLst/>
              <a:gdLst/>
              <a:ahLst/>
              <a:cxnLst/>
              <a:rect l="l" t="t" r="r" b="b"/>
              <a:pathLst>
                <a:path w="6525" h="5765" extrusionOk="0">
                  <a:moveTo>
                    <a:pt x="3364" y="0"/>
                  </a:moveTo>
                  <a:cubicBezTo>
                    <a:pt x="2350" y="0"/>
                    <a:pt x="1332" y="531"/>
                    <a:pt x="797" y="1456"/>
                  </a:cubicBezTo>
                  <a:cubicBezTo>
                    <a:pt x="1" y="2834"/>
                    <a:pt x="517" y="4717"/>
                    <a:pt x="1893" y="5448"/>
                  </a:cubicBezTo>
                  <a:cubicBezTo>
                    <a:pt x="2297" y="5663"/>
                    <a:pt x="2741" y="5764"/>
                    <a:pt x="3185" y="5764"/>
                  </a:cubicBezTo>
                  <a:cubicBezTo>
                    <a:pt x="4222" y="5764"/>
                    <a:pt x="5256" y="5210"/>
                    <a:pt x="5777" y="4259"/>
                  </a:cubicBezTo>
                  <a:cubicBezTo>
                    <a:pt x="6524" y="2894"/>
                    <a:pt x="6029" y="1091"/>
                    <a:pt x="4702" y="343"/>
                  </a:cubicBezTo>
                  <a:cubicBezTo>
                    <a:pt x="4287" y="110"/>
                    <a:pt x="3826" y="0"/>
                    <a:pt x="336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6" name="Google Shape;9826;p24"/>
            <p:cNvSpPr/>
            <p:nvPr/>
          </p:nvSpPr>
          <p:spPr>
            <a:xfrm>
              <a:off x="2296925" y="2604975"/>
              <a:ext cx="163075" cy="144825"/>
            </a:xfrm>
            <a:custGeom>
              <a:avLst/>
              <a:gdLst/>
              <a:ahLst/>
              <a:cxnLst/>
              <a:rect l="l" t="t" r="r" b="b"/>
              <a:pathLst>
                <a:path w="6523" h="5793" extrusionOk="0">
                  <a:moveTo>
                    <a:pt x="3347" y="1"/>
                  </a:moveTo>
                  <a:cubicBezTo>
                    <a:pt x="2326" y="1"/>
                    <a:pt x="1304" y="539"/>
                    <a:pt x="768" y="1481"/>
                  </a:cubicBezTo>
                  <a:cubicBezTo>
                    <a:pt x="0" y="2832"/>
                    <a:pt x="456" y="4624"/>
                    <a:pt x="1769" y="5411"/>
                  </a:cubicBezTo>
                  <a:cubicBezTo>
                    <a:pt x="2201" y="5671"/>
                    <a:pt x="2687" y="5793"/>
                    <a:pt x="3174" y="5793"/>
                  </a:cubicBezTo>
                  <a:cubicBezTo>
                    <a:pt x="4195" y="5793"/>
                    <a:pt x="5218" y="5255"/>
                    <a:pt x="5753" y="4313"/>
                  </a:cubicBezTo>
                  <a:cubicBezTo>
                    <a:pt x="6522" y="2962"/>
                    <a:pt x="6067" y="1170"/>
                    <a:pt x="4753" y="383"/>
                  </a:cubicBezTo>
                  <a:cubicBezTo>
                    <a:pt x="4320" y="123"/>
                    <a:pt x="3834" y="1"/>
                    <a:pt x="334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7" name="Google Shape;9827;p24"/>
            <p:cNvSpPr/>
            <p:nvPr/>
          </p:nvSpPr>
          <p:spPr>
            <a:xfrm>
              <a:off x="2514750" y="1947825"/>
              <a:ext cx="161350" cy="142775"/>
            </a:xfrm>
            <a:custGeom>
              <a:avLst/>
              <a:gdLst/>
              <a:ahLst/>
              <a:cxnLst/>
              <a:rect l="l" t="t" r="r" b="b"/>
              <a:pathLst>
                <a:path w="6454" h="5711" extrusionOk="0">
                  <a:moveTo>
                    <a:pt x="3313" y="0"/>
                  </a:moveTo>
                  <a:cubicBezTo>
                    <a:pt x="2277" y="0"/>
                    <a:pt x="1245" y="557"/>
                    <a:pt x="735" y="1511"/>
                  </a:cubicBezTo>
                  <a:cubicBezTo>
                    <a:pt x="1" y="2884"/>
                    <a:pt x="519" y="4682"/>
                    <a:pt x="1854" y="5395"/>
                  </a:cubicBezTo>
                  <a:cubicBezTo>
                    <a:pt x="2257" y="5609"/>
                    <a:pt x="2699" y="5710"/>
                    <a:pt x="3141" y="5710"/>
                  </a:cubicBezTo>
                  <a:cubicBezTo>
                    <a:pt x="4177" y="5710"/>
                    <a:pt x="5209" y="5154"/>
                    <a:pt x="5720" y="4200"/>
                  </a:cubicBezTo>
                  <a:cubicBezTo>
                    <a:pt x="6454" y="2827"/>
                    <a:pt x="5935" y="1029"/>
                    <a:pt x="4600" y="316"/>
                  </a:cubicBezTo>
                  <a:cubicBezTo>
                    <a:pt x="4197" y="101"/>
                    <a:pt x="3755" y="0"/>
                    <a:pt x="331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8" name="Google Shape;9828;p24"/>
            <p:cNvSpPr/>
            <p:nvPr/>
          </p:nvSpPr>
          <p:spPr>
            <a:xfrm>
              <a:off x="2381425" y="2184900"/>
              <a:ext cx="161400" cy="142850"/>
            </a:xfrm>
            <a:custGeom>
              <a:avLst/>
              <a:gdLst/>
              <a:ahLst/>
              <a:cxnLst/>
              <a:rect l="l" t="t" r="r" b="b"/>
              <a:pathLst>
                <a:path w="6456" h="5714" extrusionOk="0">
                  <a:moveTo>
                    <a:pt x="3314" y="1"/>
                  </a:moveTo>
                  <a:cubicBezTo>
                    <a:pt x="2294" y="1"/>
                    <a:pt x="1274" y="543"/>
                    <a:pt x="754" y="1481"/>
                  </a:cubicBezTo>
                  <a:cubicBezTo>
                    <a:pt x="1" y="2838"/>
                    <a:pt x="496" y="4642"/>
                    <a:pt x="1824" y="5378"/>
                  </a:cubicBezTo>
                  <a:cubicBezTo>
                    <a:pt x="2234" y="5606"/>
                    <a:pt x="2688" y="5713"/>
                    <a:pt x="3141" y="5713"/>
                  </a:cubicBezTo>
                  <a:cubicBezTo>
                    <a:pt x="4162" y="5713"/>
                    <a:pt x="5182" y="5171"/>
                    <a:pt x="5702" y="4233"/>
                  </a:cubicBezTo>
                  <a:cubicBezTo>
                    <a:pt x="6455" y="2876"/>
                    <a:pt x="5960" y="1073"/>
                    <a:pt x="4632" y="336"/>
                  </a:cubicBezTo>
                  <a:cubicBezTo>
                    <a:pt x="4222" y="108"/>
                    <a:pt x="3768" y="1"/>
                    <a:pt x="331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9" name="Google Shape;9829;p24"/>
            <p:cNvSpPr/>
            <p:nvPr/>
          </p:nvSpPr>
          <p:spPr>
            <a:xfrm>
              <a:off x="4940075" y="3623350"/>
              <a:ext cx="161350" cy="142825"/>
            </a:xfrm>
            <a:custGeom>
              <a:avLst/>
              <a:gdLst/>
              <a:ahLst/>
              <a:cxnLst/>
              <a:rect l="l" t="t" r="r" b="b"/>
              <a:pathLst>
                <a:path w="6454" h="5713" extrusionOk="0">
                  <a:moveTo>
                    <a:pt x="3313" y="1"/>
                  </a:moveTo>
                  <a:cubicBezTo>
                    <a:pt x="2277" y="1"/>
                    <a:pt x="1245" y="558"/>
                    <a:pt x="734" y="1512"/>
                  </a:cubicBezTo>
                  <a:cubicBezTo>
                    <a:pt x="0" y="2885"/>
                    <a:pt x="519" y="4683"/>
                    <a:pt x="1855" y="5396"/>
                  </a:cubicBezTo>
                  <a:cubicBezTo>
                    <a:pt x="2258" y="5611"/>
                    <a:pt x="2700" y="5713"/>
                    <a:pt x="3142" y="5713"/>
                  </a:cubicBezTo>
                  <a:cubicBezTo>
                    <a:pt x="4177" y="5713"/>
                    <a:pt x="5209" y="5156"/>
                    <a:pt x="5719" y="4201"/>
                  </a:cubicBezTo>
                  <a:cubicBezTo>
                    <a:pt x="6453" y="2828"/>
                    <a:pt x="5936" y="1030"/>
                    <a:pt x="4599" y="317"/>
                  </a:cubicBezTo>
                  <a:cubicBezTo>
                    <a:pt x="4196" y="102"/>
                    <a:pt x="3754" y="1"/>
                    <a:pt x="33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0" name="Google Shape;9830;p24"/>
            <p:cNvSpPr/>
            <p:nvPr/>
          </p:nvSpPr>
          <p:spPr>
            <a:xfrm>
              <a:off x="5073350" y="3386225"/>
              <a:ext cx="161425" cy="142850"/>
            </a:xfrm>
            <a:custGeom>
              <a:avLst/>
              <a:gdLst/>
              <a:ahLst/>
              <a:cxnLst/>
              <a:rect l="l" t="t" r="r" b="b"/>
              <a:pathLst>
                <a:path w="6457" h="5714" extrusionOk="0">
                  <a:moveTo>
                    <a:pt x="3314" y="0"/>
                  </a:moveTo>
                  <a:cubicBezTo>
                    <a:pt x="2294" y="0"/>
                    <a:pt x="1274" y="543"/>
                    <a:pt x="754" y="1480"/>
                  </a:cubicBezTo>
                  <a:cubicBezTo>
                    <a:pt x="1" y="2837"/>
                    <a:pt x="496" y="4641"/>
                    <a:pt x="1825" y="5378"/>
                  </a:cubicBezTo>
                  <a:cubicBezTo>
                    <a:pt x="2235" y="5606"/>
                    <a:pt x="2689" y="5713"/>
                    <a:pt x="3143" y="5713"/>
                  </a:cubicBezTo>
                  <a:cubicBezTo>
                    <a:pt x="4163" y="5713"/>
                    <a:pt x="5182" y="5170"/>
                    <a:pt x="5702" y="4233"/>
                  </a:cubicBezTo>
                  <a:cubicBezTo>
                    <a:pt x="6457" y="2876"/>
                    <a:pt x="5960" y="1072"/>
                    <a:pt x="4632" y="335"/>
                  </a:cubicBezTo>
                  <a:cubicBezTo>
                    <a:pt x="4222" y="108"/>
                    <a:pt x="3768" y="0"/>
                    <a:pt x="33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1" name="Google Shape;9831;p24"/>
            <p:cNvSpPr/>
            <p:nvPr/>
          </p:nvSpPr>
          <p:spPr>
            <a:xfrm>
              <a:off x="3331200" y="1314625"/>
              <a:ext cx="159475" cy="141575"/>
            </a:xfrm>
            <a:custGeom>
              <a:avLst/>
              <a:gdLst/>
              <a:ahLst/>
              <a:cxnLst/>
              <a:rect l="l" t="t" r="r" b="b"/>
              <a:pathLst>
                <a:path w="6379" h="5663" extrusionOk="0">
                  <a:moveTo>
                    <a:pt x="3257" y="1"/>
                  </a:moveTo>
                  <a:cubicBezTo>
                    <a:pt x="2260" y="1"/>
                    <a:pt x="1269" y="533"/>
                    <a:pt x="748" y="1466"/>
                  </a:cubicBezTo>
                  <a:cubicBezTo>
                    <a:pt x="0" y="2806"/>
                    <a:pt x="450" y="4527"/>
                    <a:pt x="1748" y="5293"/>
                  </a:cubicBezTo>
                  <a:cubicBezTo>
                    <a:pt x="2174" y="5544"/>
                    <a:pt x="2647" y="5663"/>
                    <a:pt x="3118" y="5663"/>
                  </a:cubicBezTo>
                  <a:cubicBezTo>
                    <a:pt x="4117" y="5663"/>
                    <a:pt x="5108" y="5131"/>
                    <a:pt x="5630" y="4197"/>
                  </a:cubicBezTo>
                  <a:cubicBezTo>
                    <a:pt x="6378" y="2859"/>
                    <a:pt x="5927" y="1138"/>
                    <a:pt x="4629" y="371"/>
                  </a:cubicBezTo>
                  <a:cubicBezTo>
                    <a:pt x="4203" y="120"/>
                    <a:pt x="3729" y="1"/>
                    <a:pt x="325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2" name="Google Shape;9832;p24"/>
            <p:cNvSpPr/>
            <p:nvPr/>
          </p:nvSpPr>
          <p:spPr>
            <a:xfrm>
              <a:off x="5191675" y="2360725"/>
              <a:ext cx="160100" cy="141700"/>
            </a:xfrm>
            <a:custGeom>
              <a:avLst/>
              <a:gdLst/>
              <a:ahLst/>
              <a:cxnLst/>
              <a:rect l="l" t="t" r="r" b="b"/>
              <a:pathLst>
                <a:path w="6404" h="5668" extrusionOk="0">
                  <a:moveTo>
                    <a:pt x="3269" y="0"/>
                  </a:moveTo>
                  <a:cubicBezTo>
                    <a:pt x="2359" y="0"/>
                    <a:pt x="1450" y="451"/>
                    <a:pt x="887" y="1276"/>
                  </a:cubicBezTo>
                  <a:cubicBezTo>
                    <a:pt x="1" y="2573"/>
                    <a:pt x="356" y="4371"/>
                    <a:pt x="1668" y="5232"/>
                  </a:cubicBezTo>
                  <a:cubicBezTo>
                    <a:pt x="2117" y="5526"/>
                    <a:pt x="2626" y="5667"/>
                    <a:pt x="3135" y="5667"/>
                  </a:cubicBezTo>
                  <a:cubicBezTo>
                    <a:pt x="4045" y="5667"/>
                    <a:pt x="4955" y="5217"/>
                    <a:pt x="5518" y="4392"/>
                  </a:cubicBezTo>
                  <a:cubicBezTo>
                    <a:pt x="6404" y="3093"/>
                    <a:pt x="6049" y="1296"/>
                    <a:pt x="4737" y="436"/>
                  </a:cubicBezTo>
                  <a:cubicBezTo>
                    <a:pt x="4288" y="141"/>
                    <a:pt x="3778" y="0"/>
                    <a:pt x="326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3" name="Google Shape;9833;p24"/>
            <p:cNvSpPr/>
            <p:nvPr/>
          </p:nvSpPr>
          <p:spPr>
            <a:xfrm>
              <a:off x="5142100" y="2177175"/>
              <a:ext cx="159500" cy="140875"/>
            </a:xfrm>
            <a:custGeom>
              <a:avLst/>
              <a:gdLst/>
              <a:ahLst/>
              <a:cxnLst/>
              <a:rect l="l" t="t" r="r" b="b"/>
              <a:pathLst>
                <a:path w="6380" h="5635" extrusionOk="0">
                  <a:moveTo>
                    <a:pt x="3245" y="0"/>
                  </a:moveTo>
                  <a:cubicBezTo>
                    <a:pt x="2297" y="0"/>
                    <a:pt x="1367" y="491"/>
                    <a:pt x="830" y="1376"/>
                  </a:cubicBezTo>
                  <a:cubicBezTo>
                    <a:pt x="0" y="2743"/>
                    <a:pt x="440" y="4501"/>
                    <a:pt x="1807" y="5276"/>
                  </a:cubicBezTo>
                  <a:cubicBezTo>
                    <a:pt x="2235" y="5519"/>
                    <a:pt x="2699" y="5634"/>
                    <a:pt x="3158" y="5634"/>
                  </a:cubicBezTo>
                  <a:cubicBezTo>
                    <a:pt x="4124" y="5634"/>
                    <a:pt x="5068" y="5123"/>
                    <a:pt x="5597" y="4209"/>
                  </a:cubicBezTo>
                  <a:cubicBezTo>
                    <a:pt x="6380" y="2863"/>
                    <a:pt x="5954" y="1168"/>
                    <a:pt x="4642" y="385"/>
                  </a:cubicBezTo>
                  <a:cubicBezTo>
                    <a:pt x="4203" y="125"/>
                    <a:pt x="3722" y="0"/>
                    <a:pt x="324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4" name="Google Shape;9834;p24"/>
            <p:cNvSpPr/>
            <p:nvPr/>
          </p:nvSpPr>
          <p:spPr>
            <a:xfrm>
              <a:off x="3110900" y="4155750"/>
              <a:ext cx="160575" cy="141575"/>
            </a:xfrm>
            <a:custGeom>
              <a:avLst/>
              <a:gdLst/>
              <a:ahLst/>
              <a:cxnLst/>
              <a:rect l="l" t="t" r="r" b="b"/>
              <a:pathLst>
                <a:path w="6423" h="5663" extrusionOk="0">
                  <a:moveTo>
                    <a:pt x="3277" y="1"/>
                  </a:moveTo>
                  <a:cubicBezTo>
                    <a:pt x="2300" y="1"/>
                    <a:pt x="1333" y="512"/>
                    <a:pt x="801" y="1415"/>
                  </a:cubicBezTo>
                  <a:cubicBezTo>
                    <a:pt x="0" y="2769"/>
                    <a:pt x="469" y="4564"/>
                    <a:pt x="1817" y="5319"/>
                  </a:cubicBezTo>
                  <a:cubicBezTo>
                    <a:pt x="2234" y="5552"/>
                    <a:pt x="2692" y="5663"/>
                    <a:pt x="3147" y="5663"/>
                  </a:cubicBezTo>
                  <a:cubicBezTo>
                    <a:pt x="4124" y="5663"/>
                    <a:pt x="5091" y="5152"/>
                    <a:pt x="5624" y="4249"/>
                  </a:cubicBezTo>
                  <a:cubicBezTo>
                    <a:pt x="6422" y="2896"/>
                    <a:pt x="5955" y="1101"/>
                    <a:pt x="4605" y="345"/>
                  </a:cubicBezTo>
                  <a:cubicBezTo>
                    <a:pt x="4189" y="112"/>
                    <a:pt x="3732" y="1"/>
                    <a:pt x="327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5" name="Google Shape;9835;p24"/>
            <p:cNvSpPr/>
            <p:nvPr/>
          </p:nvSpPr>
          <p:spPr>
            <a:xfrm>
              <a:off x="3148425" y="1368150"/>
              <a:ext cx="159000" cy="140875"/>
            </a:xfrm>
            <a:custGeom>
              <a:avLst/>
              <a:gdLst/>
              <a:ahLst/>
              <a:cxnLst/>
              <a:rect l="l" t="t" r="r" b="b"/>
              <a:pathLst>
                <a:path w="6360" h="5635" extrusionOk="0">
                  <a:moveTo>
                    <a:pt x="3227" y="1"/>
                  </a:moveTo>
                  <a:cubicBezTo>
                    <a:pt x="2242" y="1"/>
                    <a:pt x="1278" y="532"/>
                    <a:pt x="755" y="1475"/>
                  </a:cubicBezTo>
                  <a:cubicBezTo>
                    <a:pt x="1" y="2837"/>
                    <a:pt x="459" y="4523"/>
                    <a:pt x="1787" y="5276"/>
                  </a:cubicBezTo>
                  <a:cubicBezTo>
                    <a:pt x="2215" y="5519"/>
                    <a:pt x="2680" y="5634"/>
                    <a:pt x="3140" y="5634"/>
                  </a:cubicBezTo>
                  <a:cubicBezTo>
                    <a:pt x="4106" y="5634"/>
                    <a:pt x="5048" y="5123"/>
                    <a:pt x="5579" y="4210"/>
                  </a:cubicBezTo>
                  <a:cubicBezTo>
                    <a:pt x="6360" y="2863"/>
                    <a:pt x="5937" y="1169"/>
                    <a:pt x="4624" y="386"/>
                  </a:cubicBezTo>
                  <a:cubicBezTo>
                    <a:pt x="4185" y="125"/>
                    <a:pt x="3703" y="1"/>
                    <a:pt x="322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6" name="Google Shape;9836;p24"/>
            <p:cNvSpPr/>
            <p:nvPr/>
          </p:nvSpPr>
          <p:spPr>
            <a:xfrm>
              <a:off x="4810725" y="1678525"/>
              <a:ext cx="158950" cy="140850"/>
            </a:xfrm>
            <a:custGeom>
              <a:avLst/>
              <a:gdLst/>
              <a:ahLst/>
              <a:cxnLst/>
              <a:rect l="l" t="t" r="r" b="b"/>
              <a:pathLst>
                <a:path w="6358" h="5634" extrusionOk="0">
                  <a:moveTo>
                    <a:pt x="3223" y="0"/>
                  </a:moveTo>
                  <a:cubicBezTo>
                    <a:pt x="2270" y="0"/>
                    <a:pt x="1337" y="497"/>
                    <a:pt x="802" y="1390"/>
                  </a:cubicBezTo>
                  <a:cubicBezTo>
                    <a:pt x="0" y="2725"/>
                    <a:pt x="403" y="4427"/>
                    <a:pt x="1704" y="5227"/>
                  </a:cubicBezTo>
                  <a:cubicBezTo>
                    <a:pt x="2152" y="5503"/>
                    <a:pt x="2646" y="5634"/>
                    <a:pt x="3135" y="5634"/>
                  </a:cubicBezTo>
                  <a:cubicBezTo>
                    <a:pt x="4105" y="5634"/>
                    <a:pt x="5055" y="5119"/>
                    <a:pt x="5584" y="4196"/>
                  </a:cubicBezTo>
                  <a:cubicBezTo>
                    <a:pt x="6358" y="2846"/>
                    <a:pt x="5924" y="1153"/>
                    <a:pt x="4608" y="379"/>
                  </a:cubicBezTo>
                  <a:cubicBezTo>
                    <a:pt x="4172" y="123"/>
                    <a:pt x="3695" y="0"/>
                    <a:pt x="322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7" name="Google Shape;9837;p24"/>
            <p:cNvSpPr/>
            <p:nvPr/>
          </p:nvSpPr>
          <p:spPr>
            <a:xfrm>
              <a:off x="4112900" y="1286225"/>
              <a:ext cx="159000" cy="140850"/>
            </a:xfrm>
            <a:custGeom>
              <a:avLst/>
              <a:gdLst/>
              <a:ahLst/>
              <a:cxnLst/>
              <a:rect l="l" t="t" r="r" b="b"/>
              <a:pathLst>
                <a:path w="6360" h="5634" extrusionOk="0">
                  <a:moveTo>
                    <a:pt x="3222" y="0"/>
                  </a:moveTo>
                  <a:cubicBezTo>
                    <a:pt x="2248" y="0"/>
                    <a:pt x="1298" y="520"/>
                    <a:pt x="771" y="1444"/>
                  </a:cubicBezTo>
                  <a:cubicBezTo>
                    <a:pt x="1" y="2797"/>
                    <a:pt x="437" y="4488"/>
                    <a:pt x="1756" y="5259"/>
                  </a:cubicBezTo>
                  <a:cubicBezTo>
                    <a:pt x="2191" y="5513"/>
                    <a:pt x="2666" y="5634"/>
                    <a:pt x="3135" y="5634"/>
                  </a:cubicBezTo>
                  <a:cubicBezTo>
                    <a:pt x="4128" y="5634"/>
                    <a:pt x="5096" y="5095"/>
                    <a:pt x="5615" y="4141"/>
                  </a:cubicBezTo>
                  <a:cubicBezTo>
                    <a:pt x="6359" y="2773"/>
                    <a:pt x="5889" y="1090"/>
                    <a:pt x="4554" y="348"/>
                  </a:cubicBezTo>
                  <a:cubicBezTo>
                    <a:pt x="4131" y="112"/>
                    <a:pt x="3674" y="0"/>
                    <a:pt x="322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8" name="Google Shape;9838;p24"/>
            <p:cNvSpPr/>
            <p:nvPr/>
          </p:nvSpPr>
          <p:spPr>
            <a:xfrm>
              <a:off x="5241900" y="2545075"/>
              <a:ext cx="158975" cy="140850"/>
            </a:xfrm>
            <a:custGeom>
              <a:avLst/>
              <a:gdLst/>
              <a:ahLst/>
              <a:cxnLst/>
              <a:rect l="l" t="t" r="r" b="b"/>
              <a:pathLst>
                <a:path w="6359" h="5634" extrusionOk="0">
                  <a:moveTo>
                    <a:pt x="3223" y="0"/>
                  </a:moveTo>
                  <a:cubicBezTo>
                    <a:pt x="2268" y="0"/>
                    <a:pt x="1334" y="500"/>
                    <a:pt x="799" y="1396"/>
                  </a:cubicBezTo>
                  <a:cubicBezTo>
                    <a:pt x="0" y="2732"/>
                    <a:pt x="407" y="4436"/>
                    <a:pt x="1710" y="5231"/>
                  </a:cubicBezTo>
                  <a:cubicBezTo>
                    <a:pt x="2156" y="5504"/>
                    <a:pt x="2648" y="5634"/>
                    <a:pt x="3135" y="5634"/>
                  </a:cubicBezTo>
                  <a:cubicBezTo>
                    <a:pt x="4108" y="5634"/>
                    <a:pt x="5060" y="5117"/>
                    <a:pt x="5588" y="4190"/>
                  </a:cubicBezTo>
                  <a:cubicBezTo>
                    <a:pt x="6359" y="2837"/>
                    <a:pt x="5921" y="1145"/>
                    <a:pt x="4602" y="374"/>
                  </a:cubicBezTo>
                  <a:cubicBezTo>
                    <a:pt x="4168" y="121"/>
                    <a:pt x="3693" y="0"/>
                    <a:pt x="322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9" name="Google Shape;9839;p24"/>
            <p:cNvSpPr/>
            <p:nvPr/>
          </p:nvSpPr>
          <p:spPr>
            <a:xfrm>
              <a:off x="2878325" y="4025025"/>
              <a:ext cx="160525" cy="141550"/>
            </a:xfrm>
            <a:custGeom>
              <a:avLst/>
              <a:gdLst/>
              <a:ahLst/>
              <a:cxnLst/>
              <a:rect l="l" t="t" r="r" b="b"/>
              <a:pathLst>
                <a:path w="6421" h="5662" extrusionOk="0">
                  <a:moveTo>
                    <a:pt x="3275" y="0"/>
                  </a:moveTo>
                  <a:cubicBezTo>
                    <a:pt x="2279" y="0"/>
                    <a:pt x="1298" y="530"/>
                    <a:pt x="776" y="1457"/>
                  </a:cubicBezTo>
                  <a:cubicBezTo>
                    <a:pt x="1" y="2829"/>
                    <a:pt x="499" y="4615"/>
                    <a:pt x="1859" y="5341"/>
                  </a:cubicBezTo>
                  <a:cubicBezTo>
                    <a:pt x="2265" y="5559"/>
                    <a:pt x="2707" y="5662"/>
                    <a:pt x="3146" y="5662"/>
                  </a:cubicBezTo>
                  <a:cubicBezTo>
                    <a:pt x="4142" y="5662"/>
                    <a:pt x="5123" y="5132"/>
                    <a:pt x="5646" y="4205"/>
                  </a:cubicBezTo>
                  <a:cubicBezTo>
                    <a:pt x="6421" y="2832"/>
                    <a:pt x="5923" y="1046"/>
                    <a:pt x="4563" y="321"/>
                  </a:cubicBezTo>
                  <a:cubicBezTo>
                    <a:pt x="4156" y="103"/>
                    <a:pt x="3714" y="0"/>
                    <a:pt x="327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0" name="Google Shape;9840;p24"/>
            <p:cNvSpPr/>
            <p:nvPr/>
          </p:nvSpPr>
          <p:spPr>
            <a:xfrm>
              <a:off x="3514375" y="1261825"/>
              <a:ext cx="159025" cy="140850"/>
            </a:xfrm>
            <a:custGeom>
              <a:avLst/>
              <a:gdLst/>
              <a:ahLst/>
              <a:cxnLst/>
              <a:rect l="l" t="t" r="r" b="b"/>
              <a:pathLst>
                <a:path w="6361" h="5634" extrusionOk="0">
                  <a:moveTo>
                    <a:pt x="3222" y="1"/>
                  </a:moveTo>
                  <a:cubicBezTo>
                    <a:pt x="2247" y="1"/>
                    <a:pt x="1297" y="521"/>
                    <a:pt x="771" y="1446"/>
                  </a:cubicBezTo>
                  <a:cubicBezTo>
                    <a:pt x="0" y="2799"/>
                    <a:pt x="439" y="4490"/>
                    <a:pt x="1758" y="5260"/>
                  </a:cubicBezTo>
                  <a:cubicBezTo>
                    <a:pt x="2193" y="5513"/>
                    <a:pt x="2667" y="5634"/>
                    <a:pt x="3136" y="5634"/>
                  </a:cubicBezTo>
                  <a:cubicBezTo>
                    <a:pt x="4129" y="5634"/>
                    <a:pt x="5099" y="5093"/>
                    <a:pt x="5617" y="4138"/>
                  </a:cubicBezTo>
                  <a:cubicBezTo>
                    <a:pt x="6360" y="2769"/>
                    <a:pt x="5887" y="1088"/>
                    <a:pt x="4552" y="347"/>
                  </a:cubicBezTo>
                  <a:cubicBezTo>
                    <a:pt x="4130" y="112"/>
                    <a:pt x="3673" y="1"/>
                    <a:pt x="322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1" name="Google Shape;9841;p24"/>
            <p:cNvSpPr/>
            <p:nvPr/>
          </p:nvSpPr>
          <p:spPr>
            <a:xfrm>
              <a:off x="4126425" y="4258800"/>
              <a:ext cx="157700" cy="139500"/>
            </a:xfrm>
            <a:custGeom>
              <a:avLst/>
              <a:gdLst/>
              <a:ahLst/>
              <a:cxnLst/>
              <a:rect l="l" t="t" r="r" b="b"/>
              <a:pathLst>
                <a:path w="6308" h="5580" extrusionOk="0">
                  <a:moveTo>
                    <a:pt x="3166" y="0"/>
                  </a:moveTo>
                  <a:cubicBezTo>
                    <a:pt x="2226" y="0"/>
                    <a:pt x="1325" y="500"/>
                    <a:pt x="796" y="1407"/>
                  </a:cubicBezTo>
                  <a:cubicBezTo>
                    <a:pt x="0" y="2775"/>
                    <a:pt x="412" y="4416"/>
                    <a:pt x="1745" y="5194"/>
                  </a:cubicBezTo>
                  <a:cubicBezTo>
                    <a:pt x="2193" y="5455"/>
                    <a:pt x="2672" y="5580"/>
                    <a:pt x="3142" y="5580"/>
                  </a:cubicBezTo>
                  <a:cubicBezTo>
                    <a:pt x="4082" y="5580"/>
                    <a:pt x="4983" y="5081"/>
                    <a:pt x="5512" y="4173"/>
                  </a:cubicBezTo>
                  <a:cubicBezTo>
                    <a:pt x="6307" y="2806"/>
                    <a:pt x="5898" y="1164"/>
                    <a:pt x="4563" y="386"/>
                  </a:cubicBezTo>
                  <a:cubicBezTo>
                    <a:pt x="4115" y="125"/>
                    <a:pt x="3636" y="0"/>
                    <a:pt x="316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2" name="Google Shape;9842;p24"/>
            <p:cNvSpPr/>
            <p:nvPr/>
          </p:nvSpPr>
          <p:spPr>
            <a:xfrm>
              <a:off x="2649600" y="1712000"/>
              <a:ext cx="158325" cy="140175"/>
            </a:xfrm>
            <a:custGeom>
              <a:avLst/>
              <a:gdLst/>
              <a:ahLst/>
              <a:cxnLst/>
              <a:rect l="l" t="t" r="r" b="b"/>
              <a:pathLst>
                <a:path w="6333" h="5607" extrusionOk="0">
                  <a:moveTo>
                    <a:pt x="3187" y="0"/>
                  </a:moveTo>
                  <a:cubicBezTo>
                    <a:pt x="2228" y="0"/>
                    <a:pt x="1304" y="515"/>
                    <a:pt x="777" y="1440"/>
                  </a:cubicBezTo>
                  <a:cubicBezTo>
                    <a:pt x="0" y="2802"/>
                    <a:pt x="427" y="4454"/>
                    <a:pt x="1754" y="5226"/>
                  </a:cubicBezTo>
                  <a:cubicBezTo>
                    <a:pt x="2196" y="5484"/>
                    <a:pt x="2673" y="5606"/>
                    <a:pt x="3141" y="5606"/>
                  </a:cubicBezTo>
                  <a:cubicBezTo>
                    <a:pt x="4119" y="5606"/>
                    <a:pt x="5061" y="5073"/>
                    <a:pt x="5582" y="4118"/>
                  </a:cubicBezTo>
                  <a:cubicBezTo>
                    <a:pt x="6332" y="2743"/>
                    <a:pt x="5872" y="1101"/>
                    <a:pt x="4530" y="354"/>
                  </a:cubicBezTo>
                  <a:cubicBezTo>
                    <a:pt x="4100" y="115"/>
                    <a:pt x="3640" y="0"/>
                    <a:pt x="318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3" name="Google Shape;9843;p24"/>
            <p:cNvSpPr/>
            <p:nvPr/>
          </p:nvSpPr>
          <p:spPr>
            <a:xfrm>
              <a:off x="2249900" y="2423675"/>
              <a:ext cx="157825" cy="139550"/>
            </a:xfrm>
            <a:custGeom>
              <a:avLst/>
              <a:gdLst/>
              <a:ahLst/>
              <a:cxnLst/>
              <a:rect l="l" t="t" r="r" b="b"/>
              <a:pathLst>
                <a:path w="6313" h="5582" extrusionOk="0">
                  <a:moveTo>
                    <a:pt x="3167" y="1"/>
                  </a:moveTo>
                  <a:cubicBezTo>
                    <a:pt x="2216" y="1"/>
                    <a:pt x="1307" y="514"/>
                    <a:pt x="781" y="1442"/>
                  </a:cubicBezTo>
                  <a:cubicBezTo>
                    <a:pt x="1" y="2817"/>
                    <a:pt x="433" y="4449"/>
                    <a:pt x="1781" y="5214"/>
                  </a:cubicBezTo>
                  <a:cubicBezTo>
                    <a:pt x="2219" y="5463"/>
                    <a:pt x="2687" y="5582"/>
                    <a:pt x="3145" y="5582"/>
                  </a:cubicBezTo>
                  <a:cubicBezTo>
                    <a:pt x="4096" y="5582"/>
                    <a:pt x="5007" y="5069"/>
                    <a:pt x="5533" y="4141"/>
                  </a:cubicBezTo>
                  <a:cubicBezTo>
                    <a:pt x="6312" y="2765"/>
                    <a:pt x="5881" y="1134"/>
                    <a:pt x="4532" y="369"/>
                  </a:cubicBezTo>
                  <a:cubicBezTo>
                    <a:pt x="4093" y="120"/>
                    <a:pt x="3625" y="1"/>
                    <a:pt x="316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4" name="Google Shape;9844;p24"/>
            <p:cNvSpPr/>
            <p:nvPr/>
          </p:nvSpPr>
          <p:spPr>
            <a:xfrm>
              <a:off x="5208225" y="3150425"/>
              <a:ext cx="158300" cy="140175"/>
            </a:xfrm>
            <a:custGeom>
              <a:avLst/>
              <a:gdLst/>
              <a:ahLst/>
              <a:cxnLst/>
              <a:rect l="l" t="t" r="r" b="b"/>
              <a:pathLst>
                <a:path w="6332" h="5607" extrusionOk="0">
                  <a:moveTo>
                    <a:pt x="3188" y="1"/>
                  </a:moveTo>
                  <a:cubicBezTo>
                    <a:pt x="2225" y="1"/>
                    <a:pt x="1299" y="519"/>
                    <a:pt x="773" y="1447"/>
                  </a:cubicBezTo>
                  <a:cubicBezTo>
                    <a:pt x="1" y="2810"/>
                    <a:pt x="431" y="4459"/>
                    <a:pt x="1759" y="5229"/>
                  </a:cubicBezTo>
                  <a:cubicBezTo>
                    <a:pt x="2200" y="5484"/>
                    <a:pt x="2675" y="5606"/>
                    <a:pt x="3142" y="5606"/>
                  </a:cubicBezTo>
                  <a:cubicBezTo>
                    <a:pt x="4122" y="5606"/>
                    <a:pt x="5065" y="5070"/>
                    <a:pt x="5585" y="4112"/>
                  </a:cubicBezTo>
                  <a:cubicBezTo>
                    <a:pt x="6331" y="2737"/>
                    <a:pt x="5867" y="1095"/>
                    <a:pt x="4524" y="351"/>
                  </a:cubicBezTo>
                  <a:cubicBezTo>
                    <a:pt x="4096" y="114"/>
                    <a:pt x="3638" y="1"/>
                    <a:pt x="318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5" name="Google Shape;9845;p24"/>
            <p:cNvSpPr/>
            <p:nvPr/>
          </p:nvSpPr>
          <p:spPr>
            <a:xfrm>
              <a:off x="4808475" y="3862100"/>
              <a:ext cx="157925" cy="139550"/>
            </a:xfrm>
            <a:custGeom>
              <a:avLst/>
              <a:gdLst/>
              <a:ahLst/>
              <a:cxnLst/>
              <a:rect l="l" t="t" r="r" b="b"/>
              <a:pathLst>
                <a:path w="6317" h="5582" extrusionOk="0">
                  <a:moveTo>
                    <a:pt x="3171" y="1"/>
                  </a:moveTo>
                  <a:cubicBezTo>
                    <a:pt x="2208" y="1"/>
                    <a:pt x="1287" y="527"/>
                    <a:pt x="764" y="1474"/>
                  </a:cubicBezTo>
                  <a:cubicBezTo>
                    <a:pt x="1" y="2855"/>
                    <a:pt x="456" y="4481"/>
                    <a:pt x="1815" y="5232"/>
                  </a:cubicBezTo>
                  <a:cubicBezTo>
                    <a:pt x="2244" y="5469"/>
                    <a:pt x="2700" y="5582"/>
                    <a:pt x="3146" y="5582"/>
                  </a:cubicBezTo>
                  <a:cubicBezTo>
                    <a:pt x="4110" y="5582"/>
                    <a:pt x="5031" y="5055"/>
                    <a:pt x="5553" y="4109"/>
                  </a:cubicBezTo>
                  <a:cubicBezTo>
                    <a:pt x="6316" y="2728"/>
                    <a:pt x="5863" y="1101"/>
                    <a:pt x="4502" y="351"/>
                  </a:cubicBezTo>
                  <a:cubicBezTo>
                    <a:pt x="4073" y="114"/>
                    <a:pt x="3617" y="1"/>
                    <a:pt x="317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6" name="Google Shape;9846;p24"/>
            <p:cNvSpPr/>
            <p:nvPr/>
          </p:nvSpPr>
          <p:spPr>
            <a:xfrm>
              <a:off x="2265450" y="3212625"/>
              <a:ext cx="157975" cy="139600"/>
            </a:xfrm>
            <a:custGeom>
              <a:avLst/>
              <a:gdLst/>
              <a:ahLst/>
              <a:cxnLst/>
              <a:rect l="l" t="t" r="r" b="b"/>
              <a:pathLst>
                <a:path w="6319" h="5584" extrusionOk="0">
                  <a:moveTo>
                    <a:pt x="3171" y="1"/>
                  </a:moveTo>
                  <a:cubicBezTo>
                    <a:pt x="2212" y="1"/>
                    <a:pt x="1296" y="523"/>
                    <a:pt x="772" y="1463"/>
                  </a:cubicBezTo>
                  <a:cubicBezTo>
                    <a:pt x="1" y="2844"/>
                    <a:pt x="449" y="4471"/>
                    <a:pt x="1805" y="5227"/>
                  </a:cubicBezTo>
                  <a:cubicBezTo>
                    <a:pt x="2238" y="5468"/>
                    <a:pt x="2698" y="5583"/>
                    <a:pt x="3149" y="5583"/>
                  </a:cubicBezTo>
                  <a:cubicBezTo>
                    <a:pt x="4108" y="5583"/>
                    <a:pt x="5023" y="5062"/>
                    <a:pt x="5547" y="4121"/>
                  </a:cubicBezTo>
                  <a:cubicBezTo>
                    <a:pt x="6318" y="2738"/>
                    <a:pt x="5872" y="1114"/>
                    <a:pt x="4514" y="358"/>
                  </a:cubicBezTo>
                  <a:cubicBezTo>
                    <a:pt x="4081" y="116"/>
                    <a:pt x="3621" y="1"/>
                    <a:pt x="317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7" name="Google Shape;9847;p24"/>
            <p:cNvSpPr/>
            <p:nvPr/>
          </p:nvSpPr>
          <p:spPr>
            <a:xfrm>
              <a:off x="3698675" y="1209650"/>
              <a:ext cx="156775" cy="138850"/>
            </a:xfrm>
            <a:custGeom>
              <a:avLst/>
              <a:gdLst/>
              <a:ahLst/>
              <a:cxnLst/>
              <a:rect l="l" t="t" r="r" b="b"/>
              <a:pathLst>
                <a:path w="6271" h="5554" extrusionOk="0">
                  <a:moveTo>
                    <a:pt x="3133" y="1"/>
                  </a:moveTo>
                  <a:cubicBezTo>
                    <a:pt x="2184" y="1"/>
                    <a:pt x="1277" y="516"/>
                    <a:pt x="755" y="1449"/>
                  </a:cubicBezTo>
                  <a:cubicBezTo>
                    <a:pt x="1" y="2793"/>
                    <a:pt x="407" y="4388"/>
                    <a:pt x="1700" y="5154"/>
                  </a:cubicBezTo>
                  <a:cubicBezTo>
                    <a:pt x="2154" y="5424"/>
                    <a:pt x="2642" y="5553"/>
                    <a:pt x="3119" y="5553"/>
                  </a:cubicBezTo>
                  <a:cubicBezTo>
                    <a:pt x="4052" y="5553"/>
                    <a:pt x="4944" y="5059"/>
                    <a:pt x="5469" y="4155"/>
                  </a:cubicBezTo>
                  <a:cubicBezTo>
                    <a:pt x="6271" y="2778"/>
                    <a:pt x="5854" y="1144"/>
                    <a:pt x="4504" y="374"/>
                  </a:cubicBezTo>
                  <a:cubicBezTo>
                    <a:pt x="4063" y="121"/>
                    <a:pt x="3593" y="1"/>
                    <a:pt x="313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8" name="Google Shape;9848;p24"/>
            <p:cNvSpPr/>
            <p:nvPr/>
          </p:nvSpPr>
          <p:spPr>
            <a:xfrm>
              <a:off x="3762375" y="4366800"/>
              <a:ext cx="153975" cy="136225"/>
            </a:xfrm>
            <a:custGeom>
              <a:avLst/>
              <a:gdLst/>
              <a:ahLst/>
              <a:cxnLst/>
              <a:rect l="l" t="t" r="r" b="b"/>
              <a:pathLst>
                <a:path w="6159" h="5449" extrusionOk="0">
                  <a:moveTo>
                    <a:pt x="3113" y="1"/>
                  </a:moveTo>
                  <a:cubicBezTo>
                    <a:pt x="2178" y="1"/>
                    <a:pt x="1269" y="498"/>
                    <a:pt x="758" y="1389"/>
                  </a:cubicBezTo>
                  <a:cubicBezTo>
                    <a:pt x="0" y="2712"/>
                    <a:pt x="425" y="4349"/>
                    <a:pt x="1719" y="5092"/>
                  </a:cubicBezTo>
                  <a:cubicBezTo>
                    <a:pt x="2140" y="5334"/>
                    <a:pt x="2596" y="5449"/>
                    <a:pt x="3046" y="5449"/>
                  </a:cubicBezTo>
                  <a:cubicBezTo>
                    <a:pt x="3981" y="5449"/>
                    <a:pt x="4889" y="4952"/>
                    <a:pt x="5400" y="4060"/>
                  </a:cubicBezTo>
                  <a:cubicBezTo>
                    <a:pt x="6159" y="2737"/>
                    <a:pt x="5734" y="1100"/>
                    <a:pt x="4440" y="357"/>
                  </a:cubicBezTo>
                  <a:cubicBezTo>
                    <a:pt x="4019" y="116"/>
                    <a:pt x="3563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9" name="Google Shape;9849;p24"/>
            <p:cNvSpPr/>
            <p:nvPr/>
          </p:nvSpPr>
          <p:spPr>
            <a:xfrm>
              <a:off x="2167900" y="2846100"/>
              <a:ext cx="154575" cy="136875"/>
            </a:xfrm>
            <a:custGeom>
              <a:avLst/>
              <a:gdLst/>
              <a:ahLst/>
              <a:cxnLst/>
              <a:rect l="l" t="t" r="r" b="b"/>
              <a:pathLst>
                <a:path w="6183" h="5475" extrusionOk="0">
                  <a:moveTo>
                    <a:pt x="3113" y="0"/>
                  </a:moveTo>
                  <a:cubicBezTo>
                    <a:pt x="2176" y="0"/>
                    <a:pt x="1272" y="502"/>
                    <a:pt x="760" y="1403"/>
                  </a:cubicBezTo>
                  <a:cubicBezTo>
                    <a:pt x="1" y="2733"/>
                    <a:pt x="413" y="4349"/>
                    <a:pt x="1707" y="5100"/>
                  </a:cubicBezTo>
                  <a:cubicBezTo>
                    <a:pt x="2143" y="5354"/>
                    <a:pt x="2610" y="5475"/>
                    <a:pt x="3070" y="5475"/>
                  </a:cubicBezTo>
                  <a:cubicBezTo>
                    <a:pt x="4022" y="5475"/>
                    <a:pt x="4938" y="4955"/>
                    <a:pt x="5449" y="4021"/>
                  </a:cubicBezTo>
                  <a:cubicBezTo>
                    <a:pt x="6183" y="2683"/>
                    <a:pt x="5736" y="1080"/>
                    <a:pt x="4425" y="346"/>
                  </a:cubicBezTo>
                  <a:cubicBezTo>
                    <a:pt x="4005" y="112"/>
                    <a:pt x="3555" y="0"/>
                    <a:pt x="311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0" name="Google Shape;9850;p24"/>
            <p:cNvSpPr/>
            <p:nvPr/>
          </p:nvSpPr>
          <p:spPr>
            <a:xfrm>
              <a:off x="4309675" y="4205975"/>
              <a:ext cx="157200" cy="138825"/>
            </a:xfrm>
            <a:custGeom>
              <a:avLst/>
              <a:gdLst/>
              <a:ahLst/>
              <a:cxnLst/>
              <a:rect l="l" t="t" r="r" b="b"/>
              <a:pathLst>
                <a:path w="6288" h="5553" extrusionOk="0">
                  <a:moveTo>
                    <a:pt x="3151" y="0"/>
                  </a:moveTo>
                  <a:cubicBezTo>
                    <a:pt x="2228" y="0"/>
                    <a:pt x="1343" y="484"/>
                    <a:pt x="818" y="1364"/>
                  </a:cubicBezTo>
                  <a:cubicBezTo>
                    <a:pt x="0" y="2733"/>
                    <a:pt x="395" y="4378"/>
                    <a:pt x="1730" y="5160"/>
                  </a:cubicBezTo>
                  <a:cubicBezTo>
                    <a:pt x="2181" y="5425"/>
                    <a:pt x="2664" y="5552"/>
                    <a:pt x="3136" y="5552"/>
                  </a:cubicBezTo>
                  <a:cubicBezTo>
                    <a:pt x="4073" y="5552"/>
                    <a:pt x="4969" y="5052"/>
                    <a:pt x="5494" y="4139"/>
                  </a:cubicBezTo>
                  <a:cubicBezTo>
                    <a:pt x="6288" y="2760"/>
                    <a:pt x="5861" y="1129"/>
                    <a:pt x="4506" y="364"/>
                  </a:cubicBezTo>
                  <a:cubicBezTo>
                    <a:pt x="4071" y="118"/>
                    <a:pt x="3606" y="0"/>
                    <a:pt x="315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1" name="Google Shape;9851;p24"/>
            <p:cNvSpPr/>
            <p:nvPr/>
          </p:nvSpPr>
          <p:spPr>
            <a:xfrm>
              <a:off x="2966850" y="1422700"/>
              <a:ext cx="156375" cy="138150"/>
            </a:xfrm>
            <a:custGeom>
              <a:avLst/>
              <a:gdLst/>
              <a:ahLst/>
              <a:cxnLst/>
              <a:rect l="l" t="t" r="r" b="b"/>
              <a:pathLst>
                <a:path w="6255" h="5526" extrusionOk="0">
                  <a:moveTo>
                    <a:pt x="3135" y="0"/>
                  </a:moveTo>
                  <a:cubicBezTo>
                    <a:pt x="2223" y="0"/>
                    <a:pt x="1346" y="474"/>
                    <a:pt x="823" y="1339"/>
                  </a:cubicBezTo>
                  <a:cubicBezTo>
                    <a:pt x="1" y="2700"/>
                    <a:pt x="382" y="4342"/>
                    <a:pt x="1701" y="5127"/>
                  </a:cubicBezTo>
                  <a:cubicBezTo>
                    <a:pt x="2155" y="5397"/>
                    <a:pt x="2641" y="5526"/>
                    <a:pt x="3117" y="5526"/>
                  </a:cubicBezTo>
                  <a:cubicBezTo>
                    <a:pt x="4046" y="5526"/>
                    <a:pt x="4935" y="5035"/>
                    <a:pt x="5457" y="4138"/>
                  </a:cubicBezTo>
                  <a:cubicBezTo>
                    <a:pt x="6255" y="2769"/>
                    <a:pt x="5842" y="1140"/>
                    <a:pt x="4502" y="372"/>
                  </a:cubicBezTo>
                  <a:cubicBezTo>
                    <a:pt x="4065" y="121"/>
                    <a:pt x="3595" y="0"/>
                    <a:pt x="313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2" name="Google Shape;9852;p24"/>
            <p:cNvSpPr/>
            <p:nvPr/>
          </p:nvSpPr>
          <p:spPr>
            <a:xfrm>
              <a:off x="4493450" y="4153800"/>
              <a:ext cx="154950" cy="136825"/>
            </a:xfrm>
            <a:custGeom>
              <a:avLst/>
              <a:gdLst/>
              <a:ahLst/>
              <a:cxnLst/>
              <a:rect l="l" t="t" r="r" b="b"/>
              <a:pathLst>
                <a:path w="6198" h="5473" extrusionOk="0">
                  <a:moveTo>
                    <a:pt x="3130" y="0"/>
                  </a:moveTo>
                  <a:cubicBezTo>
                    <a:pt x="2214" y="0"/>
                    <a:pt x="1330" y="476"/>
                    <a:pt x="814" y="1338"/>
                  </a:cubicBezTo>
                  <a:cubicBezTo>
                    <a:pt x="1" y="2697"/>
                    <a:pt x="418" y="4359"/>
                    <a:pt x="1760" y="5118"/>
                  </a:cubicBezTo>
                  <a:cubicBezTo>
                    <a:pt x="2184" y="5358"/>
                    <a:pt x="2640" y="5473"/>
                    <a:pt x="3088" y="5473"/>
                  </a:cubicBezTo>
                  <a:cubicBezTo>
                    <a:pt x="4019" y="5473"/>
                    <a:pt x="4918" y="4976"/>
                    <a:pt x="5433" y="4084"/>
                  </a:cubicBezTo>
                  <a:cubicBezTo>
                    <a:pt x="6197" y="2756"/>
                    <a:pt x="5794" y="1138"/>
                    <a:pt x="4506" y="380"/>
                  </a:cubicBezTo>
                  <a:cubicBezTo>
                    <a:pt x="4069" y="123"/>
                    <a:pt x="3595" y="0"/>
                    <a:pt x="313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3" name="Google Shape;9853;p24"/>
            <p:cNvSpPr/>
            <p:nvPr/>
          </p:nvSpPr>
          <p:spPr>
            <a:xfrm>
              <a:off x="5292725" y="2730300"/>
              <a:ext cx="156675" cy="138275"/>
            </a:xfrm>
            <a:custGeom>
              <a:avLst/>
              <a:gdLst/>
              <a:ahLst/>
              <a:cxnLst/>
              <a:rect l="l" t="t" r="r" b="b"/>
              <a:pathLst>
                <a:path w="6267" h="5531" extrusionOk="0">
                  <a:moveTo>
                    <a:pt x="3148" y="1"/>
                  </a:moveTo>
                  <a:cubicBezTo>
                    <a:pt x="2202" y="1"/>
                    <a:pt x="1295" y="515"/>
                    <a:pt x="775" y="1436"/>
                  </a:cubicBezTo>
                  <a:cubicBezTo>
                    <a:pt x="1" y="2811"/>
                    <a:pt x="443" y="4432"/>
                    <a:pt x="1800" y="5182"/>
                  </a:cubicBezTo>
                  <a:cubicBezTo>
                    <a:pt x="2226" y="5418"/>
                    <a:pt x="2678" y="5530"/>
                    <a:pt x="3121" y="5530"/>
                  </a:cubicBezTo>
                  <a:cubicBezTo>
                    <a:pt x="4082" y="5530"/>
                    <a:pt x="4999" y="4999"/>
                    <a:pt x="5517" y="4047"/>
                  </a:cubicBezTo>
                  <a:cubicBezTo>
                    <a:pt x="6267" y="2668"/>
                    <a:pt x="5789" y="1054"/>
                    <a:pt x="4416" y="323"/>
                  </a:cubicBezTo>
                  <a:cubicBezTo>
                    <a:pt x="4006" y="105"/>
                    <a:pt x="3573" y="1"/>
                    <a:pt x="314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4" name="Google Shape;9854;p24"/>
            <p:cNvSpPr/>
            <p:nvPr/>
          </p:nvSpPr>
          <p:spPr>
            <a:xfrm>
              <a:off x="2216125" y="3029075"/>
              <a:ext cx="156850" cy="138850"/>
            </a:xfrm>
            <a:custGeom>
              <a:avLst/>
              <a:gdLst/>
              <a:ahLst/>
              <a:cxnLst/>
              <a:rect l="l" t="t" r="r" b="b"/>
              <a:pathLst>
                <a:path w="6274" h="5554" extrusionOk="0">
                  <a:moveTo>
                    <a:pt x="3154" y="0"/>
                  </a:moveTo>
                  <a:cubicBezTo>
                    <a:pt x="2212" y="0"/>
                    <a:pt x="1313" y="505"/>
                    <a:pt x="789" y="1424"/>
                  </a:cubicBezTo>
                  <a:cubicBezTo>
                    <a:pt x="1" y="2805"/>
                    <a:pt x="434" y="4433"/>
                    <a:pt x="1793" y="5195"/>
                  </a:cubicBezTo>
                  <a:cubicBezTo>
                    <a:pt x="2227" y="5438"/>
                    <a:pt x="2687" y="5554"/>
                    <a:pt x="3138" y="5554"/>
                  </a:cubicBezTo>
                  <a:cubicBezTo>
                    <a:pt x="4097" y="5554"/>
                    <a:pt x="5011" y="5028"/>
                    <a:pt x="5533" y="4081"/>
                  </a:cubicBezTo>
                  <a:cubicBezTo>
                    <a:pt x="6274" y="2732"/>
                    <a:pt x="5851" y="1144"/>
                    <a:pt x="4550" y="386"/>
                  </a:cubicBezTo>
                  <a:cubicBezTo>
                    <a:pt x="4101" y="125"/>
                    <a:pt x="3622" y="0"/>
                    <a:pt x="315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5" name="Google Shape;9855;p24"/>
            <p:cNvSpPr/>
            <p:nvPr/>
          </p:nvSpPr>
          <p:spPr>
            <a:xfrm>
              <a:off x="3943775" y="4312325"/>
              <a:ext cx="157175" cy="138825"/>
            </a:xfrm>
            <a:custGeom>
              <a:avLst/>
              <a:gdLst/>
              <a:ahLst/>
              <a:cxnLst/>
              <a:rect l="l" t="t" r="r" b="b"/>
              <a:pathLst>
                <a:path w="6287" h="5553" extrusionOk="0">
                  <a:moveTo>
                    <a:pt x="3150" y="0"/>
                  </a:moveTo>
                  <a:cubicBezTo>
                    <a:pt x="2230" y="0"/>
                    <a:pt x="1348" y="480"/>
                    <a:pt x="823" y="1356"/>
                  </a:cubicBezTo>
                  <a:cubicBezTo>
                    <a:pt x="0" y="2723"/>
                    <a:pt x="389" y="4369"/>
                    <a:pt x="1720" y="5156"/>
                  </a:cubicBezTo>
                  <a:cubicBezTo>
                    <a:pt x="2174" y="5424"/>
                    <a:pt x="2659" y="5553"/>
                    <a:pt x="3134" y="5553"/>
                  </a:cubicBezTo>
                  <a:cubicBezTo>
                    <a:pt x="4070" y="5553"/>
                    <a:pt x="4963" y="5055"/>
                    <a:pt x="5488" y="4148"/>
                  </a:cubicBezTo>
                  <a:cubicBezTo>
                    <a:pt x="6287" y="2770"/>
                    <a:pt x="5865" y="1138"/>
                    <a:pt x="4514" y="369"/>
                  </a:cubicBezTo>
                  <a:cubicBezTo>
                    <a:pt x="4076" y="120"/>
                    <a:pt x="3609" y="0"/>
                    <a:pt x="315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6" name="Google Shape;9856;p24"/>
            <p:cNvSpPr/>
            <p:nvPr/>
          </p:nvSpPr>
          <p:spPr>
            <a:xfrm>
              <a:off x="3345500" y="4288225"/>
              <a:ext cx="156150" cy="138200"/>
            </a:xfrm>
            <a:custGeom>
              <a:avLst/>
              <a:gdLst/>
              <a:ahLst/>
              <a:cxnLst/>
              <a:rect l="l" t="t" r="r" b="b"/>
              <a:pathLst>
                <a:path w="6246" h="5528" extrusionOk="0">
                  <a:moveTo>
                    <a:pt x="3140" y="0"/>
                  </a:moveTo>
                  <a:cubicBezTo>
                    <a:pt x="2195" y="0"/>
                    <a:pt x="1291" y="513"/>
                    <a:pt x="771" y="1440"/>
                  </a:cubicBezTo>
                  <a:cubicBezTo>
                    <a:pt x="0" y="2815"/>
                    <a:pt x="448" y="4434"/>
                    <a:pt x="1807" y="5183"/>
                  </a:cubicBezTo>
                  <a:cubicBezTo>
                    <a:pt x="2231" y="5417"/>
                    <a:pt x="2680" y="5528"/>
                    <a:pt x="3120" y="5528"/>
                  </a:cubicBezTo>
                  <a:cubicBezTo>
                    <a:pt x="4083" y="5528"/>
                    <a:pt x="5003" y="4995"/>
                    <a:pt x="5520" y="4038"/>
                  </a:cubicBezTo>
                  <a:cubicBezTo>
                    <a:pt x="6245" y="2696"/>
                    <a:pt x="5809" y="1117"/>
                    <a:pt x="4505" y="372"/>
                  </a:cubicBezTo>
                  <a:cubicBezTo>
                    <a:pt x="4066" y="120"/>
                    <a:pt x="3598" y="0"/>
                    <a:pt x="314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7" name="Google Shape;9857;p24"/>
            <p:cNvSpPr/>
            <p:nvPr/>
          </p:nvSpPr>
          <p:spPr>
            <a:xfrm>
              <a:off x="2315900" y="3396925"/>
              <a:ext cx="156850" cy="138850"/>
            </a:xfrm>
            <a:custGeom>
              <a:avLst/>
              <a:gdLst/>
              <a:ahLst/>
              <a:cxnLst/>
              <a:rect l="l" t="t" r="r" b="b"/>
              <a:pathLst>
                <a:path w="6274" h="5554" extrusionOk="0">
                  <a:moveTo>
                    <a:pt x="3136" y="1"/>
                  </a:moveTo>
                  <a:cubicBezTo>
                    <a:pt x="2179" y="1"/>
                    <a:pt x="1266" y="525"/>
                    <a:pt x="744" y="1471"/>
                  </a:cubicBezTo>
                  <a:cubicBezTo>
                    <a:pt x="0" y="2818"/>
                    <a:pt x="420" y="4406"/>
                    <a:pt x="1721" y="5165"/>
                  </a:cubicBezTo>
                  <a:cubicBezTo>
                    <a:pt x="2171" y="5428"/>
                    <a:pt x="2652" y="5554"/>
                    <a:pt x="3121" y="5554"/>
                  </a:cubicBezTo>
                  <a:cubicBezTo>
                    <a:pt x="4061" y="5554"/>
                    <a:pt x="4959" y="5050"/>
                    <a:pt x="5483" y="4134"/>
                  </a:cubicBezTo>
                  <a:cubicBezTo>
                    <a:pt x="6273" y="2754"/>
                    <a:pt x="5843" y="1125"/>
                    <a:pt x="4486" y="363"/>
                  </a:cubicBezTo>
                  <a:cubicBezTo>
                    <a:pt x="4050" y="118"/>
                    <a:pt x="3588" y="1"/>
                    <a:pt x="313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8" name="Google Shape;9858;p24"/>
            <p:cNvSpPr/>
            <p:nvPr/>
          </p:nvSpPr>
          <p:spPr>
            <a:xfrm>
              <a:off x="5093875" y="1994275"/>
              <a:ext cx="156675" cy="138825"/>
            </a:xfrm>
            <a:custGeom>
              <a:avLst/>
              <a:gdLst/>
              <a:ahLst/>
              <a:cxnLst/>
              <a:rect l="l" t="t" r="r" b="b"/>
              <a:pathLst>
                <a:path w="6267" h="5553" extrusionOk="0">
                  <a:moveTo>
                    <a:pt x="3148" y="0"/>
                  </a:moveTo>
                  <a:cubicBezTo>
                    <a:pt x="2225" y="0"/>
                    <a:pt x="1342" y="483"/>
                    <a:pt x="815" y="1369"/>
                  </a:cubicBezTo>
                  <a:cubicBezTo>
                    <a:pt x="0" y="2740"/>
                    <a:pt x="400" y="4383"/>
                    <a:pt x="1736" y="5164"/>
                  </a:cubicBezTo>
                  <a:cubicBezTo>
                    <a:pt x="2185" y="5426"/>
                    <a:pt x="2665" y="5552"/>
                    <a:pt x="3135" y="5552"/>
                  </a:cubicBezTo>
                  <a:cubicBezTo>
                    <a:pt x="4074" y="5552"/>
                    <a:pt x="4972" y="5048"/>
                    <a:pt x="5497" y="4132"/>
                  </a:cubicBezTo>
                  <a:cubicBezTo>
                    <a:pt x="6266" y="2791"/>
                    <a:pt x="5879" y="1194"/>
                    <a:pt x="4597" y="416"/>
                  </a:cubicBezTo>
                  <a:cubicBezTo>
                    <a:pt x="4134" y="135"/>
                    <a:pt x="3635" y="0"/>
                    <a:pt x="314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9" name="Google Shape;9859;p24"/>
            <p:cNvSpPr/>
            <p:nvPr/>
          </p:nvSpPr>
          <p:spPr>
            <a:xfrm>
              <a:off x="4530925" y="1366150"/>
              <a:ext cx="154025" cy="136200"/>
            </a:xfrm>
            <a:custGeom>
              <a:avLst/>
              <a:gdLst/>
              <a:ahLst/>
              <a:cxnLst/>
              <a:rect l="l" t="t" r="r" b="b"/>
              <a:pathLst>
                <a:path w="6161" h="5448" extrusionOk="0">
                  <a:moveTo>
                    <a:pt x="3111" y="0"/>
                  </a:moveTo>
                  <a:cubicBezTo>
                    <a:pt x="2181" y="0"/>
                    <a:pt x="1278" y="492"/>
                    <a:pt x="767" y="1375"/>
                  </a:cubicBezTo>
                  <a:cubicBezTo>
                    <a:pt x="0" y="2697"/>
                    <a:pt x="416" y="4334"/>
                    <a:pt x="1707" y="5083"/>
                  </a:cubicBezTo>
                  <a:cubicBezTo>
                    <a:pt x="2133" y="5330"/>
                    <a:pt x="2595" y="5447"/>
                    <a:pt x="3050" y="5447"/>
                  </a:cubicBezTo>
                  <a:cubicBezTo>
                    <a:pt x="3980" y="5447"/>
                    <a:pt x="4882" y="4956"/>
                    <a:pt x="5394" y="4072"/>
                  </a:cubicBezTo>
                  <a:cubicBezTo>
                    <a:pt x="6160" y="2750"/>
                    <a:pt x="5745" y="1112"/>
                    <a:pt x="4454" y="365"/>
                  </a:cubicBezTo>
                  <a:cubicBezTo>
                    <a:pt x="4028" y="118"/>
                    <a:pt x="3566" y="0"/>
                    <a:pt x="311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0" name="Google Shape;9860;p24"/>
            <p:cNvSpPr/>
            <p:nvPr/>
          </p:nvSpPr>
          <p:spPr>
            <a:xfrm>
              <a:off x="2647825" y="3895925"/>
              <a:ext cx="156450" cy="138175"/>
            </a:xfrm>
            <a:custGeom>
              <a:avLst/>
              <a:gdLst/>
              <a:ahLst/>
              <a:cxnLst/>
              <a:rect l="l" t="t" r="r" b="b"/>
              <a:pathLst>
                <a:path w="6258" h="5527" extrusionOk="0">
                  <a:moveTo>
                    <a:pt x="3135" y="1"/>
                  </a:moveTo>
                  <a:cubicBezTo>
                    <a:pt x="2217" y="1"/>
                    <a:pt x="1337" y="480"/>
                    <a:pt x="815" y="1353"/>
                  </a:cubicBezTo>
                  <a:cubicBezTo>
                    <a:pt x="0" y="2716"/>
                    <a:pt x="391" y="4356"/>
                    <a:pt x="1716" y="5136"/>
                  </a:cubicBezTo>
                  <a:cubicBezTo>
                    <a:pt x="2165" y="5400"/>
                    <a:pt x="2646" y="5526"/>
                    <a:pt x="3118" y="5526"/>
                  </a:cubicBezTo>
                  <a:cubicBezTo>
                    <a:pt x="4051" y="5526"/>
                    <a:pt x="4944" y="5030"/>
                    <a:pt x="5466" y="4126"/>
                  </a:cubicBezTo>
                  <a:cubicBezTo>
                    <a:pt x="6257" y="2756"/>
                    <a:pt x="5834" y="1127"/>
                    <a:pt x="4489" y="365"/>
                  </a:cubicBezTo>
                  <a:cubicBezTo>
                    <a:pt x="4054" y="119"/>
                    <a:pt x="3590" y="1"/>
                    <a:pt x="313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1" name="Google Shape;9861;p24"/>
            <p:cNvSpPr/>
            <p:nvPr/>
          </p:nvSpPr>
          <p:spPr>
            <a:xfrm>
              <a:off x="2366725" y="3582175"/>
              <a:ext cx="154025" cy="136250"/>
            </a:xfrm>
            <a:custGeom>
              <a:avLst/>
              <a:gdLst/>
              <a:ahLst/>
              <a:cxnLst/>
              <a:rect l="l" t="t" r="r" b="b"/>
              <a:pathLst>
                <a:path w="6161" h="5450" extrusionOk="0">
                  <a:moveTo>
                    <a:pt x="3113" y="1"/>
                  </a:moveTo>
                  <a:cubicBezTo>
                    <a:pt x="2172" y="1"/>
                    <a:pt x="1260" y="505"/>
                    <a:pt x="751" y="1405"/>
                  </a:cubicBezTo>
                  <a:cubicBezTo>
                    <a:pt x="1" y="2730"/>
                    <a:pt x="435" y="4364"/>
                    <a:pt x="1735" y="5101"/>
                  </a:cubicBezTo>
                  <a:cubicBezTo>
                    <a:pt x="2152" y="5337"/>
                    <a:pt x="2603" y="5449"/>
                    <a:pt x="3047" y="5449"/>
                  </a:cubicBezTo>
                  <a:cubicBezTo>
                    <a:pt x="3988" y="5449"/>
                    <a:pt x="4901" y="4946"/>
                    <a:pt x="5410" y="4046"/>
                  </a:cubicBezTo>
                  <a:cubicBezTo>
                    <a:pt x="6160" y="2721"/>
                    <a:pt x="5727" y="1087"/>
                    <a:pt x="4426" y="350"/>
                  </a:cubicBezTo>
                  <a:cubicBezTo>
                    <a:pt x="4008" y="114"/>
                    <a:pt x="3557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2" name="Google Shape;9862;p24"/>
            <p:cNvSpPr/>
            <p:nvPr/>
          </p:nvSpPr>
          <p:spPr>
            <a:xfrm>
              <a:off x="2933025" y="4212925"/>
              <a:ext cx="150450" cy="133625"/>
            </a:xfrm>
            <a:custGeom>
              <a:avLst/>
              <a:gdLst/>
              <a:ahLst/>
              <a:cxnLst/>
              <a:rect l="l" t="t" r="r" b="b"/>
              <a:pathLst>
                <a:path w="6018" h="5345" extrusionOk="0">
                  <a:moveTo>
                    <a:pt x="3086" y="1"/>
                  </a:moveTo>
                  <a:cubicBezTo>
                    <a:pt x="2123" y="1"/>
                    <a:pt x="1162" y="520"/>
                    <a:pt x="680" y="1416"/>
                  </a:cubicBezTo>
                  <a:cubicBezTo>
                    <a:pt x="1" y="2681"/>
                    <a:pt x="456" y="4325"/>
                    <a:pt x="1678" y="5019"/>
                  </a:cubicBezTo>
                  <a:cubicBezTo>
                    <a:pt x="2067" y="5240"/>
                    <a:pt x="2499" y="5344"/>
                    <a:pt x="2931" y="5344"/>
                  </a:cubicBezTo>
                  <a:cubicBezTo>
                    <a:pt x="3895" y="5344"/>
                    <a:pt x="4857" y="4825"/>
                    <a:pt x="5338" y="3929"/>
                  </a:cubicBezTo>
                  <a:cubicBezTo>
                    <a:pt x="6018" y="2665"/>
                    <a:pt x="5561" y="1020"/>
                    <a:pt x="4339" y="326"/>
                  </a:cubicBezTo>
                  <a:cubicBezTo>
                    <a:pt x="3950" y="105"/>
                    <a:pt x="3518" y="1"/>
                    <a:pt x="308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3" name="Google Shape;9863;p24"/>
            <p:cNvSpPr/>
            <p:nvPr/>
          </p:nvSpPr>
          <p:spPr>
            <a:xfrm>
              <a:off x="5046975" y="1812275"/>
              <a:ext cx="152175" cy="134900"/>
            </a:xfrm>
            <a:custGeom>
              <a:avLst/>
              <a:gdLst/>
              <a:ahLst/>
              <a:cxnLst/>
              <a:rect l="l" t="t" r="r" b="b"/>
              <a:pathLst>
                <a:path w="6087" h="5396" extrusionOk="0">
                  <a:moveTo>
                    <a:pt x="3095" y="1"/>
                  </a:moveTo>
                  <a:cubicBezTo>
                    <a:pt x="2145" y="1"/>
                    <a:pt x="1206" y="507"/>
                    <a:pt x="708" y="1396"/>
                  </a:cubicBezTo>
                  <a:cubicBezTo>
                    <a:pt x="1" y="2661"/>
                    <a:pt x="418" y="4293"/>
                    <a:pt x="1633" y="5027"/>
                  </a:cubicBezTo>
                  <a:cubicBezTo>
                    <a:pt x="2049" y="5277"/>
                    <a:pt x="2511" y="5395"/>
                    <a:pt x="2971" y="5395"/>
                  </a:cubicBezTo>
                  <a:cubicBezTo>
                    <a:pt x="3901" y="5395"/>
                    <a:pt x="4823" y="4911"/>
                    <a:pt x="5329" y="4049"/>
                  </a:cubicBezTo>
                  <a:cubicBezTo>
                    <a:pt x="6087" y="2759"/>
                    <a:pt x="5655" y="1072"/>
                    <a:pt x="4383" y="341"/>
                  </a:cubicBezTo>
                  <a:cubicBezTo>
                    <a:pt x="3980" y="110"/>
                    <a:pt x="3536" y="1"/>
                    <a:pt x="309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4" name="Google Shape;9864;p24"/>
            <p:cNvSpPr/>
            <p:nvPr/>
          </p:nvSpPr>
          <p:spPr>
            <a:xfrm>
              <a:off x="3883550" y="1158450"/>
              <a:ext cx="152575" cy="134875"/>
            </a:xfrm>
            <a:custGeom>
              <a:avLst/>
              <a:gdLst/>
              <a:ahLst/>
              <a:cxnLst/>
              <a:rect l="l" t="t" r="r" b="b"/>
              <a:pathLst>
                <a:path w="6103" h="5395" extrusionOk="0">
                  <a:moveTo>
                    <a:pt x="3109" y="0"/>
                  </a:moveTo>
                  <a:cubicBezTo>
                    <a:pt x="2198" y="0"/>
                    <a:pt x="1295" y="465"/>
                    <a:pt x="783" y="1294"/>
                  </a:cubicBezTo>
                  <a:cubicBezTo>
                    <a:pt x="0" y="2563"/>
                    <a:pt x="393" y="4266"/>
                    <a:pt x="1646" y="5024"/>
                  </a:cubicBezTo>
                  <a:cubicBezTo>
                    <a:pt x="2062" y="5275"/>
                    <a:pt x="2526" y="5395"/>
                    <a:pt x="2987" y="5395"/>
                  </a:cubicBezTo>
                  <a:cubicBezTo>
                    <a:pt x="3916" y="5395"/>
                    <a:pt x="4837" y="4912"/>
                    <a:pt x="5343" y="4051"/>
                  </a:cubicBezTo>
                  <a:cubicBezTo>
                    <a:pt x="6102" y="2763"/>
                    <a:pt x="5675" y="1076"/>
                    <a:pt x="4403" y="344"/>
                  </a:cubicBezTo>
                  <a:cubicBezTo>
                    <a:pt x="4000" y="111"/>
                    <a:pt x="3554" y="0"/>
                    <a:pt x="310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5" name="Google Shape;9865;p24"/>
            <p:cNvSpPr/>
            <p:nvPr/>
          </p:nvSpPr>
          <p:spPr>
            <a:xfrm>
              <a:off x="4764350" y="1497600"/>
              <a:ext cx="152500" cy="134850"/>
            </a:xfrm>
            <a:custGeom>
              <a:avLst/>
              <a:gdLst/>
              <a:ahLst/>
              <a:cxnLst/>
              <a:rect l="l" t="t" r="r" b="b"/>
              <a:pathLst>
                <a:path w="6100" h="5394" extrusionOk="0">
                  <a:moveTo>
                    <a:pt x="3109" y="0"/>
                  </a:moveTo>
                  <a:cubicBezTo>
                    <a:pt x="2209" y="0"/>
                    <a:pt x="1316" y="452"/>
                    <a:pt x="800" y="1263"/>
                  </a:cubicBezTo>
                  <a:cubicBezTo>
                    <a:pt x="0" y="2522"/>
                    <a:pt x="373" y="4231"/>
                    <a:pt x="1615" y="5005"/>
                  </a:cubicBezTo>
                  <a:cubicBezTo>
                    <a:pt x="2038" y="5268"/>
                    <a:pt x="2513" y="5393"/>
                    <a:pt x="2986" y="5393"/>
                  </a:cubicBezTo>
                  <a:cubicBezTo>
                    <a:pt x="3904" y="5393"/>
                    <a:pt x="4814" y="4923"/>
                    <a:pt x="5326" y="4081"/>
                  </a:cubicBezTo>
                  <a:cubicBezTo>
                    <a:pt x="6099" y="2805"/>
                    <a:pt x="5691" y="1107"/>
                    <a:pt x="4433" y="360"/>
                  </a:cubicBezTo>
                  <a:cubicBezTo>
                    <a:pt x="4022" y="116"/>
                    <a:pt x="3565" y="0"/>
                    <a:pt x="310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6" name="Google Shape;9866;p24"/>
            <p:cNvSpPr/>
            <p:nvPr/>
          </p:nvSpPr>
          <p:spPr>
            <a:xfrm>
              <a:off x="5261300" y="3337650"/>
              <a:ext cx="151400" cy="133625"/>
            </a:xfrm>
            <a:custGeom>
              <a:avLst/>
              <a:gdLst/>
              <a:ahLst/>
              <a:cxnLst/>
              <a:rect l="l" t="t" r="r" b="b"/>
              <a:pathLst>
                <a:path w="6056" h="5345" extrusionOk="0">
                  <a:moveTo>
                    <a:pt x="3107" y="1"/>
                  </a:moveTo>
                  <a:cubicBezTo>
                    <a:pt x="2199" y="1"/>
                    <a:pt x="1288" y="462"/>
                    <a:pt x="778" y="1279"/>
                  </a:cubicBezTo>
                  <a:cubicBezTo>
                    <a:pt x="1" y="2523"/>
                    <a:pt x="412" y="4256"/>
                    <a:pt x="1659" y="4997"/>
                  </a:cubicBezTo>
                  <a:cubicBezTo>
                    <a:pt x="2056" y="5233"/>
                    <a:pt x="2502" y="5344"/>
                    <a:pt x="2949" y="5344"/>
                  </a:cubicBezTo>
                  <a:cubicBezTo>
                    <a:pt x="3857" y="5344"/>
                    <a:pt x="4768" y="4884"/>
                    <a:pt x="5279" y="4066"/>
                  </a:cubicBezTo>
                  <a:cubicBezTo>
                    <a:pt x="6056" y="2822"/>
                    <a:pt x="5645" y="1089"/>
                    <a:pt x="4397" y="348"/>
                  </a:cubicBezTo>
                  <a:cubicBezTo>
                    <a:pt x="4000" y="112"/>
                    <a:pt x="3554" y="1"/>
                    <a:pt x="310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7" name="Google Shape;9867;p24"/>
            <p:cNvSpPr/>
            <p:nvPr/>
          </p:nvSpPr>
          <p:spPr>
            <a:xfrm>
              <a:off x="2336200" y="2004950"/>
              <a:ext cx="152100" cy="134900"/>
            </a:xfrm>
            <a:custGeom>
              <a:avLst/>
              <a:gdLst/>
              <a:ahLst/>
              <a:cxnLst/>
              <a:rect l="l" t="t" r="r" b="b"/>
              <a:pathLst>
                <a:path w="6084" h="5396" extrusionOk="0">
                  <a:moveTo>
                    <a:pt x="3113" y="1"/>
                  </a:moveTo>
                  <a:cubicBezTo>
                    <a:pt x="2193" y="1"/>
                    <a:pt x="1281" y="473"/>
                    <a:pt x="771" y="1318"/>
                  </a:cubicBezTo>
                  <a:cubicBezTo>
                    <a:pt x="0" y="2596"/>
                    <a:pt x="410" y="4292"/>
                    <a:pt x="1673" y="5038"/>
                  </a:cubicBezTo>
                  <a:cubicBezTo>
                    <a:pt x="2084" y="5280"/>
                    <a:pt x="2539" y="5395"/>
                    <a:pt x="2991" y="5395"/>
                  </a:cubicBezTo>
                  <a:cubicBezTo>
                    <a:pt x="3929" y="5395"/>
                    <a:pt x="4857" y="4901"/>
                    <a:pt x="5360" y="4027"/>
                  </a:cubicBezTo>
                  <a:cubicBezTo>
                    <a:pt x="6083" y="2771"/>
                    <a:pt x="5687" y="1134"/>
                    <a:pt x="4477" y="385"/>
                  </a:cubicBezTo>
                  <a:cubicBezTo>
                    <a:pt x="4056" y="124"/>
                    <a:pt x="3583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8" name="Google Shape;9868;p24"/>
            <p:cNvSpPr/>
            <p:nvPr/>
          </p:nvSpPr>
          <p:spPr>
            <a:xfrm>
              <a:off x="5127350" y="3574125"/>
              <a:ext cx="152750" cy="134900"/>
            </a:xfrm>
            <a:custGeom>
              <a:avLst/>
              <a:gdLst/>
              <a:ahLst/>
              <a:cxnLst/>
              <a:rect l="l" t="t" r="r" b="b"/>
              <a:pathLst>
                <a:path w="6110" h="5396" extrusionOk="0">
                  <a:moveTo>
                    <a:pt x="3115" y="1"/>
                  </a:moveTo>
                  <a:cubicBezTo>
                    <a:pt x="2183" y="1"/>
                    <a:pt x="1262" y="489"/>
                    <a:pt x="757" y="1349"/>
                  </a:cubicBezTo>
                  <a:cubicBezTo>
                    <a:pt x="1" y="2638"/>
                    <a:pt x="431" y="4325"/>
                    <a:pt x="1703" y="5055"/>
                  </a:cubicBezTo>
                  <a:cubicBezTo>
                    <a:pt x="2107" y="5286"/>
                    <a:pt x="2551" y="5396"/>
                    <a:pt x="2993" y="5396"/>
                  </a:cubicBezTo>
                  <a:cubicBezTo>
                    <a:pt x="3943" y="5396"/>
                    <a:pt x="4880" y="4890"/>
                    <a:pt x="5378" y="4000"/>
                  </a:cubicBezTo>
                  <a:cubicBezTo>
                    <a:pt x="6109" y="2697"/>
                    <a:pt x="5642" y="1017"/>
                    <a:pt x="4357" y="316"/>
                  </a:cubicBezTo>
                  <a:cubicBezTo>
                    <a:pt x="3966" y="102"/>
                    <a:pt x="3539" y="1"/>
                    <a:pt x="311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9" name="Google Shape;9869;p24"/>
            <p:cNvSpPr/>
            <p:nvPr/>
          </p:nvSpPr>
          <p:spPr>
            <a:xfrm>
              <a:off x="4678400" y="4102200"/>
              <a:ext cx="151475" cy="133625"/>
            </a:xfrm>
            <a:custGeom>
              <a:avLst/>
              <a:gdLst/>
              <a:ahLst/>
              <a:cxnLst/>
              <a:rect l="l" t="t" r="r" b="b"/>
              <a:pathLst>
                <a:path w="6059" h="5345" extrusionOk="0">
                  <a:moveTo>
                    <a:pt x="3107" y="1"/>
                  </a:moveTo>
                  <a:cubicBezTo>
                    <a:pt x="2184" y="1"/>
                    <a:pt x="1260" y="478"/>
                    <a:pt x="756" y="1316"/>
                  </a:cubicBezTo>
                  <a:cubicBezTo>
                    <a:pt x="0" y="2577"/>
                    <a:pt x="438" y="4301"/>
                    <a:pt x="1696" y="5019"/>
                  </a:cubicBezTo>
                  <a:cubicBezTo>
                    <a:pt x="2086" y="5240"/>
                    <a:pt x="2518" y="5345"/>
                    <a:pt x="2951" y="5345"/>
                  </a:cubicBezTo>
                  <a:cubicBezTo>
                    <a:pt x="3875" y="5345"/>
                    <a:pt x="4799" y="4868"/>
                    <a:pt x="5302" y="4030"/>
                  </a:cubicBezTo>
                  <a:cubicBezTo>
                    <a:pt x="6058" y="2769"/>
                    <a:pt x="5621" y="1043"/>
                    <a:pt x="4362" y="327"/>
                  </a:cubicBezTo>
                  <a:cubicBezTo>
                    <a:pt x="3973" y="105"/>
                    <a:pt x="3540" y="1"/>
                    <a:pt x="310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0" name="Google Shape;9870;p24"/>
            <p:cNvSpPr/>
            <p:nvPr/>
          </p:nvSpPr>
          <p:spPr>
            <a:xfrm>
              <a:off x="4299750" y="1236325"/>
              <a:ext cx="151175" cy="134300"/>
            </a:xfrm>
            <a:custGeom>
              <a:avLst/>
              <a:gdLst/>
              <a:ahLst/>
              <a:cxnLst/>
              <a:rect l="l" t="t" r="r" b="b"/>
              <a:pathLst>
                <a:path w="6047" h="5372" extrusionOk="0">
                  <a:moveTo>
                    <a:pt x="3095" y="1"/>
                  </a:moveTo>
                  <a:cubicBezTo>
                    <a:pt x="2155" y="1"/>
                    <a:pt x="1219" y="495"/>
                    <a:pt x="720" y="1365"/>
                  </a:cubicBezTo>
                  <a:cubicBezTo>
                    <a:pt x="1" y="2621"/>
                    <a:pt x="413" y="4273"/>
                    <a:pt x="1629" y="5008"/>
                  </a:cubicBezTo>
                  <a:cubicBezTo>
                    <a:pt x="2037" y="5255"/>
                    <a:pt x="2494" y="5371"/>
                    <a:pt x="2951" y="5371"/>
                  </a:cubicBezTo>
                  <a:cubicBezTo>
                    <a:pt x="3890" y="5371"/>
                    <a:pt x="4827" y="4877"/>
                    <a:pt x="5326" y="4006"/>
                  </a:cubicBezTo>
                  <a:cubicBezTo>
                    <a:pt x="6047" y="2752"/>
                    <a:pt x="5634" y="1100"/>
                    <a:pt x="4417" y="365"/>
                  </a:cubicBezTo>
                  <a:cubicBezTo>
                    <a:pt x="4009" y="117"/>
                    <a:pt x="3552" y="1"/>
                    <a:pt x="309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1" name="Google Shape;9871;p24"/>
            <p:cNvSpPr/>
            <p:nvPr/>
          </p:nvSpPr>
          <p:spPr>
            <a:xfrm>
              <a:off x="2120300" y="2663775"/>
              <a:ext cx="150425" cy="133625"/>
            </a:xfrm>
            <a:custGeom>
              <a:avLst/>
              <a:gdLst/>
              <a:ahLst/>
              <a:cxnLst/>
              <a:rect l="l" t="t" r="r" b="b"/>
              <a:pathLst>
                <a:path w="6017" h="5345" extrusionOk="0">
                  <a:moveTo>
                    <a:pt x="3086" y="0"/>
                  </a:moveTo>
                  <a:cubicBezTo>
                    <a:pt x="2123" y="0"/>
                    <a:pt x="1162" y="520"/>
                    <a:pt x="680" y="1416"/>
                  </a:cubicBezTo>
                  <a:cubicBezTo>
                    <a:pt x="1" y="2679"/>
                    <a:pt x="456" y="4324"/>
                    <a:pt x="1678" y="5019"/>
                  </a:cubicBezTo>
                  <a:cubicBezTo>
                    <a:pt x="2067" y="5240"/>
                    <a:pt x="2499" y="5344"/>
                    <a:pt x="2931" y="5344"/>
                  </a:cubicBezTo>
                  <a:cubicBezTo>
                    <a:pt x="3894" y="5344"/>
                    <a:pt x="4855" y="4825"/>
                    <a:pt x="5337" y="3929"/>
                  </a:cubicBezTo>
                  <a:cubicBezTo>
                    <a:pt x="6016" y="2664"/>
                    <a:pt x="5561" y="1020"/>
                    <a:pt x="4339" y="326"/>
                  </a:cubicBezTo>
                  <a:cubicBezTo>
                    <a:pt x="3950" y="105"/>
                    <a:pt x="3518" y="0"/>
                    <a:pt x="308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2" name="Google Shape;9872;p24"/>
            <p:cNvSpPr/>
            <p:nvPr/>
          </p:nvSpPr>
          <p:spPr>
            <a:xfrm>
              <a:off x="5345075" y="2916250"/>
              <a:ext cx="151200" cy="134275"/>
            </a:xfrm>
            <a:custGeom>
              <a:avLst/>
              <a:gdLst/>
              <a:ahLst/>
              <a:cxnLst/>
              <a:rect l="l" t="t" r="r" b="b"/>
              <a:pathLst>
                <a:path w="6048" h="5371" extrusionOk="0">
                  <a:moveTo>
                    <a:pt x="3093" y="1"/>
                  </a:moveTo>
                  <a:cubicBezTo>
                    <a:pt x="2131" y="1"/>
                    <a:pt x="1176" y="520"/>
                    <a:pt x="689" y="1423"/>
                  </a:cubicBezTo>
                  <a:cubicBezTo>
                    <a:pt x="1" y="2698"/>
                    <a:pt x="455" y="4338"/>
                    <a:pt x="1688" y="5039"/>
                  </a:cubicBezTo>
                  <a:cubicBezTo>
                    <a:pt x="2084" y="5265"/>
                    <a:pt x="2520" y="5371"/>
                    <a:pt x="2955" y="5371"/>
                  </a:cubicBezTo>
                  <a:cubicBezTo>
                    <a:pt x="3918" y="5371"/>
                    <a:pt x="4873" y="4851"/>
                    <a:pt x="5360" y="3947"/>
                  </a:cubicBezTo>
                  <a:cubicBezTo>
                    <a:pt x="6047" y="2674"/>
                    <a:pt x="5595" y="1034"/>
                    <a:pt x="4361" y="333"/>
                  </a:cubicBezTo>
                  <a:cubicBezTo>
                    <a:pt x="3965" y="107"/>
                    <a:pt x="3529" y="1"/>
                    <a:pt x="309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3" name="Google Shape;9873;p24"/>
            <p:cNvSpPr/>
            <p:nvPr/>
          </p:nvSpPr>
          <p:spPr>
            <a:xfrm>
              <a:off x="2785975" y="1477825"/>
              <a:ext cx="152175" cy="134275"/>
            </a:xfrm>
            <a:custGeom>
              <a:avLst/>
              <a:gdLst/>
              <a:ahLst/>
              <a:cxnLst/>
              <a:rect l="l" t="t" r="r" b="b"/>
              <a:pathLst>
                <a:path w="6087" h="5371" extrusionOk="0">
                  <a:moveTo>
                    <a:pt x="3112" y="1"/>
                  </a:moveTo>
                  <a:cubicBezTo>
                    <a:pt x="2196" y="1"/>
                    <a:pt x="1283" y="470"/>
                    <a:pt x="774" y="1304"/>
                  </a:cubicBezTo>
                  <a:cubicBezTo>
                    <a:pt x="0" y="2571"/>
                    <a:pt x="422" y="4293"/>
                    <a:pt x="1686" y="5028"/>
                  </a:cubicBezTo>
                  <a:cubicBezTo>
                    <a:pt x="2086" y="5260"/>
                    <a:pt x="2530" y="5370"/>
                    <a:pt x="2974" y="5370"/>
                  </a:cubicBezTo>
                  <a:cubicBezTo>
                    <a:pt x="3890" y="5370"/>
                    <a:pt x="4803" y="4900"/>
                    <a:pt x="5313" y="4067"/>
                  </a:cubicBezTo>
                  <a:cubicBezTo>
                    <a:pt x="6086" y="2798"/>
                    <a:pt x="5665" y="1079"/>
                    <a:pt x="4400" y="343"/>
                  </a:cubicBezTo>
                  <a:cubicBezTo>
                    <a:pt x="4000" y="111"/>
                    <a:pt x="3556" y="1"/>
                    <a:pt x="311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4" name="Google Shape;9874;p24"/>
            <p:cNvSpPr/>
            <p:nvPr/>
          </p:nvSpPr>
          <p:spPr>
            <a:xfrm>
              <a:off x="2470575" y="1768450"/>
              <a:ext cx="150425" cy="133625"/>
            </a:xfrm>
            <a:custGeom>
              <a:avLst/>
              <a:gdLst/>
              <a:ahLst/>
              <a:cxnLst/>
              <a:rect l="l" t="t" r="r" b="b"/>
              <a:pathLst>
                <a:path w="6017" h="5345" extrusionOk="0">
                  <a:moveTo>
                    <a:pt x="3089" y="1"/>
                  </a:moveTo>
                  <a:cubicBezTo>
                    <a:pt x="2146" y="1"/>
                    <a:pt x="1200" y="497"/>
                    <a:pt x="707" y="1366"/>
                  </a:cubicBezTo>
                  <a:cubicBezTo>
                    <a:pt x="1" y="2611"/>
                    <a:pt x="422" y="4266"/>
                    <a:pt x="1629" y="4991"/>
                  </a:cubicBezTo>
                  <a:cubicBezTo>
                    <a:pt x="2029" y="5231"/>
                    <a:pt x="2478" y="5345"/>
                    <a:pt x="2928" y="5345"/>
                  </a:cubicBezTo>
                  <a:cubicBezTo>
                    <a:pt x="3871" y="5345"/>
                    <a:pt x="4816" y="4848"/>
                    <a:pt x="5310" y="3979"/>
                  </a:cubicBezTo>
                  <a:cubicBezTo>
                    <a:pt x="6016" y="2734"/>
                    <a:pt x="5595" y="1079"/>
                    <a:pt x="4388" y="354"/>
                  </a:cubicBezTo>
                  <a:cubicBezTo>
                    <a:pt x="3988" y="114"/>
                    <a:pt x="3539" y="1"/>
                    <a:pt x="308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5" name="Google Shape;9875;p24"/>
            <p:cNvSpPr/>
            <p:nvPr/>
          </p:nvSpPr>
          <p:spPr>
            <a:xfrm>
              <a:off x="4994875" y="3812225"/>
              <a:ext cx="150500" cy="132950"/>
            </a:xfrm>
            <a:custGeom>
              <a:avLst/>
              <a:gdLst/>
              <a:ahLst/>
              <a:cxnLst/>
              <a:rect l="l" t="t" r="r" b="b"/>
              <a:pathLst>
                <a:path w="6020" h="5318" extrusionOk="0">
                  <a:moveTo>
                    <a:pt x="3106" y="1"/>
                  </a:moveTo>
                  <a:cubicBezTo>
                    <a:pt x="2176" y="1"/>
                    <a:pt x="1242" y="485"/>
                    <a:pt x="745" y="1329"/>
                  </a:cubicBezTo>
                  <a:cubicBezTo>
                    <a:pt x="1" y="2595"/>
                    <a:pt x="471" y="4338"/>
                    <a:pt x="1740" y="5021"/>
                  </a:cubicBezTo>
                  <a:cubicBezTo>
                    <a:pt x="2115" y="5223"/>
                    <a:pt x="2528" y="5318"/>
                    <a:pt x="2940" y="5318"/>
                  </a:cubicBezTo>
                  <a:cubicBezTo>
                    <a:pt x="3891" y="5318"/>
                    <a:pt x="4841" y="4812"/>
                    <a:pt x="5325" y="3940"/>
                  </a:cubicBezTo>
                  <a:cubicBezTo>
                    <a:pt x="6019" y="2688"/>
                    <a:pt x="5573" y="1024"/>
                    <a:pt x="4352" y="326"/>
                  </a:cubicBezTo>
                  <a:cubicBezTo>
                    <a:pt x="3967" y="105"/>
                    <a:pt x="3537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6" name="Google Shape;9876;p24"/>
            <p:cNvSpPr/>
            <p:nvPr/>
          </p:nvSpPr>
          <p:spPr>
            <a:xfrm>
              <a:off x="2203800" y="2243025"/>
              <a:ext cx="150325" cy="132975"/>
            </a:xfrm>
            <a:custGeom>
              <a:avLst/>
              <a:gdLst/>
              <a:ahLst/>
              <a:cxnLst/>
              <a:rect l="l" t="t" r="r" b="b"/>
              <a:pathLst>
                <a:path w="6013" h="5319" extrusionOk="0">
                  <a:moveTo>
                    <a:pt x="3106" y="1"/>
                  </a:moveTo>
                  <a:cubicBezTo>
                    <a:pt x="2214" y="1"/>
                    <a:pt x="1309" y="446"/>
                    <a:pt x="791" y="1242"/>
                  </a:cubicBezTo>
                  <a:cubicBezTo>
                    <a:pt x="0" y="2464"/>
                    <a:pt x="404" y="4226"/>
                    <a:pt x="1646" y="4972"/>
                  </a:cubicBezTo>
                  <a:cubicBezTo>
                    <a:pt x="2039" y="5207"/>
                    <a:pt x="2482" y="5319"/>
                    <a:pt x="2928" y="5319"/>
                  </a:cubicBezTo>
                  <a:cubicBezTo>
                    <a:pt x="3841" y="5319"/>
                    <a:pt x="4762" y="4852"/>
                    <a:pt x="5268" y="4029"/>
                  </a:cubicBezTo>
                  <a:cubicBezTo>
                    <a:pt x="6012" y="2819"/>
                    <a:pt x="5626" y="1135"/>
                    <a:pt x="4431" y="376"/>
                  </a:cubicBezTo>
                  <a:cubicBezTo>
                    <a:pt x="4030" y="121"/>
                    <a:pt x="3570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7" name="Google Shape;9877;p24"/>
            <p:cNvSpPr/>
            <p:nvPr/>
          </p:nvSpPr>
          <p:spPr>
            <a:xfrm>
              <a:off x="3580900" y="4421600"/>
              <a:ext cx="150475" cy="132975"/>
            </a:xfrm>
            <a:custGeom>
              <a:avLst/>
              <a:gdLst/>
              <a:ahLst/>
              <a:cxnLst/>
              <a:rect l="l" t="t" r="r" b="b"/>
              <a:pathLst>
                <a:path w="6019" h="5319" extrusionOk="0">
                  <a:moveTo>
                    <a:pt x="3106" y="1"/>
                  </a:moveTo>
                  <a:cubicBezTo>
                    <a:pt x="2184" y="1"/>
                    <a:pt x="1255" y="477"/>
                    <a:pt x="753" y="1313"/>
                  </a:cubicBezTo>
                  <a:cubicBezTo>
                    <a:pt x="0" y="2568"/>
                    <a:pt x="457" y="4317"/>
                    <a:pt x="1722" y="5012"/>
                  </a:cubicBezTo>
                  <a:cubicBezTo>
                    <a:pt x="2101" y="5220"/>
                    <a:pt x="2521" y="5319"/>
                    <a:pt x="2940" y="5319"/>
                  </a:cubicBezTo>
                  <a:cubicBezTo>
                    <a:pt x="3882" y="5319"/>
                    <a:pt x="4824" y="4821"/>
                    <a:pt x="5313" y="3958"/>
                  </a:cubicBezTo>
                  <a:cubicBezTo>
                    <a:pt x="6019" y="2711"/>
                    <a:pt x="5584" y="1045"/>
                    <a:pt x="4367" y="334"/>
                  </a:cubicBezTo>
                  <a:cubicBezTo>
                    <a:pt x="3979" y="108"/>
                    <a:pt x="3543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8" name="Google Shape;9878;p24"/>
            <p:cNvSpPr/>
            <p:nvPr/>
          </p:nvSpPr>
          <p:spPr>
            <a:xfrm>
              <a:off x="2417875" y="3767775"/>
              <a:ext cx="150475" cy="132975"/>
            </a:xfrm>
            <a:custGeom>
              <a:avLst/>
              <a:gdLst/>
              <a:ahLst/>
              <a:cxnLst/>
              <a:rect l="l" t="t" r="r" b="b"/>
              <a:pathLst>
                <a:path w="6019" h="5319" extrusionOk="0">
                  <a:moveTo>
                    <a:pt x="3106" y="1"/>
                  </a:moveTo>
                  <a:cubicBezTo>
                    <a:pt x="2178" y="1"/>
                    <a:pt x="1243" y="483"/>
                    <a:pt x="746" y="1326"/>
                  </a:cubicBezTo>
                  <a:cubicBezTo>
                    <a:pt x="0" y="2590"/>
                    <a:pt x="467" y="4333"/>
                    <a:pt x="1735" y="5018"/>
                  </a:cubicBezTo>
                  <a:cubicBezTo>
                    <a:pt x="2111" y="5222"/>
                    <a:pt x="2526" y="5318"/>
                    <a:pt x="2940" y="5318"/>
                  </a:cubicBezTo>
                  <a:cubicBezTo>
                    <a:pt x="3890" y="5318"/>
                    <a:pt x="4837" y="4814"/>
                    <a:pt x="5321" y="3944"/>
                  </a:cubicBezTo>
                  <a:cubicBezTo>
                    <a:pt x="6018" y="2695"/>
                    <a:pt x="5575" y="1028"/>
                    <a:pt x="4355" y="327"/>
                  </a:cubicBezTo>
                  <a:cubicBezTo>
                    <a:pt x="3969" y="105"/>
                    <a:pt x="3538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9" name="Google Shape;9879;p24"/>
            <p:cNvSpPr/>
            <p:nvPr/>
          </p:nvSpPr>
          <p:spPr>
            <a:xfrm>
              <a:off x="3166375" y="4344650"/>
              <a:ext cx="148925" cy="131675"/>
            </a:xfrm>
            <a:custGeom>
              <a:avLst/>
              <a:gdLst/>
              <a:ahLst/>
              <a:cxnLst/>
              <a:rect l="l" t="t" r="r" b="b"/>
              <a:pathLst>
                <a:path w="5957" h="5267" extrusionOk="0">
                  <a:moveTo>
                    <a:pt x="3056" y="0"/>
                  </a:moveTo>
                  <a:cubicBezTo>
                    <a:pt x="2159" y="0"/>
                    <a:pt x="1261" y="458"/>
                    <a:pt x="755" y="1270"/>
                  </a:cubicBezTo>
                  <a:cubicBezTo>
                    <a:pt x="1" y="2482"/>
                    <a:pt x="400" y="4179"/>
                    <a:pt x="1616" y="4917"/>
                  </a:cubicBezTo>
                  <a:cubicBezTo>
                    <a:pt x="2007" y="5154"/>
                    <a:pt x="2450" y="5267"/>
                    <a:pt x="2894" y="5267"/>
                  </a:cubicBezTo>
                  <a:cubicBezTo>
                    <a:pt x="3812" y="5267"/>
                    <a:pt x="4737" y="4789"/>
                    <a:pt x="5230" y="3950"/>
                  </a:cubicBezTo>
                  <a:cubicBezTo>
                    <a:pt x="5957" y="2714"/>
                    <a:pt x="5521" y="1025"/>
                    <a:pt x="4295" y="324"/>
                  </a:cubicBezTo>
                  <a:cubicBezTo>
                    <a:pt x="3910" y="104"/>
                    <a:pt x="3483" y="0"/>
                    <a:pt x="305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0" name="Google Shape;9880;p24"/>
            <p:cNvSpPr/>
            <p:nvPr/>
          </p:nvSpPr>
          <p:spPr>
            <a:xfrm>
              <a:off x="2701125" y="4083150"/>
              <a:ext cx="148450" cy="131550"/>
            </a:xfrm>
            <a:custGeom>
              <a:avLst/>
              <a:gdLst/>
              <a:ahLst/>
              <a:cxnLst/>
              <a:rect l="l" t="t" r="r" b="b"/>
              <a:pathLst>
                <a:path w="5938" h="5262" extrusionOk="0">
                  <a:moveTo>
                    <a:pt x="3061" y="1"/>
                  </a:moveTo>
                  <a:cubicBezTo>
                    <a:pt x="2127" y="1"/>
                    <a:pt x="1191" y="496"/>
                    <a:pt x="708" y="1356"/>
                  </a:cubicBezTo>
                  <a:cubicBezTo>
                    <a:pt x="1" y="2611"/>
                    <a:pt x="463" y="4288"/>
                    <a:pt x="1703" y="4963"/>
                  </a:cubicBezTo>
                  <a:cubicBezTo>
                    <a:pt x="2075" y="5166"/>
                    <a:pt x="2487" y="5261"/>
                    <a:pt x="2899" y="5261"/>
                  </a:cubicBezTo>
                  <a:cubicBezTo>
                    <a:pt x="3856" y="5261"/>
                    <a:pt x="4814" y="4745"/>
                    <a:pt x="5282" y="3861"/>
                  </a:cubicBezTo>
                  <a:cubicBezTo>
                    <a:pt x="5938" y="2620"/>
                    <a:pt x="5496" y="1020"/>
                    <a:pt x="4308" y="330"/>
                  </a:cubicBezTo>
                  <a:cubicBezTo>
                    <a:pt x="3922" y="106"/>
                    <a:pt x="3492" y="1"/>
                    <a:pt x="306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1" name="Google Shape;9881;p24"/>
            <p:cNvSpPr/>
            <p:nvPr/>
          </p:nvSpPr>
          <p:spPr>
            <a:xfrm>
              <a:off x="4999150" y="1630675"/>
              <a:ext cx="147475" cy="130175"/>
            </a:xfrm>
            <a:custGeom>
              <a:avLst/>
              <a:gdLst/>
              <a:ahLst/>
              <a:cxnLst/>
              <a:rect l="l" t="t" r="r" b="b"/>
              <a:pathLst>
                <a:path w="5899" h="5207" extrusionOk="0">
                  <a:moveTo>
                    <a:pt x="3013" y="1"/>
                  </a:moveTo>
                  <a:cubicBezTo>
                    <a:pt x="2126" y="1"/>
                    <a:pt x="1250" y="462"/>
                    <a:pt x="755" y="1286"/>
                  </a:cubicBezTo>
                  <a:cubicBezTo>
                    <a:pt x="1" y="2542"/>
                    <a:pt x="431" y="4198"/>
                    <a:pt x="1691" y="4894"/>
                  </a:cubicBezTo>
                  <a:cubicBezTo>
                    <a:pt x="2075" y="5106"/>
                    <a:pt x="2493" y="5207"/>
                    <a:pt x="2908" y="5207"/>
                  </a:cubicBezTo>
                  <a:cubicBezTo>
                    <a:pt x="3817" y="5207"/>
                    <a:pt x="4709" y="4724"/>
                    <a:pt x="5192" y="3873"/>
                  </a:cubicBezTo>
                  <a:cubicBezTo>
                    <a:pt x="5898" y="2632"/>
                    <a:pt x="5486" y="1049"/>
                    <a:pt x="4277" y="342"/>
                  </a:cubicBezTo>
                  <a:cubicBezTo>
                    <a:pt x="3882" y="110"/>
                    <a:pt x="3446" y="1"/>
                    <a:pt x="30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2" name="Google Shape;9882;p24"/>
            <p:cNvSpPr/>
            <p:nvPr/>
          </p:nvSpPr>
          <p:spPr>
            <a:xfrm>
              <a:off x="4068775" y="1107625"/>
              <a:ext cx="147425" cy="130150"/>
            </a:xfrm>
            <a:custGeom>
              <a:avLst/>
              <a:gdLst/>
              <a:ahLst/>
              <a:cxnLst/>
              <a:rect l="l" t="t" r="r" b="b"/>
              <a:pathLst>
                <a:path w="5897" h="5206" extrusionOk="0">
                  <a:moveTo>
                    <a:pt x="3011" y="1"/>
                  </a:moveTo>
                  <a:cubicBezTo>
                    <a:pt x="2103" y="1"/>
                    <a:pt x="1212" y="483"/>
                    <a:pt x="727" y="1332"/>
                  </a:cubicBezTo>
                  <a:cubicBezTo>
                    <a:pt x="0" y="2608"/>
                    <a:pt x="463" y="4254"/>
                    <a:pt x="1736" y="4919"/>
                  </a:cubicBezTo>
                  <a:cubicBezTo>
                    <a:pt x="2109" y="5113"/>
                    <a:pt x="2510" y="5206"/>
                    <a:pt x="2907" y="5206"/>
                  </a:cubicBezTo>
                  <a:cubicBezTo>
                    <a:pt x="3836" y="5206"/>
                    <a:pt x="4744" y="4701"/>
                    <a:pt x="5218" y="3824"/>
                  </a:cubicBezTo>
                  <a:cubicBezTo>
                    <a:pt x="5896" y="2567"/>
                    <a:pt x="5451" y="992"/>
                    <a:pt x="4229" y="315"/>
                  </a:cubicBezTo>
                  <a:cubicBezTo>
                    <a:pt x="3845" y="102"/>
                    <a:pt x="3426" y="1"/>
                    <a:pt x="301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3" name="Google Shape;9883;p24"/>
            <p:cNvSpPr/>
            <p:nvPr/>
          </p:nvSpPr>
          <p:spPr>
            <a:xfrm>
              <a:off x="5397325" y="3102675"/>
              <a:ext cx="146025" cy="129325"/>
            </a:xfrm>
            <a:custGeom>
              <a:avLst/>
              <a:gdLst/>
              <a:ahLst/>
              <a:cxnLst/>
              <a:rect l="l" t="t" r="r" b="b"/>
              <a:pathLst>
                <a:path w="5841" h="5173" extrusionOk="0">
                  <a:moveTo>
                    <a:pt x="2950" y="0"/>
                  </a:moveTo>
                  <a:cubicBezTo>
                    <a:pt x="2050" y="0"/>
                    <a:pt x="1179" y="487"/>
                    <a:pt x="699" y="1350"/>
                  </a:cubicBezTo>
                  <a:cubicBezTo>
                    <a:pt x="0" y="2606"/>
                    <a:pt x="412" y="4138"/>
                    <a:pt x="1636" y="4837"/>
                  </a:cubicBezTo>
                  <a:cubicBezTo>
                    <a:pt x="2034" y="5064"/>
                    <a:pt x="2464" y="5172"/>
                    <a:pt x="2888" y="5172"/>
                  </a:cubicBezTo>
                  <a:cubicBezTo>
                    <a:pt x="3806" y="5172"/>
                    <a:pt x="4696" y="4667"/>
                    <a:pt x="5168" y="3773"/>
                  </a:cubicBezTo>
                  <a:cubicBezTo>
                    <a:pt x="5840" y="2506"/>
                    <a:pt x="5394" y="979"/>
                    <a:pt x="4156" y="309"/>
                  </a:cubicBezTo>
                  <a:cubicBezTo>
                    <a:pt x="3770" y="100"/>
                    <a:pt x="3357" y="0"/>
                    <a:pt x="295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4" name="Google Shape;9884;p24"/>
            <p:cNvSpPr/>
            <p:nvPr/>
          </p:nvSpPr>
          <p:spPr>
            <a:xfrm>
              <a:off x="4864350" y="4051550"/>
              <a:ext cx="145450" cy="128550"/>
            </a:xfrm>
            <a:custGeom>
              <a:avLst/>
              <a:gdLst/>
              <a:ahLst/>
              <a:cxnLst/>
              <a:rect l="l" t="t" r="r" b="b"/>
              <a:pathLst>
                <a:path w="5818" h="5142" extrusionOk="0">
                  <a:moveTo>
                    <a:pt x="2928" y="1"/>
                  </a:moveTo>
                  <a:cubicBezTo>
                    <a:pt x="2028" y="1"/>
                    <a:pt x="1165" y="498"/>
                    <a:pt x="688" y="1382"/>
                  </a:cubicBezTo>
                  <a:cubicBezTo>
                    <a:pt x="1" y="2655"/>
                    <a:pt x="440" y="4161"/>
                    <a:pt x="1696" y="4836"/>
                  </a:cubicBezTo>
                  <a:cubicBezTo>
                    <a:pt x="2080" y="5043"/>
                    <a:pt x="2489" y="5142"/>
                    <a:pt x="2891" y="5142"/>
                  </a:cubicBezTo>
                  <a:cubicBezTo>
                    <a:pt x="3791" y="5142"/>
                    <a:pt x="4655" y="4645"/>
                    <a:pt x="5132" y="3760"/>
                  </a:cubicBezTo>
                  <a:cubicBezTo>
                    <a:pt x="5817" y="2488"/>
                    <a:pt x="5378" y="982"/>
                    <a:pt x="4124" y="307"/>
                  </a:cubicBezTo>
                  <a:cubicBezTo>
                    <a:pt x="3739" y="100"/>
                    <a:pt x="3330" y="1"/>
                    <a:pt x="292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5" name="Google Shape;9885;p24"/>
            <p:cNvSpPr/>
            <p:nvPr/>
          </p:nvSpPr>
          <p:spPr>
            <a:xfrm>
              <a:off x="5381675" y="2313700"/>
              <a:ext cx="146025" cy="129350"/>
            </a:xfrm>
            <a:custGeom>
              <a:avLst/>
              <a:gdLst/>
              <a:ahLst/>
              <a:cxnLst/>
              <a:rect l="l" t="t" r="r" b="b"/>
              <a:pathLst>
                <a:path w="5841" h="5174" extrusionOk="0">
                  <a:moveTo>
                    <a:pt x="2951" y="1"/>
                  </a:moveTo>
                  <a:cubicBezTo>
                    <a:pt x="2058" y="1"/>
                    <a:pt x="1195" y="478"/>
                    <a:pt x="710" y="1332"/>
                  </a:cubicBezTo>
                  <a:cubicBezTo>
                    <a:pt x="0" y="2581"/>
                    <a:pt x="400" y="4118"/>
                    <a:pt x="1617" y="4827"/>
                  </a:cubicBezTo>
                  <a:cubicBezTo>
                    <a:pt x="2019" y="5062"/>
                    <a:pt x="2457" y="5174"/>
                    <a:pt x="2888" y="5174"/>
                  </a:cubicBezTo>
                  <a:cubicBezTo>
                    <a:pt x="3799" y="5174"/>
                    <a:pt x="4682" y="4677"/>
                    <a:pt x="5159" y="3794"/>
                  </a:cubicBezTo>
                  <a:cubicBezTo>
                    <a:pt x="5840" y="2530"/>
                    <a:pt x="5408" y="1002"/>
                    <a:pt x="4176" y="319"/>
                  </a:cubicBezTo>
                  <a:cubicBezTo>
                    <a:pt x="3785" y="103"/>
                    <a:pt x="3365" y="1"/>
                    <a:pt x="295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6" name="Google Shape;9886;p24"/>
            <p:cNvSpPr/>
            <p:nvPr/>
          </p:nvSpPr>
          <p:spPr>
            <a:xfrm>
              <a:off x="5332425" y="2130175"/>
              <a:ext cx="145225" cy="128500"/>
            </a:xfrm>
            <a:custGeom>
              <a:avLst/>
              <a:gdLst/>
              <a:ahLst/>
              <a:cxnLst/>
              <a:rect l="l" t="t" r="r" b="b"/>
              <a:pathLst>
                <a:path w="5809" h="5140" extrusionOk="0">
                  <a:moveTo>
                    <a:pt x="2922" y="0"/>
                  </a:moveTo>
                  <a:cubicBezTo>
                    <a:pt x="2046" y="0"/>
                    <a:pt x="1204" y="469"/>
                    <a:pt x="719" y="1315"/>
                  </a:cubicBezTo>
                  <a:cubicBezTo>
                    <a:pt x="0" y="2572"/>
                    <a:pt x="392" y="4091"/>
                    <a:pt x="1625" y="4799"/>
                  </a:cubicBezTo>
                  <a:cubicBezTo>
                    <a:pt x="2029" y="5029"/>
                    <a:pt x="2461" y="5140"/>
                    <a:pt x="2887" y="5140"/>
                  </a:cubicBezTo>
                  <a:cubicBezTo>
                    <a:pt x="3762" y="5140"/>
                    <a:pt x="4605" y="4672"/>
                    <a:pt x="5090" y="3826"/>
                  </a:cubicBezTo>
                  <a:cubicBezTo>
                    <a:pt x="5809" y="2569"/>
                    <a:pt x="5417" y="1050"/>
                    <a:pt x="4184" y="342"/>
                  </a:cubicBezTo>
                  <a:cubicBezTo>
                    <a:pt x="3780" y="111"/>
                    <a:pt x="3347" y="0"/>
                    <a:pt x="292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7" name="Google Shape;9887;p24"/>
            <p:cNvSpPr/>
            <p:nvPr/>
          </p:nvSpPr>
          <p:spPr>
            <a:xfrm>
              <a:off x="3471600" y="1084025"/>
              <a:ext cx="145275" cy="128525"/>
            </a:xfrm>
            <a:custGeom>
              <a:avLst/>
              <a:gdLst/>
              <a:ahLst/>
              <a:cxnLst/>
              <a:rect l="l" t="t" r="r" b="b"/>
              <a:pathLst>
                <a:path w="5811" h="5141" extrusionOk="0">
                  <a:moveTo>
                    <a:pt x="2921" y="1"/>
                  </a:moveTo>
                  <a:cubicBezTo>
                    <a:pt x="2055" y="1"/>
                    <a:pt x="1220" y="459"/>
                    <a:pt x="734" y="1290"/>
                  </a:cubicBezTo>
                  <a:cubicBezTo>
                    <a:pt x="0" y="2544"/>
                    <a:pt x="378" y="4066"/>
                    <a:pt x="1601" y="4786"/>
                  </a:cubicBezTo>
                  <a:cubicBezTo>
                    <a:pt x="2011" y="5026"/>
                    <a:pt x="2453" y="5141"/>
                    <a:pt x="2887" y="5141"/>
                  </a:cubicBezTo>
                  <a:cubicBezTo>
                    <a:pt x="3754" y="5141"/>
                    <a:pt x="4589" y="4683"/>
                    <a:pt x="5075" y="3851"/>
                  </a:cubicBezTo>
                  <a:cubicBezTo>
                    <a:pt x="5811" y="2599"/>
                    <a:pt x="5432" y="1075"/>
                    <a:pt x="4209" y="357"/>
                  </a:cubicBezTo>
                  <a:cubicBezTo>
                    <a:pt x="3798" y="116"/>
                    <a:pt x="3356" y="1"/>
                    <a:pt x="292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8" name="Google Shape;9888;p24"/>
            <p:cNvSpPr/>
            <p:nvPr/>
          </p:nvSpPr>
          <p:spPr>
            <a:xfrm>
              <a:off x="5431575" y="2498050"/>
              <a:ext cx="145525" cy="128550"/>
            </a:xfrm>
            <a:custGeom>
              <a:avLst/>
              <a:gdLst/>
              <a:ahLst/>
              <a:cxnLst/>
              <a:rect l="l" t="t" r="r" b="b"/>
              <a:pathLst>
                <a:path w="5821" h="5142" extrusionOk="0">
                  <a:moveTo>
                    <a:pt x="2927" y="0"/>
                  </a:moveTo>
                  <a:cubicBezTo>
                    <a:pt x="2038" y="0"/>
                    <a:pt x="1185" y="485"/>
                    <a:pt x="704" y="1354"/>
                  </a:cubicBezTo>
                  <a:cubicBezTo>
                    <a:pt x="1" y="2624"/>
                    <a:pt x="422" y="4130"/>
                    <a:pt x="1669" y="4820"/>
                  </a:cubicBezTo>
                  <a:cubicBezTo>
                    <a:pt x="2063" y="5037"/>
                    <a:pt x="2483" y="5141"/>
                    <a:pt x="2894" y="5141"/>
                  </a:cubicBezTo>
                  <a:cubicBezTo>
                    <a:pt x="3784" y="5141"/>
                    <a:pt x="4637" y="4656"/>
                    <a:pt x="5117" y="3788"/>
                  </a:cubicBezTo>
                  <a:cubicBezTo>
                    <a:pt x="5820" y="2516"/>
                    <a:pt x="5399" y="1012"/>
                    <a:pt x="4152" y="322"/>
                  </a:cubicBezTo>
                  <a:cubicBezTo>
                    <a:pt x="3758" y="104"/>
                    <a:pt x="3339" y="0"/>
                    <a:pt x="292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9" name="Google Shape;9889;p24"/>
            <p:cNvSpPr/>
            <p:nvPr/>
          </p:nvSpPr>
          <p:spPr>
            <a:xfrm>
              <a:off x="3288250" y="1136800"/>
              <a:ext cx="146050" cy="129350"/>
            </a:xfrm>
            <a:custGeom>
              <a:avLst/>
              <a:gdLst/>
              <a:ahLst/>
              <a:cxnLst/>
              <a:rect l="l" t="t" r="r" b="b"/>
              <a:pathLst>
                <a:path w="5842" h="5174" extrusionOk="0">
                  <a:moveTo>
                    <a:pt x="2955" y="1"/>
                  </a:moveTo>
                  <a:cubicBezTo>
                    <a:pt x="2049" y="1"/>
                    <a:pt x="1169" y="492"/>
                    <a:pt x="690" y="1367"/>
                  </a:cubicBezTo>
                  <a:cubicBezTo>
                    <a:pt x="0" y="2627"/>
                    <a:pt x="423" y="4157"/>
                    <a:pt x="1652" y="4847"/>
                  </a:cubicBezTo>
                  <a:cubicBezTo>
                    <a:pt x="2047" y="5068"/>
                    <a:pt x="2472" y="5174"/>
                    <a:pt x="2891" y="5174"/>
                  </a:cubicBezTo>
                  <a:cubicBezTo>
                    <a:pt x="3777" y="5174"/>
                    <a:pt x="4637" y="4702"/>
                    <a:pt x="5124" y="3856"/>
                  </a:cubicBezTo>
                  <a:cubicBezTo>
                    <a:pt x="5842" y="2610"/>
                    <a:pt x="5450" y="1070"/>
                    <a:pt x="4237" y="354"/>
                  </a:cubicBezTo>
                  <a:cubicBezTo>
                    <a:pt x="3831" y="114"/>
                    <a:pt x="3390" y="1"/>
                    <a:pt x="295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0" name="Google Shape;9890;p24"/>
            <p:cNvSpPr/>
            <p:nvPr/>
          </p:nvSpPr>
          <p:spPr>
            <a:xfrm>
              <a:off x="2605575" y="1533450"/>
              <a:ext cx="146575" cy="129350"/>
            </a:xfrm>
            <a:custGeom>
              <a:avLst/>
              <a:gdLst/>
              <a:ahLst/>
              <a:cxnLst/>
              <a:rect l="l" t="t" r="r" b="b"/>
              <a:pathLst>
                <a:path w="5863" h="5174" extrusionOk="0">
                  <a:moveTo>
                    <a:pt x="2972" y="1"/>
                  </a:moveTo>
                  <a:cubicBezTo>
                    <a:pt x="2096" y="1"/>
                    <a:pt x="1244" y="461"/>
                    <a:pt x="753" y="1291"/>
                  </a:cubicBezTo>
                  <a:cubicBezTo>
                    <a:pt x="0" y="2564"/>
                    <a:pt x="422" y="4162"/>
                    <a:pt x="1693" y="4859"/>
                  </a:cubicBezTo>
                  <a:cubicBezTo>
                    <a:pt x="2083" y="5072"/>
                    <a:pt x="2500" y="5174"/>
                    <a:pt x="2912" y="5174"/>
                  </a:cubicBezTo>
                  <a:cubicBezTo>
                    <a:pt x="3807" y="5174"/>
                    <a:pt x="4673" y="4693"/>
                    <a:pt x="5156" y="3834"/>
                  </a:cubicBezTo>
                  <a:cubicBezTo>
                    <a:pt x="5862" y="2583"/>
                    <a:pt x="5457" y="1048"/>
                    <a:pt x="4237" y="344"/>
                  </a:cubicBezTo>
                  <a:cubicBezTo>
                    <a:pt x="3836" y="111"/>
                    <a:pt x="3401" y="1"/>
                    <a:pt x="297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1" name="Google Shape;9891;p24"/>
            <p:cNvSpPr/>
            <p:nvPr/>
          </p:nvSpPr>
          <p:spPr>
            <a:xfrm>
              <a:off x="3106025" y="1190775"/>
              <a:ext cx="144700" cy="127750"/>
            </a:xfrm>
            <a:custGeom>
              <a:avLst/>
              <a:gdLst/>
              <a:ahLst/>
              <a:cxnLst/>
              <a:rect l="l" t="t" r="r" b="b"/>
              <a:pathLst>
                <a:path w="5788" h="5110" extrusionOk="0">
                  <a:moveTo>
                    <a:pt x="2903" y="1"/>
                  </a:moveTo>
                  <a:cubicBezTo>
                    <a:pt x="2049" y="1"/>
                    <a:pt x="1229" y="450"/>
                    <a:pt x="745" y="1264"/>
                  </a:cubicBezTo>
                  <a:cubicBezTo>
                    <a:pt x="1" y="2523"/>
                    <a:pt x="374" y="4042"/>
                    <a:pt x="1603" y="4758"/>
                  </a:cubicBezTo>
                  <a:cubicBezTo>
                    <a:pt x="2012" y="4996"/>
                    <a:pt x="2450" y="5110"/>
                    <a:pt x="2879" y="5110"/>
                  </a:cubicBezTo>
                  <a:cubicBezTo>
                    <a:pt x="3750" y="5110"/>
                    <a:pt x="4583" y="4642"/>
                    <a:pt x="5066" y="3796"/>
                  </a:cubicBezTo>
                  <a:cubicBezTo>
                    <a:pt x="5788" y="2527"/>
                    <a:pt x="5382" y="1021"/>
                    <a:pt x="4131" y="325"/>
                  </a:cubicBezTo>
                  <a:cubicBezTo>
                    <a:pt x="3737" y="106"/>
                    <a:pt x="3316" y="1"/>
                    <a:pt x="290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2" name="Google Shape;9892;p24"/>
            <p:cNvSpPr/>
            <p:nvPr/>
          </p:nvSpPr>
          <p:spPr>
            <a:xfrm>
              <a:off x="2073525" y="2482750"/>
              <a:ext cx="144725" cy="127775"/>
            </a:xfrm>
            <a:custGeom>
              <a:avLst/>
              <a:gdLst/>
              <a:ahLst/>
              <a:cxnLst/>
              <a:rect l="l" t="t" r="r" b="b"/>
              <a:pathLst>
                <a:path w="5789" h="5111" extrusionOk="0">
                  <a:moveTo>
                    <a:pt x="2906" y="0"/>
                  </a:moveTo>
                  <a:cubicBezTo>
                    <a:pt x="2049" y="0"/>
                    <a:pt x="1226" y="453"/>
                    <a:pt x="743" y="1272"/>
                  </a:cubicBezTo>
                  <a:cubicBezTo>
                    <a:pt x="0" y="2531"/>
                    <a:pt x="378" y="4048"/>
                    <a:pt x="1611" y="4762"/>
                  </a:cubicBezTo>
                  <a:cubicBezTo>
                    <a:pt x="2019" y="4998"/>
                    <a:pt x="2455" y="5111"/>
                    <a:pt x="2882" y="5111"/>
                  </a:cubicBezTo>
                  <a:cubicBezTo>
                    <a:pt x="3754" y="5111"/>
                    <a:pt x="4589" y="4641"/>
                    <a:pt x="5071" y="3790"/>
                  </a:cubicBezTo>
                  <a:cubicBezTo>
                    <a:pt x="5789" y="2521"/>
                    <a:pt x="5381" y="1015"/>
                    <a:pt x="4126" y="321"/>
                  </a:cubicBezTo>
                  <a:cubicBezTo>
                    <a:pt x="3734" y="104"/>
                    <a:pt x="3316" y="0"/>
                    <a:pt x="290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3" name="Google Shape;9893;p24"/>
            <p:cNvSpPr/>
            <p:nvPr/>
          </p:nvSpPr>
          <p:spPr>
            <a:xfrm>
              <a:off x="4000100" y="4502500"/>
              <a:ext cx="143300" cy="126400"/>
            </a:xfrm>
            <a:custGeom>
              <a:avLst/>
              <a:gdLst/>
              <a:ahLst/>
              <a:cxnLst/>
              <a:rect l="l" t="t" r="r" b="b"/>
              <a:pathLst>
                <a:path w="5732" h="5056" extrusionOk="0">
                  <a:moveTo>
                    <a:pt x="2888" y="1"/>
                  </a:moveTo>
                  <a:cubicBezTo>
                    <a:pt x="2024" y="1"/>
                    <a:pt x="1197" y="466"/>
                    <a:pt x="723" y="1304"/>
                  </a:cubicBezTo>
                  <a:cubicBezTo>
                    <a:pt x="0" y="2577"/>
                    <a:pt x="428" y="4086"/>
                    <a:pt x="1701" y="4762"/>
                  </a:cubicBezTo>
                  <a:cubicBezTo>
                    <a:pt x="2075" y="4961"/>
                    <a:pt x="2470" y="5055"/>
                    <a:pt x="2858" y="5055"/>
                  </a:cubicBezTo>
                  <a:cubicBezTo>
                    <a:pt x="3739" y="5055"/>
                    <a:pt x="4582" y="4568"/>
                    <a:pt x="5055" y="3700"/>
                  </a:cubicBezTo>
                  <a:cubicBezTo>
                    <a:pt x="5731" y="2458"/>
                    <a:pt x="5317" y="996"/>
                    <a:pt x="4097" y="320"/>
                  </a:cubicBezTo>
                  <a:cubicBezTo>
                    <a:pt x="3708" y="104"/>
                    <a:pt x="3294" y="1"/>
                    <a:pt x="288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4" name="Google Shape;9894;p24"/>
            <p:cNvSpPr/>
            <p:nvPr/>
          </p:nvSpPr>
          <p:spPr>
            <a:xfrm>
              <a:off x="2158850" y="2063075"/>
              <a:ext cx="141325" cy="125000"/>
            </a:xfrm>
            <a:custGeom>
              <a:avLst/>
              <a:gdLst/>
              <a:ahLst/>
              <a:cxnLst/>
              <a:rect l="l" t="t" r="r" b="b"/>
              <a:pathLst>
                <a:path w="5653" h="5000" extrusionOk="0">
                  <a:moveTo>
                    <a:pt x="2855" y="0"/>
                  </a:moveTo>
                  <a:cubicBezTo>
                    <a:pt x="1993" y="0"/>
                    <a:pt x="1157" y="463"/>
                    <a:pt x="690" y="1290"/>
                  </a:cubicBezTo>
                  <a:cubicBezTo>
                    <a:pt x="0" y="2508"/>
                    <a:pt x="400" y="4003"/>
                    <a:pt x="1593" y="4680"/>
                  </a:cubicBezTo>
                  <a:cubicBezTo>
                    <a:pt x="1976" y="4896"/>
                    <a:pt x="2390" y="4999"/>
                    <a:pt x="2797" y="4999"/>
                  </a:cubicBezTo>
                  <a:cubicBezTo>
                    <a:pt x="3661" y="4999"/>
                    <a:pt x="4497" y="4537"/>
                    <a:pt x="4965" y="3709"/>
                  </a:cubicBezTo>
                  <a:cubicBezTo>
                    <a:pt x="5653" y="2491"/>
                    <a:pt x="5255" y="996"/>
                    <a:pt x="4060" y="321"/>
                  </a:cubicBezTo>
                  <a:cubicBezTo>
                    <a:pt x="3676" y="104"/>
                    <a:pt x="3263" y="0"/>
                    <a:pt x="285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5" name="Google Shape;9895;p24"/>
            <p:cNvSpPr/>
            <p:nvPr/>
          </p:nvSpPr>
          <p:spPr>
            <a:xfrm>
              <a:off x="5182725" y="3763050"/>
              <a:ext cx="141250" cy="124950"/>
            </a:xfrm>
            <a:custGeom>
              <a:avLst/>
              <a:gdLst/>
              <a:ahLst/>
              <a:cxnLst/>
              <a:rect l="l" t="t" r="r" b="b"/>
              <a:pathLst>
                <a:path w="5650" h="4998" extrusionOk="0">
                  <a:moveTo>
                    <a:pt x="2854" y="1"/>
                  </a:moveTo>
                  <a:cubicBezTo>
                    <a:pt x="2001" y="1"/>
                    <a:pt x="1171" y="452"/>
                    <a:pt x="702" y="1263"/>
                  </a:cubicBezTo>
                  <a:cubicBezTo>
                    <a:pt x="1" y="2474"/>
                    <a:pt x="382" y="3978"/>
                    <a:pt x="1566" y="4664"/>
                  </a:cubicBezTo>
                  <a:cubicBezTo>
                    <a:pt x="1956" y="4890"/>
                    <a:pt x="2378" y="4998"/>
                    <a:pt x="2796" y="4998"/>
                  </a:cubicBezTo>
                  <a:cubicBezTo>
                    <a:pt x="3649" y="4998"/>
                    <a:pt x="4478" y="4546"/>
                    <a:pt x="4948" y="3735"/>
                  </a:cubicBezTo>
                  <a:cubicBezTo>
                    <a:pt x="5649" y="2524"/>
                    <a:pt x="5267" y="1021"/>
                    <a:pt x="4084" y="334"/>
                  </a:cubicBezTo>
                  <a:cubicBezTo>
                    <a:pt x="3694" y="108"/>
                    <a:pt x="3271" y="1"/>
                    <a:pt x="285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6" name="Google Shape;9896;p24"/>
            <p:cNvSpPr/>
            <p:nvPr/>
          </p:nvSpPr>
          <p:spPr>
            <a:xfrm>
              <a:off x="5315975" y="3525925"/>
              <a:ext cx="141375" cy="124975"/>
            </a:xfrm>
            <a:custGeom>
              <a:avLst/>
              <a:gdLst/>
              <a:ahLst/>
              <a:cxnLst/>
              <a:rect l="l" t="t" r="r" b="b"/>
              <a:pathLst>
                <a:path w="5655" h="4999" extrusionOk="0">
                  <a:moveTo>
                    <a:pt x="2860" y="0"/>
                  </a:moveTo>
                  <a:cubicBezTo>
                    <a:pt x="1980" y="0"/>
                    <a:pt x="1129" y="482"/>
                    <a:pt x="667" y="1333"/>
                  </a:cubicBezTo>
                  <a:cubicBezTo>
                    <a:pt x="1" y="2557"/>
                    <a:pt x="430" y="4047"/>
                    <a:pt x="1636" y="4701"/>
                  </a:cubicBezTo>
                  <a:cubicBezTo>
                    <a:pt x="2008" y="4903"/>
                    <a:pt x="2405" y="4999"/>
                    <a:pt x="2797" y="4999"/>
                  </a:cubicBezTo>
                  <a:cubicBezTo>
                    <a:pt x="3676" y="4999"/>
                    <a:pt x="4527" y="4518"/>
                    <a:pt x="4989" y="3667"/>
                  </a:cubicBezTo>
                  <a:cubicBezTo>
                    <a:pt x="5655" y="2441"/>
                    <a:pt x="5226" y="951"/>
                    <a:pt x="4019" y="297"/>
                  </a:cubicBezTo>
                  <a:cubicBezTo>
                    <a:pt x="3649" y="96"/>
                    <a:pt x="3251" y="0"/>
                    <a:pt x="286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7" name="Google Shape;9897;p24"/>
            <p:cNvSpPr/>
            <p:nvPr/>
          </p:nvSpPr>
          <p:spPr>
            <a:xfrm>
              <a:off x="2292175" y="1825950"/>
              <a:ext cx="141325" cy="124975"/>
            </a:xfrm>
            <a:custGeom>
              <a:avLst/>
              <a:gdLst/>
              <a:ahLst/>
              <a:cxnLst/>
              <a:rect l="l" t="t" r="r" b="b"/>
              <a:pathLst>
                <a:path w="5653" h="4999" extrusionOk="0">
                  <a:moveTo>
                    <a:pt x="2855" y="0"/>
                  </a:moveTo>
                  <a:cubicBezTo>
                    <a:pt x="1992" y="0"/>
                    <a:pt x="1156" y="463"/>
                    <a:pt x="688" y="1290"/>
                  </a:cubicBezTo>
                  <a:cubicBezTo>
                    <a:pt x="0" y="2507"/>
                    <a:pt x="398" y="4004"/>
                    <a:pt x="1593" y="4679"/>
                  </a:cubicBezTo>
                  <a:cubicBezTo>
                    <a:pt x="1976" y="4896"/>
                    <a:pt x="2389" y="4999"/>
                    <a:pt x="2796" y="4999"/>
                  </a:cubicBezTo>
                  <a:cubicBezTo>
                    <a:pt x="3659" y="4999"/>
                    <a:pt x="4496" y="4536"/>
                    <a:pt x="4963" y="3710"/>
                  </a:cubicBezTo>
                  <a:cubicBezTo>
                    <a:pt x="5653" y="2491"/>
                    <a:pt x="5254" y="995"/>
                    <a:pt x="4060" y="320"/>
                  </a:cubicBezTo>
                  <a:cubicBezTo>
                    <a:pt x="3676" y="103"/>
                    <a:pt x="3263" y="0"/>
                    <a:pt x="285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8" name="Google Shape;9898;p24"/>
            <p:cNvSpPr/>
            <p:nvPr/>
          </p:nvSpPr>
          <p:spPr>
            <a:xfrm>
              <a:off x="2139275" y="3456375"/>
              <a:ext cx="143300" cy="126400"/>
            </a:xfrm>
            <a:custGeom>
              <a:avLst/>
              <a:gdLst/>
              <a:ahLst/>
              <a:cxnLst/>
              <a:rect l="l" t="t" r="r" b="b"/>
              <a:pathLst>
                <a:path w="5732" h="5056" extrusionOk="0">
                  <a:moveTo>
                    <a:pt x="2888" y="0"/>
                  </a:moveTo>
                  <a:cubicBezTo>
                    <a:pt x="2025" y="0"/>
                    <a:pt x="1196" y="466"/>
                    <a:pt x="721" y="1305"/>
                  </a:cubicBezTo>
                  <a:cubicBezTo>
                    <a:pt x="1" y="2576"/>
                    <a:pt x="428" y="4087"/>
                    <a:pt x="1701" y="4762"/>
                  </a:cubicBezTo>
                  <a:cubicBezTo>
                    <a:pt x="2075" y="4961"/>
                    <a:pt x="2470" y="5055"/>
                    <a:pt x="2859" y="5055"/>
                  </a:cubicBezTo>
                  <a:cubicBezTo>
                    <a:pt x="3739" y="5055"/>
                    <a:pt x="4583" y="4568"/>
                    <a:pt x="5055" y="3699"/>
                  </a:cubicBezTo>
                  <a:cubicBezTo>
                    <a:pt x="5732" y="2457"/>
                    <a:pt x="5316" y="995"/>
                    <a:pt x="4096" y="319"/>
                  </a:cubicBezTo>
                  <a:cubicBezTo>
                    <a:pt x="3707" y="103"/>
                    <a:pt x="3294" y="0"/>
                    <a:pt x="288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9" name="Google Shape;9899;p24"/>
            <p:cNvSpPr/>
            <p:nvPr/>
          </p:nvSpPr>
          <p:spPr>
            <a:xfrm>
              <a:off x="4719650" y="1317900"/>
              <a:ext cx="142600" cy="126325"/>
            </a:xfrm>
            <a:custGeom>
              <a:avLst/>
              <a:gdLst/>
              <a:ahLst/>
              <a:cxnLst/>
              <a:rect l="l" t="t" r="r" b="b"/>
              <a:pathLst>
                <a:path w="5704" h="5053" extrusionOk="0">
                  <a:moveTo>
                    <a:pt x="2860" y="0"/>
                  </a:moveTo>
                  <a:cubicBezTo>
                    <a:pt x="2015" y="0"/>
                    <a:pt x="1205" y="443"/>
                    <a:pt x="727" y="1250"/>
                  </a:cubicBezTo>
                  <a:cubicBezTo>
                    <a:pt x="1" y="2476"/>
                    <a:pt x="347" y="3963"/>
                    <a:pt x="1526" y="4677"/>
                  </a:cubicBezTo>
                  <a:cubicBezTo>
                    <a:pt x="1945" y="4931"/>
                    <a:pt x="2396" y="5053"/>
                    <a:pt x="2837" y="5053"/>
                  </a:cubicBezTo>
                  <a:cubicBezTo>
                    <a:pt x="3698" y="5053"/>
                    <a:pt x="4522" y="4592"/>
                    <a:pt x="4999" y="3753"/>
                  </a:cubicBezTo>
                  <a:cubicBezTo>
                    <a:pt x="5704" y="2519"/>
                    <a:pt x="5325" y="1046"/>
                    <a:pt x="4125" y="348"/>
                  </a:cubicBezTo>
                  <a:cubicBezTo>
                    <a:pt x="3720" y="113"/>
                    <a:pt x="3286" y="0"/>
                    <a:pt x="286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0" name="Google Shape;9900;p24"/>
            <p:cNvSpPr/>
            <p:nvPr/>
          </p:nvSpPr>
          <p:spPr>
            <a:xfrm>
              <a:off x="3656225" y="1032000"/>
              <a:ext cx="142100" cy="126275"/>
            </a:xfrm>
            <a:custGeom>
              <a:avLst/>
              <a:gdLst/>
              <a:ahLst/>
              <a:cxnLst/>
              <a:rect l="l" t="t" r="r" b="b"/>
              <a:pathLst>
                <a:path w="5684" h="5051" extrusionOk="0">
                  <a:moveTo>
                    <a:pt x="2845" y="1"/>
                  </a:moveTo>
                  <a:cubicBezTo>
                    <a:pt x="2038" y="1"/>
                    <a:pt x="1260" y="402"/>
                    <a:pt x="779" y="1146"/>
                  </a:cubicBezTo>
                  <a:cubicBezTo>
                    <a:pt x="1" y="2353"/>
                    <a:pt x="277" y="3857"/>
                    <a:pt x="1416" y="4612"/>
                  </a:cubicBezTo>
                  <a:cubicBezTo>
                    <a:pt x="1862" y="4908"/>
                    <a:pt x="2353" y="5050"/>
                    <a:pt x="2832" y="5050"/>
                  </a:cubicBezTo>
                  <a:cubicBezTo>
                    <a:pt x="3655" y="5050"/>
                    <a:pt x="4445" y="4632"/>
                    <a:pt x="4927" y="3856"/>
                  </a:cubicBezTo>
                  <a:cubicBezTo>
                    <a:pt x="5683" y="2639"/>
                    <a:pt x="5374" y="1145"/>
                    <a:pt x="4214" y="408"/>
                  </a:cubicBezTo>
                  <a:cubicBezTo>
                    <a:pt x="3781" y="133"/>
                    <a:pt x="3308" y="1"/>
                    <a:pt x="284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1" name="Google Shape;9901;p24"/>
            <p:cNvSpPr/>
            <p:nvPr/>
          </p:nvSpPr>
          <p:spPr>
            <a:xfrm>
              <a:off x="2924000" y="1245025"/>
              <a:ext cx="142200" cy="125600"/>
            </a:xfrm>
            <a:custGeom>
              <a:avLst/>
              <a:gdLst/>
              <a:ahLst/>
              <a:cxnLst/>
              <a:rect l="l" t="t" r="r" b="b"/>
              <a:pathLst>
                <a:path w="5688" h="5024" extrusionOk="0">
                  <a:moveTo>
                    <a:pt x="2874" y="0"/>
                  </a:moveTo>
                  <a:cubicBezTo>
                    <a:pt x="2040" y="0"/>
                    <a:pt x="1234" y="430"/>
                    <a:pt x="758" y="1212"/>
                  </a:cubicBezTo>
                  <a:cubicBezTo>
                    <a:pt x="1" y="2455"/>
                    <a:pt x="374" y="3988"/>
                    <a:pt x="1604" y="4692"/>
                  </a:cubicBezTo>
                  <a:cubicBezTo>
                    <a:pt x="1996" y="4917"/>
                    <a:pt x="2419" y="5024"/>
                    <a:pt x="2834" y="5024"/>
                  </a:cubicBezTo>
                  <a:cubicBezTo>
                    <a:pt x="3684" y="5024"/>
                    <a:pt x="4505" y="4575"/>
                    <a:pt x="4979" y="3764"/>
                  </a:cubicBezTo>
                  <a:cubicBezTo>
                    <a:pt x="5687" y="2550"/>
                    <a:pt x="5326" y="1060"/>
                    <a:pt x="4153" y="358"/>
                  </a:cubicBezTo>
                  <a:cubicBezTo>
                    <a:pt x="3747" y="116"/>
                    <a:pt x="3307" y="0"/>
                    <a:pt x="287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2" name="Google Shape;9902;p24"/>
            <p:cNvSpPr/>
            <p:nvPr/>
          </p:nvSpPr>
          <p:spPr>
            <a:xfrm>
              <a:off x="5482575" y="2683450"/>
              <a:ext cx="142400" cy="125675"/>
            </a:xfrm>
            <a:custGeom>
              <a:avLst/>
              <a:gdLst/>
              <a:ahLst/>
              <a:cxnLst/>
              <a:rect l="l" t="t" r="r" b="b"/>
              <a:pathLst>
                <a:path w="5696" h="5027" extrusionOk="0">
                  <a:moveTo>
                    <a:pt x="2876" y="0"/>
                  </a:moveTo>
                  <a:cubicBezTo>
                    <a:pt x="2024" y="0"/>
                    <a:pt x="1202" y="452"/>
                    <a:pt x="730" y="1266"/>
                  </a:cubicBezTo>
                  <a:cubicBezTo>
                    <a:pt x="0" y="2518"/>
                    <a:pt x="410" y="4042"/>
                    <a:pt x="1658" y="4723"/>
                  </a:cubicBezTo>
                  <a:cubicBezTo>
                    <a:pt x="2035" y="4929"/>
                    <a:pt x="2438" y="5027"/>
                    <a:pt x="2834" y="5027"/>
                  </a:cubicBezTo>
                  <a:cubicBezTo>
                    <a:pt x="3703" y="5027"/>
                    <a:pt x="4541" y="4554"/>
                    <a:pt x="5011" y="3711"/>
                  </a:cubicBezTo>
                  <a:cubicBezTo>
                    <a:pt x="5696" y="2484"/>
                    <a:pt x="5298" y="1011"/>
                    <a:pt x="4103" y="330"/>
                  </a:cubicBezTo>
                  <a:cubicBezTo>
                    <a:pt x="3711" y="107"/>
                    <a:pt x="3290" y="0"/>
                    <a:pt x="287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3" name="Google Shape;9903;p24"/>
            <p:cNvSpPr/>
            <p:nvPr/>
          </p:nvSpPr>
          <p:spPr>
            <a:xfrm>
              <a:off x="4366100" y="4396150"/>
              <a:ext cx="143050" cy="126375"/>
            </a:xfrm>
            <a:custGeom>
              <a:avLst/>
              <a:gdLst/>
              <a:ahLst/>
              <a:cxnLst/>
              <a:rect l="l" t="t" r="r" b="b"/>
              <a:pathLst>
                <a:path w="5722" h="5055" extrusionOk="0">
                  <a:moveTo>
                    <a:pt x="2881" y="1"/>
                  </a:moveTo>
                  <a:cubicBezTo>
                    <a:pt x="2047" y="1"/>
                    <a:pt x="1246" y="431"/>
                    <a:pt x="767" y="1218"/>
                  </a:cubicBezTo>
                  <a:cubicBezTo>
                    <a:pt x="1" y="2478"/>
                    <a:pt x="371" y="4002"/>
                    <a:pt x="1613" y="4715"/>
                  </a:cubicBezTo>
                  <a:cubicBezTo>
                    <a:pt x="2013" y="4945"/>
                    <a:pt x="2441" y="5054"/>
                    <a:pt x="2861" y="5054"/>
                  </a:cubicBezTo>
                  <a:cubicBezTo>
                    <a:pt x="3711" y="5054"/>
                    <a:pt x="4525" y="4604"/>
                    <a:pt x="5002" y="3787"/>
                  </a:cubicBezTo>
                  <a:cubicBezTo>
                    <a:pt x="5721" y="2558"/>
                    <a:pt x="5363" y="1074"/>
                    <a:pt x="4177" y="366"/>
                  </a:cubicBezTo>
                  <a:cubicBezTo>
                    <a:pt x="3764" y="119"/>
                    <a:pt x="3318" y="1"/>
                    <a:pt x="288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4" name="Google Shape;9904;p24"/>
            <p:cNvSpPr/>
            <p:nvPr/>
          </p:nvSpPr>
          <p:spPr>
            <a:xfrm>
              <a:off x="2471025" y="3954725"/>
              <a:ext cx="144025" cy="126950"/>
            </a:xfrm>
            <a:custGeom>
              <a:avLst/>
              <a:gdLst/>
              <a:ahLst/>
              <a:cxnLst/>
              <a:rect l="l" t="t" r="r" b="b"/>
              <a:pathLst>
                <a:path w="5761" h="5078" extrusionOk="0">
                  <a:moveTo>
                    <a:pt x="2889" y="0"/>
                  </a:moveTo>
                  <a:cubicBezTo>
                    <a:pt x="2048" y="0"/>
                    <a:pt x="1241" y="436"/>
                    <a:pt x="761" y="1233"/>
                  </a:cubicBezTo>
                  <a:cubicBezTo>
                    <a:pt x="1" y="2493"/>
                    <a:pt x="366" y="4013"/>
                    <a:pt x="1601" y="4729"/>
                  </a:cubicBezTo>
                  <a:cubicBezTo>
                    <a:pt x="2008" y="4965"/>
                    <a:pt x="2445" y="5078"/>
                    <a:pt x="2873" y="5078"/>
                  </a:cubicBezTo>
                  <a:cubicBezTo>
                    <a:pt x="3713" y="5078"/>
                    <a:pt x="4520" y="4641"/>
                    <a:pt x="5000" y="3845"/>
                  </a:cubicBezTo>
                  <a:cubicBezTo>
                    <a:pt x="5761" y="2585"/>
                    <a:pt x="5397" y="1065"/>
                    <a:pt x="4160" y="349"/>
                  </a:cubicBezTo>
                  <a:cubicBezTo>
                    <a:pt x="3753" y="113"/>
                    <a:pt x="3317" y="0"/>
                    <a:pt x="288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5" name="Google Shape;9905;p24"/>
            <p:cNvSpPr/>
            <p:nvPr/>
          </p:nvSpPr>
          <p:spPr>
            <a:xfrm>
              <a:off x="4183375" y="4449000"/>
              <a:ext cx="143050" cy="127025"/>
            </a:xfrm>
            <a:custGeom>
              <a:avLst/>
              <a:gdLst/>
              <a:ahLst/>
              <a:cxnLst/>
              <a:rect l="l" t="t" r="r" b="b"/>
              <a:pathLst>
                <a:path w="5722" h="5081" extrusionOk="0">
                  <a:moveTo>
                    <a:pt x="2869" y="0"/>
                  </a:moveTo>
                  <a:cubicBezTo>
                    <a:pt x="2015" y="0"/>
                    <a:pt x="1197" y="453"/>
                    <a:pt x="715" y="1281"/>
                  </a:cubicBezTo>
                  <a:cubicBezTo>
                    <a:pt x="1" y="2511"/>
                    <a:pt x="354" y="3988"/>
                    <a:pt x="1532" y="4701"/>
                  </a:cubicBezTo>
                  <a:cubicBezTo>
                    <a:pt x="1955" y="4957"/>
                    <a:pt x="2410" y="5080"/>
                    <a:pt x="2855" y="5080"/>
                  </a:cubicBezTo>
                  <a:cubicBezTo>
                    <a:pt x="3709" y="5080"/>
                    <a:pt x="4526" y="4628"/>
                    <a:pt x="5008" y="3799"/>
                  </a:cubicBezTo>
                  <a:cubicBezTo>
                    <a:pt x="5721" y="2570"/>
                    <a:pt x="5369" y="1092"/>
                    <a:pt x="4192" y="379"/>
                  </a:cubicBezTo>
                  <a:cubicBezTo>
                    <a:pt x="3769" y="123"/>
                    <a:pt x="3314" y="0"/>
                    <a:pt x="286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6" name="Google Shape;9906;p24"/>
            <p:cNvSpPr/>
            <p:nvPr/>
          </p:nvSpPr>
          <p:spPr>
            <a:xfrm>
              <a:off x="2089875" y="3272050"/>
              <a:ext cx="143225" cy="127100"/>
            </a:xfrm>
            <a:custGeom>
              <a:avLst/>
              <a:gdLst/>
              <a:ahLst/>
              <a:cxnLst/>
              <a:rect l="l" t="t" r="r" b="b"/>
              <a:pathLst>
                <a:path w="5729" h="5084" extrusionOk="0">
                  <a:moveTo>
                    <a:pt x="2872" y="0"/>
                  </a:moveTo>
                  <a:cubicBezTo>
                    <a:pt x="2003" y="0"/>
                    <a:pt x="1174" y="471"/>
                    <a:pt x="695" y="1326"/>
                  </a:cubicBezTo>
                  <a:cubicBezTo>
                    <a:pt x="1" y="2564"/>
                    <a:pt x="381" y="4028"/>
                    <a:pt x="1576" y="4727"/>
                  </a:cubicBezTo>
                  <a:cubicBezTo>
                    <a:pt x="1988" y="4968"/>
                    <a:pt x="2428" y="5083"/>
                    <a:pt x="2857" y="5083"/>
                  </a:cubicBezTo>
                  <a:cubicBezTo>
                    <a:pt x="3727" y="5083"/>
                    <a:pt x="4555" y="4612"/>
                    <a:pt x="5034" y="3757"/>
                  </a:cubicBezTo>
                  <a:cubicBezTo>
                    <a:pt x="5729" y="2521"/>
                    <a:pt x="5348" y="1056"/>
                    <a:pt x="4153" y="356"/>
                  </a:cubicBezTo>
                  <a:cubicBezTo>
                    <a:pt x="3741" y="115"/>
                    <a:pt x="3302" y="0"/>
                    <a:pt x="287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7" name="Google Shape;9907;p24"/>
            <p:cNvSpPr/>
            <p:nvPr/>
          </p:nvSpPr>
          <p:spPr>
            <a:xfrm>
              <a:off x="2040525" y="3088475"/>
              <a:ext cx="142575" cy="126375"/>
            </a:xfrm>
            <a:custGeom>
              <a:avLst/>
              <a:gdLst/>
              <a:ahLst/>
              <a:cxnLst/>
              <a:rect l="l" t="t" r="r" b="b"/>
              <a:pathLst>
                <a:path w="5703" h="5055" extrusionOk="0">
                  <a:moveTo>
                    <a:pt x="2864" y="1"/>
                  </a:moveTo>
                  <a:cubicBezTo>
                    <a:pt x="2000" y="1"/>
                    <a:pt x="1172" y="466"/>
                    <a:pt x="696" y="1311"/>
                  </a:cubicBezTo>
                  <a:cubicBezTo>
                    <a:pt x="0" y="2548"/>
                    <a:pt x="386" y="4020"/>
                    <a:pt x="1590" y="4712"/>
                  </a:cubicBezTo>
                  <a:cubicBezTo>
                    <a:pt x="1992" y="4944"/>
                    <a:pt x="2422" y="5054"/>
                    <a:pt x="2843" y="5054"/>
                  </a:cubicBezTo>
                  <a:cubicBezTo>
                    <a:pt x="3691" y="5054"/>
                    <a:pt x="4504" y="4607"/>
                    <a:pt x="4982" y="3793"/>
                  </a:cubicBezTo>
                  <a:cubicBezTo>
                    <a:pt x="5703" y="2564"/>
                    <a:pt x="5348" y="1080"/>
                    <a:pt x="4164" y="370"/>
                  </a:cubicBezTo>
                  <a:cubicBezTo>
                    <a:pt x="3749" y="120"/>
                    <a:pt x="3302" y="1"/>
                    <a:pt x="286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8" name="Google Shape;9908;p24"/>
            <p:cNvSpPr/>
            <p:nvPr/>
          </p:nvSpPr>
          <p:spPr>
            <a:xfrm>
              <a:off x="5283925" y="1947300"/>
              <a:ext cx="142850" cy="126400"/>
            </a:xfrm>
            <a:custGeom>
              <a:avLst/>
              <a:gdLst/>
              <a:ahLst/>
              <a:cxnLst/>
              <a:rect l="l" t="t" r="r" b="b"/>
              <a:pathLst>
                <a:path w="5714" h="5056" extrusionOk="0">
                  <a:moveTo>
                    <a:pt x="2869" y="0"/>
                  </a:moveTo>
                  <a:cubicBezTo>
                    <a:pt x="1986" y="0"/>
                    <a:pt x="1143" y="489"/>
                    <a:pt x="671" y="1368"/>
                  </a:cubicBezTo>
                  <a:cubicBezTo>
                    <a:pt x="1" y="2615"/>
                    <a:pt x="424" y="4071"/>
                    <a:pt x="1650" y="4744"/>
                  </a:cubicBezTo>
                  <a:cubicBezTo>
                    <a:pt x="2035" y="4955"/>
                    <a:pt x="2444" y="5056"/>
                    <a:pt x="2845" y="5056"/>
                  </a:cubicBezTo>
                  <a:cubicBezTo>
                    <a:pt x="3713" y="5056"/>
                    <a:pt x="4545" y="4584"/>
                    <a:pt x="5020" y="3738"/>
                  </a:cubicBezTo>
                  <a:cubicBezTo>
                    <a:pt x="5714" y="2498"/>
                    <a:pt x="5322" y="1029"/>
                    <a:pt x="4117" y="339"/>
                  </a:cubicBezTo>
                  <a:cubicBezTo>
                    <a:pt x="3715" y="110"/>
                    <a:pt x="3287" y="0"/>
                    <a:pt x="286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9" name="Google Shape;9909;p24"/>
            <p:cNvSpPr/>
            <p:nvPr/>
          </p:nvSpPr>
          <p:spPr>
            <a:xfrm>
              <a:off x="4486975" y="1187125"/>
              <a:ext cx="142750" cy="126375"/>
            </a:xfrm>
            <a:custGeom>
              <a:avLst/>
              <a:gdLst/>
              <a:ahLst/>
              <a:cxnLst/>
              <a:rect l="l" t="t" r="r" b="b"/>
              <a:pathLst>
                <a:path w="5710" h="5055" extrusionOk="0">
                  <a:moveTo>
                    <a:pt x="2867" y="0"/>
                  </a:moveTo>
                  <a:cubicBezTo>
                    <a:pt x="2001" y="0"/>
                    <a:pt x="1171" y="468"/>
                    <a:pt x="696" y="1310"/>
                  </a:cubicBezTo>
                  <a:cubicBezTo>
                    <a:pt x="1" y="2543"/>
                    <a:pt x="385" y="4017"/>
                    <a:pt x="1589" y="4711"/>
                  </a:cubicBezTo>
                  <a:cubicBezTo>
                    <a:pt x="1993" y="4944"/>
                    <a:pt x="2424" y="5055"/>
                    <a:pt x="2844" y="5055"/>
                  </a:cubicBezTo>
                  <a:cubicBezTo>
                    <a:pt x="3724" y="5055"/>
                    <a:pt x="4563" y="4569"/>
                    <a:pt x="5037" y="3693"/>
                  </a:cubicBezTo>
                  <a:cubicBezTo>
                    <a:pt x="5709" y="2449"/>
                    <a:pt x="5291" y="990"/>
                    <a:pt x="4069" y="315"/>
                  </a:cubicBezTo>
                  <a:cubicBezTo>
                    <a:pt x="3682" y="102"/>
                    <a:pt x="3271" y="0"/>
                    <a:pt x="286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0" name="Google Shape;9910;p24"/>
            <p:cNvSpPr/>
            <p:nvPr/>
          </p:nvSpPr>
          <p:spPr>
            <a:xfrm>
              <a:off x="3401775" y="4477700"/>
              <a:ext cx="143300" cy="127125"/>
            </a:xfrm>
            <a:custGeom>
              <a:avLst/>
              <a:gdLst/>
              <a:ahLst/>
              <a:cxnLst/>
              <a:rect l="l" t="t" r="r" b="b"/>
              <a:pathLst>
                <a:path w="5732" h="5085" extrusionOk="0">
                  <a:moveTo>
                    <a:pt x="2872" y="1"/>
                  </a:moveTo>
                  <a:cubicBezTo>
                    <a:pt x="1999" y="1"/>
                    <a:pt x="1166" y="478"/>
                    <a:pt x="688" y="1341"/>
                  </a:cubicBezTo>
                  <a:cubicBezTo>
                    <a:pt x="1" y="2580"/>
                    <a:pt x="390" y="4042"/>
                    <a:pt x="1592" y="4736"/>
                  </a:cubicBezTo>
                  <a:cubicBezTo>
                    <a:pt x="2001" y="4972"/>
                    <a:pt x="2435" y="5085"/>
                    <a:pt x="2860" y="5085"/>
                  </a:cubicBezTo>
                  <a:cubicBezTo>
                    <a:pt x="3734" y="5085"/>
                    <a:pt x="4566" y="4608"/>
                    <a:pt x="5045" y="3745"/>
                  </a:cubicBezTo>
                  <a:cubicBezTo>
                    <a:pt x="5732" y="2505"/>
                    <a:pt x="5343" y="1043"/>
                    <a:pt x="4140" y="349"/>
                  </a:cubicBezTo>
                  <a:cubicBezTo>
                    <a:pt x="3732" y="114"/>
                    <a:pt x="3297" y="1"/>
                    <a:pt x="287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1" name="Google Shape;9911;p24"/>
            <p:cNvSpPr/>
            <p:nvPr/>
          </p:nvSpPr>
          <p:spPr>
            <a:xfrm>
              <a:off x="3818775" y="4557000"/>
              <a:ext cx="140425" cy="123700"/>
            </a:xfrm>
            <a:custGeom>
              <a:avLst/>
              <a:gdLst/>
              <a:ahLst/>
              <a:cxnLst/>
              <a:rect l="l" t="t" r="r" b="b"/>
              <a:pathLst>
                <a:path w="5617" h="4948" extrusionOk="0">
                  <a:moveTo>
                    <a:pt x="2860" y="1"/>
                  </a:moveTo>
                  <a:cubicBezTo>
                    <a:pt x="1992" y="1"/>
                    <a:pt x="1140" y="464"/>
                    <a:pt x="683" y="1277"/>
                  </a:cubicBezTo>
                  <a:cubicBezTo>
                    <a:pt x="0" y="2487"/>
                    <a:pt x="437" y="4030"/>
                    <a:pt x="1638" y="4669"/>
                  </a:cubicBezTo>
                  <a:cubicBezTo>
                    <a:pt x="1993" y="4858"/>
                    <a:pt x="2377" y="4948"/>
                    <a:pt x="2759" y="4948"/>
                  </a:cubicBezTo>
                  <a:cubicBezTo>
                    <a:pt x="3626" y="4948"/>
                    <a:pt x="4478" y="4484"/>
                    <a:pt x="4936" y="3671"/>
                  </a:cubicBezTo>
                  <a:cubicBezTo>
                    <a:pt x="5616" y="2462"/>
                    <a:pt x="5182" y="919"/>
                    <a:pt x="3981" y="279"/>
                  </a:cubicBezTo>
                  <a:cubicBezTo>
                    <a:pt x="3626" y="90"/>
                    <a:pt x="3241" y="1"/>
                    <a:pt x="286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2" name="Google Shape;9912;p24"/>
            <p:cNvSpPr/>
            <p:nvPr/>
          </p:nvSpPr>
          <p:spPr>
            <a:xfrm>
              <a:off x="2190625" y="3641650"/>
              <a:ext cx="140325" cy="123675"/>
            </a:xfrm>
            <a:custGeom>
              <a:avLst/>
              <a:gdLst/>
              <a:ahLst/>
              <a:cxnLst/>
              <a:rect l="l" t="t" r="r" b="b"/>
              <a:pathLst>
                <a:path w="5613" h="4947" extrusionOk="0">
                  <a:moveTo>
                    <a:pt x="2856" y="0"/>
                  </a:moveTo>
                  <a:cubicBezTo>
                    <a:pt x="2010" y="0"/>
                    <a:pt x="1176" y="440"/>
                    <a:pt x="710" y="1223"/>
                  </a:cubicBezTo>
                  <a:cubicBezTo>
                    <a:pt x="1" y="2414"/>
                    <a:pt x="397" y="3970"/>
                    <a:pt x="1584" y="4639"/>
                  </a:cubicBezTo>
                  <a:cubicBezTo>
                    <a:pt x="1953" y="4848"/>
                    <a:pt x="2357" y="4947"/>
                    <a:pt x="2758" y="4947"/>
                  </a:cubicBezTo>
                  <a:cubicBezTo>
                    <a:pt x="3604" y="4947"/>
                    <a:pt x="4438" y="4507"/>
                    <a:pt x="4904" y="3724"/>
                  </a:cubicBezTo>
                  <a:cubicBezTo>
                    <a:pt x="5612" y="2532"/>
                    <a:pt x="5216" y="977"/>
                    <a:pt x="4031" y="308"/>
                  </a:cubicBezTo>
                  <a:cubicBezTo>
                    <a:pt x="3662" y="99"/>
                    <a:pt x="3258" y="0"/>
                    <a:pt x="285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3" name="Google Shape;9913;p24"/>
            <p:cNvSpPr/>
            <p:nvPr/>
          </p:nvSpPr>
          <p:spPr>
            <a:xfrm>
              <a:off x="4256075" y="1057675"/>
              <a:ext cx="139225" cy="123700"/>
            </a:xfrm>
            <a:custGeom>
              <a:avLst/>
              <a:gdLst/>
              <a:ahLst/>
              <a:cxnLst/>
              <a:rect l="l" t="t" r="r" b="b"/>
              <a:pathLst>
                <a:path w="5569" h="4948" extrusionOk="0">
                  <a:moveTo>
                    <a:pt x="2839" y="1"/>
                  </a:moveTo>
                  <a:cubicBezTo>
                    <a:pt x="1980" y="1"/>
                    <a:pt x="1131" y="454"/>
                    <a:pt x="669" y="1258"/>
                  </a:cubicBezTo>
                  <a:cubicBezTo>
                    <a:pt x="0" y="2422"/>
                    <a:pt x="371" y="3922"/>
                    <a:pt x="1497" y="4605"/>
                  </a:cubicBezTo>
                  <a:cubicBezTo>
                    <a:pt x="1881" y="4837"/>
                    <a:pt x="2307" y="4948"/>
                    <a:pt x="2731" y="4948"/>
                  </a:cubicBezTo>
                  <a:cubicBezTo>
                    <a:pt x="3590" y="4948"/>
                    <a:pt x="4438" y="4495"/>
                    <a:pt x="4901" y="3690"/>
                  </a:cubicBezTo>
                  <a:cubicBezTo>
                    <a:pt x="5569" y="2527"/>
                    <a:pt x="5197" y="1027"/>
                    <a:pt x="4072" y="343"/>
                  </a:cubicBezTo>
                  <a:cubicBezTo>
                    <a:pt x="3689" y="111"/>
                    <a:pt x="3263" y="1"/>
                    <a:pt x="283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4" name="Google Shape;9914;p24"/>
            <p:cNvSpPr/>
            <p:nvPr/>
          </p:nvSpPr>
          <p:spPr>
            <a:xfrm>
              <a:off x="4953850" y="1449975"/>
              <a:ext cx="139300" cy="123700"/>
            </a:xfrm>
            <a:custGeom>
              <a:avLst/>
              <a:gdLst/>
              <a:ahLst/>
              <a:cxnLst/>
              <a:rect l="l" t="t" r="r" b="b"/>
              <a:pathLst>
                <a:path w="5572" h="4948" extrusionOk="0">
                  <a:moveTo>
                    <a:pt x="2838" y="0"/>
                  </a:moveTo>
                  <a:cubicBezTo>
                    <a:pt x="1972" y="0"/>
                    <a:pt x="1119" y="461"/>
                    <a:pt x="659" y="1276"/>
                  </a:cubicBezTo>
                  <a:cubicBezTo>
                    <a:pt x="0" y="2446"/>
                    <a:pt x="385" y="3942"/>
                    <a:pt x="1517" y="4615"/>
                  </a:cubicBezTo>
                  <a:cubicBezTo>
                    <a:pt x="1897" y="4841"/>
                    <a:pt x="2317" y="4948"/>
                    <a:pt x="2734" y="4948"/>
                  </a:cubicBezTo>
                  <a:cubicBezTo>
                    <a:pt x="3599" y="4948"/>
                    <a:pt x="4452" y="4488"/>
                    <a:pt x="4912" y="3672"/>
                  </a:cubicBezTo>
                  <a:cubicBezTo>
                    <a:pt x="5572" y="2502"/>
                    <a:pt x="5187" y="1006"/>
                    <a:pt x="4056" y="333"/>
                  </a:cubicBezTo>
                  <a:cubicBezTo>
                    <a:pt x="3675" y="107"/>
                    <a:pt x="3255" y="0"/>
                    <a:pt x="283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5" name="Google Shape;9915;p24"/>
            <p:cNvSpPr/>
            <p:nvPr/>
          </p:nvSpPr>
          <p:spPr>
            <a:xfrm>
              <a:off x="4550425" y="4343950"/>
              <a:ext cx="140900" cy="124350"/>
            </a:xfrm>
            <a:custGeom>
              <a:avLst/>
              <a:gdLst/>
              <a:ahLst/>
              <a:cxnLst/>
              <a:rect l="l" t="t" r="r" b="b"/>
              <a:pathLst>
                <a:path w="5636" h="4974" extrusionOk="0">
                  <a:moveTo>
                    <a:pt x="2858" y="0"/>
                  </a:moveTo>
                  <a:cubicBezTo>
                    <a:pt x="1994" y="0"/>
                    <a:pt x="1150" y="463"/>
                    <a:pt x="687" y="1279"/>
                  </a:cubicBezTo>
                  <a:cubicBezTo>
                    <a:pt x="0" y="2490"/>
                    <a:pt x="413" y="4009"/>
                    <a:pt x="1608" y="4671"/>
                  </a:cubicBezTo>
                  <a:cubicBezTo>
                    <a:pt x="1979" y="4876"/>
                    <a:pt x="2380" y="4973"/>
                    <a:pt x="2776" y="4973"/>
                  </a:cubicBezTo>
                  <a:cubicBezTo>
                    <a:pt x="3657" y="4973"/>
                    <a:pt x="4516" y="4492"/>
                    <a:pt x="4972" y="3647"/>
                  </a:cubicBezTo>
                  <a:cubicBezTo>
                    <a:pt x="5635" y="2419"/>
                    <a:pt x="5187" y="913"/>
                    <a:pt x="3976" y="276"/>
                  </a:cubicBezTo>
                  <a:cubicBezTo>
                    <a:pt x="3620" y="89"/>
                    <a:pt x="3237" y="0"/>
                    <a:pt x="285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6" name="Google Shape;9916;p24"/>
            <p:cNvSpPr/>
            <p:nvPr/>
          </p:nvSpPr>
          <p:spPr>
            <a:xfrm>
              <a:off x="2755050" y="4271050"/>
              <a:ext cx="140425" cy="123725"/>
            </a:xfrm>
            <a:custGeom>
              <a:avLst/>
              <a:gdLst/>
              <a:ahLst/>
              <a:cxnLst/>
              <a:rect l="l" t="t" r="r" b="b"/>
              <a:pathLst>
                <a:path w="5617" h="4949" extrusionOk="0">
                  <a:moveTo>
                    <a:pt x="2861" y="1"/>
                  </a:moveTo>
                  <a:cubicBezTo>
                    <a:pt x="1993" y="1"/>
                    <a:pt x="1141" y="464"/>
                    <a:pt x="683" y="1277"/>
                  </a:cubicBezTo>
                  <a:cubicBezTo>
                    <a:pt x="1" y="2485"/>
                    <a:pt x="436" y="4030"/>
                    <a:pt x="1637" y="4669"/>
                  </a:cubicBezTo>
                  <a:cubicBezTo>
                    <a:pt x="1992" y="4859"/>
                    <a:pt x="2377" y="4949"/>
                    <a:pt x="2759" y="4949"/>
                  </a:cubicBezTo>
                  <a:cubicBezTo>
                    <a:pt x="3627" y="4949"/>
                    <a:pt x="4479" y="4485"/>
                    <a:pt x="4936" y="3673"/>
                  </a:cubicBezTo>
                  <a:cubicBezTo>
                    <a:pt x="5617" y="2463"/>
                    <a:pt x="5184" y="919"/>
                    <a:pt x="3983" y="279"/>
                  </a:cubicBezTo>
                  <a:cubicBezTo>
                    <a:pt x="3627" y="90"/>
                    <a:pt x="3243" y="1"/>
                    <a:pt x="286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7" name="Google Shape;9917;p24"/>
            <p:cNvSpPr/>
            <p:nvPr/>
          </p:nvSpPr>
          <p:spPr>
            <a:xfrm>
              <a:off x="1991850" y="2905575"/>
              <a:ext cx="140750" cy="124300"/>
            </a:xfrm>
            <a:custGeom>
              <a:avLst/>
              <a:gdLst/>
              <a:ahLst/>
              <a:cxnLst/>
              <a:rect l="l" t="t" r="r" b="b"/>
              <a:pathLst>
                <a:path w="5630" h="4972" extrusionOk="0">
                  <a:moveTo>
                    <a:pt x="2854" y="0"/>
                  </a:moveTo>
                  <a:cubicBezTo>
                    <a:pt x="2010" y="0"/>
                    <a:pt x="1184" y="440"/>
                    <a:pt x="715" y="1225"/>
                  </a:cubicBezTo>
                  <a:cubicBezTo>
                    <a:pt x="0" y="2422"/>
                    <a:pt x="376" y="3953"/>
                    <a:pt x="1555" y="4641"/>
                  </a:cubicBezTo>
                  <a:cubicBezTo>
                    <a:pt x="1939" y="4865"/>
                    <a:pt x="2358" y="4972"/>
                    <a:pt x="2773" y="4972"/>
                  </a:cubicBezTo>
                  <a:cubicBezTo>
                    <a:pt x="3634" y="4972"/>
                    <a:pt x="4476" y="4514"/>
                    <a:pt x="4941" y="3698"/>
                  </a:cubicBezTo>
                  <a:cubicBezTo>
                    <a:pt x="5630" y="2488"/>
                    <a:pt x="5220" y="967"/>
                    <a:pt x="4025" y="304"/>
                  </a:cubicBezTo>
                  <a:cubicBezTo>
                    <a:pt x="3654" y="98"/>
                    <a:pt x="3252" y="0"/>
                    <a:pt x="285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8" name="Google Shape;9918;p24"/>
            <p:cNvSpPr/>
            <p:nvPr/>
          </p:nvSpPr>
          <p:spPr>
            <a:xfrm>
              <a:off x="2988225" y="4401825"/>
              <a:ext cx="139300" cy="123700"/>
            </a:xfrm>
            <a:custGeom>
              <a:avLst/>
              <a:gdLst/>
              <a:ahLst/>
              <a:cxnLst/>
              <a:rect l="l" t="t" r="r" b="b"/>
              <a:pathLst>
                <a:path w="5572" h="4948" extrusionOk="0">
                  <a:moveTo>
                    <a:pt x="2836" y="1"/>
                  </a:moveTo>
                  <a:cubicBezTo>
                    <a:pt x="1955" y="1"/>
                    <a:pt x="1089" y="479"/>
                    <a:pt x="637" y="1317"/>
                  </a:cubicBezTo>
                  <a:cubicBezTo>
                    <a:pt x="0" y="2499"/>
                    <a:pt x="413" y="3986"/>
                    <a:pt x="1556" y="4637"/>
                  </a:cubicBezTo>
                  <a:cubicBezTo>
                    <a:pt x="1927" y="4848"/>
                    <a:pt x="2333" y="4948"/>
                    <a:pt x="2736" y="4948"/>
                  </a:cubicBezTo>
                  <a:cubicBezTo>
                    <a:pt x="3617" y="4948"/>
                    <a:pt x="4483" y="4469"/>
                    <a:pt x="4935" y="3632"/>
                  </a:cubicBezTo>
                  <a:cubicBezTo>
                    <a:pt x="5572" y="2450"/>
                    <a:pt x="5161" y="963"/>
                    <a:pt x="4016" y="312"/>
                  </a:cubicBezTo>
                  <a:cubicBezTo>
                    <a:pt x="3645" y="101"/>
                    <a:pt x="3239" y="1"/>
                    <a:pt x="283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9" name="Google Shape;9919;p24"/>
            <p:cNvSpPr/>
            <p:nvPr/>
          </p:nvSpPr>
          <p:spPr>
            <a:xfrm>
              <a:off x="5534175" y="2869125"/>
              <a:ext cx="138375" cy="122250"/>
            </a:xfrm>
            <a:custGeom>
              <a:avLst/>
              <a:gdLst/>
              <a:ahLst/>
              <a:cxnLst/>
              <a:rect l="l" t="t" r="r" b="b"/>
              <a:pathLst>
                <a:path w="5535" h="4890" extrusionOk="0">
                  <a:moveTo>
                    <a:pt x="2854" y="0"/>
                  </a:moveTo>
                  <a:cubicBezTo>
                    <a:pt x="2009" y="0"/>
                    <a:pt x="1160" y="436"/>
                    <a:pt x="699" y="1202"/>
                  </a:cubicBezTo>
                  <a:cubicBezTo>
                    <a:pt x="1" y="2362"/>
                    <a:pt x="418" y="3962"/>
                    <a:pt x="1586" y="4605"/>
                  </a:cubicBezTo>
                  <a:cubicBezTo>
                    <a:pt x="1938" y="4798"/>
                    <a:pt x="2325" y="4889"/>
                    <a:pt x="2711" y="4889"/>
                  </a:cubicBezTo>
                  <a:cubicBezTo>
                    <a:pt x="3575" y="4889"/>
                    <a:pt x="4434" y="4432"/>
                    <a:pt x="4884" y="3637"/>
                  </a:cubicBezTo>
                  <a:cubicBezTo>
                    <a:pt x="5534" y="2489"/>
                    <a:pt x="5138" y="964"/>
                    <a:pt x="4018" y="309"/>
                  </a:cubicBezTo>
                  <a:cubicBezTo>
                    <a:pt x="3659" y="99"/>
                    <a:pt x="3257" y="0"/>
                    <a:pt x="285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0" name="Google Shape;9920;p24"/>
            <p:cNvSpPr/>
            <p:nvPr/>
          </p:nvSpPr>
          <p:spPr>
            <a:xfrm>
              <a:off x="2742950" y="1299900"/>
              <a:ext cx="138350" cy="122250"/>
            </a:xfrm>
            <a:custGeom>
              <a:avLst/>
              <a:gdLst/>
              <a:ahLst/>
              <a:cxnLst/>
              <a:rect l="l" t="t" r="r" b="b"/>
              <a:pathLst>
                <a:path w="5534" h="4890" extrusionOk="0">
                  <a:moveTo>
                    <a:pt x="2855" y="1"/>
                  </a:moveTo>
                  <a:cubicBezTo>
                    <a:pt x="2017" y="1"/>
                    <a:pt x="1173" y="429"/>
                    <a:pt x="709" y="1186"/>
                  </a:cubicBezTo>
                  <a:cubicBezTo>
                    <a:pt x="0" y="2340"/>
                    <a:pt x="405" y="3943"/>
                    <a:pt x="1569" y="4596"/>
                  </a:cubicBezTo>
                  <a:cubicBezTo>
                    <a:pt x="1924" y="4795"/>
                    <a:pt x="2317" y="4889"/>
                    <a:pt x="2709" y="4889"/>
                  </a:cubicBezTo>
                  <a:cubicBezTo>
                    <a:pt x="3565" y="4889"/>
                    <a:pt x="4420" y="4440"/>
                    <a:pt x="4875" y="3654"/>
                  </a:cubicBezTo>
                  <a:cubicBezTo>
                    <a:pt x="5533" y="2518"/>
                    <a:pt x="5146" y="984"/>
                    <a:pt x="4035" y="319"/>
                  </a:cubicBezTo>
                  <a:cubicBezTo>
                    <a:pt x="3673" y="103"/>
                    <a:pt x="3264" y="1"/>
                    <a:pt x="285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1" name="Google Shape;9921;p24"/>
            <p:cNvSpPr/>
            <p:nvPr/>
          </p:nvSpPr>
          <p:spPr>
            <a:xfrm>
              <a:off x="5235975" y="1765050"/>
              <a:ext cx="139575" cy="122975"/>
            </a:xfrm>
            <a:custGeom>
              <a:avLst/>
              <a:gdLst/>
              <a:ahLst/>
              <a:cxnLst/>
              <a:rect l="l" t="t" r="r" b="b"/>
              <a:pathLst>
                <a:path w="5583" h="4919" extrusionOk="0">
                  <a:moveTo>
                    <a:pt x="2852" y="0"/>
                  </a:moveTo>
                  <a:cubicBezTo>
                    <a:pt x="1988" y="0"/>
                    <a:pt x="1133" y="458"/>
                    <a:pt x="678" y="1258"/>
                  </a:cubicBezTo>
                  <a:cubicBezTo>
                    <a:pt x="0" y="2448"/>
                    <a:pt x="432" y="4007"/>
                    <a:pt x="1614" y="4641"/>
                  </a:cubicBezTo>
                  <a:cubicBezTo>
                    <a:pt x="1965" y="4830"/>
                    <a:pt x="2348" y="4919"/>
                    <a:pt x="2729" y="4919"/>
                  </a:cubicBezTo>
                  <a:cubicBezTo>
                    <a:pt x="3594" y="4919"/>
                    <a:pt x="4449" y="4461"/>
                    <a:pt x="4904" y="3661"/>
                  </a:cubicBezTo>
                  <a:cubicBezTo>
                    <a:pt x="5582" y="2472"/>
                    <a:pt x="5150" y="913"/>
                    <a:pt x="3967" y="278"/>
                  </a:cubicBezTo>
                  <a:cubicBezTo>
                    <a:pt x="3616" y="90"/>
                    <a:pt x="3233" y="0"/>
                    <a:pt x="285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2" name="Google Shape;9922;p24"/>
            <p:cNvSpPr/>
            <p:nvPr/>
          </p:nvSpPr>
          <p:spPr>
            <a:xfrm>
              <a:off x="5051100" y="4001525"/>
              <a:ext cx="137800" cy="122200"/>
            </a:xfrm>
            <a:custGeom>
              <a:avLst/>
              <a:gdLst/>
              <a:ahLst/>
              <a:cxnLst/>
              <a:rect l="l" t="t" r="r" b="b"/>
              <a:pathLst>
                <a:path w="5512" h="4888" extrusionOk="0">
                  <a:moveTo>
                    <a:pt x="2835" y="1"/>
                  </a:moveTo>
                  <a:cubicBezTo>
                    <a:pt x="1968" y="1"/>
                    <a:pt x="1096" y="459"/>
                    <a:pt x="646" y="1261"/>
                  </a:cubicBezTo>
                  <a:cubicBezTo>
                    <a:pt x="1" y="2413"/>
                    <a:pt x="401" y="3932"/>
                    <a:pt x="1526" y="4584"/>
                  </a:cubicBezTo>
                  <a:cubicBezTo>
                    <a:pt x="1883" y="4790"/>
                    <a:pt x="2283" y="4888"/>
                    <a:pt x="2683" y="4888"/>
                  </a:cubicBezTo>
                  <a:cubicBezTo>
                    <a:pt x="3531" y="4888"/>
                    <a:pt x="4382" y="4450"/>
                    <a:pt x="4841" y="3679"/>
                  </a:cubicBezTo>
                  <a:cubicBezTo>
                    <a:pt x="5512" y="2553"/>
                    <a:pt x="5142" y="1013"/>
                    <a:pt x="4038" y="334"/>
                  </a:cubicBezTo>
                  <a:cubicBezTo>
                    <a:pt x="3670" y="108"/>
                    <a:pt x="3253" y="1"/>
                    <a:pt x="283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3" name="Google Shape;9923;p24"/>
            <p:cNvSpPr/>
            <p:nvPr/>
          </p:nvSpPr>
          <p:spPr>
            <a:xfrm>
              <a:off x="3840350" y="980450"/>
              <a:ext cx="139550" cy="123000"/>
            </a:xfrm>
            <a:custGeom>
              <a:avLst/>
              <a:gdLst/>
              <a:ahLst/>
              <a:cxnLst/>
              <a:rect l="l" t="t" r="r" b="b"/>
              <a:pathLst>
                <a:path w="5582" h="4920" extrusionOk="0">
                  <a:moveTo>
                    <a:pt x="2853" y="0"/>
                  </a:moveTo>
                  <a:cubicBezTo>
                    <a:pt x="1993" y="0"/>
                    <a:pt x="1141" y="453"/>
                    <a:pt x="685" y="1247"/>
                  </a:cubicBezTo>
                  <a:cubicBezTo>
                    <a:pt x="1" y="2433"/>
                    <a:pt x="424" y="3993"/>
                    <a:pt x="1603" y="4636"/>
                  </a:cubicBezTo>
                  <a:cubicBezTo>
                    <a:pt x="1957" y="4829"/>
                    <a:pt x="2344" y="4920"/>
                    <a:pt x="2730" y="4920"/>
                  </a:cubicBezTo>
                  <a:cubicBezTo>
                    <a:pt x="3589" y="4920"/>
                    <a:pt x="4441" y="4467"/>
                    <a:pt x="4898" y="3674"/>
                  </a:cubicBezTo>
                  <a:cubicBezTo>
                    <a:pt x="5581" y="2487"/>
                    <a:pt x="5159" y="925"/>
                    <a:pt x="3980" y="284"/>
                  </a:cubicBezTo>
                  <a:cubicBezTo>
                    <a:pt x="3626" y="92"/>
                    <a:pt x="3239" y="0"/>
                    <a:pt x="285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4" name="Google Shape;9924;p24"/>
            <p:cNvSpPr/>
            <p:nvPr/>
          </p:nvSpPr>
          <p:spPr>
            <a:xfrm>
              <a:off x="2426400" y="1589825"/>
              <a:ext cx="139475" cy="122975"/>
            </a:xfrm>
            <a:custGeom>
              <a:avLst/>
              <a:gdLst/>
              <a:ahLst/>
              <a:cxnLst/>
              <a:rect l="l" t="t" r="r" b="b"/>
              <a:pathLst>
                <a:path w="5579" h="4919" extrusionOk="0">
                  <a:moveTo>
                    <a:pt x="2850" y="0"/>
                  </a:moveTo>
                  <a:cubicBezTo>
                    <a:pt x="2009" y="0"/>
                    <a:pt x="1172" y="433"/>
                    <a:pt x="707" y="1202"/>
                  </a:cubicBezTo>
                  <a:cubicBezTo>
                    <a:pt x="1" y="2371"/>
                    <a:pt x="394" y="3943"/>
                    <a:pt x="1559" y="4611"/>
                  </a:cubicBezTo>
                  <a:cubicBezTo>
                    <a:pt x="1923" y="4819"/>
                    <a:pt x="2326" y="4918"/>
                    <a:pt x="2728" y="4918"/>
                  </a:cubicBezTo>
                  <a:cubicBezTo>
                    <a:pt x="3570" y="4918"/>
                    <a:pt x="4407" y="4484"/>
                    <a:pt x="4873" y="3716"/>
                  </a:cubicBezTo>
                  <a:cubicBezTo>
                    <a:pt x="5579" y="2549"/>
                    <a:pt x="5185" y="977"/>
                    <a:pt x="4019" y="308"/>
                  </a:cubicBezTo>
                  <a:cubicBezTo>
                    <a:pt x="3655" y="99"/>
                    <a:pt x="3252" y="0"/>
                    <a:pt x="285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5" name="Google Shape;9925;p24"/>
            <p:cNvSpPr/>
            <p:nvPr/>
          </p:nvSpPr>
          <p:spPr>
            <a:xfrm>
              <a:off x="2027250" y="2301575"/>
              <a:ext cx="137800" cy="122200"/>
            </a:xfrm>
            <a:custGeom>
              <a:avLst/>
              <a:gdLst/>
              <a:ahLst/>
              <a:cxnLst/>
              <a:rect l="l" t="t" r="r" b="b"/>
              <a:pathLst>
                <a:path w="5512" h="4888" extrusionOk="0">
                  <a:moveTo>
                    <a:pt x="2835" y="0"/>
                  </a:moveTo>
                  <a:cubicBezTo>
                    <a:pt x="1968" y="0"/>
                    <a:pt x="1097" y="459"/>
                    <a:pt x="648" y="1260"/>
                  </a:cubicBezTo>
                  <a:cubicBezTo>
                    <a:pt x="1" y="2412"/>
                    <a:pt x="403" y="3933"/>
                    <a:pt x="1526" y="4583"/>
                  </a:cubicBezTo>
                  <a:cubicBezTo>
                    <a:pt x="1884" y="4790"/>
                    <a:pt x="2284" y="4888"/>
                    <a:pt x="2684" y="4888"/>
                  </a:cubicBezTo>
                  <a:cubicBezTo>
                    <a:pt x="3532" y="4888"/>
                    <a:pt x="4383" y="4449"/>
                    <a:pt x="4841" y="3679"/>
                  </a:cubicBezTo>
                  <a:cubicBezTo>
                    <a:pt x="5512" y="2553"/>
                    <a:pt x="5143" y="1014"/>
                    <a:pt x="4040" y="334"/>
                  </a:cubicBezTo>
                  <a:cubicBezTo>
                    <a:pt x="3671" y="107"/>
                    <a:pt x="3253" y="0"/>
                    <a:pt x="283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6" name="Google Shape;9926;p24"/>
            <p:cNvSpPr/>
            <p:nvPr/>
          </p:nvSpPr>
          <p:spPr>
            <a:xfrm>
              <a:off x="5450200" y="3289775"/>
              <a:ext cx="139525" cy="123025"/>
            </a:xfrm>
            <a:custGeom>
              <a:avLst/>
              <a:gdLst/>
              <a:ahLst/>
              <a:cxnLst/>
              <a:rect l="l" t="t" r="r" b="b"/>
              <a:pathLst>
                <a:path w="5581" h="4921" extrusionOk="0">
                  <a:moveTo>
                    <a:pt x="2852" y="1"/>
                  </a:moveTo>
                  <a:cubicBezTo>
                    <a:pt x="1996" y="1"/>
                    <a:pt x="1147" y="451"/>
                    <a:pt x="688" y="1240"/>
                  </a:cubicBezTo>
                  <a:cubicBezTo>
                    <a:pt x="0" y="2424"/>
                    <a:pt x="419" y="3986"/>
                    <a:pt x="1596" y="4632"/>
                  </a:cubicBezTo>
                  <a:cubicBezTo>
                    <a:pt x="1952" y="4828"/>
                    <a:pt x="2341" y="4920"/>
                    <a:pt x="2729" y="4920"/>
                  </a:cubicBezTo>
                  <a:cubicBezTo>
                    <a:pt x="3586" y="4920"/>
                    <a:pt x="4435" y="4470"/>
                    <a:pt x="4894" y="3681"/>
                  </a:cubicBezTo>
                  <a:cubicBezTo>
                    <a:pt x="5581" y="2497"/>
                    <a:pt x="5162" y="935"/>
                    <a:pt x="3985" y="288"/>
                  </a:cubicBezTo>
                  <a:cubicBezTo>
                    <a:pt x="3630" y="93"/>
                    <a:pt x="3240" y="1"/>
                    <a:pt x="285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7" name="Google Shape;9927;p24"/>
            <p:cNvSpPr/>
            <p:nvPr/>
          </p:nvSpPr>
          <p:spPr>
            <a:xfrm>
              <a:off x="4735525" y="4292625"/>
              <a:ext cx="135975" cy="120625"/>
            </a:xfrm>
            <a:custGeom>
              <a:avLst/>
              <a:gdLst/>
              <a:ahLst/>
              <a:cxnLst/>
              <a:rect l="l" t="t" r="r" b="b"/>
              <a:pathLst>
                <a:path w="5439" h="4825" extrusionOk="0">
                  <a:moveTo>
                    <a:pt x="2814" y="1"/>
                  </a:moveTo>
                  <a:cubicBezTo>
                    <a:pt x="1950" y="1"/>
                    <a:pt x="1079" y="458"/>
                    <a:pt x="640" y="1246"/>
                  </a:cubicBezTo>
                  <a:cubicBezTo>
                    <a:pt x="1" y="2391"/>
                    <a:pt x="434" y="3949"/>
                    <a:pt x="1564" y="4558"/>
                  </a:cubicBezTo>
                  <a:cubicBezTo>
                    <a:pt x="1901" y="4739"/>
                    <a:pt x="2274" y="4825"/>
                    <a:pt x="2648" y="4825"/>
                  </a:cubicBezTo>
                  <a:cubicBezTo>
                    <a:pt x="3534" y="4825"/>
                    <a:pt x="4424" y="4345"/>
                    <a:pt x="4849" y="3532"/>
                  </a:cubicBezTo>
                  <a:cubicBezTo>
                    <a:pt x="5438" y="2400"/>
                    <a:pt x="5026" y="919"/>
                    <a:pt x="3944" y="296"/>
                  </a:cubicBezTo>
                  <a:cubicBezTo>
                    <a:pt x="3597" y="95"/>
                    <a:pt x="3206" y="1"/>
                    <a:pt x="281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8" name="Google Shape;9928;p24"/>
            <p:cNvSpPr/>
            <p:nvPr/>
          </p:nvSpPr>
          <p:spPr>
            <a:xfrm>
              <a:off x="2524450" y="4141850"/>
              <a:ext cx="135950" cy="120600"/>
            </a:xfrm>
            <a:custGeom>
              <a:avLst/>
              <a:gdLst/>
              <a:ahLst/>
              <a:cxnLst/>
              <a:rect l="l" t="t" r="r" b="b"/>
              <a:pathLst>
                <a:path w="5438" h="4824" extrusionOk="0">
                  <a:moveTo>
                    <a:pt x="2812" y="0"/>
                  </a:moveTo>
                  <a:cubicBezTo>
                    <a:pt x="1941" y="0"/>
                    <a:pt x="1064" y="465"/>
                    <a:pt x="629" y="1262"/>
                  </a:cubicBezTo>
                  <a:cubicBezTo>
                    <a:pt x="0" y="2417"/>
                    <a:pt x="447" y="3971"/>
                    <a:pt x="1581" y="4566"/>
                  </a:cubicBezTo>
                  <a:cubicBezTo>
                    <a:pt x="1915" y="4741"/>
                    <a:pt x="2282" y="4824"/>
                    <a:pt x="2649" y="4824"/>
                  </a:cubicBezTo>
                  <a:cubicBezTo>
                    <a:pt x="3543" y="4824"/>
                    <a:pt x="4438" y="4335"/>
                    <a:pt x="4857" y="3512"/>
                  </a:cubicBezTo>
                  <a:cubicBezTo>
                    <a:pt x="5438" y="2373"/>
                    <a:pt x="5012" y="895"/>
                    <a:pt x="3926" y="285"/>
                  </a:cubicBezTo>
                  <a:cubicBezTo>
                    <a:pt x="3582" y="91"/>
                    <a:pt x="3198" y="0"/>
                    <a:pt x="281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9" name="Google Shape;9929;p24"/>
            <p:cNvSpPr/>
            <p:nvPr/>
          </p:nvSpPr>
          <p:spPr>
            <a:xfrm>
              <a:off x="3222325" y="4534075"/>
              <a:ext cx="136450" cy="120675"/>
            </a:xfrm>
            <a:custGeom>
              <a:avLst/>
              <a:gdLst/>
              <a:ahLst/>
              <a:cxnLst/>
              <a:rect l="l" t="t" r="r" b="b"/>
              <a:pathLst>
                <a:path w="5458" h="4827" extrusionOk="0">
                  <a:moveTo>
                    <a:pt x="2813" y="1"/>
                  </a:moveTo>
                  <a:cubicBezTo>
                    <a:pt x="2005" y="1"/>
                    <a:pt x="1186" y="403"/>
                    <a:pt x="714" y="1118"/>
                  </a:cubicBezTo>
                  <a:cubicBezTo>
                    <a:pt x="1" y="2203"/>
                    <a:pt x="337" y="3779"/>
                    <a:pt x="1433" y="4484"/>
                  </a:cubicBezTo>
                  <a:cubicBezTo>
                    <a:pt x="1796" y="4717"/>
                    <a:pt x="2215" y="4827"/>
                    <a:pt x="2638" y="4827"/>
                  </a:cubicBezTo>
                  <a:cubicBezTo>
                    <a:pt x="3467" y="4827"/>
                    <a:pt x="4310" y="4406"/>
                    <a:pt x="4771" y="3663"/>
                  </a:cubicBezTo>
                  <a:cubicBezTo>
                    <a:pt x="5458" y="2558"/>
                    <a:pt x="5083" y="984"/>
                    <a:pt x="3974" y="315"/>
                  </a:cubicBezTo>
                  <a:cubicBezTo>
                    <a:pt x="3620" y="102"/>
                    <a:pt x="3218" y="1"/>
                    <a:pt x="28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0" name="Google Shape;9930;p24"/>
            <p:cNvSpPr/>
            <p:nvPr/>
          </p:nvSpPr>
          <p:spPr>
            <a:xfrm>
              <a:off x="1944300" y="2723400"/>
              <a:ext cx="136550" cy="120700"/>
            </a:xfrm>
            <a:custGeom>
              <a:avLst/>
              <a:gdLst/>
              <a:ahLst/>
              <a:cxnLst/>
              <a:rect l="l" t="t" r="r" b="b"/>
              <a:pathLst>
                <a:path w="5462" h="4828" extrusionOk="0">
                  <a:moveTo>
                    <a:pt x="2810" y="1"/>
                  </a:moveTo>
                  <a:cubicBezTo>
                    <a:pt x="1987" y="1"/>
                    <a:pt x="1157" y="418"/>
                    <a:pt x="694" y="1153"/>
                  </a:cubicBezTo>
                  <a:cubicBezTo>
                    <a:pt x="0" y="2254"/>
                    <a:pt x="366" y="3829"/>
                    <a:pt x="1471" y="4507"/>
                  </a:cubicBezTo>
                  <a:cubicBezTo>
                    <a:pt x="1826" y="4725"/>
                    <a:pt x="2232" y="4828"/>
                    <a:pt x="2641" y="4828"/>
                  </a:cubicBezTo>
                  <a:cubicBezTo>
                    <a:pt x="3485" y="4828"/>
                    <a:pt x="4343" y="4391"/>
                    <a:pt x="4795" y="3627"/>
                  </a:cubicBezTo>
                  <a:cubicBezTo>
                    <a:pt x="5461" y="2502"/>
                    <a:pt x="5062" y="938"/>
                    <a:pt x="3940" y="296"/>
                  </a:cubicBezTo>
                  <a:cubicBezTo>
                    <a:pt x="3592" y="95"/>
                    <a:pt x="3202" y="1"/>
                    <a:pt x="281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1" name="Google Shape;9931;p24"/>
            <p:cNvSpPr/>
            <p:nvPr/>
          </p:nvSpPr>
          <p:spPr>
            <a:xfrm>
              <a:off x="2242400" y="3827500"/>
              <a:ext cx="136075" cy="119875"/>
            </a:xfrm>
            <a:custGeom>
              <a:avLst/>
              <a:gdLst/>
              <a:ahLst/>
              <a:cxnLst/>
              <a:rect l="l" t="t" r="r" b="b"/>
              <a:pathLst>
                <a:path w="5443" h="4795" extrusionOk="0">
                  <a:moveTo>
                    <a:pt x="2792" y="0"/>
                  </a:moveTo>
                  <a:cubicBezTo>
                    <a:pt x="1957" y="0"/>
                    <a:pt x="1121" y="435"/>
                    <a:pt x="672" y="1196"/>
                  </a:cubicBezTo>
                  <a:cubicBezTo>
                    <a:pt x="0" y="2332"/>
                    <a:pt x="410" y="3886"/>
                    <a:pt x="1546" y="4514"/>
                  </a:cubicBezTo>
                  <a:cubicBezTo>
                    <a:pt x="1890" y="4705"/>
                    <a:pt x="2270" y="4795"/>
                    <a:pt x="2650" y="4795"/>
                  </a:cubicBezTo>
                  <a:cubicBezTo>
                    <a:pt x="3486" y="4795"/>
                    <a:pt x="4322" y="4360"/>
                    <a:pt x="4770" y="3599"/>
                  </a:cubicBezTo>
                  <a:cubicBezTo>
                    <a:pt x="5442" y="2463"/>
                    <a:pt x="5033" y="908"/>
                    <a:pt x="3897" y="281"/>
                  </a:cubicBezTo>
                  <a:cubicBezTo>
                    <a:pt x="3553" y="90"/>
                    <a:pt x="3173" y="0"/>
                    <a:pt x="279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2" name="Google Shape;9932;p24"/>
            <p:cNvSpPr/>
            <p:nvPr/>
          </p:nvSpPr>
          <p:spPr>
            <a:xfrm>
              <a:off x="3638050" y="4612075"/>
              <a:ext cx="136000" cy="119925"/>
            </a:xfrm>
            <a:custGeom>
              <a:avLst/>
              <a:gdLst/>
              <a:ahLst/>
              <a:cxnLst/>
              <a:rect l="l" t="t" r="r" b="b"/>
              <a:pathLst>
                <a:path w="5440" h="4797" extrusionOk="0">
                  <a:moveTo>
                    <a:pt x="2792" y="1"/>
                  </a:moveTo>
                  <a:cubicBezTo>
                    <a:pt x="1966" y="1"/>
                    <a:pt x="1137" y="425"/>
                    <a:pt x="682" y="1172"/>
                  </a:cubicBezTo>
                  <a:cubicBezTo>
                    <a:pt x="0" y="2297"/>
                    <a:pt x="393" y="3859"/>
                    <a:pt x="1521" y="4503"/>
                  </a:cubicBezTo>
                  <a:cubicBezTo>
                    <a:pt x="1870" y="4702"/>
                    <a:pt x="2258" y="4796"/>
                    <a:pt x="2647" y="4796"/>
                  </a:cubicBezTo>
                  <a:cubicBezTo>
                    <a:pt x="3473" y="4796"/>
                    <a:pt x="4301" y="4372"/>
                    <a:pt x="4755" y="3624"/>
                  </a:cubicBezTo>
                  <a:cubicBezTo>
                    <a:pt x="5439" y="2500"/>
                    <a:pt x="5046" y="938"/>
                    <a:pt x="3918" y="294"/>
                  </a:cubicBezTo>
                  <a:cubicBezTo>
                    <a:pt x="3569" y="95"/>
                    <a:pt x="3181" y="1"/>
                    <a:pt x="279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3" name="Google Shape;9933;p24"/>
            <p:cNvSpPr/>
            <p:nvPr/>
          </p:nvSpPr>
          <p:spPr>
            <a:xfrm>
              <a:off x="4026300" y="929675"/>
              <a:ext cx="133600" cy="118175"/>
            </a:xfrm>
            <a:custGeom>
              <a:avLst/>
              <a:gdLst/>
              <a:ahLst/>
              <a:cxnLst/>
              <a:rect l="l" t="t" r="r" b="b"/>
              <a:pathLst>
                <a:path w="5344" h="4727" extrusionOk="0">
                  <a:moveTo>
                    <a:pt x="2712" y="1"/>
                  </a:moveTo>
                  <a:cubicBezTo>
                    <a:pt x="1897" y="1"/>
                    <a:pt x="1099" y="432"/>
                    <a:pt x="656" y="1200"/>
                  </a:cubicBezTo>
                  <a:cubicBezTo>
                    <a:pt x="0" y="2335"/>
                    <a:pt x="372" y="3776"/>
                    <a:pt x="1486" y="4420"/>
                  </a:cubicBezTo>
                  <a:cubicBezTo>
                    <a:pt x="1846" y="4628"/>
                    <a:pt x="2240" y="4727"/>
                    <a:pt x="2631" y="4727"/>
                  </a:cubicBezTo>
                  <a:cubicBezTo>
                    <a:pt x="3446" y="4727"/>
                    <a:pt x="4244" y="4295"/>
                    <a:pt x="4688" y="3528"/>
                  </a:cubicBezTo>
                  <a:cubicBezTo>
                    <a:pt x="5343" y="2392"/>
                    <a:pt x="4971" y="951"/>
                    <a:pt x="3858" y="308"/>
                  </a:cubicBezTo>
                  <a:cubicBezTo>
                    <a:pt x="3497" y="100"/>
                    <a:pt x="3103" y="1"/>
                    <a:pt x="271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4" name="Google Shape;9934;p24"/>
            <p:cNvSpPr/>
            <p:nvPr/>
          </p:nvSpPr>
          <p:spPr>
            <a:xfrm>
              <a:off x="5189300" y="1583500"/>
              <a:ext cx="133600" cy="118175"/>
            </a:xfrm>
            <a:custGeom>
              <a:avLst/>
              <a:gdLst/>
              <a:ahLst/>
              <a:cxnLst/>
              <a:rect l="l" t="t" r="r" b="b"/>
              <a:pathLst>
                <a:path w="5344" h="4727" extrusionOk="0">
                  <a:moveTo>
                    <a:pt x="2713" y="1"/>
                  </a:moveTo>
                  <a:cubicBezTo>
                    <a:pt x="1899" y="1"/>
                    <a:pt x="1101" y="431"/>
                    <a:pt x="657" y="1197"/>
                  </a:cubicBezTo>
                  <a:cubicBezTo>
                    <a:pt x="0" y="2332"/>
                    <a:pt x="371" y="3773"/>
                    <a:pt x="1484" y="4419"/>
                  </a:cubicBezTo>
                  <a:cubicBezTo>
                    <a:pt x="1845" y="4628"/>
                    <a:pt x="2240" y="4727"/>
                    <a:pt x="2631" y="4727"/>
                  </a:cubicBezTo>
                  <a:cubicBezTo>
                    <a:pt x="3445" y="4727"/>
                    <a:pt x="4244" y="4297"/>
                    <a:pt x="4688" y="3530"/>
                  </a:cubicBezTo>
                  <a:cubicBezTo>
                    <a:pt x="5343" y="2395"/>
                    <a:pt x="4973" y="954"/>
                    <a:pt x="3859" y="309"/>
                  </a:cubicBezTo>
                  <a:cubicBezTo>
                    <a:pt x="3498" y="100"/>
                    <a:pt x="3104" y="1"/>
                    <a:pt x="27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5" name="Google Shape;9935;p24"/>
            <p:cNvSpPr/>
            <p:nvPr/>
          </p:nvSpPr>
          <p:spPr>
            <a:xfrm>
              <a:off x="2295075" y="4013825"/>
              <a:ext cx="130025" cy="115100"/>
            </a:xfrm>
            <a:custGeom>
              <a:avLst/>
              <a:gdLst/>
              <a:ahLst/>
              <a:cxnLst/>
              <a:rect l="l" t="t" r="r" b="b"/>
              <a:pathLst>
                <a:path w="5201" h="4604" extrusionOk="0">
                  <a:moveTo>
                    <a:pt x="2605" y="0"/>
                  </a:moveTo>
                  <a:cubicBezTo>
                    <a:pt x="1823" y="0"/>
                    <a:pt x="1077" y="422"/>
                    <a:pt x="643" y="1187"/>
                  </a:cubicBezTo>
                  <a:cubicBezTo>
                    <a:pt x="1" y="2318"/>
                    <a:pt x="342" y="3645"/>
                    <a:pt x="1440" y="4283"/>
                  </a:cubicBezTo>
                  <a:cubicBezTo>
                    <a:pt x="1813" y="4500"/>
                    <a:pt x="2209" y="4603"/>
                    <a:pt x="2596" y="4603"/>
                  </a:cubicBezTo>
                  <a:cubicBezTo>
                    <a:pt x="3394" y="4603"/>
                    <a:pt x="4154" y="4163"/>
                    <a:pt x="4585" y="3367"/>
                  </a:cubicBezTo>
                  <a:cubicBezTo>
                    <a:pt x="5201" y="2231"/>
                    <a:pt x="4827" y="910"/>
                    <a:pt x="3711" y="293"/>
                  </a:cubicBezTo>
                  <a:cubicBezTo>
                    <a:pt x="3354" y="95"/>
                    <a:pt x="2976" y="0"/>
                    <a:pt x="260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6" name="Google Shape;9936;p24"/>
            <p:cNvSpPr/>
            <p:nvPr/>
          </p:nvSpPr>
          <p:spPr>
            <a:xfrm>
              <a:off x="3457600" y="4667650"/>
              <a:ext cx="130500" cy="115125"/>
            </a:xfrm>
            <a:custGeom>
              <a:avLst/>
              <a:gdLst/>
              <a:ahLst/>
              <a:cxnLst/>
              <a:rect l="l" t="t" r="r" b="b"/>
              <a:pathLst>
                <a:path w="5220" h="4605" extrusionOk="0">
                  <a:moveTo>
                    <a:pt x="2623" y="1"/>
                  </a:moveTo>
                  <a:cubicBezTo>
                    <a:pt x="1857" y="1"/>
                    <a:pt x="1124" y="405"/>
                    <a:pt x="689" y="1142"/>
                  </a:cubicBezTo>
                  <a:cubicBezTo>
                    <a:pt x="0" y="2303"/>
                    <a:pt x="358" y="3677"/>
                    <a:pt x="1511" y="4313"/>
                  </a:cubicBezTo>
                  <a:cubicBezTo>
                    <a:pt x="1867" y="4510"/>
                    <a:pt x="2244" y="4604"/>
                    <a:pt x="2614" y="4604"/>
                  </a:cubicBezTo>
                  <a:cubicBezTo>
                    <a:pt x="3398" y="4604"/>
                    <a:pt x="4145" y="4180"/>
                    <a:pt x="4579" y="3413"/>
                  </a:cubicBezTo>
                  <a:cubicBezTo>
                    <a:pt x="5220" y="2283"/>
                    <a:pt x="4875" y="956"/>
                    <a:pt x="3776" y="318"/>
                  </a:cubicBezTo>
                  <a:cubicBezTo>
                    <a:pt x="3406" y="104"/>
                    <a:pt x="3010" y="1"/>
                    <a:pt x="262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7" name="Google Shape;9937;p24"/>
            <p:cNvSpPr/>
            <p:nvPr/>
          </p:nvSpPr>
          <p:spPr>
            <a:xfrm>
              <a:off x="2810275" y="4459675"/>
              <a:ext cx="129300" cy="114350"/>
            </a:xfrm>
            <a:custGeom>
              <a:avLst/>
              <a:gdLst/>
              <a:ahLst/>
              <a:cxnLst/>
              <a:rect l="l" t="t" r="r" b="b"/>
              <a:pathLst>
                <a:path w="5172" h="4574" extrusionOk="0">
                  <a:moveTo>
                    <a:pt x="2599" y="0"/>
                  </a:moveTo>
                  <a:cubicBezTo>
                    <a:pt x="1827" y="0"/>
                    <a:pt x="1085" y="410"/>
                    <a:pt x="652" y="1154"/>
                  </a:cubicBezTo>
                  <a:cubicBezTo>
                    <a:pt x="1" y="2274"/>
                    <a:pt x="340" y="3623"/>
                    <a:pt x="1433" y="4259"/>
                  </a:cubicBezTo>
                  <a:cubicBezTo>
                    <a:pt x="1798" y="4472"/>
                    <a:pt x="2190" y="4574"/>
                    <a:pt x="2575" y="4574"/>
                  </a:cubicBezTo>
                  <a:cubicBezTo>
                    <a:pt x="3346" y="4574"/>
                    <a:pt x="4088" y="4164"/>
                    <a:pt x="4520" y="3421"/>
                  </a:cubicBezTo>
                  <a:cubicBezTo>
                    <a:pt x="5172" y="2299"/>
                    <a:pt x="4833" y="952"/>
                    <a:pt x="3739" y="314"/>
                  </a:cubicBezTo>
                  <a:cubicBezTo>
                    <a:pt x="3375" y="102"/>
                    <a:pt x="2983" y="0"/>
                    <a:pt x="259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8" name="Google Shape;9938;p24"/>
            <p:cNvSpPr/>
            <p:nvPr/>
          </p:nvSpPr>
          <p:spPr>
            <a:xfrm>
              <a:off x="4443325" y="1008375"/>
              <a:ext cx="130650" cy="115975"/>
            </a:xfrm>
            <a:custGeom>
              <a:avLst/>
              <a:gdLst/>
              <a:ahLst/>
              <a:cxnLst/>
              <a:rect l="l" t="t" r="r" b="b"/>
              <a:pathLst>
                <a:path w="5226" h="4639" extrusionOk="0">
                  <a:moveTo>
                    <a:pt x="2613" y="0"/>
                  </a:moveTo>
                  <a:cubicBezTo>
                    <a:pt x="1812" y="0"/>
                    <a:pt x="1054" y="443"/>
                    <a:pt x="618" y="1245"/>
                  </a:cubicBezTo>
                  <a:cubicBezTo>
                    <a:pt x="0" y="2381"/>
                    <a:pt x="366" y="3697"/>
                    <a:pt x="1469" y="4326"/>
                  </a:cubicBezTo>
                  <a:cubicBezTo>
                    <a:pt x="1840" y="4537"/>
                    <a:pt x="2232" y="4638"/>
                    <a:pt x="2614" y="4638"/>
                  </a:cubicBezTo>
                  <a:cubicBezTo>
                    <a:pt x="3415" y="4638"/>
                    <a:pt x="4174" y="4195"/>
                    <a:pt x="4610" y="3392"/>
                  </a:cubicBezTo>
                  <a:cubicBezTo>
                    <a:pt x="5226" y="2258"/>
                    <a:pt x="4862" y="940"/>
                    <a:pt x="3758" y="312"/>
                  </a:cubicBezTo>
                  <a:cubicBezTo>
                    <a:pt x="3387" y="101"/>
                    <a:pt x="2995" y="0"/>
                    <a:pt x="261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9" name="Google Shape;9939;p24"/>
            <p:cNvSpPr/>
            <p:nvPr/>
          </p:nvSpPr>
          <p:spPr>
            <a:xfrm>
              <a:off x="4675225" y="1138450"/>
              <a:ext cx="132550" cy="117350"/>
            </a:xfrm>
            <a:custGeom>
              <a:avLst/>
              <a:gdLst/>
              <a:ahLst/>
              <a:cxnLst/>
              <a:rect l="l" t="t" r="r" b="b"/>
              <a:pathLst>
                <a:path w="5302" h="4694" extrusionOk="0">
                  <a:moveTo>
                    <a:pt x="2661" y="0"/>
                  </a:moveTo>
                  <a:cubicBezTo>
                    <a:pt x="1827" y="0"/>
                    <a:pt x="1026" y="465"/>
                    <a:pt x="596" y="1287"/>
                  </a:cubicBezTo>
                  <a:cubicBezTo>
                    <a:pt x="1" y="2424"/>
                    <a:pt x="385" y="3767"/>
                    <a:pt x="1486" y="4389"/>
                  </a:cubicBezTo>
                  <a:cubicBezTo>
                    <a:pt x="1851" y="4595"/>
                    <a:pt x="2241" y="4694"/>
                    <a:pt x="2625" y="4694"/>
                  </a:cubicBezTo>
                  <a:cubicBezTo>
                    <a:pt x="3439" y="4694"/>
                    <a:pt x="4221" y="4250"/>
                    <a:pt x="4659" y="3456"/>
                  </a:cubicBezTo>
                  <a:cubicBezTo>
                    <a:pt x="5301" y="2290"/>
                    <a:pt x="4902" y="896"/>
                    <a:pt x="3748" y="277"/>
                  </a:cubicBezTo>
                  <a:cubicBezTo>
                    <a:pt x="3398" y="90"/>
                    <a:pt x="3026" y="0"/>
                    <a:pt x="266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0" name="Google Shape;9940;p24"/>
            <p:cNvSpPr/>
            <p:nvPr/>
          </p:nvSpPr>
          <p:spPr>
            <a:xfrm>
              <a:off x="4908725" y="1269975"/>
              <a:ext cx="130250" cy="115825"/>
            </a:xfrm>
            <a:custGeom>
              <a:avLst/>
              <a:gdLst/>
              <a:ahLst/>
              <a:cxnLst/>
              <a:rect l="l" t="t" r="r" b="b"/>
              <a:pathLst>
                <a:path w="5210" h="4633" extrusionOk="0">
                  <a:moveTo>
                    <a:pt x="2604" y="0"/>
                  </a:moveTo>
                  <a:cubicBezTo>
                    <a:pt x="1844" y="0"/>
                    <a:pt x="1118" y="395"/>
                    <a:pt x="677" y="1124"/>
                  </a:cubicBezTo>
                  <a:cubicBezTo>
                    <a:pt x="0" y="2240"/>
                    <a:pt x="288" y="3581"/>
                    <a:pt x="1347" y="4254"/>
                  </a:cubicBezTo>
                  <a:cubicBezTo>
                    <a:pt x="1749" y="4510"/>
                    <a:pt x="2183" y="4632"/>
                    <a:pt x="2607" y="4632"/>
                  </a:cubicBezTo>
                  <a:cubicBezTo>
                    <a:pt x="3367" y="4632"/>
                    <a:pt x="4093" y="4238"/>
                    <a:pt x="4534" y="3509"/>
                  </a:cubicBezTo>
                  <a:cubicBezTo>
                    <a:pt x="5209" y="2392"/>
                    <a:pt x="4922" y="1052"/>
                    <a:pt x="3862" y="377"/>
                  </a:cubicBezTo>
                  <a:cubicBezTo>
                    <a:pt x="3461" y="123"/>
                    <a:pt x="3027" y="0"/>
                    <a:pt x="260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1" name="Google Shape;9941;p24"/>
            <p:cNvSpPr/>
            <p:nvPr/>
          </p:nvSpPr>
          <p:spPr>
            <a:xfrm>
              <a:off x="3429850" y="907175"/>
              <a:ext cx="129450" cy="114350"/>
            </a:xfrm>
            <a:custGeom>
              <a:avLst/>
              <a:gdLst/>
              <a:ahLst/>
              <a:cxnLst/>
              <a:rect l="l" t="t" r="r" b="b"/>
              <a:pathLst>
                <a:path w="5178" h="4574" extrusionOk="0">
                  <a:moveTo>
                    <a:pt x="2602" y="0"/>
                  </a:moveTo>
                  <a:cubicBezTo>
                    <a:pt x="1810" y="0"/>
                    <a:pt x="1052" y="434"/>
                    <a:pt x="624" y="1210"/>
                  </a:cubicBezTo>
                  <a:cubicBezTo>
                    <a:pt x="1" y="2340"/>
                    <a:pt x="378" y="3678"/>
                    <a:pt x="1489" y="4290"/>
                  </a:cubicBezTo>
                  <a:cubicBezTo>
                    <a:pt x="1839" y="4482"/>
                    <a:pt x="2211" y="4574"/>
                    <a:pt x="2576" y="4574"/>
                  </a:cubicBezTo>
                  <a:cubicBezTo>
                    <a:pt x="3368" y="4574"/>
                    <a:pt x="4126" y="4141"/>
                    <a:pt x="4554" y="3364"/>
                  </a:cubicBezTo>
                  <a:cubicBezTo>
                    <a:pt x="5177" y="2234"/>
                    <a:pt x="4800" y="896"/>
                    <a:pt x="3688" y="284"/>
                  </a:cubicBezTo>
                  <a:cubicBezTo>
                    <a:pt x="3338" y="92"/>
                    <a:pt x="2967" y="0"/>
                    <a:pt x="260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2" name="Google Shape;9942;p24"/>
            <p:cNvSpPr/>
            <p:nvPr/>
          </p:nvSpPr>
          <p:spPr>
            <a:xfrm>
              <a:off x="5522950" y="2083700"/>
              <a:ext cx="130025" cy="115075"/>
            </a:xfrm>
            <a:custGeom>
              <a:avLst/>
              <a:gdLst/>
              <a:ahLst/>
              <a:cxnLst/>
              <a:rect l="l" t="t" r="r" b="b"/>
              <a:pathLst>
                <a:path w="5201" h="4603" extrusionOk="0">
                  <a:moveTo>
                    <a:pt x="2607" y="0"/>
                  </a:moveTo>
                  <a:cubicBezTo>
                    <a:pt x="1811" y="0"/>
                    <a:pt x="1053" y="438"/>
                    <a:pt x="621" y="1232"/>
                  </a:cubicBezTo>
                  <a:cubicBezTo>
                    <a:pt x="0" y="2369"/>
                    <a:pt x="372" y="3688"/>
                    <a:pt x="1486" y="4307"/>
                  </a:cubicBezTo>
                  <a:cubicBezTo>
                    <a:pt x="1845" y="4507"/>
                    <a:pt x="2225" y="4603"/>
                    <a:pt x="2598" y="4603"/>
                  </a:cubicBezTo>
                  <a:cubicBezTo>
                    <a:pt x="3378" y="4603"/>
                    <a:pt x="4122" y="4183"/>
                    <a:pt x="4557" y="3422"/>
                  </a:cubicBezTo>
                  <a:cubicBezTo>
                    <a:pt x="5201" y="2293"/>
                    <a:pt x="4862" y="962"/>
                    <a:pt x="3767" y="323"/>
                  </a:cubicBezTo>
                  <a:cubicBezTo>
                    <a:pt x="3394" y="105"/>
                    <a:pt x="2996" y="0"/>
                    <a:pt x="260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3" name="Google Shape;9943;p24"/>
            <p:cNvSpPr/>
            <p:nvPr/>
          </p:nvSpPr>
          <p:spPr>
            <a:xfrm>
              <a:off x="3246200" y="960000"/>
              <a:ext cx="130375" cy="115100"/>
            </a:xfrm>
            <a:custGeom>
              <a:avLst/>
              <a:gdLst/>
              <a:ahLst/>
              <a:cxnLst/>
              <a:rect l="l" t="t" r="r" b="b"/>
              <a:pathLst>
                <a:path w="5215" h="4604" extrusionOk="0">
                  <a:moveTo>
                    <a:pt x="2621" y="0"/>
                  </a:moveTo>
                  <a:cubicBezTo>
                    <a:pt x="1861" y="0"/>
                    <a:pt x="1133" y="396"/>
                    <a:pt x="696" y="1123"/>
                  </a:cubicBezTo>
                  <a:cubicBezTo>
                    <a:pt x="1" y="2280"/>
                    <a:pt x="346" y="3658"/>
                    <a:pt x="1492" y="4303"/>
                  </a:cubicBezTo>
                  <a:cubicBezTo>
                    <a:pt x="1854" y="4506"/>
                    <a:pt x="2237" y="4603"/>
                    <a:pt x="2613" y="4603"/>
                  </a:cubicBezTo>
                  <a:cubicBezTo>
                    <a:pt x="3390" y="4603"/>
                    <a:pt x="4131" y="4187"/>
                    <a:pt x="4568" y="3431"/>
                  </a:cubicBezTo>
                  <a:cubicBezTo>
                    <a:pt x="5214" y="2305"/>
                    <a:pt x="4881" y="970"/>
                    <a:pt x="3791" y="327"/>
                  </a:cubicBezTo>
                  <a:cubicBezTo>
                    <a:pt x="3416" y="106"/>
                    <a:pt x="3014" y="0"/>
                    <a:pt x="262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4" name="Google Shape;9944;p24"/>
            <p:cNvSpPr/>
            <p:nvPr/>
          </p:nvSpPr>
          <p:spPr>
            <a:xfrm>
              <a:off x="5572125" y="2267625"/>
              <a:ext cx="130550" cy="115175"/>
            </a:xfrm>
            <a:custGeom>
              <a:avLst/>
              <a:gdLst/>
              <a:ahLst/>
              <a:cxnLst/>
              <a:rect l="l" t="t" r="r" b="b"/>
              <a:pathLst>
                <a:path w="5222" h="4607" extrusionOk="0">
                  <a:moveTo>
                    <a:pt x="2626" y="0"/>
                  </a:moveTo>
                  <a:cubicBezTo>
                    <a:pt x="1841" y="0"/>
                    <a:pt x="1092" y="427"/>
                    <a:pt x="658" y="1199"/>
                  </a:cubicBezTo>
                  <a:cubicBezTo>
                    <a:pt x="1" y="2369"/>
                    <a:pt x="394" y="3732"/>
                    <a:pt x="1567" y="4345"/>
                  </a:cubicBezTo>
                  <a:cubicBezTo>
                    <a:pt x="1906" y="4522"/>
                    <a:pt x="2262" y="4606"/>
                    <a:pt x="2611" y="4606"/>
                  </a:cubicBezTo>
                  <a:cubicBezTo>
                    <a:pt x="3415" y="4606"/>
                    <a:pt x="4182" y="4158"/>
                    <a:pt x="4612" y="3357"/>
                  </a:cubicBezTo>
                  <a:cubicBezTo>
                    <a:pt x="5222" y="2221"/>
                    <a:pt x="4840" y="902"/>
                    <a:pt x="3723" y="288"/>
                  </a:cubicBezTo>
                  <a:cubicBezTo>
                    <a:pt x="3368" y="93"/>
                    <a:pt x="2993" y="0"/>
                    <a:pt x="262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5" name="Google Shape;9945;p24"/>
            <p:cNvSpPr/>
            <p:nvPr/>
          </p:nvSpPr>
          <p:spPr>
            <a:xfrm>
              <a:off x="3063950" y="1013525"/>
              <a:ext cx="129425" cy="114375"/>
            </a:xfrm>
            <a:custGeom>
              <a:avLst/>
              <a:gdLst/>
              <a:ahLst/>
              <a:cxnLst/>
              <a:rect l="l" t="t" r="r" b="b"/>
              <a:pathLst>
                <a:path w="5177" h="4575" extrusionOk="0">
                  <a:moveTo>
                    <a:pt x="2604" y="0"/>
                  </a:moveTo>
                  <a:cubicBezTo>
                    <a:pt x="1801" y="0"/>
                    <a:pt x="1033" y="445"/>
                    <a:pt x="608" y="1237"/>
                  </a:cubicBezTo>
                  <a:cubicBezTo>
                    <a:pt x="1" y="2370"/>
                    <a:pt x="396" y="3705"/>
                    <a:pt x="1516" y="4305"/>
                  </a:cubicBezTo>
                  <a:cubicBezTo>
                    <a:pt x="1857" y="4487"/>
                    <a:pt x="2219" y="4574"/>
                    <a:pt x="2574" y="4574"/>
                  </a:cubicBezTo>
                  <a:cubicBezTo>
                    <a:pt x="3376" y="4574"/>
                    <a:pt x="4144" y="4130"/>
                    <a:pt x="4569" y="3338"/>
                  </a:cubicBezTo>
                  <a:cubicBezTo>
                    <a:pt x="5176" y="2205"/>
                    <a:pt x="4783" y="870"/>
                    <a:pt x="3661" y="270"/>
                  </a:cubicBezTo>
                  <a:cubicBezTo>
                    <a:pt x="3320" y="87"/>
                    <a:pt x="2959" y="0"/>
                    <a:pt x="260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6" name="Google Shape;9946;p24"/>
            <p:cNvSpPr/>
            <p:nvPr/>
          </p:nvSpPr>
          <p:spPr>
            <a:xfrm>
              <a:off x="5622625" y="2451975"/>
              <a:ext cx="129350" cy="114350"/>
            </a:xfrm>
            <a:custGeom>
              <a:avLst/>
              <a:gdLst/>
              <a:ahLst/>
              <a:cxnLst/>
              <a:rect l="l" t="t" r="r" b="b"/>
              <a:pathLst>
                <a:path w="5174" h="4574" extrusionOk="0">
                  <a:moveTo>
                    <a:pt x="2599" y="0"/>
                  </a:moveTo>
                  <a:cubicBezTo>
                    <a:pt x="1822" y="0"/>
                    <a:pt x="1076" y="415"/>
                    <a:pt x="645" y="1167"/>
                  </a:cubicBezTo>
                  <a:cubicBezTo>
                    <a:pt x="1" y="2290"/>
                    <a:pt x="349" y="3636"/>
                    <a:pt x="1447" y="4266"/>
                  </a:cubicBezTo>
                  <a:cubicBezTo>
                    <a:pt x="1808" y="4474"/>
                    <a:pt x="2195" y="4573"/>
                    <a:pt x="2575" y="4573"/>
                  </a:cubicBezTo>
                  <a:cubicBezTo>
                    <a:pt x="3351" y="4573"/>
                    <a:pt x="4096" y="4158"/>
                    <a:pt x="4528" y="3406"/>
                  </a:cubicBezTo>
                  <a:cubicBezTo>
                    <a:pt x="5173" y="2283"/>
                    <a:pt x="4824" y="938"/>
                    <a:pt x="3728" y="307"/>
                  </a:cubicBezTo>
                  <a:cubicBezTo>
                    <a:pt x="3366" y="99"/>
                    <a:pt x="2978" y="0"/>
                    <a:pt x="259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7" name="Google Shape;9947;p24"/>
            <p:cNvSpPr/>
            <p:nvPr/>
          </p:nvSpPr>
          <p:spPr>
            <a:xfrm>
              <a:off x="2563275" y="1355900"/>
              <a:ext cx="132350" cy="116600"/>
            </a:xfrm>
            <a:custGeom>
              <a:avLst/>
              <a:gdLst/>
              <a:ahLst/>
              <a:cxnLst/>
              <a:rect l="l" t="t" r="r" b="b"/>
              <a:pathLst>
                <a:path w="5294" h="4664" extrusionOk="0">
                  <a:moveTo>
                    <a:pt x="2653" y="0"/>
                  </a:moveTo>
                  <a:cubicBezTo>
                    <a:pt x="1875" y="0"/>
                    <a:pt x="1131" y="411"/>
                    <a:pt x="689" y="1159"/>
                  </a:cubicBezTo>
                  <a:cubicBezTo>
                    <a:pt x="0" y="2322"/>
                    <a:pt x="354" y="3708"/>
                    <a:pt x="1502" y="4357"/>
                  </a:cubicBezTo>
                  <a:cubicBezTo>
                    <a:pt x="1869" y="4564"/>
                    <a:pt x="2260" y="4664"/>
                    <a:pt x="2642" y="4664"/>
                  </a:cubicBezTo>
                  <a:cubicBezTo>
                    <a:pt x="3419" y="4664"/>
                    <a:pt x="4163" y="4253"/>
                    <a:pt x="4605" y="3504"/>
                  </a:cubicBezTo>
                  <a:cubicBezTo>
                    <a:pt x="5294" y="2342"/>
                    <a:pt x="4940" y="956"/>
                    <a:pt x="3792" y="306"/>
                  </a:cubicBezTo>
                  <a:cubicBezTo>
                    <a:pt x="3425" y="99"/>
                    <a:pt x="3035" y="0"/>
                    <a:pt x="265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8" name="Google Shape;9948;p24"/>
            <p:cNvSpPr/>
            <p:nvPr/>
          </p:nvSpPr>
          <p:spPr>
            <a:xfrm>
              <a:off x="5587575" y="3055875"/>
              <a:ext cx="131375" cy="116575"/>
            </a:xfrm>
            <a:custGeom>
              <a:avLst/>
              <a:gdLst/>
              <a:ahLst/>
              <a:cxnLst/>
              <a:rect l="l" t="t" r="r" b="b"/>
              <a:pathLst>
                <a:path w="5255" h="4663" extrusionOk="0">
                  <a:moveTo>
                    <a:pt x="2635" y="0"/>
                  </a:moveTo>
                  <a:cubicBezTo>
                    <a:pt x="1842" y="0"/>
                    <a:pt x="1085" y="427"/>
                    <a:pt x="644" y="1205"/>
                  </a:cubicBezTo>
                  <a:cubicBezTo>
                    <a:pt x="0" y="2338"/>
                    <a:pt x="338" y="3676"/>
                    <a:pt x="1431" y="4328"/>
                  </a:cubicBezTo>
                  <a:cubicBezTo>
                    <a:pt x="1812" y="4554"/>
                    <a:pt x="2221" y="4663"/>
                    <a:pt x="2621" y="4663"/>
                  </a:cubicBezTo>
                  <a:cubicBezTo>
                    <a:pt x="3414" y="4663"/>
                    <a:pt x="4172" y="4236"/>
                    <a:pt x="4612" y="3458"/>
                  </a:cubicBezTo>
                  <a:cubicBezTo>
                    <a:pt x="5255" y="2323"/>
                    <a:pt x="4919" y="985"/>
                    <a:pt x="3826" y="336"/>
                  </a:cubicBezTo>
                  <a:cubicBezTo>
                    <a:pt x="3444" y="109"/>
                    <a:pt x="3035" y="0"/>
                    <a:pt x="263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9" name="Google Shape;9949;p24"/>
            <p:cNvSpPr/>
            <p:nvPr/>
          </p:nvSpPr>
          <p:spPr>
            <a:xfrm>
              <a:off x="2248575" y="1647350"/>
              <a:ext cx="129225" cy="114325"/>
            </a:xfrm>
            <a:custGeom>
              <a:avLst/>
              <a:gdLst/>
              <a:ahLst/>
              <a:cxnLst/>
              <a:rect l="l" t="t" r="r" b="b"/>
              <a:pathLst>
                <a:path w="5169" h="4573" extrusionOk="0">
                  <a:moveTo>
                    <a:pt x="2597" y="0"/>
                  </a:moveTo>
                  <a:cubicBezTo>
                    <a:pt x="1829" y="0"/>
                    <a:pt x="1091" y="404"/>
                    <a:pt x="658" y="1140"/>
                  </a:cubicBezTo>
                  <a:cubicBezTo>
                    <a:pt x="1" y="2255"/>
                    <a:pt x="331" y="3609"/>
                    <a:pt x="1417" y="4250"/>
                  </a:cubicBezTo>
                  <a:cubicBezTo>
                    <a:pt x="1786" y="4468"/>
                    <a:pt x="2182" y="4572"/>
                    <a:pt x="2572" y="4572"/>
                  </a:cubicBezTo>
                  <a:cubicBezTo>
                    <a:pt x="3339" y="4572"/>
                    <a:pt x="4077" y="4168"/>
                    <a:pt x="4510" y="3433"/>
                  </a:cubicBezTo>
                  <a:cubicBezTo>
                    <a:pt x="5169" y="2316"/>
                    <a:pt x="4837" y="963"/>
                    <a:pt x="3751" y="322"/>
                  </a:cubicBezTo>
                  <a:cubicBezTo>
                    <a:pt x="3383" y="104"/>
                    <a:pt x="2986" y="0"/>
                    <a:pt x="259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0" name="Google Shape;9950;p24"/>
            <p:cNvSpPr/>
            <p:nvPr/>
          </p:nvSpPr>
          <p:spPr>
            <a:xfrm>
              <a:off x="5505200" y="3478075"/>
              <a:ext cx="128800" cy="114300"/>
            </a:xfrm>
            <a:custGeom>
              <a:avLst/>
              <a:gdLst/>
              <a:ahLst/>
              <a:cxnLst/>
              <a:rect l="l" t="t" r="r" b="b"/>
              <a:pathLst>
                <a:path w="5152" h="4572" extrusionOk="0">
                  <a:moveTo>
                    <a:pt x="2586" y="1"/>
                  </a:moveTo>
                  <a:cubicBezTo>
                    <a:pt x="1852" y="1"/>
                    <a:pt x="1143" y="368"/>
                    <a:pt x="705" y="1048"/>
                  </a:cubicBezTo>
                  <a:cubicBezTo>
                    <a:pt x="0" y="2145"/>
                    <a:pt x="268" y="3517"/>
                    <a:pt x="1320" y="4197"/>
                  </a:cubicBezTo>
                  <a:cubicBezTo>
                    <a:pt x="1712" y="4450"/>
                    <a:pt x="2143" y="4572"/>
                    <a:pt x="2565" y="4572"/>
                  </a:cubicBezTo>
                  <a:cubicBezTo>
                    <a:pt x="3299" y="4572"/>
                    <a:pt x="4009" y="4205"/>
                    <a:pt x="4447" y="3524"/>
                  </a:cubicBezTo>
                  <a:cubicBezTo>
                    <a:pt x="5152" y="2428"/>
                    <a:pt x="4884" y="1056"/>
                    <a:pt x="3833" y="376"/>
                  </a:cubicBezTo>
                  <a:cubicBezTo>
                    <a:pt x="3440" y="123"/>
                    <a:pt x="3009" y="1"/>
                    <a:pt x="258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1" name="Google Shape;9951;p24"/>
            <p:cNvSpPr/>
            <p:nvPr/>
          </p:nvSpPr>
          <p:spPr>
            <a:xfrm>
              <a:off x="2114525" y="1883625"/>
              <a:ext cx="130700" cy="116000"/>
            </a:xfrm>
            <a:custGeom>
              <a:avLst/>
              <a:gdLst/>
              <a:ahLst/>
              <a:cxnLst/>
              <a:rect l="l" t="t" r="r" b="b"/>
              <a:pathLst>
                <a:path w="5228" h="4640" extrusionOk="0">
                  <a:moveTo>
                    <a:pt x="2612" y="0"/>
                  </a:moveTo>
                  <a:cubicBezTo>
                    <a:pt x="1811" y="0"/>
                    <a:pt x="1052" y="445"/>
                    <a:pt x="616" y="1251"/>
                  </a:cubicBezTo>
                  <a:cubicBezTo>
                    <a:pt x="1" y="2387"/>
                    <a:pt x="367" y="3703"/>
                    <a:pt x="1473" y="4329"/>
                  </a:cubicBezTo>
                  <a:cubicBezTo>
                    <a:pt x="1843" y="4539"/>
                    <a:pt x="2234" y="4640"/>
                    <a:pt x="2615" y="4640"/>
                  </a:cubicBezTo>
                  <a:cubicBezTo>
                    <a:pt x="3417" y="4640"/>
                    <a:pt x="4176" y="4195"/>
                    <a:pt x="4611" y="3390"/>
                  </a:cubicBezTo>
                  <a:cubicBezTo>
                    <a:pt x="5227" y="2254"/>
                    <a:pt x="4860" y="938"/>
                    <a:pt x="3754" y="311"/>
                  </a:cubicBezTo>
                  <a:cubicBezTo>
                    <a:pt x="3384" y="101"/>
                    <a:pt x="2993" y="0"/>
                    <a:pt x="261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2" name="Google Shape;9952;p24"/>
            <p:cNvSpPr/>
            <p:nvPr/>
          </p:nvSpPr>
          <p:spPr>
            <a:xfrm>
              <a:off x="5370725" y="3714450"/>
              <a:ext cx="131175" cy="115800"/>
            </a:xfrm>
            <a:custGeom>
              <a:avLst/>
              <a:gdLst/>
              <a:ahLst/>
              <a:cxnLst/>
              <a:rect l="l" t="t" r="r" b="b"/>
              <a:pathLst>
                <a:path w="5247" h="4632" extrusionOk="0">
                  <a:moveTo>
                    <a:pt x="2625" y="1"/>
                  </a:moveTo>
                  <a:cubicBezTo>
                    <a:pt x="1881" y="1"/>
                    <a:pt x="1167" y="378"/>
                    <a:pt x="724" y="1077"/>
                  </a:cubicBezTo>
                  <a:cubicBezTo>
                    <a:pt x="1" y="2222"/>
                    <a:pt x="297" y="3607"/>
                    <a:pt x="1412" y="4285"/>
                  </a:cubicBezTo>
                  <a:cubicBezTo>
                    <a:pt x="1798" y="4519"/>
                    <a:pt x="2214" y="4632"/>
                    <a:pt x="2621" y="4632"/>
                  </a:cubicBezTo>
                  <a:cubicBezTo>
                    <a:pt x="3365" y="4632"/>
                    <a:pt x="4079" y="4254"/>
                    <a:pt x="4522" y="3554"/>
                  </a:cubicBezTo>
                  <a:cubicBezTo>
                    <a:pt x="5247" y="2411"/>
                    <a:pt x="4949" y="1024"/>
                    <a:pt x="3835" y="348"/>
                  </a:cubicBezTo>
                  <a:cubicBezTo>
                    <a:pt x="3448" y="113"/>
                    <a:pt x="3032" y="1"/>
                    <a:pt x="262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3" name="Google Shape;9953;p24"/>
            <p:cNvSpPr/>
            <p:nvPr/>
          </p:nvSpPr>
          <p:spPr>
            <a:xfrm>
              <a:off x="5238275" y="3952275"/>
              <a:ext cx="129450" cy="114400"/>
            </a:xfrm>
            <a:custGeom>
              <a:avLst/>
              <a:gdLst/>
              <a:ahLst/>
              <a:cxnLst/>
              <a:rect l="l" t="t" r="r" b="b"/>
              <a:pathLst>
                <a:path w="5178" h="4576" extrusionOk="0">
                  <a:moveTo>
                    <a:pt x="2604" y="1"/>
                  </a:moveTo>
                  <a:cubicBezTo>
                    <a:pt x="1804" y="1"/>
                    <a:pt x="1037" y="444"/>
                    <a:pt x="611" y="1233"/>
                  </a:cubicBezTo>
                  <a:cubicBezTo>
                    <a:pt x="1" y="2366"/>
                    <a:pt x="391" y="3701"/>
                    <a:pt x="1511" y="4304"/>
                  </a:cubicBezTo>
                  <a:cubicBezTo>
                    <a:pt x="1854" y="4488"/>
                    <a:pt x="2218" y="4576"/>
                    <a:pt x="2575" y="4576"/>
                  </a:cubicBezTo>
                  <a:cubicBezTo>
                    <a:pt x="3375" y="4576"/>
                    <a:pt x="4141" y="4133"/>
                    <a:pt x="4566" y="3344"/>
                  </a:cubicBezTo>
                  <a:cubicBezTo>
                    <a:pt x="5178" y="2211"/>
                    <a:pt x="4786" y="876"/>
                    <a:pt x="3667" y="273"/>
                  </a:cubicBezTo>
                  <a:cubicBezTo>
                    <a:pt x="3324" y="89"/>
                    <a:pt x="2961" y="1"/>
                    <a:pt x="260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4" name="Google Shape;9954;p24"/>
            <p:cNvSpPr/>
            <p:nvPr/>
          </p:nvSpPr>
          <p:spPr>
            <a:xfrm>
              <a:off x="1897650" y="2541900"/>
              <a:ext cx="130500" cy="115825"/>
            </a:xfrm>
            <a:custGeom>
              <a:avLst/>
              <a:gdLst/>
              <a:ahLst/>
              <a:cxnLst/>
              <a:rect l="l" t="t" r="r" b="b"/>
              <a:pathLst>
                <a:path w="5220" h="4633" extrusionOk="0">
                  <a:moveTo>
                    <a:pt x="2614" y="0"/>
                  </a:moveTo>
                  <a:cubicBezTo>
                    <a:pt x="1833" y="0"/>
                    <a:pt x="1089" y="417"/>
                    <a:pt x="649" y="1181"/>
                  </a:cubicBezTo>
                  <a:cubicBezTo>
                    <a:pt x="0" y="2308"/>
                    <a:pt x="323" y="3636"/>
                    <a:pt x="1405" y="4289"/>
                  </a:cubicBezTo>
                  <a:cubicBezTo>
                    <a:pt x="1790" y="4521"/>
                    <a:pt x="2203" y="4632"/>
                    <a:pt x="2607" y="4632"/>
                  </a:cubicBezTo>
                  <a:cubicBezTo>
                    <a:pt x="3387" y="4632"/>
                    <a:pt x="4131" y="4216"/>
                    <a:pt x="4570" y="3453"/>
                  </a:cubicBezTo>
                  <a:cubicBezTo>
                    <a:pt x="5220" y="2326"/>
                    <a:pt x="4897" y="997"/>
                    <a:pt x="3816" y="344"/>
                  </a:cubicBezTo>
                  <a:cubicBezTo>
                    <a:pt x="3430" y="111"/>
                    <a:pt x="3017" y="0"/>
                    <a:pt x="26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5" name="Google Shape;9955;p24"/>
            <p:cNvSpPr/>
            <p:nvPr/>
          </p:nvSpPr>
          <p:spPr>
            <a:xfrm>
              <a:off x="4921425" y="4241825"/>
              <a:ext cx="130625" cy="115925"/>
            </a:xfrm>
            <a:custGeom>
              <a:avLst/>
              <a:gdLst/>
              <a:ahLst/>
              <a:cxnLst/>
              <a:rect l="l" t="t" r="r" b="b"/>
              <a:pathLst>
                <a:path w="5225" h="4637" extrusionOk="0">
                  <a:moveTo>
                    <a:pt x="2612" y="0"/>
                  </a:moveTo>
                  <a:cubicBezTo>
                    <a:pt x="1815" y="0"/>
                    <a:pt x="1059" y="438"/>
                    <a:pt x="622" y="1233"/>
                  </a:cubicBezTo>
                  <a:cubicBezTo>
                    <a:pt x="1" y="2368"/>
                    <a:pt x="357" y="3687"/>
                    <a:pt x="1458" y="4319"/>
                  </a:cubicBezTo>
                  <a:cubicBezTo>
                    <a:pt x="1831" y="4534"/>
                    <a:pt x="2227" y="4637"/>
                    <a:pt x="2613" y="4637"/>
                  </a:cubicBezTo>
                  <a:cubicBezTo>
                    <a:pt x="3410" y="4637"/>
                    <a:pt x="4166" y="4199"/>
                    <a:pt x="4603" y="3404"/>
                  </a:cubicBezTo>
                  <a:cubicBezTo>
                    <a:pt x="5224" y="2269"/>
                    <a:pt x="4868" y="950"/>
                    <a:pt x="3767" y="318"/>
                  </a:cubicBezTo>
                  <a:cubicBezTo>
                    <a:pt x="3394" y="103"/>
                    <a:pt x="2998" y="0"/>
                    <a:pt x="261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6" name="Google Shape;9956;p24"/>
            <p:cNvSpPr/>
            <p:nvPr/>
          </p:nvSpPr>
          <p:spPr>
            <a:xfrm>
              <a:off x="3044100" y="4591225"/>
              <a:ext cx="126875" cy="112800"/>
            </a:xfrm>
            <a:custGeom>
              <a:avLst/>
              <a:gdLst/>
              <a:ahLst/>
              <a:cxnLst/>
              <a:rect l="l" t="t" r="r" b="b"/>
              <a:pathLst>
                <a:path w="5075" h="4512" extrusionOk="0">
                  <a:moveTo>
                    <a:pt x="2576" y="0"/>
                  </a:moveTo>
                  <a:cubicBezTo>
                    <a:pt x="1804" y="0"/>
                    <a:pt x="1047" y="404"/>
                    <a:pt x="623" y="1129"/>
                  </a:cubicBezTo>
                  <a:cubicBezTo>
                    <a:pt x="1" y="2190"/>
                    <a:pt x="320" y="3548"/>
                    <a:pt x="1343" y="4181"/>
                  </a:cubicBezTo>
                  <a:cubicBezTo>
                    <a:pt x="1704" y="4405"/>
                    <a:pt x="2103" y="4512"/>
                    <a:pt x="2499" y="4512"/>
                  </a:cubicBezTo>
                  <a:cubicBezTo>
                    <a:pt x="3271" y="4512"/>
                    <a:pt x="4028" y="4108"/>
                    <a:pt x="4452" y="3383"/>
                  </a:cubicBezTo>
                  <a:cubicBezTo>
                    <a:pt x="5074" y="2322"/>
                    <a:pt x="4755" y="964"/>
                    <a:pt x="3732" y="331"/>
                  </a:cubicBezTo>
                  <a:cubicBezTo>
                    <a:pt x="3371" y="107"/>
                    <a:pt x="2972" y="0"/>
                    <a:pt x="257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7" name="Google Shape;9957;p24"/>
            <p:cNvSpPr/>
            <p:nvPr/>
          </p:nvSpPr>
          <p:spPr>
            <a:xfrm>
              <a:off x="4424025" y="4586875"/>
              <a:ext cx="126975" cy="112775"/>
            </a:xfrm>
            <a:custGeom>
              <a:avLst/>
              <a:gdLst/>
              <a:ahLst/>
              <a:cxnLst/>
              <a:rect l="l" t="t" r="r" b="b"/>
              <a:pathLst>
                <a:path w="5079" h="4511" extrusionOk="0">
                  <a:moveTo>
                    <a:pt x="2578" y="0"/>
                  </a:moveTo>
                  <a:cubicBezTo>
                    <a:pt x="1791" y="0"/>
                    <a:pt x="1021" y="421"/>
                    <a:pt x="601" y="1169"/>
                  </a:cubicBezTo>
                  <a:cubicBezTo>
                    <a:pt x="0" y="2241"/>
                    <a:pt x="348" y="3589"/>
                    <a:pt x="1384" y="4204"/>
                  </a:cubicBezTo>
                  <a:cubicBezTo>
                    <a:pt x="1735" y="4412"/>
                    <a:pt x="2119" y="4511"/>
                    <a:pt x="2501" y="4511"/>
                  </a:cubicBezTo>
                  <a:cubicBezTo>
                    <a:pt x="3287" y="4511"/>
                    <a:pt x="4057" y="4090"/>
                    <a:pt x="4477" y="3341"/>
                  </a:cubicBezTo>
                  <a:cubicBezTo>
                    <a:pt x="5078" y="2270"/>
                    <a:pt x="4730" y="922"/>
                    <a:pt x="3696" y="307"/>
                  </a:cubicBezTo>
                  <a:cubicBezTo>
                    <a:pt x="3345" y="99"/>
                    <a:pt x="2960" y="0"/>
                    <a:pt x="257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8" name="Google Shape;9958;p24"/>
            <p:cNvSpPr/>
            <p:nvPr/>
          </p:nvSpPr>
          <p:spPr>
            <a:xfrm>
              <a:off x="4057900" y="4693650"/>
              <a:ext cx="126825" cy="111950"/>
            </a:xfrm>
            <a:custGeom>
              <a:avLst/>
              <a:gdLst/>
              <a:ahLst/>
              <a:cxnLst/>
              <a:rect l="l" t="t" r="r" b="b"/>
              <a:pathLst>
                <a:path w="5073" h="4478" extrusionOk="0">
                  <a:moveTo>
                    <a:pt x="2603" y="0"/>
                  </a:moveTo>
                  <a:cubicBezTo>
                    <a:pt x="1826" y="0"/>
                    <a:pt x="1054" y="407"/>
                    <a:pt x="636" y="1123"/>
                  </a:cubicBezTo>
                  <a:cubicBezTo>
                    <a:pt x="1" y="2211"/>
                    <a:pt x="394" y="3649"/>
                    <a:pt x="1484" y="4230"/>
                  </a:cubicBezTo>
                  <a:cubicBezTo>
                    <a:pt x="1802" y="4398"/>
                    <a:pt x="2148" y="4478"/>
                    <a:pt x="2492" y="4478"/>
                  </a:cubicBezTo>
                  <a:cubicBezTo>
                    <a:pt x="3290" y="4478"/>
                    <a:pt x="4079" y="4049"/>
                    <a:pt x="4488" y="3306"/>
                  </a:cubicBezTo>
                  <a:cubicBezTo>
                    <a:pt x="5073" y="2240"/>
                    <a:pt x="4698" y="864"/>
                    <a:pt x="3661" y="276"/>
                  </a:cubicBezTo>
                  <a:cubicBezTo>
                    <a:pt x="3331" y="89"/>
                    <a:pt x="2967" y="0"/>
                    <a:pt x="260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9" name="Google Shape;9959;p24"/>
            <p:cNvSpPr/>
            <p:nvPr/>
          </p:nvSpPr>
          <p:spPr>
            <a:xfrm>
              <a:off x="1965000" y="3516725"/>
              <a:ext cx="126350" cy="112000"/>
            </a:xfrm>
            <a:custGeom>
              <a:avLst/>
              <a:gdLst/>
              <a:ahLst/>
              <a:cxnLst/>
              <a:rect l="l" t="t" r="r" b="b"/>
              <a:pathLst>
                <a:path w="5054" h="4480" extrusionOk="0">
                  <a:moveTo>
                    <a:pt x="2582" y="0"/>
                  </a:moveTo>
                  <a:cubicBezTo>
                    <a:pt x="1800" y="0"/>
                    <a:pt x="1025" y="411"/>
                    <a:pt x="609" y="1133"/>
                  </a:cubicBezTo>
                  <a:cubicBezTo>
                    <a:pt x="0" y="2189"/>
                    <a:pt x="351" y="3571"/>
                    <a:pt x="1377" y="4182"/>
                  </a:cubicBezTo>
                  <a:cubicBezTo>
                    <a:pt x="1716" y="4384"/>
                    <a:pt x="2094" y="4479"/>
                    <a:pt x="2470" y="4479"/>
                  </a:cubicBezTo>
                  <a:cubicBezTo>
                    <a:pt x="3270" y="4479"/>
                    <a:pt x="4064" y="4049"/>
                    <a:pt x="4473" y="3297"/>
                  </a:cubicBezTo>
                  <a:cubicBezTo>
                    <a:pt x="5053" y="2227"/>
                    <a:pt x="4670" y="852"/>
                    <a:pt x="3630" y="270"/>
                  </a:cubicBezTo>
                  <a:cubicBezTo>
                    <a:pt x="3302" y="87"/>
                    <a:pt x="2941" y="0"/>
                    <a:pt x="258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0" name="Google Shape;9960;p24"/>
            <p:cNvSpPr/>
            <p:nvPr/>
          </p:nvSpPr>
          <p:spPr>
            <a:xfrm>
              <a:off x="1915100" y="3332375"/>
              <a:ext cx="126875" cy="112800"/>
            </a:xfrm>
            <a:custGeom>
              <a:avLst/>
              <a:gdLst/>
              <a:ahLst/>
              <a:cxnLst/>
              <a:rect l="l" t="t" r="r" b="b"/>
              <a:pathLst>
                <a:path w="5075" h="4512" extrusionOk="0">
                  <a:moveTo>
                    <a:pt x="2576" y="0"/>
                  </a:moveTo>
                  <a:cubicBezTo>
                    <a:pt x="1804" y="0"/>
                    <a:pt x="1047" y="404"/>
                    <a:pt x="623" y="1129"/>
                  </a:cubicBezTo>
                  <a:cubicBezTo>
                    <a:pt x="1" y="2192"/>
                    <a:pt x="321" y="3547"/>
                    <a:pt x="1343" y="4182"/>
                  </a:cubicBezTo>
                  <a:cubicBezTo>
                    <a:pt x="1703" y="4406"/>
                    <a:pt x="2103" y="4512"/>
                    <a:pt x="2498" y="4512"/>
                  </a:cubicBezTo>
                  <a:cubicBezTo>
                    <a:pt x="3270" y="4512"/>
                    <a:pt x="4027" y="4108"/>
                    <a:pt x="4453" y="3382"/>
                  </a:cubicBezTo>
                  <a:cubicBezTo>
                    <a:pt x="5075" y="2321"/>
                    <a:pt x="4755" y="964"/>
                    <a:pt x="3732" y="331"/>
                  </a:cubicBezTo>
                  <a:cubicBezTo>
                    <a:pt x="3372" y="107"/>
                    <a:pt x="2972" y="0"/>
                    <a:pt x="257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1" name="Google Shape;9961;p24"/>
            <p:cNvSpPr/>
            <p:nvPr/>
          </p:nvSpPr>
          <p:spPr>
            <a:xfrm>
              <a:off x="1865050" y="3148450"/>
              <a:ext cx="127700" cy="112750"/>
            </a:xfrm>
            <a:custGeom>
              <a:avLst/>
              <a:gdLst/>
              <a:ahLst/>
              <a:cxnLst/>
              <a:rect l="l" t="t" r="r" b="b"/>
              <a:pathLst>
                <a:path w="5108" h="4510" extrusionOk="0">
                  <a:moveTo>
                    <a:pt x="2593" y="0"/>
                  </a:moveTo>
                  <a:cubicBezTo>
                    <a:pt x="1854" y="0"/>
                    <a:pt x="1125" y="369"/>
                    <a:pt x="691" y="1040"/>
                  </a:cubicBezTo>
                  <a:cubicBezTo>
                    <a:pt x="0" y="2110"/>
                    <a:pt x="305" y="3533"/>
                    <a:pt x="1366" y="4186"/>
                  </a:cubicBezTo>
                  <a:cubicBezTo>
                    <a:pt x="1723" y="4405"/>
                    <a:pt x="2120" y="4510"/>
                    <a:pt x="2514" y="4510"/>
                  </a:cubicBezTo>
                  <a:cubicBezTo>
                    <a:pt x="3253" y="4510"/>
                    <a:pt x="3982" y="4141"/>
                    <a:pt x="4415" y="3470"/>
                  </a:cubicBezTo>
                  <a:cubicBezTo>
                    <a:pt x="5108" y="2400"/>
                    <a:pt x="4801" y="978"/>
                    <a:pt x="3740" y="324"/>
                  </a:cubicBezTo>
                  <a:cubicBezTo>
                    <a:pt x="3383" y="105"/>
                    <a:pt x="2987" y="0"/>
                    <a:pt x="259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2" name="Google Shape;9962;p24"/>
            <p:cNvSpPr/>
            <p:nvPr/>
          </p:nvSpPr>
          <p:spPr>
            <a:xfrm>
              <a:off x="1982300" y="2121950"/>
              <a:ext cx="128600" cy="113575"/>
            </a:xfrm>
            <a:custGeom>
              <a:avLst/>
              <a:gdLst/>
              <a:ahLst/>
              <a:cxnLst/>
              <a:rect l="l" t="t" r="r" b="b"/>
              <a:pathLst>
                <a:path w="5144" h="4543" extrusionOk="0">
                  <a:moveTo>
                    <a:pt x="2594" y="1"/>
                  </a:moveTo>
                  <a:cubicBezTo>
                    <a:pt x="1836" y="1"/>
                    <a:pt x="1100" y="393"/>
                    <a:pt x="670" y="1100"/>
                  </a:cubicBezTo>
                  <a:cubicBezTo>
                    <a:pt x="1" y="2199"/>
                    <a:pt x="325" y="3583"/>
                    <a:pt x="1404" y="4226"/>
                  </a:cubicBezTo>
                  <a:cubicBezTo>
                    <a:pt x="1765" y="4440"/>
                    <a:pt x="2158" y="4543"/>
                    <a:pt x="2545" y="4543"/>
                  </a:cubicBezTo>
                  <a:cubicBezTo>
                    <a:pt x="3320" y="4543"/>
                    <a:pt x="4071" y="4133"/>
                    <a:pt x="4500" y="3395"/>
                  </a:cubicBezTo>
                  <a:cubicBezTo>
                    <a:pt x="5144" y="2282"/>
                    <a:pt x="4786" y="910"/>
                    <a:pt x="3689" y="291"/>
                  </a:cubicBezTo>
                  <a:cubicBezTo>
                    <a:pt x="3341" y="95"/>
                    <a:pt x="2965" y="1"/>
                    <a:pt x="259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3" name="Google Shape;9963;p24"/>
            <p:cNvSpPr/>
            <p:nvPr/>
          </p:nvSpPr>
          <p:spPr>
            <a:xfrm>
              <a:off x="5673250" y="2637100"/>
              <a:ext cx="126875" cy="111975"/>
            </a:xfrm>
            <a:custGeom>
              <a:avLst/>
              <a:gdLst/>
              <a:ahLst/>
              <a:cxnLst/>
              <a:rect l="l" t="t" r="r" b="b"/>
              <a:pathLst>
                <a:path w="5075" h="4479" extrusionOk="0">
                  <a:moveTo>
                    <a:pt x="2606" y="1"/>
                  </a:moveTo>
                  <a:cubicBezTo>
                    <a:pt x="1845" y="1"/>
                    <a:pt x="1086" y="388"/>
                    <a:pt x="661" y="1079"/>
                  </a:cubicBezTo>
                  <a:cubicBezTo>
                    <a:pt x="1" y="2149"/>
                    <a:pt x="362" y="3597"/>
                    <a:pt x="1439" y="4206"/>
                  </a:cubicBezTo>
                  <a:cubicBezTo>
                    <a:pt x="1768" y="4391"/>
                    <a:pt x="2130" y="4479"/>
                    <a:pt x="2492" y="4479"/>
                  </a:cubicBezTo>
                  <a:cubicBezTo>
                    <a:pt x="3271" y="4479"/>
                    <a:pt x="4045" y="4070"/>
                    <a:pt x="4463" y="3351"/>
                  </a:cubicBezTo>
                  <a:cubicBezTo>
                    <a:pt x="5074" y="2300"/>
                    <a:pt x="4728" y="915"/>
                    <a:pt x="3705" y="301"/>
                  </a:cubicBezTo>
                  <a:cubicBezTo>
                    <a:pt x="3366" y="97"/>
                    <a:pt x="2985" y="1"/>
                    <a:pt x="260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4" name="Google Shape;9964;p24"/>
            <p:cNvSpPr/>
            <p:nvPr/>
          </p:nvSpPr>
          <p:spPr>
            <a:xfrm>
              <a:off x="2578825" y="4329700"/>
              <a:ext cx="127050" cy="112775"/>
            </a:xfrm>
            <a:custGeom>
              <a:avLst/>
              <a:gdLst/>
              <a:ahLst/>
              <a:cxnLst/>
              <a:rect l="l" t="t" r="r" b="b"/>
              <a:pathLst>
                <a:path w="5082" h="4511" extrusionOk="0">
                  <a:moveTo>
                    <a:pt x="2577" y="0"/>
                  </a:moveTo>
                  <a:cubicBezTo>
                    <a:pt x="1776" y="0"/>
                    <a:pt x="994" y="437"/>
                    <a:pt x="581" y="1208"/>
                  </a:cubicBezTo>
                  <a:cubicBezTo>
                    <a:pt x="0" y="2289"/>
                    <a:pt x="373" y="3629"/>
                    <a:pt x="1422" y="4224"/>
                  </a:cubicBezTo>
                  <a:cubicBezTo>
                    <a:pt x="1764" y="4418"/>
                    <a:pt x="2136" y="4510"/>
                    <a:pt x="2503" y="4510"/>
                  </a:cubicBezTo>
                  <a:cubicBezTo>
                    <a:pt x="3304" y="4510"/>
                    <a:pt x="4086" y="4073"/>
                    <a:pt x="4499" y="3303"/>
                  </a:cubicBezTo>
                  <a:cubicBezTo>
                    <a:pt x="5081" y="2221"/>
                    <a:pt x="4707" y="883"/>
                    <a:pt x="3659" y="287"/>
                  </a:cubicBezTo>
                  <a:cubicBezTo>
                    <a:pt x="3317" y="92"/>
                    <a:pt x="2945" y="0"/>
                    <a:pt x="257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5" name="Google Shape;9965;p24"/>
            <p:cNvSpPr/>
            <p:nvPr/>
          </p:nvSpPr>
          <p:spPr>
            <a:xfrm>
              <a:off x="2882625" y="1067900"/>
              <a:ext cx="126250" cy="112000"/>
            </a:xfrm>
            <a:custGeom>
              <a:avLst/>
              <a:gdLst/>
              <a:ahLst/>
              <a:cxnLst/>
              <a:rect l="l" t="t" r="r" b="b"/>
              <a:pathLst>
                <a:path w="5050" h="4480" extrusionOk="0">
                  <a:moveTo>
                    <a:pt x="2579" y="0"/>
                  </a:moveTo>
                  <a:cubicBezTo>
                    <a:pt x="1810" y="0"/>
                    <a:pt x="1045" y="398"/>
                    <a:pt x="623" y="1103"/>
                  </a:cubicBezTo>
                  <a:cubicBezTo>
                    <a:pt x="1" y="2143"/>
                    <a:pt x="328" y="3537"/>
                    <a:pt x="1342" y="4165"/>
                  </a:cubicBezTo>
                  <a:cubicBezTo>
                    <a:pt x="1689" y="4379"/>
                    <a:pt x="2078" y="4480"/>
                    <a:pt x="2466" y="4480"/>
                  </a:cubicBezTo>
                  <a:cubicBezTo>
                    <a:pt x="3253" y="4480"/>
                    <a:pt x="4037" y="4063"/>
                    <a:pt x="4451" y="3326"/>
                  </a:cubicBezTo>
                  <a:cubicBezTo>
                    <a:pt x="5049" y="2268"/>
                    <a:pt x="4687" y="887"/>
                    <a:pt x="3655" y="288"/>
                  </a:cubicBezTo>
                  <a:cubicBezTo>
                    <a:pt x="3321" y="93"/>
                    <a:pt x="2950" y="0"/>
                    <a:pt x="257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6" name="Google Shape;9966;p24"/>
            <p:cNvSpPr/>
            <p:nvPr/>
          </p:nvSpPr>
          <p:spPr>
            <a:xfrm>
              <a:off x="3614025" y="854775"/>
              <a:ext cx="127050" cy="112800"/>
            </a:xfrm>
            <a:custGeom>
              <a:avLst/>
              <a:gdLst/>
              <a:ahLst/>
              <a:cxnLst/>
              <a:rect l="l" t="t" r="r" b="b"/>
              <a:pathLst>
                <a:path w="5082" h="4512" extrusionOk="0">
                  <a:moveTo>
                    <a:pt x="2577" y="0"/>
                  </a:moveTo>
                  <a:cubicBezTo>
                    <a:pt x="1783" y="0"/>
                    <a:pt x="1008" y="430"/>
                    <a:pt x="591" y="1190"/>
                  </a:cubicBezTo>
                  <a:cubicBezTo>
                    <a:pt x="0" y="2268"/>
                    <a:pt x="360" y="3609"/>
                    <a:pt x="1405" y="4215"/>
                  </a:cubicBezTo>
                  <a:cubicBezTo>
                    <a:pt x="1751" y="4416"/>
                    <a:pt x="2129" y="4512"/>
                    <a:pt x="2503" y="4512"/>
                  </a:cubicBezTo>
                  <a:cubicBezTo>
                    <a:pt x="3297" y="4512"/>
                    <a:pt x="4072" y="4082"/>
                    <a:pt x="4489" y="3322"/>
                  </a:cubicBezTo>
                  <a:cubicBezTo>
                    <a:pt x="5081" y="2243"/>
                    <a:pt x="4720" y="902"/>
                    <a:pt x="3677" y="297"/>
                  </a:cubicBezTo>
                  <a:cubicBezTo>
                    <a:pt x="3330" y="96"/>
                    <a:pt x="2951" y="0"/>
                    <a:pt x="257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7" name="Google Shape;9967;p24"/>
            <p:cNvSpPr/>
            <p:nvPr/>
          </p:nvSpPr>
          <p:spPr>
            <a:xfrm>
              <a:off x="5474800" y="1900875"/>
              <a:ext cx="127075" cy="112850"/>
            </a:xfrm>
            <a:custGeom>
              <a:avLst/>
              <a:gdLst/>
              <a:ahLst/>
              <a:cxnLst/>
              <a:rect l="l" t="t" r="r" b="b"/>
              <a:pathLst>
                <a:path w="5083" h="4514" extrusionOk="0">
                  <a:moveTo>
                    <a:pt x="2578" y="1"/>
                  </a:moveTo>
                  <a:cubicBezTo>
                    <a:pt x="1783" y="1"/>
                    <a:pt x="1006" y="432"/>
                    <a:pt x="590" y="1196"/>
                  </a:cubicBezTo>
                  <a:cubicBezTo>
                    <a:pt x="0" y="2275"/>
                    <a:pt x="364" y="3616"/>
                    <a:pt x="1411" y="4220"/>
                  </a:cubicBezTo>
                  <a:cubicBezTo>
                    <a:pt x="1756" y="4419"/>
                    <a:pt x="2133" y="4513"/>
                    <a:pt x="2505" y="4513"/>
                  </a:cubicBezTo>
                  <a:cubicBezTo>
                    <a:pt x="3301" y="4513"/>
                    <a:pt x="4078" y="4082"/>
                    <a:pt x="4493" y="3319"/>
                  </a:cubicBezTo>
                  <a:cubicBezTo>
                    <a:pt x="5083" y="2239"/>
                    <a:pt x="4719" y="898"/>
                    <a:pt x="3674" y="296"/>
                  </a:cubicBezTo>
                  <a:cubicBezTo>
                    <a:pt x="3328" y="96"/>
                    <a:pt x="2951" y="1"/>
                    <a:pt x="257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8" name="Google Shape;9968;p24"/>
            <p:cNvSpPr/>
            <p:nvPr/>
          </p:nvSpPr>
          <p:spPr>
            <a:xfrm>
              <a:off x="4241025" y="4640050"/>
              <a:ext cx="127050" cy="112800"/>
            </a:xfrm>
            <a:custGeom>
              <a:avLst/>
              <a:gdLst/>
              <a:ahLst/>
              <a:cxnLst/>
              <a:rect l="l" t="t" r="r" b="b"/>
              <a:pathLst>
                <a:path w="5082" h="4512" extrusionOk="0">
                  <a:moveTo>
                    <a:pt x="2579" y="1"/>
                  </a:moveTo>
                  <a:cubicBezTo>
                    <a:pt x="1776" y="1"/>
                    <a:pt x="991" y="440"/>
                    <a:pt x="578" y="1213"/>
                  </a:cubicBezTo>
                  <a:cubicBezTo>
                    <a:pt x="1" y="2296"/>
                    <a:pt x="380" y="3636"/>
                    <a:pt x="1429" y="4228"/>
                  </a:cubicBezTo>
                  <a:cubicBezTo>
                    <a:pt x="1769" y="4420"/>
                    <a:pt x="2139" y="4511"/>
                    <a:pt x="2504" y="4511"/>
                  </a:cubicBezTo>
                  <a:cubicBezTo>
                    <a:pt x="3308" y="4511"/>
                    <a:pt x="4092" y="4071"/>
                    <a:pt x="4504" y="3298"/>
                  </a:cubicBezTo>
                  <a:cubicBezTo>
                    <a:pt x="5082" y="2215"/>
                    <a:pt x="4703" y="876"/>
                    <a:pt x="3654" y="283"/>
                  </a:cubicBezTo>
                  <a:cubicBezTo>
                    <a:pt x="3314" y="92"/>
                    <a:pt x="2945" y="1"/>
                    <a:pt x="257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9" name="Google Shape;9969;p24"/>
            <p:cNvSpPr/>
            <p:nvPr/>
          </p:nvSpPr>
          <p:spPr>
            <a:xfrm>
              <a:off x="5143250" y="1403075"/>
              <a:ext cx="125850" cy="111175"/>
            </a:xfrm>
            <a:custGeom>
              <a:avLst/>
              <a:gdLst/>
              <a:ahLst/>
              <a:cxnLst/>
              <a:rect l="l" t="t" r="r" b="b"/>
              <a:pathLst>
                <a:path w="5034" h="4447" extrusionOk="0">
                  <a:moveTo>
                    <a:pt x="2596" y="0"/>
                  </a:moveTo>
                  <a:cubicBezTo>
                    <a:pt x="1827" y="0"/>
                    <a:pt x="1054" y="396"/>
                    <a:pt x="637" y="1092"/>
                  </a:cubicBezTo>
                  <a:cubicBezTo>
                    <a:pt x="0" y="2152"/>
                    <a:pt x="383" y="3613"/>
                    <a:pt x="1450" y="4194"/>
                  </a:cubicBezTo>
                  <a:cubicBezTo>
                    <a:pt x="1765" y="4365"/>
                    <a:pt x="2112" y="4446"/>
                    <a:pt x="2460" y="4446"/>
                  </a:cubicBezTo>
                  <a:cubicBezTo>
                    <a:pt x="3250" y="4446"/>
                    <a:pt x="4040" y="4028"/>
                    <a:pt x="4447" y="3304"/>
                  </a:cubicBezTo>
                  <a:cubicBezTo>
                    <a:pt x="5034" y="2264"/>
                    <a:pt x="4668" y="871"/>
                    <a:pt x="3655" y="280"/>
                  </a:cubicBezTo>
                  <a:cubicBezTo>
                    <a:pt x="3329" y="90"/>
                    <a:pt x="2963" y="0"/>
                    <a:pt x="259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0" name="Google Shape;9970;p24"/>
            <p:cNvSpPr/>
            <p:nvPr/>
          </p:nvSpPr>
          <p:spPr>
            <a:xfrm>
              <a:off x="4212850" y="880000"/>
              <a:ext cx="125875" cy="111150"/>
            </a:xfrm>
            <a:custGeom>
              <a:avLst/>
              <a:gdLst/>
              <a:ahLst/>
              <a:cxnLst/>
              <a:rect l="l" t="t" r="r" b="b"/>
              <a:pathLst>
                <a:path w="5035" h="4446" extrusionOk="0">
                  <a:moveTo>
                    <a:pt x="2595" y="1"/>
                  </a:moveTo>
                  <a:cubicBezTo>
                    <a:pt x="1821" y="1"/>
                    <a:pt x="1044" y="402"/>
                    <a:pt x="630" y="1105"/>
                  </a:cubicBezTo>
                  <a:cubicBezTo>
                    <a:pt x="0" y="2169"/>
                    <a:pt x="392" y="3629"/>
                    <a:pt x="1461" y="4199"/>
                  </a:cubicBezTo>
                  <a:cubicBezTo>
                    <a:pt x="1773" y="4367"/>
                    <a:pt x="2116" y="4446"/>
                    <a:pt x="2459" y="4446"/>
                  </a:cubicBezTo>
                  <a:cubicBezTo>
                    <a:pt x="3255" y="4446"/>
                    <a:pt x="4049" y="4021"/>
                    <a:pt x="4454" y="3292"/>
                  </a:cubicBezTo>
                  <a:cubicBezTo>
                    <a:pt x="5034" y="2248"/>
                    <a:pt x="4660" y="857"/>
                    <a:pt x="3642" y="274"/>
                  </a:cubicBezTo>
                  <a:cubicBezTo>
                    <a:pt x="3318" y="88"/>
                    <a:pt x="2957" y="1"/>
                    <a:pt x="259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1" name="Google Shape;9971;p24"/>
            <p:cNvSpPr/>
            <p:nvPr/>
          </p:nvSpPr>
          <p:spPr>
            <a:xfrm>
              <a:off x="5725450" y="2822650"/>
              <a:ext cx="122275" cy="108750"/>
            </a:xfrm>
            <a:custGeom>
              <a:avLst/>
              <a:gdLst/>
              <a:ahLst/>
              <a:cxnLst/>
              <a:rect l="l" t="t" r="r" b="b"/>
              <a:pathLst>
                <a:path w="4891" h="4350" extrusionOk="0">
                  <a:moveTo>
                    <a:pt x="2519" y="1"/>
                  </a:moveTo>
                  <a:cubicBezTo>
                    <a:pt x="1748" y="1"/>
                    <a:pt x="970" y="406"/>
                    <a:pt x="570" y="1112"/>
                  </a:cubicBezTo>
                  <a:cubicBezTo>
                    <a:pt x="1" y="2114"/>
                    <a:pt x="344" y="3470"/>
                    <a:pt x="1314" y="4060"/>
                  </a:cubicBezTo>
                  <a:cubicBezTo>
                    <a:pt x="1637" y="4257"/>
                    <a:pt x="2003" y="4350"/>
                    <a:pt x="2372" y="4350"/>
                  </a:cubicBezTo>
                  <a:cubicBezTo>
                    <a:pt x="3142" y="4350"/>
                    <a:pt x="3921" y="3944"/>
                    <a:pt x="4321" y="3238"/>
                  </a:cubicBezTo>
                  <a:cubicBezTo>
                    <a:pt x="4890" y="2236"/>
                    <a:pt x="4547" y="882"/>
                    <a:pt x="3577" y="290"/>
                  </a:cubicBezTo>
                  <a:cubicBezTo>
                    <a:pt x="3254" y="93"/>
                    <a:pt x="2888" y="1"/>
                    <a:pt x="251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2" name="Google Shape;9972;p24"/>
            <p:cNvSpPr/>
            <p:nvPr/>
          </p:nvSpPr>
          <p:spPr>
            <a:xfrm>
              <a:off x="5426725" y="1718575"/>
              <a:ext cx="123425" cy="109550"/>
            </a:xfrm>
            <a:custGeom>
              <a:avLst/>
              <a:gdLst/>
              <a:ahLst/>
              <a:cxnLst/>
              <a:rect l="l" t="t" r="r" b="b"/>
              <a:pathLst>
                <a:path w="4937" h="4382" extrusionOk="0">
                  <a:moveTo>
                    <a:pt x="2557" y="1"/>
                  </a:moveTo>
                  <a:cubicBezTo>
                    <a:pt x="1772" y="1"/>
                    <a:pt x="979" y="417"/>
                    <a:pt x="580" y="1132"/>
                  </a:cubicBezTo>
                  <a:cubicBezTo>
                    <a:pt x="0" y="2171"/>
                    <a:pt x="395" y="3590"/>
                    <a:pt x="1422" y="4141"/>
                  </a:cubicBezTo>
                  <a:cubicBezTo>
                    <a:pt x="1727" y="4304"/>
                    <a:pt x="2064" y="4381"/>
                    <a:pt x="2402" y="4381"/>
                  </a:cubicBezTo>
                  <a:cubicBezTo>
                    <a:pt x="3209" y="4381"/>
                    <a:pt x="4022" y="3943"/>
                    <a:pt x="4406" y="3202"/>
                  </a:cubicBezTo>
                  <a:cubicBezTo>
                    <a:pt x="4937" y="2179"/>
                    <a:pt x="4560" y="834"/>
                    <a:pt x="3584" y="270"/>
                  </a:cubicBezTo>
                  <a:cubicBezTo>
                    <a:pt x="3269" y="87"/>
                    <a:pt x="2914" y="1"/>
                    <a:pt x="255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3" name="Google Shape;9973;p24"/>
            <p:cNvSpPr/>
            <p:nvPr/>
          </p:nvSpPr>
          <p:spPr>
            <a:xfrm>
              <a:off x="3798475" y="803225"/>
              <a:ext cx="123475" cy="109550"/>
            </a:xfrm>
            <a:custGeom>
              <a:avLst/>
              <a:gdLst/>
              <a:ahLst/>
              <a:cxnLst/>
              <a:rect l="l" t="t" r="r" b="b"/>
              <a:pathLst>
                <a:path w="4939" h="4382" extrusionOk="0">
                  <a:moveTo>
                    <a:pt x="2564" y="0"/>
                  </a:moveTo>
                  <a:cubicBezTo>
                    <a:pt x="1802" y="0"/>
                    <a:pt x="1026" y="390"/>
                    <a:pt x="614" y="1074"/>
                  </a:cubicBezTo>
                  <a:cubicBezTo>
                    <a:pt x="1" y="2086"/>
                    <a:pt x="357" y="3518"/>
                    <a:pt x="1368" y="4109"/>
                  </a:cubicBezTo>
                  <a:cubicBezTo>
                    <a:pt x="1685" y="4295"/>
                    <a:pt x="2043" y="4382"/>
                    <a:pt x="2402" y="4382"/>
                  </a:cubicBezTo>
                  <a:cubicBezTo>
                    <a:pt x="3184" y="4382"/>
                    <a:pt x="3975" y="3970"/>
                    <a:pt x="4376" y="3259"/>
                  </a:cubicBezTo>
                  <a:cubicBezTo>
                    <a:pt x="4939" y="2260"/>
                    <a:pt x="4601" y="901"/>
                    <a:pt x="3642" y="300"/>
                  </a:cubicBezTo>
                  <a:cubicBezTo>
                    <a:pt x="3317" y="96"/>
                    <a:pt x="2942" y="0"/>
                    <a:pt x="256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4" name="Google Shape;9974;p24"/>
            <p:cNvSpPr/>
            <p:nvPr/>
          </p:nvSpPr>
          <p:spPr>
            <a:xfrm>
              <a:off x="2016375" y="3701900"/>
              <a:ext cx="123450" cy="109550"/>
            </a:xfrm>
            <a:custGeom>
              <a:avLst/>
              <a:gdLst/>
              <a:ahLst/>
              <a:cxnLst/>
              <a:rect l="l" t="t" r="r" b="b"/>
              <a:pathLst>
                <a:path w="4938" h="4382" extrusionOk="0">
                  <a:moveTo>
                    <a:pt x="2537" y="0"/>
                  </a:moveTo>
                  <a:cubicBezTo>
                    <a:pt x="1760" y="0"/>
                    <a:pt x="972" y="408"/>
                    <a:pt x="568" y="1114"/>
                  </a:cubicBezTo>
                  <a:cubicBezTo>
                    <a:pt x="1" y="2108"/>
                    <a:pt x="331" y="3467"/>
                    <a:pt x="1289" y="4076"/>
                  </a:cubicBezTo>
                  <a:cubicBezTo>
                    <a:pt x="1616" y="4283"/>
                    <a:pt x="1994" y="4381"/>
                    <a:pt x="2375" y="4381"/>
                  </a:cubicBezTo>
                  <a:cubicBezTo>
                    <a:pt x="3133" y="4381"/>
                    <a:pt x="3905" y="3996"/>
                    <a:pt x="4320" y="3317"/>
                  </a:cubicBezTo>
                  <a:cubicBezTo>
                    <a:pt x="4937" y="2309"/>
                    <a:pt x="4588" y="875"/>
                    <a:pt x="3580" y="278"/>
                  </a:cubicBezTo>
                  <a:cubicBezTo>
                    <a:pt x="3262" y="89"/>
                    <a:pt x="2901" y="0"/>
                    <a:pt x="253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5" name="Google Shape;9975;p24"/>
            <p:cNvSpPr/>
            <p:nvPr/>
          </p:nvSpPr>
          <p:spPr>
            <a:xfrm>
              <a:off x="2384150" y="1412200"/>
              <a:ext cx="124650" cy="110350"/>
            </a:xfrm>
            <a:custGeom>
              <a:avLst/>
              <a:gdLst/>
              <a:ahLst/>
              <a:cxnLst/>
              <a:rect l="l" t="t" r="r" b="b"/>
              <a:pathLst>
                <a:path w="4986" h="4414" extrusionOk="0">
                  <a:moveTo>
                    <a:pt x="2570" y="1"/>
                  </a:moveTo>
                  <a:cubicBezTo>
                    <a:pt x="1767" y="1"/>
                    <a:pt x="960" y="432"/>
                    <a:pt x="565" y="1168"/>
                  </a:cubicBezTo>
                  <a:cubicBezTo>
                    <a:pt x="1" y="2220"/>
                    <a:pt x="406" y="3623"/>
                    <a:pt x="1433" y="4172"/>
                  </a:cubicBezTo>
                  <a:cubicBezTo>
                    <a:pt x="1739" y="4336"/>
                    <a:pt x="2078" y="4414"/>
                    <a:pt x="2417" y="4414"/>
                  </a:cubicBezTo>
                  <a:cubicBezTo>
                    <a:pt x="3221" y="4414"/>
                    <a:pt x="4028" y="3981"/>
                    <a:pt x="4422" y="3247"/>
                  </a:cubicBezTo>
                  <a:cubicBezTo>
                    <a:pt x="4986" y="2195"/>
                    <a:pt x="4581" y="790"/>
                    <a:pt x="3555" y="242"/>
                  </a:cubicBezTo>
                  <a:cubicBezTo>
                    <a:pt x="3248" y="78"/>
                    <a:pt x="2909" y="1"/>
                    <a:pt x="257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6" name="Google Shape;9976;p24"/>
            <p:cNvSpPr/>
            <p:nvPr/>
          </p:nvSpPr>
          <p:spPr>
            <a:xfrm>
              <a:off x="5107700" y="4191850"/>
              <a:ext cx="123900" cy="109550"/>
            </a:xfrm>
            <a:custGeom>
              <a:avLst/>
              <a:gdLst/>
              <a:ahLst/>
              <a:cxnLst/>
              <a:rect l="l" t="t" r="r" b="b"/>
              <a:pathLst>
                <a:path w="4956" h="4382" extrusionOk="0">
                  <a:moveTo>
                    <a:pt x="2556" y="0"/>
                  </a:moveTo>
                  <a:cubicBezTo>
                    <a:pt x="1789" y="0"/>
                    <a:pt x="1016" y="397"/>
                    <a:pt x="607" y="1084"/>
                  </a:cubicBezTo>
                  <a:cubicBezTo>
                    <a:pt x="0" y="2102"/>
                    <a:pt x="363" y="3530"/>
                    <a:pt x="1376" y="4115"/>
                  </a:cubicBezTo>
                  <a:cubicBezTo>
                    <a:pt x="1691" y="4296"/>
                    <a:pt x="2045" y="4381"/>
                    <a:pt x="2401" y="4381"/>
                  </a:cubicBezTo>
                  <a:cubicBezTo>
                    <a:pt x="3187" y="4381"/>
                    <a:pt x="3982" y="3965"/>
                    <a:pt x="4380" y="3248"/>
                  </a:cubicBezTo>
                  <a:cubicBezTo>
                    <a:pt x="4956" y="2208"/>
                    <a:pt x="4561" y="789"/>
                    <a:pt x="3534" y="239"/>
                  </a:cubicBezTo>
                  <a:cubicBezTo>
                    <a:pt x="3230" y="77"/>
                    <a:pt x="2894" y="0"/>
                    <a:pt x="255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7" name="Google Shape;9977;p24"/>
            <p:cNvSpPr/>
            <p:nvPr/>
          </p:nvSpPr>
          <p:spPr>
            <a:xfrm>
              <a:off x="3876350" y="4747650"/>
              <a:ext cx="124625" cy="110325"/>
            </a:xfrm>
            <a:custGeom>
              <a:avLst/>
              <a:gdLst/>
              <a:ahLst/>
              <a:cxnLst/>
              <a:rect l="l" t="t" r="r" b="b"/>
              <a:pathLst>
                <a:path w="4985" h="4413" extrusionOk="0">
                  <a:moveTo>
                    <a:pt x="2568" y="0"/>
                  </a:moveTo>
                  <a:cubicBezTo>
                    <a:pt x="1760" y="0"/>
                    <a:pt x="948" y="437"/>
                    <a:pt x="558" y="1178"/>
                  </a:cubicBezTo>
                  <a:cubicBezTo>
                    <a:pt x="1" y="2235"/>
                    <a:pt x="415" y="3636"/>
                    <a:pt x="1443" y="4178"/>
                  </a:cubicBezTo>
                  <a:cubicBezTo>
                    <a:pt x="1747" y="4338"/>
                    <a:pt x="2081" y="4413"/>
                    <a:pt x="2416" y="4413"/>
                  </a:cubicBezTo>
                  <a:cubicBezTo>
                    <a:pt x="3225" y="4413"/>
                    <a:pt x="4036" y="3975"/>
                    <a:pt x="4427" y="3234"/>
                  </a:cubicBezTo>
                  <a:cubicBezTo>
                    <a:pt x="4984" y="2177"/>
                    <a:pt x="4570" y="776"/>
                    <a:pt x="3542" y="235"/>
                  </a:cubicBezTo>
                  <a:cubicBezTo>
                    <a:pt x="3238" y="75"/>
                    <a:pt x="2903" y="0"/>
                    <a:pt x="256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8" name="Google Shape;9978;p24"/>
            <p:cNvSpPr/>
            <p:nvPr/>
          </p:nvSpPr>
          <p:spPr>
            <a:xfrm>
              <a:off x="5640625" y="3242900"/>
              <a:ext cx="124600" cy="110375"/>
            </a:xfrm>
            <a:custGeom>
              <a:avLst/>
              <a:gdLst/>
              <a:ahLst/>
              <a:cxnLst/>
              <a:rect l="l" t="t" r="r" b="b"/>
              <a:pathLst>
                <a:path w="4984" h="4415" extrusionOk="0">
                  <a:moveTo>
                    <a:pt x="2568" y="1"/>
                  </a:moveTo>
                  <a:cubicBezTo>
                    <a:pt x="1791" y="1"/>
                    <a:pt x="1007" y="405"/>
                    <a:pt x="597" y="1108"/>
                  </a:cubicBezTo>
                  <a:cubicBezTo>
                    <a:pt x="0" y="2134"/>
                    <a:pt x="361" y="3548"/>
                    <a:pt x="1372" y="4139"/>
                  </a:cubicBezTo>
                  <a:cubicBezTo>
                    <a:pt x="1692" y="4327"/>
                    <a:pt x="2053" y="4415"/>
                    <a:pt x="2416" y="4415"/>
                  </a:cubicBezTo>
                  <a:cubicBezTo>
                    <a:pt x="3193" y="4415"/>
                    <a:pt x="3977" y="4010"/>
                    <a:pt x="4387" y="3307"/>
                  </a:cubicBezTo>
                  <a:cubicBezTo>
                    <a:pt x="4984" y="2281"/>
                    <a:pt x="4623" y="867"/>
                    <a:pt x="3612" y="276"/>
                  </a:cubicBezTo>
                  <a:cubicBezTo>
                    <a:pt x="3292" y="89"/>
                    <a:pt x="2931" y="1"/>
                    <a:pt x="256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9" name="Google Shape;9979;p24"/>
            <p:cNvSpPr/>
            <p:nvPr/>
          </p:nvSpPr>
          <p:spPr>
            <a:xfrm>
              <a:off x="1851300" y="2361100"/>
              <a:ext cx="123950" cy="109550"/>
            </a:xfrm>
            <a:custGeom>
              <a:avLst/>
              <a:gdLst/>
              <a:ahLst/>
              <a:cxnLst/>
              <a:rect l="l" t="t" r="r" b="b"/>
              <a:pathLst>
                <a:path w="4958" h="4382" extrusionOk="0">
                  <a:moveTo>
                    <a:pt x="2555" y="0"/>
                  </a:moveTo>
                  <a:cubicBezTo>
                    <a:pt x="1813" y="0"/>
                    <a:pt x="1060" y="372"/>
                    <a:pt x="639" y="1030"/>
                  </a:cubicBezTo>
                  <a:cubicBezTo>
                    <a:pt x="1" y="2022"/>
                    <a:pt x="322" y="3461"/>
                    <a:pt x="1320" y="4083"/>
                  </a:cubicBezTo>
                  <a:cubicBezTo>
                    <a:pt x="1644" y="4286"/>
                    <a:pt x="2017" y="4381"/>
                    <a:pt x="2394" y="4381"/>
                  </a:cubicBezTo>
                  <a:cubicBezTo>
                    <a:pt x="3157" y="4381"/>
                    <a:pt x="3934" y="3990"/>
                    <a:pt x="4346" y="3304"/>
                  </a:cubicBezTo>
                  <a:cubicBezTo>
                    <a:pt x="4958" y="2289"/>
                    <a:pt x="4600" y="859"/>
                    <a:pt x="3587" y="271"/>
                  </a:cubicBezTo>
                  <a:cubicBezTo>
                    <a:pt x="3271" y="87"/>
                    <a:pt x="2915" y="0"/>
                    <a:pt x="255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0" name="Google Shape;9980;p24"/>
            <p:cNvSpPr/>
            <p:nvPr/>
          </p:nvSpPr>
          <p:spPr>
            <a:xfrm>
              <a:off x="1816975" y="2965750"/>
              <a:ext cx="124550" cy="110325"/>
            </a:xfrm>
            <a:custGeom>
              <a:avLst/>
              <a:gdLst/>
              <a:ahLst/>
              <a:cxnLst/>
              <a:rect l="l" t="t" r="r" b="b"/>
              <a:pathLst>
                <a:path w="4982" h="4413" extrusionOk="0">
                  <a:moveTo>
                    <a:pt x="2566" y="1"/>
                  </a:moveTo>
                  <a:cubicBezTo>
                    <a:pt x="1774" y="1"/>
                    <a:pt x="976" y="421"/>
                    <a:pt x="576" y="1142"/>
                  </a:cubicBezTo>
                  <a:cubicBezTo>
                    <a:pt x="0" y="2183"/>
                    <a:pt x="386" y="3593"/>
                    <a:pt x="1406" y="4157"/>
                  </a:cubicBezTo>
                  <a:cubicBezTo>
                    <a:pt x="1719" y="4331"/>
                    <a:pt x="2067" y="4412"/>
                    <a:pt x="2416" y="4412"/>
                  </a:cubicBezTo>
                  <a:cubicBezTo>
                    <a:pt x="3208" y="4412"/>
                    <a:pt x="4006" y="3991"/>
                    <a:pt x="4405" y="3270"/>
                  </a:cubicBezTo>
                  <a:cubicBezTo>
                    <a:pt x="4981" y="2230"/>
                    <a:pt x="4595" y="818"/>
                    <a:pt x="3575" y="255"/>
                  </a:cubicBezTo>
                  <a:cubicBezTo>
                    <a:pt x="3263" y="82"/>
                    <a:pt x="2915" y="1"/>
                    <a:pt x="256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1" name="Google Shape;9981;p24"/>
            <p:cNvSpPr/>
            <p:nvPr/>
          </p:nvSpPr>
          <p:spPr>
            <a:xfrm>
              <a:off x="4608175" y="4534925"/>
              <a:ext cx="124575" cy="110325"/>
            </a:xfrm>
            <a:custGeom>
              <a:avLst/>
              <a:gdLst/>
              <a:ahLst/>
              <a:cxnLst/>
              <a:rect l="l" t="t" r="r" b="b"/>
              <a:pathLst>
                <a:path w="4983" h="4413" extrusionOk="0">
                  <a:moveTo>
                    <a:pt x="2569" y="0"/>
                  </a:moveTo>
                  <a:cubicBezTo>
                    <a:pt x="1776" y="0"/>
                    <a:pt x="977" y="421"/>
                    <a:pt x="577" y="1143"/>
                  </a:cubicBezTo>
                  <a:cubicBezTo>
                    <a:pt x="1" y="2182"/>
                    <a:pt x="388" y="3592"/>
                    <a:pt x="1408" y="4158"/>
                  </a:cubicBezTo>
                  <a:cubicBezTo>
                    <a:pt x="1720" y="4331"/>
                    <a:pt x="2067" y="4412"/>
                    <a:pt x="2416" y="4412"/>
                  </a:cubicBezTo>
                  <a:cubicBezTo>
                    <a:pt x="3208" y="4412"/>
                    <a:pt x="4007" y="3992"/>
                    <a:pt x="4407" y="3270"/>
                  </a:cubicBezTo>
                  <a:cubicBezTo>
                    <a:pt x="4983" y="2231"/>
                    <a:pt x="4595" y="819"/>
                    <a:pt x="3577" y="255"/>
                  </a:cubicBezTo>
                  <a:cubicBezTo>
                    <a:pt x="3265" y="82"/>
                    <a:pt x="2917" y="0"/>
                    <a:pt x="256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2" name="Google Shape;9982;p24"/>
            <p:cNvSpPr/>
            <p:nvPr/>
          </p:nvSpPr>
          <p:spPr>
            <a:xfrm>
              <a:off x="2701675" y="1122675"/>
              <a:ext cx="122150" cy="108800"/>
            </a:xfrm>
            <a:custGeom>
              <a:avLst/>
              <a:gdLst/>
              <a:ahLst/>
              <a:cxnLst/>
              <a:rect l="l" t="t" r="r" b="b"/>
              <a:pathLst>
                <a:path w="4886" h="4352" extrusionOk="0">
                  <a:moveTo>
                    <a:pt x="2519" y="1"/>
                  </a:moveTo>
                  <a:cubicBezTo>
                    <a:pt x="1755" y="1"/>
                    <a:pt x="980" y="400"/>
                    <a:pt x="575" y="1098"/>
                  </a:cubicBezTo>
                  <a:cubicBezTo>
                    <a:pt x="1" y="2092"/>
                    <a:pt x="332" y="3453"/>
                    <a:pt x="1297" y="4053"/>
                  </a:cubicBezTo>
                  <a:cubicBezTo>
                    <a:pt x="1623" y="4256"/>
                    <a:pt x="1994" y="4351"/>
                    <a:pt x="2368" y="4351"/>
                  </a:cubicBezTo>
                  <a:cubicBezTo>
                    <a:pt x="3132" y="4351"/>
                    <a:pt x="3906" y="3952"/>
                    <a:pt x="4311" y="3253"/>
                  </a:cubicBezTo>
                  <a:cubicBezTo>
                    <a:pt x="4886" y="2260"/>
                    <a:pt x="4554" y="899"/>
                    <a:pt x="3589" y="298"/>
                  </a:cubicBezTo>
                  <a:cubicBezTo>
                    <a:pt x="3264" y="96"/>
                    <a:pt x="2893" y="1"/>
                    <a:pt x="251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3" name="Google Shape;9983;p24"/>
            <p:cNvSpPr/>
            <p:nvPr/>
          </p:nvSpPr>
          <p:spPr>
            <a:xfrm>
              <a:off x="2348350" y="4201375"/>
              <a:ext cx="122225" cy="107900"/>
            </a:xfrm>
            <a:custGeom>
              <a:avLst/>
              <a:gdLst/>
              <a:ahLst/>
              <a:cxnLst/>
              <a:rect l="l" t="t" r="r" b="b"/>
              <a:pathLst>
                <a:path w="4889" h="4316" extrusionOk="0">
                  <a:moveTo>
                    <a:pt x="2508" y="1"/>
                  </a:moveTo>
                  <a:cubicBezTo>
                    <a:pt x="1773" y="1"/>
                    <a:pt x="1042" y="379"/>
                    <a:pt x="631" y="1053"/>
                  </a:cubicBezTo>
                  <a:cubicBezTo>
                    <a:pt x="0" y="2088"/>
                    <a:pt x="359" y="3482"/>
                    <a:pt x="1403" y="4059"/>
                  </a:cubicBezTo>
                  <a:cubicBezTo>
                    <a:pt x="1718" y="4233"/>
                    <a:pt x="2063" y="4315"/>
                    <a:pt x="2405" y="4315"/>
                  </a:cubicBezTo>
                  <a:cubicBezTo>
                    <a:pt x="3160" y="4315"/>
                    <a:pt x="3905" y="3916"/>
                    <a:pt x="4306" y="3214"/>
                  </a:cubicBezTo>
                  <a:cubicBezTo>
                    <a:pt x="4888" y="2194"/>
                    <a:pt x="4548" y="872"/>
                    <a:pt x="3555" y="284"/>
                  </a:cubicBezTo>
                  <a:cubicBezTo>
                    <a:pt x="3230" y="92"/>
                    <a:pt x="2868" y="1"/>
                    <a:pt x="250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4" name="Google Shape;9984;p24"/>
            <p:cNvSpPr/>
            <p:nvPr/>
          </p:nvSpPr>
          <p:spPr>
            <a:xfrm>
              <a:off x="4792975" y="4483425"/>
              <a:ext cx="120925" cy="106975"/>
            </a:xfrm>
            <a:custGeom>
              <a:avLst/>
              <a:gdLst/>
              <a:ahLst/>
              <a:cxnLst/>
              <a:rect l="l" t="t" r="r" b="b"/>
              <a:pathLst>
                <a:path w="4837" h="4279" extrusionOk="0">
                  <a:moveTo>
                    <a:pt x="2442" y="0"/>
                  </a:moveTo>
                  <a:cubicBezTo>
                    <a:pt x="1712" y="0"/>
                    <a:pt x="1003" y="388"/>
                    <a:pt x="600" y="1086"/>
                  </a:cubicBezTo>
                  <a:cubicBezTo>
                    <a:pt x="0" y="2121"/>
                    <a:pt x="327" y="3404"/>
                    <a:pt x="1344" y="3993"/>
                  </a:cubicBezTo>
                  <a:cubicBezTo>
                    <a:pt x="1677" y="4186"/>
                    <a:pt x="2038" y="4278"/>
                    <a:pt x="2394" y="4278"/>
                  </a:cubicBezTo>
                  <a:cubicBezTo>
                    <a:pt x="3125" y="4278"/>
                    <a:pt x="3834" y="3891"/>
                    <a:pt x="4237" y="3194"/>
                  </a:cubicBezTo>
                  <a:cubicBezTo>
                    <a:pt x="4837" y="2157"/>
                    <a:pt x="4509" y="875"/>
                    <a:pt x="3493" y="285"/>
                  </a:cubicBezTo>
                  <a:cubicBezTo>
                    <a:pt x="3159" y="92"/>
                    <a:pt x="2798" y="0"/>
                    <a:pt x="244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5" name="Google Shape;9985;p24"/>
            <p:cNvSpPr/>
            <p:nvPr/>
          </p:nvSpPr>
          <p:spPr>
            <a:xfrm>
              <a:off x="3278800" y="4724450"/>
              <a:ext cx="122150" cy="107875"/>
            </a:xfrm>
            <a:custGeom>
              <a:avLst/>
              <a:gdLst/>
              <a:ahLst/>
              <a:cxnLst/>
              <a:rect l="l" t="t" r="r" b="b"/>
              <a:pathLst>
                <a:path w="4886" h="4315" extrusionOk="0">
                  <a:moveTo>
                    <a:pt x="2504" y="1"/>
                  </a:moveTo>
                  <a:cubicBezTo>
                    <a:pt x="1761" y="1"/>
                    <a:pt x="1025" y="388"/>
                    <a:pt x="618" y="1075"/>
                  </a:cubicBezTo>
                  <a:cubicBezTo>
                    <a:pt x="1" y="2118"/>
                    <a:pt x="374" y="3509"/>
                    <a:pt x="1423" y="4070"/>
                  </a:cubicBezTo>
                  <a:cubicBezTo>
                    <a:pt x="1733" y="4236"/>
                    <a:pt x="2070" y="4314"/>
                    <a:pt x="2405" y="4314"/>
                  </a:cubicBezTo>
                  <a:cubicBezTo>
                    <a:pt x="3169" y="4314"/>
                    <a:pt x="3922" y="3905"/>
                    <a:pt x="4317" y="3192"/>
                  </a:cubicBezTo>
                  <a:cubicBezTo>
                    <a:pt x="4886" y="2166"/>
                    <a:pt x="4532" y="846"/>
                    <a:pt x="3533" y="273"/>
                  </a:cubicBezTo>
                  <a:cubicBezTo>
                    <a:pt x="3212" y="88"/>
                    <a:pt x="2857" y="1"/>
                    <a:pt x="250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6" name="Google Shape;9986;p24"/>
            <p:cNvSpPr/>
            <p:nvPr/>
          </p:nvSpPr>
          <p:spPr>
            <a:xfrm>
              <a:off x="1769150" y="2783450"/>
              <a:ext cx="120900" cy="106975"/>
            </a:xfrm>
            <a:custGeom>
              <a:avLst/>
              <a:gdLst/>
              <a:ahLst/>
              <a:cxnLst/>
              <a:rect l="l" t="t" r="r" b="b"/>
              <a:pathLst>
                <a:path w="4836" h="4279" extrusionOk="0">
                  <a:moveTo>
                    <a:pt x="2443" y="0"/>
                  </a:moveTo>
                  <a:cubicBezTo>
                    <a:pt x="1713" y="0"/>
                    <a:pt x="1005" y="387"/>
                    <a:pt x="600" y="1084"/>
                  </a:cubicBezTo>
                  <a:cubicBezTo>
                    <a:pt x="1" y="2121"/>
                    <a:pt x="328" y="3403"/>
                    <a:pt x="1343" y="3993"/>
                  </a:cubicBezTo>
                  <a:cubicBezTo>
                    <a:pt x="1677" y="4187"/>
                    <a:pt x="2038" y="4279"/>
                    <a:pt x="2394" y="4279"/>
                  </a:cubicBezTo>
                  <a:cubicBezTo>
                    <a:pt x="3124" y="4279"/>
                    <a:pt x="3833" y="3891"/>
                    <a:pt x="4236" y="3194"/>
                  </a:cubicBezTo>
                  <a:cubicBezTo>
                    <a:pt x="4835" y="2158"/>
                    <a:pt x="4510" y="876"/>
                    <a:pt x="3493" y="285"/>
                  </a:cubicBezTo>
                  <a:cubicBezTo>
                    <a:pt x="3160" y="92"/>
                    <a:pt x="2799" y="0"/>
                    <a:pt x="244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7" name="Google Shape;9987;p24"/>
            <p:cNvSpPr/>
            <p:nvPr/>
          </p:nvSpPr>
          <p:spPr>
            <a:xfrm>
              <a:off x="5559675" y="3666675"/>
              <a:ext cx="119175" cy="105000"/>
            </a:xfrm>
            <a:custGeom>
              <a:avLst/>
              <a:gdLst/>
              <a:ahLst/>
              <a:cxnLst/>
              <a:rect l="l" t="t" r="r" b="b"/>
              <a:pathLst>
                <a:path w="4767" h="4200" extrusionOk="0">
                  <a:moveTo>
                    <a:pt x="2383" y="0"/>
                  </a:moveTo>
                  <a:cubicBezTo>
                    <a:pt x="1696" y="0"/>
                    <a:pt x="1039" y="357"/>
                    <a:pt x="639" y="1014"/>
                  </a:cubicBezTo>
                  <a:cubicBezTo>
                    <a:pt x="1" y="2060"/>
                    <a:pt x="297" y="3310"/>
                    <a:pt x="1327" y="3908"/>
                  </a:cubicBezTo>
                  <a:cubicBezTo>
                    <a:pt x="1666" y="4105"/>
                    <a:pt x="2029" y="4200"/>
                    <a:pt x="2383" y="4200"/>
                  </a:cubicBezTo>
                  <a:cubicBezTo>
                    <a:pt x="3070" y="4200"/>
                    <a:pt x="3727" y="3843"/>
                    <a:pt x="4128" y="3187"/>
                  </a:cubicBezTo>
                  <a:cubicBezTo>
                    <a:pt x="4766" y="2141"/>
                    <a:pt x="4470" y="891"/>
                    <a:pt x="3440" y="293"/>
                  </a:cubicBezTo>
                  <a:cubicBezTo>
                    <a:pt x="3100" y="95"/>
                    <a:pt x="2737" y="0"/>
                    <a:pt x="238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8" name="Google Shape;9988;p24"/>
            <p:cNvSpPr/>
            <p:nvPr/>
          </p:nvSpPr>
          <p:spPr>
            <a:xfrm>
              <a:off x="4632025" y="960175"/>
              <a:ext cx="119700" cy="106025"/>
            </a:xfrm>
            <a:custGeom>
              <a:avLst/>
              <a:gdLst/>
              <a:ahLst/>
              <a:cxnLst/>
              <a:rect l="l" t="t" r="r" b="b"/>
              <a:pathLst>
                <a:path w="4788" h="4241" extrusionOk="0">
                  <a:moveTo>
                    <a:pt x="2391" y="1"/>
                  </a:moveTo>
                  <a:cubicBezTo>
                    <a:pt x="1644" y="1"/>
                    <a:pt x="932" y="418"/>
                    <a:pt x="541" y="1162"/>
                  </a:cubicBezTo>
                  <a:cubicBezTo>
                    <a:pt x="0" y="2192"/>
                    <a:pt x="337" y="3387"/>
                    <a:pt x="1332" y="3956"/>
                  </a:cubicBezTo>
                  <a:cubicBezTo>
                    <a:pt x="1668" y="4148"/>
                    <a:pt x="2026" y="4240"/>
                    <a:pt x="2377" y="4240"/>
                  </a:cubicBezTo>
                  <a:cubicBezTo>
                    <a:pt x="3105" y="4240"/>
                    <a:pt x="3799" y="3844"/>
                    <a:pt x="4198" y="3127"/>
                  </a:cubicBezTo>
                  <a:cubicBezTo>
                    <a:pt x="4788" y="2066"/>
                    <a:pt x="4434" y="823"/>
                    <a:pt x="3386" y="257"/>
                  </a:cubicBezTo>
                  <a:cubicBezTo>
                    <a:pt x="3064" y="83"/>
                    <a:pt x="2724" y="1"/>
                    <a:pt x="239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9" name="Google Shape;9989;p24"/>
            <p:cNvSpPr/>
            <p:nvPr/>
          </p:nvSpPr>
          <p:spPr>
            <a:xfrm>
              <a:off x="3695575" y="4802975"/>
              <a:ext cx="120200" cy="106000"/>
            </a:xfrm>
            <a:custGeom>
              <a:avLst/>
              <a:gdLst/>
              <a:ahLst/>
              <a:cxnLst/>
              <a:rect l="l" t="t" r="r" b="b"/>
              <a:pathLst>
                <a:path w="4808" h="4240" extrusionOk="0">
                  <a:moveTo>
                    <a:pt x="2414" y="1"/>
                  </a:moveTo>
                  <a:cubicBezTo>
                    <a:pt x="1696" y="1"/>
                    <a:pt x="1010" y="386"/>
                    <a:pt x="609" y="1080"/>
                  </a:cubicBezTo>
                  <a:cubicBezTo>
                    <a:pt x="1" y="2132"/>
                    <a:pt x="331" y="3383"/>
                    <a:pt x="1370" y="3965"/>
                  </a:cubicBezTo>
                  <a:cubicBezTo>
                    <a:pt x="1701" y="4151"/>
                    <a:pt x="2053" y="4240"/>
                    <a:pt x="2398" y="4240"/>
                  </a:cubicBezTo>
                  <a:cubicBezTo>
                    <a:pt x="3132" y="4240"/>
                    <a:pt x="3832" y="3837"/>
                    <a:pt x="4227" y="3112"/>
                  </a:cubicBezTo>
                  <a:cubicBezTo>
                    <a:pt x="4808" y="2049"/>
                    <a:pt x="4445" y="807"/>
                    <a:pt x="3393" y="249"/>
                  </a:cubicBezTo>
                  <a:cubicBezTo>
                    <a:pt x="3076" y="81"/>
                    <a:pt x="2742" y="1"/>
                    <a:pt x="241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0" name="Google Shape;9990;p24"/>
            <p:cNvSpPr/>
            <p:nvPr/>
          </p:nvSpPr>
          <p:spPr>
            <a:xfrm>
              <a:off x="4864100" y="1090925"/>
              <a:ext cx="120200" cy="106050"/>
            </a:xfrm>
            <a:custGeom>
              <a:avLst/>
              <a:gdLst/>
              <a:ahLst/>
              <a:cxnLst/>
              <a:rect l="l" t="t" r="r" b="b"/>
              <a:pathLst>
                <a:path w="4808" h="4242" extrusionOk="0">
                  <a:moveTo>
                    <a:pt x="2415" y="0"/>
                  </a:moveTo>
                  <a:cubicBezTo>
                    <a:pt x="1694" y="0"/>
                    <a:pt x="1004" y="390"/>
                    <a:pt x="603" y="1089"/>
                  </a:cubicBezTo>
                  <a:cubicBezTo>
                    <a:pt x="1" y="2143"/>
                    <a:pt x="337" y="3391"/>
                    <a:pt x="1377" y="3970"/>
                  </a:cubicBezTo>
                  <a:cubicBezTo>
                    <a:pt x="1706" y="4154"/>
                    <a:pt x="2056" y="4241"/>
                    <a:pt x="2397" y="4241"/>
                  </a:cubicBezTo>
                  <a:cubicBezTo>
                    <a:pt x="3135" y="4241"/>
                    <a:pt x="3838" y="3833"/>
                    <a:pt x="4233" y="3102"/>
                  </a:cubicBezTo>
                  <a:cubicBezTo>
                    <a:pt x="4808" y="2040"/>
                    <a:pt x="4439" y="798"/>
                    <a:pt x="3383" y="243"/>
                  </a:cubicBezTo>
                  <a:cubicBezTo>
                    <a:pt x="3069" y="79"/>
                    <a:pt x="2739" y="0"/>
                    <a:pt x="241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1" name="Google Shape;9991;p24"/>
            <p:cNvSpPr/>
            <p:nvPr/>
          </p:nvSpPr>
          <p:spPr>
            <a:xfrm>
              <a:off x="2067550" y="3887625"/>
              <a:ext cx="119425" cy="106000"/>
            </a:xfrm>
            <a:custGeom>
              <a:avLst/>
              <a:gdLst/>
              <a:ahLst/>
              <a:cxnLst/>
              <a:rect l="l" t="t" r="r" b="b"/>
              <a:pathLst>
                <a:path w="4777" h="4240" extrusionOk="0">
                  <a:moveTo>
                    <a:pt x="2403" y="0"/>
                  </a:moveTo>
                  <a:cubicBezTo>
                    <a:pt x="1719" y="0"/>
                    <a:pt x="1059" y="350"/>
                    <a:pt x="651" y="998"/>
                  </a:cubicBezTo>
                  <a:cubicBezTo>
                    <a:pt x="1" y="2027"/>
                    <a:pt x="275" y="3298"/>
                    <a:pt x="1280" y="3919"/>
                  </a:cubicBezTo>
                  <a:cubicBezTo>
                    <a:pt x="1631" y="4136"/>
                    <a:pt x="2012" y="4239"/>
                    <a:pt x="2386" y="4239"/>
                  </a:cubicBezTo>
                  <a:cubicBezTo>
                    <a:pt x="3090" y="4239"/>
                    <a:pt x="3768" y="3870"/>
                    <a:pt x="4174" y="3194"/>
                  </a:cubicBezTo>
                  <a:cubicBezTo>
                    <a:pt x="4777" y="2187"/>
                    <a:pt x="4513" y="975"/>
                    <a:pt x="3559" y="353"/>
                  </a:cubicBezTo>
                  <a:cubicBezTo>
                    <a:pt x="3194" y="115"/>
                    <a:pt x="2795" y="0"/>
                    <a:pt x="240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2" name="Google Shape;9992;p24"/>
            <p:cNvSpPr/>
            <p:nvPr/>
          </p:nvSpPr>
          <p:spPr>
            <a:xfrm>
              <a:off x="3984625" y="752700"/>
              <a:ext cx="117650" cy="104200"/>
            </a:xfrm>
            <a:custGeom>
              <a:avLst/>
              <a:gdLst/>
              <a:ahLst/>
              <a:cxnLst/>
              <a:rect l="l" t="t" r="r" b="b"/>
              <a:pathLst>
                <a:path w="4706" h="4168" extrusionOk="0">
                  <a:moveTo>
                    <a:pt x="2356" y="1"/>
                  </a:moveTo>
                  <a:cubicBezTo>
                    <a:pt x="1646" y="1"/>
                    <a:pt x="971" y="387"/>
                    <a:pt x="578" y="1085"/>
                  </a:cubicBezTo>
                  <a:cubicBezTo>
                    <a:pt x="1" y="2107"/>
                    <a:pt x="314" y="3305"/>
                    <a:pt x="1309" y="3880"/>
                  </a:cubicBezTo>
                  <a:cubicBezTo>
                    <a:pt x="1644" y="4074"/>
                    <a:pt x="2000" y="4167"/>
                    <a:pt x="2348" y="4167"/>
                  </a:cubicBezTo>
                  <a:cubicBezTo>
                    <a:pt x="3075" y="4167"/>
                    <a:pt x="3767" y="3763"/>
                    <a:pt x="4156" y="3036"/>
                  </a:cubicBezTo>
                  <a:cubicBezTo>
                    <a:pt x="4706" y="2006"/>
                    <a:pt x="4359" y="815"/>
                    <a:pt x="3349" y="261"/>
                  </a:cubicBezTo>
                  <a:cubicBezTo>
                    <a:pt x="3027" y="85"/>
                    <a:pt x="2688" y="1"/>
                    <a:pt x="235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3" name="Google Shape;9993;p24"/>
            <p:cNvSpPr/>
            <p:nvPr/>
          </p:nvSpPr>
          <p:spPr>
            <a:xfrm>
              <a:off x="5098325" y="1223025"/>
              <a:ext cx="116950" cy="103350"/>
            </a:xfrm>
            <a:custGeom>
              <a:avLst/>
              <a:gdLst/>
              <a:ahLst/>
              <a:cxnLst/>
              <a:rect l="l" t="t" r="r" b="b"/>
              <a:pathLst>
                <a:path w="4678" h="4134" extrusionOk="0">
                  <a:moveTo>
                    <a:pt x="2349" y="1"/>
                  </a:moveTo>
                  <a:cubicBezTo>
                    <a:pt x="1639" y="1"/>
                    <a:pt x="960" y="387"/>
                    <a:pt x="573" y="1081"/>
                  </a:cubicBezTo>
                  <a:cubicBezTo>
                    <a:pt x="1" y="2102"/>
                    <a:pt x="332" y="3309"/>
                    <a:pt x="1333" y="3869"/>
                  </a:cubicBezTo>
                  <a:cubicBezTo>
                    <a:pt x="1653" y="4048"/>
                    <a:pt x="1994" y="4133"/>
                    <a:pt x="2329" y="4133"/>
                  </a:cubicBezTo>
                  <a:cubicBezTo>
                    <a:pt x="3039" y="4133"/>
                    <a:pt x="3719" y="3748"/>
                    <a:pt x="4106" y="3054"/>
                  </a:cubicBezTo>
                  <a:cubicBezTo>
                    <a:pt x="4678" y="2033"/>
                    <a:pt x="4346" y="826"/>
                    <a:pt x="3346" y="266"/>
                  </a:cubicBezTo>
                  <a:cubicBezTo>
                    <a:pt x="3025" y="87"/>
                    <a:pt x="2684" y="1"/>
                    <a:pt x="234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4" name="Google Shape;9994;p24"/>
            <p:cNvSpPr/>
            <p:nvPr/>
          </p:nvSpPr>
          <p:spPr>
            <a:xfrm>
              <a:off x="1938075" y="1942725"/>
              <a:ext cx="117650" cy="104200"/>
            </a:xfrm>
            <a:custGeom>
              <a:avLst/>
              <a:gdLst/>
              <a:ahLst/>
              <a:cxnLst/>
              <a:rect l="l" t="t" r="r" b="b"/>
              <a:pathLst>
                <a:path w="4706" h="4168" extrusionOk="0">
                  <a:moveTo>
                    <a:pt x="2358" y="1"/>
                  </a:moveTo>
                  <a:cubicBezTo>
                    <a:pt x="1634" y="1"/>
                    <a:pt x="945" y="401"/>
                    <a:pt x="556" y="1125"/>
                  </a:cubicBezTo>
                  <a:cubicBezTo>
                    <a:pt x="0" y="2154"/>
                    <a:pt x="342" y="3344"/>
                    <a:pt x="1351" y="3903"/>
                  </a:cubicBezTo>
                  <a:cubicBezTo>
                    <a:pt x="1675" y="4082"/>
                    <a:pt x="2017" y="4167"/>
                    <a:pt x="2351" y="4167"/>
                  </a:cubicBezTo>
                  <a:cubicBezTo>
                    <a:pt x="3059" y="4167"/>
                    <a:pt x="3731" y="3784"/>
                    <a:pt x="4125" y="3089"/>
                  </a:cubicBezTo>
                  <a:cubicBezTo>
                    <a:pt x="4705" y="2068"/>
                    <a:pt x="4396" y="869"/>
                    <a:pt x="3404" y="291"/>
                  </a:cubicBezTo>
                  <a:cubicBezTo>
                    <a:pt x="3067" y="95"/>
                    <a:pt x="2708" y="1"/>
                    <a:pt x="235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5" name="Google Shape;9995;p24"/>
            <p:cNvSpPr/>
            <p:nvPr/>
          </p:nvSpPr>
          <p:spPr>
            <a:xfrm>
              <a:off x="2071525" y="1705625"/>
              <a:ext cx="117475" cy="104150"/>
            </a:xfrm>
            <a:custGeom>
              <a:avLst/>
              <a:gdLst/>
              <a:ahLst/>
              <a:cxnLst/>
              <a:rect l="l" t="t" r="r" b="b"/>
              <a:pathLst>
                <a:path w="4699" h="4166" extrusionOk="0">
                  <a:moveTo>
                    <a:pt x="2351" y="0"/>
                  </a:moveTo>
                  <a:cubicBezTo>
                    <a:pt x="1659" y="0"/>
                    <a:pt x="997" y="364"/>
                    <a:pt x="602" y="1029"/>
                  </a:cubicBezTo>
                  <a:cubicBezTo>
                    <a:pt x="1" y="2043"/>
                    <a:pt x="281" y="3254"/>
                    <a:pt x="1253" y="3850"/>
                  </a:cubicBezTo>
                  <a:cubicBezTo>
                    <a:pt x="1603" y="4063"/>
                    <a:pt x="1978" y="4165"/>
                    <a:pt x="2344" y="4165"/>
                  </a:cubicBezTo>
                  <a:cubicBezTo>
                    <a:pt x="3052" y="4165"/>
                    <a:pt x="3727" y="3783"/>
                    <a:pt x="4121" y="3085"/>
                  </a:cubicBezTo>
                  <a:cubicBezTo>
                    <a:pt x="4699" y="2062"/>
                    <a:pt x="4388" y="864"/>
                    <a:pt x="3395" y="288"/>
                  </a:cubicBezTo>
                  <a:cubicBezTo>
                    <a:pt x="3059" y="93"/>
                    <a:pt x="2701" y="0"/>
                    <a:pt x="235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6" name="Google Shape;9996;p24"/>
            <p:cNvSpPr/>
            <p:nvPr/>
          </p:nvSpPr>
          <p:spPr>
            <a:xfrm>
              <a:off x="5777800" y="3009350"/>
              <a:ext cx="116850" cy="103275"/>
            </a:xfrm>
            <a:custGeom>
              <a:avLst/>
              <a:gdLst/>
              <a:ahLst/>
              <a:cxnLst/>
              <a:rect l="l" t="t" r="r" b="b"/>
              <a:pathLst>
                <a:path w="4674" h="4131" extrusionOk="0">
                  <a:moveTo>
                    <a:pt x="2350" y="0"/>
                  </a:moveTo>
                  <a:cubicBezTo>
                    <a:pt x="1631" y="0"/>
                    <a:pt x="942" y="396"/>
                    <a:pt x="556" y="1103"/>
                  </a:cubicBezTo>
                  <a:cubicBezTo>
                    <a:pt x="1" y="2124"/>
                    <a:pt x="347" y="3331"/>
                    <a:pt x="1355" y="3879"/>
                  </a:cubicBezTo>
                  <a:cubicBezTo>
                    <a:pt x="1667" y="4049"/>
                    <a:pt x="1999" y="4130"/>
                    <a:pt x="2324" y="4130"/>
                  </a:cubicBezTo>
                  <a:cubicBezTo>
                    <a:pt x="3043" y="4130"/>
                    <a:pt x="3732" y="3735"/>
                    <a:pt x="4118" y="3028"/>
                  </a:cubicBezTo>
                  <a:cubicBezTo>
                    <a:pt x="4674" y="2006"/>
                    <a:pt x="4327" y="798"/>
                    <a:pt x="3319" y="251"/>
                  </a:cubicBezTo>
                  <a:cubicBezTo>
                    <a:pt x="3007" y="82"/>
                    <a:pt x="2676" y="0"/>
                    <a:pt x="235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7" name="Google Shape;9997;p24"/>
            <p:cNvSpPr/>
            <p:nvPr/>
          </p:nvSpPr>
          <p:spPr>
            <a:xfrm>
              <a:off x="5426675" y="3904225"/>
              <a:ext cx="118100" cy="104175"/>
            </a:xfrm>
            <a:custGeom>
              <a:avLst/>
              <a:gdLst/>
              <a:ahLst/>
              <a:cxnLst/>
              <a:rect l="l" t="t" r="r" b="b"/>
              <a:pathLst>
                <a:path w="4724" h="4167" extrusionOk="0">
                  <a:moveTo>
                    <a:pt x="2375" y="1"/>
                  </a:moveTo>
                  <a:cubicBezTo>
                    <a:pt x="1679" y="1"/>
                    <a:pt x="1014" y="369"/>
                    <a:pt x="618" y="1041"/>
                  </a:cubicBezTo>
                  <a:cubicBezTo>
                    <a:pt x="1" y="2094"/>
                    <a:pt x="332" y="3340"/>
                    <a:pt x="1383" y="3911"/>
                  </a:cubicBezTo>
                  <a:cubicBezTo>
                    <a:pt x="1702" y="4084"/>
                    <a:pt x="2038" y="4166"/>
                    <a:pt x="2366" y="4166"/>
                  </a:cubicBezTo>
                  <a:cubicBezTo>
                    <a:pt x="3079" y="4166"/>
                    <a:pt x="3758" y="3777"/>
                    <a:pt x="4151" y="3075"/>
                  </a:cubicBezTo>
                  <a:cubicBezTo>
                    <a:pt x="4724" y="2049"/>
                    <a:pt x="4406" y="856"/>
                    <a:pt x="3406" y="283"/>
                  </a:cubicBezTo>
                  <a:cubicBezTo>
                    <a:pt x="3074" y="92"/>
                    <a:pt x="2721" y="1"/>
                    <a:pt x="237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8" name="Google Shape;9998;p24"/>
            <p:cNvSpPr/>
            <p:nvPr/>
          </p:nvSpPr>
          <p:spPr>
            <a:xfrm>
              <a:off x="4400575" y="830750"/>
              <a:ext cx="116850" cy="103300"/>
            </a:xfrm>
            <a:custGeom>
              <a:avLst/>
              <a:gdLst/>
              <a:ahLst/>
              <a:cxnLst/>
              <a:rect l="l" t="t" r="r" b="b"/>
              <a:pathLst>
                <a:path w="4674" h="4132" extrusionOk="0">
                  <a:moveTo>
                    <a:pt x="2351" y="1"/>
                  </a:moveTo>
                  <a:cubicBezTo>
                    <a:pt x="1631" y="1"/>
                    <a:pt x="941" y="397"/>
                    <a:pt x="556" y="1103"/>
                  </a:cubicBezTo>
                  <a:cubicBezTo>
                    <a:pt x="1" y="2126"/>
                    <a:pt x="347" y="3333"/>
                    <a:pt x="1354" y="3881"/>
                  </a:cubicBezTo>
                  <a:cubicBezTo>
                    <a:pt x="1666" y="4050"/>
                    <a:pt x="1998" y="4131"/>
                    <a:pt x="2323" y="4131"/>
                  </a:cubicBezTo>
                  <a:cubicBezTo>
                    <a:pt x="3043" y="4131"/>
                    <a:pt x="3732" y="3735"/>
                    <a:pt x="4117" y="3029"/>
                  </a:cubicBezTo>
                  <a:cubicBezTo>
                    <a:pt x="4674" y="2008"/>
                    <a:pt x="4326" y="799"/>
                    <a:pt x="3319" y="251"/>
                  </a:cubicBezTo>
                  <a:cubicBezTo>
                    <a:pt x="3008" y="82"/>
                    <a:pt x="2676" y="1"/>
                    <a:pt x="235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9" name="Google Shape;9999;p24"/>
            <p:cNvSpPr/>
            <p:nvPr/>
          </p:nvSpPr>
          <p:spPr>
            <a:xfrm>
              <a:off x="5380350" y="1537350"/>
              <a:ext cx="117525" cy="104175"/>
            </a:xfrm>
            <a:custGeom>
              <a:avLst/>
              <a:gdLst/>
              <a:ahLst/>
              <a:cxnLst/>
              <a:rect l="l" t="t" r="r" b="b"/>
              <a:pathLst>
                <a:path w="4701" h="4167" extrusionOk="0">
                  <a:moveTo>
                    <a:pt x="2352" y="1"/>
                  </a:moveTo>
                  <a:cubicBezTo>
                    <a:pt x="1661" y="1"/>
                    <a:pt x="999" y="364"/>
                    <a:pt x="604" y="1027"/>
                  </a:cubicBezTo>
                  <a:cubicBezTo>
                    <a:pt x="0" y="2041"/>
                    <a:pt x="279" y="3253"/>
                    <a:pt x="1251" y="3849"/>
                  </a:cubicBezTo>
                  <a:cubicBezTo>
                    <a:pt x="1602" y="4064"/>
                    <a:pt x="1977" y="4167"/>
                    <a:pt x="2344" y="4167"/>
                  </a:cubicBezTo>
                  <a:cubicBezTo>
                    <a:pt x="3051" y="4167"/>
                    <a:pt x="3725" y="3785"/>
                    <a:pt x="4120" y="3088"/>
                  </a:cubicBezTo>
                  <a:cubicBezTo>
                    <a:pt x="4701" y="2066"/>
                    <a:pt x="4390" y="867"/>
                    <a:pt x="3397" y="289"/>
                  </a:cubicBezTo>
                  <a:cubicBezTo>
                    <a:pt x="3061" y="94"/>
                    <a:pt x="2703" y="1"/>
                    <a:pt x="235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0" name="Google Shape;10000;p24"/>
            <p:cNvSpPr/>
            <p:nvPr/>
          </p:nvSpPr>
          <p:spPr>
            <a:xfrm>
              <a:off x="4978725" y="4432925"/>
              <a:ext cx="114850" cy="101600"/>
            </a:xfrm>
            <a:custGeom>
              <a:avLst/>
              <a:gdLst/>
              <a:ahLst/>
              <a:cxnLst/>
              <a:rect l="l" t="t" r="r" b="b"/>
              <a:pathLst>
                <a:path w="4594" h="4064" extrusionOk="0">
                  <a:moveTo>
                    <a:pt x="2344" y="1"/>
                  </a:moveTo>
                  <a:cubicBezTo>
                    <a:pt x="1623" y="1"/>
                    <a:pt x="917" y="392"/>
                    <a:pt x="545" y="1079"/>
                  </a:cubicBezTo>
                  <a:cubicBezTo>
                    <a:pt x="0" y="2087"/>
                    <a:pt x="380" y="3346"/>
                    <a:pt x="1382" y="3854"/>
                  </a:cubicBezTo>
                  <a:cubicBezTo>
                    <a:pt x="1663" y="3996"/>
                    <a:pt x="1964" y="4064"/>
                    <a:pt x="2263" y="4064"/>
                  </a:cubicBezTo>
                  <a:cubicBezTo>
                    <a:pt x="2987" y="4064"/>
                    <a:pt x="3697" y="3669"/>
                    <a:pt x="4069" y="2985"/>
                  </a:cubicBezTo>
                  <a:cubicBezTo>
                    <a:pt x="4593" y="2017"/>
                    <a:pt x="4262" y="805"/>
                    <a:pt x="3327" y="264"/>
                  </a:cubicBezTo>
                  <a:cubicBezTo>
                    <a:pt x="3018" y="86"/>
                    <a:pt x="2679" y="1"/>
                    <a:pt x="234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1" name="Google Shape;10001;p24"/>
            <p:cNvSpPr/>
            <p:nvPr/>
          </p:nvSpPr>
          <p:spPr>
            <a:xfrm>
              <a:off x="3100700" y="4781550"/>
              <a:ext cx="112975" cy="100000"/>
            </a:xfrm>
            <a:custGeom>
              <a:avLst/>
              <a:gdLst/>
              <a:ahLst/>
              <a:cxnLst/>
              <a:rect l="l" t="t" r="r" b="b"/>
              <a:pathLst>
                <a:path w="4519" h="4000" extrusionOk="0">
                  <a:moveTo>
                    <a:pt x="2321" y="1"/>
                  </a:moveTo>
                  <a:cubicBezTo>
                    <a:pt x="1623" y="1"/>
                    <a:pt x="923" y="363"/>
                    <a:pt x="550" y="999"/>
                  </a:cubicBezTo>
                  <a:cubicBezTo>
                    <a:pt x="0" y="1934"/>
                    <a:pt x="318" y="3202"/>
                    <a:pt x="1239" y="3743"/>
                  </a:cubicBezTo>
                  <a:cubicBezTo>
                    <a:pt x="1535" y="3917"/>
                    <a:pt x="1867" y="4000"/>
                    <a:pt x="2199" y="4000"/>
                  </a:cubicBezTo>
                  <a:cubicBezTo>
                    <a:pt x="2896" y="4000"/>
                    <a:pt x="3595" y="3638"/>
                    <a:pt x="3969" y="3002"/>
                  </a:cubicBezTo>
                  <a:cubicBezTo>
                    <a:pt x="4518" y="2068"/>
                    <a:pt x="4200" y="799"/>
                    <a:pt x="3279" y="257"/>
                  </a:cubicBezTo>
                  <a:cubicBezTo>
                    <a:pt x="2984" y="83"/>
                    <a:pt x="2653" y="1"/>
                    <a:pt x="232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2" name="Google Shape;10002;p24"/>
            <p:cNvSpPr/>
            <p:nvPr/>
          </p:nvSpPr>
          <p:spPr>
            <a:xfrm>
              <a:off x="2866575" y="4649625"/>
              <a:ext cx="116075" cy="102400"/>
            </a:xfrm>
            <a:custGeom>
              <a:avLst/>
              <a:gdLst/>
              <a:ahLst/>
              <a:cxnLst/>
              <a:rect l="l" t="t" r="r" b="b"/>
              <a:pathLst>
                <a:path w="4643" h="4096" extrusionOk="0">
                  <a:moveTo>
                    <a:pt x="2347" y="0"/>
                  </a:moveTo>
                  <a:cubicBezTo>
                    <a:pt x="1649" y="0"/>
                    <a:pt x="970" y="369"/>
                    <a:pt x="585" y="1027"/>
                  </a:cubicBezTo>
                  <a:cubicBezTo>
                    <a:pt x="0" y="2028"/>
                    <a:pt x="319" y="3269"/>
                    <a:pt x="1306" y="3830"/>
                  </a:cubicBezTo>
                  <a:cubicBezTo>
                    <a:pt x="1622" y="4010"/>
                    <a:pt x="1962" y="4095"/>
                    <a:pt x="2298" y="4095"/>
                  </a:cubicBezTo>
                  <a:cubicBezTo>
                    <a:pt x="3011" y="4095"/>
                    <a:pt x="3701" y="3709"/>
                    <a:pt x="4082" y="3018"/>
                  </a:cubicBezTo>
                  <a:cubicBezTo>
                    <a:pt x="4642" y="2006"/>
                    <a:pt x="4289" y="774"/>
                    <a:pt x="3287" y="238"/>
                  </a:cubicBezTo>
                  <a:cubicBezTo>
                    <a:pt x="2987" y="77"/>
                    <a:pt x="2665" y="0"/>
                    <a:pt x="234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3" name="Google Shape;10003;p24"/>
            <p:cNvSpPr/>
            <p:nvPr/>
          </p:nvSpPr>
          <p:spPr>
            <a:xfrm>
              <a:off x="2634400" y="4518825"/>
              <a:ext cx="115650" cy="102425"/>
            </a:xfrm>
            <a:custGeom>
              <a:avLst/>
              <a:gdLst/>
              <a:ahLst/>
              <a:cxnLst/>
              <a:rect l="l" t="t" r="r" b="b"/>
              <a:pathLst>
                <a:path w="4626" h="4097" extrusionOk="0">
                  <a:moveTo>
                    <a:pt x="2328" y="0"/>
                  </a:moveTo>
                  <a:cubicBezTo>
                    <a:pt x="1600" y="0"/>
                    <a:pt x="896" y="403"/>
                    <a:pt x="520" y="1114"/>
                  </a:cubicBezTo>
                  <a:cubicBezTo>
                    <a:pt x="1" y="2094"/>
                    <a:pt x="331" y="3280"/>
                    <a:pt x="1276" y="3824"/>
                  </a:cubicBezTo>
                  <a:cubicBezTo>
                    <a:pt x="1595" y="4008"/>
                    <a:pt x="1940" y="4096"/>
                    <a:pt x="2280" y="4096"/>
                  </a:cubicBezTo>
                  <a:cubicBezTo>
                    <a:pt x="2989" y="4096"/>
                    <a:pt x="3674" y="3715"/>
                    <a:pt x="4058" y="3032"/>
                  </a:cubicBezTo>
                  <a:cubicBezTo>
                    <a:pt x="4625" y="2021"/>
                    <a:pt x="4282" y="789"/>
                    <a:pt x="3283" y="246"/>
                  </a:cubicBezTo>
                  <a:cubicBezTo>
                    <a:pt x="2977" y="79"/>
                    <a:pt x="2650" y="0"/>
                    <a:pt x="232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4" name="Google Shape;10004;p24"/>
            <p:cNvSpPr/>
            <p:nvPr/>
          </p:nvSpPr>
          <p:spPr>
            <a:xfrm>
              <a:off x="2521750" y="1179050"/>
              <a:ext cx="115550" cy="102425"/>
            </a:xfrm>
            <a:custGeom>
              <a:avLst/>
              <a:gdLst/>
              <a:ahLst/>
              <a:cxnLst/>
              <a:rect l="l" t="t" r="r" b="b"/>
              <a:pathLst>
                <a:path w="4622" h="4097" extrusionOk="0">
                  <a:moveTo>
                    <a:pt x="2345" y="1"/>
                  </a:moveTo>
                  <a:cubicBezTo>
                    <a:pt x="1646" y="1"/>
                    <a:pt x="967" y="371"/>
                    <a:pt x="581" y="1038"/>
                  </a:cubicBezTo>
                  <a:cubicBezTo>
                    <a:pt x="1" y="2041"/>
                    <a:pt x="326" y="3279"/>
                    <a:pt x="1317" y="3836"/>
                  </a:cubicBezTo>
                  <a:cubicBezTo>
                    <a:pt x="1630" y="4012"/>
                    <a:pt x="1967" y="4096"/>
                    <a:pt x="2299" y="4096"/>
                  </a:cubicBezTo>
                  <a:cubicBezTo>
                    <a:pt x="3017" y="4096"/>
                    <a:pt x="3710" y="3705"/>
                    <a:pt x="4090" y="3009"/>
                  </a:cubicBezTo>
                  <a:cubicBezTo>
                    <a:pt x="4622" y="2035"/>
                    <a:pt x="4309" y="843"/>
                    <a:pt x="3375" y="288"/>
                  </a:cubicBezTo>
                  <a:cubicBezTo>
                    <a:pt x="3049" y="93"/>
                    <a:pt x="2695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5" name="Google Shape;10005;p24"/>
            <p:cNvSpPr/>
            <p:nvPr/>
          </p:nvSpPr>
          <p:spPr>
            <a:xfrm>
              <a:off x="3515875" y="4858775"/>
              <a:ext cx="113650" cy="100825"/>
            </a:xfrm>
            <a:custGeom>
              <a:avLst/>
              <a:gdLst/>
              <a:ahLst/>
              <a:cxnLst/>
              <a:rect l="l" t="t" r="r" b="b"/>
              <a:pathLst>
                <a:path w="4546" h="4033" extrusionOk="0">
                  <a:moveTo>
                    <a:pt x="2327" y="0"/>
                  </a:moveTo>
                  <a:cubicBezTo>
                    <a:pt x="1610" y="0"/>
                    <a:pt x="897" y="384"/>
                    <a:pt x="528" y="1057"/>
                  </a:cubicBezTo>
                  <a:cubicBezTo>
                    <a:pt x="1" y="2016"/>
                    <a:pt x="338" y="3252"/>
                    <a:pt x="1272" y="3783"/>
                  </a:cubicBezTo>
                  <a:cubicBezTo>
                    <a:pt x="1570" y="3952"/>
                    <a:pt x="1898" y="4032"/>
                    <a:pt x="2226" y="4032"/>
                  </a:cubicBezTo>
                  <a:cubicBezTo>
                    <a:pt x="2924" y="4032"/>
                    <a:pt x="3617" y="3667"/>
                    <a:pt x="3994" y="3025"/>
                  </a:cubicBezTo>
                  <a:cubicBezTo>
                    <a:pt x="4545" y="2084"/>
                    <a:pt x="4242" y="833"/>
                    <a:pt x="3326" y="277"/>
                  </a:cubicBezTo>
                  <a:cubicBezTo>
                    <a:pt x="3017" y="89"/>
                    <a:pt x="2671" y="0"/>
                    <a:pt x="232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6" name="Google Shape;10006;p24"/>
            <p:cNvSpPr/>
            <p:nvPr/>
          </p:nvSpPr>
          <p:spPr>
            <a:xfrm>
              <a:off x="2119750" y="4074150"/>
              <a:ext cx="114200" cy="100850"/>
            </a:xfrm>
            <a:custGeom>
              <a:avLst/>
              <a:gdLst/>
              <a:ahLst/>
              <a:cxnLst/>
              <a:rect l="l" t="t" r="r" b="b"/>
              <a:pathLst>
                <a:path w="4568" h="4034" extrusionOk="0">
                  <a:moveTo>
                    <a:pt x="2345" y="1"/>
                  </a:moveTo>
                  <a:cubicBezTo>
                    <a:pt x="1648" y="1"/>
                    <a:pt x="955" y="364"/>
                    <a:pt x="577" y="1007"/>
                  </a:cubicBezTo>
                  <a:cubicBezTo>
                    <a:pt x="1" y="1985"/>
                    <a:pt x="354" y="3286"/>
                    <a:pt x="1339" y="3810"/>
                  </a:cubicBezTo>
                  <a:cubicBezTo>
                    <a:pt x="1624" y="3961"/>
                    <a:pt x="1934" y="4033"/>
                    <a:pt x="2244" y="4033"/>
                  </a:cubicBezTo>
                  <a:cubicBezTo>
                    <a:pt x="2961" y="4033"/>
                    <a:pt x="3672" y="3647"/>
                    <a:pt x="4040" y="2978"/>
                  </a:cubicBezTo>
                  <a:cubicBezTo>
                    <a:pt x="4567" y="2022"/>
                    <a:pt x="4233" y="783"/>
                    <a:pt x="3300" y="251"/>
                  </a:cubicBezTo>
                  <a:cubicBezTo>
                    <a:pt x="3002" y="81"/>
                    <a:pt x="2673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7" name="Google Shape;10007;p24"/>
            <p:cNvSpPr/>
            <p:nvPr/>
          </p:nvSpPr>
          <p:spPr>
            <a:xfrm>
              <a:off x="2402875" y="4389250"/>
              <a:ext cx="112975" cy="100025"/>
            </a:xfrm>
            <a:custGeom>
              <a:avLst/>
              <a:gdLst/>
              <a:ahLst/>
              <a:cxnLst/>
              <a:rect l="l" t="t" r="r" b="b"/>
              <a:pathLst>
                <a:path w="4519" h="4001" extrusionOk="0">
                  <a:moveTo>
                    <a:pt x="2321" y="0"/>
                  </a:moveTo>
                  <a:cubicBezTo>
                    <a:pt x="1591" y="0"/>
                    <a:pt x="863" y="398"/>
                    <a:pt x="507" y="1076"/>
                  </a:cubicBezTo>
                  <a:cubicBezTo>
                    <a:pt x="0" y="2039"/>
                    <a:pt x="375" y="3295"/>
                    <a:pt x="1316" y="3787"/>
                  </a:cubicBezTo>
                  <a:cubicBezTo>
                    <a:pt x="1593" y="3932"/>
                    <a:pt x="1896" y="4000"/>
                    <a:pt x="2199" y="4000"/>
                  </a:cubicBezTo>
                  <a:cubicBezTo>
                    <a:pt x="2929" y="4000"/>
                    <a:pt x="3658" y="3602"/>
                    <a:pt x="4013" y="2925"/>
                  </a:cubicBezTo>
                  <a:cubicBezTo>
                    <a:pt x="4518" y="1961"/>
                    <a:pt x="4144" y="706"/>
                    <a:pt x="3204" y="214"/>
                  </a:cubicBezTo>
                  <a:cubicBezTo>
                    <a:pt x="2927" y="69"/>
                    <a:pt x="2624" y="0"/>
                    <a:pt x="232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8" name="Google Shape;10008;p24"/>
            <p:cNvSpPr/>
            <p:nvPr/>
          </p:nvSpPr>
          <p:spPr>
            <a:xfrm>
              <a:off x="5695500" y="3431275"/>
              <a:ext cx="114125" cy="101550"/>
            </a:xfrm>
            <a:custGeom>
              <a:avLst/>
              <a:gdLst/>
              <a:ahLst/>
              <a:cxnLst/>
              <a:rect l="l" t="t" r="r" b="b"/>
              <a:pathLst>
                <a:path w="4565" h="4062" extrusionOk="0">
                  <a:moveTo>
                    <a:pt x="2322" y="0"/>
                  </a:moveTo>
                  <a:cubicBezTo>
                    <a:pt x="1629" y="0"/>
                    <a:pt x="947" y="359"/>
                    <a:pt x="564" y="1005"/>
                  </a:cubicBezTo>
                  <a:cubicBezTo>
                    <a:pt x="1" y="1951"/>
                    <a:pt x="282" y="3183"/>
                    <a:pt x="1190" y="3757"/>
                  </a:cubicBezTo>
                  <a:cubicBezTo>
                    <a:pt x="1516" y="3964"/>
                    <a:pt x="1881" y="4062"/>
                    <a:pt x="2243" y="4062"/>
                  </a:cubicBezTo>
                  <a:cubicBezTo>
                    <a:pt x="2936" y="4062"/>
                    <a:pt x="3618" y="3703"/>
                    <a:pt x="4002" y="3057"/>
                  </a:cubicBezTo>
                  <a:cubicBezTo>
                    <a:pt x="4564" y="2113"/>
                    <a:pt x="4284" y="881"/>
                    <a:pt x="3375" y="305"/>
                  </a:cubicBezTo>
                  <a:cubicBezTo>
                    <a:pt x="3049" y="98"/>
                    <a:pt x="2684" y="0"/>
                    <a:pt x="232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9" name="Google Shape;10009;p24"/>
            <p:cNvSpPr/>
            <p:nvPr/>
          </p:nvSpPr>
          <p:spPr>
            <a:xfrm>
              <a:off x="1722325" y="2602225"/>
              <a:ext cx="115225" cy="101525"/>
            </a:xfrm>
            <a:custGeom>
              <a:avLst/>
              <a:gdLst/>
              <a:ahLst/>
              <a:cxnLst/>
              <a:rect l="l" t="t" r="r" b="b"/>
              <a:pathLst>
                <a:path w="4609" h="4061" extrusionOk="0">
                  <a:moveTo>
                    <a:pt x="2342" y="1"/>
                  </a:moveTo>
                  <a:cubicBezTo>
                    <a:pt x="1659" y="1"/>
                    <a:pt x="986" y="349"/>
                    <a:pt x="602" y="974"/>
                  </a:cubicBezTo>
                  <a:cubicBezTo>
                    <a:pt x="1" y="1951"/>
                    <a:pt x="307" y="3231"/>
                    <a:pt x="1278" y="3796"/>
                  </a:cubicBezTo>
                  <a:cubicBezTo>
                    <a:pt x="1588" y="3975"/>
                    <a:pt x="1928" y="4061"/>
                    <a:pt x="2266" y="4061"/>
                  </a:cubicBezTo>
                  <a:cubicBezTo>
                    <a:pt x="2949" y="4061"/>
                    <a:pt x="3622" y="3712"/>
                    <a:pt x="4007" y="3087"/>
                  </a:cubicBezTo>
                  <a:cubicBezTo>
                    <a:pt x="4609" y="2111"/>
                    <a:pt x="4302" y="831"/>
                    <a:pt x="3331" y="266"/>
                  </a:cubicBezTo>
                  <a:cubicBezTo>
                    <a:pt x="3021" y="86"/>
                    <a:pt x="2680" y="1"/>
                    <a:pt x="234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0" name="Google Shape;10010;p24"/>
            <p:cNvSpPr/>
            <p:nvPr/>
          </p:nvSpPr>
          <p:spPr>
            <a:xfrm>
              <a:off x="1806275" y="2181500"/>
              <a:ext cx="114175" cy="100825"/>
            </a:xfrm>
            <a:custGeom>
              <a:avLst/>
              <a:gdLst/>
              <a:ahLst/>
              <a:cxnLst/>
              <a:rect l="l" t="t" r="r" b="b"/>
              <a:pathLst>
                <a:path w="4567" h="4033" extrusionOk="0">
                  <a:moveTo>
                    <a:pt x="2345" y="1"/>
                  </a:moveTo>
                  <a:cubicBezTo>
                    <a:pt x="1668" y="1"/>
                    <a:pt x="993" y="341"/>
                    <a:pt x="608" y="952"/>
                  </a:cubicBezTo>
                  <a:cubicBezTo>
                    <a:pt x="1" y="1911"/>
                    <a:pt x="315" y="3223"/>
                    <a:pt x="1283" y="3780"/>
                  </a:cubicBezTo>
                  <a:cubicBezTo>
                    <a:pt x="1582" y="3952"/>
                    <a:pt x="1913" y="4033"/>
                    <a:pt x="2243" y="4033"/>
                  </a:cubicBezTo>
                  <a:cubicBezTo>
                    <a:pt x="2939" y="4033"/>
                    <a:pt x="3630" y="3672"/>
                    <a:pt x="4009" y="3033"/>
                  </a:cubicBezTo>
                  <a:cubicBezTo>
                    <a:pt x="4566" y="2093"/>
                    <a:pt x="4266" y="843"/>
                    <a:pt x="3352" y="282"/>
                  </a:cubicBezTo>
                  <a:cubicBezTo>
                    <a:pt x="3042" y="91"/>
                    <a:pt x="2693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1" name="Google Shape;10011;p24"/>
            <p:cNvSpPr/>
            <p:nvPr/>
          </p:nvSpPr>
          <p:spPr>
            <a:xfrm>
              <a:off x="2205850" y="1469775"/>
              <a:ext cx="114850" cy="101600"/>
            </a:xfrm>
            <a:custGeom>
              <a:avLst/>
              <a:gdLst/>
              <a:ahLst/>
              <a:cxnLst/>
              <a:rect l="l" t="t" r="r" b="b"/>
              <a:pathLst>
                <a:path w="4594" h="4064" extrusionOk="0">
                  <a:moveTo>
                    <a:pt x="2346" y="1"/>
                  </a:moveTo>
                  <a:cubicBezTo>
                    <a:pt x="1625" y="1"/>
                    <a:pt x="919" y="391"/>
                    <a:pt x="547" y="1078"/>
                  </a:cubicBezTo>
                  <a:cubicBezTo>
                    <a:pt x="1" y="2086"/>
                    <a:pt x="381" y="3344"/>
                    <a:pt x="1384" y="3853"/>
                  </a:cubicBezTo>
                  <a:cubicBezTo>
                    <a:pt x="1665" y="3996"/>
                    <a:pt x="1967" y="4063"/>
                    <a:pt x="2266" y="4063"/>
                  </a:cubicBezTo>
                  <a:cubicBezTo>
                    <a:pt x="2989" y="4063"/>
                    <a:pt x="3698" y="3668"/>
                    <a:pt x="4069" y="2983"/>
                  </a:cubicBezTo>
                  <a:cubicBezTo>
                    <a:pt x="4594" y="2017"/>
                    <a:pt x="4264" y="804"/>
                    <a:pt x="3328" y="263"/>
                  </a:cubicBezTo>
                  <a:cubicBezTo>
                    <a:pt x="3019" y="85"/>
                    <a:pt x="2681" y="1"/>
                    <a:pt x="234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2" name="Google Shape;10012;p24"/>
            <p:cNvSpPr/>
            <p:nvPr/>
          </p:nvSpPr>
          <p:spPr>
            <a:xfrm>
              <a:off x="5295025" y="4142650"/>
              <a:ext cx="115225" cy="101525"/>
            </a:xfrm>
            <a:custGeom>
              <a:avLst/>
              <a:gdLst/>
              <a:ahLst/>
              <a:cxnLst/>
              <a:rect l="l" t="t" r="r" b="b"/>
              <a:pathLst>
                <a:path w="4609" h="4061" extrusionOk="0">
                  <a:moveTo>
                    <a:pt x="2343" y="1"/>
                  </a:moveTo>
                  <a:cubicBezTo>
                    <a:pt x="1664" y="1"/>
                    <a:pt x="995" y="344"/>
                    <a:pt x="609" y="962"/>
                  </a:cubicBezTo>
                  <a:cubicBezTo>
                    <a:pt x="0" y="1935"/>
                    <a:pt x="299" y="3218"/>
                    <a:pt x="1266" y="3788"/>
                  </a:cubicBezTo>
                  <a:cubicBezTo>
                    <a:pt x="1578" y="3973"/>
                    <a:pt x="1923" y="4061"/>
                    <a:pt x="2266" y="4061"/>
                  </a:cubicBezTo>
                  <a:cubicBezTo>
                    <a:pt x="2944" y="4061"/>
                    <a:pt x="3613" y="3718"/>
                    <a:pt x="4000" y="3100"/>
                  </a:cubicBezTo>
                  <a:cubicBezTo>
                    <a:pt x="4608" y="2128"/>
                    <a:pt x="4311" y="844"/>
                    <a:pt x="3342" y="272"/>
                  </a:cubicBezTo>
                  <a:cubicBezTo>
                    <a:pt x="3030" y="88"/>
                    <a:pt x="2685" y="1"/>
                    <a:pt x="234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3" name="Google Shape;10013;p24"/>
            <p:cNvSpPr/>
            <p:nvPr/>
          </p:nvSpPr>
          <p:spPr>
            <a:xfrm>
              <a:off x="3205500" y="783575"/>
              <a:ext cx="112975" cy="100025"/>
            </a:xfrm>
            <a:custGeom>
              <a:avLst/>
              <a:gdLst/>
              <a:ahLst/>
              <a:cxnLst/>
              <a:rect l="l" t="t" r="r" b="b"/>
              <a:pathLst>
                <a:path w="4519" h="4001" extrusionOk="0">
                  <a:moveTo>
                    <a:pt x="2321" y="1"/>
                  </a:moveTo>
                  <a:cubicBezTo>
                    <a:pt x="1625" y="1"/>
                    <a:pt x="925" y="362"/>
                    <a:pt x="550" y="996"/>
                  </a:cubicBezTo>
                  <a:cubicBezTo>
                    <a:pt x="1" y="1929"/>
                    <a:pt x="317" y="3199"/>
                    <a:pt x="1237" y="3743"/>
                  </a:cubicBezTo>
                  <a:cubicBezTo>
                    <a:pt x="1533" y="3918"/>
                    <a:pt x="1865" y="4000"/>
                    <a:pt x="2198" y="4000"/>
                  </a:cubicBezTo>
                  <a:cubicBezTo>
                    <a:pt x="2894" y="4000"/>
                    <a:pt x="3593" y="3639"/>
                    <a:pt x="3967" y="3005"/>
                  </a:cubicBezTo>
                  <a:cubicBezTo>
                    <a:pt x="4519" y="2072"/>
                    <a:pt x="4202" y="802"/>
                    <a:pt x="3282" y="258"/>
                  </a:cubicBezTo>
                  <a:cubicBezTo>
                    <a:pt x="2986" y="83"/>
                    <a:pt x="2654" y="1"/>
                    <a:pt x="232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4" name="Google Shape;10014;p24"/>
            <p:cNvSpPr/>
            <p:nvPr/>
          </p:nvSpPr>
          <p:spPr>
            <a:xfrm>
              <a:off x="5764100" y="2222000"/>
              <a:ext cx="113025" cy="100050"/>
            </a:xfrm>
            <a:custGeom>
              <a:avLst/>
              <a:gdLst/>
              <a:ahLst/>
              <a:cxnLst/>
              <a:rect l="l" t="t" r="r" b="b"/>
              <a:pathLst>
                <a:path w="4521" h="4002" extrusionOk="0">
                  <a:moveTo>
                    <a:pt x="2320" y="1"/>
                  </a:moveTo>
                  <a:cubicBezTo>
                    <a:pt x="1620" y="1"/>
                    <a:pt x="918" y="367"/>
                    <a:pt x="546" y="1008"/>
                  </a:cubicBezTo>
                  <a:cubicBezTo>
                    <a:pt x="1" y="1946"/>
                    <a:pt x="325" y="3212"/>
                    <a:pt x="1249" y="3750"/>
                  </a:cubicBezTo>
                  <a:cubicBezTo>
                    <a:pt x="1542" y="3921"/>
                    <a:pt x="1871" y="4001"/>
                    <a:pt x="2199" y="4001"/>
                  </a:cubicBezTo>
                  <a:cubicBezTo>
                    <a:pt x="2900" y="4001"/>
                    <a:pt x="3603" y="3635"/>
                    <a:pt x="3975" y="2994"/>
                  </a:cubicBezTo>
                  <a:cubicBezTo>
                    <a:pt x="4520" y="2057"/>
                    <a:pt x="4194" y="791"/>
                    <a:pt x="3272" y="253"/>
                  </a:cubicBezTo>
                  <a:cubicBezTo>
                    <a:pt x="2978" y="82"/>
                    <a:pt x="2649" y="1"/>
                    <a:pt x="232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5" name="Google Shape;10015;p24"/>
            <p:cNvSpPr/>
            <p:nvPr/>
          </p:nvSpPr>
          <p:spPr>
            <a:xfrm>
              <a:off x="3388850" y="730875"/>
              <a:ext cx="111625" cy="99075"/>
            </a:xfrm>
            <a:custGeom>
              <a:avLst/>
              <a:gdLst/>
              <a:ahLst/>
              <a:cxnLst/>
              <a:rect l="l" t="t" r="r" b="b"/>
              <a:pathLst>
                <a:path w="4465" h="3963" extrusionOk="0">
                  <a:moveTo>
                    <a:pt x="2312" y="1"/>
                  </a:moveTo>
                  <a:cubicBezTo>
                    <a:pt x="1602" y="1"/>
                    <a:pt x="886" y="377"/>
                    <a:pt x="525" y="1025"/>
                  </a:cubicBezTo>
                  <a:cubicBezTo>
                    <a:pt x="1" y="1967"/>
                    <a:pt x="360" y="3249"/>
                    <a:pt x="1291" y="3747"/>
                  </a:cubicBezTo>
                  <a:cubicBezTo>
                    <a:pt x="1566" y="3893"/>
                    <a:pt x="1869" y="3962"/>
                    <a:pt x="2173" y="3962"/>
                  </a:cubicBezTo>
                  <a:cubicBezTo>
                    <a:pt x="2905" y="3962"/>
                    <a:pt x="3641" y="3563"/>
                    <a:pt x="3988" y="2889"/>
                  </a:cubicBezTo>
                  <a:cubicBezTo>
                    <a:pt x="4464" y="1965"/>
                    <a:pt x="4124" y="752"/>
                    <a:pt x="3243" y="244"/>
                  </a:cubicBezTo>
                  <a:cubicBezTo>
                    <a:pt x="2956" y="79"/>
                    <a:pt x="2635" y="1"/>
                    <a:pt x="231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6" name="Google Shape;10016;p24"/>
            <p:cNvSpPr/>
            <p:nvPr/>
          </p:nvSpPr>
          <p:spPr>
            <a:xfrm>
              <a:off x="5714875" y="2038525"/>
              <a:ext cx="111625" cy="99100"/>
            </a:xfrm>
            <a:custGeom>
              <a:avLst/>
              <a:gdLst/>
              <a:ahLst/>
              <a:cxnLst/>
              <a:rect l="l" t="t" r="r" b="b"/>
              <a:pathLst>
                <a:path w="4465" h="3964" extrusionOk="0">
                  <a:moveTo>
                    <a:pt x="2315" y="1"/>
                  </a:moveTo>
                  <a:cubicBezTo>
                    <a:pt x="1623" y="1"/>
                    <a:pt x="921" y="356"/>
                    <a:pt x="551" y="980"/>
                  </a:cubicBezTo>
                  <a:cubicBezTo>
                    <a:pt x="1" y="1906"/>
                    <a:pt x="329" y="3195"/>
                    <a:pt x="1248" y="3722"/>
                  </a:cubicBezTo>
                  <a:cubicBezTo>
                    <a:pt x="1533" y="3886"/>
                    <a:pt x="1853" y="3963"/>
                    <a:pt x="2174" y="3963"/>
                  </a:cubicBezTo>
                  <a:cubicBezTo>
                    <a:pt x="2887" y="3963"/>
                    <a:pt x="3605" y="3584"/>
                    <a:pt x="3963" y="2934"/>
                  </a:cubicBezTo>
                  <a:cubicBezTo>
                    <a:pt x="4464" y="2028"/>
                    <a:pt x="4153" y="806"/>
                    <a:pt x="3287" y="268"/>
                  </a:cubicBezTo>
                  <a:cubicBezTo>
                    <a:pt x="2992" y="86"/>
                    <a:pt x="2655" y="1"/>
                    <a:pt x="231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7" name="Google Shape;10017;p24"/>
            <p:cNvSpPr/>
            <p:nvPr/>
          </p:nvSpPr>
          <p:spPr>
            <a:xfrm>
              <a:off x="5814725" y="2406425"/>
              <a:ext cx="111600" cy="99075"/>
            </a:xfrm>
            <a:custGeom>
              <a:avLst/>
              <a:gdLst/>
              <a:ahLst/>
              <a:cxnLst/>
              <a:rect l="l" t="t" r="r" b="b"/>
              <a:pathLst>
                <a:path w="4464" h="3963" extrusionOk="0">
                  <a:moveTo>
                    <a:pt x="2290" y="1"/>
                  </a:moveTo>
                  <a:cubicBezTo>
                    <a:pt x="1585" y="1"/>
                    <a:pt x="873" y="371"/>
                    <a:pt x="509" y="1013"/>
                  </a:cubicBezTo>
                  <a:cubicBezTo>
                    <a:pt x="0" y="1914"/>
                    <a:pt x="299" y="3138"/>
                    <a:pt x="1161" y="3685"/>
                  </a:cubicBezTo>
                  <a:cubicBezTo>
                    <a:pt x="1459" y="3874"/>
                    <a:pt x="1802" y="3963"/>
                    <a:pt x="2148" y="3963"/>
                  </a:cubicBezTo>
                  <a:cubicBezTo>
                    <a:pt x="2834" y="3963"/>
                    <a:pt x="3530" y="3613"/>
                    <a:pt x="3905" y="2998"/>
                  </a:cubicBezTo>
                  <a:cubicBezTo>
                    <a:pt x="4464" y="2082"/>
                    <a:pt x="4147" y="788"/>
                    <a:pt x="3232" y="250"/>
                  </a:cubicBezTo>
                  <a:cubicBezTo>
                    <a:pt x="2943" y="80"/>
                    <a:pt x="2617" y="1"/>
                    <a:pt x="229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8" name="Google Shape;10018;p24"/>
            <p:cNvSpPr/>
            <p:nvPr/>
          </p:nvSpPr>
          <p:spPr>
            <a:xfrm>
              <a:off x="3023475" y="837225"/>
              <a:ext cx="111625" cy="99075"/>
            </a:xfrm>
            <a:custGeom>
              <a:avLst/>
              <a:gdLst/>
              <a:ahLst/>
              <a:cxnLst/>
              <a:rect l="l" t="t" r="r" b="b"/>
              <a:pathLst>
                <a:path w="4465" h="3963" extrusionOk="0">
                  <a:moveTo>
                    <a:pt x="2292" y="1"/>
                  </a:moveTo>
                  <a:cubicBezTo>
                    <a:pt x="1583" y="1"/>
                    <a:pt x="868" y="375"/>
                    <a:pt x="506" y="1021"/>
                  </a:cubicBezTo>
                  <a:cubicBezTo>
                    <a:pt x="1" y="1924"/>
                    <a:pt x="306" y="3147"/>
                    <a:pt x="1169" y="3690"/>
                  </a:cubicBezTo>
                  <a:cubicBezTo>
                    <a:pt x="1465" y="3875"/>
                    <a:pt x="1806" y="3963"/>
                    <a:pt x="2149" y="3963"/>
                  </a:cubicBezTo>
                  <a:cubicBezTo>
                    <a:pt x="2837" y="3963"/>
                    <a:pt x="3536" y="3611"/>
                    <a:pt x="3908" y="2991"/>
                  </a:cubicBezTo>
                  <a:cubicBezTo>
                    <a:pt x="4464" y="2072"/>
                    <a:pt x="4143" y="779"/>
                    <a:pt x="3225" y="246"/>
                  </a:cubicBezTo>
                  <a:cubicBezTo>
                    <a:pt x="2938" y="79"/>
                    <a:pt x="2616" y="1"/>
                    <a:pt x="229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9" name="Google Shape;10019;p24"/>
            <p:cNvSpPr/>
            <p:nvPr/>
          </p:nvSpPr>
          <p:spPr>
            <a:xfrm>
              <a:off x="4299525" y="4831850"/>
              <a:ext cx="109375" cy="97075"/>
            </a:xfrm>
            <a:custGeom>
              <a:avLst/>
              <a:gdLst/>
              <a:ahLst/>
              <a:cxnLst/>
              <a:rect l="l" t="t" r="r" b="b"/>
              <a:pathLst>
                <a:path w="4375" h="3883" extrusionOk="0">
                  <a:moveTo>
                    <a:pt x="2255" y="1"/>
                  </a:moveTo>
                  <a:cubicBezTo>
                    <a:pt x="1540" y="1"/>
                    <a:pt x="818" y="390"/>
                    <a:pt x="478" y="1053"/>
                  </a:cubicBezTo>
                  <a:cubicBezTo>
                    <a:pt x="1" y="1980"/>
                    <a:pt x="360" y="3192"/>
                    <a:pt x="1256" y="3671"/>
                  </a:cubicBezTo>
                  <a:cubicBezTo>
                    <a:pt x="1526" y="3815"/>
                    <a:pt x="1824" y="3882"/>
                    <a:pt x="2122" y="3882"/>
                  </a:cubicBezTo>
                  <a:cubicBezTo>
                    <a:pt x="2818" y="3882"/>
                    <a:pt x="3518" y="3513"/>
                    <a:pt x="3871" y="2879"/>
                  </a:cubicBezTo>
                  <a:cubicBezTo>
                    <a:pt x="4374" y="1974"/>
                    <a:pt x="4049" y="751"/>
                    <a:pt x="3168" y="240"/>
                  </a:cubicBezTo>
                  <a:cubicBezTo>
                    <a:pt x="2887" y="77"/>
                    <a:pt x="2571" y="1"/>
                    <a:pt x="225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0" name="Google Shape;10020;p24"/>
            <p:cNvSpPr/>
            <p:nvPr/>
          </p:nvSpPr>
          <p:spPr>
            <a:xfrm>
              <a:off x="1740375" y="3393400"/>
              <a:ext cx="109875" cy="97100"/>
            </a:xfrm>
            <a:custGeom>
              <a:avLst/>
              <a:gdLst/>
              <a:ahLst/>
              <a:cxnLst/>
              <a:rect l="l" t="t" r="r" b="b"/>
              <a:pathLst>
                <a:path w="4395" h="3884" extrusionOk="0">
                  <a:moveTo>
                    <a:pt x="2274" y="1"/>
                  </a:moveTo>
                  <a:cubicBezTo>
                    <a:pt x="1611" y="1"/>
                    <a:pt x="939" y="336"/>
                    <a:pt x="570" y="928"/>
                  </a:cubicBezTo>
                  <a:cubicBezTo>
                    <a:pt x="1" y="1837"/>
                    <a:pt x="326" y="3138"/>
                    <a:pt x="1250" y="3656"/>
                  </a:cubicBezTo>
                  <a:cubicBezTo>
                    <a:pt x="1527" y="3810"/>
                    <a:pt x="1835" y="3883"/>
                    <a:pt x="2144" y="3883"/>
                  </a:cubicBezTo>
                  <a:cubicBezTo>
                    <a:pt x="2828" y="3883"/>
                    <a:pt x="3517" y="3526"/>
                    <a:pt x="3876" y="2907"/>
                  </a:cubicBezTo>
                  <a:cubicBezTo>
                    <a:pt x="4395" y="2011"/>
                    <a:pt x="4090" y="784"/>
                    <a:pt x="3215" y="256"/>
                  </a:cubicBezTo>
                  <a:cubicBezTo>
                    <a:pt x="2928" y="83"/>
                    <a:pt x="2602" y="1"/>
                    <a:pt x="227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1" name="Google Shape;10021;p24"/>
            <p:cNvSpPr/>
            <p:nvPr/>
          </p:nvSpPr>
          <p:spPr>
            <a:xfrm>
              <a:off x="4171700" y="703100"/>
              <a:ext cx="109375" cy="97075"/>
            </a:xfrm>
            <a:custGeom>
              <a:avLst/>
              <a:gdLst/>
              <a:ahLst/>
              <a:cxnLst/>
              <a:rect l="l" t="t" r="r" b="b"/>
              <a:pathLst>
                <a:path w="4375" h="3883" extrusionOk="0">
                  <a:moveTo>
                    <a:pt x="2253" y="1"/>
                  </a:moveTo>
                  <a:cubicBezTo>
                    <a:pt x="1571" y="1"/>
                    <a:pt x="883" y="357"/>
                    <a:pt x="524" y="973"/>
                  </a:cubicBezTo>
                  <a:cubicBezTo>
                    <a:pt x="0" y="1868"/>
                    <a:pt x="304" y="3095"/>
                    <a:pt x="1178" y="3626"/>
                  </a:cubicBezTo>
                  <a:cubicBezTo>
                    <a:pt x="1465" y="3801"/>
                    <a:pt x="1792" y="3883"/>
                    <a:pt x="2120" y="3883"/>
                  </a:cubicBezTo>
                  <a:cubicBezTo>
                    <a:pt x="2822" y="3883"/>
                    <a:pt x="3531" y="3508"/>
                    <a:pt x="3880" y="2861"/>
                  </a:cubicBezTo>
                  <a:cubicBezTo>
                    <a:pt x="4374" y="1947"/>
                    <a:pt x="4037" y="729"/>
                    <a:pt x="3150" y="231"/>
                  </a:cubicBezTo>
                  <a:cubicBezTo>
                    <a:pt x="2873" y="74"/>
                    <a:pt x="2563" y="1"/>
                    <a:pt x="225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2" name="Google Shape;10022;p24"/>
            <p:cNvSpPr/>
            <p:nvPr/>
          </p:nvSpPr>
          <p:spPr>
            <a:xfrm>
              <a:off x="3573275" y="678675"/>
              <a:ext cx="109325" cy="97100"/>
            </a:xfrm>
            <a:custGeom>
              <a:avLst/>
              <a:gdLst/>
              <a:ahLst/>
              <a:cxnLst/>
              <a:rect l="l" t="t" r="r" b="b"/>
              <a:pathLst>
                <a:path w="4373" h="3884" extrusionOk="0">
                  <a:moveTo>
                    <a:pt x="2250" y="0"/>
                  </a:moveTo>
                  <a:cubicBezTo>
                    <a:pt x="1586" y="0"/>
                    <a:pt x="914" y="337"/>
                    <a:pt x="544" y="931"/>
                  </a:cubicBezTo>
                  <a:cubicBezTo>
                    <a:pt x="0" y="1803"/>
                    <a:pt x="275" y="3044"/>
                    <a:pt x="1134" y="3601"/>
                  </a:cubicBezTo>
                  <a:cubicBezTo>
                    <a:pt x="1430" y="3793"/>
                    <a:pt x="1772" y="3883"/>
                    <a:pt x="2117" y="3883"/>
                  </a:cubicBezTo>
                  <a:cubicBezTo>
                    <a:pt x="2800" y="3883"/>
                    <a:pt x="3492" y="3528"/>
                    <a:pt x="3852" y="2904"/>
                  </a:cubicBezTo>
                  <a:cubicBezTo>
                    <a:pt x="4373" y="2008"/>
                    <a:pt x="4065" y="782"/>
                    <a:pt x="3189" y="254"/>
                  </a:cubicBezTo>
                  <a:cubicBezTo>
                    <a:pt x="2903" y="82"/>
                    <a:pt x="2577" y="0"/>
                    <a:pt x="225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3" name="Google Shape;10023;p24"/>
            <p:cNvSpPr/>
            <p:nvPr/>
          </p:nvSpPr>
          <p:spPr>
            <a:xfrm>
              <a:off x="5666075" y="1855600"/>
              <a:ext cx="109925" cy="97050"/>
            </a:xfrm>
            <a:custGeom>
              <a:avLst/>
              <a:gdLst/>
              <a:ahLst/>
              <a:cxnLst/>
              <a:rect l="l" t="t" r="r" b="b"/>
              <a:pathLst>
                <a:path w="4397" h="3882" extrusionOk="0">
                  <a:moveTo>
                    <a:pt x="2273" y="0"/>
                  </a:moveTo>
                  <a:cubicBezTo>
                    <a:pt x="1602" y="0"/>
                    <a:pt x="924" y="345"/>
                    <a:pt x="557" y="948"/>
                  </a:cubicBezTo>
                  <a:cubicBezTo>
                    <a:pt x="0" y="1869"/>
                    <a:pt x="339" y="3163"/>
                    <a:pt x="1271" y="3666"/>
                  </a:cubicBezTo>
                  <a:cubicBezTo>
                    <a:pt x="1542" y="3812"/>
                    <a:pt x="1843" y="3881"/>
                    <a:pt x="2143" y="3881"/>
                  </a:cubicBezTo>
                  <a:cubicBezTo>
                    <a:pt x="2837" y="3881"/>
                    <a:pt x="3533" y="3515"/>
                    <a:pt x="3888" y="2885"/>
                  </a:cubicBezTo>
                  <a:cubicBezTo>
                    <a:pt x="4396" y="1981"/>
                    <a:pt x="4075" y="758"/>
                    <a:pt x="3195" y="244"/>
                  </a:cubicBezTo>
                  <a:cubicBezTo>
                    <a:pt x="2912" y="78"/>
                    <a:pt x="2593" y="0"/>
                    <a:pt x="227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4" name="Google Shape;10024;p24"/>
            <p:cNvSpPr/>
            <p:nvPr/>
          </p:nvSpPr>
          <p:spPr>
            <a:xfrm>
              <a:off x="5334225" y="1356925"/>
              <a:ext cx="109875" cy="97050"/>
            </a:xfrm>
            <a:custGeom>
              <a:avLst/>
              <a:gdLst/>
              <a:ahLst/>
              <a:cxnLst/>
              <a:rect l="l" t="t" r="r" b="b"/>
              <a:pathLst>
                <a:path w="4395" h="3882" extrusionOk="0">
                  <a:moveTo>
                    <a:pt x="2276" y="1"/>
                  </a:moveTo>
                  <a:cubicBezTo>
                    <a:pt x="1614" y="1"/>
                    <a:pt x="943" y="333"/>
                    <a:pt x="572" y="921"/>
                  </a:cubicBezTo>
                  <a:cubicBezTo>
                    <a:pt x="0" y="1827"/>
                    <a:pt x="320" y="3130"/>
                    <a:pt x="1241" y="3651"/>
                  </a:cubicBezTo>
                  <a:cubicBezTo>
                    <a:pt x="1518" y="3808"/>
                    <a:pt x="1829" y="3882"/>
                    <a:pt x="2141" y="3882"/>
                  </a:cubicBezTo>
                  <a:cubicBezTo>
                    <a:pt x="2822" y="3882"/>
                    <a:pt x="3510" y="3528"/>
                    <a:pt x="3870" y="2914"/>
                  </a:cubicBezTo>
                  <a:cubicBezTo>
                    <a:pt x="4394" y="2020"/>
                    <a:pt x="4095" y="792"/>
                    <a:pt x="3221" y="259"/>
                  </a:cubicBezTo>
                  <a:cubicBezTo>
                    <a:pt x="2934" y="84"/>
                    <a:pt x="2606" y="1"/>
                    <a:pt x="227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5" name="Google Shape;10025;p24"/>
            <p:cNvSpPr/>
            <p:nvPr/>
          </p:nvSpPr>
          <p:spPr>
            <a:xfrm>
              <a:off x="4482875" y="4779150"/>
              <a:ext cx="108575" cy="96100"/>
            </a:xfrm>
            <a:custGeom>
              <a:avLst/>
              <a:gdLst/>
              <a:ahLst/>
              <a:cxnLst/>
              <a:rect l="l" t="t" r="r" b="b"/>
              <a:pathLst>
                <a:path w="4343" h="3844" extrusionOk="0">
                  <a:moveTo>
                    <a:pt x="2212" y="1"/>
                  </a:moveTo>
                  <a:cubicBezTo>
                    <a:pt x="1527" y="1"/>
                    <a:pt x="854" y="372"/>
                    <a:pt x="505" y="1019"/>
                  </a:cubicBezTo>
                  <a:cubicBezTo>
                    <a:pt x="1" y="1949"/>
                    <a:pt x="337" y="3128"/>
                    <a:pt x="1249" y="3621"/>
                  </a:cubicBezTo>
                  <a:cubicBezTo>
                    <a:pt x="1528" y="3772"/>
                    <a:pt x="1831" y="3843"/>
                    <a:pt x="2131" y="3843"/>
                  </a:cubicBezTo>
                  <a:cubicBezTo>
                    <a:pt x="2816" y="3843"/>
                    <a:pt x="3489" y="3473"/>
                    <a:pt x="3838" y="2825"/>
                  </a:cubicBezTo>
                  <a:cubicBezTo>
                    <a:pt x="4342" y="1896"/>
                    <a:pt x="4006" y="717"/>
                    <a:pt x="3094" y="223"/>
                  </a:cubicBezTo>
                  <a:cubicBezTo>
                    <a:pt x="2815" y="72"/>
                    <a:pt x="2512" y="1"/>
                    <a:pt x="221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6" name="Google Shape;10026;p24"/>
            <p:cNvSpPr/>
            <p:nvPr/>
          </p:nvSpPr>
          <p:spPr>
            <a:xfrm>
              <a:off x="1691600" y="3209950"/>
              <a:ext cx="108675" cy="96125"/>
            </a:xfrm>
            <a:custGeom>
              <a:avLst/>
              <a:gdLst/>
              <a:ahLst/>
              <a:cxnLst/>
              <a:rect l="l" t="t" r="r" b="b"/>
              <a:pathLst>
                <a:path w="4347" h="3845" extrusionOk="0">
                  <a:moveTo>
                    <a:pt x="2213" y="1"/>
                  </a:moveTo>
                  <a:cubicBezTo>
                    <a:pt x="1549" y="1"/>
                    <a:pt x="894" y="350"/>
                    <a:pt x="534" y="969"/>
                  </a:cubicBezTo>
                  <a:cubicBezTo>
                    <a:pt x="1" y="1885"/>
                    <a:pt x="304" y="3070"/>
                    <a:pt x="1203" y="3593"/>
                  </a:cubicBezTo>
                  <a:cubicBezTo>
                    <a:pt x="1495" y="3764"/>
                    <a:pt x="1816" y="3844"/>
                    <a:pt x="2135" y="3844"/>
                  </a:cubicBezTo>
                  <a:cubicBezTo>
                    <a:pt x="2798" y="3844"/>
                    <a:pt x="3453" y="3495"/>
                    <a:pt x="3813" y="2876"/>
                  </a:cubicBezTo>
                  <a:cubicBezTo>
                    <a:pt x="4346" y="1959"/>
                    <a:pt x="4044" y="774"/>
                    <a:pt x="3144" y="251"/>
                  </a:cubicBezTo>
                  <a:cubicBezTo>
                    <a:pt x="2853" y="81"/>
                    <a:pt x="2532" y="1"/>
                    <a:pt x="22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7" name="Google Shape;10027;p24"/>
            <p:cNvSpPr/>
            <p:nvPr/>
          </p:nvSpPr>
          <p:spPr>
            <a:xfrm>
              <a:off x="1790900" y="3577850"/>
              <a:ext cx="108650" cy="96100"/>
            </a:xfrm>
            <a:custGeom>
              <a:avLst/>
              <a:gdLst/>
              <a:ahLst/>
              <a:cxnLst/>
              <a:rect l="l" t="t" r="r" b="b"/>
              <a:pathLst>
                <a:path w="4346" h="3844" extrusionOk="0">
                  <a:moveTo>
                    <a:pt x="2214" y="1"/>
                  </a:moveTo>
                  <a:cubicBezTo>
                    <a:pt x="1551" y="1"/>
                    <a:pt x="896" y="349"/>
                    <a:pt x="535" y="967"/>
                  </a:cubicBezTo>
                  <a:cubicBezTo>
                    <a:pt x="0" y="1882"/>
                    <a:pt x="302" y="3068"/>
                    <a:pt x="1201" y="3593"/>
                  </a:cubicBezTo>
                  <a:cubicBezTo>
                    <a:pt x="1493" y="3763"/>
                    <a:pt x="1814" y="3844"/>
                    <a:pt x="2134" y="3844"/>
                  </a:cubicBezTo>
                  <a:cubicBezTo>
                    <a:pt x="2797" y="3844"/>
                    <a:pt x="3451" y="3496"/>
                    <a:pt x="3811" y="2878"/>
                  </a:cubicBezTo>
                  <a:cubicBezTo>
                    <a:pt x="4346" y="1961"/>
                    <a:pt x="4044" y="777"/>
                    <a:pt x="3146" y="252"/>
                  </a:cubicBezTo>
                  <a:cubicBezTo>
                    <a:pt x="2855" y="81"/>
                    <a:pt x="2534" y="1"/>
                    <a:pt x="221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8" name="Google Shape;10028;p24"/>
            <p:cNvSpPr/>
            <p:nvPr/>
          </p:nvSpPr>
          <p:spPr>
            <a:xfrm>
              <a:off x="4116950" y="4885525"/>
              <a:ext cx="108600" cy="96075"/>
            </a:xfrm>
            <a:custGeom>
              <a:avLst/>
              <a:gdLst/>
              <a:ahLst/>
              <a:cxnLst/>
              <a:rect l="l" t="t" r="r" b="b"/>
              <a:pathLst>
                <a:path w="4344" h="3843" extrusionOk="0">
                  <a:moveTo>
                    <a:pt x="2212" y="1"/>
                  </a:moveTo>
                  <a:cubicBezTo>
                    <a:pt x="1528" y="1"/>
                    <a:pt x="855" y="372"/>
                    <a:pt x="505" y="1018"/>
                  </a:cubicBezTo>
                  <a:cubicBezTo>
                    <a:pt x="1" y="1948"/>
                    <a:pt x="337" y="3127"/>
                    <a:pt x="1250" y="3620"/>
                  </a:cubicBezTo>
                  <a:cubicBezTo>
                    <a:pt x="1529" y="3771"/>
                    <a:pt x="1831" y="3842"/>
                    <a:pt x="2131" y="3842"/>
                  </a:cubicBezTo>
                  <a:cubicBezTo>
                    <a:pt x="2816" y="3842"/>
                    <a:pt x="3489" y="3472"/>
                    <a:pt x="3839" y="2825"/>
                  </a:cubicBezTo>
                  <a:cubicBezTo>
                    <a:pt x="4343" y="1895"/>
                    <a:pt x="4007" y="717"/>
                    <a:pt x="3094" y="222"/>
                  </a:cubicBezTo>
                  <a:cubicBezTo>
                    <a:pt x="2815" y="72"/>
                    <a:pt x="2513" y="1"/>
                    <a:pt x="221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9" name="Google Shape;10029;p24"/>
            <p:cNvSpPr/>
            <p:nvPr/>
          </p:nvSpPr>
          <p:spPr>
            <a:xfrm>
              <a:off x="5831600" y="3196875"/>
              <a:ext cx="108550" cy="96075"/>
            </a:xfrm>
            <a:custGeom>
              <a:avLst/>
              <a:gdLst/>
              <a:ahLst/>
              <a:cxnLst/>
              <a:rect l="l" t="t" r="r" b="b"/>
              <a:pathLst>
                <a:path w="4342" h="3843" extrusionOk="0">
                  <a:moveTo>
                    <a:pt x="2211" y="0"/>
                  </a:moveTo>
                  <a:cubicBezTo>
                    <a:pt x="1526" y="0"/>
                    <a:pt x="854" y="372"/>
                    <a:pt x="504" y="1019"/>
                  </a:cubicBezTo>
                  <a:cubicBezTo>
                    <a:pt x="0" y="1949"/>
                    <a:pt x="336" y="3127"/>
                    <a:pt x="1250" y="3621"/>
                  </a:cubicBezTo>
                  <a:cubicBezTo>
                    <a:pt x="1528" y="3772"/>
                    <a:pt x="1830" y="3843"/>
                    <a:pt x="2130" y="3843"/>
                  </a:cubicBezTo>
                  <a:cubicBezTo>
                    <a:pt x="2815" y="3843"/>
                    <a:pt x="3488" y="3472"/>
                    <a:pt x="3839" y="2825"/>
                  </a:cubicBezTo>
                  <a:cubicBezTo>
                    <a:pt x="4341" y="1896"/>
                    <a:pt x="4007" y="717"/>
                    <a:pt x="3093" y="223"/>
                  </a:cubicBezTo>
                  <a:cubicBezTo>
                    <a:pt x="2814" y="72"/>
                    <a:pt x="2511" y="0"/>
                    <a:pt x="221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0" name="Google Shape;10030;p24"/>
            <p:cNvSpPr/>
            <p:nvPr/>
          </p:nvSpPr>
          <p:spPr>
            <a:xfrm>
              <a:off x="5865550" y="2591850"/>
              <a:ext cx="108675" cy="96125"/>
            </a:xfrm>
            <a:custGeom>
              <a:avLst/>
              <a:gdLst/>
              <a:ahLst/>
              <a:cxnLst/>
              <a:rect l="l" t="t" r="r" b="b"/>
              <a:pathLst>
                <a:path w="4347" h="3845" extrusionOk="0">
                  <a:moveTo>
                    <a:pt x="2215" y="1"/>
                  </a:moveTo>
                  <a:cubicBezTo>
                    <a:pt x="1552" y="1"/>
                    <a:pt x="896" y="350"/>
                    <a:pt x="536" y="969"/>
                  </a:cubicBezTo>
                  <a:cubicBezTo>
                    <a:pt x="1" y="1884"/>
                    <a:pt x="303" y="3069"/>
                    <a:pt x="1202" y="3593"/>
                  </a:cubicBezTo>
                  <a:cubicBezTo>
                    <a:pt x="1494" y="3764"/>
                    <a:pt x="1815" y="3845"/>
                    <a:pt x="2134" y="3845"/>
                  </a:cubicBezTo>
                  <a:cubicBezTo>
                    <a:pt x="2798" y="3845"/>
                    <a:pt x="3452" y="3495"/>
                    <a:pt x="3813" y="2877"/>
                  </a:cubicBezTo>
                  <a:cubicBezTo>
                    <a:pt x="4346" y="1961"/>
                    <a:pt x="4044" y="776"/>
                    <a:pt x="3146" y="251"/>
                  </a:cubicBezTo>
                  <a:cubicBezTo>
                    <a:pt x="2855" y="81"/>
                    <a:pt x="2534" y="1"/>
                    <a:pt x="221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1" name="Google Shape;10031;p24"/>
            <p:cNvSpPr/>
            <p:nvPr/>
          </p:nvSpPr>
          <p:spPr>
            <a:xfrm>
              <a:off x="2841775" y="891900"/>
              <a:ext cx="108550" cy="96100"/>
            </a:xfrm>
            <a:custGeom>
              <a:avLst/>
              <a:gdLst/>
              <a:ahLst/>
              <a:cxnLst/>
              <a:rect l="l" t="t" r="r" b="b"/>
              <a:pathLst>
                <a:path w="4342" h="3844" extrusionOk="0">
                  <a:moveTo>
                    <a:pt x="2210" y="0"/>
                  </a:moveTo>
                  <a:cubicBezTo>
                    <a:pt x="1527" y="0"/>
                    <a:pt x="857" y="370"/>
                    <a:pt x="506" y="1016"/>
                  </a:cubicBezTo>
                  <a:cubicBezTo>
                    <a:pt x="1" y="1948"/>
                    <a:pt x="334" y="3125"/>
                    <a:pt x="1247" y="3620"/>
                  </a:cubicBezTo>
                  <a:cubicBezTo>
                    <a:pt x="1526" y="3772"/>
                    <a:pt x="1830" y="3843"/>
                    <a:pt x="2131" y="3843"/>
                  </a:cubicBezTo>
                  <a:cubicBezTo>
                    <a:pt x="2814" y="3843"/>
                    <a:pt x="3486" y="3474"/>
                    <a:pt x="3837" y="2827"/>
                  </a:cubicBezTo>
                  <a:cubicBezTo>
                    <a:pt x="4342" y="1897"/>
                    <a:pt x="4009" y="720"/>
                    <a:pt x="3097" y="225"/>
                  </a:cubicBezTo>
                  <a:cubicBezTo>
                    <a:pt x="2816" y="72"/>
                    <a:pt x="2512" y="0"/>
                    <a:pt x="221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2" name="Google Shape;10032;p24"/>
            <p:cNvSpPr/>
            <p:nvPr/>
          </p:nvSpPr>
          <p:spPr>
            <a:xfrm>
              <a:off x="2342525" y="1235375"/>
              <a:ext cx="108625" cy="96125"/>
            </a:xfrm>
            <a:custGeom>
              <a:avLst/>
              <a:gdLst/>
              <a:ahLst/>
              <a:cxnLst/>
              <a:rect l="l" t="t" r="r" b="b"/>
              <a:pathLst>
                <a:path w="4345" h="3845" extrusionOk="0">
                  <a:moveTo>
                    <a:pt x="2214" y="0"/>
                  </a:moveTo>
                  <a:cubicBezTo>
                    <a:pt x="1550" y="0"/>
                    <a:pt x="896" y="348"/>
                    <a:pt x="536" y="967"/>
                  </a:cubicBezTo>
                  <a:cubicBezTo>
                    <a:pt x="1" y="1882"/>
                    <a:pt x="303" y="3068"/>
                    <a:pt x="1200" y="3593"/>
                  </a:cubicBezTo>
                  <a:cubicBezTo>
                    <a:pt x="1492" y="3763"/>
                    <a:pt x="1813" y="3844"/>
                    <a:pt x="2132" y="3844"/>
                  </a:cubicBezTo>
                  <a:cubicBezTo>
                    <a:pt x="2796" y="3844"/>
                    <a:pt x="3450" y="3495"/>
                    <a:pt x="3811" y="2877"/>
                  </a:cubicBezTo>
                  <a:cubicBezTo>
                    <a:pt x="4345" y="1962"/>
                    <a:pt x="4044" y="777"/>
                    <a:pt x="3145" y="251"/>
                  </a:cubicBezTo>
                  <a:cubicBezTo>
                    <a:pt x="2854" y="81"/>
                    <a:pt x="2533" y="0"/>
                    <a:pt x="22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3" name="Google Shape;10033;p24"/>
            <p:cNvSpPr/>
            <p:nvPr/>
          </p:nvSpPr>
          <p:spPr>
            <a:xfrm>
              <a:off x="3934850" y="4939775"/>
              <a:ext cx="106425" cy="93975"/>
            </a:xfrm>
            <a:custGeom>
              <a:avLst/>
              <a:gdLst/>
              <a:ahLst/>
              <a:cxnLst/>
              <a:rect l="l" t="t" r="r" b="b"/>
              <a:pathLst>
                <a:path w="4257" h="3759" extrusionOk="0">
                  <a:moveTo>
                    <a:pt x="2141" y="0"/>
                  </a:moveTo>
                  <a:cubicBezTo>
                    <a:pt x="1530" y="0"/>
                    <a:pt x="945" y="314"/>
                    <a:pt x="584" y="893"/>
                  </a:cubicBezTo>
                  <a:cubicBezTo>
                    <a:pt x="1" y="1834"/>
                    <a:pt x="273" y="2971"/>
                    <a:pt x="1209" y="3506"/>
                  </a:cubicBezTo>
                  <a:cubicBezTo>
                    <a:pt x="1508" y="3677"/>
                    <a:pt x="1826" y="3759"/>
                    <a:pt x="2137" y="3759"/>
                  </a:cubicBezTo>
                  <a:cubicBezTo>
                    <a:pt x="2764" y="3759"/>
                    <a:pt x="3362" y="3425"/>
                    <a:pt x="3719" y="2815"/>
                  </a:cubicBezTo>
                  <a:cubicBezTo>
                    <a:pt x="4256" y="1900"/>
                    <a:pt x="3997" y="814"/>
                    <a:pt x="3114" y="279"/>
                  </a:cubicBezTo>
                  <a:cubicBezTo>
                    <a:pt x="2803" y="91"/>
                    <a:pt x="2468" y="0"/>
                    <a:pt x="214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4" name="Google Shape;10034;p24"/>
            <p:cNvSpPr/>
            <p:nvPr/>
          </p:nvSpPr>
          <p:spPr>
            <a:xfrm>
              <a:off x="1842275" y="3763300"/>
              <a:ext cx="105200" cy="93075"/>
            </a:xfrm>
            <a:custGeom>
              <a:avLst/>
              <a:gdLst/>
              <a:ahLst/>
              <a:cxnLst/>
              <a:rect l="l" t="t" r="r" b="b"/>
              <a:pathLst>
                <a:path w="4208" h="3723" extrusionOk="0">
                  <a:moveTo>
                    <a:pt x="2103" y="1"/>
                  </a:moveTo>
                  <a:cubicBezTo>
                    <a:pt x="1478" y="1"/>
                    <a:pt x="883" y="337"/>
                    <a:pt x="530" y="952"/>
                  </a:cubicBezTo>
                  <a:cubicBezTo>
                    <a:pt x="1" y="1872"/>
                    <a:pt x="275" y="2949"/>
                    <a:pt x="1177" y="3467"/>
                  </a:cubicBezTo>
                  <a:cubicBezTo>
                    <a:pt x="1476" y="3639"/>
                    <a:pt x="1794" y="3722"/>
                    <a:pt x="2104" y="3722"/>
                  </a:cubicBezTo>
                  <a:cubicBezTo>
                    <a:pt x="2730" y="3722"/>
                    <a:pt x="3325" y="3387"/>
                    <a:pt x="3679" y="2772"/>
                  </a:cubicBezTo>
                  <a:cubicBezTo>
                    <a:pt x="4208" y="1852"/>
                    <a:pt x="3932" y="775"/>
                    <a:pt x="3030" y="256"/>
                  </a:cubicBezTo>
                  <a:cubicBezTo>
                    <a:pt x="2731" y="84"/>
                    <a:pt x="2413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5" name="Google Shape;10035;p24"/>
            <p:cNvSpPr/>
            <p:nvPr/>
          </p:nvSpPr>
          <p:spPr>
            <a:xfrm>
              <a:off x="5054500" y="1044225"/>
              <a:ext cx="105375" cy="93050"/>
            </a:xfrm>
            <a:custGeom>
              <a:avLst/>
              <a:gdLst/>
              <a:ahLst/>
              <a:cxnLst/>
              <a:rect l="l" t="t" r="r" b="b"/>
              <a:pathLst>
                <a:path w="4215" h="3722" extrusionOk="0">
                  <a:moveTo>
                    <a:pt x="2107" y="0"/>
                  </a:moveTo>
                  <a:cubicBezTo>
                    <a:pt x="1462" y="0"/>
                    <a:pt x="853" y="357"/>
                    <a:pt x="504" y="1000"/>
                  </a:cubicBezTo>
                  <a:cubicBezTo>
                    <a:pt x="0" y="1932"/>
                    <a:pt x="310" y="2999"/>
                    <a:pt x="1228" y="3494"/>
                  </a:cubicBezTo>
                  <a:cubicBezTo>
                    <a:pt x="1513" y="3648"/>
                    <a:pt x="1813" y="3722"/>
                    <a:pt x="2106" y="3722"/>
                  </a:cubicBezTo>
                  <a:cubicBezTo>
                    <a:pt x="2751" y="3722"/>
                    <a:pt x="3361" y="3365"/>
                    <a:pt x="3709" y="2723"/>
                  </a:cubicBezTo>
                  <a:cubicBezTo>
                    <a:pt x="4215" y="1790"/>
                    <a:pt x="3905" y="726"/>
                    <a:pt x="2986" y="228"/>
                  </a:cubicBezTo>
                  <a:cubicBezTo>
                    <a:pt x="2700" y="74"/>
                    <a:pt x="2400" y="0"/>
                    <a:pt x="210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6" name="Google Shape;10036;p24"/>
            <p:cNvSpPr/>
            <p:nvPr/>
          </p:nvSpPr>
          <p:spPr>
            <a:xfrm>
              <a:off x="3337125" y="4915825"/>
              <a:ext cx="105325" cy="93050"/>
            </a:xfrm>
            <a:custGeom>
              <a:avLst/>
              <a:gdLst/>
              <a:ahLst/>
              <a:cxnLst/>
              <a:rect l="l" t="t" r="r" b="b"/>
              <a:pathLst>
                <a:path w="4213" h="3722" extrusionOk="0">
                  <a:moveTo>
                    <a:pt x="2106" y="1"/>
                  </a:moveTo>
                  <a:cubicBezTo>
                    <a:pt x="1471" y="1"/>
                    <a:pt x="868" y="347"/>
                    <a:pt x="518" y="975"/>
                  </a:cubicBezTo>
                  <a:cubicBezTo>
                    <a:pt x="1" y="1902"/>
                    <a:pt x="294" y="2973"/>
                    <a:pt x="1203" y="3480"/>
                  </a:cubicBezTo>
                  <a:cubicBezTo>
                    <a:pt x="1496" y="3643"/>
                    <a:pt x="1805" y="3722"/>
                    <a:pt x="2107" y="3722"/>
                  </a:cubicBezTo>
                  <a:cubicBezTo>
                    <a:pt x="2742" y="3722"/>
                    <a:pt x="3344" y="3375"/>
                    <a:pt x="3695" y="2747"/>
                  </a:cubicBezTo>
                  <a:cubicBezTo>
                    <a:pt x="4212" y="1820"/>
                    <a:pt x="3919" y="749"/>
                    <a:pt x="3010" y="242"/>
                  </a:cubicBezTo>
                  <a:cubicBezTo>
                    <a:pt x="2717" y="79"/>
                    <a:pt x="2408" y="1"/>
                    <a:pt x="210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7" name="Google Shape;10037;p24"/>
            <p:cNvSpPr/>
            <p:nvPr/>
          </p:nvSpPr>
          <p:spPr>
            <a:xfrm>
              <a:off x="1894600" y="1764325"/>
              <a:ext cx="105350" cy="93050"/>
            </a:xfrm>
            <a:custGeom>
              <a:avLst/>
              <a:gdLst/>
              <a:ahLst/>
              <a:cxnLst/>
              <a:rect l="l" t="t" r="r" b="b"/>
              <a:pathLst>
                <a:path w="4214" h="3722" extrusionOk="0">
                  <a:moveTo>
                    <a:pt x="2109" y="0"/>
                  </a:moveTo>
                  <a:cubicBezTo>
                    <a:pt x="1460" y="0"/>
                    <a:pt x="844" y="363"/>
                    <a:pt x="498" y="1013"/>
                  </a:cubicBezTo>
                  <a:cubicBezTo>
                    <a:pt x="0" y="1944"/>
                    <a:pt x="320" y="3011"/>
                    <a:pt x="1239" y="3500"/>
                  </a:cubicBezTo>
                  <a:cubicBezTo>
                    <a:pt x="1521" y="3650"/>
                    <a:pt x="1816" y="3722"/>
                    <a:pt x="2104" y="3722"/>
                  </a:cubicBezTo>
                  <a:cubicBezTo>
                    <a:pt x="2754" y="3722"/>
                    <a:pt x="3370" y="3359"/>
                    <a:pt x="3717" y="2710"/>
                  </a:cubicBezTo>
                  <a:cubicBezTo>
                    <a:pt x="4213" y="1779"/>
                    <a:pt x="3895" y="712"/>
                    <a:pt x="2974" y="221"/>
                  </a:cubicBezTo>
                  <a:cubicBezTo>
                    <a:pt x="2693" y="72"/>
                    <a:pt x="2398" y="0"/>
                    <a:pt x="210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8" name="Google Shape;10038;p24"/>
            <p:cNvSpPr/>
            <p:nvPr/>
          </p:nvSpPr>
          <p:spPr>
            <a:xfrm>
              <a:off x="1677225" y="2422075"/>
              <a:ext cx="106100" cy="93975"/>
            </a:xfrm>
            <a:custGeom>
              <a:avLst/>
              <a:gdLst/>
              <a:ahLst/>
              <a:cxnLst/>
              <a:rect l="l" t="t" r="r" b="b"/>
              <a:pathLst>
                <a:path w="4244" h="3759" extrusionOk="0">
                  <a:moveTo>
                    <a:pt x="2125" y="1"/>
                  </a:moveTo>
                  <a:cubicBezTo>
                    <a:pt x="1471" y="1"/>
                    <a:pt x="850" y="364"/>
                    <a:pt x="499" y="1020"/>
                  </a:cubicBezTo>
                  <a:cubicBezTo>
                    <a:pt x="1" y="1949"/>
                    <a:pt x="309" y="3018"/>
                    <a:pt x="1220" y="3520"/>
                  </a:cubicBezTo>
                  <a:cubicBezTo>
                    <a:pt x="1511" y="3681"/>
                    <a:pt x="1819" y="3758"/>
                    <a:pt x="2121" y="3758"/>
                  </a:cubicBezTo>
                  <a:cubicBezTo>
                    <a:pt x="2758" y="3758"/>
                    <a:pt x="3365" y="3414"/>
                    <a:pt x="3719" y="2789"/>
                  </a:cubicBezTo>
                  <a:cubicBezTo>
                    <a:pt x="4243" y="1867"/>
                    <a:pt x="3968" y="790"/>
                    <a:pt x="3075" y="267"/>
                  </a:cubicBezTo>
                  <a:cubicBezTo>
                    <a:pt x="2769" y="87"/>
                    <a:pt x="2443" y="1"/>
                    <a:pt x="212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9" name="Google Shape;10039;p24"/>
            <p:cNvSpPr/>
            <p:nvPr/>
          </p:nvSpPr>
          <p:spPr>
            <a:xfrm>
              <a:off x="3758200" y="627525"/>
              <a:ext cx="105250" cy="93025"/>
            </a:xfrm>
            <a:custGeom>
              <a:avLst/>
              <a:gdLst/>
              <a:ahLst/>
              <a:cxnLst/>
              <a:rect l="l" t="t" r="r" b="b"/>
              <a:pathLst>
                <a:path w="4210" h="3721" extrusionOk="0">
                  <a:moveTo>
                    <a:pt x="2106" y="0"/>
                  </a:moveTo>
                  <a:cubicBezTo>
                    <a:pt x="1475" y="0"/>
                    <a:pt x="875" y="342"/>
                    <a:pt x="523" y="965"/>
                  </a:cubicBezTo>
                  <a:cubicBezTo>
                    <a:pt x="1" y="1889"/>
                    <a:pt x="287" y="2962"/>
                    <a:pt x="1193" y="3475"/>
                  </a:cubicBezTo>
                  <a:cubicBezTo>
                    <a:pt x="1488" y="3641"/>
                    <a:pt x="1800" y="3721"/>
                    <a:pt x="2105" y="3721"/>
                  </a:cubicBezTo>
                  <a:cubicBezTo>
                    <a:pt x="2736" y="3721"/>
                    <a:pt x="3336" y="3379"/>
                    <a:pt x="3688" y="2757"/>
                  </a:cubicBezTo>
                  <a:cubicBezTo>
                    <a:pt x="4209" y="1835"/>
                    <a:pt x="3924" y="760"/>
                    <a:pt x="3019" y="247"/>
                  </a:cubicBezTo>
                  <a:cubicBezTo>
                    <a:pt x="2723" y="80"/>
                    <a:pt x="2411" y="0"/>
                    <a:pt x="210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0" name="Google Shape;10040;p24"/>
            <p:cNvSpPr/>
            <p:nvPr/>
          </p:nvSpPr>
          <p:spPr>
            <a:xfrm>
              <a:off x="4666675" y="4727075"/>
              <a:ext cx="106375" cy="93950"/>
            </a:xfrm>
            <a:custGeom>
              <a:avLst/>
              <a:gdLst/>
              <a:ahLst/>
              <a:cxnLst/>
              <a:rect l="l" t="t" r="r" b="b"/>
              <a:pathLst>
                <a:path w="4255" h="3758" extrusionOk="0">
                  <a:moveTo>
                    <a:pt x="2144" y="0"/>
                  </a:moveTo>
                  <a:cubicBezTo>
                    <a:pt x="1537" y="0"/>
                    <a:pt x="954" y="310"/>
                    <a:pt x="593" y="881"/>
                  </a:cubicBezTo>
                  <a:cubicBezTo>
                    <a:pt x="1" y="1818"/>
                    <a:pt x="263" y="2957"/>
                    <a:pt x="1196" y="3498"/>
                  </a:cubicBezTo>
                  <a:cubicBezTo>
                    <a:pt x="1498" y="3673"/>
                    <a:pt x="1820" y="3757"/>
                    <a:pt x="2135" y="3757"/>
                  </a:cubicBezTo>
                  <a:cubicBezTo>
                    <a:pt x="2758" y="3757"/>
                    <a:pt x="3353" y="3429"/>
                    <a:pt x="3711" y="2828"/>
                  </a:cubicBezTo>
                  <a:cubicBezTo>
                    <a:pt x="4255" y="1916"/>
                    <a:pt x="4004" y="825"/>
                    <a:pt x="3128" y="286"/>
                  </a:cubicBezTo>
                  <a:cubicBezTo>
                    <a:pt x="2814" y="93"/>
                    <a:pt x="2476" y="0"/>
                    <a:pt x="214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1" name="Google Shape;10041;p24"/>
            <p:cNvSpPr/>
            <p:nvPr/>
          </p:nvSpPr>
          <p:spPr>
            <a:xfrm>
              <a:off x="1643275" y="3027100"/>
              <a:ext cx="106050" cy="93950"/>
            </a:xfrm>
            <a:custGeom>
              <a:avLst/>
              <a:gdLst/>
              <a:ahLst/>
              <a:cxnLst/>
              <a:rect l="l" t="t" r="r" b="b"/>
              <a:pathLst>
                <a:path w="4242" h="3758" extrusionOk="0">
                  <a:moveTo>
                    <a:pt x="2121" y="0"/>
                  </a:moveTo>
                  <a:cubicBezTo>
                    <a:pt x="1489" y="0"/>
                    <a:pt x="887" y="339"/>
                    <a:pt x="531" y="958"/>
                  </a:cubicBezTo>
                  <a:cubicBezTo>
                    <a:pt x="0" y="1877"/>
                    <a:pt x="269" y="2957"/>
                    <a:pt x="1157" y="3486"/>
                  </a:cubicBezTo>
                  <a:cubicBezTo>
                    <a:pt x="1466" y="3670"/>
                    <a:pt x="1796" y="3758"/>
                    <a:pt x="2118" y="3758"/>
                  </a:cubicBezTo>
                  <a:cubicBezTo>
                    <a:pt x="2767" y="3758"/>
                    <a:pt x="3385" y="3400"/>
                    <a:pt x="3737" y="2751"/>
                  </a:cubicBezTo>
                  <a:cubicBezTo>
                    <a:pt x="4241" y="1823"/>
                    <a:pt x="3942" y="751"/>
                    <a:pt x="3034" y="244"/>
                  </a:cubicBezTo>
                  <a:cubicBezTo>
                    <a:pt x="2739" y="79"/>
                    <a:pt x="2427" y="0"/>
                    <a:pt x="212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2" name="Google Shape;10042;p24"/>
            <p:cNvSpPr/>
            <p:nvPr/>
          </p:nvSpPr>
          <p:spPr>
            <a:xfrm>
              <a:off x="5616300" y="3856575"/>
              <a:ext cx="105200" cy="93075"/>
            </a:xfrm>
            <a:custGeom>
              <a:avLst/>
              <a:gdLst/>
              <a:ahLst/>
              <a:cxnLst/>
              <a:rect l="l" t="t" r="r" b="b"/>
              <a:pathLst>
                <a:path w="4208" h="3723" extrusionOk="0">
                  <a:moveTo>
                    <a:pt x="2103" y="1"/>
                  </a:moveTo>
                  <a:cubicBezTo>
                    <a:pt x="1478" y="1"/>
                    <a:pt x="883" y="338"/>
                    <a:pt x="530" y="952"/>
                  </a:cubicBezTo>
                  <a:cubicBezTo>
                    <a:pt x="1" y="1872"/>
                    <a:pt x="276" y="2947"/>
                    <a:pt x="1178" y="3468"/>
                  </a:cubicBezTo>
                  <a:cubicBezTo>
                    <a:pt x="1478" y="3640"/>
                    <a:pt x="1796" y="3723"/>
                    <a:pt x="2106" y="3723"/>
                  </a:cubicBezTo>
                  <a:cubicBezTo>
                    <a:pt x="2731" y="3723"/>
                    <a:pt x="3325" y="3387"/>
                    <a:pt x="3679" y="2772"/>
                  </a:cubicBezTo>
                  <a:cubicBezTo>
                    <a:pt x="4208" y="1853"/>
                    <a:pt x="3934" y="775"/>
                    <a:pt x="3032" y="257"/>
                  </a:cubicBezTo>
                  <a:cubicBezTo>
                    <a:pt x="2732" y="84"/>
                    <a:pt x="2414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3" name="Google Shape;10043;p24"/>
            <p:cNvSpPr/>
            <p:nvPr/>
          </p:nvSpPr>
          <p:spPr>
            <a:xfrm>
              <a:off x="5165500" y="4383125"/>
              <a:ext cx="107650" cy="94825"/>
            </a:xfrm>
            <a:custGeom>
              <a:avLst/>
              <a:gdLst/>
              <a:ahLst/>
              <a:cxnLst/>
              <a:rect l="l" t="t" r="r" b="b"/>
              <a:pathLst>
                <a:path w="4306" h="3793" extrusionOk="0">
                  <a:moveTo>
                    <a:pt x="2172" y="1"/>
                  </a:moveTo>
                  <a:cubicBezTo>
                    <a:pt x="1548" y="1"/>
                    <a:pt x="941" y="319"/>
                    <a:pt x="578" y="899"/>
                  </a:cubicBezTo>
                  <a:cubicBezTo>
                    <a:pt x="0" y="1825"/>
                    <a:pt x="270" y="2992"/>
                    <a:pt x="1188" y="3533"/>
                  </a:cubicBezTo>
                  <a:cubicBezTo>
                    <a:pt x="1487" y="3709"/>
                    <a:pt x="1813" y="3793"/>
                    <a:pt x="2134" y="3793"/>
                  </a:cubicBezTo>
                  <a:cubicBezTo>
                    <a:pt x="2758" y="3793"/>
                    <a:pt x="3365" y="3475"/>
                    <a:pt x="3728" y="2895"/>
                  </a:cubicBezTo>
                  <a:cubicBezTo>
                    <a:pt x="4306" y="1969"/>
                    <a:pt x="4036" y="803"/>
                    <a:pt x="3118" y="261"/>
                  </a:cubicBezTo>
                  <a:cubicBezTo>
                    <a:pt x="2819" y="85"/>
                    <a:pt x="2493" y="1"/>
                    <a:pt x="217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4" name="Google Shape;10044;p24"/>
            <p:cNvSpPr/>
            <p:nvPr/>
          </p:nvSpPr>
          <p:spPr>
            <a:xfrm>
              <a:off x="5619000" y="1673650"/>
              <a:ext cx="105300" cy="93075"/>
            </a:xfrm>
            <a:custGeom>
              <a:avLst/>
              <a:gdLst/>
              <a:ahLst/>
              <a:cxnLst/>
              <a:rect l="l" t="t" r="r" b="b"/>
              <a:pathLst>
                <a:path w="4212" h="3723" extrusionOk="0">
                  <a:moveTo>
                    <a:pt x="2108" y="1"/>
                  </a:moveTo>
                  <a:cubicBezTo>
                    <a:pt x="1459" y="1"/>
                    <a:pt x="844" y="363"/>
                    <a:pt x="497" y="1013"/>
                  </a:cubicBezTo>
                  <a:cubicBezTo>
                    <a:pt x="0" y="1944"/>
                    <a:pt x="318" y="3011"/>
                    <a:pt x="1241" y="3502"/>
                  </a:cubicBezTo>
                  <a:cubicBezTo>
                    <a:pt x="1522" y="3651"/>
                    <a:pt x="1817" y="3723"/>
                    <a:pt x="2105" y="3723"/>
                  </a:cubicBezTo>
                  <a:cubicBezTo>
                    <a:pt x="2754" y="3723"/>
                    <a:pt x="3370" y="3360"/>
                    <a:pt x="3716" y="2709"/>
                  </a:cubicBezTo>
                  <a:cubicBezTo>
                    <a:pt x="4212" y="1778"/>
                    <a:pt x="3893" y="711"/>
                    <a:pt x="2972" y="222"/>
                  </a:cubicBezTo>
                  <a:cubicBezTo>
                    <a:pt x="2691" y="72"/>
                    <a:pt x="2396" y="1"/>
                    <a:pt x="210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5" name="Google Shape;10045;p24"/>
            <p:cNvSpPr/>
            <p:nvPr/>
          </p:nvSpPr>
          <p:spPr>
            <a:xfrm>
              <a:off x="2174100" y="4261975"/>
              <a:ext cx="105350" cy="93075"/>
            </a:xfrm>
            <a:custGeom>
              <a:avLst/>
              <a:gdLst/>
              <a:ahLst/>
              <a:cxnLst/>
              <a:rect l="l" t="t" r="r" b="b"/>
              <a:pathLst>
                <a:path w="4214" h="3723" extrusionOk="0">
                  <a:moveTo>
                    <a:pt x="2108" y="0"/>
                  </a:moveTo>
                  <a:cubicBezTo>
                    <a:pt x="1463" y="0"/>
                    <a:pt x="852" y="358"/>
                    <a:pt x="504" y="1002"/>
                  </a:cubicBezTo>
                  <a:cubicBezTo>
                    <a:pt x="0" y="1932"/>
                    <a:pt x="311" y="2998"/>
                    <a:pt x="1229" y="3495"/>
                  </a:cubicBezTo>
                  <a:cubicBezTo>
                    <a:pt x="1515" y="3649"/>
                    <a:pt x="1814" y="3723"/>
                    <a:pt x="2107" y="3723"/>
                  </a:cubicBezTo>
                  <a:cubicBezTo>
                    <a:pt x="2751" y="3723"/>
                    <a:pt x="3362" y="3365"/>
                    <a:pt x="3709" y="2721"/>
                  </a:cubicBezTo>
                  <a:cubicBezTo>
                    <a:pt x="4213" y="1790"/>
                    <a:pt x="3902" y="723"/>
                    <a:pt x="2984" y="228"/>
                  </a:cubicBezTo>
                  <a:cubicBezTo>
                    <a:pt x="2700" y="74"/>
                    <a:pt x="2400" y="0"/>
                    <a:pt x="210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6" name="Google Shape;10046;p24"/>
            <p:cNvSpPr/>
            <p:nvPr/>
          </p:nvSpPr>
          <p:spPr>
            <a:xfrm>
              <a:off x="4589350" y="782675"/>
              <a:ext cx="105250" cy="93050"/>
            </a:xfrm>
            <a:custGeom>
              <a:avLst/>
              <a:gdLst/>
              <a:ahLst/>
              <a:cxnLst/>
              <a:rect l="l" t="t" r="r" b="b"/>
              <a:pathLst>
                <a:path w="4210" h="3722" extrusionOk="0">
                  <a:moveTo>
                    <a:pt x="2105" y="1"/>
                  </a:moveTo>
                  <a:cubicBezTo>
                    <a:pt x="1474" y="1"/>
                    <a:pt x="875" y="343"/>
                    <a:pt x="522" y="964"/>
                  </a:cubicBezTo>
                  <a:cubicBezTo>
                    <a:pt x="1" y="1887"/>
                    <a:pt x="285" y="2961"/>
                    <a:pt x="1191" y="3474"/>
                  </a:cubicBezTo>
                  <a:cubicBezTo>
                    <a:pt x="1486" y="3641"/>
                    <a:pt x="1799" y="3721"/>
                    <a:pt x="2104" y="3721"/>
                  </a:cubicBezTo>
                  <a:cubicBezTo>
                    <a:pt x="2735" y="3721"/>
                    <a:pt x="3335" y="3379"/>
                    <a:pt x="3686" y="2758"/>
                  </a:cubicBezTo>
                  <a:cubicBezTo>
                    <a:pt x="4209" y="1835"/>
                    <a:pt x="3923" y="761"/>
                    <a:pt x="3019" y="248"/>
                  </a:cubicBezTo>
                  <a:cubicBezTo>
                    <a:pt x="2723" y="81"/>
                    <a:pt x="2410" y="1"/>
                    <a:pt x="210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7" name="Google Shape;10047;p24"/>
            <p:cNvSpPr/>
            <p:nvPr/>
          </p:nvSpPr>
          <p:spPr>
            <a:xfrm>
              <a:off x="4821150" y="912525"/>
              <a:ext cx="107375" cy="94925"/>
            </a:xfrm>
            <a:custGeom>
              <a:avLst/>
              <a:gdLst/>
              <a:ahLst/>
              <a:cxnLst/>
              <a:rect l="l" t="t" r="r" b="b"/>
              <a:pathLst>
                <a:path w="4295" h="3797" extrusionOk="0">
                  <a:moveTo>
                    <a:pt x="2159" y="1"/>
                  </a:moveTo>
                  <a:cubicBezTo>
                    <a:pt x="1490" y="1"/>
                    <a:pt x="844" y="370"/>
                    <a:pt x="496" y="1018"/>
                  </a:cubicBezTo>
                  <a:cubicBezTo>
                    <a:pt x="0" y="1936"/>
                    <a:pt x="300" y="3032"/>
                    <a:pt x="1190" y="3544"/>
                  </a:cubicBezTo>
                  <a:cubicBezTo>
                    <a:pt x="1486" y="3715"/>
                    <a:pt x="1806" y="3796"/>
                    <a:pt x="2120" y="3796"/>
                  </a:cubicBezTo>
                  <a:cubicBezTo>
                    <a:pt x="2785" y="3796"/>
                    <a:pt x="3427" y="3431"/>
                    <a:pt x="3777" y="2779"/>
                  </a:cubicBezTo>
                  <a:cubicBezTo>
                    <a:pt x="4295" y="1821"/>
                    <a:pt x="3942" y="680"/>
                    <a:pt x="2986" y="199"/>
                  </a:cubicBezTo>
                  <a:cubicBezTo>
                    <a:pt x="2719" y="64"/>
                    <a:pt x="2437" y="1"/>
                    <a:pt x="215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8" name="Google Shape;10048;p24"/>
            <p:cNvSpPr/>
            <p:nvPr/>
          </p:nvSpPr>
          <p:spPr>
            <a:xfrm>
              <a:off x="1762150" y="2002375"/>
              <a:ext cx="103625" cy="91200"/>
            </a:xfrm>
            <a:custGeom>
              <a:avLst/>
              <a:gdLst/>
              <a:ahLst/>
              <a:cxnLst/>
              <a:rect l="l" t="t" r="r" b="b"/>
              <a:pathLst>
                <a:path w="4145" h="3648" extrusionOk="0">
                  <a:moveTo>
                    <a:pt x="2087" y="0"/>
                  </a:moveTo>
                  <a:cubicBezTo>
                    <a:pt x="1483" y="0"/>
                    <a:pt x="898" y="312"/>
                    <a:pt x="550" y="880"/>
                  </a:cubicBezTo>
                  <a:cubicBezTo>
                    <a:pt x="1" y="1776"/>
                    <a:pt x="270" y="2890"/>
                    <a:pt x="1160" y="3403"/>
                  </a:cubicBezTo>
                  <a:cubicBezTo>
                    <a:pt x="1447" y="3568"/>
                    <a:pt x="1755" y="3647"/>
                    <a:pt x="2059" y="3647"/>
                  </a:cubicBezTo>
                  <a:cubicBezTo>
                    <a:pt x="2663" y="3647"/>
                    <a:pt x="3247" y="3336"/>
                    <a:pt x="3595" y="2768"/>
                  </a:cubicBezTo>
                  <a:cubicBezTo>
                    <a:pt x="4144" y="1872"/>
                    <a:pt x="3875" y="758"/>
                    <a:pt x="2985" y="244"/>
                  </a:cubicBezTo>
                  <a:cubicBezTo>
                    <a:pt x="2699" y="79"/>
                    <a:pt x="2390" y="0"/>
                    <a:pt x="208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9" name="Google Shape;10049;p24"/>
            <p:cNvSpPr/>
            <p:nvPr/>
          </p:nvSpPr>
          <p:spPr>
            <a:xfrm>
              <a:off x="1894050" y="3949125"/>
              <a:ext cx="100950" cy="89325"/>
            </a:xfrm>
            <a:custGeom>
              <a:avLst/>
              <a:gdLst/>
              <a:ahLst/>
              <a:cxnLst/>
              <a:rect l="l" t="t" r="r" b="b"/>
              <a:pathLst>
                <a:path w="4038" h="3573" extrusionOk="0">
                  <a:moveTo>
                    <a:pt x="2068" y="1"/>
                  </a:moveTo>
                  <a:cubicBezTo>
                    <a:pt x="1453" y="1"/>
                    <a:pt x="838" y="319"/>
                    <a:pt x="501" y="881"/>
                  </a:cubicBezTo>
                  <a:cubicBezTo>
                    <a:pt x="0" y="1720"/>
                    <a:pt x="276" y="2841"/>
                    <a:pt x="1096" y="3335"/>
                  </a:cubicBezTo>
                  <a:cubicBezTo>
                    <a:pt x="1367" y="3496"/>
                    <a:pt x="1669" y="3573"/>
                    <a:pt x="1970" y="3573"/>
                  </a:cubicBezTo>
                  <a:cubicBezTo>
                    <a:pt x="2586" y="3573"/>
                    <a:pt x="3200" y="3255"/>
                    <a:pt x="3537" y="2692"/>
                  </a:cubicBezTo>
                  <a:cubicBezTo>
                    <a:pt x="4038" y="1854"/>
                    <a:pt x="3762" y="732"/>
                    <a:pt x="2941" y="239"/>
                  </a:cubicBezTo>
                  <a:cubicBezTo>
                    <a:pt x="2672" y="77"/>
                    <a:pt x="2370" y="1"/>
                    <a:pt x="206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0" name="Google Shape;10050;p24"/>
            <p:cNvSpPr/>
            <p:nvPr/>
          </p:nvSpPr>
          <p:spPr>
            <a:xfrm>
              <a:off x="1595825" y="2844950"/>
              <a:ext cx="101725" cy="90350"/>
            </a:xfrm>
            <a:custGeom>
              <a:avLst/>
              <a:gdLst/>
              <a:ahLst/>
              <a:cxnLst/>
              <a:rect l="l" t="t" r="r" b="b"/>
              <a:pathLst>
                <a:path w="4069" h="3614" extrusionOk="0">
                  <a:moveTo>
                    <a:pt x="2062" y="1"/>
                  </a:moveTo>
                  <a:cubicBezTo>
                    <a:pt x="1455" y="1"/>
                    <a:pt x="860" y="314"/>
                    <a:pt x="516" y="877"/>
                  </a:cubicBezTo>
                  <a:cubicBezTo>
                    <a:pt x="0" y="1723"/>
                    <a:pt x="243" y="2822"/>
                    <a:pt x="1064" y="3341"/>
                  </a:cubicBezTo>
                  <a:cubicBezTo>
                    <a:pt x="1355" y="3525"/>
                    <a:pt x="1679" y="3613"/>
                    <a:pt x="2001" y="3613"/>
                  </a:cubicBezTo>
                  <a:cubicBezTo>
                    <a:pt x="2625" y="3613"/>
                    <a:pt x="3239" y="3281"/>
                    <a:pt x="3577" y="2687"/>
                  </a:cubicBezTo>
                  <a:cubicBezTo>
                    <a:pt x="4069" y="1825"/>
                    <a:pt x="3792" y="740"/>
                    <a:pt x="2953" y="245"/>
                  </a:cubicBezTo>
                  <a:cubicBezTo>
                    <a:pt x="2673" y="79"/>
                    <a:pt x="2366" y="1"/>
                    <a:pt x="206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1" name="Google Shape;10051;p24"/>
            <p:cNvSpPr/>
            <p:nvPr/>
          </p:nvSpPr>
          <p:spPr>
            <a:xfrm>
              <a:off x="3754900" y="4995275"/>
              <a:ext cx="100875" cy="89275"/>
            </a:xfrm>
            <a:custGeom>
              <a:avLst/>
              <a:gdLst/>
              <a:ahLst/>
              <a:cxnLst/>
              <a:rect l="l" t="t" r="r" b="b"/>
              <a:pathLst>
                <a:path w="4035" h="3571" extrusionOk="0">
                  <a:moveTo>
                    <a:pt x="2064" y="0"/>
                  </a:moveTo>
                  <a:cubicBezTo>
                    <a:pt x="1419" y="0"/>
                    <a:pt x="781" y="351"/>
                    <a:pt x="459" y="953"/>
                  </a:cubicBezTo>
                  <a:cubicBezTo>
                    <a:pt x="0" y="1812"/>
                    <a:pt x="324" y="2925"/>
                    <a:pt x="1169" y="3373"/>
                  </a:cubicBezTo>
                  <a:cubicBezTo>
                    <a:pt x="1421" y="3507"/>
                    <a:pt x="1696" y="3570"/>
                    <a:pt x="1970" y="3570"/>
                  </a:cubicBezTo>
                  <a:cubicBezTo>
                    <a:pt x="2615" y="3570"/>
                    <a:pt x="3255" y="3221"/>
                    <a:pt x="3577" y="2618"/>
                  </a:cubicBezTo>
                  <a:cubicBezTo>
                    <a:pt x="4035" y="1759"/>
                    <a:pt x="3711" y="647"/>
                    <a:pt x="2868" y="199"/>
                  </a:cubicBezTo>
                  <a:cubicBezTo>
                    <a:pt x="2615" y="64"/>
                    <a:pt x="2339" y="0"/>
                    <a:pt x="206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2" name="Google Shape;10052;p24"/>
            <p:cNvSpPr/>
            <p:nvPr/>
          </p:nvSpPr>
          <p:spPr>
            <a:xfrm>
              <a:off x="4851625" y="4675700"/>
              <a:ext cx="102400" cy="90325"/>
            </a:xfrm>
            <a:custGeom>
              <a:avLst/>
              <a:gdLst/>
              <a:ahLst/>
              <a:cxnLst/>
              <a:rect l="l" t="t" r="r" b="b"/>
              <a:pathLst>
                <a:path w="4096" h="3613" extrusionOk="0">
                  <a:moveTo>
                    <a:pt x="2086" y="0"/>
                  </a:moveTo>
                  <a:cubicBezTo>
                    <a:pt x="1462" y="0"/>
                    <a:pt x="854" y="332"/>
                    <a:pt x="516" y="922"/>
                  </a:cubicBezTo>
                  <a:cubicBezTo>
                    <a:pt x="0" y="1821"/>
                    <a:pt x="324" y="2955"/>
                    <a:pt x="1229" y="3419"/>
                  </a:cubicBezTo>
                  <a:cubicBezTo>
                    <a:pt x="1484" y="3550"/>
                    <a:pt x="1757" y="3612"/>
                    <a:pt x="2027" y="3612"/>
                  </a:cubicBezTo>
                  <a:cubicBezTo>
                    <a:pt x="2672" y="3612"/>
                    <a:pt x="3299" y="3258"/>
                    <a:pt x="3628" y="2641"/>
                  </a:cubicBezTo>
                  <a:cubicBezTo>
                    <a:pt x="4095" y="1766"/>
                    <a:pt x="3787" y="692"/>
                    <a:pt x="2936" y="220"/>
                  </a:cubicBezTo>
                  <a:cubicBezTo>
                    <a:pt x="2666" y="71"/>
                    <a:pt x="2374" y="0"/>
                    <a:pt x="208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3" name="Google Shape;10053;p24"/>
            <p:cNvSpPr/>
            <p:nvPr/>
          </p:nvSpPr>
          <p:spPr>
            <a:xfrm>
              <a:off x="5484225" y="4094650"/>
              <a:ext cx="103225" cy="91250"/>
            </a:xfrm>
            <a:custGeom>
              <a:avLst/>
              <a:gdLst/>
              <a:ahLst/>
              <a:cxnLst/>
              <a:rect l="l" t="t" r="r" b="b"/>
              <a:pathLst>
                <a:path w="4129" h="3650" extrusionOk="0">
                  <a:moveTo>
                    <a:pt x="2069" y="1"/>
                  </a:moveTo>
                  <a:cubicBezTo>
                    <a:pt x="1418" y="1"/>
                    <a:pt x="793" y="365"/>
                    <a:pt x="460" y="1011"/>
                  </a:cubicBezTo>
                  <a:cubicBezTo>
                    <a:pt x="1" y="1901"/>
                    <a:pt x="310" y="2945"/>
                    <a:pt x="1174" y="3423"/>
                  </a:cubicBezTo>
                  <a:cubicBezTo>
                    <a:pt x="1452" y="3576"/>
                    <a:pt x="1749" y="3649"/>
                    <a:pt x="2041" y="3649"/>
                  </a:cubicBezTo>
                  <a:cubicBezTo>
                    <a:pt x="2657" y="3649"/>
                    <a:pt x="3249" y="3324"/>
                    <a:pt x="3595" y="2738"/>
                  </a:cubicBezTo>
                  <a:cubicBezTo>
                    <a:pt x="4128" y="1830"/>
                    <a:pt x="3838" y="725"/>
                    <a:pt x="2936" y="228"/>
                  </a:cubicBezTo>
                  <a:cubicBezTo>
                    <a:pt x="2657" y="74"/>
                    <a:pt x="2360" y="1"/>
                    <a:pt x="206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4" name="Google Shape;10054;p24"/>
            <p:cNvSpPr/>
            <p:nvPr/>
          </p:nvSpPr>
          <p:spPr>
            <a:xfrm>
              <a:off x="2458575" y="4578550"/>
              <a:ext cx="100900" cy="89300"/>
            </a:xfrm>
            <a:custGeom>
              <a:avLst/>
              <a:gdLst/>
              <a:ahLst/>
              <a:cxnLst/>
              <a:rect l="l" t="t" r="r" b="b"/>
              <a:pathLst>
                <a:path w="4036" h="3572" extrusionOk="0">
                  <a:moveTo>
                    <a:pt x="2066" y="1"/>
                  </a:moveTo>
                  <a:cubicBezTo>
                    <a:pt x="1420" y="1"/>
                    <a:pt x="781" y="351"/>
                    <a:pt x="459" y="954"/>
                  </a:cubicBezTo>
                  <a:cubicBezTo>
                    <a:pt x="0" y="1812"/>
                    <a:pt x="325" y="2924"/>
                    <a:pt x="1168" y="3374"/>
                  </a:cubicBezTo>
                  <a:cubicBezTo>
                    <a:pt x="1419" y="3508"/>
                    <a:pt x="1695" y="3571"/>
                    <a:pt x="1969" y="3571"/>
                  </a:cubicBezTo>
                  <a:cubicBezTo>
                    <a:pt x="2614" y="3571"/>
                    <a:pt x="3255" y="3221"/>
                    <a:pt x="3577" y="2619"/>
                  </a:cubicBezTo>
                  <a:cubicBezTo>
                    <a:pt x="4035" y="1760"/>
                    <a:pt x="3711" y="648"/>
                    <a:pt x="2868" y="198"/>
                  </a:cubicBezTo>
                  <a:cubicBezTo>
                    <a:pt x="2615" y="64"/>
                    <a:pt x="2340" y="1"/>
                    <a:pt x="206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5" name="Google Shape;10055;p24"/>
            <p:cNvSpPr/>
            <p:nvPr/>
          </p:nvSpPr>
          <p:spPr>
            <a:xfrm>
              <a:off x="2690250" y="4708350"/>
              <a:ext cx="103225" cy="91250"/>
            </a:xfrm>
            <a:custGeom>
              <a:avLst/>
              <a:gdLst/>
              <a:ahLst/>
              <a:cxnLst/>
              <a:rect l="l" t="t" r="r" b="b"/>
              <a:pathLst>
                <a:path w="4129" h="3650" extrusionOk="0">
                  <a:moveTo>
                    <a:pt x="2070" y="1"/>
                  </a:moveTo>
                  <a:cubicBezTo>
                    <a:pt x="1419" y="1"/>
                    <a:pt x="794" y="366"/>
                    <a:pt x="461" y="1011"/>
                  </a:cubicBezTo>
                  <a:cubicBezTo>
                    <a:pt x="1" y="1900"/>
                    <a:pt x="310" y="2946"/>
                    <a:pt x="1174" y="3423"/>
                  </a:cubicBezTo>
                  <a:cubicBezTo>
                    <a:pt x="1452" y="3577"/>
                    <a:pt x="1749" y="3650"/>
                    <a:pt x="2041" y="3650"/>
                  </a:cubicBezTo>
                  <a:cubicBezTo>
                    <a:pt x="2657" y="3650"/>
                    <a:pt x="3249" y="3325"/>
                    <a:pt x="3595" y="2738"/>
                  </a:cubicBezTo>
                  <a:cubicBezTo>
                    <a:pt x="4128" y="1832"/>
                    <a:pt x="3838" y="725"/>
                    <a:pt x="2936" y="227"/>
                  </a:cubicBezTo>
                  <a:cubicBezTo>
                    <a:pt x="2658" y="74"/>
                    <a:pt x="2361" y="1"/>
                    <a:pt x="207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6" name="Google Shape;10056;p24"/>
            <p:cNvSpPr/>
            <p:nvPr/>
          </p:nvSpPr>
          <p:spPr>
            <a:xfrm>
              <a:off x="2660900" y="947075"/>
              <a:ext cx="104325" cy="92100"/>
            </a:xfrm>
            <a:custGeom>
              <a:avLst/>
              <a:gdLst/>
              <a:ahLst/>
              <a:cxnLst/>
              <a:rect l="l" t="t" r="r" b="b"/>
              <a:pathLst>
                <a:path w="4173" h="3684" extrusionOk="0">
                  <a:moveTo>
                    <a:pt x="2094" y="0"/>
                  </a:moveTo>
                  <a:cubicBezTo>
                    <a:pt x="1481" y="0"/>
                    <a:pt x="894" y="323"/>
                    <a:pt x="543" y="914"/>
                  </a:cubicBezTo>
                  <a:cubicBezTo>
                    <a:pt x="0" y="1826"/>
                    <a:pt x="272" y="2915"/>
                    <a:pt x="1169" y="3432"/>
                  </a:cubicBezTo>
                  <a:cubicBezTo>
                    <a:pt x="1464" y="3602"/>
                    <a:pt x="1778" y="3683"/>
                    <a:pt x="2087" y="3683"/>
                  </a:cubicBezTo>
                  <a:cubicBezTo>
                    <a:pt x="2682" y="3683"/>
                    <a:pt x="3253" y="3379"/>
                    <a:pt x="3606" y="2819"/>
                  </a:cubicBezTo>
                  <a:cubicBezTo>
                    <a:pt x="4172" y="1919"/>
                    <a:pt x="3933" y="816"/>
                    <a:pt x="3057" y="278"/>
                  </a:cubicBezTo>
                  <a:cubicBezTo>
                    <a:pt x="2749" y="90"/>
                    <a:pt x="2418" y="0"/>
                    <a:pt x="209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7" name="Google Shape;10057;p24"/>
            <p:cNvSpPr/>
            <p:nvPr/>
          </p:nvSpPr>
          <p:spPr>
            <a:xfrm>
              <a:off x="2923775" y="4840075"/>
              <a:ext cx="100900" cy="89325"/>
            </a:xfrm>
            <a:custGeom>
              <a:avLst/>
              <a:gdLst/>
              <a:ahLst/>
              <a:cxnLst/>
              <a:rect l="l" t="t" r="r" b="b"/>
              <a:pathLst>
                <a:path w="4036" h="3573" extrusionOk="0">
                  <a:moveTo>
                    <a:pt x="2064" y="1"/>
                  </a:moveTo>
                  <a:cubicBezTo>
                    <a:pt x="1427" y="1"/>
                    <a:pt x="795" y="343"/>
                    <a:pt x="470" y="937"/>
                  </a:cubicBezTo>
                  <a:cubicBezTo>
                    <a:pt x="1" y="1793"/>
                    <a:pt x="312" y="2905"/>
                    <a:pt x="1150" y="3365"/>
                  </a:cubicBezTo>
                  <a:cubicBezTo>
                    <a:pt x="1407" y="3506"/>
                    <a:pt x="1689" y="3572"/>
                    <a:pt x="1970" y="3572"/>
                  </a:cubicBezTo>
                  <a:cubicBezTo>
                    <a:pt x="2608" y="3572"/>
                    <a:pt x="3241" y="3230"/>
                    <a:pt x="3567" y="2637"/>
                  </a:cubicBezTo>
                  <a:cubicBezTo>
                    <a:pt x="4036" y="1781"/>
                    <a:pt x="3725" y="668"/>
                    <a:pt x="2885" y="209"/>
                  </a:cubicBezTo>
                  <a:cubicBezTo>
                    <a:pt x="2627" y="67"/>
                    <a:pt x="2345" y="1"/>
                    <a:pt x="206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8" name="Google Shape;10058;p24"/>
            <p:cNvSpPr/>
            <p:nvPr/>
          </p:nvSpPr>
          <p:spPr>
            <a:xfrm>
              <a:off x="2028825" y="1528125"/>
              <a:ext cx="103525" cy="91200"/>
            </a:xfrm>
            <a:custGeom>
              <a:avLst/>
              <a:gdLst/>
              <a:ahLst/>
              <a:cxnLst/>
              <a:rect l="l" t="t" r="r" b="b"/>
              <a:pathLst>
                <a:path w="4141" h="3648" extrusionOk="0">
                  <a:moveTo>
                    <a:pt x="2085" y="0"/>
                  </a:moveTo>
                  <a:cubicBezTo>
                    <a:pt x="1491" y="0"/>
                    <a:pt x="914" y="302"/>
                    <a:pt x="564" y="854"/>
                  </a:cubicBezTo>
                  <a:cubicBezTo>
                    <a:pt x="1" y="1743"/>
                    <a:pt x="251" y="2863"/>
                    <a:pt x="1133" y="3389"/>
                  </a:cubicBezTo>
                  <a:cubicBezTo>
                    <a:pt x="1425" y="3564"/>
                    <a:pt x="1744" y="3648"/>
                    <a:pt x="2057" y="3648"/>
                  </a:cubicBezTo>
                  <a:cubicBezTo>
                    <a:pt x="2650" y="3648"/>
                    <a:pt x="3226" y="3347"/>
                    <a:pt x="3576" y="2795"/>
                  </a:cubicBezTo>
                  <a:cubicBezTo>
                    <a:pt x="4140" y="1906"/>
                    <a:pt x="3888" y="785"/>
                    <a:pt x="3009" y="259"/>
                  </a:cubicBezTo>
                  <a:cubicBezTo>
                    <a:pt x="2716" y="84"/>
                    <a:pt x="2398" y="0"/>
                    <a:pt x="208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9" name="Google Shape;10059;p24"/>
            <p:cNvSpPr/>
            <p:nvPr/>
          </p:nvSpPr>
          <p:spPr>
            <a:xfrm>
              <a:off x="5917825" y="2777775"/>
              <a:ext cx="103925" cy="92125"/>
            </a:xfrm>
            <a:custGeom>
              <a:avLst/>
              <a:gdLst/>
              <a:ahLst/>
              <a:cxnLst/>
              <a:rect l="l" t="t" r="r" b="b"/>
              <a:pathLst>
                <a:path w="4157" h="3685" extrusionOk="0">
                  <a:moveTo>
                    <a:pt x="2072" y="0"/>
                  </a:moveTo>
                  <a:cubicBezTo>
                    <a:pt x="1444" y="0"/>
                    <a:pt x="844" y="341"/>
                    <a:pt x="497" y="960"/>
                  </a:cubicBezTo>
                  <a:cubicBezTo>
                    <a:pt x="1" y="1844"/>
                    <a:pt x="256" y="2886"/>
                    <a:pt x="1097" y="3405"/>
                  </a:cubicBezTo>
                  <a:cubicBezTo>
                    <a:pt x="1405" y="3594"/>
                    <a:pt x="1737" y="3685"/>
                    <a:pt x="2063" y="3685"/>
                  </a:cubicBezTo>
                  <a:cubicBezTo>
                    <a:pt x="2674" y="3685"/>
                    <a:pt x="3262" y="3364"/>
                    <a:pt x="3613" y="2776"/>
                  </a:cubicBezTo>
                  <a:cubicBezTo>
                    <a:pt x="4156" y="1864"/>
                    <a:pt x="3888" y="775"/>
                    <a:pt x="2992" y="254"/>
                  </a:cubicBezTo>
                  <a:cubicBezTo>
                    <a:pt x="2696" y="83"/>
                    <a:pt x="2381" y="0"/>
                    <a:pt x="207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0" name="Google Shape;10060;p24"/>
            <p:cNvSpPr/>
            <p:nvPr/>
          </p:nvSpPr>
          <p:spPr>
            <a:xfrm>
              <a:off x="5750100" y="3619950"/>
              <a:ext cx="104325" cy="92100"/>
            </a:xfrm>
            <a:custGeom>
              <a:avLst/>
              <a:gdLst/>
              <a:ahLst/>
              <a:cxnLst/>
              <a:rect l="l" t="t" r="r" b="b"/>
              <a:pathLst>
                <a:path w="4173" h="3684" extrusionOk="0">
                  <a:moveTo>
                    <a:pt x="2088" y="0"/>
                  </a:moveTo>
                  <a:cubicBezTo>
                    <a:pt x="1492" y="0"/>
                    <a:pt x="921" y="305"/>
                    <a:pt x="568" y="865"/>
                  </a:cubicBezTo>
                  <a:cubicBezTo>
                    <a:pt x="1" y="1766"/>
                    <a:pt x="239" y="2868"/>
                    <a:pt x="1116" y="3406"/>
                  </a:cubicBezTo>
                  <a:cubicBezTo>
                    <a:pt x="1423" y="3594"/>
                    <a:pt x="1754" y="3684"/>
                    <a:pt x="2078" y="3684"/>
                  </a:cubicBezTo>
                  <a:cubicBezTo>
                    <a:pt x="2692" y="3684"/>
                    <a:pt x="3280" y="3361"/>
                    <a:pt x="3632" y="2769"/>
                  </a:cubicBezTo>
                  <a:cubicBezTo>
                    <a:pt x="4172" y="1857"/>
                    <a:pt x="3901" y="768"/>
                    <a:pt x="3004" y="251"/>
                  </a:cubicBezTo>
                  <a:cubicBezTo>
                    <a:pt x="2710" y="82"/>
                    <a:pt x="2396" y="0"/>
                    <a:pt x="208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1" name="Google Shape;10061;p24"/>
            <p:cNvSpPr/>
            <p:nvPr/>
          </p:nvSpPr>
          <p:spPr>
            <a:xfrm>
              <a:off x="5572050" y="1492125"/>
              <a:ext cx="99375" cy="88225"/>
            </a:xfrm>
            <a:custGeom>
              <a:avLst/>
              <a:gdLst/>
              <a:ahLst/>
              <a:cxnLst/>
              <a:rect l="l" t="t" r="r" b="b"/>
              <a:pathLst>
                <a:path w="3975" h="3529" extrusionOk="0">
                  <a:moveTo>
                    <a:pt x="2066" y="1"/>
                  </a:moveTo>
                  <a:cubicBezTo>
                    <a:pt x="1431" y="1"/>
                    <a:pt x="787" y="336"/>
                    <a:pt x="466" y="910"/>
                  </a:cubicBezTo>
                  <a:cubicBezTo>
                    <a:pt x="1" y="1747"/>
                    <a:pt x="325" y="2898"/>
                    <a:pt x="1152" y="3339"/>
                  </a:cubicBezTo>
                  <a:cubicBezTo>
                    <a:pt x="1394" y="3468"/>
                    <a:pt x="1662" y="3529"/>
                    <a:pt x="1931" y="3529"/>
                  </a:cubicBezTo>
                  <a:cubicBezTo>
                    <a:pt x="2587" y="3529"/>
                    <a:pt x="3250" y="3170"/>
                    <a:pt x="3558" y="2568"/>
                  </a:cubicBezTo>
                  <a:cubicBezTo>
                    <a:pt x="3975" y="1752"/>
                    <a:pt x="3669" y="667"/>
                    <a:pt x="2893" y="216"/>
                  </a:cubicBezTo>
                  <a:cubicBezTo>
                    <a:pt x="2640" y="70"/>
                    <a:pt x="2354" y="1"/>
                    <a:pt x="206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2" name="Google Shape;10062;p24"/>
            <p:cNvSpPr/>
            <p:nvPr/>
          </p:nvSpPr>
          <p:spPr>
            <a:xfrm>
              <a:off x="4359425" y="654350"/>
              <a:ext cx="99325" cy="88225"/>
            </a:xfrm>
            <a:custGeom>
              <a:avLst/>
              <a:gdLst/>
              <a:ahLst/>
              <a:cxnLst/>
              <a:rect l="l" t="t" r="r" b="b"/>
              <a:pathLst>
                <a:path w="3973" h="3529" extrusionOk="0">
                  <a:moveTo>
                    <a:pt x="2065" y="1"/>
                  </a:moveTo>
                  <a:cubicBezTo>
                    <a:pt x="1458" y="1"/>
                    <a:pt x="840" y="304"/>
                    <a:pt x="505" y="841"/>
                  </a:cubicBezTo>
                  <a:cubicBezTo>
                    <a:pt x="1" y="1647"/>
                    <a:pt x="275" y="2814"/>
                    <a:pt x="1083" y="3301"/>
                  </a:cubicBezTo>
                  <a:cubicBezTo>
                    <a:pt x="1340" y="3456"/>
                    <a:pt x="1634" y="3529"/>
                    <a:pt x="1930" y="3529"/>
                  </a:cubicBezTo>
                  <a:cubicBezTo>
                    <a:pt x="2555" y="3529"/>
                    <a:pt x="3191" y="3203"/>
                    <a:pt x="3517" y="2639"/>
                  </a:cubicBezTo>
                  <a:cubicBezTo>
                    <a:pt x="3972" y="1851"/>
                    <a:pt x="3714" y="750"/>
                    <a:pt x="2960" y="258"/>
                  </a:cubicBezTo>
                  <a:cubicBezTo>
                    <a:pt x="2692" y="83"/>
                    <a:pt x="2380" y="1"/>
                    <a:pt x="206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3" name="Google Shape;10063;p24"/>
            <p:cNvSpPr/>
            <p:nvPr/>
          </p:nvSpPr>
          <p:spPr>
            <a:xfrm>
              <a:off x="5289825" y="1177425"/>
              <a:ext cx="99900" cy="88225"/>
            </a:xfrm>
            <a:custGeom>
              <a:avLst/>
              <a:gdLst/>
              <a:ahLst/>
              <a:cxnLst/>
              <a:rect l="l" t="t" r="r" b="b"/>
              <a:pathLst>
                <a:path w="3996" h="3529" extrusionOk="0">
                  <a:moveTo>
                    <a:pt x="2065" y="0"/>
                  </a:moveTo>
                  <a:cubicBezTo>
                    <a:pt x="1441" y="0"/>
                    <a:pt x="810" y="324"/>
                    <a:pt x="484" y="880"/>
                  </a:cubicBezTo>
                  <a:cubicBezTo>
                    <a:pt x="1" y="1704"/>
                    <a:pt x="301" y="2861"/>
                    <a:pt x="1120" y="3322"/>
                  </a:cubicBezTo>
                  <a:cubicBezTo>
                    <a:pt x="1370" y="3462"/>
                    <a:pt x="1650" y="3528"/>
                    <a:pt x="1931" y="3528"/>
                  </a:cubicBezTo>
                  <a:cubicBezTo>
                    <a:pt x="2573" y="3528"/>
                    <a:pt x="3223" y="3185"/>
                    <a:pt x="3539" y="2600"/>
                  </a:cubicBezTo>
                  <a:cubicBezTo>
                    <a:pt x="3995" y="1755"/>
                    <a:pt x="3658" y="609"/>
                    <a:pt x="2827" y="180"/>
                  </a:cubicBezTo>
                  <a:cubicBezTo>
                    <a:pt x="2590" y="58"/>
                    <a:pt x="2328" y="0"/>
                    <a:pt x="206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4" name="Google Shape;10064;p24"/>
            <p:cNvSpPr/>
            <p:nvPr/>
          </p:nvSpPr>
          <p:spPr>
            <a:xfrm>
              <a:off x="2481675" y="1003250"/>
              <a:ext cx="96950" cy="86125"/>
            </a:xfrm>
            <a:custGeom>
              <a:avLst/>
              <a:gdLst/>
              <a:ahLst/>
              <a:cxnLst/>
              <a:rect l="l" t="t" r="r" b="b"/>
              <a:pathLst>
                <a:path w="3878" h="3445" extrusionOk="0">
                  <a:moveTo>
                    <a:pt x="2004" y="0"/>
                  </a:moveTo>
                  <a:cubicBezTo>
                    <a:pt x="1363" y="0"/>
                    <a:pt x="715" y="350"/>
                    <a:pt x="416" y="940"/>
                  </a:cubicBezTo>
                  <a:cubicBezTo>
                    <a:pt x="0" y="1760"/>
                    <a:pt x="328" y="2843"/>
                    <a:pt x="1116" y="3261"/>
                  </a:cubicBezTo>
                  <a:cubicBezTo>
                    <a:pt x="1351" y="3386"/>
                    <a:pt x="1612" y="3445"/>
                    <a:pt x="1874" y="3445"/>
                  </a:cubicBezTo>
                  <a:cubicBezTo>
                    <a:pt x="2496" y="3445"/>
                    <a:pt x="3123" y="3114"/>
                    <a:pt x="3435" y="2552"/>
                  </a:cubicBezTo>
                  <a:cubicBezTo>
                    <a:pt x="3877" y="1754"/>
                    <a:pt x="3589" y="660"/>
                    <a:pt x="2811" y="211"/>
                  </a:cubicBezTo>
                  <a:cubicBezTo>
                    <a:pt x="2563" y="67"/>
                    <a:pt x="2284" y="0"/>
                    <a:pt x="200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5" name="Google Shape;10065;p24"/>
            <p:cNvSpPr/>
            <p:nvPr/>
          </p:nvSpPr>
          <p:spPr>
            <a:xfrm>
              <a:off x="2165000" y="1293050"/>
              <a:ext cx="97800" cy="87125"/>
            </a:xfrm>
            <a:custGeom>
              <a:avLst/>
              <a:gdLst/>
              <a:ahLst/>
              <a:cxnLst/>
              <a:rect l="l" t="t" r="r" b="b"/>
              <a:pathLst>
                <a:path w="3912" h="3485" extrusionOk="0">
                  <a:moveTo>
                    <a:pt x="2029" y="0"/>
                  </a:moveTo>
                  <a:cubicBezTo>
                    <a:pt x="1419" y="0"/>
                    <a:pt x="793" y="310"/>
                    <a:pt x="467" y="851"/>
                  </a:cubicBezTo>
                  <a:cubicBezTo>
                    <a:pt x="0" y="1625"/>
                    <a:pt x="251" y="2739"/>
                    <a:pt x="1001" y="3233"/>
                  </a:cubicBezTo>
                  <a:cubicBezTo>
                    <a:pt x="1262" y="3404"/>
                    <a:pt x="1569" y="3484"/>
                    <a:pt x="1880" y="3484"/>
                  </a:cubicBezTo>
                  <a:cubicBezTo>
                    <a:pt x="2491" y="3484"/>
                    <a:pt x="3117" y="3175"/>
                    <a:pt x="3444" y="2633"/>
                  </a:cubicBezTo>
                  <a:cubicBezTo>
                    <a:pt x="3911" y="1859"/>
                    <a:pt x="3661" y="747"/>
                    <a:pt x="2909" y="253"/>
                  </a:cubicBezTo>
                  <a:cubicBezTo>
                    <a:pt x="2648" y="81"/>
                    <a:pt x="2340" y="0"/>
                    <a:pt x="202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6" name="Google Shape;10066;p24"/>
            <p:cNvSpPr/>
            <p:nvPr/>
          </p:nvSpPr>
          <p:spPr>
            <a:xfrm>
              <a:off x="5886050" y="3385300"/>
              <a:ext cx="98975" cy="87125"/>
            </a:xfrm>
            <a:custGeom>
              <a:avLst/>
              <a:gdLst/>
              <a:ahLst/>
              <a:cxnLst/>
              <a:rect l="l" t="t" r="r" b="b"/>
              <a:pathLst>
                <a:path w="3959" h="3485" extrusionOk="0">
                  <a:moveTo>
                    <a:pt x="2050" y="0"/>
                  </a:moveTo>
                  <a:cubicBezTo>
                    <a:pt x="1431" y="0"/>
                    <a:pt x="802" y="322"/>
                    <a:pt x="481" y="869"/>
                  </a:cubicBezTo>
                  <a:cubicBezTo>
                    <a:pt x="0" y="1690"/>
                    <a:pt x="317" y="2857"/>
                    <a:pt x="1138" y="3297"/>
                  </a:cubicBezTo>
                  <a:cubicBezTo>
                    <a:pt x="1375" y="3425"/>
                    <a:pt x="1641" y="3484"/>
                    <a:pt x="1908" y="3484"/>
                  </a:cubicBezTo>
                  <a:cubicBezTo>
                    <a:pt x="2527" y="3484"/>
                    <a:pt x="3157" y="3164"/>
                    <a:pt x="3478" y="2617"/>
                  </a:cubicBezTo>
                  <a:cubicBezTo>
                    <a:pt x="3958" y="1796"/>
                    <a:pt x="3641" y="629"/>
                    <a:pt x="2821" y="188"/>
                  </a:cubicBezTo>
                  <a:cubicBezTo>
                    <a:pt x="2583" y="60"/>
                    <a:pt x="2318" y="0"/>
                    <a:pt x="205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7" name="Google Shape;10067;p24"/>
            <p:cNvSpPr/>
            <p:nvPr/>
          </p:nvSpPr>
          <p:spPr>
            <a:xfrm>
              <a:off x="3944875" y="577300"/>
              <a:ext cx="97825" cy="87150"/>
            </a:xfrm>
            <a:custGeom>
              <a:avLst/>
              <a:gdLst/>
              <a:ahLst/>
              <a:cxnLst/>
              <a:rect l="l" t="t" r="r" b="b"/>
              <a:pathLst>
                <a:path w="3913" h="3486" extrusionOk="0">
                  <a:moveTo>
                    <a:pt x="2028" y="0"/>
                  </a:moveTo>
                  <a:cubicBezTo>
                    <a:pt x="1391" y="0"/>
                    <a:pt x="740" y="341"/>
                    <a:pt x="429" y="920"/>
                  </a:cubicBezTo>
                  <a:cubicBezTo>
                    <a:pt x="1" y="1722"/>
                    <a:pt x="298" y="2821"/>
                    <a:pt x="1069" y="3272"/>
                  </a:cubicBezTo>
                  <a:cubicBezTo>
                    <a:pt x="1317" y="3417"/>
                    <a:pt x="1600" y="3485"/>
                    <a:pt x="1885" y="3485"/>
                  </a:cubicBezTo>
                  <a:cubicBezTo>
                    <a:pt x="2523" y="3485"/>
                    <a:pt x="3174" y="3144"/>
                    <a:pt x="3484" y="2566"/>
                  </a:cubicBezTo>
                  <a:cubicBezTo>
                    <a:pt x="3913" y="1764"/>
                    <a:pt x="3615" y="665"/>
                    <a:pt x="2845" y="214"/>
                  </a:cubicBezTo>
                  <a:cubicBezTo>
                    <a:pt x="2596" y="68"/>
                    <a:pt x="2313" y="0"/>
                    <a:pt x="202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8" name="Google Shape;10068;p24"/>
            <p:cNvSpPr/>
            <p:nvPr/>
          </p:nvSpPr>
          <p:spPr>
            <a:xfrm>
              <a:off x="5969750" y="2964250"/>
              <a:ext cx="98900" cy="87125"/>
            </a:xfrm>
            <a:custGeom>
              <a:avLst/>
              <a:gdLst/>
              <a:ahLst/>
              <a:cxnLst/>
              <a:rect l="l" t="t" r="r" b="b"/>
              <a:pathLst>
                <a:path w="3956" h="3485" extrusionOk="0">
                  <a:moveTo>
                    <a:pt x="2048" y="0"/>
                  </a:moveTo>
                  <a:cubicBezTo>
                    <a:pt x="1446" y="0"/>
                    <a:pt x="830" y="303"/>
                    <a:pt x="501" y="829"/>
                  </a:cubicBezTo>
                  <a:cubicBezTo>
                    <a:pt x="0" y="1631"/>
                    <a:pt x="288" y="2808"/>
                    <a:pt x="1098" y="3276"/>
                  </a:cubicBezTo>
                  <a:cubicBezTo>
                    <a:pt x="1344" y="3417"/>
                    <a:pt x="1624" y="3484"/>
                    <a:pt x="1907" y="3484"/>
                  </a:cubicBezTo>
                  <a:cubicBezTo>
                    <a:pt x="2509" y="3484"/>
                    <a:pt x="3124" y="3182"/>
                    <a:pt x="3454" y="2655"/>
                  </a:cubicBezTo>
                  <a:cubicBezTo>
                    <a:pt x="3955" y="1854"/>
                    <a:pt x="3668" y="676"/>
                    <a:pt x="2857" y="209"/>
                  </a:cubicBezTo>
                  <a:cubicBezTo>
                    <a:pt x="2612" y="67"/>
                    <a:pt x="2332" y="0"/>
                    <a:pt x="204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9" name="Google Shape;10069;p24"/>
            <p:cNvSpPr/>
            <p:nvPr/>
          </p:nvSpPr>
          <p:spPr>
            <a:xfrm>
              <a:off x="1632175" y="2242050"/>
              <a:ext cx="97000" cy="86125"/>
            </a:xfrm>
            <a:custGeom>
              <a:avLst/>
              <a:gdLst/>
              <a:ahLst/>
              <a:cxnLst/>
              <a:rect l="l" t="t" r="r" b="b"/>
              <a:pathLst>
                <a:path w="3880" h="3445" extrusionOk="0">
                  <a:moveTo>
                    <a:pt x="2003" y="0"/>
                  </a:moveTo>
                  <a:cubicBezTo>
                    <a:pt x="1358" y="0"/>
                    <a:pt x="706" y="355"/>
                    <a:pt x="410" y="950"/>
                  </a:cubicBezTo>
                  <a:cubicBezTo>
                    <a:pt x="1" y="1772"/>
                    <a:pt x="335" y="2855"/>
                    <a:pt x="1125" y="3266"/>
                  </a:cubicBezTo>
                  <a:cubicBezTo>
                    <a:pt x="1359" y="3388"/>
                    <a:pt x="1616" y="3445"/>
                    <a:pt x="1875" y="3445"/>
                  </a:cubicBezTo>
                  <a:cubicBezTo>
                    <a:pt x="2500" y="3445"/>
                    <a:pt x="3132" y="3110"/>
                    <a:pt x="3442" y="2543"/>
                  </a:cubicBezTo>
                  <a:cubicBezTo>
                    <a:pt x="3879" y="1738"/>
                    <a:pt x="3580" y="649"/>
                    <a:pt x="2801" y="206"/>
                  </a:cubicBezTo>
                  <a:cubicBezTo>
                    <a:pt x="2555" y="66"/>
                    <a:pt x="2280" y="0"/>
                    <a:pt x="200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0" name="Google Shape;10070;p24"/>
            <p:cNvSpPr/>
            <p:nvPr/>
          </p:nvSpPr>
          <p:spPr>
            <a:xfrm>
              <a:off x="5353275" y="4334300"/>
              <a:ext cx="97525" cy="86150"/>
            </a:xfrm>
            <a:custGeom>
              <a:avLst/>
              <a:gdLst/>
              <a:ahLst/>
              <a:cxnLst/>
              <a:rect l="l" t="t" r="r" b="b"/>
              <a:pathLst>
                <a:path w="3901" h="3446" extrusionOk="0">
                  <a:moveTo>
                    <a:pt x="2025" y="0"/>
                  </a:moveTo>
                  <a:cubicBezTo>
                    <a:pt x="1429" y="0"/>
                    <a:pt x="822" y="304"/>
                    <a:pt x="497" y="833"/>
                  </a:cubicBezTo>
                  <a:cubicBezTo>
                    <a:pt x="0" y="1647"/>
                    <a:pt x="302" y="2811"/>
                    <a:pt x="1129" y="3256"/>
                  </a:cubicBezTo>
                  <a:cubicBezTo>
                    <a:pt x="1367" y="3385"/>
                    <a:pt x="1632" y="3445"/>
                    <a:pt x="1898" y="3445"/>
                  </a:cubicBezTo>
                  <a:cubicBezTo>
                    <a:pt x="2515" y="3445"/>
                    <a:pt x="3138" y="3119"/>
                    <a:pt x="3451" y="2563"/>
                  </a:cubicBezTo>
                  <a:cubicBezTo>
                    <a:pt x="3901" y="1766"/>
                    <a:pt x="3616" y="673"/>
                    <a:pt x="2841" y="216"/>
                  </a:cubicBezTo>
                  <a:cubicBezTo>
                    <a:pt x="2593" y="69"/>
                    <a:pt x="2310" y="0"/>
                    <a:pt x="202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1" name="Google Shape;10071;p24"/>
            <p:cNvSpPr/>
            <p:nvPr/>
          </p:nvSpPr>
          <p:spPr>
            <a:xfrm>
              <a:off x="1548875" y="2663675"/>
              <a:ext cx="96300" cy="85000"/>
            </a:xfrm>
            <a:custGeom>
              <a:avLst/>
              <a:gdLst/>
              <a:ahLst/>
              <a:cxnLst/>
              <a:rect l="l" t="t" r="r" b="b"/>
              <a:pathLst>
                <a:path w="3852" h="3400" extrusionOk="0">
                  <a:moveTo>
                    <a:pt x="1967" y="1"/>
                  </a:moveTo>
                  <a:cubicBezTo>
                    <a:pt x="1391" y="1"/>
                    <a:pt x="818" y="295"/>
                    <a:pt x="495" y="816"/>
                  </a:cubicBezTo>
                  <a:cubicBezTo>
                    <a:pt x="1" y="1613"/>
                    <a:pt x="256" y="2698"/>
                    <a:pt x="1050" y="3172"/>
                  </a:cubicBezTo>
                  <a:cubicBezTo>
                    <a:pt x="1309" y="3327"/>
                    <a:pt x="1597" y="3400"/>
                    <a:pt x="1883" y="3400"/>
                  </a:cubicBezTo>
                  <a:cubicBezTo>
                    <a:pt x="2477" y="3400"/>
                    <a:pt x="3066" y="3087"/>
                    <a:pt x="3383" y="2534"/>
                  </a:cubicBezTo>
                  <a:cubicBezTo>
                    <a:pt x="3851" y="1716"/>
                    <a:pt x="3561" y="645"/>
                    <a:pt x="2752" y="200"/>
                  </a:cubicBezTo>
                  <a:cubicBezTo>
                    <a:pt x="2506" y="65"/>
                    <a:pt x="2236" y="1"/>
                    <a:pt x="196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2" name="Google Shape;10072;p24"/>
            <p:cNvSpPr/>
            <p:nvPr/>
          </p:nvSpPr>
          <p:spPr>
            <a:xfrm>
              <a:off x="5037850" y="4625150"/>
              <a:ext cx="95800" cy="85025"/>
            </a:xfrm>
            <a:custGeom>
              <a:avLst/>
              <a:gdLst/>
              <a:ahLst/>
              <a:cxnLst/>
              <a:rect l="l" t="t" r="r" b="b"/>
              <a:pathLst>
                <a:path w="3832" h="3401" extrusionOk="0">
                  <a:moveTo>
                    <a:pt x="1970" y="1"/>
                  </a:moveTo>
                  <a:cubicBezTo>
                    <a:pt x="1377" y="1"/>
                    <a:pt x="788" y="312"/>
                    <a:pt x="472" y="863"/>
                  </a:cubicBezTo>
                  <a:cubicBezTo>
                    <a:pt x="0" y="1681"/>
                    <a:pt x="289" y="2752"/>
                    <a:pt x="1098" y="3199"/>
                  </a:cubicBezTo>
                  <a:cubicBezTo>
                    <a:pt x="1345" y="3336"/>
                    <a:pt x="1616" y="3400"/>
                    <a:pt x="1885" y="3400"/>
                  </a:cubicBezTo>
                  <a:cubicBezTo>
                    <a:pt x="2498" y="3400"/>
                    <a:pt x="3104" y="3066"/>
                    <a:pt x="3410" y="2488"/>
                  </a:cubicBezTo>
                  <a:cubicBezTo>
                    <a:pt x="3831" y="1696"/>
                    <a:pt x="3560" y="683"/>
                    <a:pt x="2804" y="229"/>
                  </a:cubicBezTo>
                  <a:cubicBezTo>
                    <a:pt x="2546" y="74"/>
                    <a:pt x="2257" y="1"/>
                    <a:pt x="197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3" name="Google Shape;10073;p24"/>
            <p:cNvSpPr/>
            <p:nvPr/>
          </p:nvSpPr>
          <p:spPr>
            <a:xfrm>
              <a:off x="3574750" y="5051225"/>
              <a:ext cx="94775" cy="83775"/>
            </a:xfrm>
            <a:custGeom>
              <a:avLst/>
              <a:gdLst/>
              <a:ahLst/>
              <a:cxnLst/>
              <a:rect l="l" t="t" r="r" b="b"/>
              <a:pathLst>
                <a:path w="3791" h="3351" extrusionOk="0">
                  <a:moveTo>
                    <a:pt x="1913" y="0"/>
                  </a:moveTo>
                  <a:cubicBezTo>
                    <a:pt x="1328" y="0"/>
                    <a:pt x="769" y="323"/>
                    <a:pt x="457" y="903"/>
                  </a:cubicBezTo>
                  <a:cubicBezTo>
                    <a:pt x="0" y="1757"/>
                    <a:pt x="310" y="2753"/>
                    <a:pt x="1166" y="3177"/>
                  </a:cubicBezTo>
                  <a:cubicBezTo>
                    <a:pt x="1403" y="3295"/>
                    <a:pt x="1651" y="3351"/>
                    <a:pt x="1894" y="3351"/>
                  </a:cubicBezTo>
                  <a:cubicBezTo>
                    <a:pt x="2482" y="3351"/>
                    <a:pt x="3043" y="3024"/>
                    <a:pt x="3353" y="2446"/>
                  </a:cubicBezTo>
                  <a:cubicBezTo>
                    <a:pt x="3790" y="1630"/>
                    <a:pt x="3530" y="682"/>
                    <a:pt x="2741" y="227"/>
                  </a:cubicBezTo>
                  <a:cubicBezTo>
                    <a:pt x="2476" y="73"/>
                    <a:pt x="2192" y="0"/>
                    <a:pt x="191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4" name="Google Shape;10074;p24"/>
            <p:cNvSpPr/>
            <p:nvPr/>
          </p:nvSpPr>
          <p:spPr>
            <a:xfrm>
              <a:off x="1947050" y="4135825"/>
              <a:ext cx="94225" cy="83800"/>
            </a:xfrm>
            <a:custGeom>
              <a:avLst/>
              <a:gdLst/>
              <a:ahLst/>
              <a:cxnLst/>
              <a:rect l="l" t="t" r="r" b="b"/>
              <a:pathLst>
                <a:path w="3769" h="3352" extrusionOk="0">
                  <a:moveTo>
                    <a:pt x="1894" y="1"/>
                  </a:moveTo>
                  <a:cubicBezTo>
                    <a:pt x="1322" y="1"/>
                    <a:pt x="774" y="309"/>
                    <a:pt x="457" y="868"/>
                  </a:cubicBezTo>
                  <a:cubicBezTo>
                    <a:pt x="1" y="1676"/>
                    <a:pt x="239" y="2635"/>
                    <a:pt x="1013" y="3105"/>
                  </a:cubicBezTo>
                  <a:cubicBezTo>
                    <a:pt x="1288" y="3272"/>
                    <a:pt x="1585" y="3352"/>
                    <a:pt x="1876" y="3352"/>
                  </a:cubicBezTo>
                  <a:cubicBezTo>
                    <a:pt x="2447" y="3352"/>
                    <a:pt x="2995" y="3044"/>
                    <a:pt x="3312" y="2485"/>
                  </a:cubicBezTo>
                  <a:cubicBezTo>
                    <a:pt x="3769" y="1677"/>
                    <a:pt x="3531" y="719"/>
                    <a:pt x="2756" y="248"/>
                  </a:cubicBezTo>
                  <a:cubicBezTo>
                    <a:pt x="2481" y="81"/>
                    <a:pt x="2184" y="1"/>
                    <a:pt x="189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5" name="Google Shape;10075;p24"/>
            <p:cNvSpPr/>
            <p:nvPr/>
          </p:nvSpPr>
          <p:spPr>
            <a:xfrm>
              <a:off x="3159150" y="4973625"/>
              <a:ext cx="94825" cy="83800"/>
            </a:xfrm>
            <a:custGeom>
              <a:avLst/>
              <a:gdLst/>
              <a:ahLst/>
              <a:cxnLst/>
              <a:rect l="l" t="t" r="r" b="b"/>
              <a:pathLst>
                <a:path w="3793" h="3352" extrusionOk="0">
                  <a:moveTo>
                    <a:pt x="1914" y="1"/>
                  </a:moveTo>
                  <a:cubicBezTo>
                    <a:pt x="1329" y="1"/>
                    <a:pt x="770" y="324"/>
                    <a:pt x="459" y="904"/>
                  </a:cubicBezTo>
                  <a:cubicBezTo>
                    <a:pt x="1" y="1757"/>
                    <a:pt x="313" y="2755"/>
                    <a:pt x="1168" y="3178"/>
                  </a:cubicBezTo>
                  <a:cubicBezTo>
                    <a:pt x="1405" y="3295"/>
                    <a:pt x="1653" y="3351"/>
                    <a:pt x="1897" y="3351"/>
                  </a:cubicBezTo>
                  <a:cubicBezTo>
                    <a:pt x="2485" y="3351"/>
                    <a:pt x="3045" y="3025"/>
                    <a:pt x="3355" y="2447"/>
                  </a:cubicBezTo>
                  <a:cubicBezTo>
                    <a:pt x="3792" y="1629"/>
                    <a:pt x="3530" y="681"/>
                    <a:pt x="2743" y="228"/>
                  </a:cubicBezTo>
                  <a:cubicBezTo>
                    <a:pt x="2477" y="74"/>
                    <a:pt x="2193" y="1"/>
                    <a:pt x="191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6" name="Google Shape;10076;p24"/>
            <p:cNvSpPr/>
            <p:nvPr/>
          </p:nvSpPr>
          <p:spPr>
            <a:xfrm>
              <a:off x="2229325" y="4450550"/>
              <a:ext cx="94225" cy="83800"/>
            </a:xfrm>
            <a:custGeom>
              <a:avLst/>
              <a:gdLst/>
              <a:ahLst/>
              <a:cxnLst/>
              <a:rect l="l" t="t" r="r" b="b"/>
              <a:pathLst>
                <a:path w="3769" h="3352" extrusionOk="0">
                  <a:moveTo>
                    <a:pt x="1892" y="1"/>
                  </a:moveTo>
                  <a:cubicBezTo>
                    <a:pt x="1319" y="1"/>
                    <a:pt x="769" y="310"/>
                    <a:pt x="454" y="872"/>
                  </a:cubicBezTo>
                  <a:cubicBezTo>
                    <a:pt x="0" y="1681"/>
                    <a:pt x="240" y="2639"/>
                    <a:pt x="1017" y="3106"/>
                  </a:cubicBezTo>
                  <a:cubicBezTo>
                    <a:pt x="1291" y="3272"/>
                    <a:pt x="1586" y="3351"/>
                    <a:pt x="1875" y="3351"/>
                  </a:cubicBezTo>
                  <a:cubicBezTo>
                    <a:pt x="2449" y="3351"/>
                    <a:pt x="2999" y="3041"/>
                    <a:pt x="3314" y="2479"/>
                  </a:cubicBezTo>
                  <a:cubicBezTo>
                    <a:pt x="3768" y="1671"/>
                    <a:pt x="3527" y="713"/>
                    <a:pt x="2750" y="245"/>
                  </a:cubicBezTo>
                  <a:cubicBezTo>
                    <a:pt x="2476" y="80"/>
                    <a:pt x="2181" y="1"/>
                    <a:pt x="189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7" name="Google Shape;10077;p24"/>
            <p:cNvSpPr/>
            <p:nvPr/>
          </p:nvSpPr>
          <p:spPr>
            <a:xfrm>
              <a:off x="5526700" y="1312075"/>
              <a:ext cx="91325" cy="80425"/>
            </a:xfrm>
            <a:custGeom>
              <a:avLst/>
              <a:gdLst/>
              <a:ahLst/>
              <a:cxnLst/>
              <a:rect l="l" t="t" r="r" b="b"/>
              <a:pathLst>
                <a:path w="3653" h="3217" extrusionOk="0">
                  <a:moveTo>
                    <a:pt x="1834" y="1"/>
                  </a:moveTo>
                  <a:cubicBezTo>
                    <a:pt x="1316" y="1"/>
                    <a:pt x="816" y="262"/>
                    <a:pt x="506" y="744"/>
                  </a:cubicBezTo>
                  <a:cubicBezTo>
                    <a:pt x="1" y="1530"/>
                    <a:pt x="217" y="2516"/>
                    <a:pt x="997" y="2984"/>
                  </a:cubicBezTo>
                  <a:cubicBezTo>
                    <a:pt x="1258" y="3141"/>
                    <a:pt x="1541" y="3217"/>
                    <a:pt x="1819" y="3217"/>
                  </a:cubicBezTo>
                  <a:cubicBezTo>
                    <a:pt x="2337" y="3217"/>
                    <a:pt x="2837" y="2955"/>
                    <a:pt x="3147" y="2473"/>
                  </a:cubicBezTo>
                  <a:cubicBezTo>
                    <a:pt x="3652" y="1688"/>
                    <a:pt x="3436" y="700"/>
                    <a:pt x="2656" y="233"/>
                  </a:cubicBezTo>
                  <a:cubicBezTo>
                    <a:pt x="2395" y="76"/>
                    <a:pt x="2112" y="1"/>
                    <a:pt x="183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8" name="Google Shape;10078;p24"/>
            <p:cNvSpPr/>
            <p:nvPr/>
          </p:nvSpPr>
          <p:spPr>
            <a:xfrm>
              <a:off x="3349550" y="556250"/>
              <a:ext cx="91025" cy="80450"/>
            </a:xfrm>
            <a:custGeom>
              <a:avLst/>
              <a:gdLst/>
              <a:ahLst/>
              <a:cxnLst/>
              <a:rect l="l" t="t" r="r" b="b"/>
              <a:pathLst>
                <a:path w="3641" h="3218" extrusionOk="0">
                  <a:moveTo>
                    <a:pt x="1838" y="1"/>
                  </a:moveTo>
                  <a:cubicBezTo>
                    <a:pt x="1293" y="1"/>
                    <a:pt x="770" y="293"/>
                    <a:pt x="466" y="819"/>
                  </a:cubicBezTo>
                  <a:cubicBezTo>
                    <a:pt x="0" y="1626"/>
                    <a:pt x="267" y="2596"/>
                    <a:pt x="1073" y="3026"/>
                  </a:cubicBezTo>
                  <a:cubicBezTo>
                    <a:pt x="1315" y="3156"/>
                    <a:pt x="1571" y="3217"/>
                    <a:pt x="1821" y="3217"/>
                  </a:cubicBezTo>
                  <a:cubicBezTo>
                    <a:pt x="2403" y="3217"/>
                    <a:pt x="2958" y="2885"/>
                    <a:pt x="3248" y="2300"/>
                  </a:cubicBezTo>
                  <a:cubicBezTo>
                    <a:pt x="3640" y="1511"/>
                    <a:pt x="3353" y="601"/>
                    <a:pt x="2585" y="191"/>
                  </a:cubicBezTo>
                  <a:cubicBezTo>
                    <a:pt x="2344" y="62"/>
                    <a:pt x="2088" y="1"/>
                    <a:pt x="183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9" name="Google Shape;10079;p24"/>
            <p:cNvSpPr/>
            <p:nvPr/>
          </p:nvSpPr>
          <p:spPr>
            <a:xfrm>
              <a:off x="5908250" y="1994700"/>
              <a:ext cx="91325" cy="80400"/>
            </a:xfrm>
            <a:custGeom>
              <a:avLst/>
              <a:gdLst/>
              <a:ahLst/>
              <a:cxnLst/>
              <a:rect l="l" t="t" r="r" b="b"/>
              <a:pathLst>
                <a:path w="3653" h="3216" extrusionOk="0">
                  <a:moveTo>
                    <a:pt x="1835" y="0"/>
                  </a:moveTo>
                  <a:cubicBezTo>
                    <a:pt x="1315" y="0"/>
                    <a:pt x="811" y="264"/>
                    <a:pt x="502" y="750"/>
                  </a:cubicBezTo>
                  <a:cubicBezTo>
                    <a:pt x="1" y="1538"/>
                    <a:pt x="220" y="2521"/>
                    <a:pt x="1001" y="2987"/>
                  </a:cubicBezTo>
                  <a:cubicBezTo>
                    <a:pt x="1261" y="3141"/>
                    <a:pt x="1542" y="3215"/>
                    <a:pt x="1817" y="3215"/>
                  </a:cubicBezTo>
                  <a:cubicBezTo>
                    <a:pt x="2338" y="3215"/>
                    <a:pt x="2841" y="2951"/>
                    <a:pt x="3150" y="2466"/>
                  </a:cubicBezTo>
                  <a:cubicBezTo>
                    <a:pt x="3652" y="1678"/>
                    <a:pt x="3433" y="694"/>
                    <a:pt x="2650" y="228"/>
                  </a:cubicBezTo>
                  <a:cubicBezTo>
                    <a:pt x="2391" y="74"/>
                    <a:pt x="2111" y="0"/>
                    <a:pt x="183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0" name="Google Shape;10080;p24"/>
            <p:cNvSpPr/>
            <p:nvPr/>
          </p:nvSpPr>
          <p:spPr>
            <a:xfrm>
              <a:off x="4779625" y="735850"/>
              <a:ext cx="90550" cy="80425"/>
            </a:xfrm>
            <a:custGeom>
              <a:avLst/>
              <a:gdLst/>
              <a:ahLst/>
              <a:cxnLst/>
              <a:rect l="l" t="t" r="r" b="b"/>
              <a:pathLst>
                <a:path w="3622" h="3217" extrusionOk="0">
                  <a:moveTo>
                    <a:pt x="1819" y="0"/>
                  </a:moveTo>
                  <a:cubicBezTo>
                    <a:pt x="1250" y="0"/>
                    <a:pt x="707" y="317"/>
                    <a:pt x="410" y="883"/>
                  </a:cubicBezTo>
                  <a:cubicBezTo>
                    <a:pt x="1" y="1667"/>
                    <a:pt x="265" y="2581"/>
                    <a:pt x="1023" y="3007"/>
                  </a:cubicBezTo>
                  <a:cubicBezTo>
                    <a:pt x="1274" y="3149"/>
                    <a:pt x="1542" y="3216"/>
                    <a:pt x="1804" y="3216"/>
                  </a:cubicBezTo>
                  <a:cubicBezTo>
                    <a:pt x="2372" y="3216"/>
                    <a:pt x="2916" y="2898"/>
                    <a:pt x="3212" y="2332"/>
                  </a:cubicBezTo>
                  <a:cubicBezTo>
                    <a:pt x="3621" y="1548"/>
                    <a:pt x="3358" y="634"/>
                    <a:pt x="2600" y="209"/>
                  </a:cubicBezTo>
                  <a:cubicBezTo>
                    <a:pt x="2349" y="67"/>
                    <a:pt x="2081" y="0"/>
                    <a:pt x="181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1" name="Google Shape;10081;p24"/>
            <p:cNvSpPr/>
            <p:nvPr/>
          </p:nvSpPr>
          <p:spPr>
            <a:xfrm>
              <a:off x="3166050" y="608850"/>
              <a:ext cx="92550" cy="81625"/>
            </a:xfrm>
            <a:custGeom>
              <a:avLst/>
              <a:gdLst/>
              <a:ahLst/>
              <a:cxnLst/>
              <a:rect l="l" t="t" r="r" b="b"/>
              <a:pathLst>
                <a:path w="3702" h="3265" extrusionOk="0">
                  <a:moveTo>
                    <a:pt x="1845" y="1"/>
                  </a:moveTo>
                  <a:cubicBezTo>
                    <a:pt x="1277" y="1"/>
                    <a:pt x="743" y="319"/>
                    <a:pt x="439" y="894"/>
                  </a:cubicBezTo>
                  <a:cubicBezTo>
                    <a:pt x="0" y="1727"/>
                    <a:pt x="292" y="2661"/>
                    <a:pt x="1122" y="3084"/>
                  </a:cubicBezTo>
                  <a:cubicBezTo>
                    <a:pt x="1361" y="3206"/>
                    <a:pt x="1611" y="3264"/>
                    <a:pt x="1854" y="3264"/>
                  </a:cubicBezTo>
                  <a:cubicBezTo>
                    <a:pt x="2405" y="3264"/>
                    <a:pt x="2926" y="2963"/>
                    <a:pt x="3235" y="2418"/>
                  </a:cubicBezTo>
                  <a:cubicBezTo>
                    <a:pt x="3702" y="1594"/>
                    <a:pt x="3444" y="653"/>
                    <a:pt x="2628" y="208"/>
                  </a:cubicBezTo>
                  <a:cubicBezTo>
                    <a:pt x="2373" y="68"/>
                    <a:pt x="2105" y="1"/>
                    <a:pt x="184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2" name="Google Shape;10082;p24"/>
            <p:cNvSpPr/>
            <p:nvPr/>
          </p:nvSpPr>
          <p:spPr>
            <a:xfrm>
              <a:off x="5957250" y="2178025"/>
              <a:ext cx="92600" cy="81575"/>
            </a:xfrm>
            <a:custGeom>
              <a:avLst/>
              <a:gdLst/>
              <a:ahLst/>
              <a:cxnLst/>
              <a:rect l="l" t="t" r="r" b="b"/>
              <a:pathLst>
                <a:path w="3704" h="3263" extrusionOk="0">
                  <a:moveTo>
                    <a:pt x="1849" y="0"/>
                  </a:moveTo>
                  <a:cubicBezTo>
                    <a:pt x="1297" y="0"/>
                    <a:pt x="777" y="301"/>
                    <a:pt x="468" y="847"/>
                  </a:cubicBezTo>
                  <a:cubicBezTo>
                    <a:pt x="1" y="1670"/>
                    <a:pt x="259" y="2610"/>
                    <a:pt x="1076" y="3057"/>
                  </a:cubicBezTo>
                  <a:cubicBezTo>
                    <a:pt x="1331" y="3196"/>
                    <a:pt x="1598" y="3263"/>
                    <a:pt x="1858" y="3263"/>
                  </a:cubicBezTo>
                  <a:cubicBezTo>
                    <a:pt x="2426" y="3263"/>
                    <a:pt x="2960" y="2944"/>
                    <a:pt x="3265" y="2369"/>
                  </a:cubicBezTo>
                  <a:cubicBezTo>
                    <a:pt x="3704" y="1538"/>
                    <a:pt x="3411" y="602"/>
                    <a:pt x="2581" y="180"/>
                  </a:cubicBezTo>
                  <a:cubicBezTo>
                    <a:pt x="2341" y="59"/>
                    <a:pt x="2092" y="0"/>
                    <a:pt x="184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3" name="Google Shape;10083;p24"/>
            <p:cNvSpPr/>
            <p:nvPr/>
          </p:nvSpPr>
          <p:spPr>
            <a:xfrm>
              <a:off x="2983650" y="662625"/>
              <a:ext cx="91425" cy="80375"/>
            </a:xfrm>
            <a:custGeom>
              <a:avLst/>
              <a:gdLst/>
              <a:ahLst/>
              <a:cxnLst/>
              <a:rect l="l" t="t" r="r" b="b"/>
              <a:pathLst>
                <a:path w="3657" h="3215" extrusionOk="0">
                  <a:moveTo>
                    <a:pt x="1838" y="0"/>
                  </a:moveTo>
                  <a:cubicBezTo>
                    <a:pt x="1310" y="0"/>
                    <a:pt x="801" y="272"/>
                    <a:pt x="493" y="769"/>
                  </a:cubicBezTo>
                  <a:cubicBezTo>
                    <a:pt x="1" y="1564"/>
                    <a:pt x="235" y="2542"/>
                    <a:pt x="1025" y="2998"/>
                  </a:cubicBezTo>
                  <a:cubicBezTo>
                    <a:pt x="1279" y="3145"/>
                    <a:pt x="1552" y="3215"/>
                    <a:pt x="1821" y="3215"/>
                  </a:cubicBezTo>
                  <a:cubicBezTo>
                    <a:pt x="2349" y="3215"/>
                    <a:pt x="2858" y="2942"/>
                    <a:pt x="3166" y="2445"/>
                  </a:cubicBezTo>
                  <a:cubicBezTo>
                    <a:pt x="3657" y="1652"/>
                    <a:pt x="3424" y="674"/>
                    <a:pt x="2632" y="217"/>
                  </a:cubicBezTo>
                  <a:cubicBezTo>
                    <a:pt x="2379" y="70"/>
                    <a:pt x="2106" y="0"/>
                    <a:pt x="183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4" name="Google Shape;10084;p24"/>
            <p:cNvSpPr/>
            <p:nvPr/>
          </p:nvSpPr>
          <p:spPr>
            <a:xfrm>
              <a:off x="5012275" y="866600"/>
              <a:ext cx="90500" cy="80425"/>
            </a:xfrm>
            <a:custGeom>
              <a:avLst/>
              <a:gdLst/>
              <a:ahLst/>
              <a:cxnLst/>
              <a:rect l="l" t="t" r="r" b="b"/>
              <a:pathLst>
                <a:path w="3620" h="3217" extrusionOk="0">
                  <a:moveTo>
                    <a:pt x="1817" y="0"/>
                  </a:moveTo>
                  <a:cubicBezTo>
                    <a:pt x="1251" y="0"/>
                    <a:pt x="711" y="314"/>
                    <a:pt x="415" y="876"/>
                  </a:cubicBezTo>
                  <a:cubicBezTo>
                    <a:pt x="0" y="1658"/>
                    <a:pt x="257" y="2572"/>
                    <a:pt x="1013" y="3004"/>
                  </a:cubicBezTo>
                  <a:cubicBezTo>
                    <a:pt x="1266" y="3148"/>
                    <a:pt x="1536" y="3217"/>
                    <a:pt x="1801" y="3217"/>
                  </a:cubicBezTo>
                  <a:cubicBezTo>
                    <a:pt x="2366" y="3217"/>
                    <a:pt x="2907" y="2903"/>
                    <a:pt x="3206" y="2341"/>
                  </a:cubicBezTo>
                  <a:cubicBezTo>
                    <a:pt x="3620" y="1560"/>
                    <a:pt x="3362" y="645"/>
                    <a:pt x="2606" y="214"/>
                  </a:cubicBezTo>
                  <a:cubicBezTo>
                    <a:pt x="2352" y="69"/>
                    <a:pt x="2082" y="0"/>
                    <a:pt x="181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5" name="Google Shape;10085;p24"/>
            <p:cNvSpPr/>
            <p:nvPr/>
          </p:nvSpPr>
          <p:spPr>
            <a:xfrm>
              <a:off x="6008025" y="2362550"/>
              <a:ext cx="90375" cy="80475"/>
            </a:xfrm>
            <a:custGeom>
              <a:avLst/>
              <a:gdLst/>
              <a:ahLst/>
              <a:cxnLst/>
              <a:rect l="l" t="t" r="r" b="b"/>
              <a:pathLst>
                <a:path w="3615" h="3219" extrusionOk="0">
                  <a:moveTo>
                    <a:pt x="1818" y="1"/>
                  </a:moveTo>
                  <a:cubicBezTo>
                    <a:pt x="1271" y="1"/>
                    <a:pt x="744" y="294"/>
                    <a:pt x="439" y="826"/>
                  </a:cubicBezTo>
                  <a:cubicBezTo>
                    <a:pt x="0" y="1595"/>
                    <a:pt x="224" y="2522"/>
                    <a:pt x="960" y="2976"/>
                  </a:cubicBezTo>
                  <a:cubicBezTo>
                    <a:pt x="1226" y="3140"/>
                    <a:pt x="1514" y="3218"/>
                    <a:pt x="1797" y="3218"/>
                  </a:cubicBezTo>
                  <a:cubicBezTo>
                    <a:pt x="2344" y="3218"/>
                    <a:pt x="2869" y="2926"/>
                    <a:pt x="3174" y="2393"/>
                  </a:cubicBezTo>
                  <a:cubicBezTo>
                    <a:pt x="3615" y="1623"/>
                    <a:pt x="3391" y="696"/>
                    <a:pt x="2654" y="243"/>
                  </a:cubicBezTo>
                  <a:cubicBezTo>
                    <a:pt x="2388" y="79"/>
                    <a:pt x="2100" y="1"/>
                    <a:pt x="181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6" name="Google Shape;10086;p24"/>
            <p:cNvSpPr/>
            <p:nvPr/>
          </p:nvSpPr>
          <p:spPr>
            <a:xfrm>
              <a:off x="4131575" y="527475"/>
              <a:ext cx="90350" cy="80425"/>
            </a:xfrm>
            <a:custGeom>
              <a:avLst/>
              <a:gdLst/>
              <a:ahLst/>
              <a:cxnLst/>
              <a:rect l="l" t="t" r="r" b="b"/>
              <a:pathLst>
                <a:path w="3614" h="3217" extrusionOk="0">
                  <a:moveTo>
                    <a:pt x="1818" y="0"/>
                  </a:moveTo>
                  <a:cubicBezTo>
                    <a:pt x="1282" y="0"/>
                    <a:pt x="763" y="281"/>
                    <a:pt x="456" y="797"/>
                  </a:cubicBezTo>
                  <a:cubicBezTo>
                    <a:pt x="1" y="1560"/>
                    <a:pt x="207" y="2491"/>
                    <a:pt x="934" y="2959"/>
                  </a:cubicBezTo>
                  <a:cubicBezTo>
                    <a:pt x="1205" y="3133"/>
                    <a:pt x="1503" y="3217"/>
                    <a:pt x="1796" y="3217"/>
                  </a:cubicBezTo>
                  <a:cubicBezTo>
                    <a:pt x="2332" y="3217"/>
                    <a:pt x="2851" y="2936"/>
                    <a:pt x="3159" y="2421"/>
                  </a:cubicBezTo>
                  <a:cubicBezTo>
                    <a:pt x="3614" y="1656"/>
                    <a:pt x="3408" y="725"/>
                    <a:pt x="2681" y="258"/>
                  </a:cubicBezTo>
                  <a:cubicBezTo>
                    <a:pt x="2409" y="83"/>
                    <a:pt x="2111" y="0"/>
                    <a:pt x="181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7" name="Google Shape;10087;p24"/>
            <p:cNvSpPr/>
            <p:nvPr/>
          </p:nvSpPr>
          <p:spPr>
            <a:xfrm>
              <a:off x="5674500" y="4048000"/>
              <a:ext cx="88125" cy="78125"/>
            </a:xfrm>
            <a:custGeom>
              <a:avLst/>
              <a:gdLst/>
              <a:ahLst/>
              <a:cxnLst/>
              <a:rect l="l" t="t" r="r" b="b"/>
              <a:pathLst>
                <a:path w="3525" h="3125" extrusionOk="0">
                  <a:moveTo>
                    <a:pt x="1812" y="0"/>
                  </a:moveTo>
                  <a:cubicBezTo>
                    <a:pt x="1286" y="0"/>
                    <a:pt x="755" y="261"/>
                    <a:pt x="456" y="727"/>
                  </a:cubicBezTo>
                  <a:cubicBezTo>
                    <a:pt x="1" y="1437"/>
                    <a:pt x="214" y="2446"/>
                    <a:pt x="914" y="2896"/>
                  </a:cubicBezTo>
                  <a:cubicBezTo>
                    <a:pt x="1156" y="3051"/>
                    <a:pt x="1434" y="3124"/>
                    <a:pt x="1713" y="3124"/>
                  </a:cubicBezTo>
                  <a:cubicBezTo>
                    <a:pt x="2240" y="3124"/>
                    <a:pt x="2771" y="2864"/>
                    <a:pt x="3069" y="2398"/>
                  </a:cubicBezTo>
                  <a:cubicBezTo>
                    <a:pt x="3524" y="1689"/>
                    <a:pt x="3310" y="679"/>
                    <a:pt x="2611" y="228"/>
                  </a:cubicBezTo>
                  <a:cubicBezTo>
                    <a:pt x="2369" y="74"/>
                    <a:pt x="2091" y="0"/>
                    <a:pt x="181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8" name="Google Shape;10088;p24"/>
            <p:cNvSpPr/>
            <p:nvPr/>
          </p:nvSpPr>
          <p:spPr>
            <a:xfrm>
              <a:off x="6024675" y="3152650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2" y="0"/>
                  </a:moveTo>
                  <a:cubicBezTo>
                    <a:pt x="1249" y="0"/>
                    <a:pt x="687" y="304"/>
                    <a:pt x="404" y="826"/>
                  </a:cubicBezTo>
                  <a:cubicBezTo>
                    <a:pt x="0" y="1574"/>
                    <a:pt x="280" y="2555"/>
                    <a:pt x="1014" y="2951"/>
                  </a:cubicBezTo>
                  <a:cubicBezTo>
                    <a:pt x="1235" y="3071"/>
                    <a:pt x="1478" y="3127"/>
                    <a:pt x="1721" y="3127"/>
                  </a:cubicBezTo>
                  <a:cubicBezTo>
                    <a:pt x="2284" y="3127"/>
                    <a:pt x="2846" y="2824"/>
                    <a:pt x="3129" y="2301"/>
                  </a:cubicBezTo>
                  <a:cubicBezTo>
                    <a:pt x="3533" y="1554"/>
                    <a:pt x="3253" y="573"/>
                    <a:pt x="2519" y="177"/>
                  </a:cubicBezTo>
                  <a:cubicBezTo>
                    <a:pt x="2298" y="57"/>
                    <a:pt x="2055" y="0"/>
                    <a:pt x="181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9" name="Google Shape;10089;p24"/>
            <p:cNvSpPr/>
            <p:nvPr/>
          </p:nvSpPr>
          <p:spPr>
            <a:xfrm>
              <a:off x="2303000" y="1060375"/>
              <a:ext cx="88325" cy="78200"/>
            </a:xfrm>
            <a:custGeom>
              <a:avLst/>
              <a:gdLst/>
              <a:ahLst/>
              <a:cxnLst/>
              <a:rect l="l" t="t" r="r" b="b"/>
              <a:pathLst>
                <a:path w="3533" h="3128" extrusionOk="0">
                  <a:moveTo>
                    <a:pt x="1814" y="1"/>
                  </a:moveTo>
                  <a:cubicBezTo>
                    <a:pt x="1272" y="1"/>
                    <a:pt x="730" y="279"/>
                    <a:pt x="437" y="770"/>
                  </a:cubicBezTo>
                  <a:cubicBezTo>
                    <a:pt x="0" y="1501"/>
                    <a:pt x="242" y="2493"/>
                    <a:pt x="958" y="2921"/>
                  </a:cubicBezTo>
                  <a:cubicBezTo>
                    <a:pt x="1193" y="3062"/>
                    <a:pt x="1457" y="3128"/>
                    <a:pt x="1721" y="3128"/>
                  </a:cubicBezTo>
                  <a:cubicBezTo>
                    <a:pt x="2262" y="3128"/>
                    <a:pt x="2803" y="2850"/>
                    <a:pt x="3096" y="2358"/>
                  </a:cubicBezTo>
                  <a:cubicBezTo>
                    <a:pt x="3533" y="1629"/>
                    <a:pt x="3292" y="636"/>
                    <a:pt x="2576" y="207"/>
                  </a:cubicBezTo>
                  <a:cubicBezTo>
                    <a:pt x="2342" y="67"/>
                    <a:pt x="2078" y="1"/>
                    <a:pt x="181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0" name="Google Shape;10090;p24"/>
            <p:cNvSpPr/>
            <p:nvPr/>
          </p:nvSpPr>
          <p:spPr>
            <a:xfrm>
              <a:off x="1720125" y="1824925"/>
              <a:ext cx="88400" cy="78225"/>
            </a:xfrm>
            <a:custGeom>
              <a:avLst/>
              <a:gdLst/>
              <a:ahLst/>
              <a:cxnLst/>
              <a:rect l="l" t="t" r="r" b="b"/>
              <a:pathLst>
                <a:path w="3536" h="3129" extrusionOk="0">
                  <a:moveTo>
                    <a:pt x="1814" y="1"/>
                  </a:moveTo>
                  <a:cubicBezTo>
                    <a:pt x="1262" y="1"/>
                    <a:pt x="711" y="292"/>
                    <a:pt x="422" y="799"/>
                  </a:cubicBezTo>
                  <a:cubicBezTo>
                    <a:pt x="0" y="1539"/>
                    <a:pt x="261" y="2523"/>
                    <a:pt x="988" y="2937"/>
                  </a:cubicBezTo>
                  <a:cubicBezTo>
                    <a:pt x="1216" y="3067"/>
                    <a:pt x="1469" y="3128"/>
                    <a:pt x="1722" y="3128"/>
                  </a:cubicBezTo>
                  <a:cubicBezTo>
                    <a:pt x="2274" y="3128"/>
                    <a:pt x="2825" y="2837"/>
                    <a:pt x="3114" y="2330"/>
                  </a:cubicBezTo>
                  <a:cubicBezTo>
                    <a:pt x="3535" y="1590"/>
                    <a:pt x="3273" y="604"/>
                    <a:pt x="2548" y="192"/>
                  </a:cubicBezTo>
                  <a:cubicBezTo>
                    <a:pt x="2320" y="62"/>
                    <a:pt x="2067" y="1"/>
                    <a:pt x="181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1" name="Google Shape;10091;p24"/>
            <p:cNvSpPr/>
            <p:nvPr/>
          </p:nvSpPr>
          <p:spPr>
            <a:xfrm>
              <a:off x="5860075" y="1811850"/>
              <a:ext cx="88350" cy="78200"/>
            </a:xfrm>
            <a:custGeom>
              <a:avLst/>
              <a:gdLst/>
              <a:ahLst/>
              <a:cxnLst/>
              <a:rect l="l" t="t" r="r" b="b"/>
              <a:pathLst>
                <a:path w="3534" h="3128" extrusionOk="0">
                  <a:moveTo>
                    <a:pt x="1813" y="0"/>
                  </a:moveTo>
                  <a:cubicBezTo>
                    <a:pt x="1262" y="0"/>
                    <a:pt x="712" y="290"/>
                    <a:pt x="423" y="796"/>
                  </a:cubicBezTo>
                  <a:cubicBezTo>
                    <a:pt x="0" y="1534"/>
                    <a:pt x="260" y="2520"/>
                    <a:pt x="985" y="2934"/>
                  </a:cubicBezTo>
                  <a:cubicBezTo>
                    <a:pt x="1214" y="3065"/>
                    <a:pt x="1469" y="3127"/>
                    <a:pt x="1723" y="3127"/>
                  </a:cubicBezTo>
                  <a:cubicBezTo>
                    <a:pt x="2274" y="3127"/>
                    <a:pt x="2823" y="2838"/>
                    <a:pt x="3111" y="2333"/>
                  </a:cubicBezTo>
                  <a:cubicBezTo>
                    <a:pt x="3534" y="1593"/>
                    <a:pt x="3276" y="607"/>
                    <a:pt x="2551" y="193"/>
                  </a:cubicBezTo>
                  <a:cubicBezTo>
                    <a:pt x="2322" y="62"/>
                    <a:pt x="2067" y="0"/>
                    <a:pt x="181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2" name="Google Shape;10092;p24"/>
            <p:cNvSpPr/>
            <p:nvPr/>
          </p:nvSpPr>
          <p:spPr>
            <a:xfrm>
              <a:off x="3534075" y="504200"/>
              <a:ext cx="88325" cy="78200"/>
            </a:xfrm>
            <a:custGeom>
              <a:avLst/>
              <a:gdLst/>
              <a:ahLst/>
              <a:cxnLst/>
              <a:rect l="l" t="t" r="r" b="b"/>
              <a:pathLst>
                <a:path w="3533" h="3128" extrusionOk="0">
                  <a:moveTo>
                    <a:pt x="1813" y="0"/>
                  </a:moveTo>
                  <a:cubicBezTo>
                    <a:pt x="1245" y="0"/>
                    <a:pt x="679" y="309"/>
                    <a:pt x="398" y="838"/>
                  </a:cubicBezTo>
                  <a:cubicBezTo>
                    <a:pt x="1" y="1589"/>
                    <a:pt x="289" y="2569"/>
                    <a:pt x="1025" y="2958"/>
                  </a:cubicBezTo>
                  <a:cubicBezTo>
                    <a:pt x="1242" y="3074"/>
                    <a:pt x="1480" y="3128"/>
                    <a:pt x="1718" y="3128"/>
                  </a:cubicBezTo>
                  <a:cubicBezTo>
                    <a:pt x="2286" y="3128"/>
                    <a:pt x="2854" y="2818"/>
                    <a:pt x="3135" y="2289"/>
                  </a:cubicBezTo>
                  <a:cubicBezTo>
                    <a:pt x="3533" y="1539"/>
                    <a:pt x="3244" y="559"/>
                    <a:pt x="2507" y="170"/>
                  </a:cubicBezTo>
                  <a:cubicBezTo>
                    <a:pt x="2289" y="55"/>
                    <a:pt x="2051" y="0"/>
                    <a:pt x="181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3" name="Google Shape;10093;p24"/>
            <p:cNvSpPr/>
            <p:nvPr/>
          </p:nvSpPr>
          <p:spPr>
            <a:xfrm>
              <a:off x="1568450" y="3456050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4" y="0"/>
                  </a:moveTo>
                  <a:cubicBezTo>
                    <a:pt x="1272" y="0"/>
                    <a:pt x="730" y="278"/>
                    <a:pt x="437" y="770"/>
                  </a:cubicBezTo>
                  <a:cubicBezTo>
                    <a:pt x="0" y="1499"/>
                    <a:pt x="242" y="2491"/>
                    <a:pt x="958" y="2919"/>
                  </a:cubicBezTo>
                  <a:cubicBezTo>
                    <a:pt x="1193" y="3060"/>
                    <a:pt x="1457" y="3127"/>
                    <a:pt x="1721" y="3127"/>
                  </a:cubicBezTo>
                  <a:cubicBezTo>
                    <a:pt x="2262" y="3127"/>
                    <a:pt x="2803" y="2848"/>
                    <a:pt x="3096" y="2358"/>
                  </a:cubicBezTo>
                  <a:cubicBezTo>
                    <a:pt x="3533" y="1627"/>
                    <a:pt x="3291" y="635"/>
                    <a:pt x="2576" y="207"/>
                  </a:cubicBezTo>
                  <a:cubicBezTo>
                    <a:pt x="2342" y="66"/>
                    <a:pt x="2078" y="0"/>
                    <a:pt x="18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4" name="Google Shape;10094;p24"/>
            <p:cNvSpPr/>
            <p:nvPr/>
          </p:nvSpPr>
          <p:spPr>
            <a:xfrm>
              <a:off x="4359700" y="5025225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3" y="1"/>
                  </a:moveTo>
                  <a:cubicBezTo>
                    <a:pt x="1244" y="1"/>
                    <a:pt x="676" y="311"/>
                    <a:pt x="397" y="841"/>
                  </a:cubicBezTo>
                  <a:cubicBezTo>
                    <a:pt x="0" y="1591"/>
                    <a:pt x="291" y="2573"/>
                    <a:pt x="1027" y="2959"/>
                  </a:cubicBezTo>
                  <a:cubicBezTo>
                    <a:pt x="1244" y="3073"/>
                    <a:pt x="1481" y="3126"/>
                    <a:pt x="1718" y="3126"/>
                  </a:cubicBezTo>
                  <a:cubicBezTo>
                    <a:pt x="2288" y="3126"/>
                    <a:pt x="2856" y="2816"/>
                    <a:pt x="3136" y="2287"/>
                  </a:cubicBezTo>
                  <a:cubicBezTo>
                    <a:pt x="3532" y="1535"/>
                    <a:pt x="3242" y="557"/>
                    <a:pt x="2505" y="169"/>
                  </a:cubicBezTo>
                  <a:cubicBezTo>
                    <a:pt x="2288" y="55"/>
                    <a:pt x="2050" y="1"/>
                    <a:pt x="181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5" name="Google Shape;10095;p24"/>
            <p:cNvSpPr/>
            <p:nvPr/>
          </p:nvSpPr>
          <p:spPr>
            <a:xfrm>
              <a:off x="5807175" y="3810275"/>
              <a:ext cx="89425" cy="79325"/>
            </a:xfrm>
            <a:custGeom>
              <a:avLst/>
              <a:gdLst/>
              <a:ahLst/>
              <a:cxnLst/>
              <a:rect l="l" t="t" r="r" b="b"/>
              <a:pathLst>
                <a:path w="3577" h="3173" extrusionOk="0">
                  <a:moveTo>
                    <a:pt x="1810" y="1"/>
                  </a:moveTo>
                  <a:cubicBezTo>
                    <a:pt x="1267" y="1"/>
                    <a:pt x="737" y="288"/>
                    <a:pt x="438" y="802"/>
                  </a:cubicBezTo>
                  <a:cubicBezTo>
                    <a:pt x="0" y="1555"/>
                    <a:pt x="235" y="2508"/>
                    <a:pt x="964" y="2949"/>
                  </a:cubicBezTo>
                  <a:cubicBezTo>
                    <a:pt x="1215" y="3101"/>
                    <a:pt x="1490" y="3173"/>
                    <a:pt x="1762" y="3173"/>
                  </a:cubicBezTo>
                  <a:cubicBezTo>
                    <a:pt x="2324" y="3173"/>
                    <a:pt x="2872" y="2866"/>
                    <a:pt x="3164" y="2322"/>
                  </a:cubicBezTo>
                  <a:cubicBezTo>
                    <a:pt x="3577" y="1556"/>
                    <a:pt x="3310" y="614"/>
                    <a:pt x="2563" y="197"/>
                  </a:cubicBezTo>
                  <a:cubicBezTo>
                    <a:pt x="2324" y="64"/>
                    <a:pt x="2066" y="1"/>
                    <a:pt x="181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6" name="Google Shape;10096;p24"/>
            <p:cNvSpPr/>
            <p:nvPr/>
          </p:nvSpPr>
          <p:spPr>
            <a:xfrm>
              <a:off x="1853475" y="1587775"/>
              <a:ext cx="88300" cy="78175"/>
            </a:xfrm>
            <a:custGeom>
              <a:avLst/>
              <a:gdLst/>
              <a:ahLst/>
              <a:cxnLst/>
              <a:rect l="l" t="t" r="r" b="b"/>
              <a:pathLst>
                <a:path w="3532" h="3127" extrusionOk="0">
                  <a:moveTo>
                    <a:pt x="1814" y="0"/>
                  </a:moveTo>
                  <a:cubicBezTo>
                    <a:pt x="1245" y="0"/>
                    <a:pt x="677" y="311"/>
                    <a:pt x="397" y="841"/>
                  </a:cubicBezTo>
                  <a:cubicBezTo>
                    <a:pt x="1" y="1592"/>
                    <a:pt x="291" y="2572"/>
                    <a:pt x="1028" y="2960"/>
                  </a:cubicBezTo>
                  <a:cubicBezTo>
                    <a:pt x="1244" y="3073"/>
                    <a:pt x="1481" y="3127"/>
                    <a:pt x="1718" y="3127"/>
                  </a:cubicBezTo>
                  <a:cubicBezTo>
                    <a:pt x="2288" y="3127"/>
                    <a:pt x="2857" y="2817"/>
                    <a:pt x="3136" y="2288"/>
                  </a:cubicBezTo>
                  <a:cubicBezTo>
                    <a:pt x="3531" y="1536"/>
                    <a:pt x="3243" y="558"/>
                    <a:pt x="2506" y="169"/>
                  </a:cubicBezTo>
                  <a:cubicBezTo>
                    <a:pt x="2289" y="54"/>
                    <a:pt x="2051" y="0"/>
                    <a:pt x="18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7" name="Google Shape;10097;p24"/>
            <p:cNvSpPr/>
            <p:nvPr/>
          </p:nvSpPr>
          <p:spPr>
            <a:xfrm>
              <a:off x="6059600" y="2548100"/>
              <a:ext cx="86950" cy="77475"/>
            </a:xfrm>
            <a:custGeom>
              <a:avLst/>
              <a:gdLst/>
              <a:ahLst/>
              <a:cxnLst/>
              <a:rect l="l" t="t" r="r" b="b"/>
              <a:pathLst>
                <a:path w="3478" h="3099" extrusionOk="0">
                  <a:moveTo>
                    <a:pt x="1773" y="1"/>
                  </a:moveTo>
                  <a:cubicBezTo>
                    <a:pt x="1200" y="1"/>
                    <a:pt x="621" y="308"/>
                    <a:pt x="378" y="840"/>
                  </a:cubicBezTo>
                  <a:cubicBezTo>
                    <a:pt x="0" y="1665"/>
                    <a:pt x="198" y="2387"/>
                    <a:pt x="939" y="2884"/>
                  </a:cubicBezTo>
                  <a:cubicBezTo>
                    <a:pt x="1159" y="3030"/>
                    <a:pt x="1414" y="3098"/>
                    <a:pt x="1673" y="3098"/>
                  </a:cubicBezTo>
                  <a:cubicBezTo>
                    <a:pt x="2219" y="3098"/>
                    <a:pt x="2781" y="2798"/>
                    <a:pt x="3062" y="2303"/>
                  </a:cubicBezTo>
                  <a:cubicBezTo>
                    <a:pt x="3478" y="1572"/>
                    <a:pt x="3202" y="567"/>
                    <a:pt x="2477" y="174"/>
                  </a:cubicBezTo>
                  <a:cubicBezTo>
                    <a:pt x="2261" y="56"/>
                    <a:pt x="2018" y="1"/>
                    <a:pt x="177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8" name="Google Shape;10098;p24"/>
            <p:cNvSpPr/>
            <p:nvPr/>
          </p:nvSpPr>
          <p:spPr>
            <a:xfrm>
              <a:off x="5542950" y="4286750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3" y="0"/>
                  </a:moveTo>
                  <a:cubicBezTo>
                    <a:pt x="1219" y="0"/>
                    <a:pt x="689" y="272"/>
                    <a:pt x="410" y="746"/>
                  </a:cubicBezTo>
                  <a:cubicBezTo>
                    <a:pt x="1" y="1442"/>
                    <a:pt x="241" y="2401"/>
                    <a:pt x="926" y="2805"/>
                  </a:cubicBezTo>
                  <a:cubicBezTo>
                    <a:pt x="1146" y="2934"/>
                    <a:pt x="1394" y="2996"/>
                    <a:pt x="1642" y="2996"/>
                  </a:cubicBezTo>
                  <a:cubicBezTo>
                    <a:pt x="2167" y="2996"/>
                    <a:pt x="2694" y="2723"/>
                    <a:pt x="2974" y="2249"/>
                  </a:cubicBezTo>
                  <a:cubicBezTo>
                    <a:pt x="3384" y="1554"/>
                    <a:pt x="3142" y="594"/>
                    <a:pt x="2457" y="191"/>
                  </a:cubicBezTo>
                  <a:cubicBezTo>
                    <a:pt x="2238" y="61"/>
                    <a:pt x="1991" y="0"/>
                    <a:pt x="174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9" name="Google Shape;10099;p24"/>
            <p:cNvSpPr/>
            <p:nvPr/>
          </p:nvSpPr>
          <p:spPr>
            <a:xfrm>
              <a:off x="5245775" y="998725"/>
              <a:ext cx="88050" cy="77450"/>
            </a:xfrm>
            <a:custGeom>
              <a:avLst/>
              <a:gdLst/>
              <a:ahLst/>
              <a:cxnLst/>
              <a:rect l="l" t="t" r="r" b="b"/>
              <a:pathLst>
                <a:path w="3522" h="3098" extrusionOk="0">
                  <a:moveTo>
                    <a:pt x="1747" y="0"/>
                  </a:moveTo>
                  <a:cubicBezTo>
                    <a:pt x="1251" y="0"/>
                    <a:pt x="812" y="259"/>
                    <a:pt x="469" y="765"/>
                  </a:cubicBezTo>
                  <a:cubicBezTo>
                    <a:pt x="0" y="1456"/>
                    <a:pt x="277" y="2490"/>
                    <a:pt x="990" y="2906"/>
                  </a:cubicBezTo>
                  <a:cubicBezTo>
                    <a:pt x="1214" y="3036"/>
                    <a:pt x="1466" y="3098"/>
                    <a:pt x="1719" y="3098"/>
                  </a:cubicBezTo>
                  <a:cubicBezTo>
                    <a:pt x="2273" y="3098"/>
                    <a:pt x="2832" y="2804"/>
                    <a:pt x="3112" y="2299"/>
                  </a:cubicBezTo>
                  <a:cubicBezTo>
                    <a:pt x="3522" y="1563"/>
                    <a:pt x="3249" y="530"/>
                    <a:pt x="2505" y="184"/>
                  </a:cubicBezTo>
                  <a:cubicBezTo>
                    <a:pt x="2242" y="61"/>
                    <a:pt x="1988" y="0"/>
                    <a:pt x="174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0" name="Google Shape;10100;p24"/>
            <p:cNvSpPr/>
            <p:nvPr/>
          </p:nvSpPr>
          <p:spPr>
            <a:xfrm>
              <a:off x="2748500" y="4899900"/>
              <a:ext cx="85575" cy="76050"/>
            </a:xfrm>
            <a:custGeom>
              <a:avLst/>
              <a:gdLst/>
              <a:ahLst/>
              <a:cxnLst/>
              <a:rect l="l" t="t" r="r" b="b"/>
              <a:pathLst>
                <a:path w="3423" h="3042" extrusionOk="0">
                  <a:moveTo>
                    <a:pt x="1770" y="0"/>
                  </a:moveTo>
                  <a:cubicBezTo>
                    <a:pt x="1202" y="0"/>
                    <a:pt x="625" y="312"/>
                    <a:pt x="362" y="835"/>
                  </a:cubicBezTo>
                  <a:cubicBezTo>
                    <a:pt x="1" y="1553"/>
                    <a:pt x="294" y="2516"/>
                    <a:pt x="985" y="2882"/>
                  </a:cubicBezTo>
                  <a:cubicBezTo>
                    <a:pt x="1191" y="2991"/>
                    <a:pt x="1421" y="3042"/>
                    <a:pt x="1651" y="3042"/>
                  </a:cubicBezTo>
                  <a:cubicBezTo>
                    <a:pt x="2201" y="3042"/>
                    <a:pt x="2758" y="2751"/>
                    <a:pt x="3032" y="2256"/>
                  </a:cubicBezTo>
                  <a:cubicBezTo>
                    <a:pt x="3422" y="1553"/>
                    <a:pt x="3167" y="586"/>
                    <a:pt x="2485" y="188"/>
                  </a:cubicBezTo>
                  <a:cubicBezTo>
                    <a:pt x="2267" y="60"/>
                    <a:pt x="2019" y="0"/>
                    <a:pt x="177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1" name="Google Shape;10101;p24"/>
            <p:cNvSpPr/>
            <p:nvPr/>
          </p:nvSpPr>
          <p:spPr>
            <a:xfrm>
              <a:off x="2515850" y="4769125"/>
              <a:ext cx="85550" cy="76050"/>
            </a:xfrm>
            <a:custGeom>
              <a:avLst/>
              <a:gdLst/>
              <a:ahLst/>
              <a:cxnLst/>
              <a:rect l="l" t="t" r="r" b="b"/>
              <a:pathLst>
                <a:path w="3422" h="3042" extrusionOk="0">
                  <a:moveTo>
                    <a:pt x="1777" y="0"/>
                  </a:moveTo>
                  <a:cubicBezTo>
                    <a:pt x="1229" y="0"/>
                    <a:pt x="668" y="288"/>
                    <a:pt x="391" y="783"/>
                  </a:cubicBezTo>
                  <a:cubicBezTo>
                    <a:pt x="1" y="1486"/>
                    <a:pt x="256" y="2454"/>
                    <a:pt x="937" y="2854"/>
                  </a:cubicBezTo>
                  <a:cubicBezTo>
                    <a:pt x="1155" y="2982"/>
                    <a:pt x="1403" y="3042"/>
                    <a:pt x="1653" y="3042"/>
                  </a:cubicBezTo>
                  <a:cubicBezTo>
                    <a:pt x="2181" y="3042"/>
                    <a:pt x="2720" y="2774"/>
                    <a:pt x="3006" y="2307"/>
                  </a:cubicBezTo>
                  <a:cubicBezTo>
                    <a:pt x="3421" y="1631"/>
                    <a:pt x="3199" y="643"/>
                    <a:pt x="2537" y="216"/>
                  </a:cubicBezTo>
                  <a:cubicBezTo>
                    <a:pt x="2310" y="69"/>
                    <a:pt x="2045" y="0"/>
                    <a:pt x="177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2" name="Google Shape;10102;p24"/>
            <p:cNvSpPr/>
            <p:nvPr/>
          </p:nvSpPr>
          <p:spPr>
            <a:xfrm>
              <a:off x="5224625" y="4575650"/>
              <a:ext cx="88075" cy="77475"/>
            </a:xfrm>
            <a:custGeom>
              <a:avLst/>
              <a:gdLst/>
              <a:ahLst/>
              <a:cxnLst/>
              <a:rect l="l" t="t" r="r" b="b"/>
              <a:pathLst>
                <a:path w="3523" h="3099" extrusionOk="0">
                  <a:moveTo>
                    <a:pt x="1746" y="0"/>
                  </a:moveTo>
                  <a:cubicBezTo>
                    <a:pt x="1245" y="0"/>
                    <a:pt x="804" y="262"/>
                    <a:pt x="463" y="777"/>
                  </a:cubicBezTo>
                  <a:cubicBezTo>
                    <a:pt x="0" y="1474"/>
                    <a:pt x="285" y="2504"/>
                    <a:pt x="1002" y="2914"/>
                  </a:cubicBezTo>
                  <a:cubicBezTo>
                    <a:pt x="1223" y="3039"/>
                    <a:pt x="1470" y="3098"/>
                    <a:pt x="1718" y="3098"/>
                  </a:cubicBezTo>
                  <a:cubicBezTo>
                    <a:pt x="2277" y="3098"/>
                    <a:pt x="2842" y="2800"/>
                    <a:pt x="3120" y="2287"/>
                  </a:cubicBezTo>
                  <a:cubicBezTo>
                    <a:pt x="3522" y="1549"/>
                    <a:pt x="3241" y="515"/>
                    <a:pt x="2495" y="177"/>
                  </a:cubicBezTo>
                  <a:cubicBezTo>
                    <a:pt x="2235" y="59"/>
                    <a:pt x="1984" y="0"/>
                    <a:pt x="174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3" name="Google Shape;10103;p24"/>
            <p:cNvSpPr/>
            <p:nvPr/>
          </p:nvSpPr>
          <p:spPr>
            <a:xfrm>
              <a:off x="1502975" y="2483350"/>
              <a:ext cx="88075" cy="77450"/>
            </a:xfrm>
            <a:custGeom>
              <a:avLst/>
              <a:gdLst/>
              <a:ahLst/>
              <a:cxnLst/>
              <a:rect l="l" t="t" r="r" b="b"/>
              <a:pathLst>
                <a:path w="3523" h="3098" extrusionOk="0">
                  <a:moveTo>
                    <a:pt x="1748" y="1"/>
                  </a:moveTo>
                  <a:cubicBezTo>
                    <a:pt x="1246" y="1"/>
                    <a:pt x="805" y="263"/>
                    <a:pt x="464" y="777"/>
                  </a:cubicBezTo>
                  <a:cubicBezTo>
                    <a:pt x="1" y="1474"/>
                    <a:pt x="287" y="2505"/>
                    <a:pt x="1003" y="2913"/>
                  </a:cubicBezTo>
                  <a:cubicBezTo>
                    <a:pt x="1223" y="3038"/>
                    <a:pt x="1471" y="3097"/>
                    <a:pt x="1719" y="3097"/>
                  </a:cubicBezTo>
                  <a:cubicBezTo>
                    <a:pt x="2278" y="3097"/>
                    <a:pt x="2843" y="2799"/>
                    <a:pt x="3120" y="2288"/>
                  </a:cubicBezTo>
                  <a:cubicBezTo>
                    <a:pt x="3523" y="1550"/>
                    <a:pt x="3241" y="517"/>
                    <a:pt x="2496" y="178"/>
                  </a:cubicBezTo>
                  <a:cubicBezTo>
                    <a:pt x="2236" y="59"/>
                    <a:pt x="1985" y="1"/>
                    <a:pt x="174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4" name="Google Shape;10104;p24"/>
            <p:cNvSpPr/>
            <p:nvPr/>
          </p:nvSpPr>
          <p:spPr>
            <a:xfrm>
              <a:off x="3995650" y="5133250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2" y="0"/>
                  </a:moveTo>
                  <a:cubicBezTo>
                    <a:pt x="1218" y="0"/>
                    <a:pt x="690" y="271"/>
                    <a:pt x="410" y="745"/>
                  </a:cubicBezTo>
                  <a:cubicBezTo>
                    <a:pt x="0" y="1440"/>
                    <a:pt x="240" y="2400"/>
                    <a:pt x="926" y="2805"/>
                  </a:cubicBezTo>
                  <a:cubicBezTo>
                    <a:pt x="1145" y="2934"/>
                    <a:pt x="1393" y="2996"/>
                    <a:pt x="1641" y="2996"/>
                  </a:cubicBezTo>
                  <a:cubicBezTo>
                    <a:pt x="2165" y="2996"/>
                    <a:pt x="2694" y="2724"/>
                    <a:pt x="2974" y="2249"/>
                  </a:cubicBezTo>
                  <a:cubicBezTo>
                    <a:pt x="3384" y="1554"/>
                    <a:pt x="3143" y="596"/>
                    <a:pt x="2458" y="191"/>
                  </a:cubicBezTo>
                  <a:cubicBezTo>
                    <a:pt x="2238" y="61"/>
                    <a:pt x="1991" y="0"/>
                    <a:pt x="174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5" name="Google Shape;10105;p24"/>
            <p:cNvSpPr/>
            <p:nvPr/>
          </p:nvSpPr>
          <p:spPr>
            <a:xfrm>
              <a:off x="4548950" y="606625"/>
              <a:ext cx="87075" cy="77500"/>
            </a:xfrm>
            <a:custGeom>
              <a:avLst/>
              <a:gdLst/>
              <a:ahLst/>
              <a:cxnLst/>
              <a:rect l="l" t="t" r="r" b="b"/>
              <a:pathLst>
                <a:path w="3483" h="3100" extrusionOk="0">
                  <a:moveTo>
                    <a:pt x="1777" y="1"/>
                  </a:moveTo>
                  <a:cubicBezTo>
                    <a:pt x="1213" y="1"/>
                    <a:pt x="645" y="298"/>
                    <a:pt x="394" y="820"/>
                  </a:cubicBezTo>
                  <a:cubicBezTo>
                    <a:pt x="0" y="1641"/>
                    <a:pt x="192" y="2364"/>
                    <a:pt x="923" y="2872"/>
                  </a:cubicBezTo>
                  <a:cubicBezTo>
                    <a:pt x="1145" y="3028"/>
                    <a:pt x="1408" y="3099"/>
                    <a:pt x="1675" y="3099"/>
                  </a:cubicBezTo>
                  <a:cubicBezTo>
                    <a:pt x="2212" y="3099"/>
                    <a:pt x="2768" y="2809"/>
                    <a:pt x="3055" y="2326"/>
                  </a:cubicBezTo>
                  <a:cubicBezTo>
                    <a:pt x="3482" y="1602"/>
                    <a:pt x="3221" y="593"/>
                    <a:pt x="2504" y="186"/>
                  </a:cubicBezTo>
                  <a:cubicBezTo>
                    <a:pt x="2282" y="60"/>
                    <a:pt x="2030" y="1"/>
                    <a:pt x="177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6" name="Google Shape;10106;p24"/>
            <p:cNvSpPr/>
            <p:nvPr/>
          </p:nvSpPr>
          <p:spPr>
            <a:xfrm>
              <a:off x="4543300" y="4972500"/>
              <a:ext cx="87125" cy="77450"/>
            </a:xfrm>
            <a:custGeom>
              <a:avLst/>
              <a:gdLst/>
              <a:ahLst/>
              <a:cxnLst/>
              <a:rect l="l" t="t" r="r" b="b"/>
              <a:pathLst>
                <a:path w="3485" h="3098" extrusionOk="0">
                  <a:moveTo>
                    <a:pt x="1784" y="1"/>
                  </a:moveTo>
                  <a:cubicBezTo>
                    <a:pt x="1238" y="1"/>
                    <a:pt x="685" y="278"/>
                    <a:pt x="425" y="777"/>
                  </a:cubicBezTo>
                  <a:cubicBezTo>
                    <a:pt x="1" y="1584"/>
                    <a:pt x="177" y="2314"/>
                    <a:pt x="886" y="2845"/>
                  </a:cubicBezTo>
                  <a:cubicBezTo>
                    <a:pt x="1116" y="3018"/>
                    <a:pt x="1394" y="3098"/>
                    <a:pt x="1678" y="3098"/>
                  </a:cubicBezTo>
                  <a:cubicBezTo>
                    <a:pt x="2200" y="3098"/>
                    <a:pt x="2741" y="2828"/>
                    <a:pt x="3036" y="2370"/>
                  </a:cubicBezTo>
                  <a:cubicBezTo>
                    <a:pt x="3484" y="1670"/>
                    <a:pt x="3254" y="642"/>
                    <a:pt x="2553" y="211"/>
                  </a:cubicBezTo>
                  <a:cubicBezTo>
                    <a:pt x="2322" y="68"/>
                    <a:pt x="2054" y="1"/>
                    <a:pt x="178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7" name="Google Shape;10107;p24"/>
            <p:cNvSpPr/>
            <p:nvPr/>
          </p:nvSpPr>
          <p:spPr>
            <a:xfrm>
              <a:off x="1518750" y="3272250"/>
              <a:ext cx="87925" cy="77500"/>
            </a:xfrm>
            <a:custGeom>
              <a:avLst/>
              <a:gdLst/>
              <a:ahLst/>
              <a:cxnLst/>
              <a:rect l="l" t="t" r="r" b="b"/>
              <a:pathLst>
                <a:path w="3517" h="3100" extrusionOk="0">
                  <a:moveTo>
                    <a:pt x="1751" y="0"/>
                  </a:moveTo>
                  <a:cubicBezTo>
                    <a:pt x="1275" y="0"/>
                    <a:pt x="846" y="246"/>
                    <a:pt x="496" y="718"/>
                  </a:cubicBezTo>
                  <a:cubicBezTo>
                    <a:pt x="1" y="1383"/>
                    <a:pt x="239" y="2435"/>
                    <a:pt x="933" y="2880"/>
                  </a:cubicBezTo>
                  <a:cubicBezTo>
                    <a:pt x="1165" y="3029"/>
                    <a:pt x="1436" y="3100"/>
                    <a:pt x="1709" y="3100"/>
                  </a:cubicBezTo>
                  <a:cubicBezTo>
                    <a:pt x="2243" y="3100"/>
                    <a:pt x="2789" y="2830"/>
                    <a:pt x="3079" y="2355"/>
                  </a:cubicBezTo>
                  <a:cubicBezTo>
                    <a:pt x="3517" y="1642"/>
                    <a:pt x="3284" y="596"/>
                    <a:pt x="2553" y="216"/>
                  </a:cubicBezTo>
                  <a:cubicBezTo>
                    <a:pt x="2276" y="71"/>
                    <a:pt x="2007" y="0"/>
                    <a:pt x="175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8" name="Google Shape;10108;p24"/>
            <p:cNvSpPr/>
            <p:nvPr/>
          </p:nvSpPr>
          <p:spPr>
            <a:xfrm>
              <a:off x="1618600" y="3640250"/>
              <a:ext cx="86775" cy="77425"/>
            </a:xfrm>
            <a:custGeom>
              <a:avLst/>
              <a:gdLst/>
              <a:ahLst/>
              <a:cxnLst/>
              <a:rect l="l" t="t" r="r" b="b"/>
              <a:pathLst>
                <a:path w="3471" h="3097" extrusionOk="0">
                  <a:moveTo>
                    <a:pt x="1799" y="1"/>
                  </a:moveTo>
                  <a:cubicBezTo>
                    <a:pt x="1245" y="1"/>
                    <a:pt x="677" y="311"/>
                    <a:pt x="401" y="820"/>
                  </a:cubicBezTo>
                  <a:cubicBezTo>
                    <a:pt x="0" y="1559"/>
                    <a:pt x="295" y="2561"/>
                    <a:pt x="1023" y="2939"/>
                  </a:cubicBezTo>
                  <a:cubicBezTo>
                    <a:pt x="1231" y="3046"/>
                    <a:pt x="1463" y="3097"/>
                    <a:pt x="1697" y="3097"/>
                  </a:cubicBezTo>
                  <a:cubicBezTo>
                    <a:pt x="2283" y="3097"/>
                    <a:pt x="2877" y="2778"/>
                    <a:pt x="3112" y="2233"/>
                  </a:cubicBezTo>
                  <a:cubicBezTo>
                    <a:pt x="3470" y="1403"/>
                    <a:pt x="3268" y="683"/>
                    <a:pt x="2514" y="202"/>
                  </a:cubicBezTo>
                  <a:cubicBezTo>
                    <a:pt x="2297" y="64"/>
                    <a:pt x="2049" y="1"/>
                    <a:pt x="179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9" name="Google Shape;10109;p24"/>
            <p:cNvSpPr/>
            <p:nvPr/>
          </p:nvSpPr>
          <p:spPr>
            <a:xfrm>
              <a:off x="4176625" y="5078575"/>
              <a:ext cx="87975" cy="77500"/>
            </a:xfrm>
            <a:custGeom>
              <a:avLst/>
              <a:gdLst/>
              <a:ahLst/>
              <a:cxnLst/>
              <a:rect l="l" t="t" r="r" b="b"/>
              <a:pathLst>
                <a:path w="3519" h="3100" extrusionOk="0">
                  <a:moveTo>
                    <a:pt x="1751" y="1"/>
                  </a:moveTo>
                  <a:cubicBezTo>
                    <a:pt x="1270" y="1"/>
                    <a:pt x="838" y="250"/>
                    <a:pt x="490" y="729"/>
                  </a:cubicBezTo>
                  <a:cubicBezTo>
                    <a:pt x="1" y="1399"/>
                    <a:pt x="250" y="2449"/>
                    <a:pt x="948" y="2888"/>
                  </a:cubicBezTo>
                  <a:cubicBezTo>
                    <a:pt x="1178" y="3032"/>
                    <a:pt x="1443" y="3100"/>
                    <a:pt x="1711" y="3100"/>
                  </a:cubicBezTo>
                  <a:cubicBezTo>
                    <a:pt x="2250" y="3100"/>
                    <a:pt x="2800" y="2824"/>
                    <a:pt x="3088" y="2342"/>
                  </a:cubicBezTo>
                  <a:cubicBezTo>
                    <a:pt x="3518" y="1622"/>
                    <a:pt x="3277" y="583"/>
                    <a:pt x="2543" y="209"/>
                  </a:cubicBezTo>
                  <a:cubicBezTo>
                    <a:pt x="2268" y="69"/>
                    <a:pt x="2003" y="1"/>
                    <a:pt x="175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0" name="Google Shape;10110;p24"/>
            <p:cNvSpPr/>
            <p:nvPr/>
          </p:nvSpPr>
          <p:spPr>
            <a:xfrm>
              <a:off x="5942325" y="3574750"/>
              <a:ext cx="85600" cy="76075"/>
            </a:xfrm>
            <a:custGeom>
              <a:avLst/>
              <a:gdLst/>
              <a:ahLst/>
              <a:cxnLst/>
              <a:rect l="l" t="t" r="r" b="b"/>
              <a:pathLst>
                <a:path w="3424" h="3043" extrusionOk="0">
                  <a:moveTo>
                    <a:pt x="1775" y="1"/>
                  </a:moveTo>
                  <a:cubicBezTo>
                    <a:pt x="1222" y="1"/>
                    <a:pt x="659" y="295"/>
                    <a:pt x="385" y="799"/>
                  </a:cubicBezTo>
                  <a:cubicBezTo>
                    <a:pt x="1" y="1508"/>
                    <a:pt x="266" y="2473"/>
                    <a:pt x="953" y="2862"/>
                  </a:cubicBezTo>
                  <a:cubicBezTo>
                    <a:pt x="1168" y="2985"/>
                    <a:pt x="1411" y="3043"/>
                    <a:pt x="1656" y="3043"/>
                  </a:cubicBezTo>
                  <a:cubicBezTo>
                    <a:pt x="2190" y="3043"/>
                    <a:pt x="2732" y="2768"/>
                    <a:pt x="3016" y="2295"/>
                  </a:cubicBezTo>
                  <a:cubicBezTo>
                    <a:pt x="3424" y="1611"/>
                    <a:pt x="3193" y="629"/>
                    <a:pt x="2524" y="209"/>
                  </a:cubicBezTo>
                  <a:cubicBezTo>
                    <a:pt x="2298" y="67"/>
                    <a:pt x="2037" y="1"/>
                    <a:pt x="177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1" name="Google Shape;10111;p24"/>
            <p:cNvSpPr/>
            <p:nvPr/>
          </p:nvSpPr>
          <p:spPr>
            <a:xfrm>
              <a:off x="3396700" y="5108275"/>
              <a:ext cx="85375" cy="76050"/>
            </a:xfrm>
            <a:custGeom>
              <a:avLst/>
              <a:gdLst/>
              <a:ahLst/>
              <a:cxnLst/>
              <a:rect l="l" t="t" r="r" b="b"/>
              <a:pathLst>
                <a:path w="3415" h="3042" extrusionOk="0">
                  <a:moveTo>
                    <a:pt x="1766" y="1"/>
                  </a:moveTo>
                  <a:cubicBezTo>
                    <a:pt x="1243" y="1"/>
                    <a:pt x="707" y="262"/>
                    <a:pt x="419" y="729"/>
                  </a:cubicBezTo>
                  <a:cubicBezTo>
                    <a:pt x="0" y="1406"/>
                    <a:pt x="217" y="2392"/>
                    <a:pt x="880" y="2824"/>
                  </a:cubicBezTo>
                  <a:cubicBezTo>
                    <a:pt x="1107" y="2972"/>
                    <a:pt x="1374" y="3042"/>
                    <a:pt x="1645" y="3042"/>
                  </a:cubicBezTo>
                  <a:cubicBezTo>
                    <a:pt x="2152" y="3042"/>
                    <a:pt x="2672" y="2796"/>
                    <a:pt x="2968" y="2358"/>
                  </a:cubicBezTo>
                  <a:cubicBezTo>
                    <a:pt x="3415" y="1700"/>
                    <a:pt x="3235" y="715"/>
                    <a:pt x="2582" y="251"/>
                  </a:cubicBezTo>
                  <a:cubicBezTo>
                    <a:pt x="2343" y="81"/>
                    <a:pt x="2056" y="1"/>
                    <a:pt x="176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2" name="Google Shape;10112;p24"/>
            <p:cNvSpPr/>
            <p:nvPr/>
          </p:nvSpPr>
          <p:spPr>
            <a:xfrm>
              <a:off x="2802725" y="717175"/>
              <a:ext cx="87150" cy="77475"/>
            </a:xfrm>
            <a:custGeom>
              <a:avLst/>
              <a:gdLst/>
              <a:ahLst/>
              <a:cxnLst/>
              <a:rect l="l" t="t" r="r" b="b"/>
              <a:pathLst>
                <a:path w="3486" h="3099" extrusionOk="0">
                  <a:moveTo>
                    <a:pt x="1810" y="0"/>
                  </a:moveTo>
                  <a:cubicBezTo>
                    <a:pt x="1279" y="0"/>
                    <a:pt x="728" y="281"/>
                    <a:pt x="438" y="754"/>
                  </a:cubicBezTo>
                  <a:cubicBezTo>
                    <a:pt x="1" y="1467"/>
                    <a:pt x="248" y="2484"/>
                    <a:pt x="959" y="2902"/>
                  </a:cubicBezTo>
                  <a:cubicBezTo>
                    <a:pt x="1185" y="3035"/>
                    <a:pt x="1445" y="3098"/>
                    <a:pt x="1705" y="3098"/>
                  </a:cubicBezTo>
                  <a:cubicBezTo>
                    <a:pt x="2261" y="3098"/>
                    <a:pt x="2822" y="2810"/>
                    <a:pt x="3078" y="2298"/>
                  </a:cubicBezTo>
                  <a:cubicBezTo>
                    <a:pt x="3486" y="1483"/>
                    <a:pt x="3297" y="757"/>
                    <a:pt x="2578" y="238"/>
                  </a:cubicBezTo>
                  <a:cubicBezTo>
                    <a:pt x="2353" y="75"/>
                    <a:pt x="2084" y="0"/>
                    <a:pt x="181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3" name="Google Shape;10113;p24"/>
            <p:cNvSpPr/>
            <p:nvPr/>
          </p:nvSpPr>
          <p:spPr>
            <a:xfrm>
              <a:off x="1988100" y="1351750"/>
              <a:ext cx="85675" cy="76025"/>
            </a:xfrm>
            <a:custGeom>
              <a:avLst/>
              <a:gdLst/>
              <a:ahLst/>
              <a:cxnLst/>
              <a:rect l="l" t="t" r="r" b="b"/>
              <a:pathLst>
                <a:path w="3427" h="3041" extrusionOk="0">
                  <a:moveTo>
                    <a:pt x="1772" y="0"/>
                  </a:moveTo>
                  <a:cubicBezTo>
                    <a:pt x="1229" y="0"/>
                    <a:pt x="679" y="284"/>
                    <a:pt x="400" y="771"/>
                  </a:cubicBezTo>
                  <a:cubicBezTo>
                    <a:pt x="0" y="1470"/>
                    <a:pt x="246" y="2439"/>
                    <a:pt x="924" y="2847"/>
                  </a:cubicBezTo>
                  <a:cubicBezTo>
                    <a:pt x="1144" y="2979"/>
                    <a:pt x="1395" y="3041"/>
                    <a:pt x="1649" y="3041"/>
                  </a:cubicBezTo>
                  <a:cubicBezTo>
                    <a:pt x="2212" y="3041"/>
                    <a:pt x="2788" y="2737"/>
                    <a:pt x="3055" y="2223"/>
                  </a:cubicBezTo>
                  <a:cubicBezTo>
                    <a:pt x="3426" y="1506"/>
                    <a:pt x="3145" y="546"/>
                    <a:pt x="2454" y="168"/>
                  </a:cubicBezTo>
                  <a:cubicBezTo>
                    <a:pt x="2243" y="54"/>
                    <a:pt x="2008" y="0"/>
                    <a:pt x="177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4" name="Google Shape;10114;p24"/>
            <p:cNvSpPr/>
            <p:nvPr/>
          </p:nvSpPr>
          <p:spPr>
            <a:xfrm>
              <a:off x="2001100" y="4323700"/>
              <a:ext cx="85525" cy="76000"/>
            </a:xfrm>
            <a:custGeom>
              <a:avLst/>
              <a:gdLst/>
              <a:ahLst/>
              <a:cxnLst/>
              <a:rect l="l" t="t" r="r" b="b"/>
              <a:pathLst>
                <a:path w="3421" h="3040" extrusionOk="0">
                  <a:moveTo>
                    <a:pt x="1770" y="0"/>
                  </a:moveTo>
                  <a:cubicBezTo>
                    <a:pt x="1246" y="0"/>
                    <a:pt x="709" y="263"/>
                    <a:pt x="422" y="721"/>
                  </a:cubicBezTo>
                  <a:cubicBezTo>
                    <a:pt x="0" y="1396"/>
                    <a:pt x="213" y="2382"/>
                    <a:pt x="874" y="2818"/>
                  </a:cubicBezTo>
                  <a:cubicBezTo>
                    <a:pt x="1104" y="2969"/>
                    <a:pt x="1372" y="3040"/>
                    <a:pt x="1645" y="3040"/>
                  </a:cubicBezTo>
                  <a:cubicBezTo>
                    <a:pt x="2187" y="3040"/>
                    <a:pt x="2743" y="2758"/>
                    <a:pt x="3023" y="2268"/>
                  </a:cubicBezTo>
                  <a:cubicBezTo>
                    <a:pt x="3421" y="1570"/>
                    <a:pt x="3174" y="600"/>
                    <a:pt x="2495" y="193"/>
                  </a:cubicBezTo>
                  <a:cubicBezTo>
                    <a:pt x="2276" y="62"/>
                    <a:pt x="2024" y="0"/>
                    <a:pt x="177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5" name="Google Shape;10115;p24"/>
            <p:cNvSpPr/>
            <p:nvPr/>
          </p:nvSpPr>
          <p:spPr>
            <a:xfrm>
              <a:off x="4727475" y="4920525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2" y="1"/>
                  </a:moveTo>
                  <a:cubicBezTo>
                    <a:pt x="1197" y="1"/>
                    <a:pt x="651" y="295"/>
                    <a:pt x="383" y="795"/>
                  </a:cubicBezTo>
                  <a:cubicBezTo>
                    <a:pt x="0" y="1510"/>
                    <a:pt x="276" y="2459"/>
                    <a:pt x="974" y="2832"/>
                  </a:cubicBezTo>
                  <a:cubicBezTo>
                    <a:pt x="1183" y="2943"/>
                    <a:pt x="1413" y="2995"/>
                    <a:pt x="1642" y="2995"/>
                  </a:cubicBezTo>
                  <a:cubicBezTo>
                    <a:pt x="2187" y="2995"/>
                    <a:pt x="2733" y="2702"/>
                    <a:pt x="3000" y="2201"/>
                  </a:cubicBezTo>
                  <a:cubicBezTo>
                    <a:pt x="3383" y="1487"/>
                    <a:pt x="3108" y="538"/>
                    <a:pt x="2409" y="165"/>
                  </a:cubicBezTo>
                  <a:cubicBezTo>
                    <a:pt x="2201" y="53"/>
                    <a:pt x="1972" y="1"/>
                    <a:pt x="174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6" name="Google Shape;10116;p24"/>
            <p:cNvSpPr/>
            <p:nvPr/>
          </p:nvSpPr>
          <p:spPr>
            <a:xfrm>
              <a:off x="1471050" y="3089825"/>
              <a:ext cx="84575" cy="74875"/>
            </a:xfrm>
            <a:custGeom>
              <a:avLst/>
              <a:gdLst/>
              <a:ahLst/>
              <a:cxnLst/>
              <a:rect l="l" t="t" r="r" b="b"/>
              <a:pathLst>
                <a:path w="3383" h="2995" extrusionOk="0">
                  <a:moveTo>
                    <a:pt x="1741" y="0"/>
                  </a:moveTo>
                  <a:cubicBezTo>
                    <a:pt x="1218" y="0"/>
                    <a:pt x="689" y="271"/>
                    <a:pt x="410" y="744"/>
                  </a:cubicBezTo>
                  <a:cubicBezTo>
                    <a:pt x="0" y="1438"/>
                    <a:pt x="240" y="2399"/>
                    <a:pt x="926" y="2803"/>
                  </a:cubicBezTo>
                  <a:cubicBezTo>
                    <a:pt x="1145" y="2933"/>
                    <a:pt x="1393" y="2995"/>
                    <a:pt x="1642" y="2995"/>
                  </a:cubicBezTo>
                  <a:cubicBezTo>
                    <a:pt x="2165" y="2995"/>
                    <a:pt x="2693" y="2724"/>
                    <a:pt x="2973" y="2250"/>
                  </a:cubicBezTo>
                  <a:cubicBezTo>
                    <a:pt x="3382" y="1555"/>
                    <a:pt x="3143" y="596"/>
                    <a:pt x="2458" y="192"/>
                  </a:cubicBezTo>
                  <a:cubicBezTo>
                    <a:pt x="2239" y="62"/>
                    <a:pt x="1991" y="0"/>
                    <a:pt x="174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7" name="Google Shape;10117;p24"/>
            <p:cNvSpPr/>
            <p:nvPr/>
          </p:nvSpPr>
          <p:spPr>
            <a:xfrm>
              <a:off x="1588700" y="2063725"/>
              <a:ext cx="84625" cy="74875"/>
            </a:xfrm>
            <a:custGeom>
              <a:avLst/>
              <a:gdLst/>
              <a:ahLst/>
              <a:cxnLst/>
              <a:rect l="l" t="t" r="r" b="b"/>
              <a:pathLst>
                <a:path w="3385" h="2995" extrusionOk="0">
                  <a:moveTo>
                    <a:pt x="1743" y="0"/>
                  </a:moveTo>
                  <a:cubicBezTo>
                    <a:pt x="1219" y="0"/>
                    <a:pt x="692" y="271"/>
                    <a:pt x="412" y="744"/>
                  </a:cubicBezTo>
                  <a:cubicBezTo>
                    <a:pt x="1" y="1438"/>
                    <a:pt x="240" y="2398"/>
                    <a:pt x="925" y="2803"/>
                  </a:cubicBezTo>
                  <a:cubicBezTo>
                    <a:pt x="1145" y="2933"/>
                    <a:pt x="1393" y="2995"/>
                    <a:pt x="1643" y="2995"/>
                  </a:cubicBezTo>
                  <a:cubicBezTo>
                    <a:pt x="2166" y="2995"/>
                    <a:pt x="2694" y="2724"/>
                    <a:pt x="2973" y="2250"/>
                  </a:cubicBezTo>
                  <a:cubicBezTo>
                    <a:pt x="3384" y="1556"/>
                    <a:pt x="3144" y="597"/>
                    <a:pt x="2460" y="192"/>
                  </a:cubicBezTo>
                  <a:cubicBezTo>
                    <a:pt x="2240" y="61"/>
                    <a:pt x="1992" y="0"/>
                    <a:pt x="174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8" name="Google Shape;10118;p24"/>
            <p:cNvSpPr/>
            <p:nvPr/>
          </p:nvSpPr>
          <p:spPr>
            <a:xfrm>
              <a:off x="6111050" y="2733650"/>
              <a:ext cx="82125" cy="73950"/>
            </a:xfrm>
            <a:custGeom>
              <a:avLst/>
              <a:gdLst/>
              <a:ahLst/>
              <a:cxnLst/>
              <a:rect l="l" t="t" r="r" b="b"/>
              <a:pathLst>
                <a:path w="3285" h="2958" extrusionOk="0">
                  <a:moveTo>
                    <a:pt x="1677" y="0"/>
                  </a:moveTo>
                  <a:cubicBezTo>
                    <a:pt x="1168" y="0"/>
                    <a:pt x="662" y="276"/>
                    <a:pt x="408" y="762"/>
                  </a:cubicBezTo>
                  <a:cubicBezTo>
                    <a:pt x="1" y="1545"/>
                    <a:pt x="166" y="2236"/>
                    <a:pt x="879" y="2728"/>
                  </a:cubicBezTo>
                  <a:cubicBezTo>
                    <a:pt x="1104" y="2884"/>
                    <a:pt x="1361" y="2958"/>
                    <a:pt x="1619" y="2958"/>
                  </a:cubicBezTo>
                  <a:cubicBezTo>
                    <a:pt x="2130" y="2958"/>
                    <a:pt x="2646" y="2670"/>
                    <a:pt x="2938" y="2162"/>
                  </a:cubicBezTo>
                  <a:cubicBezTo>
                    <a:pt x="3284" y="1408"/>
                    <a:pt x="3151" y="726"/>
                    <a:pt x="2437" y="233"/>
                  </a:cubicBezTo>
                  <a:cubicBezTo>
                    <a:pt x="2207" y="75"/>
                    <a:pt x="1942" y="0"/>
                    <a:pt x="167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9" name="Google Shape;10119;p24"/>
            <p:cNvSpPr/>
            <p:nvPr/>
          </p:nvSpPr>
          <p:spPr>
            <a:xfrm>
              <a:off x="1670600" y="3826225"/>
              <a:ext cx="82625" cy="73725"/>
            </a:xfrm>
            <a:custGeom>
              <a:avLst/>
              <a:gdLst/>
              <a:ahLst/>
              <a:cxnLst/>
              <a:rect l="l" t="t" r="r" b="b"/>
              <a:pathLst>
                <a:path w="3305" h="2949" extrusionOk="0">
                  <a:moveTo>
                    <a:pt x="1669" y="0"/>
                  </a:moveTo>
                  <a:cubicBezTo>
                    <a:pt x="1134" y="0"/>
                    <a:pt x="612" y="292"/>
                    <a:pt x="371" y="812"/>
                  </a:cubicBezTo>
                  <a:cubicBezTo>
                    <a:pt x="1" y="1612"/>
                    <a:pt x="197" y="2294"/>
                    <a:pt x="932" y="2751"/>
                  </a:cubicBezTo>
                  <a:cubicBezTo>
                    <a:pt x="1149" y="2886"/>
                    <a:pt x="1389" y="2949"/>
                    <a:pt x="1628" y="2949"/>
                  </a:cubicBezTo>
                  <a:cubicBezTo>
                    <a:pt x="2156" y="2949"/>
                    <a:pt x="2681" y="2644"/>
                    <a:pt x="2943" y="2134"/>
                  </a:cubicBezTo>
                  <a:cubicBezTo>
                    <a:pt x="3305" y="1431"/>
                    <a:pt x="3054" y="567"/>
                    <a:pt x="2379" y="186"/>
                  </a:cubicBezTo>
                  <a:cubicBezTo>
                    <a:pt x="2156" y="60"/>
                    <a:pt x="1911" y="0"/>
                    <a:pt x="166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0" name="Google Shape;10120;p24"/>
            <p:cNvSpPr/>
            <p:nvPr/>
          </p:nvSpPr>
          <p:spPr>
            <a:xfrm>
              <a:off x="3719925" y="453150"/>
              <a:ext cx="81625" cy="73775"/>
            </a:xfrm>
            <a:custGeom>
              <a:avLst/>
              <a:gdLst/>
              <a:ahLst/>
              <a:cxnLst/>
              <a:rect l="l" t="t" r="r" b="b"/>
              <a:pathLst>
                <a:path w="3265" h="2951" extrusionOk="0">
                  <a:moveTo>
                    <a:pt x="1662" y="0"/>
                  </a:moveTo>
                  <a:cubicBezTo>
                    <a:pt x="1177" y="0"/>
                    <a:pt x="696" y="247"/>
                    <a:pt x="436" y="699"/>
                  </a:cubicBezTo>
                  <a:cubicBezTo>
                    <a:pt x="1" y="1458"/>
                    <a:pt x="117" y="2159"/>
                    <a:pt x="816" y="2685"/>
                  </a:cubicBezTo>
                  <a:cubicBezTo>
                    <a:pt x="1054" y="2865"/>
                    <a:pt x="1333" y="2950"/>
                    <a:pt x="1614" y="2950"/>
                  </a:cubicBezTo>
                  <a:cubicBezTo>
                    <a:pt x="2102" y="2950"/>
                    <a:pt x="2597" y="2691"/>
                    <a:pt x="2899" y="2217"/>
                  </a:cubicBezTo>
                  <a:cubicBezTo>
                    <a:pt x="3265" y="1486"/>
                    <a:pt x="3187" y="798"/>
                    <a:pt x="2485" y="272"/>
                  </a:cubicBezTo>
                  <a:cubicBezTo>
                    <a:pt x="2240" y="88"/>
                    <a:pt x="1950" y="0"/>
                    <a:pt x="166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1" name="Google Shape;10121;p24"/>
            <p:cNvSpPr/>
            <p:nvPr/>
          </p:nvSpPr>
          <p:spPr>
            <a:xfrm>
              <a:off x="5813250" y="1630000"/>
              <a:ext cx="82100" cy="73950"/>
            </a:xfrm>
            <a:custGeom>
              <a:avLst/>
              <a:gdLst/>
              <a:ahLst/>
              <a:cxnLst/>
              <a:rect l="l" t="t" r="r" b="b"/>
              <a:pathLst>
                <a:path w="3284" h="2958" extrusionOk="0">
                  <a:moveTo>
                    <a:pt x="1668" y="0"/>
                  </a:moveTo>
                  <a:cubicBezTo>
                    <a:pt x="1138" y="0"/>
                    <a:pt x="614" y="302"/>
                    <a:pt x="373" y="818"/>
                  </a:cubicBezTo>
                  <a:cubicBezTo>
                    <a:pt x="0" y="1617"/>
                    <a:pt x="196" y="2301"/>
                    <a:pt x="930" y="2759"/>
                  </a:cubicBezTo>
                  <a:cubicBezTo>
                    <a:pt x="1147" y="2895"/>
                    <a:pt x="1388" y="2958"/>
                    <a:pt x="1629" y="2958"/>
                  </a:cubicBezTo>
                  <a:cubicBezTo>
                    <a:pt x="2156" y="2958"/>
                    <a:pt x="2680" y="2654"/>
                    <a:pt x="2943" y="2145"/>
                  </a:cubicBezTo>
                  <a:cubicBezTo>
                    <a:pt x="3284" y="1333"/>
                    <a:pt x="3114" y="661"/>
                    <a:pt x="2379" y="202"/>
                  </a:cubicBezTo>
                  <a:cubicBezTo>
                    <a:pt x="2159" y="65"/>
                    <a:pt x="1913" y="0"/>
                    <a:pt x="166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2" name="Google Shape;10122;p24"/>
            <p:cNvSpPr/>
            <p:nvPr/>
          </p:nvSpPr>
          <p:spPr>
            <a:xfrm>
              <a:off x="2982725" y="5032600"/>
              <a:ext cx="82025" cy="72275"/>
            </a:xfrm>
            <a:custGeom>
              <a:avLst/>
              <a:gdLst/>
              <a:ahLst/>
              <a:cxnLst/>
              <a:rect l="l" t="t" r="r" b="b"/>
              <a:pathLst>
                <a:path w="3281" h="2891" extrusionOk="0">
                  <a:moveTo>
                    <a:pt x="1586" y="0"/>
                  </a:moveTo>
                  <a:cubicBezTo>
                    <a:pt x="1130" y="0"/>
                    <a:pt x="738" y="232"/>
                    <a:pt x="444" y="735"/>
                  </a:cubicBezTo>
                  <a:cubicBezTo>
                    <a:pt x="1" y="1497"/>
                    <a:pt x="172" y="2180"/>
                    <a:pt x="897" y="2659"/>
                  </a:cubicBezTo>
                  <a:cubicBezTo>
                    <a:pt x="1133" y="2816"/>
                    <a:pt x="1393" y="2890"/>
                    <a:pt x="1649" y="2890"/>
                  </a:cubicBezTo>
                  <a:cubicBezTo>
                    <a:pt x="2146" y="2890"/>
                    <a:pt x="2626" y="2609"/>
                    <a:pt x="2879" y="2107"/>
                  </a:cubicBezTo>
                  <a:cubicBezTo>
                    <a:pt x="3281" y="1312"/>
                    <a:pt x="3064" y="673"/>
                    <a:pt x="2354" y="188"/>
                  </a:cubicBezTo>
                  <a:cubicBezTo>
                    <a:pt x="2084" y="65"/>
                    <a:pt x="1826" y="0"/>
                    <a:pt x="158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3" name="Google Shape;10123;p24"/>
            <p:cNvSpPr/>
            <p:nvPr/>
          </p:nvSpPr>
          <p:spPr>
            <a:xfrm>
              <a:off x="2284950" y="4640275"/>
              <a:ext cx="82000" cy="72325"/>
            </a:xfrm>
            <a:custGeom>
              <a:avLst/>
              <a:gdLst/>
              <a:ahLst/>
              <a:cxnLst/>
              <a:rect l="l" t="t" r="r" b="b"/>
              <a:pathLst>
                <a:path w="3280" h="2893" extrusionOk="0">
                  <a:moveTo>
                    <a:pt x="1585" y="0"/>
                  </a:moveTo>
                  <a:cubicBezTo>
                    <a:pt x="1140" y="0"/>
                    <a:pt x="752" y="224"/>
                    <a:pt x="456" y="715"/>
                  </a:cubicBezTo>
                  <a:cubicBezTo>
                    <a:pt x="0" y="1469"/>
                    <a:pt x="157" y="2159"/>
                    <a:pt x="876" y="2650"/>
                  </a:cubicBezTo>
                  <a:cubicBezTo>
                    <a:pt x="1116" y="2814"/>
                    <a:pt x="1383" y="2892"/>
                    <a:pt x="1645" y="2892"/>
                  </a:cubicBezTo>
                  <a:cubicBezTo>
                    <a:pt x="2135" y="2892"/>
                    <a:pt x="2609" y="2620"/>
                    <a:pt x="2865" y="2129"/>
                  </a:cubicBezTo>
                  <a:cubicBezTo>
                    <a:pt x="3279" y="1341"/>
                    <a:pt x="3077" y="697"/>
                    <a:pt x="2371" y="199"/>
                  </a:cubicBezTo>
                  <a:cubicBezTo>
                    <a:pt x="2096" y="69"/>
                    <a:pt x="1832" y="0"/>
                    <a:pt x="158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4" name="Google Shape;10124;p24"/>
            <p:cNvSpPr/>
            <p:nvPr/>
          </p:nvSpPr>
          <p:spPr>
            <a:xfrm>
              <a:off x="2623500" y="773000"/>
              <a:ext cx="81450" cy="72625"/>
            </a:xfrm>
            <a:custGeom>
              <a:avLst/>
              <a:gdLst/>
              <a:ahLst/>
              <a:cxnLst/>
              <a:rect l="l" t="t" r="r" b="b"/>
              <a:pathLst>
                <a:path w="3258" h="2905" extrusionOk="0">
                  <a:moveTo>
                    <a:pt x="1557" y="1"/>
                  </a:moveTo>
                  <a:cubicBezTo>
                    <a:pt x="1090" y="1"/>
                    <a:pt x="692" y="268"/>
                    <a:pt x="362" y="762"/>
                  </a:cubicBezTo>
                  <a:cubicBezTo>
                    <a:pt x="1" y="1561"/>
                    <a:pt x="129" y="2243"/>
                    <a:pt x="886" y="2678"/>
                  </a:cubicBezTo>
                  <a:cubicBezTo>
                    <a:pt x="1152" y="2830"/>
                    <a:pt x="1408" y="2905"/>
                    <a:pt x="1649" y="2905"/>
                  </a:cubicBezTo>
                  <a:cubicBezTo>
                    <a:pt x="2092" y="2905"/>
                    <a:pt x="2485" y="2654"/>
                    <a:pt x="2796" y="2174"/>
                  </a:cubicBezTo>
                  <a:cubicBezTo>
                    <a:pt x="3257" y="1458"/>
                    <a:pt x="3016" y="554"/>
                    <a:pt x="2266" y="184"/>
                  </a:cubicBezTo>
                  <a:cubicBezTo>
                    <a:pt x="2014" y="60"/>
                    <a:pt x="1778" y="1"/>
                    <a:pt x="155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5" name="Google Shape;10125;p24"/>
            <p:cNvSpPr/>
            <p:nvPr/>
          </p:nvSpPr>
          <p:spPr>
            <a:xfrm>
              <a:off x="2125275" y="1118275"/>
              <a:ext cx="78100" cy="68700"/>
            </a:xfrm>
            <a:custGeom>
              <a:avLst/>
              <a:gdLst/>
              <a:ahLst/>
              <a:cxnLst/>
              <a:rect l="l" t="t" r="r" b="b"/>
              <a:pathLst>
                <a:path w="3124" h="2748" extrusionOk="0">
                  <a:moveTo>
                    <a:pt x="1573" y="1"/>
                  </a:moveTo>
                  <a:cubicBezTo>
                    <a:pt x="1121" y="1"/>
                    <a:pt x="674" y="238"/>
                    <a:pt x="425" y="667"/>
                  </a:cubicBezTo>
                  <a:cubicBezTo>
                    <a:pt x="1" y="1400"/>
                    <a:pt x="188" y="2019"/>
                    <a:pt x="791" y="2524"/>
                  </a:cubicBezTo>
                  <a:cubicBezTo>
                    <a:pt x="1076" y="2670"/>
                    <a:pt x="1350" y="2747"/>
                    <a:pt x="1606" y="2747"/>
                  </a:cubicBezTo>
                  <a:cubicBezTo>
                    <a:pt x="2010" y="2747"/>
                    <a:pt x="2370" y="2553"/>
                    <a:pt x="2658" y="2126"/>
                  </a:cubicBezTo>
                  <a:cubicBezTo>
                    <a:pt x="3123" y="1434"/>
                    <a:pt x="2994" y="766"/>
                    <a:pt x="2345" y="265"/>
                  </a:cubicBezTo>
                  <a:cubicBezTo>
                    <a:pt x="2114" y="86"/>
                    <a:pt x="1843" y="1"/>
                    <a:pt x="157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6" name="Google Shape;10126;p24"/>
            <p:cNvSpPr/>
            <p:nvPr/>
          </p:nvSpPr>
          <p:spPr>
            <a:xfrm>
              <a:off x="6079550" y="3341325"/>
              <a:ext cx="78100" cy="68600"/>
            </a:xfrm>
            <a:custGeom>
              <a:avLst/>
              <a:gdLst/>
              <a:ahLst/>
              <a:cxnLst/>
              <a:rect l="l" t="t" r="r" b="b"/>
              <a:pathLst>
                <a:path w="3124" h="2744" extrusionOk="0">
                  <a:moveTo>
                    <a:pt x="1569" y="1"/>
                  </a:moveTo>
                  <a:cubicBezTo>
                    <a:pt x="1096" y="1"/>
                    <a:pt x="630" y="263"/>
                    <a:pt x="390" y="727"/>
                  </a:cubicBezTo>
                  <a:cubicBezTo>
                    <a:pt x="1" y="1479"/>
                    <a:pt x="218" y="2086"/>
                    <a:pt x="859" y="2566"/>
                  </a:cubicBezTo>
                  <a:cubicBezTo>
                    <a:pt x="1121" y="2682"/>
                    <a:pt x="1372" y="2744"/>
                    <a:pt x="1606" y="2744"/>
                  </a:cubicBezTo>
                  <a:cubicBezTo>
                    <a:pt x="2036" y="2744"/>
                    <a:pt x="2409" y="2535"/>
                    <a:pt x="2692" y="2068"/>
                  </a:cubicBezTo>
                  <a:cubicBezTo>
                    <a:pt x="3124" y="1352"/>
                    <a:pt x="2961" y="695"/>
                    <a:pt x="2288" y="226"/>
                  </a:cubicBezTo>
                  <a:cubicBezTo>
                    <a:pt x="2067" y="73"/>
                    <a:pt x="1817" y="1"/>
                    <a:pt x="156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7" name="Google Shape;10127;p24"/>
            <p:cNvSpPr/>
            <p:nvPr/>
          </p:nvSpPr>
          <p:spPr>
            <a:xfrm>
              <a:off x="4320425" y="479650"/>
              <a:ext cx="77575" cy="69600"/>
            </a:xfrm>
            <a:custGeom>
              <a:avLst/>
              <a:gdLst/>
              <a:ahLst/>
              <a:cxnLst/>
              <a:rect l="l" t="t" r="r" b="b"/>
              <a:pathLst>
                <a:path w="3103" h="2784" extrusionOk="0">
                  <a:moveTo>
                    <a:pt x="1566" y="0"/>
                  </a:moveTo>
                  <a:cubicBezTo>
                    <a:pt x="1087" y="0"/>
                    <a:pt x="627" y="268"/>
                    <a:pt x="382" y="751"/>
                  </a:cubicBezTo>
                  <a:cubicBezTo>
                    <a:pt x="0" y="1502"/>
                    <a:pt x="168" y="2137"/>
                    <a:pt x="867" y="2579"/>
                  </a:cubicBezTo>
                  <a:cubicBezTo>
                    <a:pt x="1083" y="2716"/>
                    <a:pt x="1316" y="2783"/>
                    <a:pt x="1548" y="2783"/>
                  </a:cubicBezTo>
                  <a:cubicBezTo>
                    <a:pt x="2039" y="2783"/>
                    <a:pt x="2525" y="2482"/>
                    <a:pt x="2837" y="1907"/>
                  </a:cubicBezTo>
                  <a:cubicBezTo>
                    <a:pt x="3102" y="1286"/>
                    <a:pt x="2984" y="651"/>
                    <a:pt x="2277" y="209"/>
                  </a:cubicBezTo>
                  <a:cubicBezTo>
                    <a:pt x="2051" y="67"/>
                    <a:pt x="1806" y="0"/>
                    <a:pt x="156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8" name="Google Shape;10128;p24"/>
            <p:cNvSpPr/>
            <p:nvPr/>
          </p:nvSpPr>
          <p:spPr>
            <a:xfrm>
              <a:off x="1721675" y="4011950"/>
              <a:ext cx="79725" cy="70200"/>
            </a:xfrm>
            <a:custGeom>
              <a:avLst/>
              <a:gdLst/>
              <a:ahLst/>
              <a:cxnLst/>
              <a:rect l="l" t="t" r="r" b="b"/>
              <a:pathLst>
                <a:path w="3189" h="2808" extrusionOk="0">
                  <a:moveTo>
                    <a:pt x="1539" y="1"/>
                  </a:moveTo>
                  <a:cubicBezTo>
                    <a:pt x="1094" y="1"/>
                    <a:pt x="713" y="248"/>
                    <a:pt x="420" y="735"/>
                  </a:cubicBezTo>
                  <a:cubicBezTo>
                    <a:pt x="0" y="1430"/>
                    <a:pt x="252" y="2263"/>
                    <a:pt x="1092" y="2699"/>
                  </a:cubicBezTo>
                  <a:cubicBezTo>
                    <a:pt x="1273" y="2770"/>
                    <a:pt x="1455" y="2808"/>
                    <a:pt x="1632" y="2808"/>
                  </a:cubicBezTo>
                  <a:cubicBezTo>
                    <a:pt x="2061" y="2808"/>
                    <a:pt x="2465" y="2586"/>
                    <a:pt x="2773" y="2068"/>
                  </a:cubicBezTo>
                  <a:cubicBezTo>
                    <a:pt x="3189" y="1370"/>
                    <a:pt x="2947" y="521"/>
                    <a:pt x="2227" y="175"/>
                  </a:cubicBezTo>
                  <a:cubicBezTo>
                    <a:pt x="1984" y="59"/>
                    <a:pt x="1754" y="1"/>
                    <a:pt x="153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9" name="Google Shape;10129;p24"/>
            <p:cNvSpPr/>
            <p:nvPr/>
          </p:nvSpPr>
          <p:spPr>
            <a:xfrm>
              <a:off x="3815450" y="5189050"/>
              <a:ext cx="77900" cy="69825"/>
            </a:xfrm>
            <a:custGeom>
              <a:avLst/>
              <a:gdLst/>
              <a:ahLst/>
              <a:cxnLst/>
              <a:rect l="l" t="t" r="r" b="b"/>
              <a:pathLst>
                <a:path w="3116" h="2793" extrusionOk="0">
                  <a:moveTo>
                    <a:pt x="1590" y="0"/>
                  </a:moveTo>
                  <a:cubicBezTo>
                    <a:pt x="1133" y="0"/>
                    <a:pt x="688" y="245"/>
                    <a:pt x="422" y="685"/>
                  </a:cubicBezTo>
                  <a:cubicBezTo>
                    <a:pt x="1" y="1383"/>
                    <a:pt x="207" y="2228"/>
                    <a:pt x="912" y="2599"/>
                  </a:cubicBezTo>
                  <a:cubicBezTo>
                    <a:pt x="1160" y="2730"/>
                    <a:pt x="1394" y="2792"/>
                    <a:pt x="1614" y="2792"/>
                  </a:cubicBezTo>
                  <a:cubicBezTo>
                    <a:pt x="2046" y="2792"/>
                    <a:pt x="2422" y="2551"/>
                    <a:pt x="2743" y="2122"/>
                  </a:cubicBezTo>
                  <a:cubicBezTo>
                    <a:pt x="3116" y="1363"/>
                    <a:pt x="3029" y="720"/>
                    <a:pt x="2345" y="243"/>
                  </a:cubicBezTo>
                  <a:cubicBezTo>
                    <a:pt x="2110" y="78"/>
                    <a:pt x="1848" y="0"/>
                    <a:pt x="159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0" name="Google Shape;10130;p24"/>
            <p:cNvSpPr/>
            <p:nvPr/>
          </p:nvSpPr>
          <p:spPr>
            <a:xfrm>
              <a:off x="5483200" y="1133525"/>
              <a:ext cx="77900" cy="69825"/>
            </a:xfrm>
            <a:custGeom>
              <a:avLst/>
              <a:gdLst/>
              <a:ahLst/>
              <a:cxnLst/>
              <a:rect l="l" t="t" r="r" b="b"/>
              <a:pathLst>
                <a:path w="3116" h="2793" extrusionOk="0">
                  <a:moveTo>
                    <a:pt x="1590" y="0"/>
                  </a:moveTo>
                  <a:cubicBezTo>
                    <a:pt x="1133" y="0"/>
                    <a:pt x="688" y="245"/>
                    <a:pt x="422" y="685"/>
                  </a:cubicBezTo>
                  <a:cubicBezTo>
                    <a:pt x="0" y="1383"/>
                    <a:pt x="205" y="2228"/>
                    <a:pt x="911" y="2599"/>
                  </a:cubicBezTo>
                  <a:cubicBezTo>
                    <a:pt x="1160" y="2730"/>
                    <a:pt x="1394" y="2792"/>
                    <a:pt x="1613" y="2792"/>
                  </a:cubicBezTo>
                  <a:cubicBezTo>
                    <a:pt x="2045" y="2792"/>
                    <a:pt x="2420" y="2551"/>
                    <a:pt x="2741" y="2122"/>
                  </a:cubicBezTo>
                  <a:cubicBezTo>
                    <a:pt x="3116" y="1363"/>
                    <a:pt x="3027" y="720"/>
                    <a:pt x="2345" y="243"/>
                  </a:cubicBezTo>
                  <a:cubicBezTo>
                    <a:pt x="2109" y="78"/>
                    <a:pt x="1848" y="0"/>
                    <a:pt x="159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1" name="Google Shape;10131;p24"/>
            <p:cNvSpPr/>
            <p:nvPr/>
          </p:nvSpPr>
          <p:spPr>
            <a:xfrm>
              <a:off x="4912800" y="4869775"/>
              <a:ext cx="79750" cy="70225"/>
            </a:xfrm>
            <a:custGeom>
              <a:avLst/>
              <a:gdLst/>
              <a:ahLst/>
              <a:cxnLst/>
              <a:rect l="l" t="t" r="r" b="b"/>
              <a:pathLst>
                <a:path w="3190" h="2809" extrusionOk="0">
                  <a:moveTo>
                    <a:pt x="1540" y="1"/>
                  </a:moveTo>
                  <a:cubicBezTo>
                    <a:pt x="1097" y="1"/>
                    <a:pt x="716" y="246"/>
                    <a:pt x="422" y="730"/>
                  </a:cubicBezTo>
                  <a:cubicBezTo>
                    <a:pt x="1" y="1426"/>
                    <a:pt x="250" y="2260"/>
                    <a:pt x="1090" y="2697"/>
                  </a:cubicBezTo>
                  <a:cubicBezTo>
                    <a:pt x="1272" y="2770"/>
                    <a:pt x="1455" y="2808"/>
                    <a:pt x="1634" y="2808"/>
                  </a:cubicBezTo>
                  <a:cubicBezTo>
                    <a:pt x="2060" y="2808"/>
                    <a:pt x="2463" y="2587"/>
                    <a:pt x="2771" y="2072"/>
                  </a:cubicBezTo>
                  <a:cubicBezTo>
                    <a:pt x="3190" y="1374"/>
                    <a:pt x="2952" y="525"/>
                    <a:pt x="2232" y="177"/>
                  </a:cubicBezTo>
                  <a:cubicBezTo>
                    <a:pt x="1988" y="59"/>
                    <a:pt x="1756" y="1"/>
                    <a:pt x="154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2" name="Google Shape;10132;p24"/>
            <p:cNvSpPr/>
            <p:nvPr/>
          </p:nvSpPr>
          <p:spPr>
            <a:xfrm>
              <a:off x="1424400" y="2908400"/>
              <a:ext cx="77625" cy="69625"/>
            </a:xfrm>
            <a:custGeom>
              <a:avLst/>
              <a:gdLst/>
              <a:ahLst/>
              <a:cxnLst/>
              <a:rect l="l" t="t" r="r" b="b"/>
              <a:pathLst>
                <a:path w="3105" h="2785" extrusionOk="0">
                  <a:moveTo>
                    <a:pt x="1568" y="1"/>
                  </a:moveTo>
                  <a:cubicBezTo>
                    <a:pt x="1097" y="1"/>
                    <a:pt x="644" y="260"/>
                    <a:pt x="396" y="729"/>
                  </a:cubicBezTo>
                  <a:cubicBezTo>
                    <a:pt x="1" y="1473"/>
                    <a:pt x="155" y="2111"/>
                    <a:pt x="844" y="2568"/>
                  </a:cubicBezTo>
                  <a:cubicBezTo>
                    <a:pt x="1064" y="2714"/>
                    <a:pt x="1304" y="2785"/>
                    <a:pt x="1543" y="2785"/>
                  </a:cubicBezTo>
                  <a:cubicBezTo>
                    <a:pt x="2027" y="2785"/>
                    <a:pt x="2509" y="2493"/>
                    <a:pt x="2826" y="1933"/>
                  </a:cubicBezTo>
                  <a:cubicBezTo>
                    <a:pt x="3104" y="1317"/>
                    <a:pt x="2998" y="679"/>
                    <a:pt x="2300" y="224"/>
                  </a:cubicBezTo>
                  <a:cubicBezTo>
                    <a:pt x="2069" y="73"/>
                    <a:pt x="1816" y="1"/>
                    <a:pt x="156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3" name="Google Shape;10133;p24"/>
            <p:cNvSpPr/>
            <p:nvPr/>
          </p:nvSpPr>
          <p:spPr>
            <a:xfrm>
              <a:off x="5413825" y="4527825"/>
              <a:ext cx="77125" cy="67600"/>
            </a:xfrm>
            <a:custGeom>
              <a:avLst/>
              <a:gdLst/>
              <a:ahLst/>
              <a:cxnLst/>
              <a:rect l="l" t="t" r="r" b="b"/>
              <a:pathLst>
                <a:path w="3085" h="2704" extrusionOk="0">
                  <a:moveTo>
                    <a:pt x="1489" y="1"/>
                  </a:moveTo>
                  <a:cubicBezTo>
                    <a:pt x="1007" y="1"/>
                    <a:pt x="605" y="233"/>
                    <a:pt x="343" y="768"/>
                  </a:cubicBezTo>
                  <a:cubicBezTo>
                    <a:pt x="1" y="1471"/>
                    <a:pt x="188" y="2130"/>
                    <a:pt x="867" y="2503"/>
                  </a:cubicBezTo>
                  <a:cubicBezTo>
                    <a:pt x="1112" y="2637"/>
                    <a:pt x="1353" y="2703"/>
                    <a:pt x="1579" y="2703"/>
                  </a:cubicBezTo>
                  <a:cubicBezTo>
                    <a:pt x="2022" y="2703"/>
                    <a:pt x="2412" y="2450"/>
                    <a:pt x="2678" y="1959"/>
                  </a:cubicBezTo>
                  <a:cubicBezTo>
                    <a:pt x="3085" y="1213"/>
                    <a:pt x="2818" y="587"/>
                    <a:pt x="2146" y="123"/>
                  </a:cubicBezTo>
                  <a:cubicBezTo>
                    <a:pt x="1916" y="43"/>
                    <a:pt x="1695" y="1"/>
                    <a:pt x="148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4" name="Google Shape;10134;p24"/>
            <p:cNvSpPr/>
            <p:nvPr/>
          </p:nvSpPr>
          <p:spPr>
            <a:xfrm>
              <a:off x="4970175" y="688875"/>
              <a:ext cx="72075" cy="67075"/>
            </a:xfrm>
            <a:custGeom>
              <a:avLst/>
              <a:gdLst/>
              <a:ahLst/>
              <a:cxnLst/>
              <a:rect l="l" t="t" r="r" b="b"/>
              <a:pathLst>
                <a:path w="2883" h="2683" extrusionOk="0">
                  <a:moveTo>
                    <a:pt x="1467" y="1"/>
                  </a:moveTo>
                  <a:cubicBezTo>
                    <a:pt x="1036" y="1"/>
                    <a:pt x="625" y="282"/>
                    <a:pt x="367" y="763"/>
                  </a:cubicBezTo>
                  <a:cubicBezTo>
                    <a:pt x="0" y="1444"/>
                    <a:pt x="187" y="2120"/>
                    <a:pt x="850" y="2497"/>
                  </a:cubicBezTo>
                  <a:cubicBezTo>
                    <a:pt x="1067" y="2621"/>
                    <a:pt x="1275" y="2683"/>
                    <a:pt x="1480" y="2683"/>
                  </a:cubicBezTo>
                  <a:cubicBezTo>
                    <a:pt x="1951" y="2683"/>
                    <a:pt x="2402" y="2353"/>
                    <a:pt x="2883" y="1693"/>
                  </a:cubicBezTo>
                  <a:cubicBezTo>
                    <a:pt x="2689" y="1287"/>
                    <a:pt x="2566" y="573"/>
                    <a:pt x="2146" y="247"/>
                  </a:cubicBezTo>
                  <a:cubicBezTo>
                    <a:pt x="1927" y="79"/>
                    <a:pt x="1694" y="1"/>
                    <a:pt x="146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5" name="Google Shape;10135;p24"/>
            <p:cNvSpPr/>
            <p:nvPr/>
          </p:nvSpPr>
          <p:spPr>
            <a:xfrm>
              <a:off x="2054925" y="4509700"/>
              <a:ext cx="70125" cy="68700"/>
            </a:xfrm>
            <a:custGeom>
              <a:avLst/>
              <a:gdLst/>
              <a:ahLst/>
              <a:cxnLst/>
              <a:rect l="l" t="t" r="r" b="b"/>
              <a:pathLst>
                <a:path w="2805" h="2748" extrusionOk="0">
                  <a:moveTo>
                    <a:pt x="2018" y="1"/>
                  </a:moveTo>
                  <a:cubicBezTo>
                    <a:pt x="1483" y="278"/>
                    <a:pt x="777" y="428"/>
                    <a:pt x="453" y="864"/>
                  </a:cubicBezTo>
                  <a:cubicBezTo>
                    <a:pt x="0" y="1473"/>
                    <a:pt x="255" y="2211"/>
                    <a:pt x="935" y="2571"/>
                  </a:cubicBezTo>
                  <a:cubicBezTo>
                    <a:pt x="1157" y="2689"/>
                    <a:pt x="1389" y="2747"/>
                    <a:pt x="1608" y="2747"/>
                  </a:cubicBezTo>
                  <a:cubicBezTo>
                    <a:pt x="2056" y="2747"/>
                    <a:pt x="2453" y="2504"/>
                    <a:pt x="2623" y="2022"/>
                  </a:cubicBezTo>
                  <a:cubicBezTo>
                    <a:pt x="2805" y="1510"/>
                    <a:pt x="2538" y="842"/>
                    <a:pt x="2471" y="242"/>
                  </a:cubicBezTo>
                  <a:lnTo>
                    <a:pt x="2018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6" name="Google Shape;10136;p24"/>
            <p:cNvSpPr/>
            <p:nvPr/>
          </p:nvSpPr>
          <p:spPr>
            <a:xfrm>
              <a:off x="1458625" y="2304150"/>
              <a:ext cx="77175" cy="67700"/>
            </a:xfrm>
            <a:custGeom>
              <a:avLst/>
              <a:gdLst/>
              <a:ahLst/>
              <a:cxnLst/>
              <a:rect l="l" t="t" r="r" b="b"/>
              <a:pathLst>
                <a:path w="3087" h="2708" extrusionOk="0">
                  <a:moveTo>
                    <a:pt x="1512" y="0"/>
                  </a:moveTo>
                  <a:cubicBezTo>
                    <a:pt x="1075" y="0"/>
                    <a:pt x="688" y="249"/>
                    <a:pt x="418" y="731"/>
                  </a:cubicBezTo>
                  <a:cubicBezTo>
                    <a:pt x="1" y="1472"/>
                    <a:pt x="261" y="2100"/>
                    <a:pt x="979" y="2613"/>
                  </a:cubicBezTo>
                  <a:cubicBezTo>
                    <a:pt x="1183" y="2673"/>
                    <a:pt x="1384" y="2708"/>
                    <a:pt x="1577" y="2708"/>
                  </a:cubicBezTo>
                  <a:cubicBezTo>
                    <a:pt x="2047" y="2708"/>
                    <a:pt x="2464" y="2501"/>
                    <a:pt x="2737" y="1952"/>
                  </a:cubicBezTo>
                  <a:cubicBezTo>
                    <a:pt x="3086" y="1251"/>
                    <a:pt x="2908" y="592"/>
                    <a:pt x="2235" y="211"/>
                  </a:cubicBezTo>
                  <a:cubicBezTo>
                    <a:pt x="1987" y="70"/>
                    <a:pt x="1743" y="0"/>
                    <a:pt x="151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7" name="Google Shape;10137;p24"/>
            <p:cNvSpPr/>
            <p:nvPr/>
          </p:nvSpPr>
          <p:spPr>
            <a:xfrm>
              <a:off x="2442700" y="828350"/>
              <a:ext cx="72000" cy="67100"/>
            </a:xfrm>
            <a:custGeom>
              <a:avLst/>
              <a:gdLst/>
              <a:ahLst/>
              <a:cxnLst/>
              <a:rect l="l" t="t" r="r" b="b"/>
              <a:pathLst>
                <a:path w="2880" h="2684" extrusionOk="0">
                  <a:moveTo>
                    <a:pt x="1477" y="1"/>
                  </a:moveTo>
                  <a:cubicBezTo>
                    <a:pt x="1052" y="1"/>
                    <a:pt x="643" y="274"/>
                    <a:pt x="380" y="744"/>
                  </a:cubicBezTo>
                  <a:cubicBezTo>
                    <a:pt x="0" y="1422"/>
                    <a:pt x="182" y="2098"/>
                    <a:pt x="834" y="2487"/>
                  </a:cubicBezTo>
                  <a:cubicBezTo>
                    <a:pt x="1054" y="2618"/>
                    <a:pt x="1267" y="2683"/>
                    <a:pt x="1477" y="2683"/>
                  </a:cubicBezTo>
                  <a:cubicBezTo>
                    <a:pt x="1943" y="2683"/>
                    <a:pt x="2395" y="2361"/>
                    <a:pt x="2880" y="1716"/>
                  </a:cubicBezTo>
                  <a:cubicBezTo>
                    <a:pt x="2694" y="1308"/>
                    <a:pt x="2582" y="590"/>
                    <a:pt x="2166" y="259"/>
                  </a:cubicBezTo>
                  <a:cubicBezTo>
                    <a:pt x="1946" y="83"/>
                    <a:pt x="1709" y="1"/>
                    <a:pt x="147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8" name="Google Shape;10138;p24"/>
            <p:cNvSpPr/>
            <p:nvPr/>
          </p:nvSpPr>
          <p:spPr>
            <a:xfrm>
              <a:off x="6164375" y="2920625"/>
              <a:ext cx="72000" cy="67075"/>
            </a:xfrm>
            <a:custGeom>
              <a:avLst/>
              <a:gdLst/>
              <a:ahLst/>
              <a:cxnLst/>
              <a:rect l="l" t="t" r="r" b="b"/>
              <a:pathLst>
                <a:path w="2880" h="2683" extrusionOk="0">
                  <a:moveTo>
                    <a:pt x="1475" y="0"/>
                  </a:moveTo>
                  <a:cubicBezTo>
                    <a:pt x="1048" y="0"/>
                    <a:pt x="638" y="276"/>
                    <a:pt x="376" y="749"/>
                  </a:cubicBezTo>
                  <a:cubicBezTo>
                    <a:pt x="0" y="1428"/>
                    <a:pt x="183" y="2104"/>
                    <a:pt x="839" y="2490"/>
                  </a:cubicBezTo>
                  <a:cubicBezTo>
                    <a:pt x="1057" y="2619"/>
                    <a:pt x="1268" y="2683"/>
                    <a:pt x="1476" y="2683"/>
                  </a:cubicBezTo>
                  <a:cubicBezTo>
                    <a:pt x="1944" y="2683"/>
                    <a:pt x="2396" y="2358"/>
                    <a:pt x="2880" y="1709"/>
                  </a:cubicBezTo>
                  <a:cubicBezTo>
                    <a:pt x="2692" y="1303"/>
                    <a:pt x="2577" y="587"/>
                    <a:pt x="2160" y="255"/>
                  </a:cubicBezTo>
                  <a:cubicBezTo>
                    <a:pt x="1941" y="81"/>
                    <a:pt x="1706" y="0"/>
                    <a:pt x="147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9" name="Google Shape;10139;p24"/>
            <p:cNvSpPr/>
            <p:nvPr/>
          </p:nvSpPr>
          <p:spPr>
            <a:xfrm>
              <a:off x="5765825" y="1448825"/>
              <a:ext cx="77475" cy="67825"/>
            </a:xfrm>
            <a:custGeom>
              <a:avLst/>
              <a:gdLst/>
              <a:ahLst/>
              <a:cxnLst/>
              <a:rect l="l" t="t" r="r" b="b"/>
              <a:pathLst>
                <a:path w="3099" h="2713" extrusionOk="0">
                  <a:moveTo>
                    <a:pt x="1524" y="1"/>
                  </a:moveTo>
                  <a:cubicBezTo>
                    <a:pt x="1102" y="1"/>
                    <a:pt x="721" y="237"/>
                    <a:pt x="443" y="693"/>
                  </a:cubicBezTo>
                  <a:cubicBezTo>
                    <a:pt x="1" y="1421"/>
                    <a:pt x="241" y="2056"/>
                    <a:pt x="926" y="2585"/>
                  </a:cubicBezTo>
                  <a:cubicBezTo>
                    <a:pt x="1153" y="2667"/>
                    <a:pt x="1376" y="2713"/>
                    <a:pt x="1587" y="2713"/>
                  </a:cubicBezTo>
                  <a:cubicBezTo>
                    <a:pt x="2037" y="2713"/>
                    <a:pt x="2436" y="2505"/>
                    <a:pt x="2717" y="1997"/>
                  </a:cubicBezTo>
                  <a:cubicBezTo>
                    <a:pt x="3098" y="1307"/>
                    <a:pt x="2930" y="643"/>
                    <a:pt x="2278" y="238"/>
                  </a:cubicBezTo>
                  <a:cubicBezTo>
                    <a:pt x="2021" y="78"/>
                    <a:pt x="1766" y="1"/>
                    <a:pt x="152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0" name="Google Shape;10140;p24"/>
            <p:cNvSpPr/>
            <p:nvPr/>
          </p:nvSpPr>
          <p:spPr>
            <a:xfrm>
              <a:off x="3905275" y="402725"/>
              <a:ext cx="75950" cy="68300"/>
            </a:xfrm>
            <a:custGeom>
              <a:avLst/>
              <a:gdLst/>
              <a:ahLst/>
              <a:cxnLst/>
              <a:rect l="l" t="t" r="r" b="b"/>
              <a:pathLst>
                <a:path w="3038" h="2732" extrusionOk="0">
                  <a:moveTo>
                    <a:pt x="1519" y="0"/>
                  </a:moveTo>
                  <a:cubicBezTo>
                    <a:pt x="1114" y="0"/>
                    <a:pt x="744" y="218"/>
                    <a:pt x="469" y="632"/>
                  </a:cubicBezTo>
                  <a:cubicBezTo>
                    <a:pt x="0" y="1337"/>
                    <a:pt x="146" y="2041"/>
                    <a:pt x="833" y="2493"/>
                  </a:cubicBezTo>
                  <a:cubicBezTo>
                    <a:pt x="1081" y="2657"/>
                    <a:pt x="1323" y="2732"/>
                    <a:pt x="1554" y="2732"/>
                  </a:cubicBezTo>
                  <a:cubicBezTo>
                    <a:pt x="1972" y="2732"/>
                    <a:pt x="2358" y="2487"/>
                    <a:pt x="2694" y="2075"/>
                  </a:cubicBezTo>
                  <a:cubicBezTo>
                    <a:pt x="3038" y="1313"/>
                    <a:pt x="2948" y="643"/>
                    <a:pt x="2231" y="215"/>
                  </a:cubicBezTo>
                  <a:cubicBezTo>
                    <a:pt x="1990" y="70"/>
                    <a:pt x="1749" y="0"/>
                    <a:pt x="151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1" name="Google Shape;10141;p24"/>
            <p:cNvSpPr/>
            <p:nvPr/>
          </p:nvSpPr>
          <p:spPr>
            <a:xfrm>
              <a:off x="3218175" y="5165375"/>
              <a:ext cx="77450" cy="63825"/>
            </a:xfrm>
            <a:custGeom>
              <a:avLst/>
              <a:gdLst/>
              <a:ahLst/>
              <a:cxnLst/>
              <a:rect l="l" t="t" r="r" b="b"/>
              <a:pathLst>
                <a:path w="3098" h="2553" extrusionOk="0">
                  <a:moveTo>
                    <a:pt x="1511" y="0"/>
                  </a:moveTo>
                  <a:cubicBezTo>
                    <a:pt x="1097" y="0"/>
                    <a:pt x="693" y="257"/>
                    <a:pt x="426" y="704"/>
                  </a:cubicBezTo>
                  <a:cubicBezTo>
                    <a:pt x="0" y="1417"/>
                    <a:pt x="171" y="2204"/>
                    <a:pt x="917" y="2487"/>
                  </a:cubicBezTo>
                  <a:cubicBezTo>
                    <a:pt x="1040" y="2533"/>
                    <a:pt x="1175" y="2552"/>
                    <a:pt x="1322" y="2552"/>
                  </a:cubicBezTo>
                  <a:cubicBezTo>
                    <a:pt x="1770" y="2552"/>
                    <a:pt x="2340" y="2380"/>
                    <a:pt x="3098" y="2298"/>
                  </a:cubicBezTo>
                  <a:cubicBezTo>
                    <a:pt x="2713" y="1356"/>
                    <a:pt x="2631" y="633"/>
                    <a:pt x="2227" y="284"/>
                  </a:cubicBezTo>
                  <a:cubicBezTo>
                    <a:pt x="2003" y="90"/>
                    <a:pt x="1755" y="0"/>
                    <a:pt x="151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2" name="Google Shape;10142;p24"/>
            <p:cNvSpPr/>
            <p:nvPr/>
          </p:nvSpPr>
          <p:spPr>
            <a:xfrm>
              <a:off x="1384350" y="2726775"/>
              <a:ext cx="63300" cy="60450"/>
            </a:xfrm>
            <a:custGeom>
              <a:avLst/>
              <a:gdLst/>
              <a:ahLst/>
              <a:cxnLst/>
              <a:rect l="l" t="t" r="r" b="b"/>
              <a:pathLst>
                <a:path w="2532" h="2418" extrusionOk="0">
                  <a:moveTo>
                    <a:pt x="1129" y="0"/>
                  </a:moveTo>
                  <a:cubicBezTo>
                    <a:pt x="719" y="0"/>
                    <a:pt x="332" y="247"/>
                    <a:pt x="167" y="698"/>
                  </a:cubicBezTo>
                  <a:cubicBezTo>
                    <a:pt x="1" y="1157"/>
                    <a:pt x="198" y="2066"/>
                    <a:pt x="549" y="2303"/>
                  </a:cubicBezTo>
                  <a:cubicBezTo>
                    <a:pt x="674" y="2388"/>
                    <a:pt x="835" y="2417"/>
                    <a:pt x="1016" y="2417"/>
                  </a:cubicBezTo>
                  <a:cubicBezTo>
                    <a:pt x="1401" y="2417"/>
                    <a:pt x="1876" y="2284"/>
                    <a:pt x="2279" y="2257"/>
                  </a:cubicBezTo>
                  <a:lnTo>
                    <a:pt x="2531" y="1811"/>
                  </a:lnTo>
                  <a:cubicBezTo>
                    <a:pt x="2312" y="1285"/>
                    <a:pt x="2226" y="598"/>
                    <a:pt x="1841" y="271"/>
                  </a:cubicBezTo>
                  <a:cubicBezTo>
                    <a:pt x="1624" y="87"/>
                    <a:pt x="1373" y="0"/>
                    <a:pt x="112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3" name="Google Shape;10143;p24"/>
            <p:cNvSpPr/>
            <p:nvPr/>
          </p:nvSpPr>
          <p:spPr>
            <a:xfrm>
              <a:off x="5210650" y="821150"/>
              <a:ext cx="63900" cy="60475"/>
            </a:xfrm>
            <a:custGeom>
              <a:avLst/>
              <a:gdLst/>
              <a:ahLst/>
              <a:cxnLst/>
              <a:rect l="l" t="t" r="r" b="b"/>
              <a:pathLst>
                <a:path w="2556" h="2419" extrusionOk="0">
                  <a:moveTo>
                    <a:pt x="1123" y="1"/>
                  </a:moveTo>
                  <a:cubicBezTo>
                    <a:pt x="699" y="1"/>
                    <a:pt x="302" y="263"/>
                    <a:pt x="150" y="734"/>
                  </a:cubicBezTo>
                  <a:cubicBezTo>
                    <a:pt x="1" y="1198"/>
                    <a:pt x="234" y="2097"/>
                    <a:pt x="593" y="2321"/>
                  </a:cubicBezTo>
                  <a:cubicBezTo>
                    <a:pt x="708" y="2393"/>
                    <a:pt x="850" y="2419"/>
                    <a:pt x="1009" y="2419"/>
                  </a:cubicBezTo>
                  <a:cubicBezTo>
                    <a:pt x="1404" y="2419"/>
                    <a:pt x="1900" y="2256"/>
                    <a:pt x="2322" y="2214"/>
                  </a:cubicBezTo>
                  <a:lnTo>
                    <a:pt x="2556" y="1754"/>
                  </a:lnTo>
                  <a:cubicBezTo>
                    <a:pt x="2317" y="1238"/>
                    <a:pt x="2205" y="557"/>
                    <a:pt x="1806" y="245"/>
                  </a:cubicBezTo>
                  <a:cubicBezTo>
                    <a:pt x="1594" y="79"/>
                    <a:pt x="1354" y="1"/>
                    <a:pt x="112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4" name="Google Shape;10144;p24"/>
            <p:cNvSpPr/>
            <p:nvPr/>
          </p:nvSpPr>
          <p:spPr>
            <a:xfrm>
              <a:off x="1683400" y="1652575"/>
              <a:ext cx="69025" cy="61950"/>
            </a:xfrm>
            <a:custGeom>
              <a:avLst/>
              <a:gdLst/>
              <a:ahLst/>
              <a:cxnLst/>
              <a:rect l="l" t="t" r="r" b="b"/>
              <a:pathLst>
                <a:path w="2761" h="2478" extrusionOk="0">
                  <a:moveTo>
                    <a:pt x="1511" y="1"/>
                  </a:moveTo>
                  <a:cubicBezTo>
                    <a:pt x="1043" y="1"/>
                    <a:pt x="442" y="209"/>
                    <a:pt x="258" y="496"/>
                  </a:cubicBezTo>
                  <a:cubicBezTo>
                    <a:pt x="0" y="900"/>
                    <a:pt x="270" y="1644"/>
                    <a:pt x="311" y="2241"/>
                  </a:cubicBezTo>
                  <a:lnTo>
                    <a:pt x="759" y="2478"/>
                  </a:lnTo>
                  <a:cubicBezTo>
                    <a:pt x="1276" y="2235"/>
                    <a:pt x="1954" y="2121"/>
                    <a:pt x="2275" y="1719"/>
                  </a:cubicBezTo>
                  <a:cubicBezTo>
                    <a:pt x="2760" y="1112"/>
                    <a:pt x="2557" y="282"/>
                    <a:pt x="1844" y="46"/>
                  </a:cubicBezTo>
                  <a:cubicBezTo>
                    <a:pt x="1749" y="15"/>
                    <a:pt x="1634" y="1"/>
                    <a:pt x="151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5" name="Google Shape;10145;p24"/>
            <p:cNvSpPr/>
            <p:nvPr/>
          </p:nvSpPr>
          <p:spPr>
            <a:xfrm>
              <a:off x="5104750" y="4824375"/>
              <a:ext cx="68675" cy="61075"/>
            </a:xfrm>
            <a:custGeom>
              <a:avLst/>
              <a:gdLst/>
              <a:ahLst/>
              <a:cxnLst/>
              <a:rect l="l" t="t" r="r" b="b"/>
              <a:pathLst>
                <a:path w="2747" h="2443" extrusionOk="0">
                  <a:moveTo>
                    <a:pt x="1470" y="1"/>
                  </a:moveTo>
                  <a:cubicBezTo>
                    <a:pt x="1016" y="1"/>
                    <a:pt x="463" y="176"/>
                    <a:pt x="276" y="439"/>
                  </a:cubicBezTo>
                  <a:cubicBezTo>
                    <a:pt x="0" y="828"/>
                    <a:pt x="234" y="1587"/>
                    <a:pt x="246" y="2184"/>
                  </a:cubicBezTo>
                  <a:lnTo>
                    <a:pt x="678" y="2443"/>
                  </a:lnTo>
                  <a:cubicBezTo>
                    <a:pt x="1207" y="2225"/>
                    <a:pt x="1888" y="2144"/>
                    <a:pt x="2230" y="1758"/>
                  </a:cubicBezTo>
                  <a:cubicBezTo>
                    <a:pt x="2747" y="1173"/>
                    <a:pt x="2575" y="336"/>
                    <a:pt x="1879" y="64"/>
                  </a:cubicBezTo>
                  <a:cubicBezTo>
                    <a:pt x="1766" y="21"/>
                    <a:pt x="1624" y="1"/>
                    <a:pt x="147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6" name="Google Shape;10146;p24"/>
            <p:cNvSpPr/>
            <p:nvPr/>
          </p:nvSpPr>
          <p:spPr>
            <a:xfrm>
              <a:off x="5870575" y="4001975"/>
              <a:ext cx="68700" cy="71300"/>
            </a:xfrm>
            <a:custGeom>
              <a:avLst/>
              <a:gdLst/>
              <a:ahLst/>
              <a:cxnLst/>
              <a:rect l="l" t="t" r="r" b="b"/>
              <a:pathLst>
                <a:path w="2748" h="2852" extrusionOk="0">
                  <a:moveTo>
                    <a:pt x="1163" y="1"/>
                  </a:moveTo>
                  <a:cubicBezTo>
                    <a:pt x="705" y="1"/>
                    <a:pt x="307" y="264"/>
                    <a:pt x="151" y="779"/>
                  </a:cubicBezTo>
                  <a:cubicBezTo>
                    <a:pt x="0" y="1272"/>
                    <a:pt x="285" y="1896"/>
                    <a:pt x="438" y="2852"/>
                  </a:cubicBezTo>
                  <a:cubicBezTo>
                    <a:pt x="1301" y="2410"/>
                    <a:pt x="1973" y="2273"/>
                    <a:pt x="2281" y="1859"/>
                  </a:cubicBezTo>
                  <a:cubicBezTo>
                    <a:pt x="2747" y="1237"/>
                    <a:pt x="2499" y="513"/>
                    <a:pt x="1804" y="163"/>
                  </a:cubicBezTo>
                  <a:cubicBezTo>
                    <a:pt x="1589" y="54"/>
                    <a:pt x="1370" y="1"/>
                    <a:pt x="116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7" name="Google Shape;10147;p24"/>
            <p:cNvSpPr/>
            <p:nvPr/>
          </p:nvSpPr>
          <p:spPr>
            <a:xfrm>
              <a:off x="4745475" y="559600"/>
              <a:ext cx="63875" cy="60475"/>
            </a:xfrm>
            <a:custGeom>
              <a:avLst/>
              <a:gdLst/>
              <a:ahLst/>
              <a:cxnLst/>
              <a:rect l="l" t="t" r="r" b="b"/>
              <a:pathLst>
                <a:path w="2555" h="2419" extrusionOk="0">
                  <a:moveTo>
                    <a:pt x="1123" y="1"/>
                  </a:moveTo>
                  <a:cubicBezTo>
                    <a:pt x="701" y="1"/>
                    <a:pt x="305" y="262"/>
                    <a:pt x="152" y="731"/>
                  </a:cubicBezTo>
                  <a:cubicBezTo>
                    <a:pt x="1" y="1193"/>
                    <a:pt x="229" y="2094"/>
                    <a:pt x="587" y="2319"/>
                  </a:cubicBezTo>
                  <a:cubicBezTo>
                    <a:pt x="703" y="2392"/>
                    <a:pt x="848" y="2419"/>
                    <a:pt x="1010" y="2419"/>
                  </a:cubicBezTo>
                  <a:cubicBezTo>
                    <a:pt x="1403" y="2419"/>
                    <a:pt x="1897" y="2260"/>
                    <a:pt x="2316" y="2220"/>
                  </a:cubicBezTo>
                  <a:lnTo>
                    <a:pt x="2554" y="1762"/>
                  </a:lnTo>
                  <a:cubicBezTo>
                    <a:pt x="2316" y="1245"/>
                    <a:pt x="2208" y="564"/>
                    <a:pt x="1810" y="249"/>
                  </a:cubicBezTo>
                  <a:cubicBezTo>
                    <a:pt x="1597" y="80"/>
                    <a:pt x="1356" y="1"/>
                    <a:pt x="112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8" name="Google Shape;10148;p24"/>
            <p:cNvSpPr/>
            <p:nvPr/>
          </p:nvSpPr>
          <p:spPr>
            <a:xfrm>
              <a:off x="3637075" y="5245500"/>
              <a:ext cx="67525" cy="58350"/>
            </a:xfrm>
            <a:custGeom>
              <a:avLst/>
              <a:gdLst/>
              <a:ahLst/>
              <a:cxnLst/>
              <a:rect l="l" t="t" r="r" b="b"/>
              <a:pathLst>
                <a:path w="2701" h="2334" extrusionOk="0">
                  <a:moveTo>
                    <a:pt x="1366" y="1"/>
                  </a:moveTo>
                  <a:cubicBezTo>
                    <a:pt x="1002" y="1"/>
                    <a:pt x="645" y="232"/>
                    <a:pt x="396" y="637"/>
                  </a:cubicBezTo>
                  <a:cubicBezTo>
                    <a:pt x="1" y="1281"/>
                    <a:pt x="99" y="1978"/>
                    <a:pt x="774" y="2254"/>
                  </a:cubicBezTo>
                  <a:cubicBezTo>
                    <a:pt x="920" y="2313"/>
                    <a:pt x="1082" y="2334"/>
                    <a:pt x="1253" y="2334"/>
                  </a:cubicBezTo>
                  <a:cubicBezTo>
                    <a:pt x="1626" y="2334"/>
                    <a:pt x="2040" y="2234"/>
                    <a:pt x="2422" y="2216"/>
                  </a:cubicBezTo>
                  <a:cubicBezTo>
                    <a:pt x="2515" y="2064"/>
                    <a:pt x="2607" y="1914"/>
                    <a:pt x="2700" y="1763"/>
                  </a:cubicBezTo>
                  <a:cubicBezTo>
                    <a:pt x="2479" y="1252"/>
                    <a:pt x="2385" y="596"/>
                    <a:pt x="2009" y="263"/>
                  </a:cubicBezTo>
                  <a:cubicBezTo>
                    <a:pt x="1806" y="84"/>
                    <a:pt x="1585" y="1"/>
                    <a:pt x="136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9" name="Google Shape;10149;p24"/>
            <p:cNvSpPr/>
            <p:nvPr/>
          </p:nvSpPr>
          <p:spPr>
            <a:xfrm>
              <a:off x="5732200" y="4245250"/>
              <a:ext cx="68400" cy="51800"/>
            </a:xfrm>
            <a:custGeom>
              <a:avLst/>
              <a:gdLst/>
              <a:ahLst/>
              <a:cxnLst/>
              <a:rect l="l" t="t" r="r" b="b"/>
              <a:pathLst>
                <a:path w="2736" h="2072" extrusionOk="0">
                  <a:moveTo>
                    <a:pt x="1647" y="0"/>
                  </a:moveTo>
                  <a:cubicBezTo>
                    <a:pt x="1256" y="0"/>
                    <a:pt x="742" y="188"/>
                    <a:pt x="504" y="436"/>
                  </a:cubicBezTo>
                  <a:cubicBezTo>
                    <a:pt x="0" y="962"/>
                    <a:pt x="155" y="1725"/>
                    <a:pt x="840" y="1996"/>
                  </a:cubicBezTo>
                  <a:cubicBezTo>
                    <a:pt x="980" y="2052"/>
                    <a:pt x="1134" y="2071"/>
                    <a:pt x="1296" y="2071"/>
                  </a:cubicBezTo>
                  <a:cubicBezTo>
                    <a:pt x="1665" y="2071"/>
                    <a:pt x="2076" y="1968"/>
                    <a:pt x="2454" y="1948"/>
                  </a:cubicBezTo>
                  <a:lnTo>
                    <a:pt x="2735" y="1462"/>
                  </a:lnTo>
                  <a:cubicBezTo>
                    <a:pt x="2494" y="974"/>
                    <a:pt x="2364" y="261"/>
                    <a:pt x="1975" y="65"/>
                  </a:cubicBezTo>
                  <a:cubicBezTo>
                    <a:pt x="1888" y="20"/>
                    <a:pt x="1774" y="0"/>
                    <a:pt x="164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0" name="Google Shape;10150;p24"/>
            <p:cNvSpPr/>
            <p:nvPr/>
          </p:nvSpPr>
          <p:spPr>
            <a:xfrm>
              <a:off x="4093700" y="353725"/>
              <a:ext cx="65125" cy="55850"/>
            </a:xfrm>
            <a:custGeom>
              <a:avLst/>
              <a:gdLst/>
              <a:ahLst/>
              <a:cxnLst/>
              <a:rect l="l" t="t" r="r" b="b"/>
              <a:pathLst>
                <a:path w="2605" h="2234" extrusionOk="0">
                  <a:moveTo>
                    <a:pt x="1286" y="0"/>
                  </a:moveTo>
                  <a:cubicBezTo>
                    <a:pt x="918" y="0"/>
                    <a:pt x="573" y="248"/>
                    <a:pt x="340" y="682"/>
                  </a:cubicBezTo>
                  <a:cubicBezTo>
                    <a:pt x="1" y="1313"/>
                    <a:pt x="145" y="1948"/>
                    <a:pt x="792" y="2174"/>
                  </a:cubicBezTo>
                  <a:cubicBezTo>
                    <a:pt x="918" y="2217"/>
                    <a:pt x="1053" y="2234"/>
                    <a:pt x="1193" y="2234"/>
                  </a:cubicBezTo>
                  <a:cubicBezTo>
                    <a:pt x="1557" y="2234"/>
                    <a:pt x="1960" y="2125"/>
                    <a:pt x="2334" y="2097"/>
                  </a:cubicBezTo>
                  <a:cubicBezTo>
                    <a:pt x="2423" y="1942"/>
                    <a:pt x="2515" y="1786"/>
                    <a:pt x="2605" y="1631"/>
                  </a:cubicBezTo>
                  <a:cubicBezTo>
                    <a:pt x="2384" y="1160"/>
                    <a:pt x="2278" y="548"/>
                    <a:pt x="1917" y="249"/>
                  </a:cubicBezTo>
                  <a:cubicBezTo>
                    <a:pt x="1710" y="79"/>
                    <a:pt x="1494" y="0"/>
                    <a:pt x="128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1" name="Google Shape;10151;p24"/>
            <p:cNvSpPr/>
            <p:nvPr/>
          </p:nvSpPr>
          <p:spPr>
            <a:xfrm>
              <a:off x="1812950" y="1411450"/>
              <a:ext cx="68000" cy="58400"/>
            </a:xfrm>
            <a:custGeom>
              <a:avLst/>
              <a:gdLst/>
              <a:ahLst/>
              <a:cxnLst/>
              <a:rect l="l" t="t" r="r" b="b"/>
              <a:pathLst>
                <a:path w="2720" h="2336" extrusionOk="0">
                  <a:moveTo>
                    <a:pt x="1359" y="0"/>
                  </a:moveTo>
                  <a:cubicBezTo>
                    <a:pt x="985" y="0"/>
                    <a:pt x="625" y="246"/>
                    <a:pt x="381" y="667"/>
                  </a:cubicBezTo>
                  <a:cubicBezTo>
                    <a:pt x="1" y="1323"/>
                    <a:pt x="126" y="2015"/>
                    <a:pt x="807" y="2269"/>
                  </a:cubicBezTo>
                  <a:cubicBezTo>
                    <a:pt x="938" y="2318"/>
                    <a:pt x="1080" y="2336"/>
                    <a:pt x="1230" y="2336"/>
                  </a:cubicBezTo>
                  <a:cubicBezTo>
                    <a:pt x="1618" y="2336"/>
                    <a:pt x="2052" y="2213"/>
                    <a:pt x="2451" y="2182"/>
                  </a:cubicBezTo>
                  <a:lnTo>
                    <a:pt x="2719" y="1719"/>
                  </a:lnTo>
                  <a:cubicBezTo>
                    <a:pt x="2484" y="1217"/>
                    <a:pt x="2367" y="567"/>
                    <a:pt x="1983" y="244"/>
                  </a:cubicBezTo>
                  <a:cubicBezTo>
                    <a:pt x="1783" y="78"/>
                    <a:pt x="1569" y="0"/>
                    <a:pt x="135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2" name="Google Shape;10152;p24"/>
            <p:cNvSpPr/>
            <p:nvPr/>
          </p:nvSpPr>
          <p:spPr>
            <a:xfrm>
              <a:off x="1549850" y="1891325"/>
              <a:ext cx="67100" cy="51400"/>
            </a:xfrm>
            <a:custGeom>
              <a:avLst/>
              <a:gdLst/>
              <a:ahLst/>
              <a:cxnLst/>
              <a:rect l="l" t="t" r="r" b="b"/>
              <a:pathLst>
                <a:path w="2684" h="2056" extrusionOk="0">
                  <a:moveTo>
                    <a:pt x="1323" y="0"/>
                  </a:moveTo>
                  <a:cubicBezTo>
                    <a:pt x="1000" y="0"/>
                    <a:pt x="651" y="56"/>
                    <a:pt x="328" y="56"/>
                  </a:cubicBezTo>
                  <a:cubicBezTo>
                    <a:pt x="320" y="56"/>
                    <a:pt x="313" y="56"/>
                    <a:pt x="305" y="56"/>
                  </a:cubicBezTo>
                  <a:lnTo>
                    <a:pt x="0" y="515"/>
                  </a:lnTo>
                  <a:cubicBezTo>
                    <a:pt x="210" y="1021"/>
                    <a:pt x="289" y="1743"/>
                    <a:pt x="665" y="1968"/>
                  </a:cubicBezTo>
                  <a:cubicBezTo>
                    <a:pt x="766" y="2029"/>
                    <a:pt x="910" y="2056"/>
                    <a:pt x="1071" y="2056"/>
                  </a:cubicBezTo>
                  <a:cubicBezTo>
                    <a:pt x="1449" y="2056"/>
                    <a:pt x="1921" y="1907"/>
                    <a:pt x="2155" y="1690"/>
                  </a:cubicBezTo>
                  <a:cubicBezTo>
                    <a:pt x="2684" y="1201"/>
                    <a:pt x="2592" y="424"/>
                    <a:pt x="1922" y="109"/>
                  </a:cubicBezTo>
                  <a:cubicBezTo>
                    <a:pt x="1744" y="25"/>
                    <a:pt x="1539" y="0"/>
                    <a:pt x="132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3" name="Google Shape;10153;p24"/>
            <p:cNvSpPr/>
            <p:nvPr/>
          </p:nvSpPr>
          <p:spPr>
            <a:xfrm>
              <a:off x="5999800" y="3765250"/>
              <a:ext cx="68250" cy="58475"/>
            </a:xfrm>
            <a:custGeom>
              <a:avLst/>
              <a:gdLst/>
              <a:ahLst/>
              <a:cxnLst/>
              <a:rect l="l" t="t" r="r" b="b"/>
              <a:pathLst>
                <a:path w="2730" h="2339" extrusionOk="0">
                  <a:moveTo>
                    <a:pt x="1351" y="1"/>
                  </a:moveTo>
                  <a:cubicBezTo>
                    <a:pt x="970" y="1"/>
                    <a:pt x="607" y="256"/>
                    <a:pt x="368" y="688"/>
                  </a:cubicBezTo>
                  <a:cubicBezTo>
                    <a:pt x="1" y="1353"/>
                    <a:pt x="141" y="2041"/>
                    <a:pt x="827" y="2280"/>
                  </a:cubicBezTo>
                  <a:cubicBezTo>
                    <a:pt x="948" y="2322"/>
                    <a:pt x="1078" y="2339"/>
                    <a:pt x="1214" y="2339"/>
                  </a:cubicBezTo>
                  <a:cubicBezTo>
                    <a:pt x="1611" y="2339"/>
                    <a:pt x="2059" y="2198"/>
                    <a:pt x="2470" y="2158"/>
                  </a:cubicBezTo>
                  <a:lnTo>
                    <a:pt x="2730" y="1690"/>
                  </a:lnTo>
                  <a:cubicBezTo>
                    <a:pt x="2482" y="1194"/>
                    <a:pt x="2354" y="548"/>
                    <a:pt x="1962" y="233"/>
                  </a:cubicBezTo>
                  <a:cubicBezTo>
                    <a:pt x="1764" y="74"/>
                    <a:pt x="1555" y="1"/>
                    <a:pt x="135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4" name="Google Shape;10154;p24"/>
            <p:cNvSpPr/>
            <p:nvPr/>
          </p:nvSpPr>
          <p:spPr>
            <a:xfrm>
              <a:off x="5721625" y="1269000"/>
              <a:ext cx="65425" cy="56025"/>
            </a:xfrm>
            <a:custGeom>
              <a:avLst/>
              <a:gdLst/>
              <a:ahLst/>
              <a:cxnLst/>
              <a:rect l="l" t="t" r="r" b="b"/>
              <a:pathLst>
                <a:path w="2617" h="2241" extrusionOk="0">
                  <a:moveTo>
                    <a:pt x="1314" y="1"/>
                  </a:moveTo>
                  <a:cubicBezTo>
                    <a:pt x="975" y="1"/>
                    <a:pt x="644" y="212"/>
                    <a:pt x="409" y="587"/>
                  </a:cubicBezTo>
                  <a:cubicBezTo>
                    <a:pt x="1" y="1236"/>
                    <a:pt x="105" y="1908"/>
                    <a:pt x="804" y="2174"/>
                  </a:cubicBezTo>
                  <a:cubicBezTo>
                    <a:pt x="929" y="2223"/>
                    <a:pt x="1065" y="2240"/>
                    <a:pt x="1209" y="2240"/>
                  </a:cubicBezTo>
                  <a:cubicBezTo>
                    <a:pt x="1569" y="2240"/>
                    <a:pt x="1973" y="2128"/>
                    <a:pt x="2344" y="2102"/>
                  </a:cubicBezTo>
                  <a:cubicBezTo>
                    <a:pt x="2435" y="1947"/>
                    <a:pt x="2525" y="1793"/>
                    <a:pt x="2616" y="1638"/>
                  </a:cubicBezTo>
                  <a:cubicBezTo>
                    <a:pt x="2395" y="1166"/>
                    <a:pt x="2286" y="568"/>
                    <a:pt x="1929" y="253"/>
                  </a:cubicBezTo>
                  <a:cubicBezTo>
                    <a:pt x="1735" y="81"/>
                    <a:pt x="1523" y="1"/>
                    <a:pt x="131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5" name="Google Shape;10155;p24"/>
            <p:cNvSpPr/>
            <p:nvPr/>
          </p:nvSpPr>
          <p:spPr>
            <a:xfrm>
              <a:off x="1774575" y="4197450"/>
              <a:ext cx="65875" cy="64550"/>
            </a:xfrm>
            <a:custGeom>
              <a:avLst/>
              <a:gdLst/>
              <a:ahLst/>
              <a:cxnLst/>
              <a:rect l="l" t="t" r="r" b="b"/>
              <a:pathLst>
                <a:path w="2635" h="2582" extrusionOk="0">
                  <a:moveTo>
                    <a:pt x="1942" y="0"/>
                  </a:moveTo>
                  <a:cubicBezTo>
                    <a:pt x="1440" y="247"/>
                    <a:pt x="794" y="373"/>
                    <a:pt x="469" y="768"/>
                  </a:cubicBezTo>
                  <a:cubicBezTo>
                    <a:pt x="0" y="1338"/>
                    <a:pt x="217" y="2006"/>
                    <a:pt x="861" y="2379"/>
                  </a:cubicBezTo>
                  <a:cubicBezTo>
                    <a:pt x="1093" y="2513"/>
                    <a:pt x="1330" y="2582"/>
                    <a:pt x="1551" y="2582"/>
                  </a:cubicBezTo>
                  <a:cubicBezTo>
                    <a:pt x="1944" y="2582"/>
                    <a:pt x="2286" y="2365"/>
                    <a:pt x="2454" y="1922"/>
                  </a:cubicBezTo>
                  <a:cubicBezTo>
                    <a:pt x="2635" y="1443"/>
                    <a:pt x="2429" y="820"/>
                    <a:pt x="2395" y="263"/>
                  </a:cubicBezTo>
                  <a:lnTo>
                    <a:pt x="1942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6" name="Google Shape;10156;p24"/>
            <p:cNvSpPr/>
            <p:nvPr/>
          </p:nvSpPr>
          <p:spPr>
            <a:xfrm>
              <a:off x="2579850" y="4960075"/>
              <a:ext cx="56950" cy="64375"/>
            </a:xfrm>
            <a:custGeom>
              <a:avLst/>
              <a:gdLst/>
              <a:ahLst/>
              <a:cxnLst/>
              <a:rect l="l" t="t" r="r" b="b"/>
              <a:pathLst>
                <a:path w="2278" h="2575" extrusionOk="0">
                  <a:moveTo>
                    <a:pt x="1060" y="0"/>
                  </a:moveTo>
                  <a:cubicBezTo>
                    <a:pt x="685" y="0"/>
                    <a:pt x="329" y="247"/>
                    <a:pt x="170" y="689"/>
                  </a:cubicBezTo>
                  <a:cubicBezTo>
                    <a:pt x="0" y="1162"/>
                    <a:pt x="216" y="1769"/>
                    <a:pt x="260" y="2315"/>
                  </a:cubicBezTo>
                  <a:lnTo>
                    <a:pt x="745" y="2575"/>
                  </a:lnTo>
                  <a:cubicBezTo>
                    <a:pt x="1221" y="2302"/>
                    <a:pt x="1924" y="2133"/>
                    <a:pt x="2108" y="1727"/>
                  </a:cubicBezTo>
                  <a:cubicBezTo>
                    <a:pt x="2277" y="1361"/>
                    <a:pt x="2037" y="568"/>
                    <a:pt x="1704" y="266"/>
                  </a:cubicBezTo>
                  <a:cubicBezTo>
                    <a:pt x="1507" y="85"/>
                    <a:pt x="1280" y="0"/>
                    <a:pt x="106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7" name="Google Shape;10157;p24"/>
            <p:cNvSpPr/>
            <p:nvPr/>
          </p:nvSpPr>
          <p:spPr>
            <a:xfrm>
              <a:off x="6109850" y="1957600"/>
              <a:ext cx="58075" cy="49700"/>
            </a:xfrm>
            <a:custGeom>
              <a:avLst/>
              <a:gdLst/>
              <a:ahLst/>
              <a:cxnLst/>
              <a:rect l="l" t="t" r="r" b="b"/>
              <a:pathLst>
                <a:path w="2323" h="1988" extrusionOk="0">
                  <a:moveTo>
                    <a:pt x="1303" y="0"/>
                  </a:moveTo>
                  <a:cubicBezTo>
                    <a:pt x="886" y="0"/>
                    <a:pt x="341" y="191"/>
                    <a:pt x="192" y="442"/>
                  </a:cubicBezTo>
                  <a:cubicBezTo>
                    <a:pt x="0" y="767"/>
                    <a:pt x="223" y="1628"/>
                    <a:pt x="550" y="1884"/>
                  </a:cubicBezTo>
                  <a:cubicBezTo>
                    <a:pt x="648" y="1961"/>
                    <a:pt x="785" y="1988"/>
                    <a:pt x="943" y="1988"/>
                  </a:cubicBezTo>
                  <a:cubicBezTo>
                    <a:pt x="1277" y="1988"/>
                    <a:pt x="1705" y="1867"/>
                    <a:pt x="2056" y="1845"/>
                  </a:cubicBezTo>
                  <a:cubicBezTo>
                    <a:pt x="2146" y="1693"/>
                    <a:pt x="2234" y="1543"/>
                    <a:pt x="2323" y="1392"/>
                  </a:cubicBezTo>
                  <a:cubicBezTo>
                    <a:pt x="2100" y="924"/>
                    <a:pt x="1985" y="207"/>
                    <a:pt x="1627" y="54"/>
                  </a:cubicBezTo>
                  <a:cubicBezTo>
                    <a:pt x="1540" y="17"/>
                    <a:pt x="1427" y="0"/>
                    <a:pt x="130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8" name="Google Shape;10158;p24"/>
            <p:cNvSpPr/>
            <p:nvPr/>
          </p:nvSpPr>
          <p:spPr>
            <a:xfrm>
              <a:off x="3318925" y="380425"/>
              <a:ext cx="55575" cy="56725"/>
            </a:xfrm>
            <a:custGeom>
              <a:avLst/>
              <a:gdLst/>
              <a:ahLst/>
              <a:cxnLst/>
              <a:rect l="l" t="t" r="r" b="b"/>
              <a:pathLst>
                <a:path w="2223" h="2269" extrusionOk="0">
                  <a:moveTo>
                    <a:pt x="1442" y="1"/>
                  </a:moveTo>
                  <a:cubicBezTo>
                    <a:pt x="988" y="258"/>
                    <a:pt x="284" y="426"/>
                    <a:pt x="147" y="799"/>
                  </a:cubicBezTo>
                  <a:cubicBezTo>
                    <a:pt x="1" y="1196"/>
                    <a:pt x="257" y="2049"/>
                    <a:pt x="587" y="2218"/>
                  </a:cubicBezTo>
                  <a:cubicBezTo>
                    <a:pt x="654" y="2253"/>
                    <a:pt x="743" y="2268"/>
                    <a:pt x="843" y="2268"/>
                  </a:cubicBezTo>
                  <a:cubicBezTo>
                    <a:pt x="1235" y="2268"/>
                    <a:pt x="1809" y="2029"/>
                    <a:pt x="1999" y="1751"/>
                  </a:cubicBezTo>
                  <a:cubicBezTo>
                    <a:pt x="2223" y="1423"/>
                    <a:pt x="1952" y="754"/>
                    <a:pt x="1897" y="235"/>
                  </a:cubicBezTo>
                  <a:lnTo>
                    <a:pt x="1442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9" name="Google Shape;10159;p24"/>
            <p:cNvSpPr/>
            <p:nvPr/>
          </p:nvSpPr>
          <p:spPr>
            <a:xfrm>
              <a:off x="6227000" y="3114325"/>
              <a:ext cx="56425" cy="50050"/>
            </a:xfrm>
            <a:custGeom>
              <a:avLst/>
              <a:gdLst/>
              <a:ahLst/>
              <a:cxnLst/>
              <a:rect l="l" t="t" r="r" b="b"/>
              <a:pathLst>
                <a:path w="2257" h="2002" extrusionOk="0">
                  <a:moveTo>
                    <a:pt x="1305" y="1"/>
                  </a:moveTo>
                  <a:cubicBezTo>
                    <a:pt x="926" y="1"/>
                    <a:pt x="431" y="320"/>
                    <a:pt x="0" y="464"/>
                  </a:cubicBezTo>
                  <a:cubicBezTo>
                    <a:pt x="158" y="970"/>
                    <a:pt x="174" y="1685"/>
                    <a:pt x="516" y="1919"/>
                  </a:cubicBezTo>
                  <a:cubicBezTo>
                    <a:pt x="603" y="1978"/>
                    <a:pt x="714" y="2001"/>
                    <a:pt x="842" y="2001"/>
                  </a:cubicBezTo>
                  <a:cubicBezTo>
                    <a:pt x="1186" y="2001"/>
                    <a:pt x="1644" y="1835"/>
                    <a:pt x="2019" y="1788"/>
                  </a:cubicBezTo>
                  <a:cubicBezTo>
                    <a:pt x="2099" y="1633"/>
                    <a:pt x="2177" y="1478"/>
                    <a:pt x="2256" y="1323"/>
                  </a:cubicBezTo>
                  <a:cubicBezTo>
                    <a:pt x="2007" y="870"/>
                    <a:pt x="1851" y="161"/>
                    <a:pt x="1484" y="30"/>
                  </a:cubicBezTo>
                  <a:cubicBezTo>
                    <a:pt x="1428" y="10"/>
                    <a:pt x="1368" y="1"/>
                    <a:pt x="130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0" name="Google Shape;10160;p24"/>
            <p:cNvSpPr/>
            <p:nvPr/>
          </p:nvSpPr>
          <p:spPr>
            <a:xfrm>
              <a:off x="2272800" y="891275"/>
              <a:ext cx="56375" cy="50000"/>
            </a:xfrm>
            <a:custGeom>
              <a:avLst/>
              <a:gdLst/>
              <a:ahLst/>
              <a:cxnLst/>
              <a:rect l="l" t="t" r="r" b="b"/>
              <a:pathLst>
                <a:path w="2255" h="2000" extrusionOk="0">
                  <a:moveTo>
                    <a:pt x="1304" y="1"/>
                  </a:moveTo>
                  <a:cubicBezTo>
                    <a:pt x="926" y="1"/>
                    <a:pt x="431" y="318"/>
                    <a:pt x="0" y="461"/>
                  </a:cubicBezTo>
                  <a:cubicBezTo>
                    <a:pt x="156" y="966"/>
                    <a:pt x="170" y="1682"/>
                    <a:pt x="511" y="1917"/>
                  </a:cubicBezTo>
                  <a:cubicBezTo>
                    <a:pt x="598" y="1976"/>
                    <a:pt x="711" y="1999"/>
                    <a:pt x="839" y="1999"/>
                  </a:cubicBezTo>
                  <a:cubicBezTo>
                    <a:pt x="1183" y="1999"/>
                    <a:pt x="1640" y="1835"/>
                    <a:pt x="2016" y="1790"/>
                  </a:cubicBezTo>
                  <a:lnTo>
                    <a:pt x="2255" y="1326"/>
                  </a:lnTo>
                  <a:cubicBezTo>
                    <a:pt x="2006" y="872"/>
                    <a:pt x="1851" y="163"/>
                    <a:pt x="1484" y="30"/>
                  </a:cubicBezTo>
                  <a:cubicBezTo>
                    <a:pt x="1428" y="10"/>
                    <a:pt x="1367" y="1"/>
                    <a:pt x="130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1" name="Google Shape;10161;p24"/>
            <p:cNvSpPr/>
            <p:nvPr/>
          </p:nvSpPr>
          <p:spPr>
            <a:xfrm>
              <a:off x="5446425" y="952450"/>
              <a:ext cx="55450" cy="56925"/>
            </a:xfrm>
            <a:custGeom>
              <a:avLst/>
              <a:gdLst/>
              <a:ahLst/>
              <a:cxnLst/>
              <a:rect l="l" t="t" r="r" b="b"/>
              <a:pathLst>
                <a:path w="2218" h="2277" extrusionOk="0">
                  <a:moveTo>
                    <a:pt x="1460" y="0"/>
                  </a:moveTo>
                  <a:cubicBezTo>
                    <a:pt x="1001" y="251"/>
                    <a:pt x="295" y="408"/>
                    <a:pt x="153" y="778"/>
                  </a:cubicBezTo>
                  <a:cubicBezTo>
                    <a:pt x="1" y="1173"/>
                    <a:pt x="381" y="1770"/>
                    <a:pt x="530" y="2277"/>
                  </a:cubicBezTo>
                  <a:cubicBezTo>
                    <a:pt x="1035" y="2119"/>
                    <a:pt x="1743" y="2106"/>
                    <a:pt x="1987" y="1761"/>
                  </a:cubicBezTo>
                  <a:cubicBezTo>
                    <a:pt x="2217" y="1438"/>
                    <a:pt x="1958" y="763"/>
                    <a:pt x="1914" y="243"/>
                  </a:cubicBezTo>
                  <a:lnTo>
                    <a:pt x="1460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2" name="Google Shape;10162;p24"/>
            <p:cNvSpPr/>
            <p:nvPr/>
          </p:nvSpPr>
          <p:spPr>
            <a:xfrm>
              <a:off x="4513800" y="436125"/>
              <a:ext cx="55575" cy="57325"/>
            </a:xfrm>
            <a:custGeom>
              <a:avLst/>
              <a:gdLst/>
              <a:ahLst/>
              <a:cxnLst/>
              <a:rect l="l" t="t" r="r" b="b"/>
              <a:pathLst>
                <a:path w="2223" h="2293" extrusionOk="0">
                  <a:moveTo>
                    <a:pt x="1676" y="1"/>
                  </a:moveTo>
                  <a:cubicBezTo>
                    <a:pt x="1172" y="167"/>
                    <a:pt x="463" y="192"/>
                    <a:pt x="224" y="541"/>
                  </a:cubicBezTo>
                  <a:cubicBezTo>
                    <a:pt x="0" y="870"/>
                    <a:pt x="273" y="1539"/>
                    <a:pt x="326" y="2058"/>
                  </a:cubicBezTo>
                  <a:lnTo>
                    <a:pt x="781" y="2292"/>
                  </a:lnTo>
                  <a:cubicBezTo>
                    <a:pt x="1237" y="2034"/>
                    <a:pt x="1940" y="1866"/>
                    <a:pt x="2078" y="1493"/>
                  </a:cubicBezTo>
                  <a:cubicBezTo>
                    <a:pt x="2222" y="1095"/>
                    <a:pt x="1830" y="506"/>
                    <a:pt x="1676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3" name="Google Shape;10163;p24"/>
            <p:cNvSpPr/>
            <p:nvPr/>
          </p:nvSpPr>
          <p:spPr>
            <a:xfrm>
              <a:off x="6209175" y="2325500"/>
              <a:ext cx="58025" cy="49675"/>
            </a:xfrm>
            <a:custGeom>
              <a:avLst/>
              <a:gdLst/>
              <a:ahLst/>
              <a:cxnLst/>
              <a:rect l="l" t="t" r="r" b="b"/>
              <a:pathLst>
                <a:path w="2321" h="1987" extrusionOk="0">
                  <a:moveTo>
                    <a:pt x="1300" y="1"/>
                  </a:moveTo>
                  <a:cubicBezTo>
                    <a:pt x="883" y="1"/>
                    <a:pt x="339" y="190"/>
                    <a:pt x="192" y="441"/>
                  </a:cubicBezTo>
                  <a:cubicBezTo>
                    <a:pt x="0" y="767"/>
                    <a:pt x="223" y="1629"/>
                    <a:pt x="550" y="1884"/>
                  </a:cubicBezTo>
                  <a:cubicBezTo>
                    <a:pt x="648" y="1960"/>
                    <a:pt x="784" y="1987"/>
                    <a:pt x="942" y="1987"/>
                  </a:cubicBezTo>
                  <a:cubicBezTo>
                    <a:pt x="1276" y="1987"/>
                    <a:pt x="1704" y="1866"/>
                    <a:pt x="2056" y="1844"/>
                  </a:cubicBezTo>
                  <a:lnTo>
                    <a:pt x="2321" y="1392"/>
                  </a:lnTo>
                  <a:cubicBezTo>
                    <a:pt x="2098" y="923"/>
                    <a:pt x="1984" y="207"/>
                    <a:pt x="1625" y="55"/>
                  </a:cubicBezTo>
                  <a:cubicBezTo>
                    <a:pt x="1538" y="18"/>
                    <a:pt x="1424" y="1"/>
                    <a:pt x="130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4" name="Google Shape;10164;p24"/>
            <p:cNvSpPr/>
            <p:nvPr/>
          </p:nvSpPr>
          <p:spPr>
            <a:xfrm>
              <a:off x="6157925" y="2141325"/>
              <a:ext cx="55100" cy="55950"/>
            </a:xfrm>
            <a:custGeom>
              <a:avLst/>
              <a:gdLst/>
              <a:ahLst/>
              <a:cxnLst/>
              <a:rect l="l" t="t" r="r" b="b"/>
              <a:pathLst>
                <a:path w="2204" h="2238" extrusionOk="0">
                  <a:moveTo>
                    <a:pt x="1364" y="1"/>
                  </a:moveTo>
                  <a:cubicBezTo>
                    <a:pt x="975" y="1"/>
                    <a:pt x="437" y="200"/>
                    <a:pt x="242" y="453"/>
                  </a:cubicBezTo>
                  <a:cubicBezTo>
                    <a:pt x="0" y="767"/>
                    <a:pt x="233" y="1452"/>
                    <a:pt x="257" y="1974"/>
                  </a:cubicBezTo>
                  <a:lnTo>
                    <a:pt x="696" y="2238"/>
                  </a:lnTo>
                  <a:cubicBezTo>
                    <a:pt x="1164" y="2004"/>
                    <a:pt x="1875" y="1875"/>
                    <a:pt x="2035" y="1510"/>
                  </a:cubicBezTo>
                  <a:cubicBezTo>
                    <a:pt x="2203" y="1124"/>
                    <a:pt x="1996" y="256"/>
                    <a:pt x="1676" y="67"/>
                  </a:cubicBezTo>
                  <a:cubicBezTo>
                    <a:pt x="1598" y="21"/>
                    <a:pt x="1489" y="1"/>
                    <a:pt x="136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5" name="Google Shape;10165;p24"/>
            <p:cNvSpPr/>
            <p:nvPr/>
          </p:nvSpPr>
          <p:spPr>
            <a:xfrm>
              <a:off x="2349150" y="4828550"/>
              <a:ext cx="55250" cy="56500"/>
            </a:xfrm>
            <a:custGeom>
              <a:avLst/>
              <a:gdLst/>
              <a:ahLst/>
              <a:cxnLst/>
              <a:rect l="l" t="t" r="r" b="b"/>
              <a:pathLst>
                <a:path w="2210" h="2260" extrusionOk="0">
                  <a:moveTo>
                    <a:pt x="1479" y="1"/>
                  </a:moveTo>
                  <a:cubicBezTo>
                    <a:pt x="1018" y="242"/>
                    <a:pt x="309" y="387"/>
                    <a:pt x="160" y="754"/>
                  </a:cubicBezTo>
                  <a:cubicBezTo>
                    <a:pt x="1" y="1146"/>
                    <a:pt x="369" y="1748"/>
                    <a:pt x="508" y="2260"/>
                  </a:cubicBezTo>
                  <a:cubicBezTo>
                    <a:pt x="1016" y="2112"/>
                    <a:pt x="1723" y="2112"/>
                    <a:pt x="1974" y="1773"/>
                  </a:cubicBezTo>
                  <a:cubicBezTo>
                    <a:pt x="2210" y="1454"/>
                    <a:pt x="1964" y="774"/>
                    <a:pt x="1930" y="254"/>
                  </a:cubicBezTo>
                  <a:lnTo>
                    <a:pt x="1479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6" name="Google Shape;10166;p24"/>
            <p:cNvSpPr/>
            <p:nvPr/>
          </p:nvSpPr>
          <p:spPr>
            <a:xfrm>
              <a:off x="3135400" y="441225"/>
              <a:ext cx="58925" cy="50275"/>
            </a:xfrm>
            <a:custGeom>
              <a:avLst/>
              <a:gdLst/>
              <a:ahLst/>
              <a:cxnLst/>
              <a:rect l="l" t="t" r="r" b="b"/>
              <a:pathLst>
                <a:path w="2357" h="2011" extrusionOk="0">
                  <a:moveTo>
                    <a:pt x="1330" y="1"/>
                  </a:moveTo>
                  <a:cubicBezTo>
                    <a:pt x="905" y="1"/>
                    <a:pt x="314" y="235"/>
                    <a:pt x="173" y="510"/>
                  </a:cubicBezTo>
                  <a:cubicBezTo>
                    <a:pt x="0" y="847"/>
                    <a:pt x="273" y="1693"/>
                    <a:pt x="616" y="1929"/>
                  </a:cubicBezTo>
                  <a:cubicBezTo>
                    <a:pt x="703" y="1988"/>
                    <a:pt x="814" y="2010"/>
                    <a:pt x="940" y="2010"/>
                  </a:cubicBezTo>
                  <a:cubicBezTo>
                    <a:pt x="1284" y="2010"/>
                    <a:pt x="1742" y="1844"/>
                    <a:pt x="2119" y="1798"/>
                  </a:cubicBezTo>
                  <a:cubicBezTo>
                    <a:pt x="2197" y="1642"/>
                    <a:pt x="2277" y="1488"/>
                    <a:pt x="2357" y="1334"/>
                  </a:cubicBezTo>
                  <a:cubicBezTo>
                    <a:pt x="2108" y="878"/>
                    <a:pt x="1950" y="169"/>
                    <a:pt x="1583" y="38"/>
                  </a:cubicBezTo>
                  <a:cubicBezTo>
                    <a:pt x="1512" y="13"/>
                    <a:pt x="1425" y="1"/>
                    <a:pt x="133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7" name="Google Shape;10167;p24"/>
            <p:cNvSpPr/>
            <p:nvPr/>
          </p:nvSpPr>
          <p:spPr>
            <a:xfrm>
              <a:off x="2814325" y="5090075"/>
              <a:ext cx="55300" cy="56200"/>
            </a:xfrm>
            <a:custGeom>
              <a:avLst/>
              <a:gdLst/>
              <a:ahLst/>
              <a:cxnLst/>
              <a:rect l="l" t="t" r="r" b="b"/>
              <a:pathLst>
                <a:path w="2212" h="2248" extrusionOk="0">
                  <a:moveTo>
                    <a:pt x="1482" y="1"/>
                  </a:moveTo>
                  <a:cubicBezTo>
                    <a:pt x="1019" y="242"/>
                    <a:pt x="312" y="385"/>
                    <a:pt x="162" y="754"/>
                  </a:cubicBezTo>
                  <a:cubicBezTo>
                    <a:pt x="1" y="1144"/>
                    <a:pt x="225" y="2006"/>
                    <a:pt x="548" y="2188"/>
                  </a:cubicBezTo>
                  <a:cubicBezTo>
                    <a:pt x="622" y="2229"/>
                    <a:pt x="724" y="2248"/>
                    <a:pt x="840" y="2248"/>
                  </a:cubicBezTo>
                  <a:cubicBezTo>
                    <a:pt x="1230" y="2248"/>
                    <a:pt x="1781" y="2036"/>
                    <a:pt x="1974" y="1775"/>
                  </a:cubicBezTo>
                  <a:cubicBezTo>
                    <a:pt x="2211" y="1455"/>
                    <a:pt x="1965" y="776"/>
                    <a:pt x="1933" y="256"/>
                  </a:cubicBezTo>
                  <a:lnTo>
                    <a:pt x="1482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8" name="Google Shape;10168;p24"/>
            <p:cNvSpPr/>
            <p:nvPr/>
          </p:nvSpPr>
          <p:spPr>
            <a:xfrm>
              <a:off x="1422150" y="2131175"/>
              <a:ext cx="58875" cy="47450"/>
            </a:xfrm>
            <a:custGeom>
              <a:avLst/>
              <a:gdLst/>
              <a:ahLst/>
              <a:cxnLst/>
              <a:rect l="l" t="t" r="r" b="b"/>
              <a:pathLst>
                <a:path w="2355" h="1898" extrusionOk="0">
                  <a:moveTo>
                    <a:pt x="1244" y="1"/>
                  </a:moveTo>
                  <a:cubicBezTo>
                    <a:pt x="847" y="1"/>
                    <a:pt x="328" y="181"/>
                    <a:pt x="186" y="419"/>
                  </a:cubicBezTo>
                  <a:cubicBezTo>
                    <a:pt x="1" y="731"/>
                    <a:pt x="210" y="1565"/>
                    <a:pt x="522" y="1804"/>
                  </a:cubicBezTo>
                  <a:cubicBezTo>
                    <a:pt x="612" y="1872"/>
                    <a:pt x="734" y="1898"/>
                    <a:pt x="885" y="1898"/>
                  </a:cubicBezTo>
                  <a:cubicBezTo>
                    <a:pt x="1235" y="1898"/>
                    <a:pt x="1740" y="1762"/>
                    <a:pt x="2354" y="1714"/>
                  </a:cubicBezTo>
                  <a:cubicBezTo>
                    <a:pt x="1998" y="907"/>
                    <a:pt x="1905" y="211"/>
                    <a:pt x="1563" y="56"/>
                  </a:cubicBezTo>
                  <a:cubicBezTo>
                    <a:pt x="1478" y="18"/>
                    <a:pt x="1367" y="1"/>
                    <a:pt x="124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9" name="Google Shape;10169;p24"/>
            <p:cNvSpPr/>
            <p:nvPr/>
          </p:nvSpPr>
          <p:spPr>
            <a:xfrm>
              <a:off x="5611300" y="4484975"/>
              <a:ext cx="57525" cy="47625"/>
            </a:xfrm>
            <a:custGeom>
              <a:avLst/>
              <a:gdLst/>
              <a:ahLst/>
              <a:cxnLst/>
              <a:rect l="l" t="t" r="r" b="b"/>
              <a:pathLst>
                <a:path w="2301" h="1905" extrusionOk="0">
                  <a:moveTo>
                    <a:pt x="1247" y="0"/>
                  </a:moveTo>
                  <a:cubicBezTo>
                    <a:pt x="889" y="0"/>
                    <a:pt x="411" y="296"/>
                    <a:pt x="0" y="427"/>
                  </a:cubicBezTo>
                  <a:cubicBezTo>
                    <a:pt x="145" y="913"/>
                    <a:pt x="147" y="1606"/>
                    <a:pt x="473" y="1828"/>
                  </a:cubicBezTo>
                  <a:cubicBezTo>
                    <a:pt x="553" y="1883"/>
                    <a:pt x="655" y="1905"/>
                    <a:pt x="779" y="1905"/>
                  </a:cubicBezTo>
                  <a:cubicBezTo>
                    <a:pt x="1130" y="1905"/>
                    <a:pt x="1652" y="1729"/>
                    <a:pt x="2300" y="1645"/>
                  </a:cubicBezTo>
                  <a:cubicBezTo>
                    <a:pt x="1904" y="857"/>
                    <a:pt x="1776" y="167"/>
                    <a:pt x="1428" y="32"/>
                  </a:cubicBezTo>
                  <a:cubicBezTo>
                    <a:pt x="1372" y="10"/>
                    <a:pt x="1312" y="0"/>
                    <a:pt x="1247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0" name="Google Shape;10170;p24"/>
            <p:cNvSpPr/>
            <p:nvPr/>
          </p:nvSpPr>
          <p:spPr>
            <a:xfrm>
              <a:off x="5291125" y="4774400"/>
              <a:ext cx="53150" cy="58625"/>
            </a:xfrm>
            <a:custGeom>
              <a:avLst/>
              <a:gdLst/>
              <a:ahLst/>
              <a:cxnLst/>
              <a:rect l="l" t="t" r="r" b="b"/>
              <a:pathLst>
                <a:path w="2126" h="2345" extrusionOk="0">
                  <a:moveTo>
                    <a:pt x="1611" y="0"/>
                  </a:moveTo>
                  <a:cubicBezTo>
                    <a:pt x="1126" y="154"/>
                    <a:pt x="441" y="170"/>
                    <a:pt x="215" y="501"/>
                  </a:cubicBezTo>
                  <a:cubicBezTo>
                    <a:pt x="0" y="814"/>
                    <a:pt x="267" y="1459"/>
                    <a:pt x="366" y="2345"/>
                  </a:cubicBezTo>
                  <a:cubicBezTo>
                    <a:pt x="1154" y="1929"/>
                    <a:pt x="1838" y="1789"/>
                    <a:pt x="1978" y="1437"/>
                  </a:cubicBezTo>
                  <a:cubicBezTo>
                    <a:pt x="2125" y="1063"/>
                    <a:pt x="1755" y="488"/>
                    <a:pt x="161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1" name="Google Shape;10171;p24"/>
            <p:cNvSpPr/>
            <p:nvPr/>
          </p:nvSpPr>
          <p:spPr>
            <a:xfrm>
              <a:off x="3501075" y="335300"/>
              <a:ext cx="53175" cy="58675"/>
            </a:xfrm>
            <a:custGeom>
              <a:avLst/>
              <a:gdLst/>
              <a:ahLst/>
              <a:cxnLst/>
              <a:rect l="l" t="t" r="r" b="b"/>
              <a:pathLst>
                <a:path w="2127" h="2347" extrusionOk="0">
                  <a:moveTo>
                    <a:pt x="1609" y="0"/>
                  </a:moveTo>
                  <a:cubicBezTo>
                    <a:pt x="1125" y="155"/>
                    <a:pt x="439" y="171"/>
                    <a:pt x="214" y="504"/>
                  </a:cubicBezTo>
                  <a:cubicBezTo>
                    <a:pt x="0" y="818"/>
                    <a:pt x="270" y="1462"/>
                    <a:pt x="370" y="2346"/>
                  </a:cubicBezTo>
                  <a:cubicBezTo>
                    <a:pt x="1155" y="1931"/>
                    <a:pt x="1839" y="1789"/>
                    <a:pt x="1979" y="1434"/>
                  </a:cubicBezTo>
                  <a:cubicBezTo>
                    <a:pt x="2127" y="1061"/>
                    <a:pt x="1755" y="487"/>
                    <a:pt x="160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2" name="Google Shape;10172;p24"/>
            <p:cNvSpPr/>
            <p:nvPr/>
          </p:nvSpPr>
          <p:spPr>
            <a:xfrm>
              <a:off x="6059975" y="1774400"/>
              <a:ext cx="52725" cy="57000"/>
            </a:xfrm>
            <a:custGeom>
              <a:avLst/>
              <a:gdLst/>
              <a:ahLst/>
              <a:cxnLst/>
              <a:rect l="l" t="t" r="r" b="b"/>
              <a:pathLst>
                <a:path w="2109" h="2280" extrusionOk="0">
                  <a:moveTo>
                    <a:pt x="1647" y="1"/>
                  </a:moveTo>
                  <a:cubicBezTo>
                    <a:pt x="1157" y="129"/>
                    <a:pt x="473" y="110"/>
                    <a:pt x="230" y="430"/>
                  </a:cubicBezTo>
                  <a:cubicBezTo>
                    <a:pt x="0" y="732"/>
                    <a:pt x="233" y="1389"/>
                    <a:pt x="286" y="2279"/>
                  </a:cubicBezTo>
                  <a:cubicBezTo>
                    <a:pt x="1093" y="1905"/>
                    <a:pt x="1785" y="1800"/>
                    <a:pt x="1942" y="1454"/>
                  </a:cubicBezTo>
                  <a:cubicBezTo>
                    <a:pt x="2109" y="1090"/>
                    <a:pt x="1767" y="496"/>
                    <a:pt x="164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3" name="Google Shape;10173;p24"/>
            <p:cNvSpPr/>
            <p:nvPr/>
          </p:nvSpPr>
          <p:spPr>
            <a:xfrm>
              <a:off x="6137950" y="3534925"/>
              <a:ext cx="54400" cy="47750"/>
            </a:xfrm>
            <a:custGeom>
              <a:avLst/>
              <a:gdLst/>
              <a:ahLst/>
              <a:cxnLst/>
              <a:rect l="l" t="t" r="r" b="b"/>
              <a:pathLst>
                <a:path w="2176" h="1910" extrusionOk="0">
                  <a:moveTo>
                    <a:pt x="1357" y="1"/>
                  </a:moveTo>
                  <a:cubicBezTo>
                    <a:pt x="1011" y="1"/>
                    <a:pt x="580" y="137"/>
                    <a:pt x="213" y="170"/>
                  </a:cubicBezTo>
                  <a:lnTo>
                    <a:pt x="1" y="593"/>
                  </a:lnTo>
                  <a:cubicBezTo>
                    <a:pt x="213" y="1045"/>
                    <a:pt x="334" y="1772"/>
                    <a:pt x="661" y="1879"/>
                  </a:cubicBezTo>
                  <a:cubicBezTo>
                    <a:pt x="724" y="1900"/>
                    <a:pt x="792" y="1909"/>
                    <a:pt x="863" y="1909"/>
                  </a:cubicBezTo>
                  <a:cubicBezTo>
                    <a:pt x="1255" y="1909"/>
                    <a:pt x="1741" y="1626"/>
                    <a:pt x="2176" y="1499"/>
                  </a:cubicBezTo>
                  <a:cubicBezTo>
                    <a:pt x="2043" y="1010"/>
                    <a:pt x="2053" y="286"/>
                    <a:pt x="1738" y="90"/>
                  </a:cubicBezTo>
                  <a:cubicBezTo>
                    <a:pt x="1633" y="25"/>
                    <a:pt x="1502" y="1"/>
                    <a:pt x="135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4" name="Google Shape;10174;p24"/>
            <p:cNvSpPr/>
            <p:nvPr/>
          </p:nvSpPr>
          <p:spPr>
            <a:xfrm>
              <a:off x="1955600" y="1171200"/>
              <a:ext cx="53175" cy="58200"/>
            </a:xfrm>
            <a:custGeom>
              <a:avLst/>
              <a:gdLst/>
              <a:ahLst/>
              <a:cxnLst/>
              <a:rect l="l" t="t" r="r" b="b"/>
              <a:pathLst>
                <a:path w="2127" h="2328" extrusionOk="0">
                  <a:moveTo>
                    <a:pt x="1758" y="0"/>
                  </a:moveTo>
                  <a:cubicBezTo>
                    <a:pt x="973" y="417"/>
                    <a:pt x="289" y="559"/>
                    <a:pt x="148" y="914"/>
                  </a:cubicBezTo>
                  <a:cubicBezTo>
                    <a:pt x="0" y="1285"/>
                    <a:pt x="242" y="2110"/>
                    <a:pt x="556" y="2277"/>
                  </a:cubicBezTo>
                  <a:cubicBezTo>
                    <a:pt x="622" y="2312"/>
                    <a:pt x="710" y="2327"/>
                    <a:pt x="811" y="2327"/>
                  </a:cubicBezTo>
                  <a:cubicBezTo>
                    <a:pt x="1188" y="2327"/>
                    <a:pt x="1736" y="2105"/>
                    <a:pt x="1915" y="1842"/>
                  </a:cubicBezTo>
                  <a:cubicBezTo>
                    <a:pt x="2127" y="1528"/>
                    <a:pt x="1859" y="884"/>
                    <a:pt x="175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5" name="Google Shape;10175;p24"/>
            <p:cNvSpPr/>
            <p:nvPr/>
          </p:nvSpPr>
          <p:spPr>
            <a:xfrm>
              <a:off x="1338725" y="2540800"/>
              <a:ext cx="53175" cy="58675"/>
            </a:xfrm>
            <a:custGeom>
              <a:avLst/>
              <a:gdLst/>
              <a:ahLst/>
              <a:cxnLst/>
              <a:rect l="l" t="t" r="r" b="b"/>
              <a:pathLst>
                <a:path w="2127" h="2347" extrusionOk="0">
                  <a:moveTo>
                    <a:pt x="1758" y="0"/>
                  </a:moveTo>
                  <a:cubicBezTo>
                    <a:pt x="973" y="416"/>
                    <a:pt x="289" y="557"/>
                    <a:pt x="147" y="911"/>
                  </a:cubicBezTo>
                  <a:cubicBezTo>
                    <a:pt x="0" y="1284"/>
                    <a:pt x="373" y="1860"/>
                    <a:pt x="517" y="2346"/>
                  </a:cubicBezTo>
                  <a:cubicBezTo>
                    <a:pt x="1002" y="2191"/>
                    <a:pt x="1687" y="2175"/>
                    <a:pt x="1913" y="1842"/>
                  </a:cubicBezTo>
                  <a:cubicBezTo>
                    <a:pt x="2127" y="1528"/>
                    <a:pt x="1858" y="884"/>
                    <a:pt x="175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6" name="Google Shape;10176;p24"/>
            <p:cNvSpPr/>
            <p:nvPr/>
          </p:nvSpPr>
          <p:spPr>
            <a:xfrm>
              <a:off x="2955550" y="495875"/>
              <a:ext cx="57975" cy="48625"/>
            </a:xfrm>
            <a:custGeom>
              <a:avLst/>
              <a:gdLst/>
              <a:ahLst/>
              <a:cxnLst/>
              <a:rect l="l" t="t" r="r" b="b"/>
              <a:pathLst>
                <a:path w="2319" h="1945" extrusionOk="0">
                  <a:moveTo>
                    <a:pt x="1313" y="0"/>
                  </a:moveTo>
                  <a:cubicBezTo>
                    <a:pt x="922" y="0"/>
                    <a:pt x="434" y="281"/>
                    <a:pt x="0" y="406"/>
                  </a:cubicBezTo>
                  <a:cubicBezTo>
                    <a:pt x="164" y="916"/>
                    <a:pt x="189" y="1606"/>
                    <a:pt x="535" y="1874"/>
                  </a:cubicBezTo>
                  <a:cubicBezTo>
                    <a:pt x="600" y="1924"/>
                    <a:pt x="688" y="1944"/>
                    <a:pt x="796" y="1944"/>
                  </a:cubicBezTo>
                  <a:cubicBezTo>
                    <a:pt x="1139" y="1944"/>
                    <a:pt x="1680" y="1738"/>
                    <a:pt x="2318" y="1635"/>
                  </a:cubicBezTo>
                  <a:cubicBezTo>
                    <a:pt x="1962" y="867"/>
                    <a:pt x="1844" y="138"/>
                    <a:pt x="1515" y="30"/>
                  </a:cubicBezTo>
                  <a:cubicBezTo>
                    <a:pt x="1451" y="9"/>
                    <a:pt x="1384" y="0"/>
                    <a:pt x="131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7" name="Google Shape;10177;p24"/>
            <p:cNvSpPr/>
            <p:nvPr/>
          </p:nvSpPr>
          <p:spPr>
            <a:xfrm>
              <a:off x="4429875" y="5216100"/>
              <a:ext cx="49350" cy="55150"/>
            </a:xfrm>
            <a:custGeom>
              <a:avLst/>
              <a:gdLst/>
              <a:ahLst/>
              <a:cxnLst/>
              <a:rect l="l" t="t" r="r" b="b"/>
              <a:pathLst>
                <a:path w="1974" h="2206" extrusionOk="0">
                  <a:moveTo>
                    <a:pt x="1725" y="1"/>
                  </a:moveTo>
                  <a:cubicBezTo>
                    <a:pt x="935" y="355"/>
                    <a:pt x="251" y="456"/>
                    <a:pt x="142" y="761"/>
                  </a:cubicBezTo>
                  <a:cubicBezTo>
                    <a:pt x="0" y="1156"/>
                    <a:pt x="180" y="1862"/>
                    <a:pt x="485" y="2143"/>
                  </a:cubicBezTo>
                  <a:cubicBezTo>
                    <a:pt x="532" y="2186"/>
                    <a:pt x="620" y="2205"/>
                    <a:pt x="729" y="2205"/>
                  </a:cubicBezTo>
                  <a:cubicBezTo>
                    <a:pt x="1068" y="2205"/>
                    <a:pt x="1611" y="2023"/>
                    <a:pt x="1755" y="1800"/>
                  </a:cubicBezTo>
                  <a:cubicBezTo>
                    <a:pt x="1974" y="1464"/>
                    <a:pt x="1764" y="850"/>
                    <a:pt x="172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8" name="Google Shape;10178;p24"/>
            <p:cNvSpPr/>
            <p:nvPr/>
          </p:nvSpPr>
          <p:spPr>
            <a:xfrm>
              <a:off x="4612750" y="5163175"/>
              <a:ext cx="50600" cy="55175"/>
            </a:xfrm>
            <a:custGeom>
              <a:avLst/>
              <a:gdLst/>
              <a:ahLst/>
              <a:cxnLst/>
              <a:rect l="l" t="t" r="r" b="b"/>
              <a:pathLst>
                <a:path w="2024" h="2207" extrusionOk="0">
                  <a:moveTo>
                    <a:pt x="1604" y="0"/>
                  </a:moveTo>
                  <a:cubicBezTo>
                    <a:pt x="905" y="347"/>
                    <a:pt x="226" y="473"/>
                    <a:pt x="127" y="781"/>
                  </a:cubicBezTo>
                  <a:cubicBezTo>
                    <a:pt x="0" y="1182"/>
                    <a:pt x="335" y="1724"/>
                    <a:pt x="472" y="2206"/>
                  </a:cubicBezTo>
                  <a:cubicBezTo>
                    <a:pt x="942" y="2035"/>
                    <a:pt x="1582" y="1990"/>
                    <a:pt x="1831" y="1652"/>
                  </a:cubicBezTo>
                  <a:cubicBezTo>
                    <a:pt x="2024" y="1391"/>
                    <a:pt x="1730" y="767"/>
                    <a:pt x="160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9" name="Google Shape;10179;p24"/>
            <p:cNvSpPr/>
            <p:nvPr/>
          </p:nvSpPr>
          <p:spPr>
            <a:xfrm>
              <a:off x="1404250" y="3526725"/>
              <a:ext cx="56875" cy="44575"/>
            </a:xfrm>
            <a:custGeom>
              <a:avLst/>
              <a:gdLst/>
              <a:ahLst/>
              <a:cxnLst/>
              <a:rect l="l" t="t" r="r" b="b"/>
              <a:pathLst>
                <a:path w="2275" h="1783" extrusionOk="0">
                  <a:moveTo>
                    <a:pt x="1249" y="1"/>
                  </a:moveTo>
                  <a:cubicBezTo>
                    <a:pt x="868" y="1"/>
                    <a:pt x="399" y="168"/>
                    <a:pt x="179" y="409"/>
                  </a:cubicBezTo>
                  <a:cubicBezTo>
                    <a:pt x="1" y="604"/>
                    <a:pt x="204" y="1498"/>
                    <a:pt x="491" y="1688"/>
                  </a:cubicBezTo>
                  <a:cubicBezTo>
                    <a:pt x="596" y="1757"/>
                    <a:pt x="730" y="1782"/>
                    <a:pt x="891" y="1782"/>
                  </a:cubicBezTo>
                  <a:cubicBezTo>
                    <a:pt x="1234" y="1782"/>
                    <a:pt x="1701" y="1669"/>
                    <a:pt x="2274" y="1635"/>
                  </a:cubicBezTo>
                  <a:cubicBezTo>
                    <a:pt x="1941" y="843"/>
                    <a:pt x="1853" y="153"/>
                    <a:pt x="1555" y="47"/>
                  </a:cubicBezTo>
                  <a:cubicBezTo>
                    <a:pt x="1467" y="15"/>
                    <a:pt x="1362" y="1"/>
                    <a:pt x="124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0" name="Google Shape;10180;p24"/>
            <p:cNvSpPr/>
            <p:nvPr/>
          </p:nvSpPr>
          <p:spPr>
            <a:xfrm>
              <a:off x="2773375" y="540750"/>
              <a:ext cx="48825" cy="53475"/>
            </a:xfrm>
            <a:custGeom>
              <a:avLst/>
              <a:gdLst/>
              <a:ahLst/>
              <a:cxnLst/>
              <a:rect l="l" t="t" r="r" b="b"/>
              <a:pathLst>
                <a:path w="1953" h="2139" extrusionOk="0">
                  <a:moveTo>
                    <a:pt x="1774" y="1"/>
                  </a:moveTo>
                  <a:lnTo>
                    <a:pt x="1774" y="1"/>
                  </a:lnTo>
                  <a:cubicBezTo>
                    <a:pt x="971" y="317"/>
                    <a:pt x="286" y="388"/>
                    <a:pt x="161" y="689"/>
                  </a:cubicBezTo>
                  <a:cubicBezTo>
                    <a:pt x="0" y="1075"/>
                    <a:pt x="288" y="1647"/>
                    <a:pt x="383" y="2139"/>
                  </a:cubicBezTo>
                  <a:cubicBezTo>
                    <a:pt x="846" y="2040"/>
                    <a:pt x="1512" y="2089"/>
                    <a:pt x="1718" y="1801"/>
                  </a:cubicBezTo>
                  <a:cubicBezTo>
                    <a:pt x="1953" y="1479"/>
                    <a:pt x="1774" y="854"/>
                    <a:pt x="1774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1" name="Google Shape;10181;p24"/>
            <p:cNvSpPr/>
            <p:nvPr/>
          </p:nvSpPr>
          <p:spPr>
            <a:xfrm>
              <a:off x="3466450" y="5308750"/>
              <a:ext cx="53700" cy="45450"/>
            </a:xfrm>
            <a:custGeom>
              <a:avLst/>
              <a:gdLst/>
              <a:ahLst/>
              <a:cxnLst/>
              <a:rect l="l" t="t" r="r" b="b"/>
              <a:pathLst>
                <a:path w="2148" h="1818" extrusionOk="0">
                  <a:moveTo>
                    <a:pt x="1230" y="1"/>
                  </a:moveTo>
                  <a:cubicBezTo>
                    <a:pt x="863" y="1"/>
                    <a:pt x="408" y="261"/>
                    <a:pt x="0" y="378"/>
                  </a:cubicBezTo>
                  <a:cubicBezTo>
                    <a:pt x="155" y="854"/>
                    <a:pt x="178" y="1500"/>
                    <a:pt x="504" y="1753"/>
                  </a:cubicBezTo>
                  <a:cubicBezTo>
                    <a:pt x="563" y="1799"/>
                    <a:pt x="642" y="1817"/>
                    <a:pt x="739" y="1817"/>
                  </a:cubicBezTo>
                  <a:cubicBezTo>
                    <a:pt x="1057" y="1817"/>
                    <a:pt x="1563" y="1619"/>
                    <a:pt x="2147" y="1519"/>
                  </a:cubicBezTo>
                  <a:cubicBezTo>
                    <a:pt x="1829" y="816"/>
                    <a:pt x="1724" y="129"/>
                    <a:pt x="1422" y="29"/>
                  </a:cubicBezTo>
                  <a:cubicBezTo>
                    <a:pt x="1362" y="9"/>
                    <a:pt x="1297" y="1"/>
                    <a:pt x="123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2" name="Google Shape;10182;p24"/>
            <p:cNvSpPr/>
            <p:nvPr/>
          </p:nvSpPr>
          <p:spPr>
            <a:xfrm>
              <a:off x="1837200" y="4382275"/>
              <a:ext cx="49450" cy="55675"/>
            </a:xfrm>
            <a:custGeom>
              <a:avLst/>
              <a:gdLst/>
              <a:ahLst/>
              <a:cxnLst/>
              <a:rect l="l" t="t" r="r" b="b"/>
              <a:pathLst>
                <a:path w="1978" h="2227" extrusionOk="0">
                  <a:moveTo>
                    <a:pt x="1699" y="0"/>
                  </a:moveTo>
                  <a:cubicBezTo>
                    <a:pt x="918" y="372"/>
                    <a:pt x="236" y="488"/>
                    <a:pt x="134" y="795"/>
                  </a:cubicBezTo>
                  <a:cubicBezTo>
                    <a:pt x="0" y="1193"/>
                    <a:pt x="193" y="1894"/>
                    <a:pt x="504" y="2170"/>
                  </a:cubicBezTo>
                  <a:cubicBezTo>
                    <a:pt x="549" y="2209"/>
                    <a:pt x="629" y="2226"/>
                    <a:pt x="729" y="2226"/>
                  </a:cubicBezTo>
                  <a:cubicBezTo>
                    <a:pt x="1066" y="2226"/>
                    <a:pt x="1624" y="2029"/>
                    <a:pt x="1767" y="1798"/>
                  </a:cubicBezTo>
                  <a:cubicBezTo>
                    <a:pt x="1978" y="1458"/>
                    <a:pt x="1757" y="849"/>
                    <a:pt x="169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3" name="Google Shape;10183;p24"/>
            <p:cNvSpPr/>
            <p:nvPr/>
          </p:nvSpPr>
          <p:spPr>
            <a:xfrm>
              <a:off x="6260250" y="2511850"/>
              <a:ext cx="57425" cy="44725"/>
            </a:xfrm>
            <a:custGeom>
              <a:avLst/>
              <a:gdLst/>
              <a:ahLst/>
              <a:cxnLst/>
              <a:rect l="l" t="t" r="r" b="b"/>
              <a:pathLst>
                <a:path w="2297" h="1789" extrusionOk="0">
                  <a:moveTo>
                    <a:pt x="1264" y="0"/>
                  </a:moveTo>
                  <a:cubicBezTo>
                    <a:pt x="878" y="0"/>
                    <a:pt x="394" y="181"/>
                    <a:pt x="173" y="433"/>
                  </a:cubicBezTo>
                  <a:cubicBezTo>
                    <a:pt x="1" y="629"/>
                    <a:pt x="223" y="1519"/>
                    <a:pt x="517" y="1703"/>
                  </a:cubicBezTo>
                  <a:cubicBezTo>
                    <a:pt x="615" y="1766"/>
                    <a:pt x="738" y="1789"/>
                    <a:pt x="885" y="1789"/>
                  </a:cubicBezTo>
                  <a:cubicBezTo>
                    <a:pt x="1231" y="1789"/>
                    <a:pt x="1707" y="1660"/>
                    <a:pt x="2297" y="1612"/>
                  </a:cubicBezTo>
                  <a:cubicBezTo>
                    <a:pt x="1946" y="827"/>
                    <a:pt x="1843" y="140"/>
                    <a:pt x="1542" y="40"/>
                  </a:cubicBezTo>
                  <a:cubicBezTo>
                    <a:pt x="1461" y="13"/>
                    <a:pt x="1366" y="0"/>
                    <a:pt x="126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4" name="Google Shape;10184;p24"/>
            <p:cNvSpPr/>
            <p:nvPr/>
          </p:nvSpPr>
          <p:spPr>
            <a:xfrm>
              <a:off x="1456425" y="3710625"/>
              <a:ext cx="54325" cy="45600"/>
            </a:xfrm>
            <a:custGeom>
              <a:avLst/>
              <a:gdLst/>
              <a:ahLst/>
              <a:cxnLst/>
              <a:rect l="l" t="t" r="r" b="b"/>
              <a:pathLst>
                <a:path w="2173" h="1824" extrusionOk="0">
                  <a:moveTo>
                    <a:pt x="1239" y="1"/>
                  </a:moveTo>
                  <a:cubicBezTo>
                    <a:pt x="868" y="1"/>
                    <a:pt x="410" y="277"/>
                    <a:pt x="0" y="405"/>
                  </a:cubicBezTo>
                  <a:cubicBezTo>
                    <a:pt x="165" y="877"/>
                    <a:pt x="205" y="1519"/>
                    <a:pt x="535" y="1764"/>
                  </a:cubicBezTo>
                  <a:cubicBezTo>
                    <a:pt x="592" y="1806"/>
                    <a:pt x="668" y="1824"/>
                    <a:pt x="759" y="1824"/>
                  </a:cubicBezTo>
                  <a:cubicBezTo>
                    <a:pt x="1076" y="1824"/>
                    <a:pt x="1583" y="1612"/>
                    <a:pt x="2172" y="1500"/>
                  </a:cubicBezTo>
                  <a:cubicBezTo>
                    <a:pt x="1838" y="800"/>
                    <a:pt x="1718" y="116"/>
                    <a:pt x="1415" y="25"/>
                  </a:cubicBezTo>
                  <a:cubicBezTo>
                    <a:pt x="1359" y="8"/>
                    <a:pt x="1300" y="1"/>
                    <a:pt x="123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5" name="Google Shape;10185;p24"/>
            <p:cNvSpPr/>
            <p:nvPr/>
          </p:nvSpPr>
          <p:spPr>
            <a:xfrm>
              <a:off x="4246900" y="5269825"/>
              <a:ext cx="50550" cy="54700"/>
            </a:xfrm>
            <a:custGeom>
              <a:avLst/>
              <a:gdLst/>
              <a:ahLst/>
              <a:cxnLst/>
              <a:rect l="l" t="t" r="r" b="b"/>
              <a:pathLst>
                <a:path w="2022" h="2188" extrusionOk="0">
                  <a:moveTo>
                    <a:pt x="1620" y="0"/>
                  </a:moveTo>
                  <a:cubicBezTo>
                    <a:pt x="918" y="333"/>
                    <a:pt x="236" y="450"/>
                    <a:pt x="133" y="756"/>
                  </a:cubicBezTo>
                  <a:cubicBezTo>
                    <a:pt x="0" y="1154"/>
                    <a:pt x="326" y="1702"/>
                    <a:pt x="454" y="2187"/>
                  </a:cubicBezTo>
                  <a:cubicBezTo>
                    <a:pt x="928" y="2024"/>
                    <a:pt x="1568" y="1988"/>
                    <a:pt x="1824" y="1657"/>
                  </a:cubicBezTo>
                  <a:cubicBezTo>
                    <a:pt x="2022" y="1400"/>
                    <a:pt x="1736" y="768"/>
                    <a:pt x="1620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6" name="Google Shape;10186;p24"/>
            <p:cNvSpPr/>
            <p:nvPr/>
          </p:nvSpPr>
          <p:spPr>
            <a:xfrm>
              <a:off x="1356325" y="3332600"/>
              <a:ext cx="50600" cy="54900"/>
            </a:xfrm>
            <a:custGeom>
              <a:avLst/>
              <a:gdLst/>
              <a:ahLst/>
              <a:cxnLst/>
              <a:rect l="l" t="t" r="r" b="b"/>
              <a:pathLst>
                <a:path w="2024" h="2196" extrusionOk="0">
                  <a:moveTo>
                    <a:pt x="1614" y="0"/>
                  </a:moveTo>
                  <a:cubicBezTo>
                    <a:pt x="914" y="339"/>
                    <a:pt x="232" y="460"/>
                    <a:pt x="132" y="768"/>
                  </a:cubicBezTo>
                  <a:cubicBezTo>
                    <a:pt x="1" y="1166"/>
                    <a:pt x="331" y="1713"/>
                    <a:pt x="463" y="2196"/>
                  </a:cubicBezTo>
                  <a:cubicBezTo>
                    <a:pt x="936" y="2029"/>
                    <a:pt x="1574" y="1990"/>
                    <a:pt x="1828" y="1655"/>
                  </a:cubicBezTo>
                  <a:cubicBezTo>
                    <a:pt x="2024" y="1397"/>
                    <a:pt x="1736" y="768"/>
                    <a:pt x="16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7" name="Google Shape;10187;p24"/>
            <p:cNvSpPr/>
            <p:nvPr/>
          </p:nvSpPr>
          <p:spPr>
            <a:xfrm>
              <a:off x="4799925" y="5122125"/>
              <a:ext cx="48800" cy="41300"/>
            </a:xfrm>
            <a:custGeom>
              <a:avLst/>
              <a:gdLst/>
              <a:ahLst/>
              <a:cxnLst/>
              <a:rect l="l" t="t" r="r" b="b"/>
              <a:pathLst>
                <a:path w="1952" h="1652" extrusionOk="0">
                  <a:moveTo>
                    <a:pt x="1045" y="1"/>
                  </a:moveTo>
                  <a:cubicBezTo>
                    <a:pt x="740" y="1"/>
                    <a:pt x="343" y="210"/>
                    <a:pt x="1" y="294"/>
                  </a:cubicBezTo>
                  <a:cubicBezTo>
                    <a:pt x="116" y="738"/>
                    <a:pt x="105" y="1324"/>
                    <a:pt x="388" y="1580"/>
                  </a:cubicBezTo>
                  <a:cubicBezTo>
                    <a:pt x="445" y="1632"/>
                    <a:pt x="529" y="1652"/>
                    <a:pt x="638" y="1652"/>
                  </a:cubicBezTo>
                  <a:cubicBezTo>
                    <a:pt x="930" y="1652"/>
                    <a:pt x="1396" y="1507"/>
                    <a:pt x="1952" y="1443"/>
                  </a:cubicBezTo>
                  <a:cubicBezTo>
                    <a:pt x="1623" y="751"/>
                    <a:pt x="1532" y="169"/>
                    <a:pt x="1237" y="38"/>
                  </a:cubicBezTo>
                  <a:cubicBezTo>
                    <a:pt x="1179" y="12"/>
                    <a:pt x="1114" y="1"/>
                    <a:pt x="104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8" name="Google Shape;10188;p24"/>
            <p:cNvSpPr/>
            <p:nvPr/>
          </p:nvSpPr>
          <p:spPr>
            <a:xfrm>
              <a:off x="1310450" y="3160375"/>
              <a:ext cx="49925" cy="41725"/>
            </a:xfrm>
            <a:custGeom>
              <a:avLst/>
              <a:gdLst/>
              <a:ahLst/>
              <a:cxnLst/>
              <a:rect l="l" t="t" r="r" b="b"/>
              <a:pathLst>
                <a:path w="1997" h="1669" extrusionOk="0">
                  <a:moveTo>
                    <a:pt x="1058" y="1"/>
                  </a:moveTo>
                  <a:cubicBezTo>
                    <a:pt x="751" y="1"/>
                    <a:pt x="348" y="236"/>
                    <a:pt x="1" y="336"/>
                  </a:cubicBezTo>
                  <a:cubicBezTo>
                    <a:pt x="132" y="777"/>
                    <a:pt x="144" y="1362"/>
                    <a:pt x="436" y="1606"/>
                  </a:cubicBezTo>
                  <a:cubicBezTo>
                    <a:pt x="489" y="1650"/>
                    <a:pt x="563" y="1668"/>
                    <a:pt x="656" y="1668"/>
                  </a:cubicBezTo>
                  <a:cubicBezTo>
                    <a:pt x="947" y="1668"/>
                    <a:pt x="1420" y="1495"/>
                    <a:pt x="1996" y="1405"/>
                  </a:cubicBezTo>
                  <a:cubicBezTo>
                    <a:pt x="1641" y="727"/>
                    <a:pt x="1525" y="152"/>
                    <a:pt x="1224" y="30"/>
                  </a:cubicBezTo>
                  <a:cubicBezTo>
                    <a:pt x="1173" y="9"/>
                    <a:pt x="1117" y="1"/>
                    <a:pt x="105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9" name="Google Shape;10189;p24"/>
            <p:cNvSpPr/>
            <p:nvPr/>
          </p:nvSpPr>
          <p:spPr>
            <a:xfrm>
              <a:off x="4063200" y="5334250"/>
              <a:ext cx="46550" cy="51050"/>
            </a:xfrm>
            <a:custGeom>
              <a:avLst/>
              <a:gdLst/>
              <a:ahLst/>
              <a:cxnLst/>
              <a:rect l="l" t="t" r="r" b="b"/>
              <a:pathLst>
                <a:path w="1862" h="2042" extrusionOk="0">
                  <a:moveTo>
                    <a:pt x="1443" y="1"/>
                  </a:moveTo>
                  <a:cubicBezTo>
                    <a:pt x="1007" y="144"/>
                    <a:pt x="427" y="167"/>
                    <a:pt x="182" y="469"/>
                  </a:cubicBezTo>
                  <a:cubicBezTo>
                    <a:pt x="1" y="693"/>
                    <a:pt x="256" y="1275"/>
                    <a:pt x="368" y="2042"/>
                  </a:cubicBezTo>
                  <a:cubicBezTo>
                    <a:pt x="1043" y="1666"/>
                    <a:pt x="1614" y="1535"/>
                    <a:pt x="1735" y="1230"/>
                  </a:cubicBezTo>
                  <a:cubicBezTo>
                    <a:pt x="1862" y="907"/>
                    <a:pt x="1558" y="416"/>
                    <a:pt x="144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0" name="Google Shape;10190;p24"/>
            <p:cNvSpPr/>
            <p:nvPr/>
          </p:nvSpPr>
          <p:spPr>
            <a:xfrm>
              <a:off x="3051475" y="5231225"/>
              <a:ext cx="53025" cy="43225"/>
            </a:xfrm>
            <a:custGeom>
              <a:avLst/>
              <a:gdLst/>
              <a:ahLst/>
              <a:cxnLst/>
              <a:rect l="l" t="t" r="r" b="b"/>
              <a:pathLst>
                <a:path w="2121" h="1729" extrusionOk="0">
                  <a:moveTo>
                    <a:pt x="1051" y="0"/>
                  </a:moveTo>
                  <a:cubicBezTo>
                    <a:pt x="699" y="0"/>
                    <a:pt x="212" y="166"/>
                    <a:pt x="142" y="346"/>
                  </a:cubicBezTo>
                  <a:cubicBezTo>
                    <a:pt x="0" y="712"/>
                    <a:pt x="127" y="1409"/>
                    <a:pt x="406" y="1637"/>
                  </a:cubicBezTo>
                  <a:cubicBezTo>
                    <a:pt x="488" y="1704"/>
                    <a:pt x="605" y="1729"/>
                    <a:pt x="753" y="1729"/>
                  </a:cubicBezTo>
                  <a:cubicBezTo>
                    <a:pt x="1073" y="1729"/>
                    <a:pt x="1540" y="1616"/>
                    <a:pt x="2121" y="1580"/>
                  </a:cubicBezTo>
                  <a:cubicBezTo>
                    <a:pt x="1750" y="815"/>
                    <a:pt x="1646" y="226"/>
                    <a:pt x="1322" y="52"/>
                  </a:cubicBezTo>
                  <a:cubicBezTo>
                    <a:pt x="1255" y="16"/>
                    <a:pt x="1160" y="0"/>
                    <a:pt x="105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1" name="Google Shape;10191;p24"/>
            <p:cNvSpPr/>
            <p:nvPr/>
          </p:nvSpPr>
          <p:spPr>
            <a:xfrm>
              <a:off x="2120925" y="4707950"/>
              <a:ext cx="53825" cy="43550"/>
            </a:xfrm>
            <a:custGeom>
              <a:avLst/>
              <a:gdLst/>
              <a:ahLst/>
              <a:cxnLst/>
              <a:rect l="l" t="t" r="r" b="b"/>
              <a:pathLst>
                <a:path w="2153" h="1742" extrusionOk="0">
                  <a:moveTo>
                    <a:pt x="1067" y="1"/>
                  </a:moveTo>
                  <a:cubicBezTo>
                    <a:pt x="713" y="1"/>
                    <a:pt x="197" y="194"/>
                    <a:pt x="131" y="386"/>
                  </a:cubicBezTo>
                  <a:cubicBezTo>
                    <a:pt x="1" y="755"/>
                    <a:pt x="154" y="1447"/>
                    <a:pt x="442" y="1662"/>
                  </a:cubicBezTo>
                  <a:cubicBezTo>
                    <a:pt x="518" y="1720"/>
                    <a:pt x="620" y="1742"/>
                    <a:pt x="747" y="1742"/>
                  </a:cubicBezTo>
                  <a:cubicBezTo>
                    <a:pt x="1068" y="1742"/>
                    <a:pt x="1546" y="1601"/>
                    <a:pt x="2152" y="1540"/>
                  </a:cubicBezTo>
                  <a:cubicBezTo>
                    <a:pt x="1752" y="788"/>
                    <a:pt x="1628" y="203"/>
                    <a:pt x="1298" y="43"/>
                  </a:cubicBezTo>
                  <a:cubicBezTo>
                    <a:pt x="1238" y="14"/>
                    <a:pt x="1158" y="1"/>
                    <a:pt x="106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2" name="Google Shape;10192;p24"/>
            <p:cNvSpPr/>
            <p:nvPr/>
          </p:nvSpPr>
          <p:spPr>
            <a:xfrm>
              <a:off x="5170975" y="642625"/>
              <a:ext cx="41400" cy="46500"/>
            </a:xfrm>
            <a:custGeom>
              <a:avLst/>
              <a:gdLst/>
              <a:ahLst/>
              <a:cxnLst/>
              <a:rect l="l" t="t" r="r" b="b"/>
              <a:pathLst>
                <a:path w="1656" h="1860" extrusionOk="0">
                  <a:moveTo>
                    <a:pt x="1489" y="0"/>
                  </a:moveTo>
                  <a:lnTo>
                    <a:pt x="1489" y="0"/>
                  </a:lnTo>
                  <a:cubicBezTo>
                    <a:pt x="817" y="274"/>
                    <a:pt x="234" y="341"/>
                    <a:pt x="133" y="595"/>
                  </a:cubicBezTo>
                  <a:cubicBezTo>
                    <a:pt x="1" y="934"/>
                    <a:pt x="124" y="1531"/>
                    <a:pt x="372" y="1796"/>
                  </a:cubicBezTo>
                  <a:cubicBezTo>
                    <a:pt x="412" y="1840"/>
                    <a:pt x="502" y="1859"/>
                    <a:pt x="615" y="1859"/>
                  </a:cubicBezTo>
                  <a:cubicBezTo>
                    <a:pt x="904" y="1859"/>
                    <a:pt x="1342" y="1732"/>
                    <a:pt x="1460" y="1558"/>
                  </a:cubicBezTo>
                  <a:cubicBezTo>
                    <a:pt x="1656" y="1270"/>
                    <a:pt x="1496" y="741"/>
                    <a:pt x="148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3" name="Google Shape;10193;p24"/>
            <p:cNvSpPr/>
            <p:nvPr/>
          </p:nvSpPr>
          <p:spPr>
            <a:xfrm>
              <a:off x="6313825" y="2698175"/>
              <a:ext cx="49575" cy="39750"/>
            </a:xfrm>
            <a:custGeom>
              <a:avLst/>
              <a:gdLst/>
              <a:ahLst/>
              <a:cxnLst/>
              <a:rect l="l" t="t" r="r" b="b"/>
              <a:pathLst>
                <a:path w="1983" h="1590" extrusionOk="0">
                  <a:moveTo>
                    <a:pt x="1029" y="0"/>
                  </a:moveTo>
                  <a:cubicBezTo>
                    <a:pt x="700" y="0"/>
                    <a:pt x="284" y="136"/>
                    <a:pt x="163" y="328"/>
                  </a:cubicBezTo>
                  <a:cubicBezTo>
                    <a:pt x="1" y="585"/>
                    <a:pt x="157" y="1288"/>
                    <a:pt x="415" y="1499"/>
                  </a:cubicBezTo>
                  <a:cubicBezTo>
                    <a:pt x="497" y="1566"/>
                    <a:pt x="614" y="1589"/>
                    <a:pt x="764" y="1589"/>
                  </a:cubicBezTo>
                  <a:cubicBezTo>
                    <a:pt x="1057" y="1589"/>
                    <a:pt x="1472" y="1500"/>
                    <a:pt x="1983" y="1480"/>
                  </a:cubicBezTo>
                  <a:cubicBezTo>
                    <a:pt x="1680" y="771"/>
                    <a:pt x="1611" y="188"/>
                    <a:pt x="1327" y="53"/>
                  </a:cubicBezTo>
                  <a:cubicBezTo>
                    <a:pt x="1249" y="17"/>
                    <a:pt x="1145" y="0"/>
                    <a:pt x="102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4" name="Google Shape;10194;p24"/>
            <p:cNvSpPr/>
            <p:nvPr/>
          </p:nvSpPr>
          <p:spPr>
            <a:xfrm>
              <a:off x="3688650" y="286675"/>
              <a:ext cx="44250" cy="48200"/>
            </a:xfrm>
            <a:custGeom>
              <a:avLst/>
              <a:gdLst/>
              <a:ahLst/>
              <a:cxnLst/>
              <a:rect l="l" t="t" r="r" b="b"/>
              <a:pathLst>
                <a:path w="1770" h="1928" extrusionOk="0">
                  <a:moveTo>
                    <a:pt x="1393" y="0"/>
                  </a:moveTo>
                  <a:cubicBezTo>
                    <a:pt x="979" y="103"/>
                    <a:pt x="407" y="81"/>
                    <a:pt x="198" y="346"/>
                  </a:cubicBezTo>
                  <a:cubicBezTo>
                    <a:pt x="1" y="598"/>
                    <a:pt x="185" y="1153"/>
                    <a:pt x="214" y="1928"/>
                  </a:cubicBezTo>
                  <a:cubicBezTo>
                    <a:pt x="914" y="1603"/>
                    <a:pt x="1491" y="1515"/>
                    <a:pt x="1626" y="1223"/>
                  </a:cubicBezTo>
                  <a:cubicBezTo>
                    <a:pt x="1769" y="917"/>
                    <a:pt x="1489" y="416"/>
                    <a:pt x="139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5" name="Google Shape;10195;p24"/>
            <p:cNvSpPr/>
            <p:nvPr/>
          </p:nvSpPr>
          <p:spPr>
            <a:xfrm>
              <a:off x="2592225" y="595100"/>
              <a:ext cx="44850" cy="50625"/>
            </a:xfrm>
            <a:custGeom>
              <a:avLst/>
              <a:gdLst/>
              <a:ahLst/>
              <a:cxnLst/>
              <a:rect l="l" t="t" r="r" b="b"/>
              <a:pathLst>
                <a:path w="1794" h="2025" extrusionOk="0">
                  <a:moveTo>
                    <a:pt x="1465" y="0"/>
                  </a:moveTo>
                  <a:cubicBezTo>
                    <a:pt x="792" y="388"/>
                    <a:pt x="223" y="526"/>
                    <a:pt x="116" y="827"/>
                  </a:cubicBezTo>
                  <a:cubicBezTo>
                    <a:pt x="1" y="1145"/>
                    <a:pt x="325" y="1620"/>
                    <a:pt x="456" y="2025"/>
                  </a:cubicBezTo>
                  <a:cubicBezTo>
                    <a:pt x="860" y="1883"/>
                    <a:pt x="1433" y="1855"/>
                    <a:pt x="1619" y="1571"/>
                  </a:cubicBezTo>
                  <a:cubicBezTo>
                    <a:pt x="1794" y="1304"/>
                    <a:pt x="1563" y="769"/>
                    <a:pt x="146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6" name="Google Shape;10196;p24"/>
            <p:cNvSpPr/>
            <p:nvPr/>
          </p:nvSpPr>
          <p:spPr>
            <a:xfrm>
              <a:off x="4938375" y="511825"/>
              <a:ext cx="41400" cy="46500"/>
            </a:xfrm>
            <a:custGeom>
              <a:avLst/>
              <a:gdLst/>
              <a:ahLst/>
              <a:cxnLst/>
              <a:rect l="l" t="t" r="r" b="b"/>
              <a:pathLst>
                <a:path w="1656" h="1860" extrusionOk="0">
                  <a:moveTo>
                    <a:pt x="1489" y="1"/>
                  </a:moveTo>
                  <a:cubicBezTo>
                    <a:pt x="817" y="275"/>
                    <a:pt x="233" y="343"/>
                    <a:pt x="133" y="596"/>
                  </a:cubicBezTo>
                  <a:cubicBezTo>
                    <a:pt x="0" y="935"/>
                    <a:pt x="124" y="1533"/>
                    <a:pt x="372" y="1797"/>
                  </a:cubicBezTo>
                  <a:cubicBezTo>
                    <a:pt x="412" y="1841"/>
                    <a:pt x="502" y="1860"/>
                    <a:pt x="615" y="1860"/>
                  </a:cubicBezTo>
                  <a:cubicBezTo>
                    <a:pt x="904" y="1860"/>
                    <a:pt x="1342" y="1733"/>
                    <a:pt x="1459" y="1560"/>
                  </a:cubicBezTo>
                  <a:cubicBezTo>
                    <a:pt x="1655" y="1273"/>
                    <a:pt x="1496" y="742"/>
                    <a:pt x="148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7" name="Google Shape;10197;p24"/>
            <p:cNvSpPr/>
            <p:nvPr/>
          </p:nvSpPr>
          <p:spPr>
            <a:xfrm>
              <a:off x="5683950" y="1096825"/>
              <a:ext cx="49150" cy="37775"/>
            </a:xfrm>
            <a:custGeom>
              <a:avLst/>
              <a:gdLst/>
              <a:ahLst/>
              <a:cxnLst/>
              <a:rect l="l" t="t" r="r" b="b"/>
              <a:pathLst>
                <a:path w="1966" h="1511" extrusionOk="0">
                  <a:moveTo>
                    <a:pt x="1081" y="0"/>
                  </a:moveTo>
                  <a:cubicBezTo>
                    <a:pt x="751" y="0"/>
                    <a:pt x="346" y="148"/>
                    <a:pt x="147" y="360"/>
                  </a:cubicBezTo>
                  <a:cubicBezTo>
                    <a:pt x="0" y="514"/>
                    <a:pt x="181" y="1289"/>
                    <a:pt x="426" y="1438"/>
                  </a:cubicBezTo>
                  <a:cubicBezTo>
                    <a:pt x="513" y="1491"/>
                    <a:pt x="620" y="1511"/>
                    <a:pt x="747" y="1511"/>
                  </a:cubicBezTo>
                  <a:cubicBezTo>
                    <a:pt x="1045" y="1511"/>
                    <a:pt x="1453" y="1403"/>
                    <a:pt x="1966" y="1362"/>
                  </a:cubicBezTo>
                  <a:cubicBezTo>
                    <a:pt x="1667" y="700"/>
                    <a:pt x="1578" y="117"/>
                    <a:pt x="1325" y="34"/>
                  </a:cubicBezTo>
                  <a:cubicBezTo>
                    <a:pt x="1253" y="11"/>
                    <a:pt x="1169" y="0"/>
                    <a:pt x="108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8" name="Google Shape;10198;p24"/>
            <p:cNvSpPr/>
            <p:nvPr/>
          </p:nvSpPr>
          <p:spPr>
            <a:xfrm>
              <a:off x="4290225" y="303500"/>
              <a:ext cx="41375" cy="46500"/>
            </a:xfrm>
            <a:custGeom>
              <a:avLst/>
              <a:gdLst/>
              <a:ahLst/>
              <a:cxnLst/>
              <a:rect l="l" t="t" r="r" b="b"/>
              <a:pathLst>
                <a:path w="1655" h="1860" extrusionOk="0">
                  <a:moveTo>
                    <a:pt x="1488" y="1"/>
                  </a:moveTo>
                  <a:cubicBezTo>
                    <a:pt x="816" y="275"/>
                    <a:pt x="233" y="341"/>
                    <a:pt x="133" y="596"/>
                  </a:cubicBezTo>
                  <a:cubicBezTo>
                    <a:pt x="0" y="933"/>
                    <a:pt x="124" y="1532"/>
                    <a:pt x="371" y="1797"/>
                  </a:cubicBezTo>
                  <a:cubicBezTo>
                    <a:pt x="411" y="1840"/>
                    <a:pt x="501" y="1859"/>
                    <a:pt x="613" y="1859"/>
                  </a:cubicBezTo>
                  <a:cubicBezTo>
                    <a:pt x="902" y="1859"/>
                    <a:pt x="1341" y="1731"/>
                    <a:pt x="1459" y="1558"/>
                  </a:cubicBezTo>
                  <a:cubicBezTo>
                    <a:pt x="1655" y="1271"/>
                    <a:pt x="1496" y="742"/>
                    <a:pt x="1488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9" name="Google Shape;10199;p24"/>
            <p:cNvSpPr/>
            <p:nvPr/>
          </p:nvSpPr>
          <p:spPr>
            <a:xfrm>
              <a:off x="1506075" y="3896725"/>
              <a:ext cx="44225" cy="48200"/>
            </a:xfrm>
            <a:custGeom>
              <a:avLst/>
              <a:gdLst/>
              <a:ahLst/>
              <a:cxnLst/>
              <a:rect l="l" t="t" r="r" b="b"/>
              <a:pathLst>
                <a:path w="1769" h="1928" extrusionOk="0">
                  <a:moveTo>
                    <a:pt x="1393" y="0"/>
                  </a:moveTo>
                  <a:cubicBezTo>
                    <a:pt x="979" y="104"/>
                    <a:pt x="407" y="82"/>
                    <a:pt x="198" y="347"/>
                  </a:cubicBezTo>
                  <a:cubicBezTo>
                    <a:pt x="1" y="597"/>
                    <a:pt x="185" y="1153"/>
                    <a:pt x="214" y="1928"/>
                  </a:cubicBezTo>
                  <a:cubicBezTo>
                    <a:pt x="914" y="1604"/>
                    <a:pt x="1490" y="1515"/>
                    <a:pt x="1626" y="1224"/>
                  </a:cubicBezTo>
                  <a:cubicBezTo>
                    <a:pt x="1769" y="917"/>
                    <a:pt x="1488" y="416"/>
                    <a:pt x="139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0" name="Google Shape;10200;p24"/>
            <p:cNvSpPr/>
            <p:nvPr/>
          </p:nvSpPr>
          <p:spPr>
            <a:xfrm>
              <a:off x="6016050" y="1584100"/>
              <a:ext cx="44675" cy="49500"/>
            </a:xfrm>
            <a:custGeom>
              <a:avLst/>
              <a:gdLst/>
              <a:ahLst/>
              <a:cxnLst/>
              <a:rect l="l" t="t" r="r" b="b"/>
              <a:pathLst>
                <a:path w="1787" h="1980" extrusionOk="0">
                  <a:moveTo>
                    <a:pt x="1493" y="0"/>
                  </a:moveTo>
                  <a:cubicBezTo>
                    <a:pt x="811" y="369"/>
                    <a:pt x="239" y="493"/>
                    <a:pt x="124" y="790"/>
                  </a:cubicBezTo>
                  <a:cubicBezTo>
                    <a:pt x="0" y="1106"/>
                    <a:pt x="199" y="1797"/>
                    <a:pt x="463" y="1937"/>
                  </a:cubicBezTo>
                  <a:cubicBezTo>
                    <a:pt x="519" y="1966"/>
                    <a:pt x="593" y="1980"/>
                    <a:pt x="678" y="1980"/>
                  </a:cubicBezTo>
                  <a:cubicBezTo>
                    <a:pt x="994" y="1980"/>
                    <a:pt x="1452" y="1794"/>
                    <a:pt x="1604" y="1576"/>
                  </a:cubicBezTo>
                  <a:cubicBezTo>
                    <a:pt x="1786" y="1313"/>
                    <a:pt x="1568" y="771"/>
                    <a:pt x="1493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1" name="Google Shape;10201;p24"/>
            <p:cNvSpPr/>
            <p:nvPr/>
          </p:nvSpPr>
          <p:spPr>
            <a:xfrm>
              <a:off x="1646250" y="1470475"/>
              <a:ext cx="38925" cy="42950"/>
            </a:xfrm>
            <a:custGeom>
              <a:avLst/>
              <a:gdLst/>
              <a:ahLst/>
              <a:cxnLst/>
              <a:rect l="l" t="t" r="r" b="b"/>
              <a:pathLst>
                <a:path w="1557" h="1718" extrusionOk="0">
                  <a:moveTo>
                    <a:pt x="1272" y="1"/>
                  </a:moveTo>
                  <a:cubicBezTo>
                    <a:pt x="696" y="321"/>
                    <a:pt x="200" y="434"/>
                    <a:pt x="102" y="693"/>
                  </a:cubicBezTo>
                  <a:cubicBezTo>
                    <a:pt x="1" y="969"/>
                    <a:pt x="186" y="1567"/>
                    <a:pt x="418" y="1684"/>
                  </a:cubicBezTo>
                  <a:cubicBezTo>
                    <a:pt x="464" y="1707"/>
                    <a:pt x="524" y="1717"/>
                    <a:pt x="593" y="1717"/>
                  </a:cubicBezTo>
                  <a:cubicBezTo>
                    <a:pt x="869" y="1717"/>
                    <a:pt x="1275" y="1546"/>
                    <a:pt x="1405" y="1349"/>
                  </a:cubicBezTo>
                  <a:cubicBezTo>
                    <a:pt x="1557" y="1118"/>
                    <a:pt x="1355" y="651"/>
                    <a:pt x="127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2" name="Google Shape;10202;p24"/>
            <p:cNvSpPr/>
            <p:nvPr/>
          </p:nvSpPr>
          <p:spPr>
            <a:xfrm>
              <a:off x="6064425" y="3963300"/>
              <a:ext cx="38700" cy="42650"/>
            </a:xfrm>
            <a:custGeom>
              <a:avLst/>
              <a:gdLst/>
              <a:ahLst/>
              <a:cxnLst/>
              <a:rect l="l" t="t" r="r" b="b"/>
              <a:pathLst>
                <a:path w="1548" h="1706" extrusionOk="0">
                  <a:moveTo>
                    <a:pt x="1184" y="0"/>
                  </a:moveTo>
                  <a:cubicBezTo>
                    <a:pt x="828" y="108"/>
                    <a:pt x="330" y="112"/>
                    <a:pt x="161" y="352"/>
                  </a:cubicBezTo>
                  <a:cubicBezTo>
                    <a:pt x="0" y="576"/>
                    <a:pt x="186" y="1051"/>
                    <a:pt x="248" y="1705"/>
                  </a:cubicBezTo>
                  <a:cubicBezTo>
                    <a:pt x="833" y="1405"/>
                    <a:pt x="1332" y="1307"/>
                    <a:pt x="1437" y="1052"/>
                  </a:cubicBezTo>
                  <a:cubicBezTo>
                    <a:pt x="1548" y="780"/>
                    <a:pt x="1284" y="357"/>
                    <a:pt x="118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3" name="Google Shape;10203;p24"/>
            <p:cNvSpPr/>
            <p:nvPr/>
          </p:nvSpPr>
          <p:spPr>
            <a:xfrm>
              <a:off x="6280225" y="3305075"/>
              <a:ext cx="41800" cy="44200"/>
            </a:xfrm>
            <a:custGeom>
              <a:avLst/>
              <a:gdLst/>
              <a:ahLst/>
              <a:cxnLst/>
              <a:rect l="l" t="t" r="r" b="b"/>
              <a:pathLst>
                <a:path w="1672" h="1768" extrusionOk="0">
                  <a:moveTo>
                    <a:pt x="978" y="0"/>
                  </a:moveTo>
                  <a:cubicBezTo>
                    <a:pt x="678" y="0"/>
                    <a:pt x="338" y="98"/>
                    <a:pt x="194" y="267"/>
                  </a:cubicBezTo>
                  <a:cubicBezTo>
                    <a:pt x="1" y="494"/>
                    <a:pt x="172" y="1033"/>
                    <a:pt x="189" y="1767"/>
                  </a:cubicBezTo>
                  <a:cubicBezTo>
                    <a:pt x="849" y="1456"/>
                    <a:pt x="1359" y="1374"/>
                    <a:pt x="1529" y="1089"/>
                  </a:cubicBezTo>
                  <a:cubicBezTo>
                    <a:pt x="1672" y="849"/>
                    <a:pt x="1517" y="133"/>
                    <a:pt x="1322" y="56"/>
                  </a:cubicBezTo>
                  <a:cubicBezTo>
                    <a:pt x="1227" y="18"/>
                    <a:pt x="1106" y="0"/>
                    <a:pt x="97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4" name="Google Shape;10204;p24"/>
            <p:cNvSpPr/>
            <p:nvPr/>
          </p:nvSpPr>
          <p:spPr>
            <a:xfrm>
              <a:off x="2093900" y="941675"/>
              <a:ext cx="41975" cy="44550"/>
            </a:xfrm>
            <a:custGeom>
              <a:avLst/>
              <a:gdLst/>
              <a:ahLst/>
              <a:cxnLst/>
              <a:rect l="l" t="t" r="r" b="b"/>
              <a:pathLst>
                <a:path w="1679" h="1782" extrusionOk="0">
                  <a:moveTo>
                    <a:pt x="1467" y="1"/>
                  </a:moveTo>
                  <a:cubicBezTo>
                    <a:pt x="814" y="323"/>
                    <a:pt x="305" y="415"/>
                    <a:pt x="139" y="705"/>
                  </a:cubicBezTo>
                  <a:cubicBezTo>
                    <a:pt x="0" y="947"/>
                    <a:pt x="170" y="1662"/>
                    <a:pt x="364" y="1734"/>
                  </a:cubicBezTo>
                  <a:cubicBezTo>
                    <a:pt x="453" y="1766"/>
                    <a:pt x="563" y="1782"/>
                    <a:pt x="680" y="1782"/>
                  </a:cubicBezTo>
                  <a:cubicBezTo>
                    <a:pt x="988" y="1782"/>
                    <a:pt x="1344" y="1676"/>
                    <a:pt x="1490" y="1498"/>
                  </a:cubicBezTo>
                  <a:cubicBezTo>
                    <a:pt x="1679" y="1268"/>
                    <a:pt x="1499" y="733"/>
                    <a:pt x="146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5" name="Google Shape;10205;p24"/>
            <p:cNvSpPr/>
            <p:nvPr/>
          </p:nvSpPr>
          <p:spPr>
            <a:xfrm>
              <a:off x="1561200" y="4083150"/>
              <a:ext cx="42650" cy="34950"/>
            </a:xfrm>
            <a:custGeom>
              <a:avLst/>
              <a:gdLst/>
              <a:ahLst/>
              <a:cxnLst/>
              <a:rect l="l" t="t" r="r" b="b"/>
              <a:pathLst>
                <a:path w="1706" h="1398" extrusionOk="0">
                  <a:moveTo>
                    <a:pt x="914" y="0"/>
                  </a:moveTo>
                  <a:cubicBezTo>
                    <a:pt x="650" y="0"/>
                    <a:pt x="302" y="226"/>
                    <a:pt x="0" y="328"/>
                  </a:cubicBezTo>
                  <a:cubicBezTo>
                    <a:pt x="112" y="682"/>
                    <a:pt x="125" y="1186"/>
                    <a:pt x="366" y="1345"/>
                  </a:cubicBezTo>
                  <a:cubicBezTo>
                    <a:pt x="422" y="1383"/>
                    <a:pt x="493" y="1398"/>
                    <a:pt x="578" y="1398"/>
                  </a:cubicBezTo>
                  <a:cubicBezTo>
                    <a:pt x="835" y="1398"/>
                    <a:pt x="1219" y="1260"/>
                    <a:pt x="1705" y="1189"/>
                  </a:cubicBezTo>
                  <a:cubicBezTo>
                    <a:pt x="1397" y="613"/>
                    <a:pt x="1292" y="112"/>
                    <a:pt x="1038" y="20"/>
                  </a:cubicBezTo>
                  <a:cubicBezTo>
                    <a:pt x="999" y="6"/>
                    <a:pt x="957" y="0"/>
                    <a:pt x="9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6" name="Google Shape;10206;p24"/>
            <p:cNvSpPr/>
            <p:nvPr/>
          </p:nvSpPr>
          <p:spPr>
            <a:xfrm>
              <a:off x="3884425" y="5389925"/>
              <a:ext cx="39000" cy="43775"/>
            </a:xfrm>
            <a:custGeom>
              <a:avLst/>
              <a:gdLst/>
              <a:ahLst/>
              <a:cxnLst/>
              <a:rect l="l" t="t" r="r" b="b"/>
              <a:pathLst>
                <a:path w="1560" h="1751" extrusionOk="0">
                  <a:moveTo>
                    <a:pt x="1156" y="0"/>
                  </a:moveTo>
                  <a:cubicBezTo>
                    <a:pt x="805" y="126"/>
                    <a:pt x="305" y="157"/>
                    <a:pt x="149" y="406"/>
                  </a:cubicBezTo>
                  <a:cubicBezTo>
                    <a:pt x="0" y="640"/>
                    <a:pt x="211" y="1103"/>
                    <a:pt x="305" y="1751"/>
                  </a:cubicBezTo>
                  <a:cubicBezTo>
                    <a:pt x="876" y="1421"/>
                    <a:pt x="1372" y="1299"/>
                    <a:pt x="1462" y="1038"/>
                  </a:cubicBezTo>
                  <a:cubicBezTo>
                    <a:pt x="1559" y="759"/>
                    <a:pt x="1274" y="351"/>
                    <a:pt x="115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7" name="Google Shape;10207;p24"/>
            <p:cNvSpPr/>
            <p:nvPr/>
          </p:nvSpPr>
          <p:spPr>
            <a:xfrm>
              <a:off x="1296250" y="2367025"/>
              <a:ext cx="38325" cy="41325"/>
            </a:xfrm>
            <a:custGeom>
              <a:avLst/>
              <a:gdLst/>
              <a:ahLst/>
              <a:cxnLst/>
              <a:rect l="l" t="t" r="r" b="b"/>
              <a:pathLst>
                <a:path w="1533" h="1653" extrusionOk="0">
                  <a:moveTo>
                    <a:pt x="1348" y="0"/>
                  </a:moveTo>
                  <a:cubicBezTo>
                    <a:pt x="749" y="266"/>
                    <a:pt x="245" y="335"/>
                    <a:pt x="125" y="585"/>
                  </a:cubicBezTo>
                  <a:cubicBezTo>
                    <a:pt x="0" y="851"/>
                    <a:pt x="239" y="1290"/>
                    <a:pt x="318" y="1652"/>
                  </a:cubicBezTo>
                  <a:cubicBezTo>
                    <a:pt x="679" y="1565"/>
                    <a:pt x="1177" y="1589"/>
                    <a:pt x="1360" y="1359"/>
                  </a:cubicBezTo>
                  <a:cubicBezTo>
                    <a:pt x="1533" y="1142"/>
                    <a:pt x="1373" y="659"/>
                    <a:pt x="134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8" name="Google Shape;10208;p24"/>
            <p:cNvSpPr/>
            <p:nvPr/>
          </p:nvSpPr>
          <p:spPr>
            <a:xfrm>
              <a:off x="5485050" y="4728725"/>
              <a:ext cx="40500" cy="34250"/>
            </a:xfrm>
            <a:custGeom>
              <a:avLst/>
              <a:gdLst/>
              <a:ahLst/>
              <a:cxnLst/>
              <a:rect l="l" t="t" r="r" b="b"/>
              <a:pathLst>
                <a:path w="1620" h="1370" extrusionOk="0">
                  <a:moveTo>
                    <a:pt x="892" y="0"/>
                  </a:moveTo>
                  <a:cubicBezTo>
                    <a:pt x="635" y="0"/>
                    <a:pt x="292" y="177"/>
                    <a:pt x="0" y="248"/>
                  </a:cubicBezTo>
                  <a:cubicBezTo>
                    <a:pt x="81" y="610"/>
                    <a:pt x="49" y="1113"/>
                    <a:pt x="273" y="1294"/>
                  </a:cubicBezTo>
                  <a:cubicBezTo>
                    <a:pt x="342" y="1349"/>
                    <a:pt x="439" y="1369"/>
                    <a:pt x="561" y="1369"/>
                  </a:cubicBezTo>
                  <a:cubicBezTo>
                    <a:pt x="816" y="1369"/>
                    <a:pt x="1179" y="1284"/>
                    <a:pt x="1620" y="1260"/>
                  </a:cubicBezTo>
                  <a:cubicBezTo>
                    <a:pt x="1366" y="659"/>
                    <a:pt x="1306" y="150"/>
                    <a:pt x="1060" y="34"/>
                  </a:cubicBezTo>
                  <a:cubicBezTo>
                    <a:pt x="1010" y="10"/>
                    <a:pt x="954" y="0"/>
                    <a:pt x="89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9" name="Google Shape;10209;p24"/>
            <p:cNvSpPr/>
            <p:nvPr/>
          </p:nvSpPr>
          <p:spPr>
            <a:xfrm>
              <a:off x="1511525" y="1715550"/>
              <a:ext cx="38975" cy="43425"/>
            </a:xfrm>
            <a:custGeom>
              <a:avLst/>
              <a:gdLst/>
              <a:ahLst/>
              <a:cxnLst/>
              <a:rect l="l" t="t" r="r" b="b"/>
              <a:pathLst>
                <a:path w="1559" h="1737" extrusionOk="0">
                  <a:moveTo>
                    <a:pt x="1166" y="0"/>
                  </a:moveTo>
                  <a:cubicBezTo>
                    <a:pt x="816" y="120"/>
                    <a:pt x="316" y="140"/>
                    <a:pt x="154" y="386"/>
                  </a:cubicBezTo>
                  <a:cubicBezTo>
                    <a:pt x="1" y="618"/>
                    <a:pt x="204" y="1085"/>
                    <a:pt x="287" y="1736"/>
                  </a:cubicBezTo>
                  <a:cubicBezTo>
                    <a:pt x="863" y="1416"/>
                    <a:pt x="1359" y="1303"/>
                    <a:pt x="1455" y="1043"/>
                  </a:cubicBezTo>
                  <a:cubicBezTo>
                    <a:pt x="1558" y="766"/>
                    <a:pt x="1278" y="352"/>
                    <a:pt x="116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0" name="Google Shape;10210;p24"/>
            <p:cNvSpPr/>
            <p:nvPr/>
          </p:nvSpPr>
          <p:spPr>
            <a:xfrm>
              <a:off x="1259375" y="2977800"/>
              <a:ext cx="49125" cy="37675"/>
            </a:xfrm>
            <a:custGeom>
              <a:avLst/>
              <a:gdLst/>
              <a:ahLst/>
              <a:cxnLst/>
              <a:rect l="l" t="t" r="r" b="b"/>
              <a:pathLst>
                <a:path w="1965" h="1507" extrusionOk="0">
                  <a:moveTo>
                    <a:pt x="1049" y="1"/>
                  </a:moveTo>
                  <a:cubicBezTo>
                    <a:pt x="739" y="1"/>
                    <a:pt x="298" y="225"/>
                    <a:pt x="124" y="469"/>
                  </a:cubicBezTo>
                  <a:cubicBezTo>
                    <a:pt x="0" y="644"/>
                    <a:pt x="237" y="1332"/>
                    <a:pt x="482" y="1456"/>
                  </a:cubicBezTo>
                  <a:cubicBezTo>
                    <a:pt x="553" y="1492"/>
                    <a:pt x="634" y="1506"/>
                    <a:pt x="727" y="1506"/>
                  </a:cubicBezTo>
                  <a:cubicBezTo>
                    <a:pt x="1017" y="1506"/>
                    <a:pt x="1420" y="1365"/>
                    <a:pt x="1964" y="1286"/>
                  </a:cubicBezTo>
                  <a:cubicBezTo>
                    <a:pt x="1600" y="654"/>
                    <a:pt x="1466" y="105"/>
                    <a:pt x="1186" y="19"/>
                  </a:cubicBezTo>
                  <a:cubicBezTo>
                    <a:pt x="1145" y="7"/>
                    <a:pt x="1099" y="1"/>
                    <a:pt x="1049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1" name="Google Shape;10211;p24"/>
            <p:cNvSpPr/>
            <p:nvPr/>
          </p:nvSpPr>
          <p:spPr>
            <a:xfrm>
              <a:off x="4981450" y="5060825"/>
              <a:ext cx="42450" cy="45650"/>
            </a:xfrm>
            <a:custGeom>
              <a:avLst/>
              <a:gdLst/>
              <a:ahLst/>
              <a:cxnLst/>
              <a:rect l="l" t="t" r="r" b="b"/>
              <a:pathLst>
                <a:path w="1698" h="1826" extrusionOk="0">
                  <a:moveTo>
                    <a:pt x="1412" y="1"/>
                  </a:moveTo>
                  <a:cubicBezTo>
                    <a:pt x="775" y="363"/>
                    <a:pt x="273" y="485"/>
                    <a:pt x="124" y="783"/>
                  </a:cubicBezTo>
                  <a:cubicBezTo>
                    <a:pt x="0" y="1032"/>
                    <a:pt x="214" y="1731"/>
                    <a:pt x="416" y="1794"/>
                  </a:cubicBezTo>
                  <a:cubicBezTo>
                    <a:pt x="485" y="1816"/>
                    <a:pt x="568" y="1826"/>
                    <a:pt x="656" y="1826"/>
                  </a:cubicBezTo>
                  <a:cubicBezTo>
                    <a:pt x="978" y="1826"/>
                    <a:pt x="1377" y="1692"/>
                    <a:pt x="1522" y="1490"/>
                  </a:cubicBezTo>
                  <a:cubicBezTo>
                    <a:pt x="1698" y="1247"/>
                    <a:pt x="1487" y="727"/>
                    <a:pt x="141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2" name="Google Shape;10212;p24"/>
            <p:cNvSpPr/>
            <p:nvPr/>
          </p:nvSpPr>
          <p:spPr>
            <a:xfrm>
              <a:off x="5932100" y="4200775"/>
              <a:ext cx="44050" cy="34950"/>
            </a:xfrm>
            <a:custGeom>
              <a:avLst/>
              <a:gdLst/>
              <a:ahLst/>
              <a:cxnLst/>
              <a:rect l="l" t="t" r="r" b="b"/>
              <a:pathLst>
                <a:path w="1762" h="1398" extrusionOk="0">
                  <a:moveTo>
                    <a:pt x="925" y="0"/>
                  </a:moveTo>
                  <a:cubicBezTo>
                    <a:pt x="630" y="0"/>
                    <a:pt x="224" y="156"/>
                    <a:pt x="124" y="345"/>
                  </a:cubicBezTo>
                  <a:cubicBezTo>
                    <a:pt x="0" y="579"/>
                    <a:pt x="183" y="1177"/>
                    <a:pt x="420" y="1341"/>
                  </a:cubicBezTo>
                  <a:cubicBezTo>
                    <a:pt x="479" y="1382"/>
                    <a:pt x="554" y="1398"/>
                    <a:pt x="645" y="1398"/>
                  </a:cubicBezTo>
                  <a:cubicBezTo>
                    <a:pt x="902" y="1398"/>
                    <a:pt x="1283" y="1271"/>
                    <a:pt x="1761" y="1210"/>
                  </a:cubicBezTo>
                  <a:cubicBezTo>
                    <a:pt x="1463" y="628"/>
                    <a:pt x="1368" y="127"/>
                    <a:pt x="1114" y="30"/>
                  </a:cubicBezTo>
                  <a:cubicBezTo>
                    <a:pt x="1062" y="9"/>
                    <a:pt x="997" y="0"/>
                    <a:pt x="92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3" name="Google Shape;10213;p24"/>
            <p:cNvSpPr/>
            <p:nvPr/>
          </p:nvSpPr>
          <p:spPr>
            <a:xfrm>
              <a:off x="6202750" y="3728475"/>
              <a:ext cx="36100" cy="30225"/>
            </a:xfrm>
            <a:custGeom>
              <a:avLst/>
              <a:gdLst/>
              <a:ahLst/>
              <a:cxnLst/>
              <a:rect l="l" t="t" r="r" b="b"/>
              <a:pathLst>
                <a:path w="1444" h="1209" extrusionOk="0">
                  <a:moveTo>
                    <a:pt x="714" y="0"/>
                  </a:moveTo>
                  <a:cubicBezTo>
                    <a:pt x="471" y="0"/>
                    <a:pt x="137" y="109"/>
                    <a:pt x="98" y="222"/>
                  </a:cubicBezTo>
                  <a:cubicBezTo>
                    <a:pt x="1" y="493"/>
                    <a:pt x="63" y="978"/>
                    <a:pt x="254" y="1141"/>
                  </a:cubicBezTo>
                  <a:cubicBezTo>
                    <a:pt x="312" y="1191"/>
                    <a:pt x="397" y="1209"/>
                    <a:pt x="506" y="1209"/>
                  </a:cubicBezTo>
                  <a:cubicBezTo>
                    <a:pt x="730" y="1209"/>
                    <a:pt x="1054" y="1134"/>
                    <a:pt x="1443" y="1115"/>
                  </a:cubicBezTo>
                  <a:cubicBezTo>
                    <a:pt x="1200" y="587"/>
                    <a:pt x="1138" y="180"/>
                    <a:pt x="911" y="40"/>
                  </a:cubicBezTo>
                  <a:cubicBezTo>
                    <a:pt x="865" y="12"/>
                    <a:pt x="795" y="0"/>
                    <a:pt x="7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4" name="Google Shape;10214;p24"/>
            <p:cNvSpPr/>
            <p:nvPr/>
          </p:nvSpPr>
          <p:spPr>
            <a:xfrm>
              <a:off x="1781225" y="1245050"/>
              <a:ext cx="33900" cy="35725"/>
            </a:xfrm>
            <a:custGeom>
              <a:avLst/>
              <a:gdLst/>
              <a:ahLst/>
              <a:cxnLst/>
              <a:rect l="l" t="t" r="r" b="b"/>
              <a:pathLst>
                <a:path w="1356" h="1429" extrusionOk="0">
                  <a:moveTo>
                    <a:pt x="808" y="0"/>
                  </a:moveTo>
                  <a:cubicBezTo>
                    <a:pt x="557" y="0"/>
                    <a:pt x="268" y="84"/>
                    <a:pt x="151" y="229"/>
                  </a:cubicBezTo>
                  <a:cubicBezTo>
                    <a:pt x="1" y="415"/>
                    <a:pt x="153" y="845"/>
                    <a:pt x="188" y="1429"/>
                  </a:cubicBezTo>
                  <a:cubicBezTo>
                    <a:pt x="707" y="1162"/>
                    <a:pt x="1109" y="1082"/>
                    <a:pt x="1246" y="848"/>
                  </a:cubicBezTo>
                  <a:cubicBezTo>
                    <a:pt x="1355" y="660"/>
                    <a:pt x="1209" y="83"/>
                    <a:pt x="1059" y="35"/>
                  </a:cubicBezTo>
                  <a:cubicBezTo>
                    <a:pt x="987" y="11"/>
                    <a:pt x="900" y="0"/>
                    <a:pt x="808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5" name="Google Shape;10215;p24"/>
            <p:cNvSpPr/>
            <p:nvPr/>
          </p:nvSpPr>
          <p:spPr>
            <a:xfrm>
              <a:off x="5171750" y="5022000"/>
              <a:ext cx="32700" cy="28025"/>
            </a:xfrm>
            <a:custGeom>
              <a:avLst/>
              <a:gdLst/>
              <a:ahLst/>
              <a:cxnLst/>
              <a:rect l="l" t="t" r="r" b="b"/>
              <a:pathLst>
                <a:path w="1308" h="1121" extrusionOk="0">
                  <a:moveTo>
                    <a:pt x="732" y="1"/>
                  </a:moveTo>
                  <a:cubicBezTo>
                    <a:pt x="522" y="1"/>
                    <a:pt x="240" y="147"/>
                    <a:pt x="1" y="204"/>
                  </a:cubicBezTo>
                  <a:cubicBezTo>
                    <a:pt x="67" y="502"/>
                    <a:pt x="42" y="916"/>
                    <a:pt x="226" y="1061"/>
                  </a:cubicBezTo>
                  <a:cubicBezTo>
                    <a:pt x="281" y="1105"/>
                    <a:pt x="358" y="1121"/>
                    <a:pt x="453" y="1121"/>
                  </a:cubicBezTo>
                  <a:cubicBezTo>
                    <a:pt x="660" y="1121"/>
                    <a:pt x="956" y="1046"/>
                    <a:pt x="1308" y="1023"/>
                  </a:cubicBezTo>
                  <a:cubicBezTo>
                    <a:pt x="1113" y="544"/>
                    <a:pt x="1068" y="126"/>
                    <a:pt x="867" y="28"/>
                  </a:cubicBezTo>
                  <a:cubicBezTo>
                    <a:pt x="827" y="9"/>
                    <a:pt x="781" y="1"/>
                    <a:pt x="732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6" name="Google Shape;10216;p24"/>
            <p:cNvSpPr/>
            <p:nvPr/>
          </p:nvSpPr>
          <p:spPr>
            <a:xfrm>
              <a:off x="6368125" y="2879125"/>
              <a:ext cx="35550" cy="37500"/>
            </a:xfrm>
            <a:custGeom>
              <a:avLst/>
              <a:gdLst/>
              <a:ahLst/>
              <a:cxnLst/>
              <a:rect l="l" t="t" r="r" b="b"/>
              <a:pathLst>
                <a:path w="1422" h="1500" extrusionOk="0">
                  <a:moveTo>
                    <a:pt x="1163" y="1"/>
                  </a:moveTo>
                  <a:cubicBezTo>
                    <a:pt x="658" y="245"/>
                    <a:pt x="216" y="321"/>
                    <a:pt x="111" y="549"/>
                  </a:cubicBezTo>
                  <a:cubicBezTo>
                    <a:pt x="1" y="789"/>
                    <a:pt x="214" y="1177"/>
                    <a:pt x="285" y="1499"/>
                  </a:cubicBezTo>
                  <a:cubicBezTo>
                    <a:pt x="628" y="1402"/>
                    <a:pt x="1072" y="1399"/>
                    <a:pt x="1280" y="1174"/>
                  </a:cubicBezTo>
                  <a:cubicBezTo>
                    <a:pt x="1421" y="1020"/>
                    <a:pt x="1234" y="558"/>
                    <a:pt x="1163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7" name="Google Shape;10217;p24"/>
            <p:cNvSpPr/>
            <p:nvPr/>
          </p:nvSpPr>
          <p:spPr>
            <a:xfrm>
              <a:off x="2416575" y="663450"/>
              <a:ext cx="35275" cy="31275"/>
            </a:xfrm>
            <a:custGeom>
              <a:avLst/>
              <a:gdLst/>
              <a:ahLst/>
              <a:cxnLst/>
              <a:rect l="l" t="t" r="r" b="b"/>
              <a:pathLst>
                <a:path w="1411" h="1251" extrusionOk="0">
                  <a:moveTo>
                    <a:pt x="775" y="1"/>
                  </a:moveTo>
                  <a:cubicBezTo>
                    <a:pt x="547" y="1"/>
                    <a:pt x="252" y="126"/>
                    <a:pt x="1" y="169"/>
                  </a:cubicBezTo>
                  <a:cubicBezTo>
                    <a:pt x="70" y="520"/>
                    <a:pt x="37" y="968"/>
                    <a:pt x="244" y="1189"/>
                  </a:cubicBezTo>
                  <a:cubicBezTo>
                    <a:pt x="286" y="1234"/>
                    <a:pt x="358" y="1251"/>
                    <a:pt x="454" y="1251"/>
                  </a:cubicBezTo>
                  <a:cubicBezTo>
                    <a:pt x="676" y="1251"/>
                    <a:pt x="1024" y="1162"/>
                    <a:pt x="1411" y="1133"/>
                  </a:cubicBezTo>
                  <a:cubicBezTo>
                    <a:pt x="1213" y="611"/>
                    <a:pt x="1176" y="157"/>
                    <a:pt x="960" y="41"/>
                  </a:cubicBezTo>
                  <a:cubicBezTo>
                    <a:pt x="906" y="12"/>
                    <a:pt x="844" y="1"/>
                    <a:pt x="77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8" name="Google Shape;10218;p24"/>
            <p:cNvSpPr/>
            <p:nvPr/>
          </p:nvSpPr>
          <p:spPr>
            <a:xfrm>
              <a:off x="5802625" y="4439575"/>
              <a:ext cx="37275" cy="30675"/>
            </a:xfrm>
            <a:custGeom>
              <a:avLst/>
              <a:gdLst/>
              <a:ahLst/>
              <a:cxnLst/>
              <a:rect l="l" t="t" r="r" b="b"/>
              <a:pathLst>
                <a:path w="1491" h="1227" extrusionOk="0">
                  <a:moveTo>
                    <a:pt x="731" y="0"/>
                  </a:moveTo>
                  <a:cubicBezTo>
                    <a:pt x="490" y="0"/>
                    <a:pt x="113" y="151"/>
                    <a:pt x="78" y="280"/>
                  </a:cubicBezTo>
                  <a:cubicBezTo>
                    <a:pt x="1" y="553"/>
                    <a:pt x="104" y="1033"/>
                    <a:pt x="307" y="1177"/>
                  </a:cubicBezTo>
                  <a:cubicBezTo>
                    <a:pt x="356" y="1213"/>
                    <a:pt x="420" y="1227"/>
                    <a:pt x="498" y="1227"/>
                  </a:cubicBezTo>
                  <a:cubicBezTo>
                    <a:pt x="723" y="1227"/>
                    <a:pt x="1064" y="1110"/>
                    <a:pt x="1491" y="1051"/>
                  </a:cubicBezTo>
                  <a:cubicBezTo>
                    <a:pt x="1206" y="548"/>
                    <a:pt x="1111" y="149"/>
                    <a:pt x="870" y="26"/>
                  </a:cubicBezTo>
                  <a:cubicBezTo>
                    <a:pt x="835" y="8"/>
                    <a:pt x="787" y="0"/>
                    <a:pt x="73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9" name="Google Shape;10219;p24"/>
            <p:cNvSpPr/>
            <p:nvPr/>
          </p:nvSpPr>
          <p:spPr>
            <a:xfrm>
              <a:off x="4706900" y="392725"/>
              <a:ext cx="35775" cy="38050"/>
            </a:xfrm>
            <a:custGeom>
              <a:avLst/>
              <a:gdLst/>
              <a:ahLst/>
              <a:cxnLst/>
              <a:rect l="l" t="t" r="r" b="b"/>
              <a:pathLst>
                <a:path w="1431" h="1522" extrusionOk="0">
                  <a:moveTo>
                    <a:pt x="1125" y="1"/>
                  </a:moveTo>
                  <a:cubicBezTo>
                    <a:pt x="785" y="107"/>
                    <a:pt x="341" y="122"/>
                    <a:pt x="139" y="353"/>
                  </a:cubicBezTo>
                  <a:cubicBezTo>
                    <a:pt x="1" y="509"/>
                    <a:pt x="203" y="967"/>
                    <a:pt x="288" y="1521"/>
                  </a:cubicBezTo>
                  <a:cubicBezTo>
                    <a:pt x="786" y="1264"/>
                    <a:pt x="1227" y="1177"/>
                    <a:pt x="1326" y="947"/>
                  </a:cubicBezTo>
                  <a:cubicBezTo>
                    <a:pt x="1430" y="704"/>
                    <a:pt x="1206" y="322"/>
                    <a:pt x="112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0" name="Google Shape;10220;p24"/>
            <p:cNvSpPr/>
            <p:nvPr/>
          </p:nvSpPr>
          <p:spPr>
            <a:xfrm>
              <a:off x="1383450" y="1955325"/>
              <a:ext cx="35750" cy="30175"/>
            </a:xfrm>
            <a:custGeom>
              <a:avLst/>
              <a:gdLst/>
              <a:ahLst/>
              <a:cxnLst/>
              <a:rect l="l" t="t" r="r" b="b"/>
              <a:pathLst>
                <a:path w="1430" h="1207" extrusionOk="0">
                  <a:moveTo>
                    <a:pt x="706" y="0"/>
                  </a:moveTo>
                  <a:cubicBezTo>
                    <a:pt x="465" y="0"/>
                    <a:pt x="140" y="101"/>
                    <a:pt x="100" y="210"/>
                  </a:cubicBezTo>
                  <a:cubicBezTo>
                    <a:pt x="0" y="481"/>
                    <a:pt x="52" y="967"/>
                    <a:pt x="240" y="1135"/>
                  </a:cubicBezTo>
                  <a:cubicBezTo>
                    <a:pt x="300" y="1189"/>
                    <a:pt x="391" y="1207"/>
                    <a:pt x="508" y="1207"/>
                  </a:cubicBezTo>
                  <a:cubicBezTo>
                    <a:pt x="731" y="1207"/>
                    <a:pt x="1050" y="1140"/>
                    <a:pt x="1429" y="1127"/>
                  </a:cubicBezTo>
                  <a:cubicBezTo>
                    <a:pt x="1197" y="596"/>
                    <a:pt x="1141" y="186"/>
                    <a:pt x="917" y="44"/>
                  </a:cubicBezTo>
                  <a:cubicBezTo>
                    <a:pt x="869" y="13"/>
                    <a:pt x="793" y="0"/>
                    <a:pt x="70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1" name="Google Shape;10221;p24"/>
            <p:cNvSpPr/>
            <p:nvPr/>
          </p:nvSpPr>
          <p:spPr>
            <a:xfrm>
              <a:off x="1611800" y="4269550"/>
              <a:ext cx="31875" cy="35125"/>
            </a:xfrm>
            <a:custGeom>
              <a:avLst/>
              <a:gdLst/>
              <a:ahLst/>
              <a:cxnLst/>
              <a:rect l="l" t="t" r="r" b="b"/>
              <a:pathLst>
                <a:path w="1275" h="1405" extrusionOk="0">
                  <a:moveTo>
                    <a:pt x="951" y="0"/>
                  </a:moveTo>
                  <a:cubicBezTo>
                    <a:pt x="664" y="99"/>
                    <a:pt x="251" y="117"/>
                    <a:pt x="123" y="317"/>
                  </a:cubicBezTo>
                  <a:cubicBezTo>
                    <a:pt x="1" y="509"/>
                    <a:pt x="172" y="890"/>
                    <a:pt x="245" y="1405"/>
                  </a:cubicBezTo>
                  <a:cubicBezTo>
                    <a:pt x="699" y="1157"/>
                    <a:pt x="1109" y="1066"/>
                    <a:pt x="1189" y="853"/>
                  </a:cubicBezTo>
                  <a:cubicBezTo>
                    <a:pt x="1274" y="631"/>
                    <a:pt x="1044" y="291"/>
                    <a:pt x="95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2" name="Google Shape;10222;p24"/>
            <p:cNvSpPr/>
            <p:nvPr/>
          </p:nvSpPr>
          <p:spPr>
            <a:xfrm>
              <a:off x="3706275" y="5447200"/>
              <a:ext cx="34500" cy="28250"/>
            </a:xfrm>
            <a:custGeom>
              <a:avLst/>
              <a:gdLst/>
              <a:ahLst/>
              <a:cxnLst/>
              <a:rect l="l" t="t" r="r" b="b"/>
              <a:pathLst>
                <a:path w="1380" h="1130" extrusionOk="0">
                  <a:moveTo>
                    <a:pt x="735" y="0"/>
                  </a:moveTo>
                  <a:cubicBezTo>
                    <a:pt x="501" y="0"/>
                    <a:pt x="200" y="101"/>
                    <a:pt x="115" y="238"/>
                  </a:cubicBezTo>
                  <a:cubicBezTo>
                    <a:pt x="0" y="422"/>
                    <a:pt x="115" y="925"/>
                    <a:pt x="299" y="1071"/>
                  </a:cubicBezTo>
                  <a:cubicBezTo>
                    <a:pt x="354" y="1114"/>
                    <a:pt x="430" y="1130"/>
                    <a:pt x="525" y="1130"/>
                  </a:cubicBezTo>
                  <a:cubicBezTo>
                    <a:pt x="732" y="1130"/>
                    <a:pt x="1028" y="1055"/>
                    <a:pt x="1379" y="1032"/>
                  </a:cubicBezTo>
                  <a:cubicBezTo>
                    <a:pt x="1185" y="553"/>
                    <a:pt x="1142" y="135"/>
                    <a:pt x="940" y="38"/>
                  </a:cubicBezTo>
                  <a:cubicBezTo>
                    <a:pt x="887" y="12"/>
                    <a:pt x="815" y="0"/>
                    <a:pt x="735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3" name="Google Shape;10223;p24"/>
            <p:cNvSpPr/>
            <p:nvPr/>
          </p:nvSpPr>
          <p:spPr>
            <a:xfrm>
              <a:off x="5406525" y="778450"/>
              <a:ext cx="35400" cy="37000"/>
            </a:xfrm>
            <a:custGeom>
              <a:avLst/>
              <a:gdLst/>
              <a:ahLst/>
              <a:cxnLst/>
              <a:rect l="l" t="t" r="r" b="b"/>
              <a:pathLst>
                <a:path w="1416" h="1480" extrusionOk="0">
                  <a:moveTo>
                    <a:pt x="1181" y="0"/>
                  </a:moveTo>
                  <a:cubicBezTo>
                    <a:pt x="670" y="233"/>
                    <a:pt x="225" y="296"/>
                    <a:pt x="117" y="523"/>
                  </a:cubicBezTo>
                  <a:cubicBezTo>
                    <a:pt x="1" y="762"/>
                    <a:pt x="204" y="1154"/>
                    <a:pt x="269" y="1480"/>
                  </a:cubicBezTo>
                  <a:cubicBezTo>
                    <a:pt x="614" y="1390"/>
                    <a:pt x="1057" y="1396"/>
                    <a:pt x="1271" y="1175"/>
                  </a:cubicBezTo>
                  <a:cubicBezTo>
                    <a:pt x="1416" y="1026"/>
                    <a:pt x="1239" y="557"/>
                    <a:pt x="118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4" name="Google Shape;10224;p24"/>
            <p:cNvSpPr/>
            <p:nvPr/>
          </p:nvSpPr>
          <p:spPr>
            <a:xfrm>
              <a:off x="1217525" y="2798975"/>
              <a:ext cx="32725" cy="28025"/>
            </a:xfrm>
            <a:custGeom>
              <a:avLst/>
              <a:gdLst/>
              <a:ahLst/>
              <a:cxnLst/>
              <a:rect l="l" t="t" r="r" b="b"/>
              <a:pathLst>
                <a:path w="1309" h="1121" extrusionOk="0">
                  <a:moveTo>
                    <a:pt x="731" y="1"/>
                  </a:moveTo>
                  <a:cubicBezTo>
                    <a:pt x="520" y="1"/>
                    <a:pt x="238" y="147"/>
                    <a:pt x="0" y="205"/>
                  </a:cubicBezTo>
                  <a:cubicBezTo>
                    <a:pt x="66" y="501"/>
                    <a:pt x="41" y="917"/>
                    <a:pt x="225" y="1061"/>
                  </a:cubicBezTo>
                  <a:cubicBezTo>
                    <a:pt x="280" y="1105"/>
                    <a:pt x="357" y="1120"/>
                    <a:pt x="451" y="1120"/>
                  </a:cubicBezTo>
                  <a:cubicBezTo>
                    <a:pt x="659" y="1120"/>
                    <a:pt x="956" y="1045"/>
                    <a:pt x="1309" y="1021"/>
                  </a:cubicBezTo>
                  <a:cubicBezTo>
                    <a:pt x="1113" y="542"/>
                    <a:pt x="1067" y="124"/>
                    <a:pt x="866" y="28"/>
                  </a:cubicBezTo>
                  <a:cubicBezTo>
                    <a:pt x="826" y="9"/>
                    <a:pt x="780" y="1"/>
                    <a:pt x="731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5" name="Google Shape;10225;p24"/>
            <p:cNvSpPr/>
            <p:nvPr/>
          </p:nvSpPr>
          <p:spPr>
            <a:xfrm>
              <a:off x="3880475" y="238125"/>
              <a:ext cx="34650" cy="31150"/>
            </a:xfrm>
            <a:custGeom>
              <a:avLst/>
              <a:gdLst/>
              <a:ahLst/>
              <a:cxnLst/>
              <a:rect l="l" t="t" r="r" b="b"/>
              <a:pathLst>
                <a:path w="1386" h="1246" extrusionOk="0">
                  <a:moveTo>
                    <a:pt x="766" y="0"/>
                  </a:moveTo>
                  <a:cubicBezTo>
                    <a:pt x="540" y="0"/>
                    <a:pt x="248" y="115"/>
                    <a:pt x="1" y="152"/>
                  </a:cubicBezTo>
                  <a:cubicBezTo>
                    <a:pt x="61" y="505"/>
                    <a:pt x="20" y="952"/>
                    <a:pt x="219" y="1177"/>
                  </a:cubicBezTo>
                  <a:cubicBezTo>
                    <a:pt x="263" y="1227"/>
                    <a:pt x="343" y="1245"/>
                    <a:pt x="450" y="1245"/>
                  </a:cubicBezTo>
                  <a:cubicBezTo>
                    <a:pt x="673" y="1245"/>
                    <a:pt x="1012" y="1168"/>
                    <a:pt x="1386" y="1148"/>
                  </a:cubicBezTo>
                  <a:cubicBezTo>
                    <a:pt x="1202" y="622"/>
                    <a:pt x="1178" y="168"/>
                    <a:pt x="963" y="44"/>
                  </a:cubicBezTo>
                  <a:cubicBezTo>
                    <a:pt x="907" y="13"/>
                    <a:pt x="840" y="0"/>
                    <a:pt x="766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6" name="Google Shape;10226;p24"/>
            <p:cNvSpPr/>
            <p:nvPr/>
          </p:nvSpPr>
          <p:spPr>
            <a:xfrm>
              <a:off x="5972625" y="1414425"/>
              <a:ext cx="37775" cy="32175"/>
            </a:xfrm>
            <a:custGeom>
              <a:avLst/>
              <a:gdLst/>
              <a:ahLst/>
              <a:cxnLst/>
              <a:rect l="l" t="t" r="r" b="b"/>
              <a:pathLst>
                <a:path w="1511" h="1287" extrusionOk="0">
                  <a:moveTo>
                    <a:pt x="810" y="1"/>
                  </a:moveTo>
                  <a:cubicBezTo>
                    <a:pt x="575" y="1"/>
                    <a:pt x="267" y="183"/>
                    <a:pt x="0" y="262"/>
                  </a:cubicBezTo>
                  <a:cubicBezTo>
                    <a:pt x="108" y="603"/>
                    <a:pt x="124" y="1051"/>
                    <a:pt x="354" y="1245"/>
                  </a:cubicBezTo>
                  <a:cubicBezTo>
                    <a:pt x="388" y="1274"/>
                    <a:pt x="436" y="1286"/>
                    <a:pt x="496" y="1286"/>
                  </a:cubicBezTo>
                  <a:cubicBezTo>
                    <a:pt x="712" y="1286"/>
                    <a:pt x="1082" y="1131"/>
                    <a:pt x="1511" y="1046"/>
                  </a:cubicBezTo>
                  <a:cubicBezTo>
                    <a:pt x="1253" y="556"/>
                    <a:pt x="1164" y="113"/>
                    <a:pt x="934" y="22"/>
                  </a:cubicBezTo>
                  <a:cubicBezTo>
                    <a:pt x="896" y="7"/>
                    <a:pt x="854" y="1"/>
                    <a:pt x="810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7" name="Google Shape;10227;p24"/>
            <p:cNvSpPr/>
            <p:nvPr/>
          </p:nvSpPr>
          <p:spPr>
            <a:xfrm>
              <a:off x="1893700" y="4577375"/>
              <a:ext cx="35100" cy="36050"/>
            </a:xfrm>
            <a:custGeom>
              <a:avLst/>
              <a:gdLst/>
              <a:ahLst/>
              <a:cxnLst/>
              <a:rect l="l" t="t" r="r" b="b"/>
              <a:pathLst>
                <a:path w="1404" h="1442" extrusionOk="0">
                  <a:moveTo>
                    <a:pt x="1215" y="1"/>
                  </a:moveTo>
                  <a:cubicBezTo>
                    <a:pt x="695" y="210"/>
                    <a:pt x="247" y="253"/>
                    <a:pt x="128" y="474"/>
                  </a:cubicBezTo>
                  <a:cubicBezTo>
                    <a:pt x="1" y="708"/>
                    <a:pt x="188" y="1112"/>
                    <a:pt x="238" y="1442"/>
                  </a:cubicBezTo>
                  <a:cubicBezTo>
                    <a:pt x="586" y="1365"/>
                    <a:pt x="1029" y="1390"/>
                    <a:pt x="1252" y="1178"/>
                  </a:cubicBezTo>
                  <a:cubicBezTo>
                    <a:pt x="1404" y="1035"/>
                    <a:pt x="1247" y="559"/>
                    <a:pt x="1215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8" name="Google Shape;10228;p24"/>
            <p:cNvSpPr/>
            <p:nvPr/>
          </p:nvSpPr>
          <p:spPr>
            <a:xfrm>
              <a:off x="3289100" y="5360825"/>
              <a:ext cx="35725" cy="37950"/>
            </a:xfrm>
            <a:custGeom>
              <a:avLst/>
              <a:gdLst/>
              <a:ahLst/>
              <a:cxnLst/>
              <a:rect l="l" t="t" r="r" b="b"/>
              <a:pathLst>
                <a:path w="1429" h="1518" extrusionOk="0">
                  <a:moveTo>
                    <a:pt x="1144" y="0"/>
                  </a:moveTo>
                  <a:cubicBezTo>
                    <a:pt x="647" y="257"/>
                    <a:pt x="205" y="342"/>
                    <a:pt x="105" y="573"/>
                  </a:cubicBezTo>
                  <a:cubicBezTo>
                    <a:pt x="0" y="815"/>
                    <a:pt x="223" y="1198"/>
                    <a:pt x="302" y="1518"/>
                  </a:cubicBezTo>
                  <a:cubicBezTo>
                    <a:pt x="643" y="1413"/>
                    <a:pt x="1086" y="1400"/>
                    <a:pt x="1290" y="1170"/>
                  </a:cubicBezTo>
                  <a:cubicBezTo>
                    <a:pt x="1428" y="1014"/>
                    <a:pt x="1228" y="556"/>
                    <a:pt x="114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9" name="Google Shape;10229;p24"/>
            <p:cNvSpPr/>
            <p:nvPr/>
          </p:nvSpPr>
          <p:spPr>
            <a:xfrm>
              <a:off x="2177375" y="4892950"/>
              <a:ext cx="31850" cy="34725"/>
            </a:xfrm>
            <a:custGeom>
              <a:avLst/>
              <a:gdLst/>
              <a:ahLst/>
              <a:cxnLst/>
              <a:rect l="l" t="t" r="r" b="b"/>
              <a:pathLst>
                <a:path w="1274" h="1389" extrusionOk="0">
                  <a:moveTo>
                    <a:pt x="1029" y="0"/>
                  </a:moveTo>
                  <a:cubicBezTo>
                    <a:pt x="574" y="248"/>
                    <a:pt x="166" y="338"/>
                    <a:pt x="86" y="550"/>
                  </a:cubicBezTo>
                  <a:cubicBezTo>
                    <a:pt x="0" y="774"/>
                    <a:pt x="154" y="1265"/>
                    <a:pt x="344" y="1361"/>
                  </a:cubicBezTo>
                  <a:cubicBezTo>
                    <a:pt x="381" y="1380"/>
                    <a:pt x="430" y="1388"/>
                    <a:pt x="486" y="1388"/>
                  </a:cubicBezTo>
                  <a:cubicBezTo>
                    <a:pt x="712" y="1388"/>
                    <a:pt x="1047" y="1247"/>
                    <a:pt x="1150" y="1087"/>
                  </a:cubicBezTo>
                  <a:cubicBezTo>
                    <a:pt x="1274" y="896"/>
                    <a:pt x="1101" y="513"/>
                    <a:pt x="1029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0" name="Google Shape;10230;p24"/>
            <p:cNvSpPr/>
            <p:nvPr/>
          </p:nvSpPr>
          <p:spPr>
            <a:xfrm>
              <a:off x="2408400" y="5030375"/>
              <a:ext cx="33625" cy="35150"/>
            </a:xfrm>
            <a:custGeom>
              <a:avLst/>
              <a:gdLst/>
              <a:ahLst/>
              <a:cxnLst/>
              <a:rect l="l" t="t" r="r" b="b"/>
              <a:pathLst>
                <a:path w="1345" h="1406" extrusionOk="0">
                  <a:moveTo>
                    <a:pt x="777" y="1"/>
                  </a:moveTo>
                  <a:cubicBezTo>
                    <a:pt x="537" y="1"/>
                    <a:pt x="273" y="71"/>
                    <a:pt x="158" y="203"/>
                  </a:cubicBezTo>
                  <a:cubicBezTo>
                    <a:pt x="0" y="383"/>
                    <a:pt x="134" y="821"/>
                    <a:pt x="146" y="1406"/>
                  </a:cubicBezTo>
                  <a:cubicBezTo>
                    <a:pt x="674" y="1163"/>
                    <a:pt x="1079" y="1098"/>
                    <a:pt x="1226" y="868"/>
                  </a:cubicBezTo>
                  <a:cubicBezTo>
                    <a:pt x="1344" y="685"/>
                    <a:pt x="1222" y="100"/>
                    <a:pt x="1075" y="46"/>
                  </a:cubicBezTo>
                  <a:cubicBezTo>
                    <a:pt x="991" y="16"/>
                    <a:pt x="887" y="1"/>
                    <a:pt x="777" y="1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1" name="Google Shape;10231;p24"/>
            <p:cNvSpPr/>
            <p:nvPr/>
          </p:nvSpPr>
          <p:spPr>
            <a:xfrm>
              <a:off x="2642925" y="5159925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extrusionOk="0">
                  <a:moveTo>
                    <a:pt x="714" y="0"/>
                  </a:moveTo>
                  <a:cubicBezTo>
                    <a:pt x="472" y="0"/>
                    <a:pt x="137" y="109"/>
                    <a:pt x="98" y="222"/>
                  </a:cubicBezTo>
                  <a:cubicBezTo>
                    <a:pt x="0" y="493"/>
                    <a:pt x="62" y="978"/>
                    <a:pt x="254" y="1141"/>
                  </a:cubicBezTo>
                  <a:cubicBezTo>
                    <a:pt x="312" y="1191"/>
                    <a:pt x="397" y="1209"/>
                    <a:pt x="506" y="1209"/>
                  </a:cubicBezTo>
                  <a:cubicBezTo>
                    <a:pt x="730" y="1209"/>
                    <a:pt x="1053" y="1135"/>
                    <a:pt x="1443" y="1115"/>
                  </a:cubicBezTo>
                  <a:cubicBezTo>
                    <a:pt x="1200" y="587"/>
                    <a:pt x="1138" y="180"/>
                    <a:pt x="911" y="40"/>
                  </a:cubicBezTo>
                  <a:cubicBezTo>
                    <a:pt x="865" y="12"/>
                    <a:pt x="795" y="0"/>
                    <a:pt x="714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2" name="Google Shape;10232;p24"/>
            <p:cNvSpPr/>
            <p:nvPr/>
          </p:nvSpPr>
          <p:spPr>
            <a:xfrm>
              <a:off x="2877000" y="5292275"/>
              <a:ext cx="32700" cy="28025"/>
            </a:xfrm>
            <a:custGeom>
              <a:avLst/>
              <a:gdLst/>
              <a:ahLst/>
              <a:cxnLst/>
              <a:rect l="l" t="t" r="r" b="b"/>
              <a:pathLst>
                <a:path w="1308" h="1121" extrusionOk="0">
                  <a:moveTo>
                    <a:pt x="732" y="0"/>
                  </a:moveTo>
                  <a:cubicBezTo>
                    <a:pt x="522" y="0"/>
                    <a:pt x="240" y="146"/>
                    <a:pt x="1" y="203"/>
                  </a:cubicBezTo>
                  <a:cubicBezTo>
                    <a:pt x="67" y="501"/>
                    <a:pt x="40" y="915"/>
                    <a:pt x="224" y="1061"/>
                  </a:cubicBezTo>
                  <a:cubicBezTo>
                    <a:pt x="280" y="1104"/>
                    <a:pt x="357" y="1120"/>
                    <a:pt x="452" y="1120"/>
                  </a:cubicBezTo>
                  <a:cubicBezTo>
                    <a:pt x="660" y="1120"/>
                    <a:pt x="956" y="1046"/>
                    <a:pt x="1308" y="1022"/>
                  </a:cubicBezTo>
                  <a:cubicBezTo>
                    <a:pt x="1112" y="544"/>
                    <a:pt x="1067" y="125"/>
                    <a:pt x="868" y="28"/>
                  </a:cubicBezTo>
                  <a:cubicBezTo>
                    <a:pt x="828" y="8"/>
                    <a:pt x="782" y="0"/>
                    <a:pt x="732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33" name="Google Shape;10233;p24"/>
          <p:cNvGrpSpPr/>
          <p:nvPr/>
        </p:nvGrpSpPr>
        <p:grpSpPr>
          <a:xfrm rot="10800000">
            <a:off x="4837444" y="-358251"/>
            <a:ext cx="5040584" cy="6246243"/>
            <a:chOff x="1696350" y="238125"/>
            <a:chExt cx="4226550" cy="5237500"/>
          </a:xfrm>
        </p:grpSpPr>
        <p:sp>
          <p:nvSpPr>
            <p:cNvPr id="10234" name="Google Shape;10234;p24"/>
            <p:cNvSpPr/>
            <p:nvPr/>
          </p:nvSpPr>
          <p:spPr>
            <a:xfrm>
              <a:off x="4739900" y="249125"/>
              <a:ext cx="265350" cy="1245350"/>
            </a:xfrm>
            <a:custGeom>
              <a:avLst/>
              <a:gdLst/>
              <a:ahLst/>
              <a:cxnLst/>
              <a:rect l="l" t="t" r="r" b="b"/>
              <a:pathLst>
                <a:path w="10614" h="49814" extrusionOk="0">
                  <a:moveTo>
                    <a:pt x="1" y="1"/>
                  </a:moveTo>
                  <a:lnTo>
                    <a:pt x="5306" y="49813"/>
                  </a:lnTo>
                  <a:lnTo>
                    <a:pt x="10613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5" name="Google Shape;10235;p24"/>
            <p:cNvSpPr/>
            <p:nvPr/>
          </p:nvSpPr>
          <p:spPr>
            <a:xfrm>
              <a:off x="4069825" y="300625"/>
              <a:ext cx="434500" cy="1239750"/>
            </a:xfrm>
            <a:custGeom>
              <a:avLst/>
              <a:gdLst/>
              <a:ahLst/>
              <a:cxnLst/>
              <a:rect l="l" t="t" r="r" b="b"/>
              <a:pathLst>
                <a:path w="17380" h="49590" extrusionOk="0">
                  <a:moveTo>
                    <a:pt x="10288" y="0"/>
                  </a:moveTo>
                  <a:lnTo>
                    <a:pt x="0" y="2607"/>
                  </a:lnTo>
                  <a:lnTo>
                    <a:pt x="17380" y="49590"/>
                  </a:lnTo>
                  <a:lnTo>
                    <a:pt x="10288" y="0"/>
                  </a:lnTo>
                  <a:close/>
                  <a:moveTo>
                    <a:pt x="17380" y="49590"/>
                  </a:moveTo>
                  <a:lnTo>
                    <a:pt x="17380" y="49590"/>
                  </a:lnTo>
                  <a:lnTo>
                    <a:pt x="17380" y="4959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6" name="Google Shape;10236;p24"/>
            <p:cNvSpPr/>
            <p:nvPr/>
          </p:nvSpPr>
          <p:spPr>
            <a:xfrm>
              <a:off x="3360092" y="341379"/>
              <a:ext cx="709725" cy="1158250"/>
            </a:xfrm>
            <a:custGeom>
              <a:avLst/>
              <a:gdLst/>
              <a:ahLst/>
              <a:cxnLst/>
              <a:rect l="l" t="t" r="r" b="b"/>
              <a:pathLst>
                <a:path w="28389" h="46330" extrusionOk="0">
                  <a:moveTo>
                    <a:pt x="9332" y="1"/>
                  </a:moveTo>
                  <a:lnTo>
                    <a:pt x="0" y="5055"/>
                  </a:lnTo>
                  <a:lnTo>
                    <a:pt x="28388" y="46329"/>
                  </a:lnTo>
                  <a:lnTo>
                    <a:pt x="9332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7" name="Google Shape;10237;p24"/>
            <p:cNvSpPr/>
            <p:nvPr/>
          </p:nvSpPr>
          <p:spPr>
            <a:xfrm>
              <a:off x="2614750" y="593400"/>
              <a:ext cx="941450" cy="1005725"/>
            </a:xfrm>
            <a:custGeom>
              <a:avLst/>
              <a:gdLst/>
              <a:ahLst/>
              <a:cxnLst/>
              <a:rect l="l" t="t" r="r" b="b"/>
              <a:pathLst>
                <a:path w="37658" h="40229" extrusionOk="0">
                  <a:moveTo>
                    <a:pt x="7806" y="0"/>
                  </a:moveTo>
                  <a:lnTo>
                    <a:pt x="1" y="7190"/>
                  </a:lnTo>
                  <a:lnTo>
                    <a:pt x="37657" y="40229"/>
                  </a:lnTo>
                  <a:lnTo>
                    <a:pt x="7806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8" name="Google Shape;10238;p24"/>
            <p:cNvSpPr/>
            <p:nvPr/>
          </p:nvSpPr>
          <p:spPr>
            <a:xfrm>
              <a:off x="2057050" y="1098650"/>
              <a:ext cx="1115475" cy="791625"/>
            </a:xfrm>
            <a:custGeom>
              <a:avLst/>
              <a:gdLst/>
              <a:ahLst/>
              <a:cxnLst/>
              <a:rect l="l" t="t" r="r" b="b"/>
              <a:pathLst>
                <a:path w="44619" h="31665" extrusionOk="0">
                  <a:moveTo>
                    <a:pt x="5798" y="1"/>
                  </a:moveTo>
                  <a:lnTo>
                    <a:pt x="0" y="8889"/>
                  </a:lnTo>
                  <a:lnTo>
                    <a:pt x="44619" y="31664"/>
                  </a:lnTo>
                  <a:lnTo>
                    <a:pt x="5798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9" name="Google Shape;10239;p24"/>
            <p:cNvSpPr/>
            <p:nvPr/>
          </p:nvSpPr>
          <p:spPr>
            <a:xfrm>
              <a:off x="2233150" y="1918525"/>
              <a:ext cx="1221175" cy="528950"/>
            </a:xfrm>
            <a:custGeom>
              <a:avLst/>
              <a:gdLst/>
              <a:ahLst/>
              <a:cxnLst/>
              <a:rect l="l" t="t" r="r" b="b"/>
              <a:pathLst>
                <a:path w="48847" h="21158" extrusionOk="0">
                  <a:moveTo>
                    <a:pt x="3439" y="1"/>
                  </a:moveTo>
                  <a:lnTo>
                    <a:pt x="1" y="10041"/>
                  </a:lnTo>
                  <a:lnTo>
                    <a:pt x="48846" y="21158"/>
                  </a:lnTo>
                  <a:lnTo>
                    <a:pt x="48846" y="21158"/>
                  </a:lnTo>
                  <a:lnTo>
                    <a:pt x="3439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0" name="Google Shape;10240;p24"/>
            <p:cNvSpPr/>
            <p:nvPr/>
          </p:nvSpPr>
          <p:spPr>
            <a:xfrm>
              <a:off x="1981725" y="2637275"/>
              <a:ext cx="1574475" cy="332525"/>
            </a:xfrm>
            <a:custGeom>
              <a:avLst/>
              <a:gdLst/>
              <a:ahLst/>
              <a:cxnLst/>
              <a:rect l="l" t="t" r="r" b="b"/>
              <a:pathLst>
                <a:path w="62979" h="13301" extrusionOk="0">
                  <a:moveTo>
                    <a:pt x="1091" y="0"/>
                  </a:moveTo>
                  <a:lnTo>
                    <a:pt x="1" y="13301"/>
                  </a:lnTo>
                  <a:lnTo>
                    <a:pt x="62978" y="11765"/>
                  </a:lnTo>
                  <a:lnTo>
                    <a:pt x="1091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1" name="Google Shape;10241;p24"/>
            <p:cNvSpPr/>
            <p:nvPr/>
          </p:nvSpPr>
          <p:spPr>
            <a:xfrm>
              <a:off x="1696350" y="3381625"/>
              <a:ext cx="1250125" cy="337150"/>
            </a:xfrm>
            <a:custGeom>
              <a:avLst/>
              <a:gdLst/>
              <a:ahLst/>
              <a:cxnLst/>
              <a:rect l="l" t="t" r="r" b="b"/>
              <a:pathLst>
                <a:path w="50005" h="13486" extrusionOk="0">
                  <a:moveTo>
                    <a:pt x="50004" y="0"/>
                  </a:moveTo>
                  <a:lnTo>
                    <a:pt x="0" y="3020"/>
                  </a:lnTo>
                  <a:lnTo>
                    <a:pt x="1759" y="13486"/>
                  </a:lnTo>
                  <a:lnTo>
                    <a:pt x="50004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2" name="Google Shape;10242;p24"/>
            <p:cNvSpPr/>
            <p:nvPr/>
          </p:nvSpPr>
          <p:spPr>
            <a:xfrm>
              <a:off x="1986400" y="3705375"/>
              <a:ext cx="1394925" cy="740650"/>
            </a:xfrm>
            <a:custGeom>
              <a:avLst/>
              <a:gdLst/>
              <a:ahLst/>
              <a:cxnLst/>
              <a:rect l="l" t="t" r="r" b="b"/>
              <a:pathLst>
                <a:path w="55797" h="29626" extrusionOk="0">
                  <a:moveTo>
                    <a:pt x="55796" y="0"/>
                  </a:moveTo>
                  <a:lnTo>
                    <a:pt x="0" y="17055"/>
                  </a:lnTo>
                  <a:lnTo>
                    <a:pt x="5533" y="29626"/>
                  </a:lnTo>
                  <a:lnTo>
                    <a:pt x="55796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3" name="Google Shape;10243;p24"/>
            <p:cNvSpPr/>
            <p:nvPr/>
          </p:nvSpPr>
          <p:spPr>
            <a:xfrm>
              <a:off x="2083125" y="4351375"/>
              <a:ext cx="1063300" cy="870875"/>
            </a:xfrm>
            <a:custGeom>
              <a:avLst/>
              <a:gdLst/>
              <a:ahLst/>
              <a:cxnLst/>
              <a:rect l="l" t="t" r="r" b="b"/>
              <a:pathLst>
                <a:path w="42532" h="34835" extrusionOk="0">
                  <a:moveTo>
                    <a:pt x="42532" y="1"/>
                  </a:moveTo>
                  <a:lnTo>
                    <a:pt x="0" y="26470"/>
                  </a:lnTo>
                  <a:lnTo>
                    <a:pt x="6530" y="34835"/>
                  </a:lnTo>
                  <a:lnTo>
                    <a:pt x="42532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4" name="Google Shape;10244;p24"/>
            <p:cNvSpPr/>
            <p:nvPr/>
          </p:nvSpPr>
          <p:spPr>
            <a:xfrm>
              <a:off x="2960075" y="4410350"/>
              <a:ext cx="868175" cy="1065275"/>
            </a:xfrm>
            <a:custGeom>
              <a:avLst/>
              <a:gdLst/>
              <a:ahLst/>
              <a:cxnLst/>
              <a:rect l="l" t="t" r="r" b="b"/>
              <a:pathLst>
                <a:path w="34727" h="42611" extrusionOk="0">
                  <a:moveTo>
                    <a:pt x="34727" y="0"/>
                  </a:moveTo>
                  <a:lnTo>
                    <a:pt x="1" y="36105"/>
                  </a:lnTo>
                  <a:lnTo>
                    <a:pt x="8385" y="42610"/>
                  </a:lnTo>
                  <a:lnTo>
                    <a:pt x="34727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5" name="Google Shape;10245;p24"/>
            <p:cNvSpPr/>
            <p:nvPr/>
          </p:nvSpPr>
          <p:spPr>
            <a:xfrm>
              <a:off x="5434075" y="238125"/>
              <a:ext cx="488825" cy="1136450"/>
            </a:xfrm>
            <a:custGeom>
              <a:avLst/>
              <a:gdLst/>
              <a:ahLst/>
              <a:cxnLst/>
              <a:rect l="l" t="t" r="r" b="b"/>
              <a:pathLst>
                <a:path w="19553" h="45458" extrusionOk="0">
                  <a:moveTo>
                    <a:pt x="10205" y="0"/>
                  </a:moveTo>
                  <a:lnTo>
                    <a:pt x="1" y="45457"/>
                  </a:lnTo>
                  <a:lnTo>
                    <a:pt x="19552" y="3169"/>
                  </a:lnTo>
                  <a:lnTo>
                    <a:pt x="10205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ONE_COLUMN_TEXT_1_1">
    <p:bg>
      <p:bgPr>
        <a:solidFill>
          <a:schemeClr val="accent1"/>
        </a:solidFill>
        <a:effectLst/>
      </p:bgPr>
    </p:bg>
    <p:spTree>
      <p:nvGrpSpPr>
        <p:cNvPr id="1" name="Shape 10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Google Shape;10247;p25"/>
          <p:cNvSpPr/>
          <p:nvPr/>
        </p:nvSpPr>
        <p:spPr>
          <a:xfrm rot="10800000">
            <a:off x="4920643" y="-21810"/>
            <a:ext cx="4223336" cy="5171210"/>
          </a:xfrm>
          <a:custGeom>
            <a:avLst/>
            <a:gdLst/>
            <a:ahLst/>
            <a:cxnLst/>
            <a:rect l="l" t="t" r="r" b="b"/>
            <a:pathLst>
              <a:path w="51147" h="54612" extrusionOk="0">
                <a:moveTo>
                  <a:pt x="0" y="1"/>
                </a:moveTo>
                <a:lnTo>
                  <a:pt x="0" y="54612"/>
                </a:lnTo>
                <a:lnTo>
                  <a:pt x="22011" y="54612"/>
                </a:lnTo>
                <a:lnTo>
                  <a:pt x="51147" y="21868"/>
                </a:lnTo>
                <a:lnTo>
                  <a:pt x="32888" y="21976"/>
                </a:lnTo>
                <a:lnTo>
                  <a:pt x="51134" y="1"/>
                </a:lnTo>
                <a:close/>
              </a:path>
            </a:pathLst>
          </a:custGeom>
          <a:solidFill>
            <a:srgbClr val="00CE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48" name="Google Shape;10248;p25"/>
          <p:cNvGrpSpPr/>
          <p:nvPr/>
        </p:nvGrpSpPr>
        <p:grpSpPr>
          <a:xfrm>
            <a:off x="5965635" y="1328802"/>
            <a:ext cx="4397855" cy="4441252"/>
            <a:chOff x="1217525" y="238125"/>
            <a:chExt cx="5186150" cy="5237325"/>
          </a:xfrm>
        </p:grpSpPr>
        <p:sp>
          <p:nvSpPr>
            <p:cNvPr id="10249" name="Google Shape;10249;p25"/>
            <p:cNvSpPr/>
            <p:nvPr/>
          </p:nvSpPr>
          <p:spPr>
            <a:xfrm>
              <a:off x="3064700" y="2105425"/>
              <a:ext cx="1488400" cy="1501400"/>
            </a:xfrm>
            <a:custGeom>
              <a:avLst/>
              <a:gdLst/>
              <a:ahLst/>
              <a:cxnLst/>
              <a:rect l="l" t="t" r="r" b="b"/>
              <a:pathLst>
                <a:path w="59536" h="60056" extrusionOk="0">
                  <a:moveTo>
                    <a:pt x="35171" y="5672"/>
                  </a:moveTo>
                  <a:cubicBezTo>
                    <a:pt x="35857" y="6721"/>
                    <a:pt x="36948" y="7490"/>
                    <a:pt x="38284" y="7490"/>
                  </a:cubicBezTo>
                  <a:cubicBezTo>
                    <a:pt x="38312" y="7490"/>
                    <a:pt x="38341" y="7490"/>
                    <a:pt x="38370" y="7489"/>
                  </a:cubicBezTo>
                  <a:lnTo>
                    <a:pt x="38370" y="7489"/>
                  </a:lnTo>
                  <a:lnTo>
                    <a:pt x="36351" y="10618"/>
                  </a:lnTo>
                  <a:lnTo>
                    <a:pt x="33545" y="9039"/>
                  </a:lnTo>
                  <a:cubicBezTo>
                    <a:pt x="34040" y="8015"/>
                    <a:pt x="34614" y="6827"/>
                    <a:pt x="35171" y="5672"/>
                  </a:cubicBezTo>
                  <a:close/>
                  <a:moveTo>
                    <a:pt x="27767" y="8151"/>
                  </a:moveTo>
                  <a:lnTo>
                    <a:pt x="30691" y="9794"/>
                  </a:lnTo>
                  <a:lnTo>
                    <a:pt x="28892" y="12601"/>
                  </a:lnTo>
                  <a:lnTo>
                    <a:pt x="26273" y="11127"/>
                  </a:lnTo>
                  <a:cubicBezTo>
                    <a:pt x="26765" y="10146"/>
                    <a:pt x="27303" y="9075"/>
                    <a:pt x="27767" y="8151"/>
                  </a:cubicBezTo>
                  <a:close/>
                  <a:moveTo>
                    <a:pt x="20447" y="10270"/>
                  </a:moveTo>
                  <a:cubicBezTo>
                    <a:pt x="21294" y="10808"/>
                    <a:pt x="22283" y="11438"/>
                    <a:pt x="23213" y="12029"/>
                  </a:cubicBezTo>
                  <a:lnTo>
                    <a:pt x="21695" y="14729"/>
                  </a:lnTo>
                  <a:lnTo>
                    <a:pt x="18758" y="13273"/>
                  </a:lnTo>
                  <a:cubicBezTo>
                    <a:pt x="19285" y="12336"/>
                    <a:pt x="19897" y="11248"/>
                    <a:pt x="20447" y="10270"/>
                  </a:cubicBezTo>
                  <a:close/>
                  <a:moveTo>
                    <a:pt x="44513" y="11007"/>
                  </a:moveTo>
                  <a:cubicBezTo>
                    <a:pt x="45226" y="11938"/>
                    <a:pt x="46252" y="12716"/>
                    <a:pt x="47536" y="12716"/>
                  </a:cubicBezTo>
                  <a:cubicBezTo>
                    <a:pt x="47615" y="12716"/>
                    <a:pt x="47694" y="12713"/>
                    <a:pt x="47774" y="12707"/>
                  </a:cubicBezTo>
                  <a:lnTo>
                    <a:pt x="47774" y="12707"/>
                  </a:lnTo>
                  <a:lnTo>
                    <a:pt x="45710" y="15877"/>
                  </a:lnTo>
                  <a:lnTo>
                    <a:pt x="42913" y="14304"/>
                  </a:lnTo>
                  <a:cubicBezTo>
                    <a:pt x="43401" y="13297"/>
                    <a:pt x="43956" y="12154"/>
                    <a:pt x="44513" y="11007"/>
                  </a:cubicBezTo>
                  <a:close/>
                  <a:moveTo>
                    <a:pt x="12830" y="11513"/>
                  </a:moveTo>
                  <a:lnTo>
                    <a:pt x="12830" y="11513"/>
                  </a:lnTo>
                  <a:cubicBezTo>
                    <a:pt x="13700" y="12980"/>
                    <a:pt x="14705" y="13874"/>
                    <a:pt x="16122" y="13917"/>
                  </a:cubicBezTo>
                  <a:lnTo>
                    <a:pt x="16123" y="13917"/>
                  </a:lnTo>
                  <a:lnTo>
                    <a:pt x="14378" y="17019"/>
                  </a:lnTo>
                  <a:lnTo>
                    <a:pt x="10974" y="15469"/>
                  </a:lnTo>
                  <a:cubicBezTo>
                    <a:pt x="12166" y="14729"/>
                    <a:pt x="12887" y="13457"/>
                    <a:pt x="12830" y="11513"/>
                  </a:cubicBezTo>
                  <a:close/>
                  <a:moveTo>
                    <a:pt x="37204" y="13597"/>
                  </a:moveTo>
                  <a:lnTo>
                    <a:pt x="39925" y="15127"/>
                  </a:lnTo>
                  <a:lnTo>
                    <a:pt x="38315" y="17574"/>
                  </a:lnTo>
                  <a:lnTo>
                    <a:pt x="35937" y="16238"/>
                  </a:lnTo>
                  <a:lnTo>
                    <a:pt x="37204" y="13597"/>
                  </a:lnTo>
                  <a:close/>
                  <a:moveTo>
                    <a:pt x="29867" y="15955"/>
                  </a:moveTo>
                  <a:lnTo>
                    <a:pt x="32225" y="17281"/>
                  </a:lnTo>
                  <a:cubicBezTo>
                    <a:pt x="31790" y="17960"/>
                    <a:pt x="31338" y="18669"/>
                    <a:pt x="30866" y="19406"/>
                  </a:cubicBezTo>
                  <a:lnTo>
                    <a:pt x="28780" y="18233"/>
                  </a:lnTo>
                  <a:lnTo>
                    <a:pt x="29867" y="15955"/>
                  </a:lnTo>
                  <a:close/>
                  <a:moveTo>
                    <a:pt x="22541" y="18031"/>
                  </a:moveTo>
                  <a:cubicBezTo>
                    <a:pt x="23224" y="18498"/>
                    <a:pt x="23938" y="18983"/>
                    <a:pt x="24624" y="19452"/>
                  </a:cubicBezTo>
                  <a:lnTo>
                    <a:pt x="23419" y="21596"/>
                  </a:lnTo>
                  <a:lnTo>
                    <a:pt x="21149" y="20504"/>
                  </a:lnTo>
                  <a:cubicBezTo>
                    <a:pt x="21593" y="19717"/>
                    <a:pt x="22054" y="18893"/>
                    <a:pt x="22541" y="18031"/>
                  </a:cubicBezTo>
                  <a:close/>
                  <a:moveTo>
                    <a:pt x="46568" y="18718"/>
                  </a:moveTo>
                  <a:lnTo>
                    <a:pt x="49498" y="20365"/>
                  </a:lnTo>
                  <a:lnTo>
                    <a:pt x="47698" y="23125"/>
                  </a:lnTo>
                  <a:lnTo>
                    <a:pt x="45107" y="21668"/>
                  </a:lnTo>
                  <a:cubicBezTo>
                    <a:pt x="45598" y="20678"/>
                    <a:pt x="46084" y="19695"/>
                    <a:pt x="46568" y="18718"/>
                  </a:cubicBezTo>
                  <a:close/>
                  <a:moveTo>
                    <a:pt x="15096" y="19957"/>
                  </a:moveTo>
                  <a:lnTo>
                    <a:pt x="17551" y="21599"/>
                  </a:lnTo>
                  <a:lnTo>
                    <a:pt x="16163" y="24067"/>
                  </a:lnTo>
                  <a:lnTo>
                    <a:pt x="13481" y="22829"/>
                  </a:lnTo>
                  <a:lnTo>
                    <a:pt x="15096" y="19957"/>
                  </a:lnTo>
                  <a:close/>
                  <a:moveTo>
                    <a:pt x="39356" y="21292"/>
                  </a:moveTo>
                  <a:lnTo>
                    <a:pt x="41706" y="22613"/>
                  </a:lnTo>
                  <a:lnTo>
                    <a:pt x="40334" y="24726"/>
                  </a:lnTo>
                  <a:lnTo>
                    <a:pt x="38265" y="23563"/>
                  </a:lnTo>
                  <a:cubicBezTo>
                    <a:pt x="38620" y="22823"/>
                    <a:pt x="38974" y="22088"/>
                    <a:pt x="39356" y="21292"/>
                  </a:cubicBezTo>
                  <a:close/>
                  <a:moveTo>
                    <a:pt x="32036" y="23833"/>
                  </a:moveTo>
                  <a:lnTo>
                    <a:pt x="33850" y="24852"/>
                  </a:lnTo>
                  <a:lnTo>
                    <a:pt x="32838" y="26400"/>
                  </a:lnTo>
                  <a:lnTo>
                    <a:pt x="31254" y="25508"/>
                  </a:lnTo>
                  <a:lnTo>
                    <a:pt x="32036" y="23833"/>
                  </a:lnTo>
                  <a:close/>
                  <a:moveTo>
                    <a:pt x="7495" y="21569"/>
                  </a:moveTo>
                  <a:lnTo>
                    <a:pt x="10643" y="23738"/>
                  </a:lnTo>
                  <a:lnTo>
                    <a:pt x="8883" y="26868"/>
                  </a:lnTo>
                  <a:cubicBezTo>
                    <a:pt x="8157" y="25803"/>
                    <a:pt x="7066" y="25308"/>
                    <a:pt x="5548" y="25308"/>
                  </a:cubicBezTo>
                  <a:cubicBezTo>
                    <a:pt x="5382" y="25308"/>
                    <a:pt x="5211" y="25314"/>
                    <a:pt x="5034" y="25325"/>
                  </a:cubicBezTo>
                  <a:cubicBezTo>
                    <a:pt x="6680" y="24337"/>
                    <a:pt x="7533" y="23106"/>
                    <a:pt x="7495" y="21569"/>
                  </a:cubicBezTo>
                  <a:close/>
                  <a:moveTo>
                    <a:pt x="24561" y="25944"/>
                  </a:moveTo>
                  <a:lnTo>
                    <a:pt x="26176" y="26994"/>
                  </a:lnTo>
                  <a:lnTo>
                    <a:pt x="25208" y="28718"/>
                  </a:lnTo>
                  <a:lnTo>
                    <a:pt x="23488" y="27851"/>
                  </a:lnTo>
                  <a:lnTo>
                    <a:pt x="24561" y="25944"/>
                  </a:lnTo>
                  <a:close/>
                  <a:moveTo>
                    <a:pt x="48560" y="26304"/>
                  </a:moveTo>
                  <a:lnTo>
                    <a:pt x="51478" y="27699"/>
                  </a:lnTo>
                  <a:lnTo>
                    <a:pt x="49773" y="30731"/>
                  </a:lnTo>
                  <a:lnTo>
                    <a:pt x="47063" y="28967"/>
                  </a:lnTo>
                  <a:lnTo>
                    <a:pt x="48560" y="26304"/>
                  </a:lnTo>
                  <a:close/>
                  <a:moveTo>
                    <a:pt x="17079" y="27695"/>
                  </a:moveTo>
                  <a:lnTo>
                    <a:pt x="19313" y="29098"/>
                  </a:lnTo>
                  <a:cubicBezTo>
                    <a:pt x="18895" y="29844"/>
                    <a:pt x="18479" y="30583"/>
                    <a:pt x="18065" y="31317"/>
                  </a:cubicBezTo>
                  <a:lnTo>
                    <a:pt x="15696" y="30157"/>
                  </a:lnTo>
                  <a:lnTo>
                    <a:pt x="17079" y="27695"/>
                  </a:lnTo>
                  <a:close/>
                  <a:moveTo>
                    <a:pt x="41457" y="28918"/>
                  </a:moveTo>
                  <a:lnTo>
                    <a:pt x="43731" y="29975"/>
                  </a:lnTo>
                  <a:lnTo>
                    <a:pt x="42356" y="32421"/>
                  </a:lnTo>
                  <a:lnTo>
                    <a:pt x="40250" y="31065"/>
                  </a:lnTo>
                  <a:lnTo>
                    <a:pt x="41457" y="28918"/>
                  </a:lnTo>
                  <a:close/>
                  <a:moveTo>
                    <a:pt x="9766" y="29422"/>
                  </a:moveTo>
                  <a:lnTo>
                    <a:pt x="12507" y="31154"/>
                  </a:lnTo>
                  <a:lnTo>
                    <a:pt x="10948" y="33930"/>
                  </a:lnTo>
                  <a:lnTo>
                    <a:pt x="7892" y="32439"/>
                  </a:lnTo>
                  <a:cubicBezTo>
                    <a:pt x="8447" y="31546"/>
                    <a:pt x="9147" y="30418"/>
                    <a:pt x="9766" y="29422"/>
                  </a:cubicBezTo>
                  <a:close/>
                  <a:moveTo>
                    <a:pt x="34175" y="31534"/>
                  </a:moveTo>
                  <a:lnTo>
                    <a:pt x="35962" y="32310"/>
                  </a:lnTo>
                  <a:lnTo>
                    <a:pt x="34894" y="34211"/>
                  </a:lnTo>
                  <a:lnTo>
                    <a:pt x="33203" y="33261"/>
                  </a:lnTo>
                  <a:lnTo>
                    <a:pt x="34175" y="31534"/>
                  </a:lnTo>
                  <a:close/>
                  <a:moveTo>
                    <a:pt x="26533" y="33625"/>
                  </a:moveTo>
                  <a:lnTo>
                    <a:pt x="28370" y="34658"/>
                  </a:lnTo>
                  <a:lnTo>
                    <a:pt x="27377" y="36425"/>
                  </a:lnTo>
                  <a:lnTo>
                    <a:pt x="25538" y="35392"/>
                  </a:lnTo>
                  <a:lnTo>
                    <a:pt x="26533" y="33625"/>
                  </a:lnTo>
                  <a:close/>
                  <a:moveTo>
                    <a:pt x="50598" y="33318"/>
                  </a:moveTo>
                  <a:cubicBezTo>
                    <a:pt x="51296" y="34276"/>
                    <a:pt x="52310" y="34826"/>
                    <a:pt x="53784" y="34826"/>
                  </a:cubicBezTo>
                  <a:cubicBezTo>
                    <a:pt x="53996" y="34826"/>
                    <a:pt x="54217" y="34815"/>
                    <a:pt x="54448" y="34792"/>
                  </a:cubicBezTo>
                  <a:lnTo>
                    <a:pt x="54448" y="34792"/>
                  </a:lnTo>
                  <a:cubicBezTo>
                    <a:pt x="52730" y="35837"/>
                    <a:pt x="51925" y="37060"/>
                    <a:pt x="51970" y="38530"/>
                  </a:cubicBezTo>
                  <a:lnTo>
                    <a:pt x="48869" y="36395"/>
                  </a:lnTo>
                  <a:lnTo>
                    <a:pt x="50598" y="33318"/>
                  </a:lnTo>
                  <a:close/>
                  <a:moveTo>
                    <a:pt x="19142" y="35281"/>
                  </a:moveTo>
                  <a:lnTo>
                    <a:pt x="21347" y="36520"/>
                  </a:lnTo>
                  <a:cubicBezTo>
                    <a:pt x="20917" y="37400"/>
                    <a:pt x="20544" y="38163"/>
                    <a:pt x="20155" y="38959"/>
                  </a:cubicBezTo>
                  <a:lnTo>
                    <a:pt x="17664" y="37559"/>
                  </a:lnTo>
                  <a:cubicBezTo>
                    <a:pt x="18112" y="36871"/>
                    <a:pt x="18625" y="36078"/>
                    <a:pt x="19142" y="35281"/>
                  </a:cubicBezTo>
                  <a:close/>
                  <a:moveTo>
                    <a:pt x="43302" y="36072"/>
                  </a:moveTo>
                  <a:lnTo>
                    <a:pt x="45978" y="37321"/>
                  </a:lnTo>
                  <a:lnTo>
                    <a:pt x="44362" y="40196"/>
                  </a:lnTo>
                  <a:lnTo>
                    <a:pt x="41914" y="38541"/>
                  </a:lnTo>
                  <a:lnTo>
                    <a:pt x="43302" y="36072"/>
                  </a:lnTo>
                  <a:close/>
                  <a:moveTo>
                    <a:pt x="11785" y="36908"/>
                  </a:moveTo>
                  <a:lnTo>
                    <a:pt x="14489" y="38427"/>
                  </a:lnTo>
                  <a:lnTo>
                    <a:pt x="12928" y="41537"/>
                  </a:lnTo>
                  <a:lnTo>
                    <a:pt x="9840" y="39799"/>
                  </a:lnTo>
                  <a:lnTo>
                    <a:pt x="11785" y="36908"/>
                  </a:lnTo>
                  <a:close/>
                  <a:moveTo>
                    <a:pt x="35983" y="38469"/>
                  </a:moveTo>
                  <a:lnTo>
                    <a:pt x="38342" y="39639"/>
                  </a:lnTo>
                  <a:lnTo>
                    <a:pt x="36949" y="42116"/>
                  </a:lnTo>
                  <a:lnTo>
                    <a:pt x="34733" y="40694"/>
                  </a:lnTo>
                  <a:cubicBezTo>
                    <a:pt x="35141" y="39966"/>
                    <a:pt x="35574" y="39196"/>
                    <a:pt x="35983" y="38469"/>
                  </a:cubicBezTo>
                  <a:close/>
                  <a:moveTo>
                    <a:pt x="28560" y="40610"/>
                  </a:moveTo>
                  <a:cubicBezTo>
                    <a:pt x="29266" y="41008"/>
                    <a:pt x="30043" y="41444"/>
                    <a:pt x="30775" y="41855"/>
                  </a:cubicBezTo>
                  <a:lnTo>
                    <a:pt x="29602" y="44270"/>
                  </a:lnTo>
                  <a:lnTo>
                    <a:pt x="27118" y="42875"/>
                  </a:lnTo>
                  <a:lnTo>
                    <a:pt x="28560" y="40610"/>
                  </a:lnTo>
                  <a:close/>
                  <a:moveTo>
                    <a:pt x="21139" y="42437"/>
                  </a:moveTo>
                  <a:lnTo>
                    <a:pt x="23637" y="43841"/>
                  </a:lnTo>
                  <a:lnTo>
                    <a:pt x="22308" y="46640"/>
                  </a:lnTo>
                  <a:lnTo>
                    <a:pt x="19436" y="45026"/>
                  </a:lnTo>
                  <a:lnTo>
                    <a:pt x="21139" y="42437"/>
                  </a:lnTo>
                  <a:close/>
                  <a:moveTo>
                    <a:pt x="45072" y="43062"/>
                  </a:moveTo>
                  <a:lnTo>
                    <a:pt x="48470" y="44659"/>
                  </a:lnTo>
                  <a:cubicBezTo>
                    <a:pt x="47334" y="45414"/>
                    <a:pt x="46517" y="46671"/>
                    <a:pt x="46688" y="48760"/>
                  </a:cubicBezTo>
                  <a:cubicBezTo>
                    <a:pt x="45770" y="47147"/>
                    <a:pt x="44730" y="46237"/>
                    <a:pt x="43292" y="46228"/>
                  </a:cubicBezTo>
                  <a:lnTo>
                    <a:pt x="45072" y="43062"/>
                  </a:lnTo>
                  <a:close/>
                  <a:moveTo>
                    <a:pt x="13507" y="44000"/>
                  </a:moveTo>
                  <a:lnTo>
                    <a:pt x="16851" y="45879"/>
                  </a:lnTo>
                  <a:cubicBezTo>
                    <a:pt x="15827" y="46762"/>
                    <a:pt x="15128" y="47967"/>
                    <a:pt x="15224" y="49565"/>
                  </a:cubicBezTo>
                  <a:cubicBezTo>
                    <a:pt x="14342" y="48171"/>
                    <a:pt x="13158" y="47461"/>
                    <a:pt x="11371" y="47461"/>
                  </a:cubicBezTo>
                  <a:cubicBezTo>
                    <a:pt x="11227" y="47461"/>
                    <a:pt x="11079" y="47466"/>
                    <a:pt x="10927" y="47475"/>
                  </a:cubicBezTo>
                  <a:cubicBezTo>
                    <a:pt x="12554" y="46556"/>
                    <a:pt x="13471" y="45462"/>
                    <a:pt x="13507" y="44000"/>
                  </a:cubicBezTo>
                  <a:close/>
                  <a:moveTo>
                    <a:pt x="37873" y="45409"/>
                  </a:moveTo>
                  <a:lnTo>
                    <a:pt x="40797" y="46856"/>
                  </a:lnTo>
                  <a:cubicBezTo>
                    <a:pt x="40246" y="47836"/>
                    <a:pt x="39599" y="48990"/>
                    <a:pt x="39052" y="49960"/>
                  </a:cubicBezTo>
                  <a:lnTo>
                    <a:pt x="36204" y="48079"/>
                  </a:lnTo>
                  <a:cubicBezTo>
                    <a:pt x="36665" y="47341"/>
                    <a:pt x="37279" y="46361"/>
                    <a:pt x="37873" y="45409"/>
                  </a:cubicBezTo>
                  <a:close/>
                  <a:moveTo>
                    <a:pt x="30517" y="47440"/>
                  </a:moveTo>
                  <a:lnTo>
                    <a:pt x="33226" y="48963"/>
                  </a:lnTo>
                  <a:lnTo>
                    <a:pt x="31712" y="52113"/>
                  </a:lnTo>
                  <a:lnTo>
                    <a:pt x="28762" y="50229"/>
                  </a:lnTo>
                  <a:lnTo>
                    <a:pt x="30517" y="47440"/>
                  </a:lnTo>
                  <a:close/>
                  <a:moveTo>
                    <a:pt x="23140" y="49413"/>
                  </a:moveTo>
                  <a:lnTo>
                    <a:pt x="26233" y="51153"/>
                  </a:lnTo>
                  <a:cubicBezTo>
                    <a:pt x="25155" y="52004"/>
                    <a:pt x="24495" y="53237"/>
                    <a:pt x="24693" y="55151"/>
                  </a:cubicBezTo>
                  <a:cubicBezTo>
                    <a:pt x="23725" y="53585"/>
                    <a:pt x="22615" y="52666"/>
                    <a:pt x="21236" y="52666"/>
                  </a:cubicBezTo>
                  <a:cubicBezTo>
                    <a:pt x="21137" y="52666"/>
                    <a:pt x="21038" y="52671"/>
                    <a:pt x="20937" y="52680"/>
                  </a:cubicBezTo>
                  <a:cubicBezTo>
                    <a:pt x="21653" y="51617"/>
                    <a:pt x="22415" y="50489"/>
                    <a:pt x="23140" y="49413"/>
                  </a:cubicBezTo>
                  <a:close/>
                  <a:moveTo>
                    <a:pt x="38465" y="1"/>
                  </a:moveTo>
                  <a:cubicBezTo>
                    <a:pt x="38343" y="1"/>
                    <a:pt x="38220" y="7"/>
                    <a:pt x="38097" y="19"/>
                  </a:cubicBezTo>
                  <a:cubicBezTo>
                    <a:pt x="36239" y="204"/>
                    <a:pt x="35219" y="1366"/>
                    <a:pt x="34547" y="4138"/>
                  </a:cubicBezTo>
                  <a:cubicBezTo>
                    <a:pt x="33728" y="2800"/>
                    <a:pt x="32640" y="2040"/>
                    <a:pt x="31269" y="2040"/>
                  </a:cubicBezTo>
                  <a:cubicBezTo>
                    <a:pt x="30935" y="2040"/>
                    <a:pt x="30584" y="2085"/>
                    <a:pt x="30217" y="2178"/>
                  </a:cubicBezTo>
                  <a:cubicBezTo>
                    <a:pt x="28338" y="2653"/>
                    <a:pt x="27470" y="4084"/>
                    <a:pt x="27200" y="6260"/>
                  </a:cubicBezTo>
                  <a:cubicBezTo>
                    <a:pt x="26092" y="4297"/>
                    <a:pt x="24455" y="4113"/>
                    <a:pt x="22744" y="4104"/>
                  </a:cubicBezTo>
                  <a:lnTo>
                    <a:pt x="22726" y="4109"/>
                  </a:lnTo>
                  <a:cubicBezTo>
                    <a:pt x="21231" y="5040"/>
                    <a:pt x="19932" y="6119"/>
                    <a:pt x="19968" y="8410"/>
                  </a:cubicBezTo>
                  <a:cubicBezTo>
                    <a:pt x="18961" y="7026"/>
                    <a:pt x="17879" y="6301"/>
                    <a:pt x="16602" y="6301"/>
                  </a:cubicBezTo>
                  <a:cubicBezTo>
                    <a:pt x="16245" y="6301"/>
                    <a:pt x="15873" y="6358"/>
                    <a:pt x="15484" y="6472"/>
                  </a:cubicBezTo>
                  <a:cubicBezTo>
                    <a:pt x="13471" y="7065"/>
                    <a:pt x="12676" y="8630"/>
                    <a:pt x="12634" y="10774"/>
                  </a:cubicBezTo>
                  <a:cubicBezTo>
                    <a:pt x="11614" y="9261"/>
                    <a:pt x="10437" y="8514"/>
                    <a:pt x="9182" y="8514"/>
                  </a:cubicBezTo>
                  <a:cubicBezTo>
                    <a:pt x="8759" y="8514"/>
                    <a:pt x="8328" y="8599"/>
                    <a:pt x="7890" y="8768"/>
                  </a:cubicBezTo>
                  <a:cubicBezTo>
                    <a:pt x="6350" y="9363"/>
                    <a:pt x="5348" y="10956"/>
                    <a:pt x="5478" y="12608"/>
                  </a:cubicBezTo>
                  <a:cubicBezTo>
                    <a:pt x="5630" y="14564"/>
                    <a:pt x="6906" y="15675"/>
                    <a:pt x="9554" y="16070"/>
                  </a:cubicBezTo>
                  <a:cubicBezTo>
                    <a:pt x="7971" y="16978"/>
                    <a:pt x="7265" y="18333"/>
                    <a:pt x="7271" y="20172"/>
                  </a:cubicBezTo>
                  <a:cubicBezTo>
                    <a:pt x="6205" y="18717"/>
                    <a:pt x="5061" y="18006"/>
                    <a:pt x="3850" y="18006"/>
                  </a:cubicBezTo>
                  <a:cubicBezTo>
                    <a:pt x="3408" y="18006"/>
                    <a:pt x="2956" y="18101"/>
                    <a:pt x="2497" y="18289"/>
                  </a:cubicBezTo>
                  <a:cubicBezTo>
                    <a:pt x="967" y="18915"/>
                    <a:pt x="0" y="20529"/>
                    <a:pt x="167" y="22176"/>
                  </a:cubicBezTo>
                  <a:cubicBezTo>
                    <a:pt x="364" y="24141"/>
                    <a:pt x="1590" y="25141"/>
                    <a:pt x="4396" y="25557"/>
                  </a:cubicBezTo>
                  <a:cubicBezTo>
                    <a:pt x="2637" y="26513"/>
                    <a:pt x="1764" y="27925"/>
                    <a:pt x="2136" y="29846"/>
                  </a:cubicBezTo>
                  <a:cubicBezTo>
                    <a:pt x="2539" y="31929"/>
                    <a:pt x="4003" y="32842"/>
                    <a:pt x="6225" y="32926"/>
                  </a:cubicBezTo>
                  <a:cubicBezTo>
                    <a:pt x="4445" y="34102"/>
                    <a:pt x="3659" y="35570"/>
                    <a:pt x="4153" y="37459"/>
                  </a:cubicBezTo>
                  <a:cubicBezTo>
                    <a:pt x="4658" y="39391"/>
                    <a:pt x="6081" y="40250"/>
                    <a:pt x="8281" y="40288"/>
                  </a:cubicBezTo>
                  <a:cubicBezTo>
                    <a:pt x="6359" y="41528"/>
                    <a:pt x="5612" y="43082"/>
                    <a:pt x="6241" y="45038"/>
                  </a:cubicBezTo>
                  <a:cubicBezTo>
                    <a:pt x="6822" y="46844"/>
                    <a:pt x="8189" y="47588"/>
                    <a:pt x="10013" y="47588"/>
                  </a:cubicBezTo>
                  <a:cubicBezTo>
                    <a:pt x="10124" y="47588"/>
                    <a:pt x="10236" y="47585"/>
                    <a:pt x="10350" y="47580"/>
                  </a:cubicBezTo>
                  <a:lnTo>
                    <a:pt x="10350" y="47580"/>
                  </a:lnTo>
                  <a:cubicBezTo>
                    <a:pt x="8158" y="49453"/>
                    <a:pt x="7615" y="50931"/>
                    <a:pt x="8419" y="52718"/>
                  </a:cubicBezTo>
                  <a:cubicBezTo>
                    <a:pt x="9008" y="54029"/>
                    <a:pt x="10307" y="54849"/>
                    <a:pt x="11711" y="54849"/>
                  </a:cubicBezTo>
                  <a:cubicBezTo>
                    <a:pt x="11884" y="54849"/>
                    <a:pt x="12059" y="54836"/>
                    <a:pt x="12234" y="54811"/>
                  </a:cubicBezTo>
                  <a:cubicBezTo>
                    <a:pt x="14113" y="54535"/>
                    <a:pt x="15130" y="53268"/>
                    <a:pt x="15500" y="50820"/>
                  </a:cubicBezTo>
                  <a:cubicBezTo>
                    <a:pt x="16046" y="51326"/>
                    <a:pt x="16559" y="51993"/>
                    <a:pt x="17236" y="52369"/>
                  </a:cubicBezTo>
                  <a:cubicBezTo>
                    <a:pt x="17903" y="52742"/>
                    <a:pt x="18736" y="52817"/>
                    <a:pt x="19492" y="53022"/>
                  </a:cubicBezTo>
                  <a:cubicBezTo>
                    <a:pt x="17701" y="54291"/>
                    <a:pt x="17038" y="55827"/>
                    <a:pt x="17555" y="57522"/>
                  </a:cubicBezTo>
                  <a:cubicBezTo>
                    <a:pt x="17981" y="58922"/>
                    <a:pt x="19262" y="60055"/>
                    <a:pt x="20674" y="60055"/>
                  </a:cubicBezTo>
                  <a:cubicBezTo>
                    <a:pt x="20807" y="60055"/>
                    <a:pt x="20941" y="60045"/>
                    <a:pt x="21076" y="60024"/>
                  </a:cubicBezTo>
                  <a:cubicBezTo>
                    <a:pt x="22031" y="59877"/>
                    <a:pt x="23124" y="59389"/>
                    <a:pt x="23768" y="58691"/>
                  </a:cubicBezTo>
                  <a:cubicBezTo>
                    <a:pt x="24425" y="57976"/>
                    <a:pt x="24609" y="56816"/>
                    <a:pt x="24971" y="55925"/>
                  </a:cubicBezTo>
                  <a:cubicBezTo>
                    <a:pt x="25853" y="57332"/>
                    <a:pt x="26854" y="58053"/>
                    <a:pt x="28151" y="58053"/>
                  </a:cubicBezTo>
                  <a:cubicBezTo>
                    <a:pt x="28355" y="58053"/>
                    <a:pt x="28565" y="58035"/>
                    <a:pt x="28784" y="58000"/>
                  </a:cubicBezTo>
                  <a:cubicBezTo>
                    <a:pt x="31024" y="57637"/>
                    <a:pt x="32014" y="56100"/>
                    <a:pt x="32212" y="53792"/>
                  </a:cubicBezTo>
                  <a:cubicBezTo>
                    <a:pt x="33079" y="55195"/>
                    <a:pt x="34155" y="55952"/>
                    <a:pt x="35514" y="55952"/>
                  </a:cubicBezTo>
                  <a:cubicBezTo>
                    <a:pt x="35786" y="55952"/>
                    <a:pt x="36069" y="55921"/>
                    <a:pt x="36364" y="55860"/>
                  </a:cubicBezTo>
                  <a:cubicBezTo>
                    <a:pt x="38470" y="55422"/>
                    <a:pt x="39394" y="53897"/>
                    <a:pt x="39553" y="51678"/>
                  </a:cubicBezTo>
                  <a:cubicBezTo>
                    <a:pt x="40446" y="53048"/>
                    <a:pt x="41517" y="53801"/>
                    <a:pt x="42829" y="53801"/>
                  </a:cubicBezTo>
                  <a:cubicBezTo>
                    <a:pt x="43212" y="53801"/>
                    <a:pt x="43616" y="53737"/>
                    <a:pt x="44042" y="53605"/>
                  </a:cubicBezTo>
                  <a:cubicBezTo>
                    <a:pt x="46018" y="52995"/>
                    <a:pt x="46815" y="51469"/>
                    <a:pt x="46778" y="49385"/>
                  </a:cubicBezTo>
                  <a:lnTo>
                    <a:pt x="46778" y="49385"/>
                  </a:lnTo>
                  <a:cubicBezTo>
                    <a:pt x="47978" y="50907"/>
                    <a:pt x="49082" y="51619"/>
                    <a:pt x="50275" y="51619"/>
                  </a:cubicBezTo>
                  <a:cubicBezTo>
                    <a:pt x="50691" y="51619"/>
                    <a:pt x="51117" y="51533"/>
                    <a:pt x="51562" y="51364"/>
                  </a:cubicBezTo>
                  <a:cubicBezTo>
                    <a:pt x="53026" y="50808"/>
                    <a:pt x="54161" y="49314"/>
                    <a:pt x="53952" y="47771"/>
                  </a:cubicBezTo>
                  <a:cubicBezTo>
                    <a:pt x="53823" y="46840"/>
                    <a:pt x="53389" y="45786"/>
                    <a:pt x="52742" y="45150"/>
                  </a:cubicBezTo>
                  <a:cubicBezTo>
                    <a:pt x="52080" y="44501"/>
                    <a:pt x="50991" y="44295"/>
                    <a:pt x="50132" y="43913"/>
                  </a:cubicBezTo>
                  <a:cubicBezTo>
                    <a:pt x="51538" y="43134"/>
                    <a:pt x="52186" y="41781"/>
                    <a:pt x="52198" y="39982"/>
                  </a:cubicBezTo>
                  <a:cubicBezTo>
                    <a:pt x="53282" y="41428"/>
                    <a:pt x="54416" y="42128"/>
                    <a:pt x="55621" y="42128"/>
                  </a:cubicBezTo>
                  <a:cubicBezTo>
                    <a:pt x="56033" y="42128"/>
                    <a:pt x="56453" y="42046"/>
                    <a:pt x="56883" y="41884"/>
                  </a:cubicBezTo>
                  <a:cubicBezTo>
                    <a:pt x="58386" y="41318"/>
                    <a:pt x="59535" y="39761"/>
                    <a:pt x="59283" y="38186"/>
                  </a:cubicBezTo>
                  <a:cubicBezTo>
                    <a:pt x="59136" y="37259"/>
                    <a:pt x="58661" y="36223"/>
                    <a:pt x="57995" y="35604"/>
                  </a:cubicBezTo>
                  <a:cubicBezTo>
                    <a:pt x="57317" y="34975"/>
                    <a:pt x="56225" y="34798"/>
                    <a:pt x="55375" y="34447"/>
                  </a:cubicBezTo>
                  <a:cubicBezTo>
                    <a:pt x="57065" y="33259"/>
                    <a:pt x="57754" y="31864"/>
                    <a:pt x="57351" y="30153"/>
                  </a:cubicBezTo>
                  <a:cubicBezTo>
                    <a:pt x="56896" y="28214"/>
                    <a:pt x="55486" y="27356"/>
                    <a:pt x="53303" y="27107"/>
                  </a:cubicBezTo>
                  <a:cubicBezTo>
                    <a:pt x="55278" y="26005"/>
                    <a:pt x="55475" y="24404"/>
                    <a:pt x="55559" y="22754"/>
                  </a:cubicBezTo>
                  <a:lnTo>
                    <a:pt x="55461" y="22389"/>
                  </a:lnTo>
                  <a:cubicBezTo>
                    <a:pt x="54599" y="20977"/>
                    <a:pt x="53549" y="19827"/>
                    <a:pt x="51419" y="19827"/>
                  </a:cubicBezTo>
                  <a:cubicBezTo>
                    <a:pt x="51390" y="19827"/>
                    <a:pt x="51360" y="19827"/>
                    <a:pt x="51330" y="19828"/>
                  </a:cubicBezTo>
                  <a:cubicBezTo>
                    <a:pt x="53209" y="18481"/>
                    <a:pt x="53860" y="16951"/>
                    <a:pt x="53290" y="15106"/>
                  </a:cubicBezTo>
                  <a:cubicBezTo>
                    <a:pt x="52720" y="13264"/>
                    <a:pt x="51274" y="12499"/>
                    <a:pt x="49320" y="12457"/>
                  </a:cubicBezTo>
                  <a:cubicBezTo>
                    <a:pt x="51289" y="10756"/>
                    <a:pt x="51830" y="9254"/>
                    <a:pt x="51170" y="7558"/>
                  </a:cubicBezTo>
                  <a:cubicBezTo>
                    <a:pt x="50632" y="6181"/>
                    <a:pt x="49334" y="5238"/>
                    <a:pt x="47877" y="5238"/>
                  </a:cubicBezTo>
                  <a:cubicBezTo>
                    <a:pt x="47782" y="5238"/>
                    <a:pt x="47685" y="5242"/>
                    <a:pt x="47589" y="5251"/>
                  </a:cubicBezTo>
                  <a:cubicBezTo>
                    <a:pt x="45250" y="5450"/>
                    <a:pt x="44208" y="6982"/>
                    <a:pt x="43964" y="8933"/>
                  </a:cubicBezTo>
                  <a:lnTo>
                    <a:pt x="40406" y="6934"/>
                  </a:lnTo>
                  <a:cubicBezTo>
                    <a:pt x="42077" y="5320"/>
                    <a:pt x="42543" y="3829"/>
                    <a:pt x="41790" y="2156"/>
                  </a:cubicBezTo>
                  <a:cubicBezTo>
                    <a:pt x="41198" y="836"/>
                    <a:pt x="39890" y="1"/>
                    <a:pt x="384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0" name="Google Shape;10250;p25"/>
            <p:cNvSpPr/>
            <p:nvPr/>
          </p:nvSpPr>
          <p:spPr>
            <a:xfrm>
              <a:off x="4444725" y="2552100"/>
              <a:ext cx="190550" cy="183550"/>
            </a:xfrm>
            <a:custGeom>
              <a:avLst/>
              <a:gdLst/>
              <a:ahLst/>
              <a:cxnLst/>
              <a:rect l="l" t="t" r="r" b="b"/>
              <a:pathLst>
                <a:path w="7622" h="7342" extrusionOk="0">
                  <a:moveTo>
                    <a:pt x="3875" y="0"/>
                  </a:moveTo>
                  <a:cubicBezTo>
                    <a:pt x="3254" y="0"/>
                    <a:pt x="2625" y="187"/>
                    <a:pt x="2004" y="566"/>
                  </a:cubicBezTo>
                  <a:cubicBezTo>
                    <a:pt x="537" y="1462"/>
                    <a:pt x="0" y="2836"/>
                    <a:pt x="260" y="4522"/>
                  </a:cubicBezTo>
                  <a:lnTo>
                    <a:pt x="358" y="4887"/>
                  </a:lnTo>
                  <a:cubicBezTo>
                    <a:pt x="1086" y="6485"/>
                    <a:pt x="2261" y="7342"/>
                    <a:pt x="3704" y="7342"/>
                  </a:cubicBezTo>
                  <a:cubicBezTo>
                    <a:pt x="3854" y="7342"/>
                    <a:pt x="4007" y="7333"/>
                    <a:pt x="4162" y="7314"/>
                  </a:cubicBezTo>
                  <a:cubicBezTo>
                    <a:pt x="5743" y="7124"/>
                    <a:pt x="7041" y="5952"/>
                    <a:pt x="7337" y="4395"/>
                  </a:cubicBezTo>
                  <a:cubicBezTo>
                    <a:pt x="7622" y="2896"/>
                    <a:pt x="7188" y="1638"/>
                    <a:pt x="5973" y="745"/>
                  </a:cubicBezTo>
                  <a:cubicBezTo>
                    <a:pt x="5301" y="251"/>
                    <a:pt x="4593" y="0"/>
                    <a:pt x="38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1" name="Google Shape;10251;p25"/>
            <p:cNvSpPr/>
            <p:nvPr/>
          </p:nvSpPr>
          <p:spPr>
            <a:xfrm>
              <a:off x="3510175" y="2029875"/>
              <a:ext cx="200650" cy="181350"/>
            </a:xfrm>
            <a:custGeom>
              <a:avLst/>
              <a:gdLst/>
              <a:ahLst/>
              <a:cxnLst/>
              <a:rect l="l" t="t" r="r" b="b"/>
              <a:pathLst>
                <a:path w="8026" h="7254" extrusionOk="0">
                  <a:moveTo>
                    <a:pt x="4030" y="0"/>
                  </a:moveTo>
                  <a:cubicBezTo>
                    <a:pt x="3696" y="0"/>
                    <a:pt x="3357" y="48"/>
                    <a:pt x="3021" y="147"/>
                  </a:cubicBezTo>
                  <a:cubicBezTo>
                    <a:pt x="1141" y="697"/>
                    <a:pt x="0" y="2660"/>
                    <a:pt x="457" y="4564"/>
                  </a:cubicBezTo>
                  <a:cubicBezTo>
                    <a:pt x="856" y="6230"/>
                    <a:pt x="2220" y="7253"/>
                    <a:pt x="3889" y="7253"/>
                  </a:cubicBezTo>
                  <a:cubicBezTo>
                    <a:pt x="4218" y="7253"/>
                    <a:pt x="4559" y="7213"/>
                    <a:pt x="4907" y="7131"/>
                  </a:cubicBezTo>
                  <a:lnTo>
                    <a:pt x="4925" y="7126"/>
                  </a:lnTo>
                  <a:cubicBezTo>
                    <a:pt x="6981" y="6407"/>
                    <a:pt x="8025" y="4487"/>
                    <a:pt x="7429" y="2526"/>
                  </a:cubicBezTo>
                  <a:cubicBezTo>
                    <a:pt x="6964" y="991"/>
                    <a:pt x="5555" y="0"/>
                    <a:pt x="403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2" name="Google Shape;10252;p25"/>
            <p:cNvSpPr/>
            <p:nvPr/>
          </p:nvSpPr>
          <p:spPr>
            <a:xfrm>
              <a:off x="3689650" y="1977200"/>
              <a:ext cx="205175" cy="181775"/>
            </a:xfrm>
            <a:custGeom>
              <a:avLst/>
              <a:gdLst/>
              <a:ahLst/>
              <a:cxnLst/>
              <a:rect l="l" t="t" r="r" b="b"/>
              <a:pathLst>
                <a:path w="8207" h="7271" extrusionOk="0">
                  <a:moveTo>
                    <a:pt x="4153" y="1"/>
                  </a:moveTo>
                  <a:cubicBezTo>
                    <a:pt x="2899" y="1"/>
                    <a:pt x="1685" y="671"/>
                    <a:pt x="1006" y="1873"/>
                  </a:cubicBezTo>
                  <a:cubicBezTo>
                    <a:pt x="1" y="3650"/>
                    <a:pt x="590" y="5838"/>
                    <a:pt x="2342" y="6814"/>
                  </a:cubicBezTo>
                  <a:cubicBezTo>
                    <a:pt x="2896" y="7123"/>
                    <a:pt x="3490" y="7270"/>
                    <a:pt x="4075" y="7270"/>
                  </a:cubicBezTo>
                  <a:cubicBezTo>
                    <a:pt x="5343" y="7270"/>
                    <a:pt x="6567" y="6578"/>
                    <a:pt x="7246" y="5346"/>
                  </a:cubicBezTo>
                  <a:cubicBezTo>
                    <a:pt x="8207" y="3601"/>
                    <a:pt x="7626" y="1453"/>
                    <a:pt x="5932" y="480"/>
                  </a:cubicBezTo>
                  <a:cubicBezTo>
                    <a:pt x="5366" y="155"/>
                    <a:pt x="4755" y="1"/>
                    <a:pt x="415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3" name="Google Shape;10253;p25"/>
            <p:cNvSpPr/>
            <p:nvPr/>
          </p:nvSpPr>
          <p:spPr>
            <a:xfrm>
              <a:off x="4486650" y="2737400"/>
              <a:ext cx="205300" cy="181675"/>
            </a:xfrm>
            <a:custGeom>
              <a:avLst/>
              <a:gdLst/>
              <a:ahLst/>
              <a:cxnLst/>
              <a:rect l="l" t="t" r="r" b="b"/>
              <a:pathLst>
                <a:path w="8212" h="7267" extrusionOk="0">
                  <a:moveTo>
                    <a:pt x="4158" y="0"/>
                  </a:moveTo>
                  <a:cubicBezTo>
                    <a:pt x="2904" y="0"/>
                    <a:pt x="1690" y="670"/>
                    <a:pt x="1011" y="1871"/>
                  </a:cubicBezTo>
                  <a:cubicBezTo>
                    <a:pt x="0" y="3655"/>
                    <a:pt x="585" y="5830"/>
                    <a:pt x="2343" y="6812"/>
                  </a:cubicBezTo>
                  <a:cubicBezTo>
                    <a:pt x="2895" y="7120"/>
                    <a:pt x="3488" y="7267"/>
                    <a:pt x="4073" y="7267"/>
                  </a:cubicBezTo>
                  <a:cubicBezTo>
                    <a:pt x="5342" y="7267"/>
                    <a:pt x="6572" y="6576"/>
                    <a:pt x="7249" y="5347"/>
                  </a:cubicBezTo>
                  <a:cubicBezTo>
                    <a:pt x="8211" y="3602"/>
                    <a:pt x="7632" y="1454"/>
                    <a:pt x="5937" y="480"/>
                  </a:cubicBezTo>
                  <a:cubicBezTo>
                    <a:pt x="5372" y="155"/>
                    <a:pt x="4760" y="0"/>
                    <a:pt x="41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4" name="Google Shape;10254;p25"/>
            <p:cNvSpPr/>
            <p:nvPr/>
          </p:nvSpPr>
          <p:spPr>
            <a:xfrm>
              <a:off x="3324450" y="2083775"/>
              <a:ext cx="204650" cy="181225"/>
            </a:xfrm>
            <a:custGeom>
              <a:avLst/>
              <a:gdLst/>
              <a:ahLst/>
              <a:cxnLst/>
              <a:rect l="l" t="t" r="r" b="b"/>
              <a:pathLst>
                <a:path w="8186" h="7249" extrusionOk="0">
                  <a:moveTo>
                    <a:pt x="4134" y="0"/>
                  </a:moveTo>
                  <a:cubicBezTo>
                    <a:pt x="2869" y="0"/>
                    <a:pt x="1639" y="683"/>
                    <a:pt x="965" y="1896"/>
                  </a:cubicBezTo>
                  <a:cubicBezTo>
                    <a:pt x="1" y="3629"/>
                    <a:pt x="571" y="5788"/>
                    <a:pt x="2248" y="6762"/>
                  </a:cubicBezTo>
                  <a:cubicBezTo>
                    <a:pt x="2815" y="7092"/>
                    <a:pt x="3431" y="7249"/>
                    <a:pt x="4038" y="7249"/>
                  </a:cubicBezTo>
                  <a:cubicBezTo>
                    <a:pt x="5285" y="7249"/>
                    <a:pt x="6495" y="6587"/>
                    <a:pt x="7173" y="5402"/>
                  </a:cubicBezTo>
                  <a:cubicBezTo>
                    <a:pt x="8185" y="3637"/>
                    <a:pt x="7605" y="1438"/>
                    <a:pt x="5870" y="460"/>
                  </a:cubicBezTo>
                  <a:cubicBezTo>
                    <a:pt x="5319" y="148"/>
                    <a:pt x="4723" y="0"/>
                    <a:pt x="413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5" name="Google Shape;10255;p25"/>
            <p:cNvSpPr/>
            <p:nvPr/>
          </p:nvSpPr>
          <p:spPr>
            <a:xfrm>
              <a:off x="4087475" y="3449425"/>
              <a:ext cx="204300" cy="180300"/>
            </a:xfrm>
            <a:custGeom>
              <a:avLst/>
              <a:gdLst/>
              <a:ahLst/>
              <a:cxnLst/>
              <a:rect l="l" t="t" r="r" b="b"/>
              <a:pathLst>
                <a:path w="8172" h="7212" extrusionOk="0">
                  <a:moveTo>
                    <a:pt x="4155" y="1"/>
                  </a:moveTo>
                  <a:cubicBezTo>
                    <a:pt x="2905" y="1"/>
                    <a:pt x="1678" y="662"/>
                    <a:pt x="1006" y="1832"/>
                  </a:cubicBezTo>
                  <a:cubicBezTo>
                    <a:pt x="1" y="3581"/>
                    <a:pt x="598" y="5815"/>
                    <a:pt x="2326" y="6776"/>
                  </a:cubicBezTo>
                  <a:cubicBezTo>
                    <a:pt x="2859" y="7072"/>
                    <a:pt x="3440" y="7212"/>
                    <a:pt x="4016" y="7212"/>
                  </a:cubicBezTo>
                  <a:cubicBezTo>
                    <a:pt x="5266" y="7212"/>
                    <a:pt x="6495" y="6550"/>
                    <a:pt x="7167" y="5382"/>
                  </a:cubicBezTo>
                  <a:cubicBezTo>
                    <a:pt x="8172" y="3632"/>
                    <a:pt x="7575" y="1398"/>
                    <a:pt x="5847" y="438"/>
                  </a:cubicBezTo>
                  <a:cubicBezTo>
                    <a:pt x="5313" y="141"/>
                    <a:pt x="4731" y="1"/>
                    <a:pt x="41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6" name="Google Shape;10256;p25"/>
            <p:cNvSpPr/>
            <p:nvPr/>
          </p:nvSpPr>
          <p:spPr>
            <a:xfrm>
              <a:off x="2924475" y="2795625"/>
              <a:ext cx="204325" cy="180275"/>
            </a:xfrm>
            <a:custGeom>
              <a:avLst/>
              <a:gdLst/>
              <a:ahLst/>
              <a:cxnLst/>
              <a:rect l="l" t="t" r="r" b="b"/>
              <a:pathLst>
                <a:path w="8173" h="7211" extrusionOk="0">
                  <a:moveTo>
                    <a:pt x="4156" y="0"/>
                  </a:moveTo>
                  <a:cubicBezTo>
                    <a:pt x="2906" y="0"/>
                    <a:pt x="1678" y="662"/>
                    <a:pt x="1006" y="1830"/>
                  </a:cubicBezTo>
                  <a:cubicBezTo>
                    <a:pt x="1" y="3579"/>
                    <a:pt x="598" y="5813"/>
                    <a:pt x="2326" y="6774"/>
                  </a:cubicBezTo>
                  <a:cubicBezTo>
                    <a:pt x="2859" y="7070"/>
                    <a:pt x="3439" y="7211"/>
                    <a:pt x="4015" y="7211"/>
                  </a:cubicBezTo>
                  <a:cubicBezTo>
                    <a:pt x="5266" y="7211"/>
                    <a:pt x="6495" y="6549"/>
                    <a:pt x="7167" y="5380"/>
                  </a:cubicBezTo>
                  <a:cubicBezTo>
                    <a:pt x="8172" y="3631"/>
                    <a:pt x="7575" y="1399"/>
                    <a:pt x="5845" y="438"/>
                  </a:cubicBezTo>
                  <a:cubicBezTo>
                    <a:pt x="5312" y="141"/>
                    <a:pt x="4732" y="0"/>
                    <a:pt x="41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7" name="Google Shape;10257;p25"/>
            <p:cNvSpPr/>
            <p:nvPr/>
          </p:nvSpPr>
          <p:spPr>
            <a:xfrm>
              <a:off x="3722100" y="3555800"/>
              <a:ext cx="203250" cy="180300"/>
            </a:xfrm>
            <a:custGeom>
              <a:avLst/>
              <a:gdLst/>
              <a:ahLst/>
              <a:cxnLst/>
              <a:rect l="l" t="t" r="r" b="b"/>
              <a:pathLst>
                <a:path w="8130" h="7212" extrusionOk="0">
                  <a:moveTo>
                    <a:pt x="4133" y="0"/>
                  </a:moveTo>
                  <a:cubicBezTo>
                    <a:pt x="2873" y="0"/>
                    <a:pt x="1638" y="671"/>
                    <a:pt x="967" y="1860"/>
                  </a:cubicBezTo>
                  <a:cubicBezTo>
                    <a:pt x="1" y="3579"/>
                    <a:pt x="570" y="5764"/>
                    <a:pt x="2239" y="6737"/>
                  </a:cubicBezTo>
                  <a:cubicBezTo>
                    <a:pt x="2791" y="7058"/>
                    <a:pt x="3397" y="7211"/>
                    <a:pt x="3998" y="7211"/>
                  </a:cubicBezTo>
                  <a:cubicBezTo>
                    <a:pt x="5257" y="7211"/>
                    <a:pt x="6493" y="6541"/>
                    <a:pt x="7162" y="5351"/>
                  </a:cubicBezTo>
                  <a:cubicBezTo>
                    <a:pt x="8129" y="3633"/>
                    <a:pt x="7560" y="1448"/>
                    <a:pt x="5892" y="475"/>
                  </a:cubicBezTo>
                  <a:cubicBezTo>
                    <a:pt x="5340" y="153"/>
                    <a:pt x="4733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8" name="Google Shape;10258;p25"/>
            <p:cNvSpPr/>
            <p:nvPr/>
          </p:nvSpPr>
          <p:spPr>
            <a:xfrm>
              <a:off x="4105650" y="2055275"/>
              <a:ext cx="204750" cy="180700"/>
            </a:xfrm>
            <a:custGeom>
              <a:avLst/>
              <a:gdLst/>
              <a:ahLst/>
              <a:cxnLst/>
              <a:rect l="l" t="t" r="r" b="b"/>
              <a:pathLst>
                <a:path w="8190" h="7228" extrusionOk="0">
                  <a:moveTo>
                    <a:pt x="4154" y="0"/>
                  </a:moveTo>
                  <a:cubicBezTo>
                    <a:pt x="2912" y="0"/>
                    <a:pt x="1696" y="654"/>
                    <a:pt x="1022" y="1818"/>
                  </a:cubicBezTo>
                  <a:cubicBezTo>
                    <a:pt x="0" y="3576"/>
                    <a:pt x="579" y="5798"/>
                    <a:pt x="2314" y="6775"/>
                  </a:cubicBezTo>
                  <a:cubicBezTo>
                    <a:pt x="2858" y="7082"/>
                    <a:pt x="3450" y="7227"/>
                    <a:pt x="4036" y="7227"/>
                  </a:cubicBezTo>
                  <a:cubicBezTo>
                    <a:pt x="5277" y="7227"/>
                    <a:pt x="6492" y="6573"/>
                    <a:pt x="7168" y="5410"/>
                  </a:cubicBezTo>
                  <a:cubicBezTo>
                    <a:pt x="8189" y="3651"/>
                    <a:pt x="7610" y="1429"/>
                    <a:pt x="5876" y="452"/>
                  </a:cubicBezTo>
                  <a:cubicBezTo>
                    <a:pt x="5332" y="146"/>
                    <a:pt x="4740" y="0"/>
                    <a:pt x="41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9" name="Google Shape;10259;p25"/>
            <p:cNvSpPr/>
            <p:nvPr/>
          </p:nvSpPr>
          <p:spPr>
            <a:xfrm>
              <a:off x="3024250" y="3163500"/>
              <a:ext cx="203375" cy="180325"/>
            </a:xfrm>
            <a:custGeom>
              <a:avLst/>
              <a:gdLst/>
              <a:ahLst/>
              <a:cxnLst/>
              <a:rect l="l" t="t" r="r" b="b"/>
              <a:pathLst>
                <a:path w="8135" h="7213" extrusionOk="0">
                  <a:moveTo>
                    <a:pt x="4134" y="1"/>
                  </a:moveTo>
                  <a:cubicBezTo>
                    <a:pt x="2857" y="1"/>
                    <a:pt x="1605" y="693"/>
                    <a:pt x="942" y="1910"/>
                  </a:cubicBezTo>
                  <a:cubicBezTo>
                    <a:pt x="0" y="3639"/>
                    <a:pt x="603" y="5815"/>
                    <a:pt x="2287" y="6763"/>
                  </a:cubicBezTo>
                  <a:cubicBezTo>
                    <a:pt x="2828" y="7068"/>
                    <a:pt x="3416" y="7212"/>
                    <a:pt x="3999" y="7212"/>
                  </a:cubicBezTo>
                  <a:cubicBezTo>
                    <a:pt x="5277" y="7212"/>
                    <a:pt x="6529" y="6519"/>
                    <a:pt x="7192" y="5302"/>
                  </a:cubicBezTo>
                  <a:cubicBezTo>
                    <a:pt x="8135" y="3572"/>
                    <a:pt x="7532" y="1399"/>
                    <a:pt x="5846" y="450"/>
                  </a:cubicBezTo>
                  <a:cubicBezTo>
                    <a:pt x="5306" y="145"/>
                    <a:pt x="4718" y="1"/>
                    <a:pt x="413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0" name="Google Shape;10260;p25"/>
            <p:cNvSpPr/>
            <p:nvPr/>
          </p:nvSpPr>
          <p:spPr>
            <a:xfrm>
              <a:off x="2973775" y="2979125"/>
              <a:ext cx="205125" cy="181175"/>
            </a:xfrm>
            <a:custGeom>
              <a:avLst/>
              <a:gdLst/>
              <a:ahLst/>
              <a:cxnLst/>
              <a:rect l="l" t="t" r="r" b="b"/>
              <a:pathLst>
                <a:path w="8205" h="7247" extrusionOk="0">
                  <a:moveTo>
                    <a:pt x="4153" y="0"/>
                  </a:moveTo>
                  <a:cubicBezTo>
                    <a:pt x="2911" y="0"/>
                    <a:pt x="1698" y="657"/>
                    <a:pt x="1022" y="1824"/>
                  </a:cubicBezTo>
                  <a:cubicBezTo>
                    <a:pt x="1" y="3585"/>
                    <a:pt x="566" y="5791"/>
                    <a:pt x="2292" y="6777"/>
                  </a:cubicBezTo>
                  <a:cubicBezTo>
                    <a:pt x="2849" y="7095"/>
                    <a:pt x="3452" y="7246"/>
                    <a:pt x="4048" y="7246"/>
                  </a:cubicBezTo>
                  <a:cubicBezTo>
                    <a:pt x="5306" y="7246"/>
                    <a:pt x="6531" y="6573"/>
                    <a:pt x="7207" y="5373"/>
                  </a:cubicBezTo>
                  <a:cubicBezTo>
                    <a:pt x="8204" y="3600"/>
                    <a:pt x="7606" y="1412"/>
                    <a:pt x="5860" y="444"/>
                  </a:cubicBezTo>
                  <a:cubicBezTo>
                    <a:pt x="5319" y="143"/>
                    <a:pt x="4733" y="0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1" name="Google Shape;10261;p25"/>
            <p:cNvSpPr/>
            <p:nvPr/>
          </p:nvSpPr>
          <p:spPr>
            <a:xfrm>
              <a:off x="3904175" y="3502150"/>
              <a:ext cx="204550" cy="181225"/>
            </a:xfrm>
            <a:custGeom>
              <a:avLst/>
              <a:gdLst/>
              <a:ahLst/>
              <a:cxnLst/>
              <a:rect l="l" t="t" r="r" b="b"/>
              <a:pathLst>
                <a:path w="8182" h="7249" extrusionOk="0">
                  <a:moveTo>
                    <a:pt x="4146" y="1"/>
                  </a:moveTo>
                  <a:cubicBezTo>
                    <a:pt x="2898" y="1"/>
                    <a:pt x="1686" y="663"/>
                    <a:pt x="1008" y="1851"/>
                  </a:cubicBezTo>
                  <a:cubicBezTo>
                    <a:pt x="0" y="3614"/>
                    <a:pt x="582" y="5815"/>
                    <a:pt x="2317" y="6792"/>
                  </a:cubicBezTo>
                  <a:cubicBezTo>
                    <a:pt x="2867" y="7101"/>
                    <a:pt x="3461" y="7248"/>
                    <a:pt x="4049" y="7248"/>
                  </a:cubicBezTo>
                  <a:cubicBezTo>
                    <a:pt x="5315" y="7248"/>
                    <a:pt x="6547" y="6564"/>
                    <a:pt x="7221" y="5349"/>
                  </a:cubicBezTo>
                  <a:cubicBezTo>
                    <a:pt x="8182" y="3616"/>
                    <a:pt x="7610" y="1457"/>
                    <a:pt x="5931" y="485"/>
                  </a:cubicBezTo>
                  <a:cubicBezTo>
                    <a:pt x="5366" y="157"/>
                    <a:pt x="4751" y="1"/>
                    <a:pt x="414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2" name="Google Shape;10262;p25"/>
            <p:cNvSpPr/>
            <p:nvPr/>
          </p:nvSpPr>
          <p:spPr>
            <a:xfrm>
              <a:off x="4387350" y="2369550"/>
              <a:ext cx="205225" cy="181600"/>
            </a:xfrm>
            <a:custGeom>
              <a:avLst/>
              <a:gdLst/>
              <a:ahLst/>
              <a:cxnLst/>
              <a:rect l="l" t="t" r="r" b="b"/>
              <a:pathLst>
                <a:path w="8209" h="7264" extrusionOk="0">
                  <a:moveTo>
                    <a:pt x="4160" y="0"/>
                  </a:moveTo>
                  <a:cubicBezTo>
                    <a:pt x="2912" y="0"/>
                    <a:pt x="1703" y="661"/>
                    <a:pt x="1024" y="1847"/>
                  </a:cubicBezTo>
                  <a:cubicBezTo>
                    <a:pt x="1" y="3630"/>
                    <a:pt x="573" y="5807"/>
                    <a:pt x="2322" y="6799"/>
                  </a:cubicBezTo>
                  <a:cubicBezTo>
                    <a:pt x="2879" y="7114"/>
                    <a:pt x="3480" y="7264"/>
                    <a:pt x="4072" y="7264"/>
                  </a:cubicBezTo>
                  <a:cubicBezTo>
                    <a:pt x="5335" y="7264"/>
                    <a:pt x="6560" y="6582"/>
                    <a:pt x="7238" y="5368"/>
                  </a:cubicBezTo>
                  <a:cubicBezTo>
                    <a:pt x="8209" y="3626"/>
                    <a:pt x="7643" y="1470"/>
                    <a:pt x="5960" y="490"/>
                  </a:cubicBezTo>
                  <a:cubicBezTo>
                    <a:pt x="5389" y="158"/>
                    <a:pt x="4770" y="0"/>
                    <a:pt x="41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3" name="Google Shape;10263;p25"/>
            <p:cNvSpPr/>
            <p:nvPr/>
          </p:nvSpPr>
          <p:spPr>
            <a:xfrm>
              <a:off x="4404375" y="3159375"/>
              <a:ext cx="203025" cy="179825"/>
            </a:xfrm>
            <a:custGeom>
              <a:avLst/>
              <a:gdLst/>
              <a:ahLst/>
              <a:cxnLst/>
              <a:rect l="l" t="t" r="r" b="b"/>
              <a:pathLst>
                <a:path w="8121" h="7193" extrusionOk="0">
                  <a:moveTo>
                    <a:pt x="4134" y="0"/>
                  </a:moveTo>
                  <a:cubicBezTo>
                    <a:pt x="2848" y="0"/>
                    <a:pt x="1584" y="701"/>
                    <a:pt x="929" y="1925"/>
                  </a:cubicBezTo>
                  <a:cubicBezTo>
                    <a:pt x="1" y="3664"/>
                    <a:pt x="631" y="5851"/>
                    <a:pt x="2330" y="6775"/>
                  </a:cubicBezTo>
                  <a:cubicBezTo>
                    <a:pt x="2853" y="7058"/>
                    <a:pt x="3422" y="7193"/>
                    <a:pt x="3986" y="7193"/>
                  </a:cubicBezTo>
                  <a:cubicBezTo>
                    <a:pt x="5255" y="7193"/>
                    <a:pt x="6503" y="6512"/>
                    <a:pt x="7165" y="5317"/>
                  </a:cubicBezTo>
                  <a:cubicBezTo>
                    <a:pt x="8120" y="3592"/>
                    <a:pt x="7525" y="1397"/>
                    <a:pt x="5839" y="447"/>
                  </a:cubicBezTo>
                  <a:cubicBezTo>
                    <a:pt x="5303" y="144"/>
                    <a:pt x="4716" y="0"/>
                    <a:pt x="413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4" name="Google Shape;10264;p25"/>
            <p:cNvSpPr/>
            <p:nvPr/>
          </p:nvSpPr>
          <p:spPr>
            <a:xfrm>
              <a:off x="3008750" y="2374775"/>
              <a:ext cx="203050" cy="179825"/>
            </a:xfrm>
            <a:custGeom>
              <a:avLst/>
              <a:gdLst/>
              <a:ahLst/>
              <a:cxnLst/>
              <a:rect l="l" t="t" r="r" b="b"/>
              <a:pathLst>
                <a:path w="8122" h="7193" extrusionOk="0">
                  <a:moveTo>
                    <a:pt x="4136" y="0"/>
                  </a:moveTo>
                  <a:cubicBezTo>
                    <a:pt x="2865" y="0"/>
                    <a:pt x="1613" y="684"/>
                    <a:pt x="951" y="1887"/>
                  </a:cubicBezTo>
                  <a:cubicBezTo>
                    <a:pt x="0" y="3616"/>
                    <a:pt x="606" y="5807"/>
                    <a:pt x="2294" y="6753"/>
                  </a:cubicBezTo>
                  <a:cubicBezTo>
                    <a:pt x="2827" y="7051"/>
                    <a:pt x="3410" y="7193"/>
                    <a:pt x="3988" y="7193"/>
                  </a:cubicBezTo>
                  <a:cubicBezTo>
                    <a:pt x="5241" y="7193"/>
                    <a:pt x="6475" y="6528"/>
                    <a:pt x="7144" y="5355"/>
                  </a:cubicBezTo>
                  <a:cubicBezTo>
                    <a:pt x="8121" y="3641"/>
                    <a:pt x="7549" y="1439"/>
                    <a:pt x="5877" y="467"/>
                  </a:cubicBezTo>
                  <a:cubicBezTo>
                    <a:pt x="5331" y="150"/>
                    <a:pt x="4731" y="0"/>
                    <a:pt x="413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5" name="Google Shape;10265;p25"/>
            <p:cNvSpPr/>
            <p:nvPr/>
          </p:nvSpPr>
          <p:spPr>
            <a:xfrm>
              <a:off x="4272025" y="3397550"/>
              <a:ext cx="201050" cy="177675"/>
            </a:xfrm>
            <a:custGeom>
              <a:avLst/>
              <a:gdLst/>
              <a:ahLst/>
              <a:cxnLst/>
              <a:rect l="l" t="t" r="r" b="b"/>
              <a:pathLst>
                <a:path w="8042" h="7107" extrusionOk="0">
                  <a:moveTo>
                    <a:pt x="4118" y="0"/>
                  </a:moveTo>
                  <a:cubicBezTo>
                    <a:pt x="2863" y="0"/>
                    <a:pt x="1619" y="663"/>
                    <a:pt x="962" y="1817"/>
                  </a:cubicBezTo>
                  <a:cubicBezTo>
                    <a:pt x="0" y="3507"/>
                    <a:pt x="609" y="5761"/>
                    <a:pt x="2275" y="6687"/>
                  </a:cubicBezTo>
                  <a:cubicBezTo>
                    <a:pt x="2787" y="6972"/>
                    <a:pt x="3353" y="7106"/>
                    <a:pt x="3919" y="7106"/>
                  </a:cubicBezTo>
                  <a:cubicBezTo>
                    <a:pt x="5196" y="7106"/>
                    <a:pt x="6470" y="6422"/>
                    <a:pt x="7110" y="5243"/>
                  </a:cubicBezTo>
                  <a:cubicBezTo>
                    <a:pt x="8041" y="3528"/>
                    <a:pt x="7398" y="1282"/>
                    <a:pt x="5721" y="394"/>
                  </a:cubicBezTo>
                  <a:cubicBezTo>
                    <a:pt x="5216" y="127"/>
                    <a:pt x="4666" y="0"/>
                    <a:pt x="411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6" name="Google Shape;10266;p25"/>
            <p:cNvSpPr/>
            <p:nvPr/>
          </p:nvSpPr>
          <p:spPr>
            <a:xfrm>
              <a:off x="3874375" y="1925425"/>
              <a:ext cx="202075" cy="178850"/>
            </a:xfrm>
            <a:custGeom>
              <a:avLst/>
              <a:gdLst/>
              <a:ahLst/>
              <a:cxnLst/>
              <a:rect l="l" t="t" r="r" b="b"/>
              <a:pathLst>
                <a:path w="8083" h="7154" extrusionOk="0">
                  <a:moveTo>
                    <a:pt x="4133" y="0"/>
                  </a:moveTo>
                  <a:cubicBezTo>
                    <a:pt x="2882" y="0"/>
                    <a:pt x="1639" y="660"/>
                    <a:pt x="974" y="1820"/>
                  </a:cubicBezTo>
                  <a:cubicBezTo>
                    <a:pt x="0" y="3516"/>
                    <a:pt x="584" y="5747"/>
                    <a:pt x="2252" y="6705"/>
                  </a:cubicBezTo>
                  <a:cubicBezTo>
                    <a:pt x="2782" y="7010"/>
                    <a:pt x="3367" y="7154"/>
                    <a:pt x="3952" y="7154"/>
                  </a:cubicBezTo>
                  <a:cubicBezTo>
                    <a:pt x="5202" y="7154"/>
                    <a:pt x="6444" y="6494"/>
                    <a:pt x="7110" y="5335"/>
                  </a:cubicBezTo>
                  <a:cubicBezTo>
                    <a:pt x="8083" y="3637"/>
                    <a:pt x="7501" y="1408"/>
                    <a:pt x="5833" y="448"/>
                  </a:cubicBezTo>
                  <a:cubicBezTo>
                    <a:pt x="5303" y="144"/>
                    <a:pt x="4717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7" name="Google Shape;10267;p25"/>
            <p:cNvSpPr/>
            <p:nvPr/>
          </p:nvSpPr>
          <p:spPr>
            <a:xfrm>
              <a:off x="3142775" y="2138425"/>
              <a:ext cx="201675" cy="178300"/>
            </a:xfrm>
            <a:custGeom>
              <a:avLst/>
              <a:gdLst/>
              <a:ahLst/>
              <a:cxnLst/>
              <a:rect l="l" t="t" r="r" b="b"/>
              <a:pathLst>
                <a:path w="8067" h="7132" extrusionOk="0">
                  <a:moveTo>
                    <a:pt x="4129" y="1"/>
                  </a:moveTo>
                  <a:cubicBezTo>
                    <a:pt x="2886" y="1"/>
                    <a:pt x="1650" y="651"/>
                    <a:pt x="983" y="1791"/>
                  </a:cubicBezTo>
                  <a:cubicBezTo>
                    <a:pt x="0" y="3469"/>
                    <a:pt x="587" y="5736"/>
                    <a:pt x="2249" y="6689"/>
                  </a:cubicBezTo>
                  <a:cubicBezTo>
                    <a:pt x="2772" y="6989"/>
                    <a:pt x="3354" y="7131"/>
                    <a:pt x="3934" y="7131"/>
                  </a:cubicBezTo>
                  <a:cubicBezTo>
                    <a:pt x="5196" y="7131"/>
                    <a:pt x="6455" y="6460"/>
                    <a:pt x="7110" y="5291"/>
                  </a:cubicBezTo>
                  <a:cubicBezTo>
                    <a:pt x="8066" y="3586"/>
                    <a:pt x="7448" y="1336"/>
                    <a:pt x="5768" y="415"/>
                  </a:cubicBezTo>
                  <a:cubicBezTo>
                    <a:pt x="5255" y="134"/>
                    <a:pt x="4691" y="1"/>
                    <a:pt x="412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8" name="Google Shape;10268;p25"/>
            <p:cNvSpPr/>
            <p:nvPr/>
          </p:nvSpPr>
          <p:spPr>
            <a:xfrm>
              <a:off x="2877150" y="2613250"/>
              <a:ext cx="199650" cy="177150"/>
            </a:xfrm>
            <a:custGeom>
              <a:avLst/>
              <a:gdLst/>
              <a:ahLst/>
              <a:cxnLst/>
              <a:rect l="l" t="t" r="r" b="b"/>
              <a:pathLst>
                <a:path w="7986" h="7086" extrusionOk="0">
                  <a:moveTo>
                    <a:pt x="4096" y="0"/>
                  </a:moveTo>
                  <a:cubicBezTo>
                    <a:pt x="2821" y="0"/>
                    <a:pt x="1546" y="685"/>
                    <a:pt x="910" y="1866"/>
                  </a:cubicBezTo>
                  <a:cubicBezTo>
                    <a:pt x="0" y="3554"/>
                    <a:pt x="603" y="5735"/>
                    <a:pt x="2234" y="6657"/>
                  </a:cubicBezTo>
                  <a:cubicBezTo>
                    <a:pt x="2748" y="6948"/>
                    <a:pt x="3319" y="7085"/>
                    <a:pt x="3890" y="7085"/>
                  </a:cubicBezTo>
                  <a:cubicBezTo>
                    <a:pt x="5165" y="7085"/>
                    <a:pt x="6439" y="6400"/>
                    <a:pt x="7077" y="5219"/>
                  </a:cubicBezTo>
                  <a:cubicBezTo>
                    <a:pt x="7986" y="3532"/>
                    <a:pt x="7383" y="1351"/>
                    <a:pt x="5752" y="428"/>
                  </a:cubicBezTo>
                  <a:cubicBezTo>
                    <a:pt x="5238" y="137"/>
                    <a:pt x="4667" y="0"/>
                    <a:pt x="409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9" name="Google Shape;10269;p25"/>
            <p:cNvSpPr/>
            <p:nvPr/>
          </p:nvSpPr>
          <p:spPr>
            <a:xfrm>
              <a:off x="3307150" y="3478950"/>
              <a:ext cx="202075" cy="178825"/>
            </a:xfrm>
            <a:custGeom>
              <a:avLst/>
              <a:gdLst/>
              <a:ahLst/>
              <a:cxnLst/>
              <a:rect l="l" t="t" r="r" b="b"/>
              <a:pathLst>
                <a:path w="8083" h="7153" extrusionOk="0">
                  <a:moveTo>
                    <a:pt x="4133" y="0"/>
                  </a:moveTo>
                  <a:cubicBezTo>
                    <a:pt x="2879" y="0"/>
                    <a:pt x="1633" y="664"/>
                    <a:pt x="970" y="1827"/>
                  </a:cubicBezTo>
                  <a:cubicBezTo>
                    <a:pt x="0" y="3524"/>
                    <a:pt x="588" y="5755"/>
                    <a:pt x="2258" y="6709"/>
                  </a:cubicBezTo>
                  <a:cubicBezTo>
                    <a:pt x="2786" y="7010"/>
                    <a:pt x="3369" y="7153"/>
                    <a:pt x="3950" y="7153"/>
                  </a:cubicBezTo>
                  <a:cubicBezTo>
                    <a:pt x="5204" y="7153"/>
                    <a:pt x="6450" y="6489"/>
                    <a:pt x="7113" y="5326"/>
                  </a:cubicBezTo>
                  <a:cubicBezTo>
                    <a:pt x="8083" y="3627"/>
                    <a:pt x="7493" y="1398"/>
                    <a:pt x="5825" y="444"/>
                  </a:cubicBezTo>
                  <a:cubicBezTo>
                    <a:pt x="5297" y="143"/>
                    <a:pt x="4714" y="0"/>
                    <a:pt x="413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0" name="Google Shape;10270;p25"/>
            <p:cNvSpPr/>
            <p:nvPr/>
          </p:nvSpPr>
          <p:spPr>
            <a:xfrm>
              <a:off x="4538325" y="2923050"/>
              <a:ext cx="201175" cy="178250"/>
            </a:xfrm>
            <a:custGeom>
              <a:avLst/>
              <a:gdLst/>
              <a:ahLst/>
              <a:cxnLst/>
              <a:rect l="l" t="t" r="r" b="b"/>
              <a:pathLst>
                <a:path w="8047" h="7130" extrusionOk="0">
                  <a:moveTo>
                    <a:pt x="4141" y="0"/>
                  </a:moveTo>
                  <a:cubicBezTo>
                    <a:pt x="2888" y="0"/>
                    <a:pt x="1634" y="660"/>
                    <a:pt x="972" y="1814"/>
                  </a:cubicBezTo>
                  <a:cubicBezTo>
                    <a:pt x="1" y="3510"/>
                    <a:pt x="602" y="5764"/>
                    <a:pt x="2276" y="6702"/>
                  </a:cubicBezTo>
                  <a:cubicBezTo>
                    <a:pt x="2794" y="6992"/>
                    <a:pt x="3366" y="7129"/>
                    <a:pt x="3937" y="7129"/>
                  </a:cubicBezTo>
                  <a:cubicBezTo>
                    <a:pt x="5210" y="7129"/>
                    <a:pt x="6478" y="6448"/>
                    <a:pt x="7127" y="5265"/>
                  </a:cubicBezTo>
                  <a:cubicBezTo>
                    <a:pt x="8047" y="3587"/>
                    <a:pt x="7464" y="1406"/>
                    <a:pt x="5843" y="454"/>
                  </a:cubicBezTo>
                  <a:cubicBezTo>
                    <a:pt x="5317" y="146"/>
                    <a:pt x="4729" y="0"/>
                    <a:pt x="41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1" name="Google Shape;10271;p25"/>
            <p:cNvSpPr/>
            <p:nvPr/>
          </p:nvSpPr>
          <p:spPr>
            <a:xfrm>
              <a:off x="4339575" y="2186975"/>
              <a:ext cx="202100" cy="178800"/>
            </a:xfrm>
            <a:custGeom>
              <a:avLst/>
              <a:gdLst/>
              <a:ahLst/>
              <a:cxnLst/>
              <a:rect l="l" t="t" r="r" b="b"/>
              <a:pathLst>
                <a:path w="8084" h="7152" extrusionOk="0">
                  <a:moveTo>
                    <a:pt x="4130" y="0"/>
                  </a:moveTo>
                  <a:cubicBezTo>
                    <a:pt x="2858" y="0"/>
                    <a:pt x="1599" y="682"/>
                    <a:pt x="947" y="1868"/>
                  </a:cubicBezTo>
                  <a:cubicBezTo>
                    <a:pt x="1" y="3586"/>
                    <a:pt x="618" y="5807"/>
                    <a:pt x="2299" y="6731"/>
                  </a:cubicBezTo>
                  <a:cubicBezTo>
                    <a:pt x="2818" y="7016"/>
                    <a:pt x="3387" y="7151"/>
                    <a:pt x="3953" y="7151"/>
                  </a:cubicBezTo>
                  <a:cubicBezTo>
                    <a:pt x="5225" y="7151"/>
                    <a:pt x="6485" y="6470"/>
                    <a:pt x="7137" y="5284"/>
                  </a:cubicBezTo>
                  <a:cubicBezTo>
                    <a:pt x="8083" y="3567"/>
                    <a:pt x="7466" y="1346"/>
                    <a:pt x="5785" y="421"/>
                  </a:cubicBezTo>
                  <a:cubicBezTo>
                    <a:pt x="5265" y="135"/>
                    <a:pt x="4697" y="0"/>
                    <a:pt x="413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2" name="Google Shape;10272;p25"/>
            <p:cNvSpPr/>
            <p:nvPr/>
          </p:nvSpPr>
          <p:spPr>
            <a:xfrm>
              <a:off x="3076000" y="3349125"/>
              <a:ext cx="199125" cy="176950"/>
            </a:xfrm>
            <a:custGeom>
              <a:avLst/>
              <a:gdLst/>
              <a:ahLst/>
              <a:cxnLst/>
              <a:rect l="l" t="t" r="r" b="b"/>
              <a:pathLst>
                <a:path w="7965" h="7078" extrusionOk="0">
                  <a:moveTo>
                    <a:pt x="4096" y="0"/>
                  </a:moveTo>
                  <a:cubicBezTo>
                    <a:pt x="2910" y="0"/>
                    <a:pt x="1709" y="604"/>
                    <a:pt x="1015" y="1690"/>
                  </a:cubicBezTo>
                  <a:cubicBezTo>
                    <a:pt x="1" y="3275"/>
                    <a:pt x="472" y="5472"/>
                    <a:pt x="2057" y="6536"/>
                  </a:cubicBezTo>
                  <a:cubicBezTo>
                    <a:pt x="2602" y="6903"/>
                    <a:pt x="3234" y="7077"/>
                    <a:pt x="3870" y="7077"/>
                  </a:cubicBezTo>
                  <a:cubicBezTo>
                    <a:pt x="5055" y="7077"/>
                    <a:pt x="6256" y="6473"/>
                    <a:pt x="6950" y="5388"/>
                  </a:cubicBezTo>
                  <a:cubicBezTo>
                    <a:pt x="7964" y="3803"/>
                    <a:pt x="7493" y="1606"/>
                    <a:pt x="5908" y="540"/>
                  </a:cubicBezTo>
                  <a:cubicBezTo>
                    <a:pt x="5363" y="174"/>
                    <a:pt x="4731" y="0"/>
                    <a:pt x="409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3" name="Google Shape;10273;p25"/>
            <p:cNvSpPr/>
            <p:nvPr/>
          </p:nvSpPr>
          <p:spPr>
            <a:xfrm>
              <a:off x="3540625" y="3610700"/>
              <a:ext cx="200300" cy="176875"/>
            </a:xfrm>
            <a:custGeom>
              <a:avLst/>
              <a:gdLst/>
              <a:ahLst/>
              <a:cxnLst/>
              <a:rect l="l" t="t" r="r" b="b"/>
              <a:pathLst>
                <a:path w="8012" h="7075" extrusionOk="0">
                  <a:moveTo>
                    <a:pt x="4108" y="0"/>
                  </a:moveTo>
                  <a:cubicBezTo>
                    <a:pt x="2902" y="0"/>
                    <a:pt x="1695" y="622"/>
                    <a:pt x="1013" y="1726"/>
                  </a:cubicBezTo>
                  <a:cubicBezTo>
                    <a:pt x="1" y="3365"/>
                    <a:pt x="556" y="5641"/>
                    <a:pt x="2210" y="6618"/>
                  </a:cubicBezTo>
                  <a:cubicBezTo>
                    <a:pt x="2733" y="6928"/>
                    <a:pt x="3318" y="7074"/>
                    <a:pt x="3903" y="7074"/>
                  </a:cubicBezTo>
                  <a:cubicBezTo>
                    <a:pt x="5109" y="7074"/>
                    <a:pt x="6317" y="6452"/>
                    <a:pt x="6999" y="5348"/>
                  </a:cubicBezTo>
                  <a:cubicBezTo>
                    <a:pt x="8011" y="3709"/>
                    <a:pt x="7456" y="1433"/>
                    <a:pt x="5801" y="456"/>
                  </a:cubicBezTo>
                  <a:cubicBezTo>
                    <a:pt x="5277" y="147"/>
                    <a:pt x="4693" y="0"/>
                    <a:pt x="41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4" name="Google Shape;10274;p25"/>
            <p:cNvSpPr/>
            <p:nvPr/>
          </p:nvSpPr>
          <p:spPr>
            <a:xfrm>
              <a:off x="4674675" y="2688875"/>
              <a:ext cx="195200" cy="172375"/>
            </a:xfrm>
            <a:custGeom>
              <a:avLst/>
              <a:gdLst/>
              <a:ahLst/>
              <a:cxnLst/>
              <a:rect l="l" t="t" r="r" b="b"/>
              <a:pathLst>
                <a:path w="7808" h="6895" extrusionOk="0">
                  <a:moveTo>
                    <a:pt x="3932" y="0"/>
                  </a:moveTo>
                  <a:cubicBezTo>
                    <a:pt x="2766" y="0"/>
                    <a:pt x="1646" y="618"/>
                    <a:pt x="998" y="1737"/>
                  </a:cubicBezTo>
                  <a:cubicBezTo>
                    <a:pt x="0" y="3458"/>
                    <a:pt x="544" y="5517"/>
                    <a:pt x="2245" y="6460"/>
                  </a:cubicBezTo>
                  <a:cubicBezTo>
                    <a:pt x="2774" y="6754"/>
                    <a:pt x="3339" y="6894"/>
                    <a:pt x="3893" y="6894"/>
                  </a:cubicBezTo>
                  <a:cubicBezTo>
                    <a:pt x="5074" y="6894"/>
                    <a:pt x="6209" y="6255"/>
                    <a:pt x="6856" y="5106"/>
                  </a:cubicBezTo>
                  <a:cubicBezTo>
                    <a:pt x="7808" y="3418"/>
                    <a:pt x="7276" y="1401"/>
                    <a:pt x="5630" y="459"/>
                  </a:cubicBezTo>
                  <a:cubicBezTo>
                    <a:pt x="5086" y="149"/>
                    <a:pt x="4504" y="0"/>
                    <a:pt x="393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5" name="Google Shape;10275;p25"/>
            <p:cNvSpPr/>
            <p:nvPr/>
          </p:nvSpPr>
          <p:spPr>
            <a:xfrm>
              <a:off x="4142400" y="3637900"/>
              <a:ext cx="193750" cy="171275"/>
            </a:xfrm>
            <a:custGeom>
              <a:avLst/>
              <a:gdLst/>
              <a:ahLst/>
              <a:cxnLst/>
              <a:rect l="l" t="t" r="r" b="b"/>
              <a:pathLst>
                <a:path w="7750" h="6851" extrusionOk="0">
                  <a:moveTo>
                    <a:pt x="3900" y="1"/>
                  </a:moveTo>
                  <a:cubicBezTo>
                    <a:pt x="2729" y="1"/>
                    <a:pt x="1603" y="626"/>
                    <a:pt x="959" y="1754"/>
                  </a:cubicBezTo>
                  <a:cubicBezTo>
                    <a:pt x="1" y="3433"/>
                    <a:pt x="531" y="5463"/>
                    <a:pt x="2172" y="6398"/>
                  </a:cubicBezTo>
                  <a:cubicBezTo>
                    <a:pt x="2708" y="6705"/>
                    <a:pt x="3284" y="6851"/>
                    <a:pt x="3850" y="6851"/>
                  </a:cubicBezTo>
                  <a:cubicBezTo>
                    <a:pt x="5021" y="6851"/>
                    <a:pt x="6147" y="6225"/>
                    <a:pt x="6791" y="5097"/>
                  </a:cubicBezTo>
                  <a:cubicBezTo>
                    <a:pt x="7749" y="3419"/>
                    <a:pt x="7219" y="1388"/>
                    <a:pt x="5579" y="452"/>
                  </a:cubicBezTo>
                  <a:cubicBezTo>
                    <a:pt x="5042" y="147"/>
                    <a:pt x="4466" y="1"/>
                    <a:pt x="390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6" name="Google Shape;10276;p25"/>
            <p:cNvSpPr/>
            <p:nvPr/>
          </p:nvSpPr>
          <p:spPr>
            <a:xfrm>
              <a:off x="3360900" y="3666625"/>
              <a:ext cx="193875" cy="171375"/>
            </a:xfrm>
            <a:custGeom>
              <a:avLst/>
              <a:gdLst/>
              <a:ahLst/>
              <a:cxnLst/>
              <a:rect l="l" t="t" r="r" b="b"/>
              <a:pathLst>
                <a:path w="7755" h="6855" extrusionOk="0">
                  <a:moveTo>
                    <a:pt x="3903" y="1"/>
                  </a:moveTo>
                  <a:cubicBezTo>
                    <a:pt x="2721" y="1"/>
                    <a:pt x="1583" y="641"/>
                    <a:pt x="942" y="1789"/>
                  </a:cubicBezTo>
                  <a:cubicBezTo>
                    <a:pt x="0" y="3472"/>
                    <a:pt x="553" y="5495"/>
                    <a:pt x="2206" y="6419"/>
                  </a:cubicBezTo>
                  <a:cubicBezTo>
                    <a:pt x="2734" y="6714"/>
                    <a:pt x="3297" y="6854"/>
                    <a:pt x="3851" y="6854"/>
                  </a:cubicBezTo>
                  <a:cubicBezTo>
                    <a:pt x="5033" y="6854"/>
                    <a:pt x="6170" y="6213"/>
                    <a:pt x="6811" y="5065"/>
                  </a:cubicBezTo>
                  <a:cubicBezTo>
                    <a:pt x="7754" y="3378"/>
                    <a:pt x="7200" y="1360"/>
                    <a:pt x="5547" y="435"/>
                  </a:cubicBezTo>
                  <a:cubicBezTo>
                    <a:pt x="5020" y="141"/>
                    <a:pt x="4457" y="1"/>
                    <a:pt x="39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7" name="Google Shape;10277;p25"/>
            <p:cNvSpPr/>
            <p:nvPr/>
          </p:nvSpPr>
          <p:spPr>
            <a:xfrm>
              <a:off x="3128350" y="3535900"/>
              <a:ext cx="193700" cy="171275"/>
            </a:xfrm>
            <a:custGeom>
              <a:avLst/>
              <a:gdLst/>
              <a:ahLst/>
              <a:cxnLst/>
              <a:rect l="l" t="t" r="r" b="b"/>
              <a:pathLst>
                <a:path w="7748" h="6851" extrusionOk="0">
                  <a:moveTo>
                    <a:pt x="3901" y="1"/>
                  </a:moveTo>
                  <a:cubicBezTo>
                    <a:pt x="2729" y="1"/>
                    <a:pt x="1602" y="627"/>
                    <a:pt x="959" y="1755"/>
                  </a:cubicBezTo>
                  <a:cubicBezTo>
                    <a:pt x="1" y="3433"/>
                    <a:pt x="531" y="5464"/>
                    <a:pt x="2171" y="6399"/>
                  </a:cubicBezTo>
                  <a:cubicBezTo>
                    <a:pt x="2708" y="6705"/>
                    <a:pt x="3283" y="6851"/>
                    <a:pt x="3849" y="6851"/>
                  </a:cubicBezTo>
                  <a:cubicBezTo>
                    <a:pt x="5020" y="6851"/>
                    <a:pt x="6147" y="6225"/>
                    <a:pt x="6791" y="5097"/>
                  </a:cubicBezTo>
                  <a:cubicBezTo>
                    <a:pt x="7748" y="3417"/>
                    <a:pt x="7219" y="1388"/>
                    <a:pt x="5577" y="452"/>
                  </a:cubicBezTo>
                  <a:cubicBezTo>
                    <a:pt x="5041" y="146"/>
                    <a:pt x="4466" y="1"/>
                    <a:pt x="390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8" name="Google Shape;10278;p25"/>
            <p:cNvSpPr/>
            <p:nvPr/>
          </p:nvSpPr>
          <p:spPr>
            <a:xfrm>
              <a:off x="3462050" y="1850575"/>
              <a:ext cx="195600" cy="173375"/>
            </a:xfrm>
            <a:custGeom>
              <a:avLst/>
              <a:gdLst/>
              <a:ahLst/>
              <a:cxnLst/>
              <a:rect l="l" t="t" r="r" b="b"/>
              <a:pathLst>
                <a:path w="7824" h="6935" extrusionOk="0">
                  <a:moveTo>
                    <a:pt x="3939" y="0"/>
                  </a:moveTo>
                  <a:cubicBezTo>
                    <a:pt x="2742" y="0"/>
                    <a:pt x="1590" y="648"/>
                    <a:pt x="941" y="1812"/>
                  </a:cubicBezTo>
                  <a:cubicBezTo>
                    <a:pt x="1" y="3498"/>
                    <a:pt x="539" y="5526"/>
                    <a:pt x="2176" y="6469"/>
                  </a:cubicBezTo>
                  <a:cubicBezTo>
                    <a:pt x="2722" y="6784"/>
                    <a:pt x="3310" y="6935"/>
                    <a:pt x="3886" y="6935"/>
                  </a:cubicBezTo>
                  <a:cubicBezTo>
                    <a:pt x="5083" y="6935"/>
                    <a:pt x="6234" y="6287"/>
                    <a:pt x="6884" y="5124"/>
                  </a:cubicBezTo>
                  <a:cubicBezTo>
                    <a:pt x="7824" y="3438"/>
                    <a:pt x="7286" y="1409"/>
                    <a:pt x="5649" y="466"/>
                  </a:cubicBezTo>
                  <a:cubicBezTo>
                    <a:pt x="5102" y="150"/>
                    <a:pt x="4515" y="0"/>
                    <a:pt x="393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9" name="Google Shape;10279;p25"/>
            <p:cNvSpPr/>
            <p:nvPr/>
          </p:nvSpPr>
          <p:spPr>
            <a:xfrm>
              <a:off x="2962950" y="2194300"/>
              <a:ext cx="195275" cy="172875"/>
            </a:xfrm>
            <a:custGeom>
              <a:avLst/>
              <a:gdLst/>
              <a:ahLst/>
              <a:cxnLst/>
              <a:rect l="l" t="t" r="r" b="b"/>
              <a:pathLst>
                <a:path w="7811" h="6915" extrusionOk="0">
                  <a:moveTo>
                    <a:pt x="3927" y="1"/>
                  </a:moveTo>
                  <a:cubicBezTo>
                    <a:pt x="2737" y="1"/>
                    <a:pt x="1596" y="644"/>
                    <a:pt x="946" y="1808"/>
                  </a:cubicBezTo>
                  <a:cubicBezTo>
                    <a:pt x="0" y="3502"/>
                    <a:pt x="546" y="5523"/>
                    <a:pt x="2202" y="6463"/>
                  </a:cubicBezTo>
                  <a:cubicBezTo>
                    <a:pt x="2741" y="6768"/>
                    <a:pt x="3318" y="6914"/>
                    <a:pt x="3885" y="6914"/>
                  </a:cubicBezTo>
                  <a:cubicBezTo>
                    <a:pt x="5060" y="6914"/>
                    <a:pt x="6190" y="6288"/>
                    <a:pt x="6841" y="5157"/>
                  </a:cubicBezTo>
                  <a:cubicBezTo>
                    <a:pt x="7810" y="3471"/>
                    <a:pt x="7296" y="1435"/>
                    <a:pt x="5662" y="480"/>
                  </a:cubicBezTo>
                  <a:cubicBezTo>
                    <a:pt x="5107" y="155"/>
                    <a:pt x="4511" y="1"/>
                    <a:pt x="392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0" name="Google Shape;10280;p25"/>
            <p:cNvSpPr/>
            <p:nvPr/>
          </p:nvSpPr>
          <p:spPr>
            <a:xfrm>
              <a:off x="4591150" y="3109650"/>
              <a:ext cx="195400" cy="172925"/>
            </a:xfrm>
            <a:custGeom>
              <a:avLst/>
              <a:gdLst/>
              <a:ahLst/>
              <a:cxnLst/>
              <a:rect l="l" t="t" r="r" b="b"/>
              <a:pathLst>
                <a:path w="7816" h="6917" extrusionOk="0">
                  <a:moveTo>
                    <a:pt x="3932" y="1"/>
                  </a:moveTo>
                  <a:cubicBezTo>
                    <a:pt x="2741" y="1"/>
                    <a:pt x="1597" y="647"/>
                    <a:pt x="948" y="1805"/>
                  </a:cubicBezTo>
                  <a:cubicBezTo>
                    <a:pt x="1" y="3500"/>
                    <a:pt x="545" y="5522"/>
                    <a:pt x="2198" y="6462"/>
                  </a:cubicBezTo>
                  <a:cubicBezTo>
                    <a:pt x="2740" y="6770"/>
                    <a:pt x="3319" y="6916"/>
                    <a:pt x="3886" y="6916"/>
                  </a:cubicBezTo>
                  <a:cubicBezTo>
                    <a:pt x="5093" y="6916"/>
                    <a:pt x="6249" y="6253"/>
                    <a:pt x="6896" y="5062"/>
                  </a:cubicBezTo>
                  <a:cubicBezTo>
                    <a:pt x="7815" y="3366"/>
                    <a:pt x="7239" y="1347"/>
                    <a:pt x="5570" y="429"/>
                  </a:cubicBezTo>
                  <a:cubicBezTo>
                    <a:pt x="5043" y="139"/>
                    <a:pt x="4482" y="1"/>
                    <a:pt x="393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1" name="Google Shape;10281;p25"/>
            <p:cNvSpPr/>
            <p:nvPr/>
          </p:nvSpPr>
          <p:spPr>
            <a:xfrm>
              <a:off x="4060075" y="1875000"/>
              <a:ext cx="196575" cy="173350"/>
            </a:xfrm>
            <a:custGeom>
              <a:avLst/>
              <a:gdLst/>
              <a:ahLst/>
              <a:cxnLst/>
              <a:rect l="l" t="t" r="r" b="b"/>
              <a:pathLst>
                <a:path w="7863" h="6934" extrusionOk="0">
                  <a:moveTo>
                    <a:pt x="3960" y="0"/>
                  </a:moveTo>
                  <a:cubicBezTo>
                    <a:pt x="2784" y="0"/>
                    <a:pt x="1648" y="625"/>
                    <a:pt x="995" y="1749"/>
                  </a:cubicBezTo>
                  <a:cubicBezTo>
                    <a:pt x="0" y="3460"/>
                    <a:pt x="543" y="5538"/>
                    <a:pt x="2230" y="6488"/>
                  </a:cubicBezTo>
                  <a:cubicBezTo>
                    <a:pt x="2765" y="6789"/>
                    <a:pt x="3339" y="6933"/>
                    <a:pt x="3904" y="6933"/>
                  </a:cubicBezTo>
                  <a:cubicBezTo>
                    <a:pt x="5080" y="6933"/>
                    <a:pt x="6216" y="6309"/>
                    <a:pt x="6869" y="5185"/>
                  </a:cubicBezTo>
                  <a:cubicBezTo>
                    <a:pt x="7862" y="3473"/>
                    <a:pt x="7321" y="1395"/>
                    <a:pt x="5633" y="445"/>
                  </a:cubicBezTo>
                  <a:cubicBezTo>
                    <a:pt x="5098" y="144"/>
                    <a:pt x="4524" y="0"/>
                    <a:pt x="39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2" name="Google Shape;10282;p25"/>
            <p:cNvSpPr/>
            <p:nvPr/>
          </p:nvSpPr>
          <p:spPr>
            <a:xfrm>
              <a:off x="3279075" y="1904300"/>
              <a:ext cx="195150" cy="172350"/>
            </a:xfrm>
            <a:custGeom>
              <a:avLst/>
              <a:gdLst/>
              <a:ahLst/>
              <a:cxnLst/>
              <a:rect l="l" t="t" r="r" b="b"/>
              <a:pathLst>
                <a:path w="7806" h="6894" extrusionOk="0">
                  <a:moveTo>
                    <a:pt x="3932" y="0"/>
                  </a:moveTo>
                  <a:cubicBezTo>
                    <a:pt x="2767" y="0"/>
                    <a:pt x="1648" y="617"/>
                    <a:pt x="999" y="1734"/>
                  </a:cubicBezTo>
                  <a:cubicBezTo>
                    <a:pt x="0" y="3455"/>
                    <a:pt x="543" y="5514"/>
                    <a:pt x="2243" y="6458"/>
                  </a:cubicBezTo>
                  <a:cubicBezTo>
                    <a:pt x="2773" y="6753"/>
                    <a:pt x="3338" y="6894"/>
                    <a:pt x="3893" y="6894"/>
                  </a:cubicBezTo>
                  <a:cubicBezTo>
                    <a:pt x="5074" y="6894"/>
                    <a:pt x="6208" y="6255"/>
                    <a:pt x="6855" y="5107"/>
                  </a:cubicBezTo>
                  <a:cubicBezTo>
                    <a:pt x="7806" y="3421"/>
                    <a:pt x="7275" y="1402"/>
                    <a:pt x="5631" y="461"/>
                  </a:cubicBezTo>
                  <a:cubicBezTo>
                    <a:pt x="5087" y="149"/>
                    <a:pt x="4504" y="0"/>
                    <a:pt x="393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3" name="Google Shape;10283;p25"/>
            <p:cNvSpPr/>
            <p:nvPr/>
          </p:nvSpPr>
          <p:spPr>
            <a:xfrm>
              <a:off x="4293225" y="2005750"/>
              <a:ext cx="195500" cy="173400"/>
            </a:xfrm>
            <a:custGeom>
              <a:avLst/>
              <a:gdLst/>
              <a:ahLst/>
              <a:cxnLst/>
              <a:rect l="l" t="t" r="r" b="b"/>
              <a:pathLst>
                <a:path w="7820" h="6936" extrusionOk="0">
                  <a:moveTo>
                    <a:pt x="3935" y="0"/>
                  </a:moveTo>
                  <a:cubicBezTo>
                    <a:pt x="2749" y="0"/>
                    <a:pt x="1607" y="635"/>
                    <a:pt x="954" y="1783"/>
                  </a:cubicBezTo>
                  <a:cubicBezTo>
                    <a:pt x="1" y="3460"/>
                    <a:pt x="521" y="5499"/>
                    <a:pt x="2145" y="6454"/>
                  </a:cubicBezTo>
                  <a:cubicBezTo>
                    <a:pt x="2700" y="6780"/>
                    <a:pt x="3297" y="6935"/>
                    <a:pt x="3884" y="6935"/>
                  </a:cubicBezTo>
                  <a:cubicBezTo>
                    <a:pt x="5070" y="6935"/>
                    <a:pt x="6212" y="6299"/>
                    <a:pt x="6865" y="5151"/>
                  </a:cubicBezTo>
                  <a:cubicBezTo>
                    <a:pt x="7820" y="3474"/>
                    <a:pt x="7300" y="1435"/>
                    <a:pt x="5674" y="482"/>
                  </a:cubicBezTo>
                  <a:cubicBezTo>
                    <a:pt x="5120" y="156"/>
                    <a:pt x="4522" y="0"/>
                    <a:pt x="39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4" name="Google Shape;10284;p25"/>
            <p:cNvSpPr/>
            <p:nvPr/>
          </p:nvSpPr>
          <p:spPr>
            <a:xfrm>
              <a:off x="3959175" y="3690800"/>
              <a:ext cx="194325" cy="171850"/>
            </a:xfrm>
            <a:custGeom>
              <a:avLst/>
              <a:gdLst/>
              <a:ahLst/>
              <a:cxnLst/>
              <a:rect l="l" t="t" r="r" b="b"/>
              <a:pathLst>
                <a:path w="7773" h="6874" extrusionOk="0">
                  <a:moveTo>
                    <a:pt x="3908" y="0"/>
                  </a:moveTo>
                  <a:cubicBezTo>
                    <a:pt x="2730" y="0"/>
                    <a:pt x="1599" y="635"/>
                    <a:pt x="954" y="1777"/>
                  </a:cubicBezTo>
                  <a:cubicBezTo>
                    <a:pt x="0" y="3466"/>
                    <a:pt x="540" y="5491"/>
                    <a:pt x="2196" y="6426"/>
                  </a:cubicBezTo>
                  <a:cubicBezTo>
                    <a:pt x="2731" y="6729"/>
                    <a:pt x="3303" y="6873"/>
                    <a:pt x="3864" y="6873"/>
                  </a:cubicBezTo>
                  <a:cubicBezTo>
                    <a:pt x="5042" y="6873"/>
                    <a:pt x="6173" y="6239"/>
                    <a:pt x="6819" y="5096"/>
                  </a:cubicBezTo>
                  <a:cubicBezTo>
                    <a:pt x="7772" y="3407"/>
                    <a:pt x="7233" y="1382"/>
                    <a:pt x="5576" y="447"/>
                  </a:cubicBezTo>
                  <a:cubicBezTo>
                    <a:pt x="5041" y="144"/>
                    <a:pt x="4469" y="0"/>
                    <a:pt x="39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5" name="Google Shape;10285;p25"/>
            <p:cNvSpPr/>
            <p:nvPr/>
          </p:nvSpPr>
          <p:spPr>
            <a:xfrm>
              <a:off x="4624575" y="2504400"/>
              <a:ext cx="196600" cy="173400"/>
            </a:xfrm>
            <a:custGeom>
              <a:avLst/>
              <a:gdLst/>
              <a:ahLst/>
              <a:cxnLst/>
              <a:rect l="l" t="t" r="r" b="b"/>
              <a:pathLst>
                <a:path w="7864" h="6936" extrusionOk="0">
                  <a:moveTo>
                    <a:pt x="3960" y="0"/>
                  </a:moveTo>
                  <a:cubicBezTo>
                    <a:pt x="2772" y="0"/>
                    <a:pt x="1627" y="639"/>
                    <a:pt x="976" y="1783"/>
                  </a:cubicBezTo>
                  <a:cubicBezTo>
                    <a:pt x="0" y="3500"/>
                    <a:pt x="565" y="5573"/>
                    <a:pt x="2264" y="6508"/>
                  </a:cubicBezTo>
                  <a:cubicBezTo>
                    <a:pt x="2790" y="6797"/>
                    <a:pt x="3351" y="6935"/>
                    <a:pt x="3904" y="6935"/>
                  </a:cubicBezTo>
                  <a:cubicBezTo>
                    <a:pt x="5092" y="6935"/>
                    <a:pt x="6237" y="6297"/>
                    <a:pt x="6888" y="5152"/>
                  </a:cubicBezTo>
                  <a:cubicBezTo>
                    <a:pt x="7863" y="3435"/>
                    <a:pt x="7299" y="1362"/>
                    <a:pt x="5600" y="428"/>
                  </a:cubicBezTo>
                  <a:cubicBezTo>
                    <a:pt x="5074" y="138"/>
                    <a:pt x="4512" y="0"/>
                    <a:pt x="39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6" name="Google Shape;10286;p25"/>
            <p:cNvSpPr/>
            <p:nvPr/>
          </p:nvSpPr>
          <p:spPr>
            <a:xfrm>
              <a:off x="2829925" y="2431675"/>
              <a:ext cx="194725" cy="172375"/>
            </a:xfrm>
            <a:custGeom>
              <a:avLst/>
              <a:gdLst/>
              <a:ahLst/>
              <a:cxnLst/>
              <a:rect l="l" t="t" r="r" b="b"/>
              <a:pathLst>
                <a:path w="7789" h="6895" extrusionOk="0">
                  <a:moveTo>
                    <a:pt x="3913" y="1"/>
                  </a:moveTo>
                  <a:cubicBezTo>
                    <a:pt x="2724" y="1"/>
                    <a:pt x="1585" y="647"/>
                    <a:pt x="937" y="1814"/>
                  </a:cubicBezTo>
                  <a:cubicBezTo>
                    <a:pt x="0" y="3506"/>
                    <a:pt x="550" y="5518"/>
                    <a:pt x="2206" y="6449"/>
                  </a:cubicBezTo>
                  <a:cubicBezTo>
                    <a:pt x="2742" y="6751"/>
                    <a:pt x="3315" y="6895"/>
                    <a:pt x="3877" y="6895"/>
                  </a:cubicBezTo>
                  <a:cubicBezTo>
                    <a:pt x="5051" y="6895"/>
                    <a:pt x="6178" y="6265"/>
                    <a:pt x="6826" y="5130"/>
                  </a:cubicBezTo>
                  <a:cubicBezTo>
                    <a:pt x="7788" y="3446"/>
                    <a:pt x="7269" y="1421"/>
                    <a:pt x="5634" y="473"/>
                  </a:cubicBezTo>
                  <a:cubicBezTo>
                    <a:pt x="5082" y="153"/>
                    <a:pt x="4492" y="1"/>
                    <a:pt x="39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7" name="Google Shape;10287;p25"/>
            <p:cNvSpPr/>
            <p:nvPr/>
          </p:nvSpPr>
          <p:spPr>
            <a:xfrm>
              <a:off x="4575350" y="2320950"/>
              <a:ext cx="195275" cy="172425"/>
            </a:xfrm>
            <a:custGeom>
              <a:avLst/>
              <a:gdLst/>
              <a:ahLst/>
              <a:cxnLst/>
              <a:rect l="l" t="t" r="r" b="b"/>
              <a:pathLst>
                <a:path w="7811" h="6897" extrusionOk="0">
                  <a:moveTo>
                    <a:pt x="3934" y="1"/>
                  </a:moveTo>
                  <a:cubicBezTo>
                    <a:pt x="2761" y="1"/>
                    <a:pt x="1635" y="629"/>
                    <a:pt x="986" y="1762"/>
                  </a:cubicBezTo>
                  <a:cubicBezTo>
                    <a:pt x="1" y="3485"/>
                    <a:pt x="561" y="5539"/>
                    <a:pt x="2270" y="6475"/>
                  </a:cubicBezTo>
                  <a:cubicBezTo>
                    <a:pt x="2791" y="6760"/>
                    <a:pt x="3346" y="6896"/>
                    <a:pt x="3891" y="6896"/>
                  </a:cubicBezTo>
                  <a:cubicBezTo>
                    <a:pt x="5082" y="6896"/>
                    <a:pt x="6226" y="6246"/>
                    <a:pt x="6872" y="5084"/>
                  </a:cubicBezTo>
                  <a:cubicBezTo>
                    <a:pt x="7811" y="3392"/>
                    <a:pt x="7263" y="1381"/>
                    <a:pt x="5608" y="448"/>
                  </a:cubicBezTo>
                  <a:cubicBezTo>
                    <a:pt x="5071" y="145"/>
                    <a:pt x="4497" y="1"/>
                    <a:pt x="393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8" name="Google Shape;10288;p25"/>
            <p:cNvSpPr/>
            <p:nvPr/>
          </p:nvSpPr>
          <p:spPr>
            <a:xfrm>
              <a:off x="2796075" y="3036950"/>
              <a:ext cx="194500" cy="171925"/>
            </a:xfrm>
            <a:custGeom>
              <a:avLst/>
              <a:gdLst/>
              <a:ahLst/>
              <a:cxnLst/>
              <a:rect l="l" t="t" r="r" b="b"/>
              <a:pathLst>
                <a:path w="7780" h="6877" extrusionOk="0">
                  <a:moveTo>
                    <a:pt x="3915" y="0"/>
                  </a:moveTo>
                  <a:cubicBezTo>
                    <a:pt x="2725" y="0"/>
                    <a:pt x="1583" y="649"/>
                    <a:pt x="939" y="1812"/>
                  </a:cubicBezTo>
                  <a:cubicBezTo>
                    <a:pt x="0" y="3503"/>
                    <a:pt x="563" y="5522"/>
                    <a:pt x="2230" y="6446"/>
                  </a:cubicBezTo>
                  <a:cubicBezTo>
                    <a:pt x="2755" y="6737"/>
                    <a:pt x="3315" y="6876"/>
                    <a:pt x="3865" y="6876"/>
                  </a:cubicBezTo>
                  <a:cubicBezTo>
                    <a:pt x="5054" y="6876"/>
                    <a:pt x="6197" y="6227"/>
                    <a:pt x="6840" y="5064"/>
                  </a:cubicBezTo>
                  <a:cubicBezTo>
                    <a:pt x="7779" y="3371"/>
                    <a:pt x="7216" y="1353"/>
                    <a:pt x="5550" y="429"/>
                  </a:cubicBezTo>
                  <a:cubicBezTo>
                    <a:pt x="5024" y="139"/>
                    <a:pt x="4465" y="0"/>
                    <a:pt x="39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9" name="Google Shape;10289;p25"/>
            <p:cNvSpPr/>
            <p:nvPr/>
          </p:nvSpPr>
          <p:spPr>
            <a:xfrm>
              <a:off x="3645375" y="1797875"/>
              <a:ext cx="194825" cy="172425"/>
            </a:xfrm>
            <a:custGeom>
              <a:avLst/>
              <a:gdLst/>
              <a:ahLst/>
              <a:cxnLst/>
              <a:rect l="l" t="t" r="r" b="b"/>
              <a:pathLst>
                <a:path w="7793" h="6897" extrusionOk="0">
                  <a:moveTo>
                    <a:pt x="3918" y="0"/>
                  </a:moveTo>
                  <a:cubicBezTo>
                    <a:pt x="2714" y="0"/>
                    <a:pt x="1563" y="664"/>
                    <a:pt x="917" y="1854"/>
                  </a:cubicBezTo>
                  <a:cubicBezTo>
                    <a:pt x="0" y="3548"/>
                    <a:pt x="578" y="5555"/>
                    <a:pt x="2246" y="6471"/>
                  </a:cubicBezTo>
                  <a:cubicBezTo>
                    <a:pt x="2770" y="6759"/>
                    <a:pt x="3328" y="6897"/>
                    <a:pt x="3876" y="6897"/>
                  </a:cubicBezTo>
                  <a:cubicBezTo>
                    <a:pt x="5064" y="6897"/>
                    <a:pt x="6204" y="6250"/>
                    <a:pt x="6850" y="5090"/>
                  </a:cubicBezTo>
                  <a:cubicBezTo>
                    <a:pt x="7793" y="3400"/>
                    <a:pt x="7249" y="1387"/>
                    <a:pt x="5597" y="452"/>
                  </a:cubicBezTo>
                  <a:cubicBezTo>
                    <a:pt x="5057" y="146"/>
                    <a:pt x="4482" y="0"/>
                    <a:pt x="391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0" name="Google Shape;10290;p25"/>
            <p:cNvSpPr/>
            <p:nvPr/>
          </p:nvSpPr>
          <p:spPr>
            <a:xfrm>
              <a:off x="4457675" y="3347050"/>
              <a:ext cx="195300" cy="172400"/>
            </a:xfrm>
            <a:custGeom>
              <a:avLst/>
              <a:gdLst/>
              <a:ahLst/>
              <a:cxnLst/>
              <a:rect l="l" t="t" r="r" b="b"/>
              <a:pathLst>
                <a:path w="7812" h="6896" extrusionOk="0">
                  <a:moveTo>
                    <a:pt x="3935" y="1"/>
                  </a:moveTo>
                  <a:cubicBezTo>
                    <a:pt x="2765" y="1"/>
                    <a:pt x="1642" y="624"/>
                    <a:pt x="993" y="1751"/>
                  </a:cubicBezTo>
                  <a:cubicBezTo>
                    <a:pt x="1" y="3472"/>
                    <a:pt x="554" y="5527"/>
                    <a:pt x="2259" y="6468"/>
                  </a:cubicBezTo>
                  <a:cubicBezTo>
                    <a:pt x="2784" y="6757"/>
                    <a:pt x="3343" y="6895"/>
                    <a:pt x="3892" y="6895"/>
                  </a:cubicBezTo>
                  <a:cubicBezTo>
                    <a:pt x="5079" y="6895"/>
                    <a:pt x="6218" y="6251"/>
                    <a:pt x="6865" y="5096"/>
                  </a:cubicBezTo>
                  <a:cubicBezTo>
                    <a:pt x="7811" y="3404"/>
                    <a:pt x="7270" y="1391"/>
                    <a:pt x="5620" y="454"/>
                  </a:cubicBezTo>
                  <a:cubicBezTo>
                    <a:pt x="5080" y="147"/>
                    <a:pt x="4502" y="1"/>
                    <a:pt x="393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1" name="Google Shape;10291;p25"/>
            <p:cNvSpPr/>
            <p:nvPr/>
          </p:nvSpPr>
          <p:spPr>
            <a:xfrm>
              <a:off x="2746950" y="2853475"/>
              <a:ext cx="193525" cy="170900"/>
            </a:xfrm>
            <a:custGeom>
              <a:avLst/>
              <a:gdLst/>
              <a:ahLst/>
              <a:cxnLst/>
              <a:rect l="l" t="t" r="r" b="b"/>
              <a:pathLst>
                <a:path w="7741" h="6836" extrusionOk="0">
                  <a:moveTo>
                    <a:pt x="3904" y="1"/>
                  </a:moveTo>
                  <a:cubicBezTo>
                    <a:pt x="2732" y="1"/>
                    <a:pt x="1596" y="631"/>
                    <a:pt x="957" y="1756"/>
                  </a:cubicBezTo>
                  <a:cubicBezTo>
                    <a:pt x="1" y="3438"/>
                    <a:pt x="546" y="5476"/>
                    <a:pt x="2199" y="6401"/>
                  </a:cubicBezTo>
                  <a:cubicBezTo>
                    <a:pt x="2724" y="6695"/>
                    <a:pt x="3287" y="6836"/>
                    <a:pt x="3839" y="6836"/>
                  </a:cubicBezTo>
                  <a:cubicBezTo>
                    <a:pt x="5027" y="6836"/>
                    <a:pt x="6170" y="6188"/>
                    <a:pt x="6809" y="5032"/>
                  </a:cubicBezTo>
                  <a:cubicBezTo>
                    <a:pt x="7740" y="3346"/>
                    <a:pt x="7161" y="1317"/>
                    <a:pt x="5490" y="408"/>
                  </a:cubicBezTo>
                  <a:cubicBezTo>
                    <a:pt x="4983" y="132"/>
                    <a:pt x="4440" y="1"/>
                    <a:pt x="39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2" name="Google Shape;10292;p25"/>
            <p:cNvSpPr/>
            <p:nvPr/>
          </p:nvSpPr>
          <p:spPr>
            <a:xfrm>
              <a:off x="3776750" y="3744500"/>
              <a:ext cx="193325" cy="170775"/>
            </a:xfrm>
            <a:custGeom>
              <a:avLst/>
              <a:gdLst/>
              <a:ahLst/>
              <a:cxnLst/>
              <a:rect l="l" t="t" r="r" b="b"/>
              <a:pathLst>
                <a:path w="7733" h="6831" extrusionOk="0">
                  <a:moveTo>
                    <a:pt x="3895" y="1"/>
                  </a:moveTo>
                  <a:cubicBezTo>
                    <a:pt x="2737" y="1"/>
                    <a:pt x="1616" y="612"/>
                    <a:pt x="977" y="1711"/>
                  </a:cubicBezTo>
                  <a:cubicBezTo>
                    <a:pt x="0" y="3388"/>
                    <a:pt x="516" y="5434"/>
                    <a:pt x="2153" y="6375"/>
                  </a:cubicBezTo>
                  <a:cubicBezTo>
                    <a:pt x="2690" y="6684"/>
                    <a:pt x="3268" y="6831"/>
                    <a:pt x="3836" y="6831"/>
                  </a:cubicBezTo>
                  <a:cubicBezTo>
                    <a:pt x="5009" y="6831"/>
                    <a:pt x="6140" y="6202"/>
                    <a:pt x="6782" y="5071"/>
                  </a:cubicBezTo>
                  <a:cubicBezTo>
                    <a:pt x="7732" y="3391"/>
                    <a:pt x="7184" y="1353"/>
                    <a:pt x="5528" y="429"/>
                  </a:cubicBezTo>
                  <a:cubicBezTo>
                    <a:pt x="5007" y="139"/>
                    <a:pt x="4447" y="1"/>
                    <a:pt x="38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3" name="Google Shape;10293;p25"/>
            <p:cNvSpPr/>
            <p:nvPr/>
          </p:nvSpPr>
          <p:spPr>
            <a:xfrm>
              <a:off x="2846275" y="3221400"/>
              <a:ext cx="193475" cy="170825"/>
            </a:xfrm>
            <a:custGeom>
              <a:avLst/>
              <a:gdLst/>
              <a:ahLst/>
              <a:cxnLst/>
              <a:rect l="l" t="t" r="r" b="b"/>
              <a:pathLst>
                <a:path w="7739" h="6833" extrusionOk="0">
                  <a:moveTo>
                    <a:pt x="3899" y="1"/>
                  </a:moveTo>
                  <a:cubicBezTo>
                    <a:pt x="2735" y="1"/>
                    <a:pt x="1609" y="621"/>
                    <a:pt x="969" y="1731"/>
                  </a:cubicBezTo>
                  <a:cubicBezTo>
                    <a:pt x="1" y="3409"/>
                    <a:pt x="530" y="5452"/>
                    <a:pt x="2174" y="6386"/>
                  </a:cubicBezTo>
                  <a:cubicBezTo>
                    <a:pt x="2706" y="6689"/>
                    <a:pt x="3277" y="6833"/>
                    <a:pt x="3838" y="6833"/>
                  </a:cubicBezTo>
                  <a:cubicBezTo>
                    <a:pt x="5017" y="6833"/>
                    <a:pt x="6154" y="6196"/>
                    <a:pt x="6794" y="5054"/>
                  </a:cubicBezTo>
                  <a:cubicBezTo>
                    <a:pt x="7738" y="3368"/>
                    <a:pt x="7175" y="1339"/>
                    <a:pt x="5512" y="421"/>
                  </a:cubicBezTo>
                  <a:cubicBezTo>
                    <a:pt x="4997" y="136"/>
                    <a:pt x="4444" y="1"/>
                    <a:pt x="389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4" name="Google Shape;10294;p25"/>
            <p:cNvSpPr/>
            <p:nvPr/>
          </p:nvSpPr>
          <p:spPr>
            <a:xfrm>
              <a:off x="3829575" y="1746025"/>
              <a:ext cx="192350" cy="169750"/>
            </a:xfrm>
            <a:custGeom>
              <a:avLst/>
              <a:gdLst/>
              <a:ahLst/>
              <a:cxnLst/>
              <a:rect l="l" t="t" r="r" b="b"/>
              <a:pathLst>
                <a:path w="7694" h="6790" extrusionOk="0">
                  <a:moveTo>
                    <a:pt x="3893" y="0"/>
                  </a:moveTo>
                  <a:cubicBezTo>
                    <a:pt x="2742" y="0"/>
                    <a:pt x="1620" y="600"/>
                    <a:pt x="982" y="1675"/>
                  </a:cubicBezTo>
                  <a:cubicBezTo>
                    <a:pt x="0" y="3330"/>
                    <a:pt x="519" y="5409"/>
                    <a:pt x="2146" y="6345"/>
                  </a:cubicBezTo>
                  <a:cubicBezTo>
                    <a:pt x="2669" y="6646"/>
                    <a:pt x="3239" y="6790"/>
                    <a:pt x="3802" y="6790"/>
                  </a:cubicBezTo>
                  <a:cubicBezTo>
                    <a:pt x="4953" y="6790"/>
                    <a:pt x="6076" y="6190"/>
                    <a:pt x="6714" y="5115"/>
                  </a:cubicBezTo>
                  <a:cubicBezTo>
                    <a:pt x="7694" y="3460"/>
                    <a:pt x="7177" y="1381"/>
                    <a:pt x="5550" y="445"/>
                  </a:cubicBezTo>
                  <a:cubicBezTo>
                    <a:pt x="5026" y="144"/>
                    <a:pt x="4456" y="0"/>
                    <a:pt x="38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5" name="Google Shape;10295;p25"/>
            <p:cNvSpPr/>
            <p:nvPr/>
          </p:nvSpPr>
          <p:spPr>
            <a:xfrm>
              <a:off x="3098375" y="1958950"/>
              <a:ext cx="191150" cy="169325"/>
            </a:xfrm>
            <a:custGeom>
              <a:avLst/>
              <a:gdLst/>
              <a:ahLst/>
              <a:cxnLst/>
              <a:rect l="l" t="t" r="r" b="b"/>
              <a:pathLst>
                <a:path w="7646" h="6773" extrusionOk="0">
                  <a:moveTo>
                    <a:pt x="3875" y="1"/>
                  </a:moveTo>
                  <a:cubicBezTo>
                    <a:pt x="2701" y="1"/>
                    <a:pt x="1555" y="629"/>
                    <a:pt x="923" y="1743"/>
                  </a:cubicBezTo>
                  <a:cubicBezTo>
                    <a:pt x="0" y="3373"/>
                    <a:pt x="537" y="5416"/>
                    <a:pt x="2122" y="6329"/>
                  </a:cubicBezTo>
                  <a:cubicBezTo>
                    <a:pt x="2644" y="6630"/>
                    <a:pt x="3210" y="6773"/>
                    <a:pt x="3771" y="6773"/>
                  </a:cubicBezTo>
                  <a:cubicBezTo>
                    <a:pt x="4962" y="6773"/>
                    <a:pt x="6123" y="6127"/>
                    <a:pt x="6751" y="4982"/>
                  </a:cubicBezTo>
                  <a:cubicBezTo>
                    <a:pt x="7645" y="3345"/>
                    <a:pt x="7077" y="1309"/>
                    <a:pt x="5475" y="417"/>
                  </a:cubicBezTo>
                  <a:cubicBezTo>
                    <a:pt x="4967" y="135"/>
                    <a:pt x="4418" y="1"/>
                    <a:pt x="38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6" name="Google Shape;10296;p25"/>
            <p:cNvSpPr/>
            <p:nvPr/>
          </p:nvSpPr>
          <p:spPr>
            <a:xfrm>
              <a:off x="4726650" y="2874375"/>
              <a:ext cx="191050" cy="169250"/>
            </a:xfrm>
            <a:custGeom>
              <a:avLst/>
              <a:gdLst/>
              <a:ahLst/>
              <a:cxnLst/>
              <a:rect l="l" t="t" r="r" b="b"/>
              <a:pathLst>
                <a:path w="7642" h="6770" extrusionOk="0">
                  <a:moveTo>
                    <a:pt x="3874" y="0"/>
                  </a:moveTo>
                  <a:cubicBezTo>
                    <a:pt x="2716" y="0"/>
                    <a:pt x="1585" y="606"/>
                    <a:pt x="950" y="1688"/>
                  </a:cubicBezTo>
                  <a:cubicBezTo>
                    <a:pt x="1" y="3306"/>
                    <a:pt x="500" y="5360"/>
                    <a:pt x="2070" y="6299"/>
                  </a:cubicBezTo>
                  <a:cubicBezTo>
                    <a:pt x="2604" y="6618"/>
                    <a:pt x="3190" y="6770"/>
                    <a:pt x="3769" y="6770"/>
                  </a:cubicBezTo>
                  <a:cubicBezTo>
                    <a:pt x="4942" y="6770"/>
                    <a:pt x="6086" y="6147"/>
                    <a:pt x="6719" y="5032"/>
                  </a:cubicBezTo>
                  <a:cubicBezTo>
                    <a:pt x="7641" y="3405"/>
                    <a:pt x="7108" y="1358"/>
                    <a:pt x="5522" y="443"/>
                  </a:cubicBezTo>
                  <a:cubicBezTo>
                    <a:pt x="5003" y="143"/>
                    <a:pt x="4435" y="0"/>
                    <a:pt x="387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7" name="Google Shape;10297;p25"/>
            <p:cNvSpPr/>
            <p:nvPr/>
          </p:nvSpPr>
          <p:spPr>
            <a:xfrm>
              <a:off x="4527400" y="2138325"/>
              <a:ext cx="192400" cy="169750"/>
            </a:xfrm>
            <a:custGeom>
              <a:avLst/>
              <a:gdLst/>
              <a:ahLst/>
              <a:cxnLst/>
              <a:rect l="l" t="t" r="r" b="b"/>
              <a:pathLst>
                <a:path w="7696" h="6790" extrusionOk="0">
                  <a:moveTo>
                    <a:pt x="3893" y="1"/>
                  </a:moveTo>
                  <a:cubicBezTo>
                    <a:pt x="2740" y="1"/>
                    <a:pt x="1617" y="602"/>
                    <a:pt x="979" y="1680"/>
                  </a:cubicBezTo>
                  <a:cubicBezTo>
                    <a:pt x="0" y="3336"/>
                    <a:pt x="522" y="5414"/>
                    <a:pt x="2150" y="6348"/>
                  </a:cubicBezTo>
                  <a:cubicBezTo>
                    <a:pt x="2672" y="6648"/>
                    <a:pt x="3240" y="6790"/>
                    <a:pt x="3801" y="6790"/>
                  </a:cubicBezTo>
                  <a:cubicBezTo>
                    <a:pt x="4954" y="6790"/>
                    <a:pt x="6078" y="6189"/>
                    <a:pt x="6715" y="5111"/>
                  </a:cubicBezTo>
                  <a:cubicBezTo>
                    <a:pt x="7695" y="3454"/>
                    <a:pt x="7173" y="1377"/>
                    <a:pt x="5544" y="442"/>
                  </a:cubicBezTo>
                  <a:cubicBezTo>
                    <a:pt x="5022" y="143"/>
                    <a:pt x="4454" y="1"/>
                    <a:pt x="389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8" name="Google Shape;10298;p25"/>
            <p:cNvSpPr/>
            <p:nvPr/>
          </p:nvSpPr>
          <p:spPr>
            <a:xfrm>
              <a:off x="3595375" y="3798975"/>
              <a:ext cx="190075" cy="168150"/>
            </a:xfrm>
            <a:custGeom>
              <a:avLst/>
              <a:gdLst/>
              <a:ahLst/>
              <a:cxnLst/>
              <a:rect l="l" t="t" r="r" b="b"/>
              <a:pathLst>
                <a:path w="7603" h="6726" extrusionOk="0">
                  <a:moveTo>
                    <a:pt x="3880" y="1"/>
                  </a:moveTo>
                  <a:cubicBezTo>
                    <a:pt x="2685" y="1"/>
                    <a:pt x="1505" y="643"/>
                    <a:pt x="889" y="1763"/>
                  </a:cubicBezTo>
                  <a:cubicBezTo>
                    <a:pt x="1" y="3381"/>
                    <a:pt x="581" y="5461"/>
                    <a:pt x="2168" y="6332"/>
                  </a:cubicBezTo>
                  <a:cubicBezTo>
                    <a:pt x="2656" y="6599"/>
                    <a:pt x="3190" y="6726"/>
                    <a:pt x="3721" y="6726"/>
                  </a:cubicBezTo>
                  <a:cubicBezTo>
                    <a:pt x="4917" y="6726"/>
                    <a:pt x="6098" y="6084"/>
                    <a:pt x="6714" y="4964"/>
                  </a:cubicBezTo>
                  <a:cubicBezTo>
                    <a:pt x="7603" y="3346"/>
                    <a:pt x="7022" y="1267"/>
                    <a:pt x="5435" y="396"/>
                  </a:cubicBezTo>
                  <a:cubicBezTo>
                    <a:pt x="4946" y="128"/>
                    <a:pt x="4412" y="1"/>
                    <a:pt x="388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9" name="Google Shape;10299;p25"/>
            <p:cNvSpPr/>
            <p:nvPr/>
          </p:nvSpPr>
          <p:spPr>
            <a:xfrm>
              <a:off x="2698950" y="2670900"/>
              <a:ext cx="190150" cy="168200"/>
            </a:xfrm>
            <a:custGeom>
              <a:avLst/>
              <a:gdLst/>
              <a:ahLst/>
              <a:cxnLst/>
              <a:rect l="l" t="t" r="r" b="b"/>
              <a:pathLst>
                <a:path w="7606" h="6728" extrusionOk="0">
                  <a:moveTo>
                    <a:pt x="3882" y="0"/>
                  </a:moveTo>
                  <a:cubicBezTo>
                    <a:pt x="2705" y="0"/>
                    <a:pt x="1541" y="623"/>
                    <a:pt x="916" y="1718"/>
                  </a:cubicBezTo>
                  <a:cubicBezTo>
                    <a:pt x="1" y="3322"/>
                    <a:pt x="552" y="5408"/>
                    <a:pt x="2126" y="6306"/>
                  </a:cubicBezTo>
                  <a:cubicBezTo>
                    <a:pt x="2626" y="6592"/>
                    <a:pt x="3177" y="6727"/>
                    <a:pt x="3725" y="6727"/>
                  </a:cubicBezTo>
                  <a:cubicBezTo>
                    <a:pt x="4901" y="6727"/>
                    <a:pt x="6065" y="6104"/>
                    <a:pt x="6689" y="5010"/>
                  </a:cubicBezTo>
                  <a:cubicBezTo>
                    <a:pt x="7606" y="3405"/>
                    <a:pt x="7055" y="1318"/>
                    <a:pt x="5481" y="421"/>
                  </a:cubicBezTo>
                  <a:cubicBezTo>
                    <a:pt x="4981" y="135"/>
                    <a:pt x="4430" y="0"/>
                    <a:pt x="388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0" name="Google Shape;10300;p25"/>
            <p:cNvSpPr/>
            <p:nvPr/>
          </p:nvSpPr>
          <p:spPr>
            <a:xfrm>
              <a:off x="4326475" y="3586000"/>
              <a:ext cx="191025" cy="168750"/>
            </a:xfrm>
            <a:custGeom>
              <a:avLst/>
              <a:gdLst/>
              <a:ahLst/>
              <a:cxnLst/>
              <a:rect l="l" t="t" r="r" b="b"/>
              <a:pathLst>
                <a:path w="7641" h="6750" extrusionOk="0">
                  <a:moveTo>
                    <a:pt x="3902" y="0"/>
                  </a:moveTo>
                  <a:cubicBezTo>
                    <a:pt x="2718" y="0"/>
                    <a:pt x="1553" y="633"/>
                    <a:pt x="928" y="1743"/>
                  </a:cubicBezTo>
                  <a:cubicBezTo>
                    <a:pt x="0" y="3392"/>
                    <a:pt x="598" y="5504"/>
                    <a:pt x="2240" y="6373"/>
                  </a:cubicBezTo>
                  <a:cubicBezTo>
                    <a:pt x="2722" y="6629"/>
                    <a:pt x="3243" y="6750"/>
                    <a:pt x="3760" y="6750"/>
                  </a:cubicBezTo>
                  <a:cubicBezTo>
                    <a:pt x="4963" y="6750"/>
                    <a:pt x="6144" y="6095"/>
                    <a:pt x="6759" y="4957"/>
                  </a:cubicBezTo>
                  <a:cubicBezTo>
                    <a:pt x="7641" y="3330"/>
                    <a:pt x="7060" y="1279"/>
                    <a:pt x="5470" y="402"/>
                  </a:cubicBezTo>
                  <a:cubicBezTo>
                    <a:pt x="4976" y="130"/>
                    <a:pt x="4437" y="0"/>
                    <a:pt x="390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1" name="Google Shape;10301;p25"/>
            <p:cNvSpPr/>
            <p:nvPr/>
          </p:nvSpPr>
          <p:spPr>
            <a:xfrm>
              <a:off x="2897700" y="3406925"/>
              <a:ext cx="189800" cy="167650"/>
            </a:xfrm>
            <a:custGeom>
              <a:avLst/>
              <a:gdLst/>
              <a:ahLst/>
              <a:cxnLst/>
              <a:rect l="l" t="t" r="r" b="b"/>
              <a:pathLst>
                <a:path w="7592" h="6706" extrusionOk="0">
                  <a:moveTo>
                    <a:pt x="3881" y="1"/>
                  </a:moveTo>
                  <a:cubicBezTo>
                    <a:pt x="2699" y="1"/>
                    <a:pt x="1529" y="628"/>
                    <a:pt x="910" y="1721"/>
                  </a:cubicBezTo>
                  <a:cubicBezTo>
                    <a:pt x="1" y="3328"/>
                    <a:pt x="572" y="5433"/>
                    <a:pt x="2157" y="6309"/>
                  </a:cubicBezTo>
                  <a:cubicBezTo>
                    <a:pt x="2643" y="6579"/>
                    <a:pt x="3177" y="6706"/>
                    <a:pt x="3710" y="6706"/>
                  </a:cubicBezTo>
                  <a:cubicBezTo>
                    <a:pt x="4911" y="6706"/>
                    <a:pt x="6102" y="6059"/>
                    <a:pt x="6710" y="4938"/>
                  </a:cubicBezTo>
                  <a:cubicBezTo>
                    <a:pt x="7591" y="3312"/>
                    <a:pt x="6984" y="1215"/>
                    <a:pt x="5388" y="371"/>
                  </a:cubicBezTo>
                  <a:cubicBezTo>
                    <a:pt x="4913" y="120"/>
                    <a:pt x="4396" y="1"/>
                    <a:pt x="388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2" name="Google Shape;10302;p25"/>
            <p:cNvSpPr/>
            <p:nvPr/>
          </p:nvSpPr>
          <p:spPr>
            <a:xfrm>
              <a:off x="2784125" y="2250825"/>
              <a:ext cx="187125" cy="166175"/>
            </a:xfrm>
            <a:custGeom>
              <a:avLst/>
              <a:gdLst/>
              <a:ahLst/>
              <a:cxnLst/>
              <a:rect l="l" t="t" r="r" b="b"/>
              <a:pathLst>
                <a:path w="7485" h="6647" extrusionOk="0">
                  <a:moveTo>
                    <a:pt x="3847" y="1"/>
                  </a:moveTo>
                  <a:cubicBezTo>
                    <a:pt x="2692" y="1"/>
                    <a:pt x="1528" y="604"/>
                    <a:pt x="902" y="1666"/>
                  </a:cubicBezTo>
                  <a:cubicBezTo>
                    <a:pt x="1" y="3197"/>
                    <a:pt x="503" y="5260"/>
                    <a:pt x="2006" y="6191"/>
                  </a:cubicBezTo>
                  <a:cubicBezTo>
                    <a:pt x="2504" y="6500"/>
                    <a:pt x="3070" y="6646"/>
                    <a:pt x="3638" y="6646"/>
                  </a:cubicBezTo>
                  <a:cubicBezTo>
                    <a:pt x="4793" y="6646"/>
                    <a:pt x="5956" y="6043"/>
                    <a:pt x="6582" y="4983"/>
                  </a:cubicBezTo>
                  <a:cubicBezTo>
                    <a:pt x="7485" y="3450"/>
                    <a:pt x="6982" y="1387"/>
                    <a:pt x="5479" y="456"/>
                  </a:cubicBezTo>
                  <a:cubicBezTo>
                    <a:pt x="4981" y="147"/>
                    <a:pt x="4415" y="1"/>
                    <a:pt x="38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3" name="Google Shape;10303;p25"/>
            <p:cNvSpPr/>
            <p:nvPr/>
          </p:nvSpPr>
          <p:spPr>
            <a:xfrm>
              <a:off x="4644675" y="3296775"/>
              <a:ext cx="187625" cy="166550"/>
            </a:xfrm>
            <a:custGeom>
              <a:avLst/>
              <a:gdLst/>
              <a:ahLst/>
              <a:cxnLst/>
              <a:rect l="l" t="t" r="r" b="b"/>
              <a:pathLst>
                <a:path w="7505" h="6662" extrusionOk="0">
                  <a:moveTo>
                    <a:pt x="3850" y="1"/>
                  </a:moveTo>
                  <a:cubicBezTo>
                    <a:pt x="2649" y="1"/>
                    <a:pt x="1450" y="647"/>
                    <a:pt x="851" y="1760"/>
                  </a:cubicBezTo>
                  <a:cubicBezTo>
                    <a:pt x="1" y="3345"/>
                    <a:pt x="571" y="5399"/>
                    <a:pt x="2102" y="6261"/>
                  </a:cubicBezTo>
                  <a:cubicBezTo>
                    <a:pt x="2586" y="6533"/>
                    <a:pt x="3121" y="6662"/>
                    <a:pt x="3657" y="6662"/>
                  </a:cubicBezTo>
                  <a:cubicBezTo>
                    <a:pt x="4858" y="6662"/>
                    <a:pt x="6057" y="6015"/>
                    <a:pt x="6654" y="4902"/>
                  </a:cubicBezTo>
                  <a:cubicBezTo>
                    <a:pt x="7504" y="3317"/>
                    <a:pt x="6934" y="1265"/>
                    <a:pt x="5405" y="402"/>
                  </a:cubicBezTo>
                  <a:cubicBezTo>
                    <a:pt x="4921" y="129"/>
                    <a:pt x="4386" y="1"/>
                    <a:pt x="385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4" name="Google Shape;10304;p25"/>
            <p:cNvSpPr/>
            <p:nvPr/>
          </p:nvSpPr>
          <p:spPr>
            <a:xfrm>
              <a:off x="4246750" y="1824900"/>
              <a:ext cx="189125" cy="167175"/>
            </a:xfrm>
            <a:custGeom>
              <a:avLst/>
              <a:gdLst/>
              <a:ahLst/>
              <a:cxnLst/>
              <a:rect l="l" t="t" r="r" b="b"/>
              <a:pathLst>
                <a:path w="7565" h="6687" extrusionOk="0">
                  <a:moveTo>
                    <a:pt x="3882" y="1"/>
                  </a:moveTo>
                  <a:cubicBezTo>
                    <a:pt x="2718" y="1"/>
                    <a:pt x="1550" y="609"/>
                    <a:pt x="924" y="1678"/>
                  </a:cubicBezTo>
                  <a:cubicBezTo>
                    <a:pt x="0" y="3255"/>
                    <a:pt x="550" y="5378"/>
                    <a:pt x="2112" y="6273"/>
                  </a:cubicBezTo>
                  <a:cubicBezTo>
                    <a:pt x="2601" y="6553"/>
                    <a:pt x="3145" y="6686"/>
                    <a:pt x="3688" y="6686"/>
                  </a:cubicBezTo>
                  <a:cubicBezTo>
                    <a:pt x="4833" y="6686"/>
                    <a:pt x="5977" y="6097"/>
                    <a:pt x="6614" y="5057"/>
                  </a:cubicBezTo>
                  <a:cubicBezTo>
                    <a:pt x="7564" y="3504"/>
                    <a:pt x="7051" y="1370"/>
                    <a:pt x="5503" y="442"/>
                  </a:cubicBezTo>
                  <a:cubicBezTo>
                    <a:pt x="5004" y="142"/>
                    <a:pt x="4443" y="1"/>
                    <a:pt x="388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5" name="Google Shape;10305;p25"/>
            <p:cNvSpPr/>
            <p:nvPr/>
          </p:nvSpPr>
          <p:spPr>
            <a:xfrm>
              <a:off x="4479975" y="1956475"/>
              <a:ext cx="187325" cy="165550"/>
            </a:xfrm>
            <a:custGeom>
              <a:avLst/>
              <a:gdLst/>
              <a:ahLst/>
              <a:cxnLst/>
              <a:rect l="l" t="t" r="r" b="b"/>
              <a:pathLst>
                <a:path w="7493" h="6622" extrusionOk="0">
                  <a:moveTo>
                    <a:pt x="3856" y="0"/>
                  </a:moveTo>
                  <a:cubicBezTo>
                    <a:pt x="2715" y="0"/>
                    <a:pt x="1569" y="593"/>
                    <a:pt x="941" y="1638"/>
                  </a:cubicBezTo>
                  <a:cubicBezTo>
                    <a:pt x="1" y="3198"/>
                    <a:pt x="556" y="5348"/>
                    <a:pt x="2127" y="6226"/>
                  </a:cubicBezTo>
                  <a:cubicBezTo>
                    <a:pt x="2607" y="6494"/>
                    <a:pt x="3137" y="6621"/>
                    <a:pt x="3666" y="6621"/>
                  </a:cubicBezTo>
                  <a:cubicBezTo>
                    <a:pt x="4830" y="6621"/>
                    <a:pt x="5989" y="6008"/>
                    <a:pt x="6602" y="4937"/>
                  </a:cubicBezTo>
                  <a:cubicBezTo>
                    <a:pt x="7492" y="3384"/>
                    <a:pt x="6959" y="1319"/>
                    <a:pt x="5438" y="423"/>
                  </a:cubicBezTo>
                  <a:cubicBezTo>
                    <a:pt x="4950" y="136"/>
                    <a:pt x="4404" y="0"/>
                    <a:pt x="38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6" name="Google Shape;10306;p25"/>
            <p:cNvSpPr/>
            <p:nvPr/>
          </p:nvSpPr>
          <p:spPr>
            <a:xfrm>
              <a:off x="3181625" y="3723025"/>
              <a:ext cx="186475" cy="164975"/>
            </a:xfrm>
            <a:custGeom>
              <a:avLst/>
              <a:gdLst/>
              <a:ahLst/>
              <a:cxnLst/>
              <a:rect l="l" t="t" r="r" b="b"/>
              <a:pathLst>
                <a:path w="7459" h="6599" extrusionOk="0">
                  <a:moveTo>
                    <a:pt x="3819" y="0"/>
                  </a:moveTo>
                  <a:cubicBezTo>
                    <a:pt x="2664" y="0"/>
                    <a:pt x="1512" y="610"/>
                    <a:pt x="897" y="1679"/>
                  </a:cubicBezTo>
                  <a:cubicBezTo>
                    <a:pt x="1" y="3236"/>
                    <a:pt x="541" y="5302"/>
                    <a:pt x="2077" y="6187"/>
                  </a:cubicBezTo>
                  <a:cubicBezTo>
                    <a:pt x="2563" y="6466"/>
                    <a:pt x="3102" y="6598"/>
                    <a:pt x="3641" y="6598"/>
                  </a:cubicBezTo>
                  <a:cubicBezTo>
                    <a:pt x="4796" y="6598"/>
                    <a:pt x="5947" y="5989"/>
                    <a:pt x="6561" y="4921"/>
                  </a:cubicBezTo>
                  <a:cubicBezTo>
                    <a:pt x="7459" y="3360"/>
                    <a:pt x="6918" y="1296"/>
                    <a:pt x="5381" y="412"/>
                  </a:cubicBezTo>
                  <a:cubicBezTo>
                    <a:pt x="4895" y="132"/>
                    <a:pt x="4357" y="0"/>
                    <a:pt x="38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7" name="Google Shape;10307;p25"/>
            <p:cNvSpPr/>
            <p:nvPr/>
          </p:nvSpPr>
          <p:spPr>
            <a:xfrm>
              <a:off x="2651475" y="2488875"/>
              <a:ext cx="185800" cy="164350"/>
            </a:xfrm>
            <a:custGeom>
              <a:avLst/>
              <a:gdLst/>
              <a:ahLst/>
              <a:cxnLst/>
              <a:rect l="l" t="t" r="r" b="b"/>
              <a:pathLst>
                <a:path w="7432" h="6574" extrusionOk="0">
                  <a:moveTo>
                    <a:pt x="3788" y="1"/>
                  </a:moveTo>
                  <a:cubicBezTo>
                    <a:pt x="2616" y="1"/>
                    <a:pt x="1464" y="632"/>
                    <a:pt x="867" y="1731"/>
                  </a:cubicBezTo>
                  <a:cubicBezTo>
                    <a:pt x="0" y="3324"/>
                    <a:pt x="573" y="5349"/>
                    <a:pt x="2128" y="6192"/>
                  </a:cubicBezTo>
                  <a:cubicBezTo>
                    <a:pt x="2606" y="6451"/>
                    <a:pt x="3127" y="6573"/>
                    <a:pt x="3644" y="6573"/>
                  </a:cubicBezTo>
                  <a:cubicBezTo>
                    <a:pt x="4816" y="6573"/>
                    <a:pt x="5969" y="5943"/>
                    <a:pt x="6565" y="4843"/>
                  </a:cubicBezTo>
                  <a:cubicBezTo>
                    <a:pt x="7431" y="3249"/>
                    <a:pt x="6858" y="1225"/>
                    <a:pt x="5304" y="383"/>
                  </a:cubicBezTo>
                  <a:cubicBezTo>
                    <a:pt x="4825" y="123"/>
                    <a:pt x="4305" y="1"/>
                    <a:pt x="37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8" name="Google Shape;10308;p25"/>
            <p:cNvSpPr/>
            <p:nvPr/>
          </p:nvSpPr>
          <p:spPr>
            <a:xfrm>
              <a:off x="4512325" y="3535000"/>
              <a:ext cx="185775" cy="164350"/>
            </a:xfrm>
            <a:custGeom>
              <a:avLst/>
              <a:gdLst/>
              <a:ahLst/>
              <a:cxnLst/>
              <a:rect l="l" t="t" r="r" b="b"/>
              <a:pathLst>
                <a:path w="7431" h="6574" extrusionOk="0">
                  <a:moveTo>
                    <a:pt x="3788" y="1"/>
                  </a:moveTo>
                  <a:cubicBezTo>
                    <a:pt x="2622" y="1"/>
                    <a:pt x="1473" y="626"/>
                    <a:pt x="873" y="1718"/>
                  </a:cubicBezTo>
                  <a:cubicBezTo>
                    <a:pt x="0" y="3304"/>
                    <a:pt x="563" y="5332"/>
                    <a:pt x="2113" y="6183"/>
                  </a:cubicBezTo>
                  <a:cubicBezTo>
                    <a:pt x="2595" y="6448"/>
                    <a:pt x="3121" y="6573"/>
                    <a:pt x="3642" y="6573"/>
                  </a:cubicBezTo>
                  <a:cubicBezTo>
                    <a:pt x="4808" y="6573"/>
                    <a:pt x="5956" y="5948"/>
                    <a:pt x="6556" y="4857"/>
                  </a:cubicBezTo>
                  <a:cubicBezTo>
                    <a:pt x="7430" y="3270"/>
                    <a:pt x="6866" y="1242"/>
                    <a:pt x="5316" y="391"/>
                  </a:cubicBezTo>
                  <a:cubicBezTo>
                    <a:pt x="4834" y="126"/>
                    <a:pt x="4309" y="1"/>
                    <a:pt x="37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9" name="Google Shape;10309;p25"/>
            <p:cNvSpPr/>
            <p:nvPr/>
          </p:nvSpPr>
          <p:spPr>
            <a:xfrm>
              <a:off x="4014750" y="1694925"/>
              <a:ext cx="187375" cy="165525"/>
            </a:xfrm>
            <a:custGeom>
              <a:avLst/>
              <a:gdLst/>
              <a:ahLst/>
              <a:cxnLst/>
              <a:rect l="l" t="t" r="r" b="b"/>
              <a:pathLst>
                <a:path w="7495" h="6621" extrusionOk="0">
                  <a:moveTo>
                    <a:pt x="3858" y="1"/>
                  </a:moveTo>
                  <a:cubicBezTo>
                    <a:pt x="2715" y="1"/>
                    <a:pt x="1569" y="594"/>
                    <a:pt x="940" y="1639"/>
                  </a:cubicBezTo>
                  <a:cubicBezTo>
                    <a:pt x="1" y="3201"/>
                    <a:pt x="558" y="5351"/>
                    <a:pt x="2129" y="6227"/>
                  </a:cubicBezTo>
                  <a:cubicBezTo>
                    <a:pt x="2608" y="6494"/>
                    <a:pt x="3137" y="6621"/>
                    <a:pt x="3666" y="6621"/>
                  </a:cubicBezTo>
                  <a:cubicBezTo>
                    <a:pt x="4831" y="6621"/>
                    <a:pt x="5991" y="6007"/>
                    <a:pt x="6606" y="4935"/>
                  </a:cubicBezTo>
                  <a:cubicBezTo>
                    <a:pt x="7494" y="3383"/>
                    <a:pt x="6959" y="1319"/>
                    <a:pt x="5437" y="423"/>
                  </a:cubicBezTo>
                  <a:cubicBezTo>
                    <a:pt x="4949" y="136"/>
                    <a:pt x="4404" y="1"/>
                    <a:pt x="385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0" name="Google Shape;10310;p25"/>
            <p:cNvSpPr/>
            <p:nvPr/>
          </p:nvSpPr>
          <p:spPr>
            <a:xfrm>
              <a:off x="2917825" y="2014350"/>
              <a:ext cx="186350" cy="164900"/>
            </a:xfrm>
            <a:custGeom>
              <a:avLst/>
              <a:gdLst/>
              <a:ahLst/>
              <a:cxnLst/>
              <a:rect l="l" t="t" r="r" b="b"/>
              <a:pathLst>
                <a:path w="7454" h="6596" extrusionOk="0">
                  <a:moveTo>
                    <a:pt x="3810" y="0"/>
                  </a:moveTo>
                  <a:cubicBezTo>
                    <a:pt x="2628" y="0"/>
                    <a:pt x="1458" y="635"/>
                    <a:pt x="862" y="1733"/>
                  </a:cubicBezTo>
                  <a:cubicBezTo>
                    <a:pt x="0" y="3323"/>
                    <a:pt x="581" y="5378"/>
                    <a:pt x="2130" y="6216"/>
                  </a:cubicBezTo>
                  <a:cubicBezTo>
                    <a:pt x="2605" y="6474"/>
                    <a:pt x="3125" y="6595"/>
                    <a:pt x="3642" y="6595"/>
                  </a:cubicBezTo>
                  <a:cubicBezTo>
                    <a:pt x="4825" y="6595"/>
                    <a:pt x="5995" y="5961"/>
                    <a:pt x="6590" y="4862"/>
                  </a:cubicBezTo>
                  <a:cubicBezTo>
                    <a:pt x="7454" y="3272"/>
                    <a:pt x="6872" y="1218"/>
                    <a:pt x="5323" y="379"/>
                  </a:cubicBezTo>
                  <a:cubicBezTo>
                    <a:pt x="4848" y="122"/>
                    <a:pt x="4328" y="0"/>
                    <a:pt x="38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1" name="Google Shape;10311;p25"/>
            <p:cNvSpPr/>
            <p:nvPr/>
          </p:nvSpPr>
          <p:spPr>
            <a:xfrm>
              <a:off x="4778625" y="3060475"/>
              <a:ext cx="186375" cy="164900"/>
            </a:xfrm>
            <a:custGeom>
              <a:avLst/>
              <a:gdLst/>
              <a:ahLst/>
              <a:cxnLst/>
              <a:rect l="l" t="t" r="r" b="b"/>
              <a:pathLst>
                <a:path w="7455" h="6596" extrusionOk="0">
                  <a:moveTo>
                    <a:pt x="3812" y="1"/>
                  </a:moveTo>
                  <a:cubicBezTo>
                    <a:pt x="2634" y="1"/>
                    <a:pt x="1467" y="631"/>
                    <a:pt x="869" y="1725"/>
                  </a:cubicBezTo>
                  <a:cubicBezTo>
                    <a:pt x="1" y="3311"/>
                    <a:pt x="576" y="5367"/>
                    <a:pt x="2123" y="6212"/>
                  </a:cubicBezTo>
                  <a:cubicBezTo>
                    <a:pt x="2599" y="6473"/>
                    <a:pt x="3121" y="6596"/>
                    <a:pt x="3642" y="6596"/>
                  </a:cubicBezTo>
                  <a:cubicBezTo>
                    <a:pt x="4820" y="6596"/>
                    <a:pt x="5987" y="5965"/>
                    <a:pt x="6586" y="4872"/>
                  </a:cubicBezTo>
                  <a:cubicBezTo>
                    <a:pt x="7454" y="3286"/>
                    <a:pt x="6880" y="1230"/>
                    <a:pt x="5332" y="384"/>
                  </a:cubicBezTo>
                  <a:cubicBezTo>
                    <a:pt x="4855" y="124"/>
                    <a:pt x="4332" y="1"/>
                    <a:pt x="38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2" name="Google Shape;10312;p25"/>
            <p:cNvSpPr/>
            <p:nvPr/>
          </p:nvSpPr>
          <p:spPr>
            <a:xfrm>
              <a:off x="4813125" y="2456000"/>
              <a:ext cx="185425" cy="163850"/>
            </a:xfrm>
            <a:custGeom>
              <a:avLst/>
              <a:gdLst/>
              <a:ahLst/>
              <a:cxnLst/>
              <a:rect l="l" t="t" r="r" b="b"/>
              <a:pathLst>
                <a:path w="7417" h="6554" extrusionOk="0">
                  <a:moveTo>
                    <a:pt x="3765" y="0"/>
                  </a:moveTo>
                  <a:cubicBezTo>
                    <a:pt x="2657" y="0"/>
                    <a:pt x="1570" y="577"/>
                    <a:pt x="943" y="1609"/>
                  </a:cubicBezTo>
                  <a:cubicBezTo>
                    <a:pt x="0" y="3165"/>
                    <a:pt x="492" y="5193"/>
                    <a:pt x="2035" y="6111"/>
                  </a:cubicBezTo>
                  <a:cubicBezTo>
                    <a:pt x="2539" y="6411"/>
                    <a:pt x="3095" y="6553"/>
                    <a:pt x="3646" y="6553"/>
                  </a:cubicBezTo>
                  <a:cubicBezTo>
                    <a:pt x="4773" y="6553"/>
                    <a:pt x="5883" y="5957"/>
                    <a:pt x="6500" y="4895"/>
                  </a:cubicBezTo>
                  <a:cubicBezTo>
                    <a:pt x="7417" y="3317"/>
                    <a:pt x="6891" y="1303"/>
                    <a:pt x="5332" y="416"/>
                  </a:cubicBezTo>
                  <a:cubicBezTo>
                    <a:pt x="4838" y="134"/>
                    <a:pt x="4299" y="0"/>
                    <a:pt x="37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3" name="Google Shape;10313;p25"/>
            <p:cNvSpPr/>
            <p:nvPr/>
          </p:nvSpPr>
          <p:spPr>
            <a:xfrm>
              <a:off x="3417475" y="1671425"/>
              <a:ext cx="185450" cy="163775"/>
            </a:xfrm>
            <a:custGeom>
              <a:avLst/>
              <a:gdLst/>
              <a:ahLst/>
              <a:cxnLst/>
              <a:rect l="l" t="t" r="r" b="b"/>
              <a:pathLst>
                <a:path w="7418" h="6551" extrusionOk="0">
                  <a:moveTo>
                    <a:pt x="3765" y="1"/>
                  </a:moveTo>
                  <a:cubicBezTo>
                    <a:pt x="2636" y="1"/>
                    <a:pt x="1533" y="598"/>
                    <a:pt x="917" y="1658"/>
                  </a:cubicBezTo>
                  <a:cubicBezTo>
                    <a:pt x="1" y="3234"/>
                    <a:pt x="527" y="5249"/>
                    <a:pt x="2084" y="6137"/>
                  </a:cubicBezTo>
                  <a:cubicBezTo>
                    <a:pt x="2578" y="6418"/>
                    <a:pt x="3117" y="6551"/>
                    <a:pt x="3650" y="6551"/>
                  </a:cubicBezTo>
                  <a:cubicBezTo>
                    <a:pt x="4799" y="6551"/>
                    <a:pt x="5924" y="5935"/>
                    <a:pt x="6530" y="4845"/>
                  </a:cubicBezTo>
                  <a:cubicBezTo>
                    <a:pt x="7417" y="3246"/>
                    <a:pt x="6859" y="1241"/>
                    <a:pt x="5285" y="387"/>
                  </a:cubicBezTo>
                  <a:cubicBezTo>
                    <a:pt x="4802" y="125"/>
                    <a:pt x="4281" y="1"/>
                    <a:pt x="37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4" name="Google Shape;10314;p25"/>
            <p:cNvSpPr/>
            <p:nvPr/>
          </p:nvSpPr>
          <p:spPr>
            <a:xfrm>
              <a:off x="4863250" y="2640575"/>
              <a:ext cx="184425" cy="162575"/>
            </a:xfrm>
            <a:custGeom>
              <a:avLst/>
              <a:gdLst/>
              <a:ahLst/>
              <a:cxnLst/>
              <a:rect l="l" t="t" r="r" b="b"/>
              <a:pathLst>
                <a:path w="7377" h="6503" extrusionOk="0">
                  <a:moveTo>
                    <a:pt x="3715" y="0"/>
                  </a:moveTo>
                  <a:cubicBezTo>
                    <a:pt x="2600" y="0"/>
                    <a:pt x="1526" y="600"/>
                    <a:pt x="916" y="1675"/>
                  </a:cubicBezTo>
                  <a:cubicBezTo>
                    <a:pt x="1" y="3286"/>
                    <a:pt x="534" y="5232"/>
                    <a:pt x="2130" y="6105"/>
                  </a:cubicBezTo>
                  <a:cubicBezTo>
                    <a:pt x="2622" y="6374"/>
                    <a:pt x="3146" y="6502"/>
                    <a:pt x="3662" y="6502"/>
                  </a:cubicBezTo>
                  <a:cubicBezTo>
                    <a:pt x="4777" y="6502"/>
                    <a:pt x="5850" y="5903"/>
                    <a:pt x="6461" y="4829"/>
                  </a:cubicBezTo>
                  <a:cubicBezTo>
                    <a:pt x="7376" y="3217"/>
                    <a:pt x="6843" y="1270"/>
                    <a:pt x="5247" y="398"/>
                  </a:cubicBezTo>
                  <a:cubicBezTo>
                    <a:pt x="4755" y="129"/>
                    <a:pt x="4231" y="0"/>
                    <a:pt x="37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5" name="Google Shape;10315;p25"/>
            <p:cNvSpPr/>
            <p:nvPr/>
          </p:nvSpPr>
          <p:spPr>
            <a:xfrm>
              <a:off x="3414925" y="3854675"/>
              <a:ext cx="185050" cy="163150"/>
            </a:xfrm>
            <a:custGeom>
              <a:avLst/>
              <a:gdLst/>
              <a:ahLst/>
              <a:cxnLst/>
              <a:rect l="l" t="t" r="r" b="b"/>
              <a:pathLst>
                <a:path w="7402" h="6526" extrusionOk="0">
                  <a:moveTo>
                    <a:pt x="3737" y="0"/>
                  </a:moveTo>
                  <a:cubicBezTo>
                    <a:pt x="2628" y="0"/>
                    <a:pt x="1552" y="587"/>
                    <a:pt x="935" y="1641"/>
                  </a:cubicBezTo>
                  <a:cubicBezTo>
                    <a:pt x="1" y="3239"/>
                    <a:pt x="517" y="5221"/>
                    <a:pt x="2099" y="6111"/>
                  </a:cubicBezTo>
                  <a:cubicBezTo>
                    <a:pt x="2599" y="6392"/>
                    <a:pt x="3137" y="6526"/>
                    <a:pt x="3667" y="6526"/>
                  </a:cubicBezTo>
                  <a:cubicBezTo>
                    <a:pt x="4776" y="6526"/>
                    <a:pt x="5850" y="5939"/>
                    <a:pt x="6467" y="4885"/>
                  </a:cubicBezTo>
                  <a:cubicBezTo>
                    <a:pt x="7401" y="3287"/>
                    <a:pt x="6886" y="1305"/>
                    <a:pt x="5304" y="415"/>
                  </a:cubicBezTo>
                  <a:cubicBezTo>
                    <a:pt x="4805" y="134"/>
                    <a:pt x="4267" y="0"/>
                    <a:pt x="373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6" name="Google Shape;10316;p25"/>
            <p:cNvSpPr/>
            <p:nvPr/>
          </p:nvSpPr>
          <p:spPr>
            <a:xfrm>
              <a:off x="2949800" y="3593125"/>
              <a:ext cx="184925" cy="163175"/>
            </a:xfrm>
            <a:custGeom>
              <a:avLst/>
              <a:gdLst/>
              <a:ahLst/>
              <a:cxnLst/>
              <a:rect l="l" t="t" r="r" b="b"/>
              <a:pathLst>
                <a:path w="7397" h="6527" extrusionOk="0">
                  <a:moveTo>
                    <a:pt x="3736" y="1"/>
                  </a:moveTo>
                  <a:cubicBezTo>
                    <a:pt x="2644" y="1"/>
                    <a:pt x="1583" y="568"/>
                    <a:pt x="960" y="1596"/>
                  </a:cubicBezTo>
                  <a:cubicBezTo>
                    <a:pt x="0" y="3179"/>
                    <a:pt x="484" y="5170"/>
                    <a:pt x="2050" y="6085"/>
                  </a:cubicBezTo>
                  <a:cubicBezTo>
                    <a:pt x="2561" y="6384"/>
                    <a:pt x="3115" y="6526"/>
                    <a:pt x="3662" y="6526"/>
                  </a:cubicBezTo>
                  <a:cubicBezTo>
                    <a:pt x="4753" y="6526"/>
                    <a:pt x="5814" y="5959"/>
                    <a:pt x="6437" y="4931"/>
                  </a:cubicBezTo>
                  <a:cubicBezTo>
                    <a:pt x="7396" y="3349"/>
                    <a:pt x="6913" y="1358"/>
                    <a:pt x="5347" y="441"/>
                  </a:cubicBezTo>
                  <a:cubicBezTo>
                    <a:pt x="4836" y="143"/>
                    <a:pt x="4282" y="1"/>
                    <a:pt x="373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7" name="Google Shape;10317;p25"/>
            <p:cNvSpPr/>
            <p:nvPr/>
          </p:nvSpPr>
          <p:spPr>
            <a:xfrm>
              <a:off x="3601025" y="1618875"/>
              <a:ext cx="184275" cy="162525"/>
            </a:xfrm>
            <a:custGeom>
              <a:avLst/>
              <a:gdLst/>
              <a:ahLst/>
              <a:cxnLst/>
              <a:rect l="l" t="t" r="r" b="b"/>
              <a:pathLst>
                <a:path w="7371" h="6501" extrusionOk="0">
                  <a:moveTo>
                    <a:pt x="3710" y="0"/>
                  </a:moveTo>
                  <a:cubicBezTo>
                    <a:pt x="2616" y="0"/>
                    <a:pt x="1560" y="576"/>
                    <a:pt x="945" y="1617"/>
                  </a:cubicBezTo>
                  <a:cubicBezTo>
                    <a:pt x="0" y="3216"/>
                    <a:pt x="495" y="5173"/>
                    <a:pt x="2072" y="6073"/>
                  </a:cubicBezTo>
                  <a:cubicBezTo>
                    <a:pt x="2579" y="6362"/>
                    <a:pt x="3124" y="6501"/>
                    <a:pt x="3661" y="6501"/>
                  </a:cubicBezTo>
                  <a:cubicBezTo>
                    <a:pt x="4755" y="6501"/>
                    <a:pt x="5811" y="5925"/>
                    <a:pt x="6426" y="4884"/>
                  </a:cubicBezTo>
                  <a:cubicBezTo>
                    <a:pt x="7371" y="3285"/>
                    <a:pt x="6876" y="1328"/>
                    <a:pt x="5299" y="428"/>
                  </a:cubicBezTo>
                  <a:cubicBezTo>
                    <a:pt x="4792" y="138"/>
                    <a:pt x="4247" y="0"/>
                    <a:pt x="37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8" name="Google Shape;10318;p25"/>
            <p:cNvSpPr/>
            <p:nvPr/>
          </p:nvSpPr>
          <p:spPr>
            <a:xfrm>
              <a:off x="4197825" y="3826825"/>
              <a:ext cx="182225" cy="161300"/>
            </a:xfrm>
            <a:custGeom>
              <a:avLst/>
              <a:gdLst/>
              <a:ahLst/>
              <a:cxnLst/>
              <a:rect l="l" t="t" r="r" b="b"/>
              <a:pathLst>
                <a:path w="7289" h="6452" extrusionOk="0">
                  <a:moveTo>
                    <a:pt x="3659" y="1"/>
                  </a:moveTo>
                  <a:cubicBezTo>
                    <a:pt x="2580" y="1"/>
                    <a:pt x="1544" y="564"/>
                    <a:pt x="935" y="1593"/>
                  </a:cubicBezTo>
                  <a:cubicBezTo>
                    <a:pt x="0" y="3171"/>
                    <a:pt x="456" y="5083"/>
                    <a:pt x="1982" y="5990"/>
                  </a:cubicBezTo>
                  <a:cubicBezTo>
                    <a:pt x="2508" y="6302"/>
                    <a:pt x="3075" y="6452"/>
                    <a:pt x="3630" y="6452"/>
                  </a:cubicBezTo>
                  <a:cubicBezTo>
                    <a:pt x="4709" y="6452"/>
                    <a:pt x="5744" y="5888"/>
                    <a:pt x="6354" y="4859"/>
                  </a:cubicBezTo>
                  <a:cubicBezTo>
                    <a:pt x="7289" y="3283"/>
                    <a:pt x="6833" y="1369"/>
                    <a:pt x="5307" y="462"/>
                  </a:cubicBezTo>
                  <a:cubicBezTo>
                    <a:pt x="4781" y="150"/>
                    <a:pt x="4214" y="1"/>
                    <a:pt x="365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9" name="Google Shape;10319;p25"/>
            <p:cNvSpPr/>
            <p:nvPr/>
          </p:nvSpPr>
          <p:spPr>
            <a:xfrm>
              <a:off x="4014550" y="3879675"/>
              <a:ext cx="182825" cy="161950"/>
            </a:xfrm>
            <a:custGeom>
              <a:avLst/>
              <a:gdLst/>
              <a:ahLst/>
              <a:cxnLst/>
              <a:rect l="l" t="t" r="r" b="b"/>
              <a:pathLst>
                <a:path w="7313" h="6478" extrusionOk="0">
                  <a:moveTo>
                    <a:pt x="3675" y="1"/>
                  </a:moveTo>
                  <a:cubicBezTo>
                    <a:pt x="2572" y="1"/>
                    <a:pt x="1514" y="590"/>
                    <a:pt x="902" y="1661"/>
                  </a:cubicBezTo>
                  <a:cubicBezTo>
                    <a:pt x="0" y="3244"/>
                    <a:pt x="486" y="5142"/>
                    <a:pt x="2025" y="6035"/>
                  </a:cubicBezTo>
                  <a:cubicBezTo>
                    <a:pt x="2541" y="6335"/>
                    <a:pt x="3096" y="6478"/>
                    <a:pt x="3640" y="6478"/>
                  </a:cubicBezTo>
                  <a:cubicBezTo>
                    <a:pt x="4727" y="6478"/>
                    <a:pt x="5771" y="5906"/>
                    <a:pt x="6384" y="4867"/>
                  </a:cubicBezTo>
                  <a:cubicBezTo>
                    <a:pt x="7312" y="3294"/>
                    <a:pt x="6857" y="1385"/>
                    <a:pt x="5337" y="472"/>
                  </a:cubicBezTo>
                  <a:cubicBezTo>
                    <a:pt x="4807" y="153"/>
                    <a:pt x="4235" y="1"/>
                    <a:pt x="36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0" name="Google Shape;10320;p25"/>
            <p:cNvSpPr/>
            <p:nvPr/>
          </p:nvSpPr>
          <p:spPr>
            <a:xfrm>
              <a:off x="3235525" y="1725225"/>
              <a:ext cx="183900" cy="162550"/>
            </a:xfrm>
            <a:custGeom>
              <a:avLst/>
              <a:gdLst/>
              <a:ahLst/>
              <a:cxnLst/>
              <a:rect l="l" t="t" r="r" b="b"/>
              <a:pathLst>
                <a:path w="7356" h="6502" extrusionOk="0">
                  <a:moveTo>
                    <a:pt x="3695" y="0"/>
                  </a:moveTo>
                  <a:cubicBezTo>
                    <a:pt x="2553" y="0"/>
                    <a:pt x="1456" y="629"/>
                    <a:pt x="855" y="1750"/>
                  </a:cubicBezTo>
                  <a:cubicBezTo>
                    <a:pt x="1" y="3337"/>
                    <a:pt x="537" y="5229"/>
                    <a:pt x="2087" y="6091"/>
                  </a:cubicBezTo>
                  <a:cubicBezTo>
                    <a:pt x="2586" y="6369"/>
                    <a:pt x="3119" y="6501"/>
                    <a:pt x="3644" y="6501"/>
                  </a:cubicBezTo>
                  <a:cubicBezTo>
                    <a:pt x="4750" y="6501"/>
                    <a:pt x="5816" y="5912"/>
                    <a:pt x="6428" y="4850"/>
                  </a:cubicBezTo>
                  <a:cubicBezTo>
                    <a:pt x="7355" y="3246"/>
                    <a:pt x="6838" y="1295"/>
                    <a:pt x="5251" y="410"/>
                  </a:cubicBezTo>
                  <a:cubicBezTo>
                    <a:pt x="4752" y="132"/>
                    <a:pt x="4219" y="0"/>
                    <a:pt x="369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1" name="Google Shape;10321;p25"/>
            <p:cNvSpPr/>
            <p:nvPr/>
          </p:nvSpPr>
          <p:spPr>
            <a:xfrm>
              <a:off x="2618975" y="3095100"/>
              <a:ext cx="182675" cy="161925"/>
            </a:xfrm>
            <a:custGeom>
              <a:avLst/>
              <a:gdLst/>
              <a:ahLst/>
              <a:cxnLst/>
              <a:rect l="l" t="t" r="r" b="b"/>
              <a:pathLst>
                <a:path w="7307" h="6477" extrusionOk="0">
                  <a:moveTo>
                    <a:pt x="3668" y="0"/>
                  </a:moveTo>
                  <a:cubicBezTo>
                    <a:pt x="2580" y="0"/>
                    <a:pt x="1535" y="574"/>
                    <a:pt x="921" y="1622"/>
                  </a:cubicBezTo>
                  <a:cubicBezTo>
                    <a:pt x="0" y="3198"/>
                    <a:pt x="463" y="5105"/>
                    <a:pt x="1987" y="6014"/>
                  </a:cubicBezTo>
                  <a:cubicBezTo>
                    <a:pt x="2513" y="6327"/>
                    <a:pt x="3080" y="6477"/>
                    <a:pt x="3637" y="6477"/>
                  </a:cubicBezTo>
                  <a:cubicBezTo>
                    <a:pt x="4711" y="6477"/>
                    <a:pt x="5744" y="5920"/>
                    <a:pt x="6360" y="4903"/>
                  </a:cubicBezTo>
                  <a:cubicBezTo>
                    <a:pt x="7307" y="3336"/>
                    <a:pt x="6878" y="1422"/>
                    <a:pt x="5370" y="494"/>
                  </a:cubicBezTo>
                  <a:cubicBezTo>
                    <a:pt x="4829" y="160"/>
                    <a:pt x="4242" y="0"/>
                    <a:pt x="36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2" name="Google Shape;10322;p25"/>
            <p:cNvSpPr/>
            <p:nvPr/>
          </p:nvSpPr>
          <p:spPr>
            <a:xfrm>
              <a:off x="4764000" y="2272700"/>
              <a:ext cx="184350" cy="162550"/>
            </a:xfrm>
            <a:custGeom>
              <a:avLst/>
              <a:gdLst/>
              <a:ahLst/>
              <a:cxnLst/>
              <a:rect l="l" t="t" r="r" b="b"/>
              <a:pathLst>
                <a:path w="7374" h="6502" extrusionOk="0">
                  <a:moveTo>
                    <a:pt x="3712" y="0"/>
                  </a:moveTo>
                  <a:cubicBezTo>
                    <a:pt x="2611" y="0"/>
                    <a:pt x="1549" y="584"/>
                    <a:pt x="935" y="1637"/>
                  </a:cubicBezTo>
                  <a:cubicBezTo>
                    <a:pt x="1" y="3240"/>
                    <a:pt x="509" y="5194"/>
                    <a:pt x="2092" y="6084"/>
                  </a:cubicBezTo>
                  <a:cubicBezTo>
                    <a:pt x="2594" y="6366"/>
                    <a:pt x="3132" y="6501"/>
                    <a:pt x="3661" y="6501"/>
                  </a:cubicBezTo>
                  <a:cubicBezTo>
                    <a:pt x="4762" y="6501"/>
                    <a:pt x="5825" y="5917"/>
                    <a:pt x="6439" y="4864"/>
                  </a:cubicBezTo>
                  <a:cubicBezTo>
                    <a:pt x="7373" y="3262"/>
                    <a:pt x="6865" y="1308"/>
                    <a:pt x="5282" y="418"/>
                  </a:cubicBezTo>
                  <a:cubicBezTo>
                    <a:pt x="4780" y="135"/>
                    <a:pt x="4242" y="0"/>
                    <a:pt x="37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3" name="Google Shape;10323;p25"/>
            <p:cNvSpPr/>
            <p:nvPr/>
          </p:nvSpPr>
          <p:spPr>
            <a:xfrm>
              <a:off x="4715775" y="2089925"/>
              <a:ext cx="181075" cy="160250"/>
            </a:xfrm>
            <a:custGeom>
              <a:avLst/>
              <a:gdLst/>
              <a:ahLst/>
              <a:cxnLst/>
              <a:rect l="l" t="t" r="r" b="b"/>
              <a:pathLst>
                <a:path w="7243" h="6410" extrusionOk="0">
                  <a:moveTo>
                    <a:pt x="3654" y="1"/>
                  </a:moveTo>
                  <a:cubicBezTo>
                    <a:pt x="2551" y="1"/>
                    <a:pt x="1491" y="595"/>
                    <a:pt x="890" y="1665"/>
                  </a:cubicBezTo>
                  <a:cubicBezTo>
                    <a:pt x="1" y="3249"/>
                    <a:pt x="523" y="5147"/>
                    <a:pt x="2086" y="6011"/>
                  </a:cubicBezTo>
                  <a:cubicBezTo>
                    <a:pt x="2574" y="6281"/>
                    <a:pt x="3094" y="6409"/>
                    <a:pt x="3605" y="6409"/>
                  </a:cubicBezTo>
                  <a:cubicBezTo>
                    <a:pt x="4724" y="6409"/>
                    <a:pt x="5799" y="5793"/>
                    <a:pt x="6398" y="4693"/>
                  </a:cubicBezTo>
                  <a:cubicBezTo>
                    <a:pt x="7242" y="3145"/>
                    <a:pt x="6729" y="1285"/>
                    <a:pt x="5223" y="424"/>
                  </a:cubicBezTo>
                  <a:cubicBezTo>
                    <a:pt x="4721" y="138"/>
                    <a:pt x="4182" y="1"/>
                    <a:pt x="365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4" name="Google Shape;10324;p25"/>
            <p:cNvSpPr/>
            <p:nvPr/>
          </p:nvSpPr>
          <p:spPr>
            <a:xfrm>
              <a:off x="2569800" y="2911725"/>
              <a:ext cx="181825" cy="160775"/>
            </a:xfrm>
            <a:custGeom>
              <a:avLst/>
              <a:gdLst/>
              <a:ahLst/>
              <a:cxnLst/>
              <a:rect l="l" t="t" r="r" b="b"/>
              <a:pathLst>
                <a:path w="7273" h="6431" extrusionOk="0">
                  <a:moveTo>
                    <a:pt x="3655" y="0"/>
                  </a:moveTo>
                  <a:cubicBezTo>
                    <a:pt x="2557" y="0"/>
                    <a:pt x="1504" y="589"/>
                    <a:pt x="899" y="1653"/>
                  </a:cubicBezTo>
                  <a:cubicBezTo>
                    <a:pt x="0" y="3234"/>
                    <a:pt x="498" y="5128"/>
                    <a:pt x="2044" y="6007"/>
                  </a:cubicBezTo>
                  <a:cubicBezTo>
                    <a:pt x="2548" y="6294"/>
                    <a:pt x="3087" y="6431"/>
                    <a:pt x="3617" y="6431"/>
                  </a:cubicBezTo>
                  <a:cubicBezTo>
                    <a:pt x="4715" y="6431"/>
                    <a:pt x="5769" y="5841"/>
                    <a:pt x="6375" y="4778"/>
                  </a:cubicBezTo>
                  <a:cubicBezTo>
                    <a:pt x="7272" y="3197"/>
                    <a:pt x="6774" y="1304"/>
                    <a:pt x="5229" y="424"/>
                  </a:cubicBezTo>
                  <a:cubicBezTo>
                    <a:pt x="4724" y="137"/>
                    <a:pt x="4185" y="0"/>
                    <a:pt x="36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5" name="Google Shape;10325;p25"/>
            <p:cNvSpPr/>
            <p:nvPr/>
          </p:nvSpPr>
          <p:spPr>
            <a:xfrm>
              <a:off x="3785400" y="1566850"/>
              <a:ext cx="181025" cy="160250"/>
            </a:xfrm>
            <a:custGeom>
              <a:avLst/>
              <a:gdLst/>
              <a:ahLst/>
              <a:cxnLst/>
              <a:rect l="l" t="t" r="r" b="b"/>
              <a:pathLst>
                <a:path w="7241" h="6410" extrusionOk="0">
                  <a:moveTo>
                    <a:pt x="3650" y="1"/>
                  </a:moveTo>
                  <a:cubicBezTo>
                    <a:pt x="2551" y="1"/>
                    <a:pt x="1495" y="592"/>
                    <a:pt x="893" y="1657"/>
                  </a:cubicBezTo>
                  <a:cubicBezTo>
                    <a:pt x="0" y="3238"/>
                    <a:pt x="518" y="5141"/>
                    <a:pt x="2077" y="6007"/>
                  </a:cubicBezTo>
                  <a:cubicBezTo>
                    <a:pt x="2567" y="6279"/>
                    <a:pt x="3091" y="6409"/>
                    <a:pt x="3605" y="6409"/>
                  </a:cubicBezTo>
                  <a:cubicBezTo>
                    <a:pt x="4720" y="6409"/>
                    <a:pt x="5792" y="5797"/>
                    <a:pt x="6391" y="4701"/>
                  </a:cubicBezTo>
                  <a:cubicBezTo>
                    <a:pt x="7240" y="3153"/>
                    <a:pt x="6733" y="1292"/>
                    <a:pt x="5230" y="430"/>
                  </a:cubicBezTo>
                  <a:cubicBezTo>
                    <a:pt x="4724" y="139"/>
                    <a:pt x="4182" y="1"/>
                    <a:pt x="365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6" name="Google Shape;10326;p25"/>
            <p:cNvSpPr/>
            <p:nvPr/>
          </p:nvSpPr>
          <p:spPr>
            <a:xfrm>
              <a:off x="3832025" y="3933400"/>
              <a:ext cx="182000" cy="160875"/>
            </a:xfrm>
            <a:custGeom>
              <a:avLst/>
              <a:gdLst/>
              <a:ahLst/>
              <a:cxnLst/>
              <a:rect l="l" t="t" r="r" b="b"/>
              <a:pathLst>
                <a:path w="7280" h="6435" extrusionOk="0">
                  <a:moveTo>
                    <a:pt x="3660" y="0"/>
                  </a:moveTo>
                  <a:cubicBezTo>
                    <a:pt x="2547" y="0"/>
                    <a:pt x="1479" y="609"/>
                    <a:pt x="876" y="1700"/>
                  </a:cubicBezTo>
                  <a:cubicBezTo>
                    <a:pt x="1" y="3287"/>
                    <a:pt x="529" y="5171"/>
                    <a:pt x="2092" y="6034"/>
                  </a:cubicBezTo>
                  <a:cubicBezTo>
                    <a:pt x="2583" y="6305"/>
                    <a:pt x="3106" y="6434"/>
                    <a:pt x="3619" y="6434"/>
                  </a:cubicBezTo>
                  <a:cubicBezTo>
                    <a:pt x="4733" y="6434"/>
                    <a:pt x="5800" y="5826"/>
                    <a:pt x="6402" y="4734"/>
                  </a:cubicBezTo>
                  <a:cubicBezTo>
                    <a:pt x="7279" y="3147"/>
                    <a:pt x="6751" y="1264"/>
                    <a:pt x="5187" y="401"/>
                  </a:cubicBezTo>
                  <a:cubicBezTo>
                    <a:pt x="4696" y="129"/>
                    <a:pt x="4173" y="0"/>
                    <a:pt x="36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7" name="Google Shape;10327;p25"/>
            <p:cNvSpPr/>
            <p:nvPr/>
          </p:nvSpPr>
          <p:spPr>
            <a:xfrm>
              <a:off x="2669075" y="3279600"/>
              <a:ext cx="181875" cy="160800"/>
            </a:xfrm>
            <a:custGeom>
              <a:avLst/>
              <a:gdLst/>
              <a:ahLst/>
              <a:cxnLst/>
              <a:rect l="l" t="t" r="r" b="b"/>
              <a:pathLst>
                <a:path w="7275" h="6432" extrusionOk="0">
                  <a:moveTo>
                    <a:pt x="3655" y="1"/>
                  </a:moveTo>
                  <a:cubicBezTo>
                    <a:pt x="2559" y="1"/>
                    <a:pt x="1507" y="588"/>
                    <a:pt x="902" y="1649"/>
                  </a:cubicBezTo>
                  <a:cubicBezTo>
                    <a:pt x="1" y="3230"/>
                    <a:pt x="496" y="5123"/>
                    <a:pt x="2040" y="6005"/>
                  </a:cubicBezTo>
                  <a:cubicBezTo>
                    <a:pt x="2546" y="6293"/>
                    <a:pt x="3088" y="6431"/>
                    <a:pt x="3619" y="6431"/>
                  </a:cubicBezTo>
                  <a:cubicBezTo>
                    <a:pt x="4715" y="6431"/>
                    <a:pt x="5768" y="5844"/>
                    <a:pt x="6372" y="4783"/>
                  </a:cubicBezTo>
                  <a:cubicBezTo>
                    <a:pt x="7274" y="3203"/>
                    <a:pt x="6779" y="1308"/>
                    <a:pt x="5235" y="427"/>
                  </a:cubicBezTo>
                  <a:cubicBezTo>
                    <a:pt x="4728" y="138"/>
                    <a:pt x="4186" y="1"/>
                    <a:pt x="36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8" name="Google Shape;10328;p25"/>
            <p:cNvSpPr/>
            <p:nvPr/>
          </p:nvSpPr>
          <p:spPr>
            <a:xfrm>
              <a:off x="4434375" y="1775500"/>
              <a:ext cx="180275" cy="159625"/>
            </a:xfrm>
            <a:custGeom>
              <a:avLst/>
              <a:gdLst/>
              <a:ahLst/>
              <a:cxnLst/>
              <a:rect l="l" t="t" r="r" b="b"/>
              <a:pathLst>
                <a:path w="7211" h="6385" extrusionOk="0">
                  <a:moveTo>
                    <a:pt x="3626" y="1"/>
                  </a:moveTo>
                  <a:cubicBezTo>
                    <a:pt x="2519" y="1"/>
                    <a:pt x="1452" y="599"/>
                    <a:pt x="855" y="1672"/>
                  </a:cubicBezTo>
                  <a:cubicBezTo>
                    <a:pt x="0" y="3209"/>
                    <a:pt x="489" y="5081"/>
                    <a:pt x="1973" y="5946"/>
                  </a:cubicBezTo>
                  <a:cubicBezTo>
                    <a:pt x="2482" y="6243"/>
                    <a:pt x="3031" y="6385"/>
                    <a:pt x="3571" y="6385"/>
                  </a:cubicBezTo>
                  <a:cubicBezTo>
                    <a:pt x="4660" y="6385"/>
                    <a:pt x="5710" y="5806"/>
                    <a:pt x="6310" y="4762"/>
                  </a:cubicBezTo>
                  <a:cubicBezTo>
                    <a:pt x="7211" y="3193"/>
                    <a:pt x="6709" y="1283"/>
                    <a:pt x="5170" y="412"/>
                  </a:cubicBezTo>
                  <a:cubicBezTo>
                    <a:pt x="4676" y="133"/>
                    <a:pt x="4147" y="1"/>
                    <a:pt x="362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9" name="Google Shape;10329;p25"/>
            <p:cNvSpPr/>
            <p:nvPr/>
          </p:nvSpPr>
          <p:spPr>
            <a:xfrm>
              <a:off x="3053950" y="1779850"/>
              <a:ext cx="180275" cy="159625"/>
            </a:xfrm>
            <a:custGeom>
              <a:avLst/>
              <a:gdLst/>
              <a:ahLst/>
              <a:cxnLst/>
              <a:rect l="l" t="t" r="r" b="b"/>
              <a:pathLst>
                <a:path w="7211" h="6385" extrusionOk="0">
                  <a:moveTo>
                    <a:pt x="3638" y="1"/>
                  </a:moveTo>
                  <a:cubicBezTo>
                    <a:pt x="2549" y="1"/>
                    <a:pt x="1500" y="579"/>
                    <a:pt x="901" y="1623"/>
                  </a:cubicBezTo>
                  <a:cubicBezTo>
                    <a:pt x="0" y="3193"/>
                    <a:pt x="500" y="5103"/>
                    <a:pt x="2040" y="5974"/>
                  </a:cubicBezTo>
                  <a:cubicBezTo>
                    <a:pt x="2532" y="6252"/>
                    <a:pt x="3062" y="6385"/>
                    <a:pt x="3583" y="6385"/>
                  </a:cubicBezTo>
                  <a:cubicBezTo>
                    <a:pt x="4690" y="6385"/>
                    <a:pt x="5758" y="5785"/>
                    <a:pt x="6354" y="4712"/>
                  </a:cubicBezTo>
                  <a:cubicBezTo>
                    <a:pt x="7210" y="3177"/>
                    <a:pt x="6720" y="1305"/>
                    <a:pt x="5236" y="440"/>
                  </a:cubicBezTo>
                  <a:cubicBezTo>
                    <a:pt x="4727" y="143"/>
                    <a:pt x="4177" y="1"/>
                    <a:pt x="363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0" name="Google Shape;10330;p25"/>
            <p:cNvSpPr/>
            <p:nvPr/>
          </p:nvSpPr>
          <p:spPr>
            <a:xfrm>
              <a:off x="4914750" y="2825975"/>
              <a:ext cx="180800" cy="159625"/>
            </a:xfrm>
            <a:custGeom>
              <a:avLst/>
              <a:gdLst/>
              <a:ahLst/>
              <a:cxnLst/>
              <a:rect l="l" t="t" r="r" b="b"/>
              <a:pathLst>
                <a:path w="7232" h="6385" extrusionOk="0">
                  <a:moveTo>
                    <a:pt x="3647" y="1"/>
                  </a:moveTo>
                  <a:cubicBezTo>
                    <a:pt x="2558" y="1"/>
                    <a:pt x="1503" y="580"/>
                    <a:pt x="906" y="1617"/>
                  </a:cubicBezTo>
                  <a:cubicBezTo>
                    <a:pt x="1" y="3186"/>
                    <a:pt x="496" y="5096"/>
                    <a:pt x="2034" y="5970"/>
                  </a:cubicBezTo>
                  <a:cubicBezTo>
                    <a:pt x="2529" y="6251"/>
                    <a:pt x="3061" y="6385"/>
                    <a:pt x="3584" y="6385"/>
                  </a:cubicBezTo>
                  <a:cubicBezTo>
                    <a:pt x="4688" y="6385"/>
                    <a:pt x="5754" y="5789"/>
                    <a:pt x="6352" y="4720"/>
                  </a:cubicBezTo>
                  <a:cubicBezTo>
                    <a:pt x="7232" y="3144"/>
                    <a:pt x="6703" y="1244"/>
                    <a:pt x="5147" y="389"/>
                  </a:cubicBezTo>
                  <a:cubicBezTo>
                    <a:pt x="4668" y="126"/>
                    <a:pt x="4154" y="1"/>
                    <a:pt x="36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1" name="Google Shape;10331;p25"/>
            <p:cNvSpPr/>
            <p:nvPr/>
          </p:nvSpPr>
          <p:spPr>
            <a:xfrm>
              <a:off x="4201350" y="1644725"/>
              <a:ext cx="180700" cy="159625"/>
            </a:xfrm>
            <a:custGeom>
              <a:avLst/>
              <a:gdLst/>
              <a:ahLst/>
              <a:cxnLst/>
              <a:rect l="l" t="t" r="r" b="b"/>
              <a:pathLst>
                <a:path w="7228" h="6385" extrusionOk="0">
                  <a:moveTo>
                    <a:pt x="3644" y="1"/>
                  </a:moveTo>
                  <a:cubicBezTo>
                    <a:pt x="2561" y="1"/>
                    <a:pt x="1513" y="572"/>
                    <a:pt x="914" y="1597"/>
                  </a:cubicBezTo>
                  <a:cubicBezTo>
                    <a:pt x="1" y="3163"/>
                    <a:pt x="481" y="5077"/>
                    <a:pt x="2011" y="5957"/>
                  </a:cubicBezTo>
                  <a:cubicBezTo>
                    <a:pt x="2513" y="6247"/>
                    <a:pt x="3054" y="6385"/>
                    <a:pt x="3586" y="6385"/>
                  </a:cubicBezTo>
                  <a:cubicBezTo>
                    <a:pt x="4683" y="6385"/>
                    <a:pt x="5740" y="5797"/>
                    <a:pt x="6339" y="4740"/>
                  </a:cubicBezTo>
                  <a:cubicBezTo>
                    <a:pt x="7227" y="3172"/>
                    <a:pt x="6713" y="1262"/>
                    <a:pt x="5166" y="400"/>
                  </a:cubicBezTo>
                  <a:cubicBezTo>
                    <a:pt x="4681" y="130"/>
                    <a:pt x="4158" y="1"/>
                    <a:pt x="364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2" name="Google Shape;10332;p25"/>
            <p:cNvSpPr/>
            <p:nvPr/>
          </p:nvSpPr>
          <p:spPr>
            <a:xfrm>
              <a:off x="2738125" y="2070750"/>
              <a:ext cx="179350" cy="158475"/>
            </a:xfrm>
            <a:custGeom>
              <a:avLst/>
              <a:gdLst/>
              <a:ahLst/>
              <a:cxnLst/>
              <a:rect l="l" t="t" r="r" b="b"/>
              <a:pathLst>
                <a:path w="7174" h="6339" extrusionOk="0">
                  <a:moveTo>
                    <a:pt x="3640" y="0"/>
                  </a:moveTo>
                  <a:cubicBezTo>
                    <a:pt x="2564" y="0"/>
                    <a:pt x="1514" y="560"/>
                    <a:pt x="920" y="1566"/>
                  </a:cubicBezTo>
                  <a:cubicBezTo>
                    <a:pt x="0" y="3119"/>
                    <a:pt x="500" y="5076"/>
                    <a:pt x="2037" y="5941"/>
                  </a:cubicBezTo>
                  <a:cubicBezTo>
                    <a:pt x="2516" y="6210"/>
                    <a:pt x="3036" y="6339"/>
                    <a:pt x="3549" y="6339"/>
                  </a:cubicBezTo>
                  <a:cubicBezTo>
                    <a:pt x="4643" y="6339"/>
                    <a:pt x="5710" y="5757"/>
                    <a:pt x="6301" y="4723"/>
                  </a:cubicBezTo>
                  <a:cubicBezTo>
                    <a:pt x="7174" y="3200"/>
                    <a:pt x="6686" y="1289"/>
                    <a:pt x="5205" y="425"/>
                  </a:cubicBezTo>
                  <a:cubicBezTo>
                    <a:pt x="4711" y="137"/>
                    <a:pt x="4172" y="0"/>
                    <a:pt x="364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3" name="Google Shape;10333;p25"/>
            <p:cNvSpPr/>
            <p:nvPr/>
          </p:nvSpPr>
          <p:spPr>
            <a:xfrm>
              <a:off x="4832050" y="3247650"/>
              <a:ext cx="178875" cy="158450"/>
            </a:xfrm>
            <a:custGeom>
              <a:avLst/>
              <a:gdLst/>
              <a:ahLst/>
              <a:cxnLst/>
              <a:rect l="l" t="t" r="r" b="b"/>
              <a:pathLst>
                <a:path w="7155" h="6338" extrusionOk="0">
                  <a:moveTo>
                    <a:pt x="3621" y="1"/>
                  </a:moveTo>
                  <a:cubicBezTo>
                    <a:pt x="2537" y="1"/>
                    <a:pt x="1479" y="570"/>
                    <a:pt x="886" y="1587"/>
                  </a:cubicBezTo>
                  <a:cubicBezTo>
                    <a:pt x="1" y="3108"/>
                    <a:pt x="469" y="5025"/>
                    <a:pt x="1941" y="5897"/>
                  </a:cubicBezTo>
                  <a:cubicBezTo>
                    <a:pt x="2443" y="6196"/>
                    <a:pt x="2991" y="6337"/>
                    <a:pt x="3532" y="6337"/>
                  </a:cubicBezTo>
                  <a:cubicBezTo>
                    <a:pt x="4632" y="6337"/>
                    <a:pt x="5702" y="5750"/>
                    <a:pt x="6294" y="4701"/>
                  </a:cubicBezTo>
                  <a:cubicBezTo>
                    <a:pt x="7155" y="3173"/>
                    <a:pt x="6652" y="1267"/>
                    <a:pt x="5163" y="413"/>
                  </a:cubicBezTo>
                  <a:cubicBezTo>
                    <a:pt x="4675" y="133"/>
                    <a:pt x="4145" y="1"/>
                    <a:pt x="36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4" name="Google Shape;10334;p25"/>
            <p:cNvSpPr/>
            <p:nvPr/>
          </p:nvSpPr>
          <p:spPr>
            <a:xfrm>
              <a:off x="4698225" y="3484775"/>
              <a:ext cx="179350" cy="158500"/>
            </a:xfrm>
            <a:custGeom>
              <a:avLst/>
              <a:gdLst/>
              <a:ahLst/>
              <a:cxnLst/>
              <a:rect l="l" t="t" r="r" b="b"/>
              <a:pathLst>
                <a:path w="7174" h="6340" extrusionOk="0">
                  <a:moveTo>
                    <a:pt x="3642" y="1"/>
                  </a:moveTo>
                  <a:cubicBezTo>
                    <a:pt x="2560" y="1"/>
                    <a:pt x="1505" y="567"/>
                    <a:pt x="911" y="1582"/>
                  </a:cubicBezTo>
                  <a:cubicBezTo>
                    <a:pt x="0" y="3138"/>
                    <a:pt x="510" y="5092"/>
                    <a:pt x="2053" y="5950"/>
                  </a:cubicBezTo>
                  <a:cubicBezTo>
                    <a:pt x="2528" y="6214"/>
                    <a:pt x="3042" y="6339"/>
                    <a:pt x="3550" y="6339"/>
                  </a:cubicBezTo>
                  <a:cubicBezTo>
                    <a:pt x="4648" y="6339"/>
                    <a:pt x="5719" y="5751"/>
                    <a:pt x="6310" y="4707"/>
                  </a:cubicBezTo>
                  <a:cubicBezTo>
                    <a:pt x="7174" y="3181"/>
                    <a:pt x="6677" y="1272"/>
                    <a:pt x="5189" y="416"/>
                  </a:cubicBezTo>
                  <a:cubicBezTo>
                    <a:pt x="4700" y="135"/>
                    <a:pt x="4168" y="1"/>
                    <a:pt x="36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5" name="Google Shape;10335;p25"/>
            <p:cNvSpPr/>
            <p:nvPr/>
          </p:nvSpPr>
          <p:spPr>
            <a:xfrm>
              <a:off x="2605150" y="2308150"/>
              <a:ext cx="178675" cy="157925"/>
            </a:xfrm>
            <a:custGeom>
              <a:avLst/>
              <a:gdLst/>
              <a:ahLst/>
              <a:cxnLst/>
              <a:rect l="l" t="t" r="r" b="b"/>
              <a:pathLst>
                <a:path w="7147" h="6317" extrusionOk="0">
                  <a:moveTo>
                    <a:pt x="3639" y="0"/>
                  </a:moveTo>
                  <a:cubicBezTo>
                    <a:pt x="2571" y="0"/>
                    <a:pt x="1521" y="549"/>
                    <a:pt x="925" y="1534"/>
                  </a:cubicBezTo>
                  <a:cubicBezTo>
                    <a:pt x="1" y="3063"/>
                    <a:pt x="489" y="5043"/>
                    <a:pt x="2003" y="5911"/>
                  </a:cubicBezTo>
                  <a:cubicBezTo>
                    <a:pt x="2483" y="6186"/>
                    <a:pt x="3007" y="6316"/>
                    <a:pt x="3526" y="6316"/>
                  </a:cubicBezTo>
                  <a:cubicBezTo>
                    <a:pt x="4613" y="6316"/>
                    <a:pt x="5678" y="5746"/>
                    <a:pt x="6270" y="4732"/>
                  </a:cubicBezTo>
                  <a:cubicBezTo>
                    <a:pt x="7146" y="3229"/>
                    <a:pt x="6672" y="1300"/>
                    <a:pt x="5210" y="432"/>
                  </a:cubicBezTo>
                  <a:cubicBezTo>
                    <a:pt x="4719" y="140"/>
                    <a:pt x="4177" y="0"/>
                    <a:pt x="363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6" name="Google Shape;10336;p25"/>
            <p:cNvSpPr/>
            <p:nvPr/>
          </p:nvSpPr>
          <p:spPr>
            <a:xfrm>
              <a:off x="3235525" y="3910725"/>
              <a:ext cx="177950" cy="157425"/>
            </a:xfrm>
            <a:custGeom>
              <a:avLst/>
              <a:gdLst/>
              <a:ahLst/>
              <a:cxnLst/>
              <a:rect l="l" t="t" r="r" b="b"/>
              <a:pathLst>
                <a:path w="7118" h="6297" extrusionOk="0">
                  <a:moveTo>
                    <a:pt x="3627" y="0"/>
                  </a:moveTo>
                  <a:cubicBezTo>
                    <a:pt x="2529" y="0"/>
                    <a:pt x="1446" y="582"/>
                    <a:pt x="860" y="1607"/>
                  </a:cubicBezTo>
                  <a:cubicBezTo>
                    <a:pt x="1" y="3113"/>
                    <a:pt x="512" y="5056"/>
                    <a:pt x="1988" y="5901"/>
                  </a:cubicBezTo>
                  <a:cubicBezTo>
                    <a:pt x="2460" y="6169"/>
                    <a:pt x="2977" y="6297"/>
                    <a:pt x="3491" y="6297"/>
                  </a:cubicBezTo>
                  <a:cubicBezTo>
                    <a:pt x="4589" y="6297"/>
                    <a:pt x="5672" y="5715"/>
                    <a:pt x="6257" y="4689"/>
                  </a:cubicBezTo>
                  <a:cubicBezTo>
                    <a:pt x="7118" y="3183"/>
                    <a:pt x="6607" y="1240"/>
                    <a:pt x="5130" y="397"/>
                  </a:cubicBezTo>
                  <a:cubicBezTo>
                    <a:pt x="4659" y="128"/>
                    <a:pt x="4141" y="0"/>
                    <a:pt x="362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7" name="Google Shape;10337;p25"/>
            <p:cNvSpPr/>
            <p:nvPr/>
          </p:nvSpPr>
          <p:spPr>
            <a:xfrm>
              <a:off x="3002875" y="3779925"/>
              <a:ext cx="178050" cy="157475"/>
            </a:xfrm>
            <a:custGeom>
              <a:avLst/>
              <a:gdLst/>
              <a:ahLst/>
              <a:cxnLst/>
              <a:rect l="l" t="t" r="r" b="b"/>
              <a:pathLst>
                <a:path w="7122" h="6299" extrusionOk="0">
                  <a:moveTo>
                    <a:pt x="3629" y="0"/>
                  </a:moveTo>
                  <a:cubicBezTo>
                    <a:pt x="2506" y="0"/>
                    <a:pt x="1400" y="611"/>
                    <a:pt x="826" y="1674"/>
                  </a:cubicBezTo>
                  <a:cubicBezTo>
                    <a:pt x="1" y="3199"/>
                    <a:pt x="558" y="5129"/>
                    <a:pt x="2053" y="5937"/>
                  </a:cubicBezTo>
                  <a:cubicBezTo>
                    <a:pt x="2508" y="6183"/>
                    <a:pt x="3003" y="6299"/>
                    <a:pt x="3493" y="6299"/>
                  </a:cubicBezTo>
                  <a:cubicBezTo>
                    <a:pt x="4617" y="6299"/>
                    <a:pt x="5723" y="5689"/>
                    <a:pt x="6296" y="4627"/>
                  </a:cubicBezTo>
                  <a:cubicBezTo>
                    <a:pt x="7121" y="3100"/>
                    <a:pt x="6564" y="1170"/>
                    <a:pt x="5068" y="362"/>
                  </a:cubicBezTo>
                  <a:cubicBezTo>
                    <a:pt x="4614" y="116"/>
                    <a:pt x="4120" y="0"/>
                    <a:pt x="36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8" name="Google Shape;10338;p25"/>
            <p:cNvSpPr/>
            <p:nvPr/>
          </p:nvSpPr>
          <p:spPr>
            <a:xfrm>
              <a:off x="3651075" y="3988075"/>
              <a:ext cx="178075" cy="157900"/>
            </a:xfrm>
            <a:custGeom>
              <a:avLst/>
              <a:gdLst/>
              <a:ahLst/>
              <a:cxnLst/>
              <a:rect l="l" t="t" r="r" b="b"/>
              <a:pathLst>
                <a:path w="7123" h="6316" extrusionOk="0">
                  <a:moveTo>
                    <a:pt x="3615" y="0"/>
                  </a:moveTo>
                  <a:cubicBezTo>
                    <a:pt x="2550" y="0"/>
                    <a:pt x="1502" y="546"/>
                    <a:pt x="905" y="1526"/>
                  </a:cubicBezTo>
                  <a:cubicBezTo>
                    <a:pt x="1" y="3014"/>
                    <a:pt x="438" y="4957"/>
                    <a:pt x="1878" y="5851"/>
                  </a:cubicBezTo>
                  <a:cubicBezTo>
                    <a:pt x="2384" y="6166"/>
                    <a:pt x="2946" y="6315"/>
                    <a:pt x="3503" y="6315"/>
                  </a:cubicBezTo>
                  <a:cubicBezTo>
                    <a:pt x="4585" y="6315"/>
                    <a:pt x="5648" y="5752"/>
                    <a:pt x="6241" y="4740"/>
                  </a:cubicBezTo>
                  <a:cubicBezTo>
                    <a:pt x="7123" y="3238"/>
                    <a:pt x="6652" y="1308"/>
                    <a:pt x="5194" y="436"/>
                  </a:cubicBezTo>
                  <a:cubicBezTo>
                    <a:pt x="4701" y="141"/>
                    <a:pt x="4156" y="0"/>
                    <a:pt x="36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9" name="Google Shape;10339;p25"/>
            <p:cNvSpPr/>
            <p:nvPr/>
          </p:nvSpPr>
          <p:spPr>
            <a:xfrm>
              <a:off x="2720000" y="3465000"/>
              <a:ext cx="178825" cy="157975"/>
            </a:xfrm>
            <a:custGeom>
              <a:avLst/>
              <a:gdLst/>
              <a:ahLst/>
              <a:cxnLst/>
              <a:rect l="l" t="t" r="r" b="b"/>
              <a:pathLst>
                <a:path w="7153" h="6319" extrusionOk="0">
                  <a:moveTo>
                    <a:pt x="3642" y="1"/>
                  </a:moveTo>
                  <a:cubicBezTo>
                    <a:pt x="2552" y="1"/>
                    <a:pt x="1482" y="576"/>
                    <a:pt x="893" y="1596"/>
                  </a:cubicBezTo>
                  <a:cubicBezTo>
                    <a:pt x="0" y="3142"/>
                    <a:pt x="529" y="5106"/>
                    <a:pt x="2066" y="5946"/>
                  </a:cubicBezTo>
                  <a:cubicBezTo>
                    <a:pt x="2528" y="6199"/>
                    <a:pt x="3030" y="6319"/>
                    <a:pt x="3527" y="6319"/>
                  </a:cubicBezTo>
                  <a:cubicBezTo>
                    <a:pt x="4636" y="6319"/>
                    <a:pt x="5723" y="5722"/>
                    <a:pt x="6307" y="4673"/>
                  </a:cubicBezTo>
                  <a:cubicBezTo>
                    <a:pt x="7153" y="3154"/>
                    <a:pt x="6637" y="1240"/>
                    <a:pt x="5153" y="400"/>
                  </a:cubicBezTo>
                  <a:cubicBezTo>
                    <a:pt x="4677" y="129"/>
                    <a:pt x="4158" y="1"/>
                    <a:pt x="36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0" name="Google Shape;10340;p25"/>
            <p:cNvSpPr/>
            <p:nvPr/>
          </p:nvSpPr>
          <p:spPr>
            <a:xfrm>
              <a:off x="2521050" y="2728900"/>
              <a:ext cx="179550" cy="158525"/>
            </a:xfrm>
            <a:custGeom>
              <a:avLst/>
              <a:gdLst/>
              <a:ahLst/>
              <a:cxnLst/>
              <a:rect l="l" t="t" r="r" b="b"/>
              <a:pathLst>
                <a:path w="7182" h="6341" extrusionOk="0">
                  <a:moveTo>
                    <a:pt x="3647" y="0"/>
                  </a:moveTo>
                  <a:cubicBezTo>
                    <a:pt x="2549" y="0"/>
                    <a:pt x="1479" y="587"/>
                    <a:pt x="888" y="1629"/>
                  </a:cubicBezTo>
                  <a:cubicBezTo>
                    <a:pt x="1" y="3194"/>
                    <a:pt x="544" y="5139"/>
                    <a:pt x="2102" y="5976"/>
                  </a:cubicBezTo>
                  <a:cubicBezTo>
                    <a:pt x="2563" y="6223"/>
                    <a:pt x="3059" y="6341"/>
                    <a:pt x="3549" y="6341"/>
                  </a:cubicBezTo>
                  <a:cubicBezTo>
                    <a:pt x="4666" y="6341"/>
                    <a:pt x="5755" y="5733"/>
                    <a:pt x="6340" y="4663"/>
                  </a:cubicBezTo>
                  <a:cubicBezTo>
                    <a:pt x="7181" y="3127"/>
                    <a:pt x="6651" y="1229"/>
                    <a:pt x="5148" y="392"/>
                  </a:cubicBezTo>
                  <a:cubicBezTo>
                    <a:pt x="4672" y="127"/>
                    <a:pt x="4156" y="0"/>
                    <a:pt x="36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1" name="Google Shape;10341;p25"/>
            <p:cNvSpPr/>
            <p:nvPr/>
          </p:nvSpPr>
          <p:spPr>
            <a:xfrm>
              <a:off x="4382375" y="3775050"/>
              <a:ext cx="178925" cy="158500"/>
            </a:xfrm>
            <a:custGeom>
              <a:avLst/>
              <a:gdLst/>
              <a:ahLst/>
              <a:cxnLst/>
              <a:rect l="l" t="t" r="r" b="b"/>
              <a:pathLst>
                <a:path w="7157" h="6340" extrusionOk="0">
                  <a:moveTo>
                    <a:pt x="3625" y="1"/>
                  </a:moveTo>
                  <a:cubicBezTo>
                    <a:pt x="2519" y="1"/>
                    <a:pt x="1444" y="594"/>
                    <a:pt x="854" y="1654"/>
                  </a:cubicBezTo>
                  <a:cubicBezTo>
                    <a:pt x="1" y="3186"/>
                    <a:pt x="514" y="5087"/>
                    <a:pt x="2009" y="5936"/>
                  </a:cubicBezTo>
                  <a:cubicBezTo>
                    <a:pt x="2492" y="6209"/>
                    <a:pt x="3016" y="6339"/>
                    <a:pt x="3534" y="6339"/>
                  </a:cubicBezTo>
                  <a:cubicBezTo>
                    <a:pt x="4624" y="6339"/>
                    <a:pt x="5686" y="5764"/>
                    <a:pt x="6278" y="4736"/>
                  </a:cubicBezTo>
                  <a:cubicBezTo>
                    <a:pt x="7157" y="3214"/>
                    <a:pt x="6676" y="1300"/>
                    <a:pt x="5200" y="432"/>
                  </a:cubicBezTo>
                  <a:cubicBezTo>
                    <a:pt x="4702" y="140"/>
                    <a:pt x="4160" y="1"/>
                    <a:pt x="36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2" name="Google Shape;10342;p25"/>
            <p:cNvSpPr/>
            <p:nvPr/>
          </p:nvSpPr>
          <p:spPr>
            <a:xfrm>
              <a:off x="4567400" y="3723500"/>
              <a:ext cx="174875" cy="155225"/>
            </a:xfrm>
            <a:custGeom>
              <a:avLst/>
              <a:gdLst/>
              <a:ahLst/>
              <a:cxnLst/>
              <a:rect l="l" t="t" r="r" b="b"/>
              <a:pathLst>
                <a:path w="6995" h="6209" extrusionOk="0">
                  <a:moveTo>
                    <a:pt x="3589" y="1"/>
                  </a:moveTo>
                  <a:cubicBezTo>
                    <a:pt x="2470" y="1"/>
                    <a:pt x="1352" y="602"/>
                    <a:pt x="795" y="1639"/>
                  </a:cubicBezTo>
                  <a:cubicBezTo>
                    <a:pt x="0" y="3113"/>
                    <a:pt x="528" y="5024"/>
                    <a:pt x="1953" y="5832"/>
                  </a:cubicBezTo>
                  <a:cubicBezTo>
                    <a:pt x="2404" y="6088"/>
                    <a:pt x="2905" y="6209"/>
                    <a:pt x="3406" y="6209"/>
                  </a:cubicBezTo>
                  <a:cubicBezTo>
                    <a:pt x="4524" y="6209"/>
                    <a:pt x="5642" y="5608"/>
                    <a:pt x="6200" y="4572"/>
                  </a:cubicBezTo>
                  <a:cubicBezTo>
                    <a:pt x="6994" y="3097"/>
                    <a:pt x="6466" y="1187"/>
                    <a:pt x="5042" y="378"/>
                  </a:cubicBezTo>
                  <a:cubicBezTo>
                    <a:pt x="4591" y="122"/>
                    <a:pt x="4090" y="1"/>
                    <a:pt x="35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3" name="Google Shape;10343;p25"/>
            <p:cNvSpPr/>
            <p:nvPr/>
          </p:nvSpPr>
          <p:spPr>
            <a:xfrm>
              <a:off x="4966400" y="3011825"/>
              <a:ext cx="176725" cy="155825"/>
            </a:xfrm>
            <a:custGeom>
              <a:avLst/>
              <a:gdLst/>
              <a:ahLst/>
              <a:cxnLst/>
              <a:rect l="l" t="t" r="r" b="b"/>
              <a:pathLst>
                <a:path w="7069" h="6233" extrusionOk="0">
                  <a:moveTo>
                    <a:pt x="3619" y="0"/>
                  </a:moveTo>
                  <a:cubicBezTo>
                    <a:pt x="2514" y="0"/>
                    <a:pt x="1418" y="587"/>
                    <a:pt x="845" y="1605"/>
                  </a:cubicBezTo>
                  <a:cubicBezTo>
                    <a:pt x="1" y="3107"/>
                    <a:pt x="556" y="5092"/>
                    <a:pt x="2042" y="5885"/>
                  </a:cubicBezTo>
                  <a:cubicBezTo>
                    <a:pt x="2484" y="6121"/>
                    <a:pt x="2968" y="6233"/>
                    <a:pt x="3451" y="6233"/>
                  </a:cubicBezTo>
                  <a:cubicBezTo>
                    <a:pt x="4555" y="6233"/>
                    <a:pt x="5651" y="5647"/>
                    <a:pt x="6224" y="4629"/>
                  </a:cubicBezTo>
                  <a:cubicBezTo>
                    <a:pt x="7068" y="3128"/>
                    <a:pt x="6513" y="1141"/>
                    <a:pt x="5027" y="348"/>
                  </a:cubicBezTo>
                  <a:cubicBezTo>
                    <a:pt x="4585" y="112"/>
                    <a:pt x="4101" y="0"/>
                    <a:pt x="36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4" name="Google Shape;10344;p25"/>
            <p:cNvSpPr/>
            <p:nvPr/>
          </p:nvSpPr>
          <p:spPr>
            <a:xfrm>
              <a:off x="3971075" y="1515550"/>
              <a:ext cx="176525" cy="156475"/>
            </a:xfrm>
            <a:custGeom>
              <a:avLst/>
              <a:gdLst/>
              <a:ahLst/>
              <a:cxnLst/>
              <a:rect l="l" t="t" r="r" b="b"/>
              <a:pathLst>
                <a:path w="7061" h="6259" extrusionOk="0">
                  <a:moveTo>
                    <a:pt x="3600" y="0"/>
                  </a:moveTo>
                  <a:cubicBezTo>
                    <a:pt x="2497" y="0"/>
                    <a:pt x="1402" y="586"/>
                    <a:pt x="824" y="1612"/>
                  </a:cubicBezTo>
                  <a:cubicBezTo>
                    <a:pt x="0" y="3075"/>
                    <a:pt x="485" y="4981"/>
                    <a:pt x="1901" y="5835"/>
                  </a:cubicBezTo>
                  <a:cubicBezTo>
                    <a:pt x="2376" y="6123"/>
                    <a:pt x="2907" y="6259"/>
                    <a:pt x="3438" y="6259"/>
                  </a:cubicBezTo>
                  <a:cubicBezTo>
                    <a:pt x="4520" y="6259"/>
                    <a:pt x="5599" y="5694"/>
                    <a:pt x="6188" y="4695"/>
                  </a:cubicBezTo>
                  <a:cubicBezTo>
                    <a:pt x="7060" y="3214"/>
                    <a:pt x="6558" y="1241"/>
                    <a:pt x="5092" y="395"/>
                  </a:cubicBezTo>
                  <a:cubicBezTo>
                    <a:pt x="4627" y="127"/>
                    <a:pt x="4112" y="0"/>
                    <a:pt x="360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5" name="Google Shape;10345;p25"/>
            <p:cNvSpPr/>
            <p:nvPr/>
          </p:nvSpPr>
          <p:spPr>
            <a:xfrm>
              <a:off x="2873575" y="1834875"/>
              <a:ext cx="175525" cy="155950"/>
            </a:xfrm>
            <a:custGeom>
              <a:avLst/>
              <a:gdLst/>
              <a:ahLst/>
              <a:cxnLst/>
              <a:rect l="l" t="t" r="r" b="b"/>
              <a:pathLst>
                <a:path w="7021" h="6238" extrusionOk="0">
                  <a:moveTo>
                    <a:pt x="3605" y="1"/>
                  </a:moveTo>
                  <a:cubicBezTo>
                    <a:pt x="2537" y="1"/>
                    <a:pt x="1460" y="551"/>
                    <a:pt x="865" y="1528"/>
                  </a:cubicBezTo>
                  <a:cubicBezTo>
                    <a:pt x="0" y="2953"/>
                    <a:pt x="445" y="4891"/>
                    <a:pt x="1845" y="5787"/>
                  </a:cubicBezTo>
                  <a:cubicBezTo>
                    <a:pt x="2323" y="6093"/>
                    <a:pt x="2868" y="6237"/>
                    <a:pt x="3416" y="6237"/>
                  </a:cubicBezTo>
                  <a:cubicBezTo>
                    <a:pt x="4485" y="6237"/>
                    <a:pt x="5561" y="5687"/>
                    <a:pt x="6156" y="4710"/>
                  </a:cubicBezTo>
                  <a:cubicBezTo>
                    <a:pt x="7021" y="3285"/>
                    <a:pt x="6576" y="1347"/>
                    <a:pt x="5176" y="451"/>
                  </a:cubicBezTo>
                  <a:cubicBezTo>
                    <a:pt x="4698" y="145"/>
                    <a:pt x="4153" y="1"/>
                    <a:pt x="360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6" name="Google Shape;10346;p25"/>
            <p:cNvSpPr/>
            <p:nvPr/>
          </p:nvSpPr>
          <p:spPr>
            <a:xfrm>
              <a:off x="4668350" y="1907825"/>
              <a:ext cx="177075" cy="156475"/>
            </a:xfrm>
            <a:custGeom>
              <a:avLst/>
              <a:gdLst/>
              <a:ahLst/>
              <a:cxnLst/>
              <a:rect l="l" t="t" r="r" b="b"/>
              <a:pathLst>
                <a:path w="7083" h="6259" extrusionOk="0">
                  <a:moveTo>
                    <a:pt x="3618" y="1"/>
                  </a:moveTo>
                  <a:cubicBezTo>
                    <a:pt x="2518" y="1"/>
                    <a:pt x="1431" y="584"/>
                    <a:pt x="852" y="1602"/>
                  </a:cubicBezTo>
                  <a:cubicBezTo>
                    <a:pt x="0" y="3100"/>
                    <a:pt x="530" y="5065"/>
                    <a:pt x="2009" y="5885"/>
                  </a:cubicBezTo>
                  <a:cubicBezTo>
                    <a:pt x="2464" y="6138"/>
                    <a:pt x="2965" y="6258"/>
                    <a:pt x="3463" y="6258"/>
                  </a:cubicBezTo>
                  <a:cubicBezTo>
                    <a:pt x="4581" y="6258"/>
                    <a:pt x="5690" y="5656"/>
                    <a:pt x="6258" y="4609"/>
                  </a:cubicBezTo>
                  <a:cubicBezTo>
                    <a:pt x="7082" y="3091"/>
                    <a:pt x="6516" y="1136"/>
                    <a:pt x="5026" y="348"/>
                  </a:cubicBezTo>
                  <a:cubicBezTo>
                    <a:pt x="4582" y="112"/>
                    <a:pt x="4099" y="1"/>
                    <a:pt x="361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7" name="Google Shape;10347;p25"/>
            <p:cNvSpPr/>
            <p:nvPr/>
          </p:nvSpPr>
          <p:spPr>
            <a:xfrm>
              <a:off x="3470150" y="4043250"/>
              <a:ext cx="173925" cy="153925"/>
            </a:xfrm>
            <a:custGeom>
              <a:avLst/>
              <a:gdLst/>
              <a:ahLst/>
              <a:cxnLst/>
              <a:rect l="l" t="t" r="r" b="b"/>
              <a:pathLst>
                <a:path w="6957" h="6157" extrusionOk="0">
                  <a:moveTo>
                    <a:pt x="3566" y="0"/>
                  </a:moveTo>
                  <a:cubicBezTo>
                    <a:pt x="2458" y="0"/>
                    <a:pt x="1355" y="594"/>
                    <a:pt x="801" y="1618"/>
                  </a:cubicBezTo>
                  <a:cubicBezTo>
                    <a:pt x="1" y="3096"/>
                    <a:pt x="549" y="5029"/>
                    <a:pt x="1989" y="5807"/>
                  </a:cubicBezTo>
                  <a:cubicBezTo>
                    <a:pt x="2427" y="6045"/>
                    <a:pt x="2910" y="6156"/>
                    <a:pt x="3391" y="6156"/>
                  </a:cubicBezTo>
                  <a:cubicBezTo>
                    <a:pt x="4499" y="6156"/>
                    <a:pt x="5602" y="5562"/>
                    <a:pt x="6156" y="4539"/>
                  </a:cubicBezTo>
                  <a:cubicBezTo>
                    <a:pt x="6956" y="3061"/>
                    <a:pt x="6408" y="1127"/>
                    <a:pt x="4968" y="349"/>
                  </a:cubicBezTo>
                  <a:cubicBezTo>
                    <a:pt x="4530" y="112"/>
                    <a:pt x="4047" y="0"/>
                    <a:pt x="35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8" name="Google Shape;10348;p25"/>
            <p:cNvSpPr/>
            <p:nvPr/>
          </p:nvSpPr>
          <p:spPr>
            <a:xfrm>
              <a:off x="2772350" y="3650925"/>
              <a:ext cx="173900" cy="153925"/>
            </a:xfrm>
            <a:custGeom>
              <a:avLst/>
              <a:gdLst/>
              <a:ahLst/>
              <a:cxnLst/>
              <a:rect l="l" t="t" r="r" b="b"/>
              <a:pathLst>
                <a:path w="6956" h="6157" extrusionOk="0">
                  <a:moveTo>
                    <a:pt x="3568" y="0"/>
                  </a:moveTo>
                  <a:cubicBezTo>
                    <a:pt x="2472" y="0"/>
                    <a:pt x="1379" y="582"/>
                    <a:pt x="816" y="1592"/>
                  </a:cubicBezTo>
                  <a:cubicBezTo>
                    <a:pt x="0" y="3054"/>
                    <a:pt x="528" y="4993"/>
                    <a:pt x="1961" y="5793"/>
                  </a:cubicBezTo>
                  <a:cubicBezTo>
                    <a:pt x="2405" y="6040"/>
                    <a:pt x="2896" y="6157"/>
                    <a:pt x="3387" y="6157"/>
                  </a:cubicBezTo>
                  <a:cubicBezTo>
                    <a:pt x="4483" y="6157"/>
                    <a:pt x="5578" y="5575"/>
                    <a:pt x="6140" y="4566"/>
                  </a:cubicBezTo>
                  <a:cubicBezTo>
                    <a:pt x="6955" y="3104"/>
                    <a:pt x="6428" y="1165"/>
                    <a:pt x="4994" y="365"/>
                  </a:cubicBezTo>
                  <a:cubicBezTo>
                    <a:pt x="4550" y="117"/>
                    <a:pt x="4058" y="0"/>
                    <a:pt x="35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9" name="Google Shape;10349;p25"/>
            <p:cNvSpPr/>
            <p:nvPr/>
          </p:nvSpPr>
          <p:spPr>
            <a:xfrm>
              <a:off x="2474200" y="2546925"/>
              <a:ext cx="174425" cy="154625"/>
            </a:xfrm>
            <a:custGeom>
              <a:avLst/>
              <a:gdLst/>
              <a:ahLst/>
              <a:cxnLst/>
              <a:rect l="l" t="t" r="r" b="b"/>
              <a:pathLst>
                <a:path w="6977" h="6185" extrusionOk="0">
                  <a:moveTo>
                    <a:pt x="3580" y="1"/>
                  </a:moveTo>
                  <a:cubicBezTo>
                    <a:pt x="2488" y="1"/>
                    <a:pt x="1398" y="577"/>
                    <a:pt x="825" y="1580"/>
                  </a:cubicBezTo>
                  <a:cubicBezTo>
                    <a:pt x="0" y="3028"/>
                    <a:pt x="504" y="4963"/>
                    <a:pt x="1922" y="5794"/>
                  </a:cubicBezTo>
                  <a:cubicBezTo>
                    <a:pt x="2375" y="6059"/>
                    <a:pt x="2883" y="6184"/>
                    <a:pt x="3392" y="6184"/>
                  </a:cubicBezTo>
                  <a:cubicBezTo>
                    <a:pt x="4505" y="6184"/>
                    <a:pt x="5622" y="5587"/>
                    <a:pt x="6179" y="4556"/>
                  </a:cubicBezTo>
                  <a:cubicBezTo>
                    <a:pt x="6976" y="3083"/>
                    <a:pt x="6437" y="1157"/>
                    <a:pt x="5008" y="364"/>
                  </a:cubicBezTo>
                  <a:cubicBezTo>
                    <a:pt x="4562" y="117"/>
                    <a:pt x="4071" y="1"/>
                    <a:pt x="358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0" name="Google Shape;10350;p25"/>
            <p:cNvSpPr/>
            <p:nvPr/>
          </p:nvSpPr>
          <p:spPr>
            <a:xfrm>
              <a:off x="3557275" y="1440125"/>
              <a:ext cx="172525" cy="152125"/>
            </a:xfrm>
            <a:custGeom>
              <a:avLst/>
              <a:gdLst/>
              <a:ahLst/>
              <a:cxnLst/>
              <a:rect l="l" t="t" r="r" b="b"/>
              <a:pathLst>
                <a:path w="6901" h="6085" extrusionOk="0">
                  <a:moveTo>
                    <a:pt x="3499" y="1"/>
                  </a:moveTo>
                  <a:cubicBezTo>
                    <a:pt x="2463" y="1"/>
                    <a:pt x="1449" y="544"/>
                    <a:pt x="873" y="1515"/>
                  </a:cubicBezTo>
                  <a:cubicBezTo>
                    <a:pt x="1" y="2989"/>
                    <a:pt x="481" y="4868"/>
                    <a:pt x="1943" y="5697"/>
                  </a:cubicBezTo>
                  <a:cubicBezTo>
                    <a:pt x="2404" y="5960"/>
                    <a:pt x="2906" y="6084"/>
                    <a:pt x="3402" y="6084"/>
                  </a:cubicBezTo>
                  <a:cubicBezTo>
                    <a:pt x="4438" y="6084"/>
                    <a:pt x="5451" y="5541"/>
                    <a:pt x="6026" y="4570"/>
                  </a:cubicBezTo>
                  <a:cubicBezTo>
                    <a:pt x="6900" y="3097"/>
                    <a:pt x="6418" y="1218"/>
                    <a:pt x="4957" y="387"/>
                  </a:cubicBezTo>
                  <a:cubicBezTo>
                    <a:pt x="4496" y="125"/>
                    <a:pt x="3995" y="1"/>
                    <a:pt x="349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1" name="Google Shape;10351;p25"/>
            <p:cNvSpPr/>
            <p:nvPr/>
          </p:nvSpPr>
          <p:spPr>
            <a:xfrm>
              <a:off x="4953400" y="222472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9" y="1"/>
                  </a:moveTo>
                  <a:cubicBezTo>
                    <a:pt x="2418" y="1"/>
                    <a:pt x="1381" y="570"/>
                    <a:pt x="816" y="1582"/>
                  </a:cubicBezTo>
                  <a:cubicBezTo>
                    <a:pt x="1" y="3040"/>
                    <a:pt x="477" y="4852"/>
                    <a:pt x="1891" y="5680"/>
                  </a:cubicBezTo>
                  <a:cubicBezTo>
                    <a:pt x="2360" y="5954"/>
                    <a:pt x="2873" y="6085"/>
                    <a:pt x="3380" y="6085"/>
                  </a:cubicBezTo>
                  <a:cubicBezTo>
                    <a:pt x="4440" y="6085"/>
                    <a:pt x="5478" y="5515"/>
                    <a:pt x="6044" y="4503"/>
                  </a:cubicBezTo>
                  <a:cubicBezTo>
                    <a:pt x="6859" y="3044"/>
                    <a:pt x="6383" y="1233"/>
                    <a:pt x="4967" y="405"/>
                  </a:cubicBezTo>
                  <a:cubicBezTo>
                    <a:pt x="4498" y="131"/>
                    <a:pt x="3986" y="1"/>
                    <a:pt x="347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2" name="Google Shape;10352;p25"/>
            <p:cNvSpPr/>
            <p:nvPr/>
          </p:nvSpPr>
          <p:spPr>
            <a:xfrm>
              <a:off x="3374075" y="1492950"/>
              <a:ext cx="173000" cy="152850"/>
            </a:xfrm>
            <a:custGeom>
              <a:avLst/>
              <a:gdLst/>
              <a:ahLst/>
              <a:cxnLst/>
              <a:rect l="l" t="t" r="r" b="b"/>
              <a:pathLst>
                <a:path w="6920" h="6114" extrusionOk="0">
                  <a:moveTo>
                    <a:pt x="3529" y="1"/>
                  </a:moveTo>
                  <a:cubicBezTo>
                    <a:pt x="2495" y="1"/>
                    <a:pt x="1471" y="534"/>
                    <a:pt x="883" y="1486"/>
                  </a:cubicBezTo>
                  <a:cubicBezTo>
                    <a:pt x="1" y="2920"/>
                    <a:pt x="458" y="4837"/>
                    <a:pt x="1885" y="5699"/>
                  </a:cubicBezTo>
                  <a:cubicBezTo>
                    <a:pt x="2351" y="5981"/>
                    <a:pt x="2870" y="6114"/>
                    <a:pt x="3387" y="6114"/>
                  </a:cubicBezTo>
                  <a:cubicBezTo>
                    <a:pt x="4441" y="6114"/>
                    <a:pt x="5487" y="5561"/>
                    <a:pt x="6065" y="4579"/>
                  </a:cubicBezTo>
                  <a:cubicBezTo>
                    <a:pt x="6919" y="3123"/>
                    <a:pt x="6427" y="1215"/>
                    <a:pt x="4986" y="387"/>
                  </a:cubicBezTo>
                  <a:cubicBezTo>
                    <a:pt x="4530" y="125"/>
                    <a:pt x="4028" y="1"/>
                    <a:pt x="352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3" name="Google Shape;10353;p25"/>
            <p:cNvSpPr/>
            <p:nvPr/>
          </p:nvSpPr>
          <p:spPr>
            <a:xfrm>
              <a:off x="4388125" y="1594975"/>
              <a:ext cx="173025" cy="152800"/>
            </a:xfrm>
            <a:custGeom>
              <a:avLst/>
              <a:gdLst/>
              <a:ahLst/>
              <a:cxnLst/>
              <a:rect l="l" t="t" r="r" b="b"/>
              <a:pathLst>
                <a:path w="6921" h="6112" extrusionOk="0">
                  <a:moveTo>
                    <a:pt x="3525" y="0"/>
                  </a:moveTo>
                  <a:cubicBezTo>
                    <a:pt x="2479" y="0"/>
                    <a:pt x="1447" y="545"/>
                    <a:pt x="867" y="1513"/>
                  </a:cubicBezTo>
                  <a:cubicBezTo>
                    <a:pt x="1" y="2959"/>
                    <a:pt x="478" y="4873"/>
                    <a:pt x="1915" y="5715"/>
                  </a:cubicBezTo>
                  <a:cubicBezTo>
                    <a:pt x="2375" y="5984"/>
                    <a:pt x="2883" y="6112"/>
                    <a:pt x="3390" y="6112"/>
                  </a:cubicBezTo>
                  <a:cubicBezTo>
                    <a:pt x="4456" y="6112"/>
                    <a:pt x="5513" y="5546"/>
                    <a:pt x="6082" y="4548"/>
                  </a:cubicBezTo>
                  <a:cubicBezTo>
                    <a:pt x="6921" y="3077"/>
                    <a:pt x="6408" y="1176"/>
                    <a:pt x="4958" y="370"/>
                  </a:cubicBezTo>
                  <a:cubicBezTo>
                    <a:pt x="4507" y="119"/>
                    <a:pt x="4015" y="0"/>
                    <a:pt x="352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4" name="Google Shape;10354;p25"/>
            <p:cNvSpPr/>
            <p:nvPr/>
          </p:nvSpPr>
          <p:spPr>
            <a:xfrm>
              <a:off x="3191875" y="154647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8" y="1"/>
                  </a:moveTo>
                  <a:cubicBezTo>
                    <a:pt x="2420" y="1"/>
                    <a:pt x="1386" y="566"/>
                    <a:pt x="820" y="1573"/>
                  </a:cubicBezTo>
                  <a:cubicBezTo>
                    <a:pt x="0" y="3029"/>
                    <a:pt x="472" y="4845"/>
                    <a:pt x="1884" y="5676"/>
                  </a:cubicBezTo>
                  <a:cubicBezTo>
                    <a:pt x="2354" y="5953"/>
                    <a:pt x="2870" y="6085"/>
                    <a:pt x="3380" y="6085"/>
                  </a:cubicBezTo>
                  <a:cubicBezTo>
                    <a:pt x="4438" y="6085"/>
                    <a:pt x="5472" y="5519"/>
                    <a:pt x="6039" y="4512"/>
                  </a:cubicBezTo>
                  <a:cubicBezTo>
                    <a:pt x="6858" y="3057"/>
                    <a:pt x="6387" y="1242"/>
                    <a:pt x="4975" y="410"/>
                  </a:cubicBezTo>
                  <a:cubicBezTo>
                    <a:pt x="4504" y="133"/>
                    <a:pt x="3988" y="1"/>
                    <a:pt x="347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5" name="Google Shape;10355;p25"/>
            <p:cNvSpPr/>
            <p:nvPr/>
          </p:nvSpPr>
          <p:spPr>
            <a:xfrm>
              <a:off x="5052700" y="2592625"/>
              <a:ext cx="171475" cy="152125"/>
            </a:xfrm>
            <a:custGeom>
              <a:avLst/>
              <a:gdLst/>
              <a:ahLst/>
              <a:cxnLst/>
              <a:rect l="l" t="t" r="r" b="b"/>
              <a:pathLst>
                <a:path w="6859" h="6085" extrusionOk="0">
                  <a:moveTo>
                    <a:pt x="3478" y="0"/>
                  </a:moveTo>
                  <a:cubicBezTo>
                    <a:pt x="2420" y="0"/>
                    <a:pt x="1384" y="567"/>
                    <a:pt x="818" y="1576"/>
                  </a:cubicBezTo>
                  <a:cubicBezTo>
                    <a:pt x="0" y="3030"/>
                    <a:pt x="473" y="4846"/>
                    <a:pt x="1885" y="5677"/>
                  </a:cubicBezTo>
                  <a:cubicBezTo>
                    <a:pt x="2355" y="5953"/>
                    <a:pt x="2870" y="6084"/>
                    <a:pt x="3379" y="6084"/>
                  </a:cubicBezTo>
                  <a:cubicBezTo>
                    <a:pt x="4438" y="6084"/>
                    <a:pt x="5473" y="5517"/>
                    <a:pt x="6040" y="4508"/>
                  </a:cubicBezTo>
                  <a:cubicBezTo>
                    <a:pt x="6858" y="3054"/>
                    <a:pt x="6387" y="1238"/>
                    <a:pt x="4972" y="407"/>
                  </a:cubicBezTo>
                  <a:cubicBezTo>
                    <a:pt x="4502" y="131"/>
                    <a:pt x="3988" y="0"/>
                    <a:pt x="347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6" name="Google Shape;10356;p25"/>
            <p:cNvSpPr/>
            <p:nvPr/>
          </p:nvSpPr>
          <p:spPr>
            <a:xfrm>
              <a:off x="5002850" y="2408375"/>
              <a:ext cx="172400" cy="152725"/>
            </a:xfrm>
            <a:custGeom>
              <a:avLst/>
              <a:gdLst/>
              <a:ahLst/>
              <a:cxnLst/>
              <a:rect l="l" t="t" r="r" b="b"/>
              <a:pathLst>
                <a:path w="6896" h="6109" extrusionOk="0">
                  <a:moveTo>
                    <a:pt x="3504" y="1"/>
                  </a:moveTo>
                  <a:cubicBezTo>
                    <a:pt x="2399" y="1"/>
                    <a:pt x="1313" y="604"/>
                    <a:pt x="768" y="1649"/>
                  </a:cubicBezTo>
                  <a:cubicBezTo>
                    <a:pt x="0" y="3118"/>
                    <a:pt x="519" y="4939"/>
                    <a:pt x="1929" y="5733"/>
                  </a:cubicBezTo>
                  <a:cubicBezTo>
                    <a:pt x="2381" y="5988"/>
                    <a:pt x="2877" y="6109"/>
                    <a:pt x="3370" y="6109"/>
                  </a:cubicBezTo>
                  <a:cubicBezTo>
                    <a:pt x="4453" y="6109"/>
                    <a:pt x="5521" y="5527"/>
                    <a:pt x="6079" y="4510"/>
                  </a:cubicBezTo>
                  <a:cubicBezTo>
                    <a:pt x="6895" y="3025"/>
                    <a:pt x="6357" y="1128"/>
                    <a:pt x="4898" y="347"/>
                  </a:cubicBezTo>
                  <a:cubicBezTo>
                    <a:pt x="4458" y="112"/>
                    <a:pt x="3979" y="1"/>
                    <a:pt x="35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7" name="Google Shape;10357;p25"/>
            <p:cNvSpPr/>
            <p:nvPr/>
          </p:nvSpPr>
          <p:spPr>
            <a:xfrm>
              <a:off x="4885150" y="3435125"/>
              <a:ext cx="171350" cy="151400"/>
            </a:xfrm>
            <a:custGeom>
              <a:avLst/>
              <a:gdLst/>
              <a:ahLst/>
              <a:cxnLst/>
              <a:rect l="l" t="t" r="r" b="b"/>
              <a:pathLst>
                <a:path w="6854" h="6056" extrusionOk="0">
                  <a:moveTo>
                    <a:pt x="3469" y="1"/>
                  </a:moveTo>
                  <a:cubicBezTo>
                    <a:pt x="2453" y="1"/>
                    <a:pt x="1467" y="531"/>
                    <a:pt x="892" y="1490"/>
                  </a:cubicBezTo>
                  <a:cubicBezTo>
                    <a:pt x="0" y="2977"/>
                    <a:pt x="469" y="4829"/>
                    <a:pt x="1945" y="5666"/>
                  </a:cubicBezTo>
                  <a:cubicBezTo>
                    <a:pt x="2411" y="5930"/>
                    <a:pt x="2913" y="6055"/>
                    <a:pt x="3407" y="6055"/>
                  </a:cubicBezTo>
                  <a:cubicBezTo>
                    <a:pt x="4441" y="6055"/>
                    <a:pt x="5442" y="5505"/>
                    <a:pt x="6011" y="4517"/>
                  </a:cubicBezTo>
                  <a:cubicBezTo>
                    <a:pt x="6854" y="3057"/>
                    <a:pt x="6401" y="1256"/>
                    <a:pt x="4979" y="417"/>
                  </a:cubicBezTo>
                  <a:cubicBezTo>
                    <a:pt x="4501" y="135"/>
                    <a:pt x="3981" y="1"/>
                    <a:pt x="346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8" name="Google Shape;10358;p25"/>
            <p:cNvSpPr/>
            <p:nvPr/>
          </p:nvSpPr>
          <p:spPr>
            <a:xfrm>
              <a:off x="4753075" y="3673125"/>
              <a:ext cx="169525" cy="149600"/>
            </a:xfrm>
            <a:custGeom>
              <a:avLst/>
              <a:gdLst/>
              <a:ahLst/>
              <a:cxnLst/>
              <a:rect l="l" t="t" r="r" b="b"/>
              <a:pathLst>
                <a:path w="6781" h="5984" extrusionOk="0">
                  <a:moveTo>
                    <a:pt x="3404" y="0"/>
                  </a:moveTo>
                  <a:cubicBezTo>
                    <a:pt x="2391" y="0"/>
                    <a:pt x="1418" y="541"/>
                    <a:pt x="855" y="1518"/>
                  </a:cubicBezTo>
                  <a:cubicBezTo>
                    <a:pt x="0" y="2998"/>
                    <a:pt x="459" y="4765"/>
                    <a:pt x="1912" y="5591"/>
                  </a:cubicBezTo>
                  <a:cubicBezTo>
                    <a:pt x="2381" y="5857"/>
                    <a:pt x="2882" y="5984"/>
                    <a:pt x="3373" y="5984"/>
                  </a:cubicBezTo>
                  <a:cubicBezTo>
                    <a:pt x="4402" y="5984"/>
                    <a:pt x="5388" y="5426"/>
                    <a:pt x="5951" y="4418"/>
                  </a:cubicBezTo>
                  <a:cubicBezTo>
                    <a:pt x="6780" y="2929"/>
                    <a:pt x="6290" y="1174"/>
                    <a:pt x="4817" y="368"/>
                  </a:cubicBezTo>
                  <a:cubicBezTo>
                    <a:pt x="4363" y="119"/>
                    <a:pt x="3879" y="0"/>
                    <a:pt x="34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9" name="Google Shape;10359;p25"/>
            <p:cNvSpPr/>
            <p:nvPr/>
          </p:nvSpPr>
          <p:spPr>
            <a:xfrm>
              <a:off x="4156850" y="1465225"/>
              <a:ext cx="170300" cy="150750"/>
            </a:xfrm>
            <a:custGeom>
              <a:avLst/>
              <a:gdLst/>
              <a:ahLst/>
              <a:cxnLst/>
              <a:rect l="l" t="t" r="r" b="b"/>
              <a:pathLst>
                <a:path w="6812" h="6030" extrusionOk="0">
                  <a:moveTo>
                    <a:pt x="3430" y="1"/>
                  </a:moveTo>
                  <a:cubicBezTo>
                    <a:pt x="2376" y="1"/>
                    <a:pt x="1364" y="579"/>
                    <a:pt x="802" y="1615"/>
                  </a:cubicBezTo>
                  <a:cubicBezTo>
                    <a:pt x="1" y="3095"/>
                    <a:pt x="503" y="4856"/>
                    <a:pt x="1955" y="5656"/>
                  </a:cubicBezTo>
                  <a:cubicBezTo>
                    <a:pt x="2414" y="5909"/>
                    <a:pt x="2903" y="6029"/>
                    <a:pt x="3384" y="6029"/>
                  </a:cubicBezTo>
                  <a:cubicBezTo>
                    <a:pt x="4421" y="6029"/>
                    <a:pt x="5419" y="5468"/>
                    <a:pt x="5985" y="4464"/>
                  </a:cubicBezTo>
                  <a:cubicBezTo>
                    <a:pt x="6812" y="2993"/>
                    <a:pt x="6343" y="1223"/>
                    <a:pt x="4908" y="401"/>
                  </a:cubicBezTo>
                  <a:cubicBezTo>
                    <a:pt x="4435" y="130"/>
                    <a:pt x="3928" y="1"/>
                    <a:pt x="343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0" name="Google Shape;10360;p25"/>
            <p:cNvSpPr/>
            <p:nvPr/>
          </p:nvSpPr>
          <p:spPr>
            <a:xfrm>
              <a:off x="4622150" y="1726775"/>
              <a:ext cx="170100" cy="150675"/>
            </a:xfrm>
            <a:custGeom>
              <a:avLst/>
              <a:gdLst/>
              <a:ahLst/>
              <a:cxnLst/>
              <a:rect l="l" t="t" r="r" b="b"/>
              <a:pathLst>
                <a:path w="6804" h="6027" extrusionOk="0">
                  <a:moveTo>
                    <a:pt x="3424" y="0"/>
                  </a:moveTo>
                  <a:cubicBezTo>
                    <a:pt x="2394" y="0"/>
                    <a:pt x="1403" y="552"/>
                    <a:pt x="834" y="1551"/>
                  </a:cubicBezTo>
                  <a:cubicBezTo>
                    <a:pt x="0" y="3019"/>
                    <a:pt x="460" y="4793"/>
                    <a:pt x="1888" y="5619"/>
                  </a:cubicBezTo>
                  <a:cubicBezTo>
                    <a:pt x="2364" y="5895"/>
                    <a:pt x="2877" y="6027"/>
                    <a:pt x="3381" y="6027"/>
                  </a:cubicBezTo>
                  <a:cubicBezTo>
                    <a:pt x="4396" y="6027"/>
                    <a:pt x="5376" y="5493"/>
                    <a:pt x="5945" y="4528"/>
                  </a:cubicBezTo>
                  <a:cubicBezTo>
                    <a:pt x="6804" y="3069"/>
                    <a:pt x="6376" y="1284"/>
                    <a:pt x="4968" y="437"/>
                  </a:cubicBezTo>
                  <a:cubicBezTo>
                    <a:pt x="4476" y="141"/>
                    <a:pt x="3945" y="0"/>
                    <a:pt x="342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1" name="Google Shape;10361;p25"/>
            <p:cNvSpPr/>
            <p:nvPr/>
          </p:nvSpPr>
          <p:spPr>
            <a:xfrm>
              <a:off x="4904550" y="2041775"/>
              <a:ext cx="169825" cy="150150"/>
            </a:xfrm>
            <a:custGeom>
              <a:avLst/>
              <a:gdLst/>
              <a:ahLst/>
              <a:cxnLst/>
              <a:rect l="l" t="t" r="r" b="b"/>
              <a:pathLst>
                <a:path w="6793" h="6006" extrusionOk="0">
                  <a:moveTo>
                    <a:pt x="3412" y="0"/>
                  </a:moveTo>
                  <a:cubicBezTo>
                    <a:pt x="2392" y="0"/>
                    <a:pt x="1415" y="545"/>
                    <a:pt x="848" y="1532"/>
                  </a:cubicBezTo>
                  <a:cubicBezTo>
                    <a:pt x="1" y="3007"/>
                    <a:pt x="458" y="4774"/>
                    <a:pt x="1899" y="5601"/>
                  </a:cubicBezTo>
                  <a:cubicBezTo>
                    <a:pt x="2374" y="5875"/>
                    <a:pt x="2883" y="6005"/>
                    <a:pt x="3382" y="6005"/>
                  </a:cubicBezTo>
                  <a:cubicBezTo>
                    <a:pt x="4402" y="6005"/>
                    <a:pt x="5379" y="5460"/>
                    <a:pt x="5945" y="4474"/>
                  </a:cubicBezTo>
                  <a:cubicBezTo>
                    <a:pt x="6792" y="2997"/>
                    <a:pt x="6337" y="1232"/>
                    <a:pt x="4896" y="404"/>
                  </a:cubicBezTo>
                  <a:cubicBezTo>
                    <a:pt x="4420" y="131"/>
                    <a:pt x="3911" y="0"/>
                    <a:pt x="34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2" name="Google Shape;10362;p25"/>
            <p:cNvSpPr/>
            <p:nvPr/>
          </p:nvSpPr>
          <p:spPr>
            <a:xfrm>
              <a:off x="4070475" y="4069250"/>
              <a:ext cx="170250" cy="150725"/>
            </a:xfrm>
            <a:custGeom>
              <a:avLst/>
              <a:gdLst/>
              <a:ahLst/>
              <a:cxnLst/>
              <a:rect l="l" t="t" r="r" b="b"/>
              <a:pathLst>
                <a:path w="6810" h="6029" extrusionOk="0">
                  <a:moveTo>
                    <a:pt x="3428" y="0"/>
                  </a:moveTo>
                  <a:cubicBezTo>
                    <a:pt x="2379" y="0"/>
                    <a:pt x="1371" y="574"/>
                    <a:pt x="808" y="1602"/>
                  </a:cubicBezTo>
                  <a:cubicBezTo>
                    <a:pt x="0" y="3079"/>
                    <a:pt x="495" y="4844"/>
                    <a:pt x="1941" y="5649"/>
                  </a:cubicBezTo>
                  <a:cubicBezTo>
                    <a:pt x="2404" y="5906"/>
                    <a:pt x="2898" y="6029"/>
                    <a:pt x="3384" y="6029"/>
                  </a:cubicBezTo>
                  <a:cubicBezTo>
                    <a:pt x="4416" y="6029"/>
                    <a:pt x="5409" y="5474"/>
                    <a:pt x="5975" y="4476"/>
                  </a:cubicBezTo>
                  <a:cubicBezTo>
                    <a:pt x="6810" y="3006"/>
                    <a:pt x="6348" y="1234"/>
                    <a:pt x="4919" y="407"/>
                  </a:cubicBezTo>
                  <a:cubicBezTo>
                    <a:pt x="4442" y="131"/>
                    <a:pt x="3930" y="0"/>
                    <a:pt x="342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3" name="Google Shape;10363;p25"/>
            <p:cNvSpPr/>
            <p:nvPr/>
          </p:nvSpPr>
          <p:spPr>
            <a:xfrm>
              <a:off x="2441850" y="3153925"/>
              <a:ext cx="170625" cy="150700"/>
            </a:xfrm>
            <a:custGeom>
              <a:avLst/>
              <a:gdLst/>
              <a:ahLst/>
              <a:cxnLst/>
              <a:rect l="l" t="t" r="r" b="b"/>
              <a:pathLst>
                <a:path w="6825" h="6028" extrusionOk="0">
                  <a:moveTo>
                    <a:pt x="3446" y="0"/>
                  </a:moveTo>
                  <a:cubicBezTo>
                    <a:pt x="2432" y="0"/>
                    <a:pt x="1454" y="531"/>
                    <a:pt x="885" y="1495"/>
                  </a:cubicBezTo>
                  <a:cubicBezTo>
                    <a:pt x="0" y="2989"/>
                    <a:pt x="468" y="4812"/>
                    <a:pt x="1949" y="5643"/>
                  </a:cubicBezTo>
                  <a:cubicBezTo>
                    <a:pt x="2414" y="5903"/>
                    <a:pt x="2911" y="6027"/>
                    <a:pt x="3400" y="6027"/>
                  </a:cubicBezTo>
                  <a:cubicBezTo>
                    <a:pt x="4430" y="6027"/>
                    <a:pt x="5421" y="5475"/>
                    <a:pt x="5988" y="4482"/>
                  </a:cubicBezTo>
                  <a:cubicBezTo>
                    <a:pt x="6825" y="3017"/>
                    <a:pt x="6371" y="1240"/>
                    <a:pt x="4943" y="410"/>
                  </a:cubicBezTo>
                  <a:cubicBezTo>
                    <a:pt x="4466" y="133"/>
                    <a:pt x="3952" y="0"/>
                    <a:pt x="344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4" name="Google Shape;10364;p25"/>
            <p:cNvSpPr/>
            <p:nvPr/>
          </p:nvSpPr>
          <p:spPr>
            <a:xfrm>
              <a:off x="3056825" y="3967775"/>
              <a:ext cx="169525" cy="149650"/>
            </a:xfrm>
            <a:custGeom>
              <a:avLst/>
              <a:gdLst/>
              <a:ahLst/>
              <a:cxnLst/>
              <a:rect l="l" t="t" r="r" b="b"/>
              <a:pathLst>
                <a:path w="6781" h="5986" extrusionOk="0">
                  <a:moveTo>
                    <a:pt x="3408" y="1"/>
                  </a:moveTo>
                  <a:cubicBezTo>
                    <a:pt x="2390" y="1"/>
                    <a:pt x="1411" y="548"/>
                    <a:pt x="849" y="1531"/>
                  </a:cubicBezTo>
                  <a:cubicBezTo>
                    <a:pt x="0" y="3012"/>
                    <a:pt x="467" y="4777"/>
                    <a:pt x="1923" y="5598"/>
                  </a:cubicBezTo>
                  <a:cubicBezTo>
                    <a:pt x="2389" y="5860"/>
                    <a:pt x="2886" y="5986"/>
                    <a:pt x="3372" y="5986"/>
                  </a:cubicBezTo>
                  <a:cubicBezTo>
                    <a:pt x="4405" y="5986"/>
                    <a:pt x="5395" y="5422"/>
                    <a:pt x="5956" y="4407"/>
                  </a:cubicBezTo>
                  <a:cubicBezTo>
                    <a:pt x="6780" y="2919"/>
                    <a:pt x="6282" y="1164"/>
                    <a:pt x="4807" y="362"/>
                  </a:cubicBezTo>
                  <a:cubicBezTo>
                    <a:pt x="4357" y="118"/>
                    <a:pt x="3879" y="1"/>
                    <a:pt x="340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5" name="Google Shape;10365;p25"/>
            <p:cNvSpPr/>
            <p:nvPr/>
          </p:nvSpPr>
          <p:spPr>
            <a:xfrm>
              <a:off x="3887800" y="4122725"/>
              <a:ext cx="169725" cy="150100"/>
            </a:xfrm>
            <a:custGeom>
              <a:avLst/>
              <a:gdLst/>
              <a:ahLst/>
              <a:cxnLst/>
              <a:rect l="l" t="t" r="r" b="b"/>
              <a:pathLst>
                <a:path w="6789" h="6004" extrusionOk="0">
                  <a:moveTo>
                    <a:pt x="3411" y="1"/>
                  </a:moveTo>
                  <a:cubicBezTo>
                    <a:pt x="2396" y="1"/>
                    <a:pt x="1421" y="539"/>
                    <a:pt x="854" y="1516"/>
                  </a:cubicBezTo>
                  <a:cubicBezTo>
                    <a:pt x="1" y="2986"/>
                    <a:pt x="447" y="4759"/>
                    <a:pt x="1880" y="5592"/>
                  </a:cubicBezTo>
                  <a:cubicBezTo>
                    <a:pt x="2360" y="5870"/>
                    <a:pt x="2874" y="6004"/>
                    <a:pt x="3379" y="6004"/>
                  </a:cubicBezTo>
                  <a:cubicBezTo>
                    <a:pt x="4393" y="6004"/>
                    <a:pt x="5367" y="5466"/>
                    <a:pt x="5934" y="4490"/>
                  </a:cubicBezTo>
                  <a:cubicBezTo>
                    <a:pt x="6788" y="3017"/>
                    <a:pt x="6343" y="1245"/>
                    <a:pt x="4908" y="412"/>
                  </a:cubicBezTo>
                  <a:cubicBezTo>
                    <a:pt x="4429" y="134"/>
                    <a:pt x="3915" y="1"/>
                    <a:pt x="341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6" name="Google Shape;10366;p25"/>
            <p:cNvSpPr/>
            <p:nvPr/>
          </p:nvSpPr>
          <p:spPr>
            <a:xfrm>
              <a:off x="5019725" y="3198900"/>
              <a:ext cx="169475" cy="149600"/>
            </a:xfrm>
            <a:custGeom>
              <a:avLst/>
              <a:gdLst/>
              <a:ahLst/>
              <a:cxnLst/>
              <a:rect l="l" t="t" r="r" b="b"/>
              <a:pathLst>
                <a:path w="6779" h="5984" extrusionOk="0">
                  <a:moveTo>
                    <a:pt x="3406" y="0"/>
                  </a:moveTo>
                  <a:cubicBezTo>
                    <a:pt x="2388" y="0"/>
                    <a:pt x="1410" y="546"/>
                    <a:pt x="847" y="1529"/>
                  </a:cubicBezTo>
                  <a:cubicBezTo>
                    <a:pt x="0" y="3010"/>
                    <a:pt x="466" y="4777"/>
                    <a:pt x="1922" y="5596"/>
                  </a:cubicBezTo>
                  <a:cubicBezTo>
                    <a:pt x="2388" y="5858"/>
                    <a:pt x="2885" y="5984"/>
                    <a:pt x="3373" y="5984"/>
                  </a:cubicBezTo>
                  <a:cubicBezTo>
                    <a:pt x="4405" y="5984"/>
                    <a:pt x="5393" y="5420"/>
                    <a:pt x="5955" y="4405"/>
                  </a:cubicBezTo>
                  <a:cubicBezTo>
                    <a:pt x="6779" y="2918"/>
                    <a:pt x="6281" y="1162"/>
                    <a:pt x="4806" y="362"/>
                  </a:cubicBezTo>
                  <a:cubicBezTo>
                    <a:pt x="4355" y="117"/>
                    <a:pt x="3876" y="0"/>
                    <a:pt x="34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7" name="Google Shape;10367;p25"/>
            <p:cNvSpPr/>
            <p:nvPr/>
          </p:nvSpPr>
          <p:spPr>
            <a:xfrm>
              <a:off x="2492050" y="3338075"/>
              <a:ext cx="169975" cy="150200"/>
            </a:xfrm>
            <a:custGeom>
              <a:avLst/>
              <a:gdLst/>
              <a:ahLst/>
              <a:cxnLst/>
              <a:rect l="l" t="t" r="r" b="b"/>
              <a:pathLst>
                <a:path w="6799" h="6008" extrusionOk="0">
                  <a:moveTo>
                    <a:pt x="3419" y="1"/>
                  </a:moveTo>
                  <a:cubicBezTo>
                    <a:pt x="2374" y="1"/>
                    <a:pt x="1372" y="577"/>
                    <a:pt x="811" y="1606"/>
                  </a:cubicBezTo>
                  <a:cubicBezTo>
                    <a:pt x="1" y="3089"/>
                    <a:pt x="506" y="4845"/>
                    <a:pt x="1971" y="5643"/>
                  </a:cubicBezTo>
                  <a:cubicBezTo>
                    <a:pt x="2424" y="5890"/>
                    <a:pt x="2906" y="6008"/>
                    <a:pt x="3379" y="6008"/>
                  </a:cubicBezTo>
                  <a:cubicBezTo>
                    <a:pt x="4424" y="6008"/>
                    <a:pt x="5427" y="5432"/>
                    <a:pt x="5988" y="4404"/>
                  </a:cubicBezTo>
                  <a:cubicBezTo>
                    <a:pt x="6799" y="2920"/>
                    <a:pt x="6293" y="1165"/>
                    <a:pt x="4828" y="366"/>
                  </a:cubicBezTo>
                  <a:cubicBezTo>
                    <a:pt x="4374" y="119"/>
                    <a:pt x="3892" y="1"/>
                    <a:pt x="341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8" name="Google Shape;10368;p25"/>
            <p:cNvSpPr/>
            <p:nvPr/>
          </p:nvSpPr>
          <p:spPr>
            <a:xfrm>
              <a:off x="2392775" y="2970200"/>
              <a:ext cx="169975" cy="150175"/>
            </a:xfrm>
            <a:custGeom>
              <a:avLst/>
              <a:gdLst/>
              <a:ahLst/>
              <a:cxnLst/>
              <a:rect l="l" t="t" r="r" b="b"/>
              <a:pathLst>
                <a:path w="6799" h="6007" extrusionOk="0">
                  <a:moveTo>
                    <a:pt x="3414" y="0"/>
                  </a:moveTo>
                  <a:cubicBezTo>
                    <a:pt x="2379" y="0"/>
                    <a:pt x="1388" y="564"/>
                    <a:pt x="826" y="1577"/>
                  </a:cubicBezTo>
                  <a:cubicBezTo>
                    <a:pt x="1" y="3061"/>
                    <a:pt x="487" y="4816"/>
                    <a:pt x="1946" y="5627"/>
                  </a:cubicBezTo>
                  <a:cubicBezTo>
                    <a:pt x="2409" y="5884"/>
                    <a:pt x="2901" y="6007"/>
                    <a:pt x="3384" y="6007"/>
                  </a:cubicBezTo>
                  <a:cubicBezTo>
                    <a:pt x="4418" y="6007"/>
                    <a:pt x="5409" y="5443"/>
                    <a:pt x="5973" y="4430"/>
                  </a:cubicBezTo>
                  <a:cubicBezTo>
                    <a:pt x="6798" y="2946"/>
                    <a:pt x="6312" y="1190"/>
                    <a:pt x="4853" y="381"/>
                  </a:cubicBezTo>
                  <a:cubicBezTo>
                    <a:pt x="4390" y="123"/>
                    <a:pt x="3897" y="0"/>
                    <a:pt x="34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9" name="Google Shape;10369;p25"/>
            <p:cNvSpPr/>
            <p:nvPr/>
          </p:nvSpPr>
          <p:spPr>
            <a:xfrm>
              <a:off x="3742175" y="1388175"/>
              <a:ext cx="169125" cy="149650"/>
            </a:xfrm>
            <a:custGeom>
              <a:avLst/>
              <a:gdLst/>
              <a:ahLst/>
              <a:cxnLst/>
              <a:rect l="l" t="t" r="r" b="b"/>
              <a:pathLst>
                <a:path w="6765" h="5986" extrusionOk="0">
                  <a:moveTo>
                    <a:pt x="3391" y="1"/>
                  </a:moveTo>
                  <a:cubicBezTo>
                    <a:pt x="2344" y="1"/>
                    <a:pt x="1341" y="582"/>
                    <a:pt x="782" y="1620"/>
                  </a:cubicBezTo>
                  <a:cubicBezTo>
                    <a:pt x="1" y="3072"/>
                    <a:pt x="484" y="4791"/>
                    <a:pt x="1897" y="5593"/>
                  </a:cubicBezTo>
                  <a:cubicBezTo>
                    <a:pt x="2367" y="5859"/>
                    <a:pt x="2867" y="5986"/>
                    <a:pt x="3358" y="5986"/>
                  </a:cubicBezTo>
                  <a:cubicBezTo>
                    <a:pt x="4387" y="5986"/>
                    <a:pt x="5373" y="5426"/>
                    <a:pt x="5935" y="4417"/>
                  </a:cubicBezTo>
                  <a:cubicBezTo>
                    <a:pt x="6765" y="2927"/>
                    <a:pt x="6271" y="1172"/>
                    <a:pt x="4800" y="368"/>
                  </a:cubicBezTo>
                  <a:cubicBezTo>
                    <a:pt x="4346" y="119"/>
                    <a:pt x="3864" y="1"/>
                    <a:pt x="339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0" name="Google Shape;10370;p25"/>
            <p:cNvSpPr/>
            <p:nvPr/>
          </p:nvSpPr>
          <p:spPr>
            <a:xfrm>
              <a:off x="2559950" y="2127775"/>
              <a:ext cx="170225" cy="150750"/>
            </a:xfrm>
            <a:custGeom>
              <a:avLst/>
              <a:gdLst/>
              <a:ahLst/>
              <a:cxnLst/>
              <a:rect l="l" t="t" r="r" b="b"/>
              <a:pathLst>
                <a:path w="6809" h="6030" extrusionOk="0">
                  <a:moveTo>
                    <a:pt x="3427" y="1"/>
                  </a:moveTo>
                  <a:cubicBezTo>
                    <a:pt x="2378" y="1"/>
                    <a:pt x="1370" y="574"/>
                    <a:pt x="807" y="1603"/>
                  </a:cubicBezTo>
                  <a:cubicBezTo>
                    <a:pt x="1" y="3079"/>
                    <a:pt x="494" y="4844"/>
                    <a:pt x="1940" y="5649"/>
                  </a:cubicBezTo>
                  <a:cubicBezTo>
                    <a:pt x="2403" y="5907"/>
                    <a:pt x="2897" y="6030"/>
                    <a:pt x="3383" y="6030"/>
                  </a:cubicBezTo>
                  <a:cubicBezTo>
                    <a:pt x="4416" y="6030"/>
                    <a:pt x="5409" y="5475"/>
                    <a:pt x="5975" y="4476"/>
                  </a:cubicBezTo>
                  <a:cubicBezTo>
                    <a:pt x="6809" y="3008"/>
                    <a:pt x="6348" y="1236"/>
                    <a:pt x="4918" y="409"/>
                  </a:cubicBezTo>
                  <a:cubicBezTo>
                    <a:pt x="4441" y="133"/>
                    <a:pt x="3929" y="1"/>
                    <a:pt x="342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1" name="Google Shape;10371;p25"/>
            <p:cNvSpPr/>
            <p:nvPr/>
          </p:nvSpPr>
          <p:spPr>
            <a:xfrm>
              <a:off x="4253600" y="4016325"/>
              <a:ext cx="169925" cy="150200"/>
            </a:xfrm>
            <a:custGeom>
              <a:avLst/>
              <a:gdLst/>
              <a:ahLst/>
              <a:cxnLst/>
              <a:rect l="l" t="t" r="r" b="b"/>
              <a:pathLst>
                <a:path w="6797" h="6008" extrusionOk="0">
                  <a:moveTo>
                    <a:pt x="3416" y="1"/>
                  </a:moveTo>
                  <a:cubicBezTo>
                    <a:pt x="2379" y="1"/>
                    <a:pt x="1385" y="567"/>
                    <a:pt x="821" y="1584"/>
                  </a:cubicBezTo>
                  <a:cubicBezTo>
                    <a:pt x="0" y="3068"/>
                    <a:pt x="490" y="4823"/>
                    <a:pt x="1950" y="5630"/>
                  </a:cubicBezTo>
                  <a:cubicBezTo>
                    <a:pt x="2411" y="5886"/>
                    <a:pt x="2902" y="6008"/>
                    <a:pt x="3383" y="6008"/>
                  </a:cubicBezTo>
                  <a:cubicBezTo>
                    <a:pt x="4420" y="6008"/>
                    <a:pt x="5413" y="5441"/>
                    <a:pt x="5976" y="4423"/>
                  </a:cubicBezTo>
                  <a:cubicBezTo>
                    <a:pt x="6797" y="2941"/>
                    <a:pt x="6307" y="1185"/>
                    <a:pt x="4848" y="377"/>
                  </a:cubicBezTo>
                  <a:cubicBezTo>
                    <a:pt x="4387" y="122"/>
                    <a:pt x="3897" y="1"/>
                    <a:pt x="341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2" name="Google Shape;10372;p25"/>
            <p:cNvSpPr/>
            <p:nvPr/>
          </p:nvSpPr>
          <p:spPr>
            <a:xfrm>
              <a:off x="3009950" y="1600925"/>
              <a:ext cx="169450" cy="149600"/>
            </a:xfrm>
            <a:custGeom>
              <a:avLst/>
              <a:gdLst/>
              <a:ahLst/>
              <a:cxnLst/>
              <a:rect l="l" t="t" r="r" b="b"/>
              <a:pathLst>
                <a:path w="6778" h="5984" extrusionOk="0">
                  <a:moveTo>
                    <a:pt x="3403" y="0"/>
                  </a:moveTo>
                  <a:cubicBezTo>
                    <a:pt x="2394" y="0"/>
                    <a:pt x="1425" y="536"/>
                    <a:pt x="861" y="1504"/>
                  </a:cubicBezTo>
                  <a:cubicBezTo>
                    <a:pt x="1" y="2983"/>
                    <a:pt x="450" y="4753"/>
                    <a:pt x="1897" y="5583"/>
                  </a:cubicBezTo>
                  <a:cubicBezTo>
                    <a:pt x="2371" y="5854"/>
                    <a:pt x="2877" y="5983"/>
                    <a:pt x="3373" y="5983"/>
                  </a:cubicBezTo>
                  <a:cubicBezTo>
                    <a:pt x="4398" y="5983"/>
                    <a:pt x="5379" y="5430"/>
                    <a:pt x="5942" y="4430"/>
                  </a:cubicBezTo>
                  <a:cubicBezTo>
                    <a:pt x="6778" y="2948"/>
                    <a:pt x="6294" y="1186"/>
                    <a:pt x="4830" y="375"/>
                  </a:cubicBezTo>
                  <a:cubicBezTo>
                    <a:pt x="4371" y="121"/>
                    <a:pt x="3883" y="0"/>
                    <a:pt x="34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3" name="Google Shape;10373;p25"/>
            <p:cNvSpPr/>
            <p:nvPr/>
          </p:nvSpPr>
          <p:spPr>
            <a:xfrm>
              <a:off x="5103300" y="2777825"/>
              <a:ext cx="169050" cy="149625"/>
            </a:xfrm>
            <a:custGeom>
              <a:avLst/>
              <a:gdLst/>
              <a:ahLst/>
              <a:cxnLst/>
              <a:rect l="l" t="t" r="r" b="b"/>
              <a:pathLst>
                <a:path w="6762" h="5985" extrusionOk="0">
                  <a:moveTo>
                    <a:pt x="3403" y="1"/>
                  </a:moveTo>
                  <a:cubicBezTo>
                    <a:pt x="2385" y="1"/>
                    <a:pt x="1410" y="547"/>
                    <a:pt x="845" y="1537"/>
                  </a:cubicBezTo>
                  <a:cubicBezTo>
                    <a:pt x="1" y="3020"/>
                    <a:pt x="472" y="4784"/>
                    <a:pt x="1933" y="5600"/>
                  </a:cubicBezTo>
                  <a:cubicBezTo>
                    <a:pt x="2398" y="5860"/>
                    <a:pt x="2892" y="5985"/>
                    <a:pt x="3377" y="5985"/>
                  </a:cubicBezTo>
                  <a:cubicBezTo>
                    <a:pt x="4412" y="5985"/>
                    <a:pt x="5402" y="5417"/>
                    <a:pt x="5963" y="4398"/>
                  </a:cubicBezTo>
                  <a:cubicBezTo>
                    <a:pt x="6762" y="2948"/>
                    <a:pt x="6300" y="1225"/>
                    <a:pt x="4897" y="411"/>
                  </a:cubicBezTo>
                  <a:cubicBezTo>
                    <a:pt x="4418" y="134"/>
                    <a:pt x="3906" y="1"/>
                    <a:pt x="34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4" name="Google Shape;10374;p25"/>
            <p:cNvSpPr/>
            <p:nvPr/>
          </p:nvSpPr>
          <p:spPr>
            <a:xfrm>
              <a:off x="2694125" y="1891225"/>
              <a:ext cx="168975" cy="149600"/>
            </a:xfrm>
            <a:custGeom>
              <a:avLst/>
              <a:gdLst/>
              <a:ahLst/>
              <a:cxnLst/>
              <a:rect l="l" t="t" r="r" b="b"/>
              <a:pathLst>
                <a:path w="6759" h="5984" extrusionOk="0">
                  <a:moveTo>
                    <a:pt x="3386" y="0"/>
                  </a:moveTo>
                  <a:cubicBezTo>
                    <a:pt x="2353" y="0"/>
                    <a:pt x="1365" y="563"/>
                    <a:pt x="804" y="1577"/>
                  </a:cubicBezTo>
                  <a:cubicBezTo>
                    <a:pt x="1" y="3026"/>
                    <a:pt x="456" y="4753"/>
                    <a:pt x="1856" y="5568"/>
                  </a:cubicBezTo>
                  <a:cubicBezTo>
                    <a:pt x="2338" y="5849"/>
                    <a:pt x="2853" y="5983"/>
                    <a:pt x="3358" y="5983"/>
                  </a:cubicBezTo>
                  <a:cubicBezTo>
                    <a:pt x="4374" y="5983"/>
                    <a:pt x="5346" y="5441"/>
                    <a:pt x="5911" y="4455"/>
                  </a:cubicBezTo>
                  <a:cubicBezTo>
                    <a:pt x="6758" y="2974"/>
                    <a:pt x="6293" y="1209"/>
                    <a:pt x="4837" y="388"/>
                  </a:cubicBezTo>
                  <a:cubicBezTo>
                    <a:pt x="4370" y="126"/>
                    <a:pt x="3873" y="0"/>
                    <a:pt x="33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5" name="Google Shape;10375;p25"/>
            <p:cNvSpPr/>
            <p:nvPr/>
          </p:nvSpPr>
          <p:spPr>
            <a:xfrm>
              <a:off x="2427850" y="2365750"/>
              <a:ext cx="168300" cy="149025"/>
            </a:xfrm>
            <a:custGeom>
              <a:avLst/>
              <a:gdLst/>
              <a:ahLst/>
              <a:cxnLst/>
              <a:rect l="l" t="t" r="r" b="b"/>
              <a:pathLst>
                <a:path w="6732" h="5961" extrusionOk="0">
                  <a:moveTo>
                    <a:pt x="3375" y="0"/>
                  </a:moveTo>
                  <a:cubicBezTo>
                    <a:pt x="2344" y="0"/>
                    <a:pt x="1356" y="563"/>
                    <a:pt x="796" y="1575"/>
                  </a:cubicBezTo>
                  <a:cubicBezTo>
                    <a:pt x="0" y="3016"/>
                    <a:pt x="457" y="4740"/>
                    <a:pt x="1851" y="5551"/>
                  </a:cubicBezTo>
                  <a:cubicBezTo>
                    <a:pt x="2328" y="5828"/>
                    <a:pt x="2840" y="5960"/>
                    <a:pt x="3341" y="5960"/>
                  </a:cubicBezTo>
                  <a:cubicBezTo>
                    <a:pt x="4356" y="5960"/>
                    <a:pt x="5329" y="5418"/>
                    <a:pt x="5890" y="4435"/>
                  </a:cubicBezTo>
                  <a:cubicBezTo>
                    <a:pt x="6732" y="2962"/>
                    <a:pt x="6265" y="1199"/>
                    <a:pt x="4815" y="384"/>
                  </a:cubicBezTo>
                  <a:cubicBezTo>
                    <a:pt x="4352" y="124"/>
                    <a:pt x="3859" y="0"/>
                    <a:pt x="33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6" name="Google Shape;10376;p25"/>
            <p:cNvSpPr/>
            <p:nvPr/>
          </p:nvSpPr>
          <p:spPr>
            <a:xfrm>
              <a:off x="2824900" y="3837650"/>
              <a:ext cx="168100" cy="148375"/>
            </a:xfrm>
            <a:custGeom>
              <a:avLst/>
              <a:gdLst/>
              <a:ahLst/>
              <a:cxnLst/>
              <a:rect l="l" t="t" r="r" b="b"/>
              <a:pathLst>
                <a:path w="6724" h="5935" extrusionOk="0">
                  <a:moveTo>
                    <a:pt x="3384" y="1"/>
                  </a:moveTo>
                  <a:cubicBezTo>
                    <a:pt x="2390" y="1"/>
                    <a:pt x="1430" y="519"/>
                    <a:pt x="872" y="1457"/>
                  </a:cubicBezTo>
                  <a:cubicBezTo>
                    <a:pt x="1" y="2920"/>
                    <a:pt x="440" y="4709"/>
                    <a:pt x="1874" y="5536"/>
                  </a:cubicBezTo>
                  <a:cubicBezTo>
                    <a:pt x="2341" y="5806"/>
                    <a:pt x="2845" y="5934"/>
                    <a:pt x="3341" y="5934"/>
                  </a:cubicBezTo>
                  <a:cubicBezTo>
                    <a:pt x="4334" y="5934"/>
                    <a:pt x="5294" y="5417"/>
                    <a:pt x="5852" y="4480"/>
                  </a:cubicBezTo>
                  <a:cubicBezTo>
                    <a:pt x="6723" y="3015"/>
                    <a:pt x="6284" y="1226"/>
                    <a:pt x="4850" y="399"/>
                  </a:cubicBezTo>
                  <a:cubicBezTo>
                    <a:pt x="4383" y="130"/>
                    <a:pt x="3879" y="1"/>
                    <a:pt x="338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7" name="Google Shape;10377;p25"/>
            <p:cNvSpPr/>
            <p:nvPr/>
          </p:nvSpPr>
          <p:spPr>
            <a:xfrm>
              <a:off x="3705825" y="4177100"/>
              <a:ext cx="167275" cy="147750"/>
            </a:xfrm>
            <a:custGeom>
              <a:avLst/>
              <a:gdLst/>
              <a:ahLst/>
              <a:cxnLst/>
              <a:rect l="l" t="t" r="r" b="b"/>
              <a:pathLst>
                <a:path w="6691" h="5910" extrusionOk="0">
                  <a:moveTo>
                    <a:pt x="3385" y="0"/>
                  </a:moveTo>
                  <a:cubicBezTo>
                    <a:pt x="2392" y="0"/>
                    <a:pt x="1428" y="515"/>
                    <a:pt x="871" y="1447"/>
                  </a:cubicBezTo>
                  <a:cubicBezTo>
                    <a:pt x="0" y="2904"/>
                    <a:pt x="453" y="4712"/>
                    <a:pt x="1894" y="5528"/>
                  </a:cubicBezTo>
                  <a:cubicBezTo>
                    <a:pt x="2349" y="5787"/>
                    <a:pt x="2840" y="5910"/>
                    <a:pt x="3324" y="5910"/>
                  </a:cubicBezTo>
                  <a:cubicBezTo>
                    <a:pt x="4334" y="5910"/>
                    <a:pt x="5312" y="5375"/>
                    <a:pt x="5867" y="4414"/>
                  </a:cubicBezTo>
                  <a:cubicBezTo>
                    <a:pt x="6691" y="2985"/>
                    <a:pt x="6250" y="1221"/>
                    <a:pt x="4866" y="408"/>
                  </a:cubicBezTo>
                  <a:cubicBezTo>
                    <a:pt x="4398" y="132"/>
                    <a:pt x="3888" y="0"/>
                    <a:pt x="338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8" name="Google Shape;10378;p25"/>
            <p:cNvSpPr/>
            <p:nvPr/>
          </p:nvSpPr>
          <p:spPr>
            <a:xfrm>
              <a:off x="2543275" y="3523225"/>
              <a:ext cx="166950" cy="147825"/>
            </a:xfrm>
            <a:custGeom>
              <a:avLst/>
              <a:gdLst/>
              <a:ahLst/>
              <a:cxnLst/>
              <a:rect l="l" t="t" r="r" b="b"/>
              <a:pathLst>
                <a:path w="6678" h="5913" extrusionOk="0">
                  <a:moveTo>
                    <a:pt x="3370" y="0"/>
                  </a:moveTo>
                  <a:cubicBezTo>
                    <a:pt x="2348" y="0"/>
                    <a:pt x="1359" y="550"/>
                    <a:pt x="806" y="1531"/>
                  </a:cubicBezTo>
                  <a:cubicBezTo>
                    <a:pt x="0" y="2963"/>
                    <a:pt x="461" y="4720"/>
                    <a:pt x="1860" y="5521"/>
                  </a:cubicBezTo>
                  <a:cubicBezTo>
                    <a:pt x="2321" y="5786"/>
                    <a:pt x="2818" y="5912"/>
                    <a:pt x="3306" y="5912"/>
                  </a:cubicBezTo>
                  <a:cubicBezTo>
                    <a:pt x="4343" y="5912"/>
                    <a:pt x="5345" y="5345"/>
                    <a:pt x="5895" y="4332"/>
                  </a:cubicBezTo>
                  <a:cubicBezTo>
                    <a:pt x="6677" y="2892"/>
                    <a:pt x="6180" y="1146"/>
                    <a:pt x="4766" y="364"/>
                  </a:cubicBezTo>
                  <a:cubicBezTo>
                    <a:pt x="4320" y="117"/>
                    <a:pt x="3842" y="0"/>
                    <a:pt x="337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9" name="Google Shape;10379;p25"/>
            <p:cNvSpPr/>
            <p:nvPr/>
          </p:nvSpPr>
          <p:spPr>
            <a:xfrm>
              <a:off x="2344000" y="2787175"/>
              <a:ext cx="168225" cy="148350"/>
            </a:xfrm>
            <a:custGeom>
              <a:avLst/>
              <a:gdLst/>
              <a:ahLst/>
              <a:cxnLst/>
              <a:rect l="l" t="t" r="r" b="b"/>
              <a:pathLst>
                <a:path w="6729" h="5934" extrusionOk="0">
                  <a:moveTo>
                    <a:pt x="3388" y="0"/>
                  </a:moveTo>
                  <a:cubicBezTo>
                    <a:pt x="2388" y="0"/>
                    <a:pt x="1422" y="525"/>
                    <a:pt x="864" y="1473"/>
                  </a:cubicBezTo>
                  <a:cubicBezTo>
                    <a:pt x="1" y="2939"/>
                    <a:pt x="450" y="4724"/>
                    <a:pt x="1891" y="5544"/>
                  </a:cubicBezTo>
                  <a:cubicBezTo>
                    <a:pt x="2354" y="5808"/>
                    <a:pt x="2852" y="5934"/>
                    <a:pt x="3341" y="5934"/>
                  </a:cubicBezTo>
                  <a:cubicBezTo>
                    <a:pt x="4341" y="5934"/>
                    <a:pt x="5306" y="5409"/>
                    <a:pt x="5864" y="4461"/>
                  </a:cubicBezTo>
                  <a:cubicBezTo>
                    <a:pt x="6729" y="2995"/>
                    <a:pt x="6278" y="1210"/>
                    <a:pt x="4837" y="390"/>
                  </a:cubicBezTo>
                  <a:cubicBezTo>
                    <a:pt x="4375" y="126"/>
                    <a:pt x="3877" y="0"/>
                    <a:pt x="338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0" name="Google Shape;10380;p25"/>
            <p:cNvSpPr/>
            <p:nvPr/>
          </p:nvSpPr>
          <p:spPr>
            <a:xfrm>
              <a:off x="4437900" y="3964050"/>
              <a:ext cx="167250" cy="148375"/>
            </a:xfrm>
            <a:custGeom>
              <a:avLst/>
              <a:gdLst/>
              <a:ahLst/>
              <a:cxnLst/>
              <a:rect l="l" t="t" r="r" b="b"/>
              <a:pathLst>
                <a:path w="6690" h="5935" extrusionOk="0">
                  <a:moveTo>
                    <a:pt x="3366" y="1"/>
                  </a:moveTo>
                  <a:cubicBezTo>
                    <a:pt x="2354" y="1"/>
                    <a:pt x="1382" y="539"/>
                    <a:pt x="823" y="1513"/>
                  </a:cubicBezTo>
                  <a:cubicBezTo>
                    <a:pt x="1" y="2948"/>
                    <a:pt x="434" y="4693"/>
                    <a:pt x="1816" y="5512"/>
                  </a:cubicBezTo>
                  <a:cubicBezTo>
                    <a:pt x="2297" y="5798"/>
                    <a:pt x="2817" y="5935"/>
                    <a:pt x="3326" y="5935"/>
                  </a:cubicBezTo>
                  <a:cubicBezTo>
                    <a:pt x="4338" y="5935"/>
                    <a:pt x="5310" y="5397"/>
                    <a:pt x="5869" y="4422"/>
                  </a:cubicBezTo>
                  <a:cubicBezTo>
                    <a:pt x="6689" y="2988"/>
                    <a:pt x="6256" y="1243"/>
                    <a:pt x="4875" y="423"/>
                  </a:cubicBezTo>
                  <a:cubicBezTo>
                    <a:pt x="4394" y="137"/>
                    <a:pt x="3875" y="1"/>
                    <a:pt x="33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1" name="Google Shape;10381;p25"/>
            <p:cNvSpPr/>
            <p:nvPr/>
          </p:nvSpPr>
          <p:spPr>
            <a:xfrm>
              <a:off x="3290525" y="4099175"/>
              <a:ext cx="167250" cy="148400"/>
            </a:xfrm>
            <a:custGeom>
              <a:avLst/>
              <a:gdLst/>
              <a:ahLst/>
              <a:cxnLst/>
              <a:rect l="l" t="t" r="r" b="b"/>
              <a:pathLst>
                <a:path w="6690" h="5936" extrusionOk="0">
                  <a:moveTo>
                    <a:pt x="3365" y="0"/>
                  </a:moveTo>
                  <a:cubicBezTo>
                    <a:pt x="2348" y="0"/>
                    <a:pt x="1369" y="546"/>
                    <a:pt x="811" y="1532"/>
                  </a:cubicBezTo>
                  <a:cubicBezTo>
                    <a:pt x="1" y="2968"/>
                    <a:pt x="447" y="4711"/>
                    <a:pt x="1834" y="5524"/>
                  </a:cubicBezTo>
                  <a:cubicBezTo>
                    <a:pt x="2309" y="5803"/>
                    <a:pt x="2821" y="5936"/>
                    <a:pt x="3323" y="5936"/>
                  </a:cubicBezTo>
                  <a:cubicBezTo>
                    <a:pt x="4342" y="5936"/>
                    <a:pt x="5320" y="5390"/>
                    <a:pt x="5879" y="4403"/>
                  </a:cubicBezTo>
                  <a:cubicBezTo>
                    <a:pt x="6689" y="2969"/>
                    <a:pt x="6243" y="1226"/>
                    <a:pt x="4856" y="412"/>
                  </a:cubicBezTo>
                  <a:cubicBezTo>
                    <a:pt x="4380" y="133"/>
                    <a:pt x="3868" y="0"/>
                    <a:pt x="33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2" name="Google Shape;10382;p25"/>
            <p:cNvSpPr/>
            <p:nvPr/>
          </p:nvSpPr>
          <p:spPr>
            <a:xfrm>
              <a:off x="4856850" y="1859525"/>
              <a:ext cx="165975" cy="146775"/>
            </a:xfrm>
            <a:custGeom>
              <a:avLst/>
              <a:gdLst/>
              <a:ahLst/>
              <a:cxnLst/>
              <a:rect l="l" t="t" r="r" b="b"/>
              <a:pathLst>
                <a:path w="6639" h="5871" extrusionOk="0">
                  <a:moveTo>
                    <a:pt x="3365" y="0"/>
                  </a:moveTo>
                  <a:cubicBezTo>
                    <a:pt x="2337" y="0"/>
                    <a:pt x="1335" y="555"/>
                    <a:pt x="792" y="1537"/>
                  </a:cubicBezTo>
                  <a:cubicBezTo>
                    <a:pt x="0" y="2966"/>
                    <a:pt x="491" y="4736"/>
                    <a:pt x="1894" y="5513"/>
                  </a:cubicBezTo>
                  <a:cubicBezTo>
                    <a:pt x="2332" y="5755"/>
                    <a:pt x="2806" y="5870"/>
                    <a:pt x="3274" y="5870"/>
                  </a:cubicBezTo>
                  <a:cubicBezTo>
                    <a:pt x="4302" y="5870"/>
                    <a:pt x="5304" y="5315"/>
                    <a:pt x="5848" y="4334"/>
                  </a:cubicBezTo>
                  <a:cubicBezTo>
                    <a:pt x="6639" y="2904"/>
                    <a:pt x="6147" y="1135"/>
                    <a:pt x="4745" y="358"/>
                  </a:cubicBezTo>
                  <a:cubicBezTo>
                    <a:pt x="4307" y="115"/>
                    <a:pt x="3833" y="0"/>
                    <a:pt x="33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3" name="Google Shape;10383;p25"/>
            <p:cNvSpPr/>
            <p:nvPr/>
          </p:nvSpPr>
          <p:spPr>
            <a:xfrm>
              <a:off x="2829325" y="1656150"/>
              <a:ext cx="164675" cy="145500"/>
            </a:xfrm>
            <a:custGeom>
              <a:avLst/>
              <a:gdLst/>
              <a:ahLst/>
              <a:cxnLst/>
              <a:rect l="l" t="t" r="r" b="b"/>
              <a:pathLst>
                <a:path w="6587" h="5820" extrusionOk="0">
                  <a:moveTo>
                    <a:pt x="3365" y="1"/>
                  </a:moveTo>
                  <a:cubicBezTo>
                    <a:pt x="2343" y="1"/>
                    <a:pt x="1332" y="544"/>
                    <a:pt x="793" y="1491"/>
                  </a:cubicBezTo>
                  <a:cubicBezTo>
                    <a:pt x="1" y="2886"/>
                    <a:pt x="494" y="4710"/>
                    <a:pt x="1872" y="5474"/>
                  </a:cubicBezTo>
                  <a:cubicBezTo>
                    <a:pt x="2296" y="5708"/>
                    <a:pt x="2760" y="5819"/>
                    <a:pt x="3223" y="5819"/>
                  </a:cubicBezTo>
                  <a:cubicBezTo>
                    <a:pt x="4265" y="5819"/>
                    <a:pt x="5295" y="5257"/>
                    <a:pt x="5823" y="4282"/>
                  </a:cubicBezTo>
                  <a:cubicBezTo>
                    <a:pt x="6586" y="2871"/>
                    <a:pt x="6059" y="1051"/>
                    <a:pt x="4669" y="320"/>
                  </a:cubicBezTo>
                  <a:cubicBezTo>
                    <a:pt x="4258" y="103"/>
                    <a:pt x="3810" y="1"/>
                    <a:pt x="33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4" name="Google Shape;10384;p25"/>
            <p:cNvSpPr/>
            <p:nvPr/>
          </p:nvSpPr>
          <p:spPr>
            <a:xfrm>
              <a:off x="5155925" y="2963825"/>
              <a:ext cx="164175" cy="145475"/>
            </a:xfrm>
            <a:custGeom>
              <a:avLst/>
              <a:gdLst/>
              <a:ahLst/>
              <a:cxnLst/>
              <a:rect l="l" t="t" r="r" b="b"/>
              <a:pathLst>
                <a:path w="6567" h="5819" extrusionOk="0">
                  <a:moveTo>
                    <a:pt x="3344" y="0"/>
                  </a:moveTo>
                  <a:cubicBezTo>
                    <a:pt x="2310" y="0"/>
                    <a:pt x="1285" y="555"/>
                    <a:pt x="753" y="1523"/>
                  </a:cubicBezTo>
                  <a:cubicBezTo>
                    <a:pt x="0" y="2892"/>
                    <a:pt x="464" y="4656"/>
                    <a:pt x="1785" y="5437"/>
                  </a:cubicBezTo>
                  <a:cubicBezTo>
                    <a:pt x="2223" y="5696"/>
                    <a:pt x="2711" y="5819"/>
                    <a:pt x="3198" y="5819"/>
                  </a:cubicBezTo>
                  <a:cubicBezTo>
                    <a:pt x="4212" y="5819"/>
                    <a:pt x="5221" y="5286"/>
                    <a:pt x="5763" y="4346"/>
                  </a:cubicBezTo>
                  <a:cubicBezTo>
                    <a:pt x="6566" y="2955"/>
                    <a:pt x="6083" y="1129"/>
                    <a:pt x="4711" y="356"/>
                  </a:cubicBezTo>
                  <a:cubicBezTo>
                    <a:pt x="4283" y="114"/>
                    <a:pt x="3813" y="0"/>
                    <a:pt x="334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5" name="Google Shape;10385;p25"/>
            <p:cNvSpPr/>
            <p:nvPr/>
          </p:nvSpPr>
          <p:spPr>
            <a:xfrm>
              <a:off x="3926725" y="1336750"/>
              <a:ext cx="165275" cy="146150"/>
            </a:xfrm>
            <a:custGeom>
              <a:avLst/>
              <a:gdLst/>
              <a:ahLst/>
              <a:cxnLst/>
              <a:rect l="l" t="t" r="r" b="b"/>
              <a:pathLst>
                <a:path w="6611" h="5846" extrusionOk="0">
                  <a:moveTo>
                    <a:pt x="3370" y="1"/>
                  </a:moveTo>
                  <a:cubicBezTo>
                    <a:pt x="2377" y="1"/>
                    <a:pt x="1394" y="513"/>
                    <a:pt x="840" y="1431"/>
                  </a:cubicBezTo>
                  <a:cubicBezTo>
                    <a:pt x="0" y="2820"/>
                    <a:pt x="444" y="4644"/>
                    <a:pt x="1814" y="5456"/>
                  </a:cubicBezTo>
                  <a:cubicBezTo>
                    <a:pt x="2261" y="5720"/>
                    <a:pt x="2756" y="5846"/>
                    <a:pt x="3248" y="5846"/>
                  </a:cubicBezTo>
                  <a:cubicBezTo>
                    <a:pt x="4223" y="5846"/>
                    <a:pt x="5187" y="5352"/>
                    <a:pt x="5747" y="4464"/>
                  </a:cubicBezTo>
                  <a:cubicBezTo>
                    <a:pt x="6611" y="3094"/>
                    <a:pt x="6204" y="1258"/>
                    <a:pt x="4850" y="419"/>
                  </a:cubicBezTo>
                  <a:cubicBezTo>
                    <a:pt x="4392" y="135"/>
                    <a:pt x="3880" y="1"/>
                    <a:pt x="33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6" name="Google Shape;10386;p25"/>
            <p:cNvSpPr/>
            <p:nvPr/>
          </p:nvSpPr>
          <p:spPr>
            <a:xfrm>
              <a:off x="4622950" y="3912650"/>
              <a:ext cx="163075" cy="144850"/>
            </a:xfrm>
            <a:custGeom>
              <a:avLst/>
              <a:gdLst/>
              <a:ahLst/>
              <a:cxnLst/>
              <a:rect l="l" t="t" r="r" b="b"/>
              <a:pathLst>
                <a:path w="6523" h="5794" extrusionOk="0">
                  <a:moveTo>
                    <a:pt x="3348" y="1"/>
                  </a:moveTo>
                  <a:cubicBezTo>
                    <a:pt x="2325" y="1"/>
                    <a:pt x="1301" y="541"/>
                    <a:pt x="767" y="1485"/>
                  </a:cubicBezTo>
                  <a:cubicBezTo>
                    <a:pt x="1" y="2838"/>
                    <a:pt x="459" y="4629"/>
                    <a:pt x="1773" y="5414"/>
                  </a:cubicBezTo>
                  <a:cubicBezTo>
                    <a:pt x="2205" y="5672"/>
                    <a:pt x="2690" y="5794"/>
                    <a:pt x="3176" y="5794"/>
                  </a:cubicBezTo>
                  <a:cubicBezTo>
                    <a:pt x="4198" y="5794"/>
                    <a:pt x="5222" y="5254"/>
                    <a:pt x="5756" y="4310"/>
                  </a:cubicBezTo>
                  <a:cubicBezTo>
                    <a:pt x="6523" y="2956"/>
                    <a:pt x="6064" y="1166"/>
                    <a:pt x="4750" y="380"/>
                  </a:cubicBezTo>
                  <a:cubicBezTo>
                    <a:pt x="4318" y="122"/>
                    <a:pt x="3833" y="1"/>
                    <a:pt x="334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7" name="Google Shape;10387;p25"/>
            <p:cNvSpPr/>
            <p:nvPr/>
          </p:nvSpPr>
          <p:spPr>
            <a:xfrm>
              <a:off x="3525450" y="4232075"/>
              <a:ext cx="162600" cy="144125"/>
            </a:xfrm>
            <a:custGeom>
              <a:avLst/>
              <a:gdLst/>
              <a:ahLst/>
              <a:cxnLst/>
              <a:rect l="l" t="t" r="r" b="b"/>
              <a:pathLst>
                <a:path w="6504" h="5765" extrusionOk="0">
                  <a:moveTo>
                    <a:pt x="3346" y="0"/>
                  </a:moveTo>
                  <a:cubicBezTo>
                    <a:pt x="2312" y="0"/>
                    <a:pt x="1270" y="552"/>
                    <a:pt x="748" y="1507"/>
                  </a:cubicBezTo>
                  <a:cubicBezTo>
                    <a:pt x="1" y="2871"/>
                    <a:pt x="496" y="4675"/>
                    <a:pt x="1824" y="5421"/>
                  </a:cubicBezTo>
                  <a:cubicBezTo>
                    <a:pt x="2239" y="5654"/>
                    <a:pt x="2701" y="5765"/>
                    <a:pt x="3163" y="5765"/>
                  </a:cubicBezTo>
                  <a:cubicBezTo>
                    <a:pt x="4177" y="5765"/>
                    <a:pt x="5193" y="5234"/>
                    <a:pt x="5729" y="4309"/>
                  </a:cubicBezTo>
                  <a:cubicBezTo>
                    <a:pt x="6504" y="2968"/>
                    <a:pt x="6042" y="1153"/>
                    <a:pt x="4729" y="372"/>
                  </a:cubicBezTo>
                  <a:cubicBezTo>
                    <a:pt x="4305" y="119"/>
                    <a:pt x="3826" y="0"/>
                    <a:pt x="334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8" name="Google Shape;10388;p25"/>
            <p:cNvSpPr/>
            <p:nvPr/>
          </p:nvSpPr>
          <p:spPr>
            <a:xfrm>
              <a:off x="2595100" y="3709000"/>
              <a:ext cx="162575" cy="144125"/>
            </a:xfrm>
            <a:custGeom>
              <a:avLst/>
              <a:gdLst/>
              <a:ahLst/>
              <a:cxnLst/>
              <a:rect l="l" t="t" r="r" b="b"/>
              <a:pathLst>
                <a:path w="6503" h="5765" extrusionOk="0">
                  <a:moveTo>
                    <a:pt x="3341" y="1"/>
                  </a:moveTo>
                  <a:cubicBezTo>
                    <a:pt x="2290" y="1"/>
                    <a:pt x="1236" y="570"/>
                    <a:pt x="724" y="1544"/>
                  </a:cubicBezTo>
                  <a:cubicBezTo>
                    <a:pt x="1" y="2925"/>
                    <a:pt x="524" y="4723"/>
                    <a:pt x="1859" y="5442"/>
                  </a:cubicBezTo>
                  <a:cubicBezTo>
                    <a:pt x="2265" y="5661"/>
                    <a:pt x="2713" y="5764"/>
                    <a:pt x="3161" y="5764"/>
                  </a:cubicBezTo>
                  <a:cubicBezTo>
                    <a:pt x="4192" y="5764"/>
                    <a:pt x="5224" y="5216"/>
                    <a:pt x="5748" y="4270"/>
                  </a:cubicBezTo>
                  <a:cubicBezTo>
                    <a:pt x="6502" y="2912"/>
                    <a:pt x="6014" y="1107"/>
                    <a:pt x="4690" y="351"/>
                  </a:cubicBezTo>
                  <a:cubicBezTo>
                    <a:pt x="4272" y="113"/>
                    <a:pt x="3807" y="1"/>
                    <a:pt x="334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9" name="Google Shape;10389;p25"/>
            <p:cNvSpPr/>
            <p:nvPr/>
          </p:nvSpPr>
          <p:spPr>
            <a:xfrm>
              <a:off x="4343750" y="1415375"/>
              <a:ext cx="162550" cy="144100"/>
            </a:xfrm>
            <a:custGeom>
              <a:avLst/>
              <a:gdLst/>
              <a:ahLst/>
              <a:cxnLst/>
              <a:rect l="l" t="t" r="r" b="b"/>
              <a:pathLst>
                <a:path w="6502" h="5764" extrusionOk="0">
                  <a:moveTo>
                    <a:pt x="3341" y="0"/>
                  </a:moveTo>
                  <a:cubicBezTo>
                    <a:pt x="2290" y="0"/>
                    <a:pt x="1235" y="569"/>
                    <a:pt x="724" y="1543"/>
                  </a:cubicBezTo>
                  <a:cubicBezTo>
                    <a:pt x="0" y="2925"/>
                    <a:pt x="523" y="4722"/>
                    <a:pt x="1858" y="5441"/>
                  </a:cubicBezTo>
                  <a:cubicBezTo>
                    <a:pt x="2265" y="5660"/>
                    <a:pt x="2713" y="5763"/>
                    <a:pt x="3161" y="5763"/>
                  </a:cubicBezTo>
                  <a:cubicBezTo>
                    <a:pt x="4192" y="5763"/>
                    <a:pt x="5223" y="5215"/>
                    <a:pt x="5747" y="4269"/>
                  </a:cubicBezTo>
                  <a:cubicBezTo>
                    <a:pt x="6502" y="2911"/>
                    <a:pt x="6014" y="1105"/>
                    <a:pt x="4689" y="350"/>
                  </a:cubicBezTo>
                  <a:cubicBezTo>
                    <a:pt x="4272" y="112"/>
                    <a:pt x="3807" y="0"/>
                    <a:pt x="33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0" name="Google Shape;10390;p25"/>
            <p:cNvSpPr/>
            <p:nvPr/>
          </p:nvSpPr>
          <p:spPr>
            <a:xfrm>
              <a:off x="4575750" y="1546125"/>
              <a:ext cx="163125" cy="144125"/>
            </a:xfrm>
            <a:custGeom>
              <a:avLst/>
              <a:gdLst/>
              <a:ahLst/>
              <a:cxnLst/>
              <a:rect l="l" t="t" r="r" b="b"/>
              <a:pathLst>
                <a:path w="6525" h="5765" extrusionOk="0">
                  <a:moveTo>
                    <a:pt x="3364" y="0"/>
                  </a:moveTo>
                  <a:cubicBezTo>
                    <a:pt x="2350" y="0"/>
                    <a:pt x="1332" y="531"/>
                    <a:pt x="797" y="1456"/>
                  </a:cubicBezTo>
                  <a:cubicBezTo>
                    <a:pt x="1" y="2834"/>
                    <a:pt x="517" y="4717"/>
                    <a:pt x="1893" y="5448"/>
                  </a:cubicBezTo>
                  <a:cubicBezTo>
                    <a:pt x="2297" y="5663"/>
                    <a:pt x="2741" y="5764"/>
                    <a:pt x="3185" y="5764"/>
                  </a:cubicBezTo>
                  <a:cubicBezTo>
                    <a:pt x="4222" y="5764"/>
                    <a:pt x="5256" y="5210"/>
                    <a:pt x="5777" y="4259"/>
                  </a:cubicBezTo>
                  <a:cubicBezTo>
                    <a:pt x="6524" y="2894"/>
                    <a:pt x="6029" y="1091"/>
                    <a:pt x="4702" y="343"/>
                  </a:cubicBezTo>
                  <a:cubicBezTo>
                    <a:pt x="4287" y="110"/>
                    <a:pt x="3826" y="0"/>
                    <a:pt x="33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1" name="Google Shape;10391;p25"/>
            <p:cNvSpPr/>
            <p:nvPr/>
          </p:nvSpPr>
          <p:spPr>
            <a:xfrm>
              <a:off x="2296925" y="2604975"/>
              <a:ext cx="163075" cy="144825"/>
            </a:xfrm>
            <a:custGeom>
              <a:avLst/>
              <a:gdLst/>
              <a:ahLst/>
              <a:cxnLst/>
              <a:rect l="l" t="t" r="r" b="b"/>
              <a:pathLst>
                <a:path w="6523" h="5793" extrusionOk="0">
                  <a:moveTo>
                    <a:pt x="3347" y="1"/>
                  </a:moveTo>
                  <a:cubicBezTo>
                    <a:pt x="2326" y="1"/>
                    <a:pt x="1304" y="539"/>
                    <a:pt x="768" y="1481"/>
                  </a:cubicBezTo>
                  <a:cubicBezTo>
                    <a:pt x="0" y="2832"/>
                    <a:pt x="456" y="4624"/>
                    <a:pt x="1769" y="5411"/>
                  </a:cubicBezTo>
                  <a:cubicBezTo>
                    <a:pt x="2201" y="5671"/>
                    <a:pt x="2687" y="5793"/>
                    <a:pt x="3174" y="5793"/>
                  </a:cubicBezTo>
                  <a:cubicBezTo>
                    <a:pt x="4195" y="5793"/>
                    <a:pt x="5218" y="5255"/>
                    <a:pt x="5753" y="4313"/>
                  </a:cubicBezTo>
                  <a:cubicBezTo>
                    <a:pt x="6522" y="2962"/>
                    <a:pt x="6067" y="1170"/>
                    <a:pt x="4753" y="383"/>
                  </a:cubicBezTo>
                  <a:cubicBezTo>
                    <a:pt x="4320" y="123"/>
                    <a:pt x="3834" y="1"/>
                    <a:pt x="33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2" name="Google Shape;10392;p25"/>
            <p:cNvSpPr/>
            <p:nvPr/>
          </p:nvSpPr>
          <p:spPr>
            <a:xfrm>
              <a:off x="2514750" y="1947825"/>
              <a:ext cx="161350" cy="142775"/>
            </a:xfrm>
            <a:custGeom>
              <a:avLst/>
              <a:gdLst/>
              <a:ahLst/>
              <a:cxnLst/>
              <a:rect l="l" t="t" r="r" b="b"/>
              <a:pathLst>
                <a:path w="6454" h="5711" extrusionOk="0">
                  <a:moveTo>
                    <a:pt x="3313" y="0"/>
                  </a:moveTo>
                  <a:cubicBezTo>
                    <a:pt x="2277" y="0"/>
                    <a:pt x="1245" y="557"/>
                    <a:pt x="735" y="1511"/>
                  </a:cubicBezTo>
                  <a:cubicBezTo>
                    <a:pt x="1" y="2884"/>
                    <a:pt x="519" y="4682"/>
                    <a:pt x="1854" y="5395"/>
                  </a:cubicBezTo>
                  <a:cubicBezTo>
                    <a:pt x="2257" y="5609"/>
                    <a:pt x="2699" y="5710"/>
                    <a:pt x="3141" y="5710"/>
                  </a:cubicBezTo>
                  <a:cubicBezTo>
                    <a:pt x="4177" y="5710"/>
                    <a:pt x="5209" y="5154"/>
                    <a:pt x="5720" y="4200"/>
                  </a:cubicBezTo>
                  <a:cubicBezTo>
                    <a:pt x="6454" y="2827"/>
                    <a:pt x="5935" y="1029"/>
                    <a:pt x="4600" y="316"/>
                  </a:cubicBezTo>
                  <a:cubicBezTo>
                    <a:pt x="4197" y="101"/>
                    <a:pt x="3755" y="0"/>
                    <a:pt x="33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3" name="Google Shape;10393;p25"/>
            <p:cNvSpPr/>
            <p:nvPr/>
          </p:nvSpPr>
          <p:spPr>
            <a:xfrm>
              <a:off x="2381425" y="2184900"/>
              <a:ext cx="161400" cy="142850"/>
            </a:xfrm>
            <a:custGeom>
              <a:avLst/>
              <a:gdLst/>
              <a:ahLst/>
              <a:cxnLst/>
              <a:rect l="l" t="t" r="r" b="b"/>
              <a:pathLst>
                <a:path w="6456" h="5714" extrusionOk="0">
                  <a:moveTo>
                    <a:pt x="3314" y="1"/>
                  </a:moveTo>
                  <a:cubicBezTo>
                    <a:pt x="2294" y="1"/>
                    <a:pt x="1274" y="543"/>
                    <a:pt x="754" y="1481"/>
                  </a:cubicBezTo>
                  <a:cubicBezTo>
                    <a:pt x="1" y="2838"/>
                    <a:pt x="496" y="4642"/>
                    <a:pt x="1824" y="5378"/>
                  </a:cubicBezTo>
                  <a:cubicBezTo>
                    <a:pt x="2234" y="5606"/>
                    <a:pt x="2688" y="5713"/>
                    <a:pt x="3141" y="5713"/>
                  </a:cubicBezTo>
                  <a:cubicBezTo>
                    <a:pt x="4162" y="5713"/>
                    <a:pt x="5182" y="5171"/>
                    <a:pt x="5702" y="4233"/>
                  </a:cubicBezTo>
                  <a:cubicBezTo>
                    <a:pt x="6455" y="2876"/>
                    <a:pt x="5960" y="1073"/>
                    <a:pt x="4632" y="336"/>
                  </a:cubicBezTo>
                  <a:cubicBezTo>
                    <a:pt x="4222" y="108"/>
                    <a:pt x="3768" y="1"/>
                    <a:pt x="33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4" name="Google Shape;10394;p25"/>
            <p:cNvSpPr/>
            <p:nvPr/>
          </p:nvSpPr>
          <p:spPr>
            <a:xfrm>
              <a:off x="4940075" y="3623350"/>
              <a:ext cx="161350" cy="142825"/>
            </a:xfrm>
            <a:custGeom>
              <a:avLst/>
              <a:gdLst/>
              <a:ahLst/>
              <a:cxnLst/>
              <a:rect l="l" t="t" r="r" b="b"/>
              <a:pathLst>
                <a:path w="6454" h="5713" extrusionOk="0">
                  <a:moveTo>
                    <a:pt x="3313" y="1"/>
                  </a:moveTo>
                  <a:cubicBezTo>
                    <a:pt x="2277" y="1"/>
                    <a:pt x="1245" y="558"/>
                    <a:pt x="734" y="1512"/>
                  </a:cubicBezTo>
                  <a:cubicBezTo>
                    <a:pt x="0" y="2885"/>
                    <a:pt x="519" y="4683"/>
                    <a:pt x="1855" y="5396"/>
                  </a:cubicBezTo>
                  <a:cubicBezTo>
                    <a:pt x="2258" y="5611"/>
                    <a:pt x="2700" y="5713"/>
                    <a:pt x="3142" y="5713"/>
                  </a:cubicBezTo>
                  <a:cubicBezTo>
                    <a:pt x="4177" y="5713"/>
                    <a:pt x="5209" y="5156"/>
                    <a:pt x="5719" y="4201"/>
                  </a:cubicBezTo>
                  <a:cubicBezTo>
                    <a:pt x="6453" y="2828"/>
                    <a:pt x="5936" y="1030"/>
                    <a:pt x="4599" y="317"/>
                  </a:cubicBezTo>
                  <a:cubicBezTo>
                    <a:pt x="4196" y="102"/>
                    <a:pt x="3754" y="1"/>
                    <a:pt x="33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5" name="Google Shape;10395;p25"/>
            <p:cNvSpPr/>
            <p:nvPr/>
          </p:nvSpPr>
          <p:spPr>
            <a:xfrm>
              <a:off x="5073350" y="3386225"/>
              <a:ext cx="161425" cy="142850"/>
            </a:xfrm>
            <a:custGeom>
              <a:avLst/>
              <a:gdLst/>
              <a:ahLst/>
              <a:cxnLst/>
              <a:rect l="l" t="t" r="r" b="b"/>
              <a:pathLst>
                <a:path w="6457" h="5714" extrusionOk="0">
                  <a:moveTo>
                    <a:pt x="3314" y="0"/>
                  </a:moveTo>
                  <a:cubicBezTo>
                    <a:pt x="2294" y="0"/>
                    <a:pt x="1274" y="543"/>
                    <a:pt x="754" y="1480"/>
                  </a:cubicBezTo>
                  <a:cubicBezTo>
                    <a:pt x="1" y="2837"/>
                    <a:pt x="496" y="4641"/>
                    <a:pt x="1825" y="5378"/>
                  </a:cubicBezTo>
                  <a:cubicBezTo>
                    <a:pt x="2235" y="5606"/>
                    <a:pt x="2689" y="5713"/>
                    <a:pt x="3143" y="5713"/>
                  </a:cubicBezTo>
                  <a:cubicBezTo>
                    <a:pt x="4163" y="5713"/>
                    <a:pt x="5182" y="5170"/>
                    <a:pt x="5702" y="4233"/>
                  </a:cubicBezTo>
                  <a:cubicBezTo>
                    <a:pt x="6457" y="2876"/>
                    <a:pt x="5960" y="1072"/>
                    <a:pt x="4632" y="335"/>
                  </a:cubicBezTo>
                  <a:cubicBezTo>
                    <a:pt x="4222" y="108"/>
                    <a:pt x="3768" y="0"/>
                    <a:pt x="33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6" name="Google Shape;10396;p25"/>
            <p:cNvSpPr/>
            <p:nvPr/>
          </p:nvSpPr>
          <p:spPr>
            <a:xfrm>
              <a:off x="3331200" y="1314625"/>
              <a:ext cx="159475" cy="141575"/>
            </a:xfrm>
            <a:custGeom>
              <a:avLst/>
              <a:gdLst/>
              <a:ahLst/>
              <a:cxnLst/>
              <a:rect l="l" t="t" r="r" b="b"/>
              <a:pathLst>
                <a:path w="6379" h="5663" extrusionOk="0">
                  <a:moveTo>
                    <a:pt x="3257" y="1"/>
                  </a:moveTo>
                  <a:cubicBezTo>
                    <a:pt x="2260" y="1"/>
                    <a:pt x="1269" y="533"/>
                    <a:pt x="748" y="1466"/>
                  </a:cubicBezTo>
                  <a:cubicBezTo>
                    <a:pt x="0" y="2806"/>
                    <a:pt x="450" y="4527"/>
                    <a:pt x="1748" y="5293"/>
                  </a:cubicBezTo>
                  <a:cubicBezTo>
                    <a:pt x="2174" y="5544"/>
                    <a:pt x="2647" y="5663"/>
                    <a:pt x="3118" y="5663"/>
                  </a:cubicBezTo>
                  <a:cubicBezTo>
                    <a:pt x="4117" y="5663"/>
                    <a:pt x="5108" y="5131"/>
                    <a:pt x="5630" y="4197"/>
                  </a:cubicBezTo>
                  <a:cubicBezTo>
                    <a:pt x="6378" y="2859"/>
                    <a:pt x="5927" y="1138"/>
                    <a:pt x="4629" y="371"/>
                  </a:cubicBezTo>
                  <a:cubicBezTo>
                    <a:pt x="4203" y="120"/>
                    <a:pt x="3729" y="1"/>
                    <a:pt x="32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7" name="Google Shape;10397;p25"/>
            <p:cNvSpPr/>
            <p:nvPr/>
          </p:nvSpPr>
          <p:spPr>
            <a:xfrm>
              <a:off x="5191675" y="2360725"/>
              <a:ext cx="160100" cy="141700"/>
            </a:xfrm>
            <a:custGeom>
              <a:avLst/>
              <a:gdLst/>
              <a:ahLst/>
              <a:cxnLst/>
              <a:rect l="l" t="t" r="r" b="b"/>
              <a:pathLst>
                <a:path w="6404" h="5668" extrusionOk="0">
                  <a:moveTo>
                    <a:pt x="3269" y="0"/>
                  </a:moveTo>
                  <a:cubicBezTo>
                    <a:pt x="2359" y="0"/>
                    <a:pt x="1450" y="451"/>
                    <a:pt x="887" y="1276"/>
                  </a:cubicBezTo>
                  <a:cubicBezTo>
                    <a:pt x="1" y="2573"/>
                    <a:pt x="356" y="4371"/>
                    <a:pt x="1668" y="5232"/>
                  </a:cubicBezTo>
                  <a:cubicBezTo>
                    <a:pt x="2117" y="5526"/>
                    <a:pt x="2626" y="5667"/>
                    <a:pt x="3135" y="5667"/>
                  </a:cubicBezTo>
                  <a:cubicBezTo>
                    <a:pt x="4045" y="5667"/>
                    <a:pt x="4955" y="5217"/>
                    <a:pt x="5518" y="4392"/>
                  </a:cubicBezTo>
                  <a:cubicBezTo>
                    <a:pt x="6404" y="3093"/>
                    <a:pt x="6049" y="1296"/>
                    <a:pt x="4737" y="436"/>
                  </a:cubicBezTo>
                  <a:cubicBezTo>
                    <a:pt x="4288" y="141"/>
                    <a:pt x="3778" y="0"/>
                    <a:pt x="32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8" name="Google Shape;10398;p25"/>
            <p:cNvSpPr/>
            <p:nvPr/>
          </p:nvSpPr>
          <p:spPr>
            <a:xfrm>
              <a:off x="5142100" y="2177175"/>
              <a:ext cx="159500" cy="140875"/>
            </a:xfrm>
            <a:custGeom>
              <a:avLst/>
              <a:gdLst/>
              <a:ahLst/>
              <a:cxnLst/>
              <a:rect l="l" t="t" r="r" b="b"/>
              <a:pathLst>
                <a:path w="6380" h="5635" extrusionOk="0">
                  <a:moveTo>
                    <a:pt x="3245" y="0"/>
                  </a:moveTo>
                  <a:cubicBezTo>
                    <a:pt x="2297" y="0"/>
                    <a:pt x="1367" y="491"/>
                    <a:pt x="830" y="1376"/>
                  </a:cubicBezTo>
                  <a:cubicBezTo>
                    <a:pt x="0" y="2743"/>
                    <a:pt x="440" y="4501"/>
                    <a:pt x="1807" y="5276"/>
                  </a:cubicBezTo>
                  <a:cubicBezTo>
                    <a:pt x="2235" y="5519"/>
                    <a:pt x="2699" y="5634"/>
                    <a:pt x="3158" y="5634"/>
                  </a:cubicBezTo>
                  <a:cubicBezTo>
                    <a:pt x="4124" y="5634"/>
                    <a:pt x="5068" y="5123"/>
                    <a:pt x="5597" y="4209"/>
                  </a:cubicBezTo>
                  <a:cubicBezTo>
                    <a:pt x="6380" y="2863"/>
                    <a:pt x="5954" y="1168"/>
                    <a:pt x="4642" y="385"/>
                  </a:cubicBezTo>
                  <a:cubicBezTo>
                    <a:pt x="4203" y="125"/>
                    <a:pt x="3722" y="0"/>
                    <a:pt x="324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9" name="Google Shape;10399;p25"/>
            <p:cNvSpPr/>
            <p:nvPr/>
          </p:nvSpPr>
          <p:spPr>
            <a:xfrm>
              <a:off x="3110900" y="4155750"/>
              <a:ext cx="160575" cy="141575"/>
            </a:xfrm>
            <a:custGeom>
              <a:avLst/>
              <a:gdLst/>
              <a:ahLst/>
              <a:cxnLst/>
              <a:rect l="l" t="t" r="r" b="b"/>
              <a:pathLst>
                <a:path w="6423" h="5663" extrusionOk="0">
                  <a:moveTo>
                    <a:pt x="3277" y="1"/>
                  </a:moveTo>
                  <a:cubicBezTo>
                    <a:pt x="2300" y="1"/>
                    <a:pt x="1333" y="512"/>
                    <a:pt x="801" y="1415"/>
                  </a:cubicBezTo>
                  <a:cubicBezTo>
                    <a:pt x="0" y="2769"/>
                    <a:pt x="469" y="4564"/>
                    <a:pt x="1817" y="5319"/>
                  </a:cubicBezTo>
                  <a:cubicBezTo>
                    <a:pt x="2234" y="5552"/>
                    <a:pt x="2692" y="5663"/>
                    <a:pt x="3147" y="5663"/>
                  </a:cubicBezTo>
                  <a:cubicBezTo>
                    <a:pt x="4124" y="5663"/>
                    <a:pt x="5091" y="5152"/>
                    <a:pt x="5624" y="4249"/>
                  </a:cubicBezTo>
                  <a:cubicBezTo>
                    <a:pt x="6422" y="2896"/>
                    <a:pt x="5955" y="1101"/>
                    <a:pt x="4605" y="345"/>
                  </a:cubicBezTo>
                  <a:cubicBezTo>
                    <a:pt x="4189" y="112"/>
                    <a:pt x="3732" y="1"/>
                    <a:pt x="32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0" name="Google Shape;10400;p25"/>
            <p:cNvSpPr/>
            <p:nvPr/>
          </p:nvSpPr>
          <p:spPr>
            <a:xfrm>
              <a:off x="3148425" y="1368150"/>
              <a:ext cx="159000" cy="140875"/>
            </a:xfrm>
            <a:custGeom>
              <a:avLst/>
              <a:gdLst/>
              <a:ahLst/>
              <a:cxnLst/>
              <a:rect l="l" t="t" r="r" b="b"/>
              <a:pathLst>
                <a:path w="6360" h="5635" extrusionOk="0">
                  <a:moveTo>
                    <a:pt x="3227" y="1"/>
                  </a:moveTo>
                  <a:cubicBezTo>
                    <a:pt x="2242" y="1"/>
                    <a:pt x="1278" y="532"/>
                    <a:pt x="755" y="1475"/>
                  </a:cubicBezTo>
                  <a:cubicBezTo>
                    <a:pt x="1" y="2837"/>
                    <a:pt x="459" y="4523"/>
                    <a:pt x="1787" y="5276"/>
                  </a:cubicBezTo>
                  <a:cubicBezTo>
                    <a:pt x="2215" y="5519"/>
                    <a:pt x="2680" y="5634"/>
                    <a:pt x="3140" y="5634"/>
                  </a:cubicBezTo>
                  <a:cubicBezTo>
                    <a:pt x="4106" y="5634"/>
                    <a:pt x="5048" y="5123"/>
                    <a:pt x="5579" y="4210"/>
                  </a:cubicBezTo>
                  <a:cubicBezTo>
                    <a:pt x="6360" y="2863"/>
                    <a:pt x="5937" y="1169"/>
                    <a:pt x="4624" y="386"/>
                  </a:cubicBezTo>
                  <a:cubicBezTo>
                    <a:pt x="4185" y="125"/>
                    <a:pt x="3703" y="1"/>
                    <a:pt x="322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1" name="Google Shape;10401;p25"/>
            <p:cNvSpPr/>
            <p:nvPr/>
          </p:nvSpPr>
          <p:spPr>
            <a:xfrm>
              <a:off x="4810725" y="1678525"/>
              <a:ext cx="158950" cy="140850"/>
            </a:xfrm>
            <a:custGeom>
              <a:avLst/>
              <a:gdLst/>
              <a:ahLst/>
              <a:cxnLst/>
              <a:rect l="l" t="t" r="r" b="b"/>
              <a:pathLst>
                <a:path w="6358" h="5634" extrusionOk="0">
                  <a:moveTo>
                    <a:pt x="3223" y="0"/>
                  </a:moveTo>
                  <a:cubicBezTo>
                    <a:pt x="2270" y="0"/>
                    <a:pt x="1337" y="497"/>
                    <a:pt x="802" y="1390"/>
                  </a:cubicBezTo>
                  <a:cubicBezTo>
                    <a:pt x="0" y="2725"/>
                    <a:pt x="403" y="4427"/>
                    <a:pt x="1704" y="5227"/>
                  </a:cubicBezTo>
                  <a:cubicBezTo>
                    <a:pt x="2152" y="5503"/>
                    <a:pt x="2646" y="5634"/>
                    <a:pt x="3135" y="5634"/>
                  </a:cubicBezTo>
                  <a:cubicBezTo>
                    <a:pt x="4105" y="5634"/>
                    <a:pt x="5055" y="5119"/>
                    <a:pt x="5584" y="4196"/>
                  </a:cubicBezTo>
                  <a:cubicBezTo>
                    <a:pt x="6358" y="2846"/>
                    <a:pt x="5924" y="1153"/>
                    <a:pt x="4608" y="379"/>
                  </a:cubicBezTo>
                  <a:cubicBezTo>
                    <a:pt x="4172" y="123"/>
                    <a:pt x="3695" y="0"/>
                    <a:pt x="322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2" name="Google Shape;10402;p25"/>
            <p:cNvSpPr/>
            <p:nvPr/>
          </p:nvSpPr>
          <p:spPr>
            <a:xfrm>
              <a:off x="4112900" y="1286225"/>
              <a:ext cx="159000" cy="140850"/>
            </a:xfrm>
            <a:custGeom>
              <a:avLst/>
              <a:gdLst/>
              <a:ahLst/>
              <a:cxnLst/>
              <a:rect l="l" t="t" r="r" b="b"/>
              <a:pathLst>
                <a:path w="6360" h="5634" extrusionOk="0">
                  <a:moveTo>
                    <a:pt x="3222" y="0"/>
                  </a:moveTo>
                  <a:cubicBezTo>
                    <a:pt x="2248" y="0"/>
                    <a:pt x="1298" y="520"/>
                    <a:pt x="771" y="1444"/>
                  </a:cubicBezTo>
                  <a:cubicBezTo>
                    <a:pt x="1" y="2797"/>
                    <a:pt x="437" y="4488"/>
                    <a:pt x="1756" y="5259"/>
                  </a:cubicBezTo>
                  <a:cubicBezTo>
                    <a:pt x="2191" y="5513"/>
                    <a:pt x="2666" y="5634"/>
                    <a:pt x="3135" y="5634"/>
                  </a:cubicBezTo>
                  <a:cubicBezTo>
                    <a:pt x="4128" y="5634"/>
                    <a:pt x="5096" y="5095"/>
                    <a:pt x="5615" y="4141"/>
                  </a:cubicBezTo>
                  <a:cubicBezTo>
                    <a:pt x="6359" y="2773"/>
                    <a:pt x="5889" y="1090"/>
                    <a:pt x="4554" y="348"/>
                  </a:cubicBezTo>
                  <a:cubicBezTo>
                    <a:pt x="4131" y="112"/>
                    <a:pt x="3674" y="0"/>
                    <a:pt x="322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3" name="Google Shape;10403;p25"/>
            <p:cNvSpPr/>
            <p:nvPr/>
          </p:nvSpPr>
          <p:spPr>
            <a:xfrm>
              <a:off x="5241900" y="2545075"/>
              <a:ext cx="158975" cy="140850"/>
            </a:xfrm>
            <a:custGeom>
              <a:avLst/>
              <a:gdLst/>
              <a:ahLst/>
              <a:cxnLst/>
              <a:rect l="l" t="t" r="r" b="b"/>
              <a:pathLst>
                <a:path w="6359" h="5634" extrusionOk="0">
                  <a:moveTo>
                    <a:pt x="3223" y="0"/>
                  </a:moveTo>
                  <a:cubicBezTo>
                    <a:pt x="2268" y="0"/>
                    <a:pt x="1334" y="500"/>
                    <a:pt x="799" y="1396"/>
                  </a:cubicBezTo>
                  <a:cubicBezTo>
                    <a:pt x="0" y="2732"/>
                    <a:pt x="407" y="4436"/>
                    <a:pt x="1710" y="5231"/>
                  </a:cubicBezTo>
                  <a:cubicBezTo>
                    <a:pt x="2156" y="5504"/>
                    <a:pt x="2648" y="5634"/>
                    <a:pt x="3135" y="5634"/>
                  </a:cubicBezTo>
                  <a:cubicBezTo>
                    <a:pt x="4108" y="5634"/>
                    <a:pt x="5060" y="5117"/>
                    <a:pt x="5588" y="4190"/>
                  </a:cubicBezTo>
                  <a:cubicBezTo>
                    <a:pt x="6359" y="2837"/>
                    <a:pt x="5921" y="1145"/>
                    <a:pt x="4602" y="374"/>
                  </a:cubicBezTo>
                  <a:cubicBezTo>
                    <a:pt x="4168" y="121"/>
                    <a:pt x="3693" y="0"/>
                    <a:pt x="322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4" name="Google Shape;10404;p25"/>
            <p:cNvSpPr/>
            <p:nvPr/>
          </p:nvSpPr>
          <p:spPr>
            <a:xfrm>
              <a:off x="2878325" y="4025025"/>
              <a:ext cx="160525" cy="141550"/>
            </a:xfrm>
            <a:custGeom>
              <a:avLst/>
              <a:gdLst/>
              <a:ahLst/>
              <a:cxnLst/>
              <a:rect l="l" t="t" r="r" b="b"/>
              <a:pathLst>
                <a:path w="6421" h="5662" extrusionOk="0">
                  <a:moveTo>
                    <a:pt x="3275" y="0"/>
                  </a:moveTo>
                  <a:cubicBezTo>
                    <a:pt x="2279" y="0"/>
                    <a:pt x="1298" y="530"/>
                    <a:pt x="776" y="1457"/>
                  </a:cubicBezTo>
                  <a:cubicBezTo>
                    <a:pt x="1" y="2829"/>
                    <a:pt x="499" y="4615"/>
                    <a:pt x="1859" y="5341"/>
                  </a:cubicBezTo>
                  <a:cubicBezTo>
                    <a:pt x="2265" y="5559"/>
                    <a:pt x="2707" y="5662"/>
                    <a:pt x="3146" y="5662"/>
                  </a:cubicBezTo>
                  <a:cubicBezTo>
                    <a:pt x="4142" y="5662"/>
                    <a:pt x="5123" y="5132"/>
                    <a:pt x="5646" y="4205"/>
                  </a:cubicBezTo>
                  <a:cubicBezTo>
                    <a:pt x="6421" y="2832"/>
                    <a:pt x="5923" y="1046"/>
                    <a:pt x="4563" y="321"/>
                  </a:cubicBezTo>
                  <a:cubicBezTo>
                    <a:pt x="4156" y="103"/>
                    <a:pt x="3714" y="0"/>
                    <a:pt x="32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5" name="Google Shape;10405;p25"/>
            <p:cNvSpPr/>
            <p:nvPr/>
          </p:nvSpPr>
          <p:spPr>
            <a:xfrm>
              <a:off x="3514375" y="1261825"/>
              <a:ext cx="159025" cy="140850"/>
            </a:xfrm>
            <a:custGeom>
              <a:avLst/>
              <a:gdLst/>
              <a:ahLst/>
              <a:cxnLst/>
              <a:rect l="l" t="t" r="r" b="b"/>
              <a:pathLst>
                <a:path w="6361" h="5634" extrusionOk="0">
                  <a:moveTo>
                    <a:pt x="3222" y="1"/>
                  </a:moveTo>
                  <a:cubicBezTo>
                    <a:pt x="2247" y="1"/>
                    <a:pt x="1297" y="521"/>
                    <a:pt x="771" y="1446"/>
                  </a:cubicBezTo>
                  <a:cubicBezTo>
                    <a:pt x="0" y="2799"/>
                    <a:pt x="439" y="4490"/>
                    <a:pt x="1758" y="5260"/>
                  </a:cubicBezTo>
                  <a:cubicBezTo>
                    <a:pt x="2193" y="5513"/>
                    <a:pt x="2667" y="5634"/>
                    <a:pt x="3136" y="5634"/>
                  </a:cubicBezTo>
                  <a:cubicBezTo>
                    <a:pt x="4129" y="5634"/>
                    <a:pt x="5099" y="5093"/>
                    <a:pt x="5617" y="4138"/>
                  </a:cubicBezTo>
                  <a:cubicBezTo>
                    <a:pt x="6360" y="2769"/>
                    <a:pt x="5887" y="1088"/>
                    <a:pt x="4552" y="347"/>
                  </a:cubicBezTo>
                  <a:cubicBezTo>
                    <a:pt x="4130" y="112"/>
                    <a:pt x="3673" y="1"/>
                    <a:pt x="322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6" name="Google Shape;10406;p25"/>
            <p:cNvSpPr/>
            <p:nvPr/>
          </p:nvSpPr>
          <p:spPr>
            <a:xfrm>
              <a:off x="4126425" y="4258800"/>
              <a:ext cx="157700" cy="139500"/>
            </a:xfrm>
            <a:custGeom>
              <a:avLst/>
              <a:gdLst/>
              <a:ahLst/>
              <a:cxnLst/>
              <a:rect l="l" t="t" r="r" b="b"/>
              <a:pathLst>
                <a:path w="6308" h="5580" extrusionOk="0">
                  <a:moveTo>
                    <a:pt x="3166" y="0"/>
                  </a:moveTo>
                  <a:cubicBezTo>
                    <a:pt x="2226" y="0"/>
                    <a:pt x="1325" y="500"/>
                    <a:pt x="796" y="1407"/>
                  </a:cubicBezTo>
                  <a:cubicBezTo>
                    <a:pt x="0" y="2775"/>
                    <a:pt x="412" y="4416"/>
                    <a:pt x="1745" y="5194"/>
                  </a:cubicBezTo>
                  <a:cubicBezTo>
                    <a:pt x="2193" y="5455"/>
                    <a:pt x="2672" y="5580"/>
                    <a:pt x="3142" y="5580"/>
                  </a:cubicBezTo>
                  <a:cubicBezTo>
                    <a:pt x="4082" y="5580"/>
                    <a:pt x="4983" y="5081"/>
                    <a:pt x="5512" y="4173"/>
                  </a:cubicBezTo>
                  <a:cubicBezTo>
                    <a:pt x="6307" y="2806"/>
                    <a:pt x="5898" y="1164"/>
                    <a:pt x="4563" y="386"/>
                  </a:cubicBezTo>
                  <a:cubicBezTo>
                    <a:pt x="4115" y="125"/>
                    <a:pt x="3636" y="0"/>
                    <a:pt x="31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7" name="Google Shape;10407;p25"/>
            <p:cNvSpPr/>
            <p:nvPr/>
          </p:nvSpPr>
          <p:spPr>
            <a:xfrm>
              <a:off x="2649600" y="1712000"/>
              <a:ext cx="158325" cy="140175"/>
            </a:xfrm>
            <a:custGeom>
              <a:avLst/>
              <a:gdLst/>
              <a:ahLst/>
              <a:cxnLst/>
              <a:rect l="l" t="t" r="r" b="b"/>
              <a:pathLst>
                <a:path w="6333" h="5607" extrusionOk="0">
                  <a:moveTo>
                    <a:pt x="3187" y="0"/>
                  </a:moveTo>
                  <a:cubicBezTo>
                    <a:pt x="2228" y="0"/>
                    <a:pt x="1304" y="515"/>
                    <a:pt x="777" y="1440"/>
                  </a:cubicBezTo>
                  <a:cubicBezTo>
                    <a:pt x="0" y="2802"/>
                    <a:pt x="427" y="4454"/>
                    <a:pt x="1754" y="5226"/>
                  </a:cubicBezTo>
                  <a:cubicBezTo>
                    <a:pt x="2196" y="5484"/>
                    <a:pt x="2673" y="5606"/>
                    <a:pt x="3141" y="5606"/>
                  </a:cubicBezTo>
                  <a:cubicBezTo>
                    <a:pt x="4119" y="5606"/>
                    <a:pt x="5061" y="5073"/>
                    <a:pt x="5582" y="4118"/>
                  </a:cubicBezTo>
                  <a:cubicBezTo>
                    <a:pt x="6332" y="2743"/>
                    <a:pt x="5872" y="1101"/>
                    <a:pt x="4530" y="354"/>
                  </a:cubicBezTo>
                  <a:cubicBezTo>
                    <a:pt x="4100" y="115"/>
                    <a:pt x="3640" y="0"/>
                    <a:pt x="318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8" name="Google Shape;10408;p25"/>
            <p:cNvSpPr/>
            <p:nvPr/>
          </p:nvSpPr>
          <p:spPr>
            <a:xfrm>
              <a:off x="2249900" y="2423675"/>
              <a:ext cx="157825" cy="139550"/>
            </a:xfrm>
            <a:custGeom>
              <a:avLst/>
              <a:gdLst/>
              <a:ahLst/>
              <a:cxnLst/>
              <a:rect l="l" t="t" r="r" b="b"/>
              <a:pathLst>
                <a:path w="6313" h="5582" extrusionOk="0">
                  <a:moveTo>
                    <a:pt x="3167" y="1"/>
                  </a:moveTo>
                  <a:cubicBezTo>
                    <a:pt x="2216" y="1"/>
                    <a:pt x="1307" y="514"/>
                    <a:pt x="781" y="1442"/>
                  </a:cubicBezTo>
                  <a:cubicBezTo>
                    <a:pt x="1" y="2817"/>
                    <a:pt x="433" y="4449"/>
                    <a:pt x="1781" y="5214"/>
                  </a:cubicBezTo>
                  <a:cubicBezTo>
                    <a:pt x="2219" y="5463"/>
                    <a:pt x="2687" y="5582"/>
                    <a:pt x="3145" y="5582"/>
                  </a:cubicBezTo>
                  <a:cubicBezTo>
                    <a:pt x="4096" y="5582"/>
                    <a:pt x="5007" y="5069"/>
                    <a:pt x="5533" y="4141"/>
                  </a:cubicBezTo>
                  <a:cubicBezTo>
                    <a:pt x="6312" y="2765"/>
                    <a:pt x="5881" y="1134"/>
                    <a:pt x="4532" y="369"/>
                  </a:cubicBezTo>
                  <a:cubicBezTo>
                    <a:pt x="4093" y="120"/>
                    <a:pt x="3625" y="1"/>
                    <a:pt x="31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9" name="Google Shape;10409;p25"/>
            <p:cNvSpPr/>
            <p:nvPr/>
          </p:nvSpPr>
          <p:spPr>
            <a:xfrm>
              <a:off x="5208225" y="3150425"/>
              <a:ext cx="158300" cy="140175"/>
            </a:xfrm>
            <a:custGeom>
              <a:avLst/>
              <a:gdLst/>
              <a:ahLst/>
              <a:cxnLst/>
              <a:rect l="l" t="t" r="r" b="b"/>
              <a:pathLst>
                <a:path w="6332" h="5607" extrusionOk="0">
                  <a:moveTo>
                    <a:pt x="3188" y="1"/>
                  </a:moveTo>
                  <a:cubicBezTo>
                    <a:pt x="2225" y="1"/>
                    <a:pt x="1299" y="519"/>
                    <a:pt x="773" y="1447"/>
                  </a:cubicBezTo>
                  <a:cubicBezTo>
                    <a:pt x="1" y="2810"/>
                    <a:pt x="431" y="4459"/>
                    <a:pt x="1759" y="5229"/>
                  </a:cubicBezTo>
                  <a:cubicBezTo>
                    <a:pt x="2200" y="5484"/>
                    <a:pt x="2675" y="5606"/>
                    <a:pt x="3142" y="5606"/>
                  </a:cubicBezTo>
                  <a:cubicBezTo>
                    <a:pt x="4122" y="5606"/>
                    <a:pt x="5065" y="5070"/>
                    <a:pt x="5585" y="4112"/>
                  </a:cubicBezTo>
                  <a:cubicBezTo>
                    <a:pt x="6331" y="2737"/>
                    <a:pt x="5867" y="1095"/>
                    <a:pt x="4524" y="351"/>
                  </a:cubicBezTo>
                  <a:cubicBezTo>
                    <a:pt x="4096" y="114"/>
                    <a:pt x="3638" y="1"/>
                    <a:pt x="31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0" name="Google Shape;10410;p25"/>
            <p:cNvSpPr/>
            <p:nvPr/>
          </p:nvSpPr>
          <p:spPr>
            <a:xfrm>
              <a:off x="4808475" y="3862100"/>
              <a:ext cx="157925" cy="139550"/>
            </a:xfrm>
            <a:custGeom>
              <a:avLst/>
              <a:gdLst/>
              <a:ahLst/>
              <a:cxnLst/>
              <a:rect l="l" t="t" r="r" b="b"/>
              <a:pathLst>
                <a:path w="6317" h="5582" extrusionOk="0">
                  <a:moveTo>
                    <a:pt x="3171" y="1"/>
                  </a:moveTo>
                  <a:cubicBezTo>
                    <a:pt x="2208" y="1"/>
                    <a:pt x="1287" y="527"/>
                    <a:pt x="764" y="1474"/>
                  </a:cubicBezTo>
                  <a:cubicBezTo>
                    <a:pt x="1" y="2855"/>
                    <a:pt x="456" y="4481"/>
                    <a:pt x="1815" y="5232"/>
                  </a:cubicBezTo>
                  <a:cubicBezTo>
                    <a:pt x="2244" y="5469"/>
                    <a:pt x="2700" y="5582"/>
                    <a:pt x="3146" y="5582"/>
                  </a:cubicBezTo>
                  <a:cubicBezTo>
                    <a:pt x="4110" y="5582"/>
                    <a:pt x="5031" y="5055"/>
                    <a:pt x="5553" y="4109"/>
                  </a:cubicBezTo>
                  <a:cubicBezTo>
                    <a:pt x="6316" y="2728"/>
                    <a:pt x="5863" y="1101"/>
                    <a:pt x="4502" y="351"/>
                  </a:cubicBezTo>
                  <a:cubicBezTo>
                    <a:pt x="4073" y="114"/>
                    <a:pt x="3617" y="1"/>
                    <a:pt x="317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1" name="Google Shape;10411;p25"/>
            <p:cNvSpPr/>
            <p:nvPr/>
          </p:nvSpPr>
          <p:spPr>
            <a:xfrm>
              <a:off x="2265450" y="3212625"/>
              <a:ext cx="157975" cy="139600"/>
            </a:xfrm>
            <a:custGeom>
              <a:avLst/>
              <a:gdLst/>
              <a:ahLst/>
              <a:cxnLst/>
              <a:rect l="l" t="t" r="r" b="b"/>
              <a:pathLst>
                <a:path w="6319" h="5584" extrusionOk="0">
                  <a:moveTo>
                    <a:pt x="3171" y="1"/>
                  </a:moveTo>
                  <a:cubicBezTo>
                    <a:pt x="2212" y="1"/>
                    <a:pt x="1296" y="523"/>
                    <a:pt x="772" y="1463"/>
                  </a:cubicBezTo>
                  <a:cubicBezTo>
                    <a:pt x="1" y="2844"/>
                    <a:pt x="449" y="4471"/>
                    <a:pt x="1805" y="5227"/>
                  </a:cubicBezTo>
                  <a:cubicBezTo>
                    <a:pt x="2238" y="5468"/>
                    <a:pt x="2698" y="5583"/>
                    <a:pt x="3149" y="5583"/>
                  </a:cubicBezTo>
                  <a:cubicBezTo>
                    <a:pt x="4108" y="5583"/>
                    <a:pt x="5023" y="5062"/>
                    <a:pt x="5547" y="4121"/>
                  </a:cubicBezTo>
                  <a:cubicBezTo>
                    <a:pt x="6318" y="2738"/>
                    <a:pt x="5872" y="1114"/>
                    <a:pt x="4514" y="358"/>
                  </a:cubicBezTo>
                  <a:cubicBezTo>
                    <a:pt x="4081" y="116"/>
                    <a:pt x="3621" y="1"/>
                    <a:pt x="317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2" name="Google Shape;10412;p25"/>
            <p:cNvSpPr/>
            <p:nvPr/>
          </p:nvSpPr>
          <p:spPr>
            <a:xfrm>
              <a:off x="3698675" y="1209650"/>
              <a:ext cx="156775" cy="138850"/>
            </a:xfrm>
            <a:custGeom>
              <a:avLst/>
              <a:gdLst/>
              <a:ahLst/>
              <a:cxnLst/>
              <a:rect l="l" t="t" r="r" b="b"/>
              <a:pathLst>
                <a:path w="6271" h="5554" extrusionOk="0">
                  <a:moveTo>
                    <a:pt x="3133" y="1"/>
                  </a:moveTo>
                  <a:cubicBezTo>
                    <a:pt x="2184" y="1"/>
                    <a:pt x="1277" y="516"/>
                    <a:pt x="755" y="1449"/>
                  </a:cubicBezTo>
                  <a:cubicBezTo>
                    <a:pt x="1" y="2793"/>
                    <a:pt x="407" y="4388"/>
                    <a:pt x="1700" y="5154"/>
                  </a:cubicBezTo>
                  <a:cubicBezTo>
                    <a:pt x="2154" y="5424"/>
                    <a:pt x="2642" y="5553"/>
                    <a:pt x="3119" y="5553"/>
                  </a:cubicBezTo>
                  <a:cubicBezTo>
                    <a:pt x="4052" y="5553"/>
                    <a:pt x="4944" y="5059"/>
                    <a:pt x="5469" y="4155"/>
                  </a:cubicBezTo>
                  <a:cubicBezTo>
                    <a:pt x="6271" y="2778"/>
                    <a:pt x="5854" y="1144"/>
                    <a:pt x="4504" y="374"/>
                  </a:cubicBezTo>
                  <a:cubicBezTo>
                    <a:pt x="4063" y="121"/>
                    <a:pt x="3593" y="1"/>
                    <a:pt x="313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3" name="Google Shape;10413;p25"/>
            <p:cNvSpPr/>
            <p:nvPr/>
          </p:nvSpPr>
          <p:spPr>
            <a:xfrm>
              <a:off x="3762375" y="4366800"/>
              <a:ext cx="153975" cy="136225"/>
            </a:xfrm>
            <a:custGeom>
              <a:avLst/>
              <a:gdLst/>
              <a:ahLst/>
              <a:cxnLst/>
              <a:rect l="l" t="t" r="r" b="b"/>
              <a:pathLst>
                <a:path w="6159" h="5449" extrusionOk="0">
                  <a:moveTo>
                    <a:pt x="3113" y="1"/>
                  </a:moveTo>
                  <a:cubicBezTo>
                    <a:pt x="2178" y="1"/>
                    <a:pt x="1269" y="498"/>
                    <a:pt x="758" y="1389"/>
                  </a:cubicBezTo>
                  <a:cubicBezTo>
                    <a:pt x="0" y="2712"/>
                    <a:pt x="425" y="4349"/>
                    <a:pt x="1719" y="5092"/>
                  </a:cubicBezTo>
                  <a:cubicBezTo>
                    <a:pt x="2140" y="5334"/>
                    <a:pt x="2596" y="5449"/>
                    <a:pt x="3046" y="5449"/>
                  </a:cubicBezTo>
                  <a:cubicBezTo>
                    <a:pt x="3981" y="5449"/>
                    <a:pt x="4889" y="4952"/>
                    <a:pt x="5400" y="4060"/>
                  </a:cubicBezTo>
                  <a:cubicBezTo>
                    <a:pt x="6159" y="2737"/>
                    <a:pt x="5734" y="1100"/>
                    <a:pt x="4440" y="357"/>
                  </a:cubicBezTo>
                  <a:cubicBezTo>
                    <a:pt x="4019" y="116"/>
                    <a:pt x="3563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4" name="Google Shape;10414;p25"/>
            <p:cNvSpPr/>
            <p:nvPr/>
          </p:nvSpPr>
          <p:spPr>
            <a:xfrm>
              <a:off x="2167900" y="2846100"/>
              <a:ext cx="154575" cy="136875"/>
            </a:xfrm>
            <a:custGeom>
              <a:avLst/>
              <a:gdLst/>
              <a:ahLst/>
              <a:cxnLst/>
              <a:rect l="l" t="t" r="r" b="b"/>
              <a:pathLst>
                <a:path w="6183" h="5475" extrusionOk="0">
                  <a:moveTo>
                    <a:pt x="3113" y="0"/>
                  </a:moveTo>
                  <a:cubicBezTo>
                    <a:pt x="2176" y="0"/>
                    <a:pt x="1272" y="502"/>
                    <a:pt x="760" y="1403"/>
                  </a:cubicBezTo>
                  <a:cubicBezTo>
                    <a:pt x="1" y="2733"/>
                    <a:pt x="413" y="4349"/>
                    <a:pt x="1707" y="5100"/>
                  </a:cubicBezTo>
                  <a:cubicBezTo>
                    <a:pt x="2143" y="5354"/>
                    <a:pt x="2610" y="5475"/>
                    <a:pt x="3070" y="5475"/>
                  </a:cubicBezTo>
                  <a:cubicBezTo>
                    <a:pt x="4022" y="5475"/>
                    <a:pt x="4938" y="4955"/>
                    <a:pt x="5449" y="4021"/>
                  </a:cubicBezTo>
                  <a:cubicBezTo>
                    <a:pt x="6183" y="2683"/>
                    <a:pt x="5736" y="1080"/>
                    <a:pt x="4425" y="346"/>
                  </a:cubicBezTo>
                  <a:cubicBezTo>
                    <a:pt x="4005" y="112"/>
                    <a:pt x="3555" y="0"/>
                    <a:pt x="31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5" name="Google Shape;10415;p25"/>
            <p:cNvSpPr/>
            <p:nvPr/>
          </p:nvSpPr>
          <p:spPr>
            <a:xfrm>
              <a:off x="4309675" y="4205975"/>
              <a:ext cx="157200" cy="138825"/>
            </a:xfrm>
            <a:custGeom>
              <a:avLst/>
              <a:gdLst/>
              <a:ahLst/>
              <a:cxnLst/>
              <a:rect l="l" t="t" r="r" b="b"/>
              <a:pathLst>
                <a:path w="6288" h="5553" extrusionOk="0">
                  <a:moveTo>
                    <a:pt x="3151" y="0"/>
                  </a:moveTo>
                  <a:cubicBezTo>
                    <a:pt x="2228" y="0"/>
                    <a:pt x="1343" y="484"/>
                    <a:pt x="818" y="1364"/>
                  </a:cubicBezTo>
                  <a:cubicBezTo>
                    <a:pt x="0" y="2733"/>
                    <a:pt x="395" y="4378"/>
                    <a:pt x="1730" y="5160"/>
                  </a:cubicBezTo>
                  <a:cubicBezTo>
                    <a:pt x="2181" y="5425"/>
                    <a:pt x="2664" y="5552"/>
                    <a:pt x="3136" y="5552"/>
                  </a:cubicBezTo>
                  <a:cubicBezTo>
                    <a:pt x="4073" y="5552"/>
                    <a:pt x="4969" y="5052"/>
                    <a:pt x="5494" y="4139"/>
                  </a:cubicBezTo>
                  <a:cubicBezTo>
                    <a:pt x="6288" y="2760"/>
                    <a:pt x="5861" y="1129"/>
                    <a:pt x="4506" y="364"/>
                  </a:cubicBezTo>
                  <a:cubicBezTo>
                    <a:pt x="4071" y="118"/>
                    <a:pt x="3606" y="0"/>
                    <a:pt x="31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6" name="Google Shape;10416;p25"/>
            <p:cNvSpPr/>
            <p:nvPr/>
          </p:nvSpPr>
          <p:spPr>
            <a:xfrm>
              <a:off x="2966850" y="1422700"/>
              <a:ext cx="156375" cy="138150"/>
            </a:xfrm>
            <a:custGeom>
              <a:avLst/>
              <a:gdLst/>
              <a:ahLst/>
              <a:cxnLst/>
              <a:rect l="l" t="t" r="r" b="b"/>
              <a:pathLst>
                <a:path w="6255" h="5526" extrusionOk="0">
                  <a:moveTo>
                    <a:pt x="3135" y="0"/>
                  </a:moveTo>
                  <a:cubicBezTo>
                    <a:pt x="2223" y="0"/>
                    <a:pt x="1346" y="474"/>
                    <a:pt x="823" y="1339"/>
                  </a:cubicBezTo>
                  <a:cubicBezTo>
                    <a:pt x="1" y="2700"/>
                    <a:pt x="382" y="4342"/>
                    <a:pt x="1701" y="5127"/>
                  </a:cubicBezTo>
                  <a:cubicBezTo>
                    <a:pt x="2155" y="5397"/>
                    <a:pt x="2641" y="5526"/>
                    <a:pt x="3117" y="5526"/>
                  </a:cubicBezTo>
                  <a:cubicBezTo>
                    <a:pt x="4046" y="5526"/>
                    <a:pt x="4935" y="5035"/>
                    <a:pt x="5457" y="4138"/>
                  </a:cubicBezTo>
                  <a:cubicBezTo>
                    <a:pt x="6255" y="2769"/>
                    <a:pt x="5842" y="1140"/>
                    <a:pt x="4502" y="372"/>
                  </a:cubicBezTo>
                  <a:cubicBezTo>
                    <a:pt x="4065" y="121"/>
                    <a:pt x="3595" y="0"/>
                    <a:pt x="31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7" name="Google Shape;10417;p25"/>
            <p:cNvSpPr/>
            <p:nvPr/>
          </p:nvSpPr>
          <p:spPr>
            <a:xfrm>
              <a:off x="4493450" y="4153800"/>
              <a:ext cx="154950" cy="136825"/>
            </a:xfrm>
            <a:custGeom>
              <a:avLst/>
              <a:gdLst/>
              <a:ahLst/>
              <a:cxnLst/>
              <a:rect l="l" t="t" r="r" b="b"/>
              <a:pathLst>
                <a:path w="6198" h="5473" extrusionOk="0">
                  <a:moveTo>
                    <a:pt x="3130" y="0"/>
                  </a:moveTo>
                  <a:cubicBezTo>
                    <a:pt x="2214" y="0"/>
                    <a:pt x="1330" y="476"/>
                    <a:pt x="814" y="1338"/>
                  </a:cubicBezTo>
                  <a:cubicBezTo>
                    <a:pt x="1" y="2697"/>
                    <a:pt x="418" y="4359"/>
                    <a:pt x="1760" y="5118"/>
                  </a:cubicBezTo>
                  <a:cubicBezTo>
                    <a:pt x="2184" y="5358"/>
                    <a:pt x="2640" y="5473"/>
                    <a:pt x="3088" y="5473"/>
                  </a:cubicBezTo>
                  <a:cubicBezTo>
                    <a:pt x="4019" y="5473"/>
                    <a:pt x="4918" y="4976"/>
                    <a:pt x="5433" y="4084"/>
                  </a:cubicBezTo>
                  <a:cubicBezTo>
                    <a:pt x="6197" y="2756"/>
                    <a:pt x="5794" y="1138"/>
                    <a:pt x="4506" y="380"/>
                  </a:cubicBezTo>
                  <a:cubicBezTo>
                    <a:pt x="4069" y="123"/>
                    <a:pt x="3595" y="0"/>
                    <a:pt x="313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8" name="Google Shape;10418;p25"/>
            <p:cNvSpPr/>
            <p:nvPr/>
          </p:nvSpPr>
          <p:spPr>
            <a:xfrm>
              <a:off x="5292725" y="2730300"/>
              <a:ext cx="156675" cy="138275"/>
            </a:xfrm>
            <a:custGeom>
              <a:avLst/>
              <a:gdLst/>
              <a:ahLst/>
              <a:cxnLst/>
              <a:rect l="l" t="t" r="r" b="b"/>
              <a:pathLst>
                <a:path w="6267" h="5531" extrusionOk="0">
                  <a:moveTo>
                    <a:pt x="3148" y="1"/>
                  </a:moveTo>
                  <a:cubicBezTo>
                    <a:pt x="2202" y="1"/>
                    <a:pt x="1295" y="515"/>
                    <a:pt x="775" y="1436"/>
                  </a:cubicBezTo>
                  <a:cubicBezTo>
                    <a:pt x="1" y="2811"/>
                    <a:pt x="443" y="4432"/>
                    <a:pt x="1800" y="5182"/>
                  </a:cubicBezTo>
                  <a:cubicBezTo>
                    <a:pt x="2226" y="5418"/>
                    <a:pt x="2678" y="5530"/>
                    <a:pt x="3121" y="5530"/>
                  </a:cubicBezTo>
                  <a:cubicBezTo>
                    <a:pt x="4082" y="5530"/>
                    <a:pt x="4999" y="4999"/>
                    <a:pt x="5517" y="4047"/>
                  </a:cubicBezTo>
                  <a:cubicBezTo>
                    <a:pt x="6267" y="2668"/>
                    <a:pt x="5789" y="1054"/>
                    <a:pt x="4416" y="323"/>
                  </a:cubicBezTo>
                  <a:cubicBezTo>
                    <a:pt x="4006" y="105"/>
                    <a:pt x="3573" y="1"/>
                    <a:pt x="314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9" name="Google Shape;10419;p25"/>
            <p:cNvSpPr/>
            <p:nvPr/>
          </p:nvSpPr>
          <p:spPr>
            <a:xfrm>
              <a:off x="2216125" y="3029075"/>
              <a:ext cx="156850" cy="138850"/>
            </a:xfrm>
            <a:custGeom>
              <a:avLst/>
              <a:gdLst/>
              <a:ahLst/>
              <a:cxnLst/>
              <a:rect l="l" t="t" r="r" b="b"/>
              <a:pathLst>
                <a:path w="6274" h="5554" extrusionOk="0">
                  <a:moveTo>
                    <a:pt x="3154" y="0"/>
                  </a:moveTo>
                  <a:cubicBezTo>
                    <a:pt x="2212" y="0"/>
                    <a:pt x="1313" y="505"/>
                    <a:pt x="789" y="1424"/>
                  </a:cubicBezTo>
                  <a:cubicBezTo>
                    <a:pt x="1" y="2805"/>
                    <a:pt x="434" y="4433"/>
                    <a:pt x="1793" y="5195"/>
                  </a:cubicBezTo>
                  <a:cubicBezTo>
                    <a:pt x="2227" y="5438"/>
                    <a:pt x="2687" y="5554"/>
                    <a:pt x="3138" y="5554"/>
                  </a:cubicBezTo>
                  <a:cubicBezTo>
                    <a:pt x="4097" y="5554"/>
                    <a:pt x="5011" y="5028"/>
                    <a:pt x="5533" y="4081"/>
                  </a:cubicBezTo>
                  <a:cubicBezTo>
                    <a:pt x="6274" y="2732"/>
                    <a:pt x="5851" y="1144"/>
                    <a:pt x="4550" y="386"/>
                  </a:cubicBezTo>
                  <a:cubicBezTo>
                    <a:pt x="4101" y="125"/>
                    <a:pt x="3622" y="0"/>
                    <a:pt x="31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0" name="Google Shape;10420;p25"/>
            <p:cNvSpPr/>
            <p:nvPr/>
          </p:nvSpPr>
          <p:spPr>
            <a:xfrm>
              <a:off x="3943775" y="4312325"/>
              <a:ext cx="157175" cy="138825"/>
            </a:xfrm>
            <a:custGeom>
              <a:avLst/>
              <a:gdLst/>
              <a:ahLst/>
              <a:cxnLst/>
              <a:rect l="l" t="t" r="r" b="b"/>
              <a:pathLst>
                <a:path w="6287" h="5553" extrusionOk="0">
                  <a:moveTo>
                    <a:pt x="3150" y="0"/>
                  </a:moveTo>
                  <a:cubicBezTo>
                    <a:pt x="2230" y="0"/>
                    <a:pt x="1348" y="480"/>
                    <a:pt x="823" y="1356"/>
                  </a:cubicBezTo>
                  <a:cubicBezTo>
                    <a:pt x="0" y="2723"/>
                    <a:pt x="389" y="4369"/>
                    <a:pt x="1720" y="5156"/>
                  </a:cubicBezTo>
                  <a:cubicBezTo>
                    <a:pt x="2174" y="5424"/>
                    <a:pt x="2659" y="5553"/>
                    <a:pt x="3134" y="5553"/>
                  </a:cubicBezTo>
                  <a:cubicBezTo>
                    <a:pt x="4070" y="5553"/>
                    <a:pt x="4963" y="5055"/>
                    <a:pt x="5488" y="4148"/>
                  </a:cubicBezTo>
                  <a:cubicBezTo>
                    <a:pt x="6287" y="2770"/>
                    <a:pt x="5865" y="1138"/>
                    <a:pt x="4514" y="369"/>
                  </a:cubicBezTo>
                  <a:cubicBezTo>
                    <a:pt x="4076" y="120"/>
                    <a:pt x="3609" y="0"/>
                    <a:pt x="31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1" name="Google Shape;10421;p25"/>
            <p:cNvSpPr/>
            <p:nvPr/>
          </p:nvSpPr>
          <p:spPr>
            <a:xfrm>
              <a:off x="3345500" y="4288225"/>
              <a:ext cx="156150" cy="138200"/>
            </a:xfrm>
            <a:custGeom>
              <a:avLst/>
              <a:gdLst/>
              <a:ahLst/>
              <a:cxnLst/>
              <a:rect l="l" t="t" r="r" b="b"/>
              <a:pathLst>
                <a:path w="6246" h="5528" extrusionOk="0">
                  <a:moveTo>
                    <a:pt x="3140" y="0"/>
                  </a:moveTo>
                  <a:cubicBezTo>
                    <a:pt x="2195" y="0"/>
                    <a:pt x="1291" y="513"/>
                    <a:pt x="771" y="1440"/>
                  </a:cubicBezTo>
                  <a:cubicBezTo>
                    <a:pt x="0" y="2815"/>
                    <a:pt x="448" y="4434"/>
                    <a:pt x="1807" y="5183"/>
                  </a:cubicBezTo>
                  <a:cubicBezTo>
                    <a:pt x="2231" y="5417"/>
                    <a:pt x="2680" y="5528"/>
                    <a:pt x="3120" y="5528"/>
                  </a:cubicBezTo>
                  <a:cubicBezTo>
                    <a:pt x="4083" y="5528"/>
                    <a:pt x="5003" y="4995"/>
                    <a:pt x="5520" y="4038"/>
                  </a:cubicBezTo>
                  <a:cubicBezTo>
                    <a:pt x="6245" y="2696"/>
                    <a:pt x="5809" y="1117"/>
                    <a:pt x="4505" y="372"/>
                  </a:cubicBezTo>
                  <a:cubicBezTo>
                    <a:pt x="4066" y="120"/>
                    <a:pt x="3598" y="0"/>
                    <a:pt x="314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2" name="Google Shape;10422;p25"/>
            <p:cNvSpPr/>
            <p:nvPr/>
          </p:nvSpPr>
          <p:spPr>
            <a:xfrm>
              <a:off x="2315900" y="3396925"/>
              <a:ext cx="156850" cy="138850"/>
            </a:xfrm>
            <a:custGeom>
              <a:avLst/>
              <a:gdLst/>
              <a:ahLst/>
              <a:cxnLst/>
              <a:rect l="l" t="t" r="r" b="b"/>
              <a:pathLst>
                <a:path w="6274" h="5554" extrusionOk="0">
                  <a:moveTo>
                    <a:pt x="3136" y="1"/>
                  </a:moveTo>
                  <a:cubicBezTo>
                    <a:pt x="2179" y="1"/>
                    <a:pt x="1266" y="525"/>
                    <a:pt x="744" y="1471"/>
                  </a:cubicBezTo>
                  <a:cubicBezTo>
                    <a:pt x="0" y="2818"/>
                    <a:pt x="420" y="4406"/>
                    <a:pt x="1721" y="5165"/>
                  </a:cubicBezTo>
                  <a:cubicBezTo>
                    <a:pt x="2171" y="5428"/>
                    <a:pt x="2652" y="5554"/>
                    <a:pt x="3121" y="5554"/>
                  </a:cubicBezTo>
                  <a:cubicBezTo>
                    <a:pt x="4061" y="5554"/>
                    <a:pt x="4959" y="5050"/>
                    <a:pt x="5483" y="4134"/>
                  </a:cubicBezTo>
                  <a:cubicBezTo>
                    <a:pt x="6273" y="2754"/>
                    <a:pt x="5843" y="1125"/>
                    <a:pt x="4486" y="363"/>
                  </a:cubicBezTo>
                  <a:cubicBezTo>
                    <a:pt x="4050" y="118"/>
                    <a:pt x="3588" y="1"/>
                    <a:pt x="313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3" name="Google Shape;10423;p25"/>
            <p:cNvSpPr/>
            <p:nvPr/>
          </p:nvSpPr>
          <p:spPr>
            <a:xfrm>
              <a:off x="5093875" y="1994275"/>
              <a:ext cx="156675" cy="138825"/>
            </a:xfrm>
            <a:custGeom>
              <a:avLst/>
              <a:gdLst/>
              <a:ahLst/>
              <a:cxnLst/>
              <a:rect l="l" t="t" r="r" b="b"/>
              <a:pathLst>
                <a:path w="6267" h="5553" extrusionOk="0">
                  <a:moveTo>
                    <a:pt x="3148" y="0"/>
                  </a:moveTo>
                  <a:cubicBezTo>
                    <a:pt x="2225" y="0"/>
                    <a:pt x="1342" y="483"/>
                    <a:pt x="815" y="1369"/>
                  </a:cubicBezTo>
                  <a:cubicBezTo>
                    <a:pt x="0" y="2740"/>
                    <a:pt x="400" y="4383"/>
                    <a:pt x="1736" y="5164"/>
                  </a:cubicBezTo>
                  <a:cubicBezTo>
                    <a:pt x="2185" y="5426"/>
                    <a:pt x="2665" y="5552"/>
                    <a:pt x="3135" y="5552"/>
                  </a:cubicBezTo>
                  <a:cubicBezTo>
                    <a:pt x="4074" y="5552"/>
                    <a:pt x="4972" y="5048"/>
                    <a:pt x="5497" y="4132"/>
                  </a:cubicBezTo>
                  <a:cubicBezTo>
                    <a:pt x="6266" y="2791"/>
                    <a:pt x="5879" y="1194"/>
                    <a:pt x="4597" y="416"/>
                  </a:cubicBezTo>
                  <a:cubicBezTo>
                    <a:pt x="4134" y="135"/>
                    <a:pt x="3635" y="0"/>
                    <a:pt x="314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4" name="Google Shape;10424;p25"/>
            <p:cNvSpPr/>
            <p:nvPr/>
          </p:nvSpPr>
          <p:spPr>
            <a:xfrm>
              <a:off x="4530925" y="1366150"/>
              <a:ext cx="154025" cy="136200"/>
            </a:xfrm>
            <a:custGeom>
              <a:avLst/>
              <a:gdLst/>
              <a:ahLst/>
              <a:cxnLst/>
              <a:rect l="l" t="t" r="r" b="b"/>
              <a:pathLst>
                <a:path w="6161" h="5448" extrusionOk="0">
                  <a:moveTo>
                    <a:pt x="3111" y="0"/>
                  </a:moveTo>
                  <a:cubicBezTo>
                    <a:pt x="2181" y="0"/>
                    <a:pt x="1278" y="492"/>
                    <a:pt x="767" y="1375"/>
                  </a:cubicBezTo>
                  <a:cubicBezTo>
                    <a:pt x="0" y="2697"/>
                    <a:pt x="416" y="4334"/>
                    <a:pt x="1707" y="5083"/>
                  </a:cubicBezTo>
                  <a:cubicBezTo>
                    <a:pt x="2133" y="5330"/>
                    <a:pt x="2595" y="5447"/>
                    <a:pt x="3050" y="5447"/>
                  </a:cubicBezTo>
                  <a:cubicBezTo>
                    <a:pt x="3980" y="5447"/>
                    <a:pt x="4882" y="4956"/>
                    <a:pt x="5394" y="4072"/>
                  </a:cubicBezTo>
                  <a:cubicBezTo>
                    <a:pt x="6160" y="2750"/>
                    <a:pt x="5745" y="1112"/>
                    <a:pt x="4454" y="365"/>
                  </a:cubicBezTo>
                  <a:cubicBezTo>
                    <a:pt x="4028" y="118"/>
                    <a:pt x="3566" y="0"/>
                    <a:pt x="31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5" name="Google Shape;10425;p25"/>
            <p:cNvSpPr/>
            <p:nvPr/>
          </p:nvSpPr>
          <p:spPr>
            <a:xfrm>
              <a:off x="2647825" y="3895925"/>
              <a:ext cx="156450" cy="138175"/>
            </a:xfrm>
            <a:custGeom>
              <a:avLst/>
              <a:gdLst/>
              <a:ahLst/>
              <a:cxnLst/>
              <a:rect l="l" t="t" r="r" b="b"/>
              <a:pathLst>
                <a:path w="6258" h="5527" extrusionOk="0">
                  <a:moveTo>
                    <a:pt x="3135" y="1"/>
                  </a:moveTo>
                  <a:cubicBezTo>
                    <a:pt x="2217" y="1"/>
                    <a:pt x="1337" y="480"/>
                    <a:pt x="815" y="1353"/>
                  </a:cubicBezTo>
                  <a:cubicBezTo>
                    <a:pt x="0" y="2716"/>
                    <a:pt x="391" y="4356"/>
                    <a:pt x="1716" y="5136"/>
                  </a:cubicBezTo>
                  <a:cubicBezTo>
                    <a:pt x="2165" y="5400"/>
                    <a:pt x="2646" y="5526"/>
                    <a:pt x="3118" y="5526"/>
                  </a:cubicBezTo>
                  <a:cubicBezTo>
                    <a:pt x="4051" y="5526"/>
                    <a:pt x="4944" y="5030"/>
                    <a:pt x="5466" y="4126"/>
                  </a:cubicBezTo>
                  <a:cubicBezTo>
                    <a:pt x="6257" y="2756"/>
                    <a:pt x="5834" y="1127"/>
                    <a:pt x="4489" y="365"/>
                  </a:cubicBezTo>
                  <a:cubicBezTo>
                    <a:pt x="4054" y="119"/>
                    <a:pt x="3590" y="1"/>
                    <a:pt x="313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6" name="Google Shape;10426;p25"/>
            <p:cNvSpPr/>
            <p:nvPr/>
          </p:nvSpPr>
          <p:spPr>
            <a:xfrm>
              <a:off x="2366725" y="3582175"/>
              <a:ext cx="154025" cy="136250"/>
            </a:xfrm>
            <a:custGeom>
              <a:avLst/>
              <a:gdLst/>
              <a:ahLst/>
              <a:cxnLst/>
              <a:rect l="l" t="t" r="r" b="b"/>
              <a:pathLst>
                <a:path w="6161" h="5450" extrusionOk="0">
                  <a:moveTo>
                    <a:pt x="3113" y="1"/>
                  </a:moveTo>
                  <a:cubicBezTo>
                    <a:pt x="2172" y="1"/>
                    <a:pt x="1260" y="505"/>
                    <a:pt x="751" y="1405"/>
                  </a:cubicBezTo>
                  <a:cubicBezTo>
                    <a:pt x="1" y="2730"/>
                    <a:pt x="435" y="4364"/>
                    <a:pt x="1735" y="5101"/>
                  </a:cubicBezTo>
                  <a:cubicBezTo>
                    <a:pt x="2152" y="5337"/>
                    <a:pt x="2603" y="5449"/>
                    <a:pt x="3047" y="5449"/>
                  </a:cubicBezTo>
                  <a:cubicBezTo>
                    <a:pt x="3988" y="5449"/>
                    <a:pt x="4901" y="4946"/>
                    <a:pt x="5410" y="4046"/>
                  </a:cubicBezTo>
                  <a:cubicBezTo>
                    <a:pt x="6160" y="2721"/>
                    <a:pt x="5727" y="1087"/>
                    <a:pt x="4426" y="350"/>
                  </a:cubicBezTo>
                  <a:cubicBezTo>
                    <a:pt x="4008" y="114"/>
                    <a:pt x="3557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7" name="Google Shape;10427;p25"/>
            <p:cNvSpPr/>
            <p:nvPr/>
          </p:nvSpPr>
          <p:spPr>
            <a:xfrm>
              <a:off x="2933025" y="4212925"/>
              <a:ext cx="150450" cy="133625"/>
            </a:xfrm>
            <a:custGeom>
              <a:avLst/>
              <a:gdLst/>
              <a:ahLst/>
              <a:cxnLst/>
              <a:rect l="l" t="t" r="r" b="b"/>
              <a:pathLst>
                <a:path w="6018" h="5345" extrusionOk="0">
                  <a:moveTo>
                    <a:pt x="3086" y="1"/>
                  </a:moveTo>
                  <a:cubicBezTo>
                    <a:pt x="2123" y="1"/>
                    <a:pt x="1162" y="520"/>
                    <a:pt x="680" y="1416"/>
                  </a:cubicBezTo>
                  <a:cubicBezTo>
                    <a:pt x="1" y="2681"/>
                    <a:pt x="456" y="4325"/>
                    <a:pt x="1678" y="5019"/>
                  </a:cubicBezTo>
                  <a:cubicBezTo>
                    <a:pt x="2067" y="5240"/>
                    <a:pt x="2499" y="5344"/>
                    <a:pt x="2931" y="5344"/>
                  </a:cubicBezTo>
                  <a:cubicBezTo>
                    <a:pt x="3895" y="5344"/>
                    <a:pt x="4857" y="4825"/>
                    <a:pt x="5338" y="3929"/>
                  </a:cubicBezTo>
                  <a:cubicBezTo>
                    <a:pt x="6018" y="2665"/>
                    <a:pt x="5561" y="1020"/>
                    <a:pt x="4339" y="326"/>
                  </a:cubicBezTo>
                  <a:cubicBezTo>
                    <a:pt x="3950" y="105"/>
                    <a:pt x="3518" y="1"/>
                    <a:pt x="308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8" name="Google Shape;10428;p25"/>
            <p:cNvSpPr/>
            <p:nvPr/>
          </p:nvSpPr>
          <p:spPr>
            <a:xfrm>
              <a:off x="5046975" y="1812275"/>
              <a:ext cx="152175" cy="134900"/>
            </a:xfrm>
            <a:custGeom>
              <a:avLst/>
              <a:gdLst/>
              <a:ahLst/>
              <a:cxnLst/>
              <a:rect l="l" t="t" r="r" b="b"/>
              <a:pathLst>
                <a:path w="6087" h="5396" extrusionOk="0">
                  <a:moveTo>
                    <a:pt x="3095" y="1"/>
                  </a:moveTo>
                  <a:cubicBezTo>
                    <a:pt x="2145" y="1"/>
                    <a:pt x="1206" y="507"/>
                    <a:pt x="708" y="1396"/>
                  </a:cubicBezTo>
                  <a:cubicBezTo>
                    <a:pt x="1" y="2661"/>
                    <a:pt x="418" y="4293"/>
                    <a:pt x="1633" y="5027"/>
                  </a:cubicBezTo>
                  <a:cubicBezTo>
                    <a:pt x="2049" y="5277"/>
                    <a:pt x="2511" y="5395"/>
                    <a:pt x="2971" y="5395"/>
                  </a:cubicBezTo>
                  <a:cubicBezTo>
                    <a:pt x="3901" y="5395"/>
                    <a:pt x="4823" y="4911"/>
                    <a:pt x="5329" y="4049"/>
                  </a:cubicBezTo>
                  <a:cubicBezTo>
                    <a:pt x="6087" y="2759"/>
                    <a:pt x="5655" y="1072"/>
                    <a:pt x="4383" y="341"/>
                  </a:cubicBezTo>
                  <a:cubicBezTo>
                    <a:pt x="3980" y="110"/>
                    <a:pt x="3536" y="1"/>
                    <a:pt x="30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9" name="Google Shape;10429;p25"/>
            <p:cNvSpPr/>
            <p:nvPr/>
          </p:nvSpPr>
          <p:spPr>
            <a:xfrm>
              <a:off x="3883550" y="1158450"/>
              <a:ext cx="152575" cy="134875"/>
            </a:xfrm>
            <a:custGeom>
              <a:avLst/>
              <a:gdLst/>
              <a:ahLst/>
              <a:cxnLst/>
              <a:rect l="l" t="t" r="r" b="b"/>
              <a:pathLst>
                <a:path w="6103" h="5395" extrusionOk="0">
                  <a:moveTo>
                    <a:pt x="3109" y="0"/>
                  </a:moveTo>
                  <a:cubicBezTo>
                    <a:pt x="2198" y="0"/>
                    <a:pt x="1295" y="465"/>
                    <a:pt x="783" y="1294"/>
                  </a:cubicBezTo>
                  <a:cubicBezTo>
                    <a:pt x="0" y="2563"/>
                    <a:pt x="393" y="4266"/>
                    <a:pt x="1646" y="5024"/>
                  </a:cubicBezTo>
                  <a:cubicBezTo>
                    <a:pt x="2062" y="5275"/>
                    <a:pt x="2526" y="5395"/>
                    <a:pt x="2987" y="5395"/>
                  </a:cubicBezTo>
                  <a:cubicBezTo>
                    <a:pt x="3916" y="5395"/>
                    <a:pt x="4837" y="4912"/>
                    <a:pt x="5343" y="4051"/>
                  </a:cubicBezTo>
                  <a:cubicBezTo>
                    <a:pt x="6102" y="2763"/>
                    <a:pt x="5675" y="1076"/>
                    <a:pt x="4403" y="344"/>
                  </a:cubicBezTo>
                  <a:cubicBezTo>
                    <a:pt x="4000" y="111"/>
                    <a:pt x="3554" y="0"/>
                    <a:pt x="31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0" name="Google Shape;10430;p25"/>
            <p:cNvSpPr/>
            <p:nvPr/>
          </p:nvSpPr>
          <p:spPr>
            <a:xfrm>
              <a:off x="4764350" y="1497600"/>
              <a:ext cx="152500" cy="134850"/>
            </a:xfrm>
            <a:custGeom>
              <a:avLst/>
              <a:gdLst/>
              <a:ahLst/>
              <a:cxnLst/>
              <a:rect l="l" t="t" r="r" b="b"/>
              <a:pathLst>
                <a:path w="6100" h="5394" extrusionOk="0">
                  <a:moveTo>
                    <a:pt x="3109" y="0"/>
                  </a:moveTo>
                  <a:cubicBezTo>
                    <a:pt x="2209" y="0"/>
                    <a:pt x="1316" y="452"/>
                    <a:pt x="800" y="1263"/>
                  </a:cubicBezTo>
                  <a:cubicBezTo>
                    <a:pt x="0" y="2522"/>
                    <a:pt x="373" y="4231"/>
                    <a:pt x="1615" y="5005"/>
                  </a:cubicBezTo>
                  <a:cubicBezTo>
                    <a:pt x="2038" y="5268"/>
                    <a:pt x="2513" y="5393"/>
                    <a:pt x="2986" y="5393"/>
                  </a:cubicBezTo>
                  <a:cubicBezTo>
                    <a:pt x="3904" y="5393"/>
                    <a:pt x="4814" y="4923"/>
                    <a:pt x="5326" y="4081"/>
                  </a:cubicBezTo>
                  <a:cubicBezTo>
                    <a:pt x="6099" y="2805"/>
                    <a:pt x="5691" y="1107"/>
                    <a:pt x="4433" y="360"/>
                  </a:cubicBezTo>
                  <a:cubicBezTo>
                    <a:pt x="4022" y="116"/>
                    <a:pt x="3565" y="0"/>
                    <a:pt x="31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1" name="Google Shape;10431;p25"/>
            <p:cNvSpPr/>
            <p:nvPr/>
          </p:nvSpPr>
          <p:spPr>
            <a:xfrm>
              <a:off x="5261300" y="3337650"/>
              <a:ext cx="151400" cy="133625"/>
            </a:xfrm>
            <a:custGeom>
              <a:avLst/>
              <a:gdLst/>
              <a:ahLst/>
              <a:cxnLst/>
              <a:rect l="l" t="t" r="r" b="b"/>
              <a:pathLst>
                <a:path w="6056" h="5345" extrusionOk="0">
                  <a:moveTo>
                    <a:pt x="3107" y="1"/>
                  </a:moveTo>
                  <a:cubicBezTo>
                    <a:pt x="2199" y="1"/>
                    <a:pt x="1288" y="462"/>
                    <a:pt x="778" y="1279"/>
                  </a:cubicBezTo>
                  <a:cubicBezTo>
                    <a:pt x="1" y="2523"/>
                    <a:pt x="412" y="4256"/>
                    <a:pt x="1659" y="4997"/>
                  </a:cubicBezTo>
                  <a:cubicBezTo>
                    <a:pt x="2056" y="5233"/>
                    <a:pt x="2502" y="5344"/>
                    <a:pt x="2949" y="5344"/>
                  </a:cubicBezTo>
                  <a:cubicBezTo>
                    <a:pt x="3857" y="5344"/>
                    <a:pt x="4768" y="4884"/>
                    <a:pt x="5279" y="4066"/>
                  </a:cubicBezTo>
                  <a:cubicBezTo>
                    <a:pt x="6056" y="2822"/>
                    <a:pt x="5645" y="1089"/>
                    <a:pt x="4397" y="348"/>
                  </a:cubicBezTo>
                  <a:cubicBezTo>
                    <a:pt x="4000" y="112"/>
                    <a:pt x="3554" y="1"/>
                    <a:pt x="310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2" name="Google Shape;10432;p25"/>
            <p:cNvSpPr/>
            <p:nvPr/>
          </p:nvSpPr>
          <p:spPr>
            <a:xfrm>
              <a:off x="2336200" y="2004950"/>
              <a:ext cx="152100" cy="134900"/>
            </a:xfrm>
            <a:custGeom>
              <a:avLst/>
              <a:gdLst/>
              <a:ahLst/>
              <a:cxnLst/>
              <a:rect l="l" t="t" r="r" b="b"/>
              <a:pathLst>
                <a:path w="6084" h="5396" extrusionOk="0">
                  <a:moveTo>
                    <a:pt x="3113" y="1"/>
                  </a:moveTo>
                  <a:cubicBezTo>
                    <a:pt x="2193" y="1"/>
                    <a:pt x="1281" y="473"/>
                    <a:pt x="771" y="1318"/>
                  </a:cubicBezTo>
                  <a:cubicBezTo>
                    <a:pt x="0" y="2596"/>
                    <a:pt x="410" y="4292"/>
                    <a:pt x="1673" y="5038"/>
                  </a:cubicBezTo>
                  <a:cubicBezTo>
                    <a:pt x="2084" y="5280"/>
                    <a:pt x="2539" y="5395"/>
                    <a:pt x="2991" y="5395"/>
                  </a:cubicBezTo>
                  <a:cubicBezTo>
                    <a:pt x="3929" y="5395"/>
                    <a:pt x="4857" y="4901"/>
                    <a:pt x="5360" y="4027"/>
                  </a:cubicBezTo>
                  <a:cubicBezTo>
                    <a:pt x="6083" y="2771"/>
                    <a:pt x="5687" y="1134"/>
                    <a:pt x="4477" y="385"/>
                  </a:cubicBezTo>
                  <a:cubicBezTo>
                    <a:pt x="4056" y="124"/>
                    <a:pt x="3583" y="1"/>
                    <a:pt x="31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3" name="Google Shape;10433;p25"/>
            <p:cNvSpPr/>
            <p:nvPr/>
          </p:nvSpPr>
          <p:spPr>
            <a:xfrm>
              <a:off x="5127350" y="3574125"/>
              <a:ext cx="152750" cy="134900"/>
            </a:xfrm>
            <a:custGeom>
              <a:avLst/>
              <a:gdLst/>
              <a:ahLst/>
              <a:cxnLst/>
              <a:rect l="l" t="t" r="r" b="b"/>
              <a:pathLst>
                <a:path w="6110" h="5396" extrusionOk="0">
                  <a:moveTo>
                    <a:pt x="3115" y="1"/>
                  </a:moveTo>
                  <a:cubicBezTo>
                    <a:pt x="2183" y="1"/>
                    <a:pt x="1262" y="489"/>
                    <a:pt x="757" y="1349"/>
                  </a:cubicBezTo>
                  <a:cubicBezTo>
                    <a:pt x="1" y="2638"/>
                    <a:pt x="431" y="4325"/>
                    <a:pt x="1703" y="5055"/>
                  </a:cubicBezTo>
                  <a:cubicBezTo>
                    <a:pt x="2107" y="5286"/>
                    <a:pt x="2551" y="5396"/>
                    <a:pt x="2993" y="5396"/>
                  </a:cubicBezTo>
                  <a:cubicBezTo>
                    <a:pt x="3943" y="5396"/>
                    <a:pt x="4880" y="4890"/>
                    <a:pt x="5378" y="4000"/>
                  </a:cubicBezTo>
                  <a:cubicBezTo>
                    <a:pt x="6109" y="2697"/>
                    <a:pt x="5642" y="1017"/>
                    <a:pt x="4357" y="316"/>
                  </a:cubicBezTo>
                  <a:cubicBezTo>
                    <a:pt x="3966" y="102"/>
                    <a:pt x="3539" y="1"/>
                    <a:pt x="31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4" name="Google Shape;10434;p25"/>
            <p:cNvSpPr/>
            <p:nvPr/>
          </p:nvSpPr>
          <p:spPr>
            <a:xfrm>
              <a:off x="4678400" y="4102200"/>
              <a:ext cx="151475" cy="133625"/>
            </a:xfrm>
            <a:custGeom>
              <a:avLst/>
              <a:gdLst/>
              <a:ahLst/>
              <a:cxnLst/>
              <a:rect l="l" t="t" r="r" b="b"/>
              <a:pathLst>
                <a:path w="6059" h="5345" extrusionOk="0">
                  <a:moveTo>
                    <a:pt x="3107" y="1"/>
                  </a:moveTo>
                  <a:cubicBezTo>
                    <a:pt x="2184" y="1"/>
                    <a:pt x="1260" y="478"/>
                    <a:pt x="756" y="1316"/>
                  </a:cubicBezTo>
                  <a:cubicBezTo>
                    <a:pt x="0" y="2577"/>
                    <a:pt x="438" y="4301"/>
                    <a:pt x="1696" y="5019"/>
                  </a:cubicBezTo>
                  <a:cubicBezTo>
                    <a:pt x="2086" y="5240"/>
                    <a:pt x="2518" y="5345"/>
                    <a:pt x="2951" y="5345"/>
                  </a:cubicBezTo>
                  <a:cubicBezTo>
                    <a:pt x="3875" y="5345"/>
                    <a:pt x="4799" y="4868"/>
                    <a:pt x="5302" y="4030"/>
                  </a:cubicBezTo>
                  <a:cubicBezTo>
                    <a:pt x="6058" y="2769"/>
                    <a:pt x="5621" y="1043"/>
                    <a:pt x="4362" y="327"/>
                  </a:cubicBezTo>
                  <a:cubicBezTo>
                    <a:pt x="3973" y="105"/>
                    <a:pt x="3540" y="1"/>
                    <a:pt x="310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5" name="Google Shape;10435;p25"/>
            <p:cNvSpPr/>
            <p:nvPr/>
          </p:nvSpPr>
          <p:spPr>
            <a:xfrm>
              <a:off x="4299750" y="1236325"/>
              <a:ext cx="151175" cy="134300"/>
            </a:xfrm>
            <a:custGeom>
              <a:avLst/>
              <a:gdLst/>
              <a:ahLst/>
              <a:cxnLst/>
              <a:rect l="l" t="t" r="r" b="b"/>
              <a:pathLst>
                <a:path w="6047" h="5372" extrusionOk="0">
                  <a:moveTo>
                    <a:pt x="3095" y="1"/>
                  </a:moveTo>
                  <a:cubicBezTo>
                    <a:pt x="2155" y="1"/>
                    <a:pt x="1219" y="495"/>
                    <a:pt x="720" y="1365"/>
                  </a:cubicBezTo>
                  <a:cubicBezTo>
                    <a:pt x="1" y="2621"/>
                    <a:pt x="413" y="4273"/>
                    <a:pt x="1629" y="5008"/>
                  </a:cubicBezTo>
                  <a:cubicBezTo>
                    <a:pt x="2037" y="5255"/>
                    <a:pt x="2494" y="5371"/>
                    <a:pt x="2951" y="5371"/>
                  </a:cubicBezTo>
                  <a:cubicBezTo>
                    <a:pt x="3890" y="5371"/>
                    <a:pt x="4827" y="4877"/>
                    <a:pt x="5326" y="4006"/>
                  </a:cubicBezTo>
                  <a:cubicBezTo>
                    <a:pt x="6047" y="2752"/>
                    <a:pt x="5634" y="1100"/>
                    <a:pt x="4417" y="365"/>
                  </a:cubicBezTo>
                  <a:cubicBezTo>
                    <a:pt x="4009" y="117"/>
                    <a:pt x="3552" y="1"/>
                    <a:pt x="30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6" name="Google Shape;10436;p25"/>
            <p:cNvSpPr/>
            <p:nvPr/>
          </p:nvSpPr>
          <p:spPr>
            <a:xfrm>
              <a:off x="2120300" y="2663775"/>
              <a:ext cx="150425" cy="133625"/>
            </a:xfrm>
            <a:custGeom>
              <a:avLst/>
              <a:gdLst/>
              <a:ahLst/>
              <a:cxnLst/>
              <a:rect l="l" t="t" r="r" b="b"/>
              <a:pathLst>
                <a:path w="6017" h="5345" extrusionOk="0">
                  <a:moveTo>
                    <a:pt x="3086" y="0"/>
                  </a:moveTo>
                  <a:cubicBezTo>
                    <a:pt x="2123" y="0"/>
                    <a:pt x="1162" y="520"/>
                    <a:pt x="680" y="1416"/>
                  </a:cubicBezTo>
                  <a:cubicBezTo>
                    <a:pt x="1" y="2679"/>
                    <a:pt x="456" y="4324"/>
                    <a:pt x="1678" y="5019"/>
                  </a:cubicBezTo>
                  <a:cubicBezTo>
                    <a:pt x="2067" y="5240"/>
                    <a:pt x="2499" y="5344"/>
                    <a:pt x="2931" y="5344"/>
                  </a:cubicBezTo>
                  <a:cubicBezTo>
                    <a:pt x="3894" y="5344"/>
                    <a:pt x="4855" y="4825"/>
                    <a:pt x="5337" y="3929"/>
                  </a:cubicBezTo>
                  <a:cubicBezTo>
                    <a:pt x="6016" y="2664"/>
                    <a:pt x="5561" y="1020"/>
                    <a:pt x="4339" y="326"/>
                  </a:cubicBezTo>
                  <a:cubicBezTo>
                    <a:pt x="3950" y="105"/>
                    <a:pt x="3518" y="0"/>
                    <a:pt x="30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7" name="Google Shape;10437;p25"/>
            <p:cNvSpPr/>
            <p:nvPr/>
          </p:nvSpPr>
          <p:spPr>
            <a:xfrm>
              <a:off x="5345075" y="2916250"/>
              <a:ext cx="151200" cy="134275"/>
            </a:xfrm>
            <a:custGeom>
              <a:avLst/>
              <a:gdLst/>
              <a:ahLst/>
              <a:cxnLst/>
              <a:rect l="l" t="t" r="r" b="b"/>
              <a:pathLst>
                <a:path w="6048" h="5371" extrusionOk="0">
                  <a:moveTo>
                    <a:pt x="3093" y="1"/>
                  </a:moveTo>
                  <a:cubicBezTo>
                    <a:pt x="2131" y="1"/>
                    <a:pt x="1176" y="520"/>
                    <a:pt x="689" y="1423"/>
                  </a:cubicBezTo>
                  <a:cubicBezTo>
                    <a:pt x="1" y="2698"/>
                    <a:pt x="455" y="4338"/>
                    <a:pt x="1688" y="5039"/>
                  </a:cubicBezTo>
                  <a:cubicBezTo>
                    <a:pt x="2084" y="5265"/>
                    <a:pt x="2520" y="5371"/>
                    <a:pt x="2955" y="5371"/>
                  </a:cubicBezTo>
                  <a:cubicBezTo>
                    <a:pt x="3918" y="5371"/>
                    <a:pt x="4873" y="4851"/>
                    <a:pt x="5360" y="3947"/>
                  </a:cubicBezTo>
                  <a:cubicBezTo>
                    <a:pt x="6047" y="2674"/>
                    <a:pt x="5595" y="1034"/>
                    <a:pt x="4361" y="333"/>
                  </a:cubicBezTo>
                  <a:cubicBezTo>
                    <a:pt x="3965" y="107"/>
                    <a:pt x="3529" y="1"/>
                    <a:pt x="309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8" name="Google Shape;10438;p25"/>
            <p:cNvSpPr/>
            <p:nvPr/>
          </p:nvSpPr>
          <p:spPr>
            <a:xfrm>
              <a:off x="2785975" y="1477825"/>
              <a:ext cx="152175" cy="134275"/>
            </a:xfrm>
            <a:custGeom>
              <a:avLst/>
              <a:gdLst/>
              <a:ahLst/>
              <a:cxnLst/>
              <a:rect l="l" t="t" r="r" b="b"/>
              <a:pathLst>
                <a:path w="6087" h="5371" extrusionOk="0">
                  <a:moveTo>
                    <a:pt x="3112" y="1"/>
                  </a:moveTo>
                  <a:cubicBezTo>
                    <a:pt x="2196" y="1"/>
                    <a:pt x="1283" y="470"/>
                    <a:pt x="774" y="1304"/>
                  </a:cubicBezTo>
                  <a:cubicBezTo>
                    <a:pt x="0" y="2571"/>
                    <a:pt x="422" y="4293"/>
                    <a:pt x="1686" y="5028"/>
                  </a:cubicBezTo>
                  <a:cubicBezTo>
                    <a:pt x="2086" y="5260"/>
                    <a:pt x="2530" y="5370"/>
                    <a:pt x="2974" y="5370"/>
                  </a:cubicBezTo>
                  <a:cubicBezTo>
                    <a:pt x="3890" y="5370"/>
                    <a:pt x="4803" y="4900"/>
                    <a:pt x="5313" y="4067"/>
                  </a:cubicBezTo>
                  <a:cubicBezTo>
                    <a:pt x="6086" y="2798"/>
                    <a:pt x="5665" y="1079"/>
                    <a:pt x="4400" y="343"/>
                  </a:cubicBezTo>
                  <a:cubicBezTo>
                    <a:pt x="4000" y="111"/>
                    <a:pt x="3556" y="1"/>
                    <a:pt x="31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9" name="Google Shape;10439;p25"/>
            <p:cNvSpPr/>
            <p:nvPr/>
          </p:nvSpPr>
          <p:spPr>
            <a:xfrm>
              <a:off x="2470575" y="1768450"/>
              <a:ext cx="150425" cy="133625"/>
            </a:xfrm>
            <a:custGeom>
              <a:avLst/>
              <a:gdLst/>
              <a:ahLst/>
              <a:cxnLst/>
              <a:rect l="l" t="t" r="r" b="b"/>
              <a:pathLst>
                <a:path w="6017" h="5345" extrusionOk="0">
                  <a:moveTo>
                    <a:pt x="3089" y="1"/>
                  </a:moveTo>
                  <a:cubicBezTo>
                    <a:pt x="2146" y="1"/>
                    <a:pt x="1200" y="497"/>
                    <a:pt x="707" y="1366"/>
                  </a:cubicBezTo>
                  <a:cubicBezTo>
                    <a:pt x="1" y="2611"/>
                    <a:pt x="422" y="4266"/>
                    <a:pt x="1629" y="4991"/>
                  </a:cubicBezTo>
                  <a:cubicBezTo>
                    <a:pt x="2029" y="5231"/>
                    <a:pt x="2478" y="5345"/>
                    <a:pt x="2928" y="5345"/>
                  </a:cubicBezTo>
                  <a:cubicBezTo>
                    <a:pt x="3871" y="5345"/>
                    <a:pt x="4816" y="4848"/>
                    <a:pt x="5310" y="3979"/>
                  </a:cubicBezTo>
                  <a:cubicBezTo>
                    <a:pt x="6016" y="2734"/>
                    <a:pt x="5595" y="1079"/>
                    <a:pt x="4388" y="354"/>
                  </a:cubicBezTo>
                  <a:cubicBezTo>
                    <a:pt x="3988" y="114"/>
                    <a:pt x="3539" y="1"/>
                    <a:pt x="30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0" name="Google Shape;10440;p25"/>
            <p:cNvSpPr/>
            <p:nvPr/>
          </p:nvSpPr>
          <p:spPr>
            <a:xfrm>
              <a:off x="4994875" y="3812225"/>
              <a:ext cx="150500" cy="132950"/>
            </a:xfrm>
            <a:custGeom>
              <a:avLst/>
              <a:gdLst/>
              <a:ahLst/>
              <a:cxnLst/>
              <a:rect l="l" t="t" r="r" b="b"/>
              <a:pathLst>
                <a:path w="6020" h="5318" extrusionOk="0">
                  <a:moveTo>
                    <a:pt x="3106" y="1"/>
                  </a:moveTo>
                  <a:cubicBezTo>
                    <a:pt x="2176" y="1"/>
                    <a:pt x="1242" y="485"/>
                    <a:pt x="745" y="1329"/>
                  </a:cubicBezTo>
                  <a:cubicBezTo>
                    <a:pt x="1" y="2595"/>
                    <a:pt x="471" y="4338"/>
                    <a:pt x="1740" y="5021"/>
                  </a:cubicBezTo>
                  <a:cubicBezTo>
                    <a:pt x="2115" y="5223"/>
                    <a:pt x="2528" y="5318"/>
                    <a:pt x="2940" y="5318"/>
                  </a:cubicBezTo>
                  <a:cubicBezTo>
                    <a:pt x="3891" y="5318"/>
                    <a:pt x="4841" y="4812"/>
                    <a:pt x="5325" y="3940"/>
                  </a:cubicBezTo>
                  <a:cubicBezTo>
                    <a:pt x="6019" y="2688"/>
                    <a:pt x="5573" y="1024"/>
                    <a:pt x="4352" y="326"/>
                  </a:cubicBezTo>
                  <a:cubicBezTo>
                    <a:pt x="3967" y="105"/>
                    <a:pt x="3537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1" name="Google Shape;10441;p25"/>
            <p:cNvSpPr/>
            <p:nvPr/>
          </p:nvSpPr>
          <p:spPr>
            <a:xfrm>
              <a:off x="2203800" y="2243025"/>
              <a:ext cx="150325" cy="132975"/>
            </a:xfrm>
            <a:custGeom>
              <a:avLst/>
              <a:gdLst/>
              <a:ahLst/>
              <a:cxnLst/>
              <a:rect l="l" t="t" r="r" b="b"/>
              <a:pathLst>
                <a:path w="6013" h="5319" extrusionOk="0">
                  <a:moveTo>
                    <a:pt x="3106" y="1"/>
                  </a:moveTo>
                  <a:cubicBezTo>
                    <a:pt x="2214" y="1"/>
                    <a:pt x="1309" y="446"/>
                    <a:pt x="791" y="1242"/>
                  </a:cubicBezTo>
                  <a:cubicBezTo>
                    <a:pt x="0" y="2464"/>
                    <a:pt x="404" y="4226"/>
                    <a:pt x="1646" y="4972"/>
                  </a:cubicBezTo>
                  <a:cubicBezTo>
                    <a:pt x="2039" y="5207"/>
                    <a:pt x="2482" y="5319"/>
                    <a:pt x="2928" y="5319"/>
                  </a:cubicBezTo>
                  <a:cubicBezTo>
                    <a:pt x="3841" y="5319"/>
                    <a:pt x="4762" y="4852"/>
                    <a:pt x="5268" y="4029"/>
                  </a:cubicBezTo>
                  <a:cubicBezTo>
                    <a:pt x="6012" y="2819"/>
                    <a:pt x="5626" y="1135"/>
                    <a:pt x="4431" y="376"/>
                  </a:cubicBezTo>
                  <a:cubicBezTo>
                    <a:pt x="4030" y="121"/>
                    <a:pt x="3570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2" name="Google Shape;10442;p25"/>
            <p:cNvSpPr/>
            <p:nvPr/>
          </p:nvSpPr>
          <p:spPr>
            <a:xfrm>
              <a:off x="3580900" y="4421600"/>
              <a:ext cx="150475" cy="132975"/>
            </a:xfrm>
            <a:custGeom>
              <a:avLst/>
              <a:gdLst/>
              <a:ahLst/>
              <a:cxnLst/>
              <a:rect l="l" t="t" r="r" b="b"/>
              <a:pathLst>
                <a:path w="6019" h="5319" extrusionOk="0">
                  <a:moveTo>
                    <a:pt x="3106" y="1"/>
                  </a:moveTo>
                  <a:cubicBezTo>
                    <a:pt x="2184" y="1"/>
                    <a:pt x="1255" y="477"/>
                    <a:pt x="753" y="1313"/>
                  </a:cubicBezTo>
                  <a:cubicBezTo>
                    <a:pt x="0" y="2568"/>
                    <a:pt x="457" y="4317"/>
                    <a:pt x="1722" y="5012"/>
                  </a:cubicBezTo>
                  <a:cubicBezTo>
                    <a:pt x="2101" y="5220"/>
                    <a:pt x="2521" y="5319"/>
                    <a:pt x="2940" y="5319"/>
                  </a:cubicBezTo>
                  <a:cubicBezTo>
                    <a:pt x="3882" y="5319"/>
                    <a:pt x="4824" y="4821"/>
                    <a:pt x="5313" y="3958"/>
                  </a:cubicBezTo>
                  <a:cubicBezTo>
                    <a:pt x="6019" y="2711"/>
                    <a:pt x="5584" y="1045"/>
                    <a:pt x="4367" y="334"/>
                  </a:cubicBezTo>
                  <a:cubicBezTo>
                    <a:pt x="3979" y="108"/>
                    <a:pt x="3543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3" name="Google Shape;10443;p25"/>
            <p:cNvSpPr/>
            <p:nvPr/>
          </p:nvSpPr>
          <p:spPr>
            <a:xfrm>
              <a:off x="2417875" y="3767775"/>
              <a:ext cx="150475" cy="132975"/>
            </a:xfrm>
            <a:custGeom>
              <a:avLst/>
              <a:gdLst/>
              <a:ahLst/>
              <a:cxnLst/>
              <a:rect l="l" t="t" r="r" b="b"/>
              <a:pathLst>
                <a:path w="6019" h="5319" extrusionOk="0">
                  <a:moveTo>
                    <a:pt x="3106" y="1"/>
                  </a:moveTo>
                  <a:cubicBezTo>
                    <a:pt x="2178" y="1"/>
                    <a:pt x="1243" y="483"/>
                    <a:pt x="746" y="1326"/>
                  </a:cubicBezTo>
                  <a:cubicBezTo>
                    <a:pt x="0" y="2590"/>
                    <a:pt x="467" y="4333"/>
                    <a:pt x="1735" y="5018"/>
                  </a:cubicBezTo>
                  <a:cubicBezTo>
                    <a:pt x="2111" y="5222"/>
                    <a:pt x="2526" y="5318"/>
                    <a:pt x="2940" y="5318"/>
                  </a:cubicBezTo>
                  <a:cubicBezTo>
                    <a:pt x="3890" y="5318"/>
                    <a:pt x="4837" y="4814"/>
                    <a:pt x="5321" y="3944"/>
                  </a:cubicBezTo>
                  <a:cubicBezTo>
                    <a:pt x="6018" y="2695"/>
                    <a:pt x="5575" y="1028"/>
                    <a:pt x="4355" y="327"/>
                  </a:cubicBezTo>
                  <a:cubicBezTo>
                    <a:pt x="3969" y="105"/>
                    <a:pt x="3538" y="1"/>
                    <a:pt x="3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4" name="Google Shape;10444;p25"/>
            <p:cNvSpPr/>
            <p:nvPr/>
          </p:nvSpPr>
          <p:spPr>
            <a:xfrm>
              <a:off x="3166375" y="4344650"/>
              <a:ext cx="148925" cy="131675"/>
            </a:xfrm>
            <a:custGeom>
              <a:avLst/>
              <a:gdLst/>
              <a:ahLst/>
              <a:cxnLst/>
              <a:rect l="l" t="t" r="r" b="b"/>
              <a:pathLst>
                <a:path w="5957" h="5267" extrusionOk="0">
                  <a:moveTo>
                    <a:pt x="3056" y="0"/>
                  </a:moveTo>
                  <a:cubicBezTo>
                    <a:pt x="2159" y="0"/>
                    <a:pt x="1261" y="458"/>
                    <a:pt x="755" y="1270"/>
                  </a:cubicBezTo>
                  <a:cubicBezTo>
                    <a:pt x="1" y="2482"/>
                    <a:pt x="400" y="4179"/>
                    <a:pt x="1616" y="4917"/>
                  </a:cubicBezTo>
                  <a:cubicBezTo>
                    <a:pt x="2007" y="5154"/>
                    <a:pt x="2450" y="5267"/>
                    <a:pt x="2894" y="5267"/>
                  </a:cubicBezTo>
                  <a:cubicBezTo>
                    <a:pt x="3812" y="5267"/>
                    <a:pt x="4737" y="4789"/>
                    <a:pt x="5230" y="3950"/>
                  </a:cubicBezTo>
                  <a:cubicBezTo>
                    <a:pt x="5957" y="2714"/>
                    <a:pt x="5521" y="1025"/>
                    <a:pt x="4295" y="324"/>
                  </a:cubicBezTo>
                  <a:cubicBezTo>
                    <a:pt x="3910" y="104"/>
                    <a:pt x="3483" y="0"/>
                    <a:pt x="30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5" name="Google Shape;10445;p25"/>
            <p:cNvSpPr/>
            <p:nvPr/>
          </p:nvSpPr>
          <p:spPr>
            <a:xfrm>
              <a:off x="2701125" y="4083150"/>
              <a:ext cx="148450" cy="131550"/>
            </a:xfrm>
            <a:custGeom>
              <a:avLst/>
              <a:gdLst/>
              <a:ahLst/>
              <a:cxnLst/>
              <a:rect l="l" t="t" r="r" b="b"/>
              <a:pathLst>
                <a:path w="5938" h="5262" extrusionOk="0">
                  <a:moveTo>
                    <a:pt x="3061" y="1"/>
                  </a:moveTo>
                  <a:cubicBezTo>
                    <a:pt x="2127" y="1"/>
                    <a:pt x="1191" y="496"/>
                    <a:pt x="708" y="1356"/>
                  </a:cubicBezTo>
                  <a:cubicBezTo>
                    <a:pt x="1" y="2611"/>
                    <a:pt x="463" y="4288"/>
                    <a:pt x="1703" y="4963"/>
                  </a:cubicBezTo>
                  <a:cubicBezTo>
                    <a:pt x="2075" y="5166"/>
                    <a:pt x="2487" y="5261"/>
                    <a:pt x="2899" y="5261"/>
                  </a:cubicBezTo>
                  <a:cubicBezTo>
                    <a:pt x="3856" y="5261"/>
                    <a:pt x="4814" y="4745"/>
                    <a:pt x="5282" y="3861"/>
                  </a:cubicBezTo>
                  <a:cubicBezTo>
                    <a:pt x="5938" y="2620"/>
                    <a:pt x="5496" y="1020"/>
                    <a:pt x="4308" y="330"/>
                  </a:cubicBezTo>
                  <a:cubicBezTo>
                    <a:pt x="3922" y="106"/>
                    <a:pt x="3492" y="1"/>
                    <a:pt x="306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6" name="Google Shape;10446;p25"/>
            <p:cNvSpPr/>
            <p:nvPr/>
          </p:nvSpPr>
          <p:spPr>
            <a:xfrm>
              <a:off x="4999150" y="1630675"/>
              <a:ext cx="147475" cy="130175"/>
            </a:xfrm>
            <a:custGeom>
              <a:avLst/>
              <a:gdLst/>
              <a:ahLst/>
              <a:cxnLst/>
              <a:rect l="l" t="t" r="r" b="b"/>
              <a:pathLst>
                <a:path w="5899" h="5207" extrusionOk="0">
                  <a:moveTo>
                    <a:pt x="3013" y="1"/>
                  </a:moveTo>
                  <a:cubicBezTo>
                    <a:pt x="2126" y="1"/>
                    <a:pt x="1250" y="462"/>
                    <a:pt x="755" y="1286"/>
                  </a:cubicBezTo>
                  <a:cubicBezTo>
                    <a:pt x="1" y="2542"/>
                    <a:pt x="431" y="4198"/>
                    <a:pt x="1691" y="4894"/>
                  </a:cubicBezTo>
                  <a:cubicBezTo>
                    <a:pt x="2075" y="5106"/>
                    <a:pt x="2493" y="5207"/>
                    <a:pt x="2908" y="5207"/>
                  </a:cubicBezTo>
                  <a:cubicBezTo>
                    <a:pt x="3817" y="5207"/>
                    <a:pt x="4709" y="4724"/>
                    <a:pt x="5192" y="3873"/>
                  </a:cubicBezTo>
                  <a:cubicBezTo>
                    <a:pt x="5898" y="2632"/>
                    <a:pt x="5486" y="1049"/>
                    <a:pt x="4277" y="342"/>
                  </a:cubicBezTo>
                  <a:cubicBezTo>
                    <a:pt x="3882" y="110"/>
                    <a:pt x="3446" y="1"/>
                    <a:pt x="30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7" name="Google Shape;10447;p25"/>
            <p:cNvSpPr/>
            <p:nvPr/>
          </p:nvSpPr>
          <p:spPr>
            <a:xfrm>
              <a:off x="4068775" y="1107625"/>
              <a:ext cx="147425" cy="130150"/>
            </a:xfrm>
            <a:custGeom>
              <a:avLst/>
              <a:gdLst/>
              <a:ahLst/>
              <a:cxnLst/>
              <a:rect l="l" t="t" r="r" b="b"/>
              <a:pathLst>
                <a:path w="5897" h="5206" extrusionOk="0">
                  <a:moveTo>
                    <a:pt x="3011" y="1"/>
                  </a:moveTo>
                  <a:cubicBezTo>
                    <a:pt x="2103" y="1"/>
                    <a:pt x="1212" y="483"/>
                    <a:pt x="727" y="1332"/>
                  </a:cubicBezTo>
                  <a:cubicBezTo>
                    <a:pt x="0" y="2608"/>
                    <a:pt x="463" y="4254"/>
                    <a:pt x="1736" y="4919"/>
                  </a:cubicBezTo>
                  <a:cubicBezTo>
                    <a:pt x="2109" y="5113"/>
                    <a:pt x="2510" y="5206"/>
                    <a:pt x="2907" y="5206"/>
                  </a:cubicBezTo>
                  <a:cubicBezTo>
                    <a:pt x="3836" y="5206"/>
                    <a:pt x="4744" y="4701"/>
                    <a:pt x="5218" y="3824"/>
                  </a:cubicBezTo>
                  <a:cubicBezTo>
                    <a:pt x="5896" y="2567"/>
                    <a:pt x="5451" y="992"/>
                    <a:pt x="4229" y="315"/>
                  </a:cubicBezTo>
                  <a:cubicBezTo>
                    <a:pt x="3845" y="102"/>
                    <a:pt x="3426" y="1"/>
                    <a:pt x="301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8" name="Google Shape;10448;p25"/>
            <p:cNvSpPr/>
            <p:nvPr/>
          </p:nvSpPr>
          <p:spPr>
            <a:xfrm>
              <a:off x="5397325" y="3102675"/>
              <a:ext cx="146025" cy="129325"/>
            </a:xfrm>
            <a:custGeom>
              <a:avLst/>
              <a:gdLst/>
              <a:ahLst/>
              <a:cxnLst/>
              <a:rect l="l" t="t" r="r" b="b"/>
              <a:pathLst>
                <a:path w="5841" h="5173" extrusionOk="0">
                  <a:moveTo>
                    <a:pt x="2950" y="0"/>
                  </a:moveTo>
                  <a:cubicBezTo>
                    <a:pt x="2050" y="0"/>
                    <a:pt x="1179" y="487"/>
                    <a:pt x="699" y="1350"/>
                  </a:cubicBezTo>
                  <a:cubicBezTo>
                    <a:pt x="0" y="2606"/>
                    <a:pt x="412" y="4138"/>
                    <a:pt x="1636" y="4837"/>
                  </a:cubicBezTo>
                  <a:cubicBezTo>
                    <a:pt x="2034" y="5064"/>
                    <a:pt x="2464" y="5172"/>
                    <a:pt x="2888" y="5172"/>
                  </a:cubicBezTo>
                  <a:cubicBezTo>
                    <a:pt x="3806" y="5172"/>
                    <a:pt x="4696" y="4667"/>
                    <a:pt x="5168" y="3773"/>
                  </a:cubicBezTo>
                  <a:cubicBezTo>
                    <a:pt x="5840" y="2506"/>
                    <a:pt x="5394" y="979"/>
                    <a:pt x="4156" y="309"/>
                  </a:cubicBezTo>
                  <a:cubicBezTo>
                    <a:pt x="3770" y="100"/>
                    <a:pt x="3357" y="0"/>
                    <a:pt x="29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9" name="Google Shape;10449;p25"/>
            <p:cNvSpPr/>
            <p:nvPr/>
          </p:nvSpPr>
          <p:spPr>
            <a:xfrm>
              <a:off x="4864350" y="4051550"/>
              <a:ext cx="145450" cy="128550"/>
            </a:xfrm>
            <a:custGeom>
              <a:avLst/>
              <a:gdLst/>
              <a:ahLst/>
              <a:cxnLst/>
              <a:rect l="l" t="t" r="r" b="b"/>
              <a:pathLst>
                <a:path w="5818" h="5142" extrusionOk="0">
                  <a:moveTo>
                    <a:pt x="2928" y="1"/>
                  </a:moveTo>
                  <a:cubicBezTo>
                    <a:pt x="2028" y="1"/>
                    <a:pt x="1165" y="498"/>
                    <a:pt x="688" y="1382"/>
                  </a:cubicBezTo>
                  <a:cubicBezTo>
                    <a:pt x="1" y="2655"/>
                    <a:pt x="440" y="4161"/>
                    <a:pt x="1696" y="4836"/>
                  </a:cubicBezTo>
                  <a:cubicBezTo>
                    <a:pt x="2080" y="5043"/>
                    <a:pt x="2489" y="5142"/>
                    <a:pt x="2891" y="5142"/>
                  </a:cubicBezTo>
                  <a:cubicBezTo>
                    <a:pt x="3791" y="5142"/>
                    <a:pt x="4655" y="4645"/>
                    <a:pt x="5132" y="3760"/>
                  </a:cubicBezTo>
                  <a:cubicBezTo>
                    <a:pt x="5817" y="2488"/>
                    <a:pt x="5378" y="982"/>
                    <a:pt x="4124" y="307"/>
                  </a:cubicBezTo>
                  <a:cubicBezTo>
                    <a:pt x="3739" y="100"/>
                    <a:pt x="3330" y="1"/>
                    <a:pt x="292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0" name="Google Shape;10450;p25"/>
            <p:cNvSpPr/>
            <p:nvPr/>
          </p:nvSpPr>
          <p:spPr>
            <a:xfrm>
              <a:off x="5381675" y="2313700"/>
              <a:ext cx="146025" cy="129350"/>
            </a:xfrm>
            <a:custGeom>
              <a:avLst/>
              <a:gdLst/>
              <a:ahLst/>
              <a:cxnLst/>
              <a:rect l="l" t="t" r="r" b="b"/>
              <a:pathLst>
                <a:path w="5841" h="5174" extrusionOk="0">
                  <a:moveTo>
                    <a:pt x="2951" y="1"/>
                  </a:moveTo>
                  <a:cubicBezTo>
                    <a:pt x="2058" y="1"/>
                    <a:pt x="1195" y="478"/>
                    <a:pt x="710" y="1332"/>
                  </a:cubicBezTo>
                  <a:cubicBezTo>
                    <a:pt x="0" y="2581"/>
                    <a:pt x="400" y="4118"/>
                    <a:pt x="1617" y="4827"/>
                  </a:cubicBezTo>
                  <a:cubicBezTo>
                    <a:pt x="2019" y="5062"/>
                    <a:pt x="2457" y="5174"/>
                    <a:pt x="2888" y="5174"/>
                  </a:cubicBezTo>
                  <a:cubicBezTo>
                    <a:pt x="3799" y="5174"/>
                    <a:pt x="4682" y="4677"/>
                    <a:pt x="5159" y="3794"/>
                  </a:cubicBezTo>
                  <a:cubicBezTo>
                    <a:pt x="5840" y="2530"/>
                    <a:pt x="5408" y="1002"/>
                    <a:pt x="4176" y="319"/>
                  </a:cubicBezTo>
                  <a:cubicBezTo>
                    <a:pt x="3785" y="103"/>
                    <a:pt x="3365" y="1"/>
                    <a:pt x="29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1" name="Google Shape;10451;p25"/>
            <p:cNvSpPr/>
            <p:nvPr/>
          </p:nvSpPr>
          <p:spPr>
            <a:xfrm>
              <a:off x="5332425" y="2130175"/>
              <a:ext cx="145225" cy="128500"/>
            </a:xfrm>
            <a:custGeom>
              <a:avLst/>
              <a:gdLst/>
              <a:ahLst/>
              <a:cxnLst/>
              <a:rect l="l" t="t" r="r" b="b"/>
              <a:pathLst>
                <a:path w="5809" h="5140" extrusionOk="0">
                  <a:moveTo>
                    <a:pt x="2922" y="0"/>
                  </a:moveTo>
                  <a:cubicBezTo>
                    <a:pt x="2046" y="0"/>
                    <a:pt x="1204" y="469"/>
                    <a:pt x="719" y="1315"/>
                  </a:cubicBezTo>
                  <a:cubicBezTo>
                    <a:pt x="0" y="2572"/>
                    <a:pt x="392" y="4091"/>
                    <a:pt x="1625" y="4799"/>
                  </a:cubicBezTo>
                  <a:cubicBezTo>
                    <a:pt x="2029" y="5029"/>
                    <a:pt x="2461" y="5140"/>
                    <a:pt x="2887" y="5140"/>
                  </a:cubicBezTo>
                  <a:cubicBezTo>
                    <a:pt x="3762" y="5140"/>
                    <a:pt x="4605" y="4672"/>
                    <a:pt x="5090" y="3826"/>
                  </a:cubicBezTo>
                  <a:cubicBezTo>
                    <a:pt x="5809" y="2569"/>
                    <a:pt x="5417" y="1050"/>
                    <a:pt x="4184" y="342"/>
                  </a:cubicBezTo>
                  <a:cubicBezTo>
                    <a:pt x="3780" y="111"/>
                    <a:pt x="3347" y="0"/>
                    <a:pt x="292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2" name="Google Shape;10452;p25"/>
            <p:cNvSpPr/>
            <p:nvPr/>
          </p:nvSpPr>
          <p:spPr>
            <a:xfrm>
              <a:off x="3471600" y="1084025"/>
              <a:ext cx="145275" cy="128525"/>
            </a:xfrm>
            <a:custGeom>
              <a:avLst/>
              <a:gdLst/>
              <a:ahLst/>
              <a:cxnLst/>
              <a:rect l="l" t="t" r="r" b="b"/>
              <a:pathLst>
                <a:path w="5811" h="5141" extrusionOk="0">
                  <a:moveTo>
                    <a:pt x="2921" y="1"/>
                  </a:moveTo>
                  <a:cubicBezTo>
                    <a:pt x="2055" y="1"/>
                    <a:pt x="1220" y="459"/>
                    <a:pt x="734" y="1290"/>
                  </a:cubicBezTo>
                  <a:cubicBezTo>
                    <a:pt x="0" y="2544"/>
                    <a:pt x="378" y="4066"/>
                    <a:pt x="1601" y="4786"/>
                  </a:cubicBezTo>
                  <a:cubicBezTo>
                    <a:pt x="2011" y="5026"/>
                    <a:pt x="2453" y="5141"/>
                    <a:pt x="2887" y="5141"/>
                  </a:cubicBezTo>
                  <a:cubicBezTo>
                    <a:pt x="3754" y="5141"/>
                    <a:pt x="4589" y="4683"/>
                    <a:pt x="5075" y="3851"/>
                  </a:cubicBezTo>
                  <a:cubicBezTo>
                    <a:pt x="5811" y="2599"/>
                    <a:pt x="5432" y="1075"/>
                    <a:pt x="4209" y="357"/>
                  </a:cubicBezTo>
                  <a:cubicBezTo>
                    <a:pt x="3798" y="116"/>
                    <a:pt x="3356" y="1"/>
                    <a:pt x="29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3" name="Google Shape;10453;p25"/>
            <p:cNvSpPr/>
            <p:nvPr/>
          </p:nvSpPr>
          <p:spPr>
            <a:xfrm>
              <a:off x="5431575" y="2498050"/>
              <a:ext cx="145525" cy="128550"/>
            </a:xfrm>
            <a:custGeom>
              <a:avLst/>
              <a:gdLst/>
              <a:ahLst/>
              <a:cxnLst/>
              <a:rect l="l" t="t" r="r" b="b"/>
              <a:pathLst>
                <a:path w="5821" h="5142" extrusionOk="0">
                  <a:moveTo>
                    <a:pt x="2927" y="0"/>
                  </a:moveTo>
                  <a:cubicBezTo>
                    <a:pt x="2038" y="0"/>
                    <a:pt x="1185" y="485"/>
                    <a:pt x="704" y="1354"/>
                  </a:cubicBezTo>
                  <a:cubicBezTo>
                    <a:pt x="1" y="2624"/>
                    <a:pt x="422" y="4130"/>
                    <a:pt x="1669" y="4820"/>
                  </a:cubicBezTo>
                  <a:cubicBezTo>
                    <a:pt x="2063" y="5037"/>
                    <a:pt x="2483" y="5141"/>
                    <a:pt x="2894" y="5141"/>
                  </a:cubicBezTo>
                  <a:cubicBezTo>
                    <a:pt x="3784" y="5141"/>
                    <a:pt x="4637" y="4656"/>
                    <a:pt x="5117" y="3788"/>
                  </a:cubicBezTo>
                  <a:cubicBezTo>
                    <a:pt x="5820" y="2516"/>
                    <a:pt x="5399" y="1012"/>
                    <a:pt x="4152" y="322"/>
                  </a:cubicBezTo>
                  <a:cubicBezTo>
                    <a:pt x="3758" y="104"/>
                    <a:pt x="3339" y="0"/>
                    <a:pt x="292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4" name="Google Shape;10454;p25"/>
            <p:cNvSpPr/>
            <p:nvPr/>
          </p:nvSpPr>
          <p:spPr>
            <a:xfrm>
              <a:off x="3288250" y="1136800"/>
              <a:ext cx="146050" cy="129350"/>
            </a:xfrm>
            <a:custGeom>
              <a:avLst/>
              <a:gdLst/>
              <a:ahLst/>
              <a:cxnLst/>
              <a:rect l="l" t="t" r="r" b="b"/>
              <a:pathLst>
                <a:path w="5842" h="5174" extrusionOk="0">
                  <a:moveTo>
                    <a:pt x="2955" y="1"/>
                  </a:moveTo>
                  <a:cubicBezTo>
                    <a:pt x="2049" y="1"/>
                    <a:pt x="1169" y="492"/>
                    <a:pt x="690" y="1367"/>
                  </a:cubicBezTo>
                  <a:cubicBezTo>
                    <a:pt x="0" y="2627"/>
                    <a:pt x="423" y="4157"/>
                    <a:pt x="1652" y="4847"/>
                  </a:cubicBezTo>
                  <a:cubicBezTo>
                    <a:pt x="2047" y="5068"/>
                    <a:pt x="2472" y="5174"/>
                    <a:pt x="2891" y="5174"/>
                  </a:cubicBezTo>
                  <a:cubicBezTo>
                    <a:pt x="3777" y="5174"/>
                    <a:pt x="4637" y="4702"/>
                    <a:pt x="5124" y="3856"/>
                  </a:cubicBezTo>
                  <a:cubicBezTo>
                    <a:pt x="5842" y="2610"/>
                    <a:pt x="5450" y="1070"/>
                    <a:pt x="4237" y="354"/>
                  </a:cubicBezTo>
                  <a:cubicBezTo>
                    <a:pt x="3831" y="114"/>
                    <a:pt x="3390" y="1"/>
                    <a:pt x="29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5" name="Google Shape;10455;p25"/>
            <p:cNvSpPr/>
            <p:nvPr/>
          </p:nvSpPr>
          <p:spPr>
            <a:xfrm>
              <a:off x="2605575" y="1533450"/>
              <a:ext cx="146575" cy="129350"/>
            </a:xfrm>
            <a:custGeom>
              <a:avLst/>
              <a:gdLst/>
              <a:ahLst/>
              <a:cxnLst/>
              <a:rect l="l" t="t" r="r" b="b"/>
              <a:pathLst>
                <a:path w="5863" h="5174" extrusionOk="0">
                  <a:moveTo>
                    <a:pt x="2972" y="1"/>
                  </a:moveTo>
                  <a:cubicBezTo>
                    <a:pt x="2096" y="1"/>
                    <a:pt x="1244" y="461"/>
                    <a:pt x="753" y="1291"/>
                  </a:cubicBezTo>
                  <a:cubicBezTo>
                    <a:pt x="0" y="2564"/>
                    <a:pt x="422" y="4162"/>
                    <a:pt x="1693" y="4859"/>
                  </a:cubicBezTo>
                  <a:cubicBezTo>
                    <a:pt x="2083" y="5072"/>
                    <a:pt x="2500" y="5174"/>
                    <a:pt x="2912" y="5174"/>
                  </a:cubicBezTo>
                  <a:cubicBezTo>
                    <a:pt x="3807" y="5174"/>
                    <a:pt x="4673" y="4693"/>
                    <a:pt x="5156" y="3834"/>
                  </a:cubicBezTo>
                  <a:cubicBezTo>
                    <a:pt x="5862" y="2583"/>
                    <a:pt x="5457" y="1048"/>
                    <a:pt x="4237" y="344"/>
                  </a:cubicBezTo>
                  <a:cubicBezTo>
                    <a:pt x="3836" y="111"/>
                    <a:pt x="3401" y="1"/>
                    <a:pt x="29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6" name="Google Shape;10456;p25"/>
            <p:cNvSpPr/>
            <p:nvPr/>
          </p:nvSpPr>
          <p:spPr>
            <a:xfrm>
              <a:off x="3106025" y="1190775"/>
              <a:ext cx="144700" cy="127750"/>
            </a:xfrm>
            <a:custGeom>
              <a:avLst/>
              <a:gdLst/>
              <a:ahLst/>
              <a:cxnLst/>
              <a:rect l="l" t="t" r="r" b="b"/>
              <a:pathLst>
                <a:path w="5788" h="5110" extrusionOk="0">
                  <a:moveTo>
                    <a:pt x="2903" y="1"/>
                  </a:moveTo>
                  <a:cubicBezTo>
                    <a:pt x="2049" y="1"/>
                    <a:pt x="1229" y="450"/>
                    <a:pt x="745" y="1264"/>
                  </a:cubicBezTo>
                  <a:cubicBezTo>
                    <a:pt x="1" y="2523"/>
                    <a:pt x="374" y="4042"/>
                    <a:pt x="1603" y="4758"/>
                  </a:cubicBezTo>
                  <a:cubicBezTo>
                    <a:pt x="2012" y="4996"/>
                    <a:pt x="2450" y="5110"/>
                    <a:pt x="2879" y="5110"/>
                  </a:cubicBezTo>
                  <a:cubicBezTo>
                    <a:pt x="3750" y="5110"/>
                    <a:pt x="4583" y="4642"/>
                    <a:pt x="5066" y="3796"/>
                  </a:cubicBezTo>
                  <a:cubicBezTo>
                    <a:pt x="5788" y="2527"/>
                    <a:pt x="5382" y="1021"/>
                    <a:pt x="4131" y="325"/>
                  </a:cubicBezTo>
                  <a:cubicBezTo>
                    <a:pt x="3737" y="106"/>
                    <a:pt x="3316" y="1"/>
                    <a:pt x="29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7" name="Google Shape;10457;p25"/>
            <p:cNvSpPr/>
            <p:nvPr/>
          </p:nvSpPr>
          <p:spPr>
            <a:xfrm>
              <a:off x="2073525" y="2482750"/>
              <a:ext cx="144725" cy="127775"/>
            </a:xfrm>
            <a:custGeom>
              <a:avLst/>
              <a:gdLst/>
              <a:ahLst/>
              <a:cxnLst/>
              <a:rect l="l" t="t" r="r" b="b"/>
              <a:pathLst>
                <a:path w="5789" h="5111" extrusionOk="0">
                  <a:moveTo>
                    <a:pt x="2906" y="0"/>
                  </a:moveTo>
                  <a:cubicBezTo>
                    <a:pt x="2049" y="0"/>
                    <a:pt x="1226" y="453"/>
                    <a:pt x="743" y="1272"/>
                  </a:cubicBezTo>
                  <a:cubicBezTo>
                    <a:pt x="0" y="2531"/>
                    <a:pt x="378" y="4048"/>
                    <a:pt x="1611" y="4762"/>
                  </a:cubicBezTo>
                  <a:cubicBezTo>
                    <a:pt x="2019" y="4998"/>
                    <a:pt x="2455" y="5111"/>
                    <a:pt x="2882" y="5111"/>
                  </a:cubicBezTo>
                  <a:cubicBezTo>
                    <a:pt x="3754" y="5111"/>
                    <a:pt x="4589" y="4641"/>
                    <a:pt x="5071" y="3790"/>
                  </a:cubicBezTo>
                  <a:cubicBezTo>
                    <a:pt x="5789" y="2521"/>
                    <a:pt x="5381" y="1015"/>
                    <a:pt x="4126" y="321"/>
                  </a:cubicBezTo>
                  <a:cubicBezTo>
                    <a:pt x="3734" y="104"/>
                    <a:pt x="3316" y="0"/>
                    <a:pt x="29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8" name="Google Shape;10458;p25"/>
            <p:cNvSpPr/>
            <p:nvPr/>
          </p:nvSpPr>
          <p:spPr>
            <a:xfrm>
              <a:off x="4000100" y="4502500"/>
              <a:ext cx="143300" cy="126400"/>
            </a:xfrm>
            <a:custGeom>
              <a:avLst/>
              <a:gdLst/>
              <a:ahLst/>
              <a:cxnLst/>
              <a:rect l="l" t="t" r="r" b="b"/>
              <a:pathLst>
                <a:path w="5732" h="5056" extrusionOk="0">
                  <a:moveTo>
                    <a:pt x="2888" y="1"/>
                  </a:moveTo>
                  <a:cubicBezTo>
                    <a:pt x="2024" y="1"/>
                    <a:pt x="1197" y="466"/>
                    <a:pt x="723" y="1304"/>
                  </a:cubicBezTo>
                  <a:cubicBezTo>
                    <a:pt x="0" y="2577"/>
                    <a:pt x="428" y="4086"/>
                    <a:pt x="1701" y="4762"/>
                  </a:cubicBezTo>
                  <a:cubicBezTo>
                    <a:pt x="2075" y="4961"/>
                    <a:pt x="2470" y="5055"/>
                    <a:pt x="2858" y="5055"/>
                  </a:cubicBezTo>
                  <a:cubicBezTo>
                    <a:pt x="3739" y="5055"/>
                    <a:pt x="4582" y="4568"/>
                    <a:pt x="5055" y="3700"/>
                  </a:cubicBezTo>
                  <a:cubicBezTo>
                    <a:pt x="5731" y="2458"/>
                    <a:pt x="5317" y="996"/>
                    <a:pt x="4097" y="320"/>
                  </a:cubicBezTo>
                  <a:cubicBezTo>
                    <a:pt x="3708" y="104"/>
                    <a:pt x="3294" y="1"/>
                    <a:pt x="28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9" name="Google Shape;10459;p25"/>
            <p:cNvSpPr/>
            <p:nvPr/>
          </p:nvSpPr>
          <p:spPr>
            <a:xfrm>
              <a:off x="2158850" y="2063075"/>
              <a:ext cx="141325" cy="125000"/>
            </a:xfrm>
            <a:custGeom>
              <a:avLst/>
              <a:gdLst/>
              <a:ahLst/>
              <a:cxnLst/>
              <a:rect l="l" t="t" r="r" b="b"/>
              <a:pathLst>
                <a:path w="5653" h="5000" extrusionOk="0">
                  <a:moveTo>
                    <a:pt x="2855" y="0"/>
                  </a:moveTo>
                  <a:cubicBezTo>
                    <a:pt x="1993" y="0"/>
                    <a:pt x="1157" y="463"/>
                    <a:pt x="690" y="1290"/>
                  </a:cubicBezTo>
                  <a:cubicBezTo>
                    <a:pt x="0" y="2508"/>
                    <a:pt x="400" y="4003"/>
                    <a:pt x="1593" y="4680"/>
                  </a:cubicBezTo>
                  <a:cubicBezTo>
                    <a:pt x="1976" y="4896"/>
                    <a:pt x="2390" y="4999"/>
                    <a:pt x="2797" y="4999"/>
                  </a:cubicBezTo>
                  <a:cubicBezTo>
                    <a:pt x="3661" y="4999"/>
                    <a:pt x="4497" y="4537"/>
                    <a:pt x="4965" y="3709"/>
                  </a:cubicBezTo>
                  <a:cubicBezTo>
                    <a:pt x="5653" y="2491"/>
                    <a:pt x="5255" y="996"/>
                    <a:pt x="4060" y="321"/>
                  </a:cubicBezTo>
                  <a:cubicBezTo>
                    <a:pt x="3676" y="104"/>
                    <a:pt x="3263" y="0"/>
                    <a:pt x="28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0" name="Google Shape;10460;p25"/>
            <p:cNvSpPr/>
            <p:nvPr/>
          </p:nvSpPr>
          <p:spPr>
            <a:xfrm>
              <a:off x="5182725" y="3763050"/>
              <a:ext cx="141250" cy="124950"/>
            </a:xfrm>
            <a:custGeom>
              <a:avLst/>
              <a:gdLst/>
              <a:ahLst/>
              <a:cxnLst/>
              <a:rect l="l" t="t" r="r" b="b"/>
              <a:pathLst>
                <a:path w="5650" h="4998" extrusionOk="0">
                  <a:moveTo>
                    <a:pt x="2854" y="1"/>
                  </a:moveTo>
                  <a:cubicBezTo>
                    <a:pt x="2001" y="1"/>
                    <a:pt x="1171" y="452"/>
                    <a:pt x="702" y="1263"/>
                  </a:cubicBezTo>
                  <a:cubicBezTo>
                    <a:pt x="1" y="2474"/>
                    <a:pt x="382" y="3978"/>
                    <a:pt x="1566" y="4664"/>
                  </a:cubicBezTo>
                  <a:cubicBezTo>
                    <a:pt x="1956" y="4890"/>
                    <a:pt x="2378" y="4998"/>
                    <a:pt x="2796" y="4998"/>
                  </a:cubicBezTo>
                  <a:cubicBezTo>
                    <a:pt x="3649" y="4998"/>
                    <a:pt x="4478" y="4546"/>
                    <a:pt x="4948" y="3735"/>
                  </a:cubicBezTo>
                  <a:cubicBezTo>
                    <a:pt x="5649" y="2524"/>
                    <a:pt x="5267" y="1021"/>
                    <a:pt x="4084" y="334"/>
                  </a:cubicBezTo>
                  <a:cubicBezTo>
                    <a:pt x="3694" y="108"/>
                    <a:pt x="3271" y="1"/>
                    <a:pt x="285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1" name="Google Shape;10461;p25"/>
            <p:cNvSpPr/>
            <p:nvPr/>
          </p:nvSpPr>
          <p:spPr>
            <a:xfrm>
              <a:off x="5315975" y="3525925"/>
              <a:ext cx="141375" cy="124975"/>
            </a:xfrm>
            <a:custGeom>
              <a:avLst/>
              <a:gdLst/>
              <a:ahLst/>
              <a:cxnLst/>
              <a:rect l="l" t="t" r="r" b="b"/>
              <a:pathLst>
                <a:path w="5655" h="4999" extrusionOk="0">
                  <a:moveTo>
                    <a:pt x="2860" y="0"/>
                  </a:moveTo>
                  <a:cubicBezTo>
                    <a:pt x="1980" y="0"/>
                    <a:pt x="1129" y="482"/>
                    <a:pt x="667" y="1333"/>
                  </a:cubicBezTo>
                  <a:cubicBezTo>
                    <a:pt x="1" y="2557"/>
                    <a:pt x="430" y="4047"/>
                    <a:pt x="1636" y="4701"/>
                  </a:cubicBezTo>
                  <a:cubicBezTo>
                    <a:pt x="2008" y="4903"/>
                    <a:pt x="2405" y="4999"/>
                    <a:pt x="2797" y="4999"/>
                  </a:cubicBezTo>
                  <a:cubicBezTo>
                    <a:pt x="3676" y="4999"/>
                    <a:pt x="4527" y="4518"/>
                    <a:pt x="4989" y="3667"/>
                  </a:cubicBezTo>
                  <a:cubicBezTo>
                    <a:pt x="5655" y="2441"/>
                    <a:pt x="5226" y="951"/>
                    <a:pt x="4019" y="297"/>
                  </a:cubicBezTo>
                  <a:cubicBezTo>
                    <a:pt x="3649" y="96"/>
                    <a:pt x="3251" y="0"/>
                    <a:pt x="28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2" name="Google Shape;10462;p25"/>
            <p:cNvSpPr/>
            <p:nvPr/>
          </p:nvSpPr>
          <p:spPr>
            <a:xfrm>
              <a:off x="2292175" y="1825950"/>
              <a:ext cx="141325" cy="124975"/>
            </a:xfrm>
            <a:custGeom>
              <a:avLst/>
              <a:gdLst/>
              <a:ahLst/>
              <a:cxnLst/>
              <a:rect l="l" t="t" r="r" b="b"/>
              <a:pathLst>
                <a:path w="5653" h="4999" extrusionOk="0">
                  <a:moveTo>
                    <a:pt x="2855" y="0"/>
                  </a:moveTo>
                  <a:cubicBezTo>
                    <a:pt x="1992" y="0"/>
                    <a:pt x="1156" y="463"/>
                    <a:pt x="688" y="1290"/>
                  </a:cubicBezTo>
                  <a:cubicBezTo>
                    <a:pt x="0" y="2507"/>
                    <a:pt x="398" y="4004"/>
                    <a:pt x="1593" y="4679"/>
                  </a:cubicBezTo>
                  <a:cubicBezTo>
                    <a:pt x="1976" y="4896"/>
                    <a:pt x="2389" y="4999"/>
                    <a:pt x="2796" y="4999"/>
                  </a:cubicBezTo>
                  <a:cubicBezTo>
                    <a:pt x="3659" y="4999"/>
                    <a:pt x="4496" y="4536"/>
                    <a:pt x="4963" y="3710"/>
                  </a:cubicBezTo>
                  <a:cubicBezTo>
                    <a:pt x="5653" y="2491"/>
                    <a:pt x="5254" y="995"/>
                    <a:pt x="4060" y="320"/>
                  </a:cubicBezTo>
                  <a:cubicBezTo>
                    <a:pt x="3676" y="103"/>
                    <a:pt x="3263" y="0"/>
                    <a:pt x="28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3" name="Google Shape;10463;p25"/>
            <p:cNvSpPr/>
            <p:nvPr/>
          </p:nvSpPr>
          <p:spPr>
            <a:xfrm>
              <a:off x="2139275" y="3456375"/>
              <a:ext cx="143300" cy="126400"/>
            </a:xfrm>
            <a:custGeom>
              <a:avLst/>
              <a:gdLst/>
              <a:ahLst/>
              <a:cxnLst/>
              <a:rect l="l" t="t" r="r" b="b"/>
              <a:pathLst>
                <a:path w="5732" h="5056" extrusionOk="0">
                  <a:moveTo>
                    <a:pt x="2888" y="0"/>
                  </a:moveTo>
                  <a:cubicBezTo>
                    <a:pt x="2025" y="0"/>
                    <a:pt x="1196" y="466"/>
                    <a:pt x="721" y="1305"/>
                  </a:cubicBezTo>
                  <a:cubicBezTo>
                    <a:pt x="1" y="2576"/>
                    <a:pt x="428" y="4087"/>
                    <a:pt x="1701" y="4762"/>
                  </a:cubicBezTo>
                  <a:cubicBezTo>
                    <a:pt x="2075" y="4961"/>
                    <a:pt x="2470" y="5055"/>
                    <a:pt x="2859" y="5055"/>
                  </a:cubicBezTo>
                  <a:cubicBezTo>
                    <a:pt x="3739" y="5055"/>
                    <a:pt x="4583" y="4568"/>
                    <a:pt x="5055" y="3699"/>
                  </a:cubicBezTo>
                  <a:cubicBezTo>
                    <a:pt x="5732" y="2457"/>
                    <a:pt x="5316" y="995"/>
                    <a:pt x="4096" y="319"/>
                  </a:cubicBezTo>
                  <a:cubicBezTo>
                    <a:pt x="3707" y="103"/>
                    <a:pt x="3294" y="0"/>
                    <a:pt x="288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4" name="Google Shape;10464;p25"/>
            <p:cNvSpPr/>
            <p:nvPr/>
          </p:nvSpPr>
          <p:spPr>
            <a:xfrm>
              <a:off x="4719650" y="1317900"/>
              <a:ext cx="142600" cy="126325"/>
            </a:xfrm>
            <a:custGeom>
              <a:avLst/>
              <a:gdLst/>
              <a:ahLst/>
              <a:cxnLst/>
              <a:rect l="l" t="t" r="r" b="b"/>
              <a:pathLst>
                <a:path w="5704" h="5053" extrusionOk="0">
                  <a:moveTo>
                    <a:pt x="2860" y="0"/>
                  </a:moveTo>
                  <a:cubicBezTo>
                    <a:pt x="2015" y="0"/>
                    <a:pt x="1205" y="443"/>
                    <a:pt x="727" y="1250"/>
                  </a:cubicBezTo>
                  <a:cubicBezTo>
                    <a:pt x="1" y="2476"/>
                    <a:pt x="347" y="3963"/>
                    <a:pt x="1526" y="4677"/>
                  </a:cubicBezTo>
                  <a:cubicBezTo>
                    <a:pt x="1945" y="4931"/>
                    <a:pt x="2396" y="5053"/>
                    <a:pt x="2837" y="5053"/>
                  </a:cubicBezTo>
                  <a:cubicBezTo>
                    <a:pt x="3698" y="5053"/>
                    <a:pt x="4522" y="4592"/>
                    <a:pt x="4999" y="3753"/>
                  </a:cubicBezTo>
                  <a:cubicBezTo>
                    <a:pt x="5704" y="2519"/>
                    <a:pt x="5325" y="1046"/>
                    <a:pt x="4125" y="348"/>
                  </a:cubicBezTo>
                  <a:cubicBezTo>
                    <a:pt x="3720" y="113"/>
                    <a:pt x="3286" y="0"/>
                    <a:pt x="28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5" name="Google Shape;10465;p25"/>
            <p:cNvSpPr/>
            <p:nvPr/>
          </p:nvSpPr>
          <p:spPr>
            <a:xfrm>
              <a:off x="3656225" y="1032000"/>
              <a:ext cx="142100" cy="126275"/>
            </a:xfrm>
            <a:custGeom>
              <a:avLst/>
              <a:gdLst/>
              <a:ahLst/>
              <a:cxnLst/>
              <a:rect l="l" t="t" r="r" b="b"/>
              <a:pathLst>
                <a:path w="5684" h="5051" extrusionOk="0">
                  <a:moveTo>
                    <a:pt x="2845" y="1"/>
                  </a:moveTo>
                  <a:cubicBezTo>
                    <a:pt x="2038" y="1"/>
                    <a:pt x="1260" y="402"/>
                    <a:pt x="779" y="1146"/>
                  </a:cubicBezTo>
                  <a:cubicBezTo>
                    <a:pt x="1" y="2353"/>
                    <a:pt x="277" y="3857"/>
                    <a:pt x="1416" y="4612"/>
                  </a:cubicBezTo>
                  <a:cubicBezTo>
                    <a:pt x="1862" y="4908"/>
                    <a:pt x="2353" y="5050"/>
                    <a:pt x="2832" y="5050"/>
                  </a:cubicBezTo>
                  <a:cubicBezTo>
                    <a:pt x="3655" y="5050"/>
                    <a:pt x="4445" y="4632"/>
                    <a:pt x="4927" y="3856"/>
                  </a:cubicBezTo>
                  <a:cubicBezTo>
                    <a:pt x="5683" y="2639"/>
                    <a:pt x="5374" y="1145"/>
                    <a:pt x="4214" y="408"/>
                  </a:cubicBezTo>
                  <a:cubicBezTo>
                    <a:pt x="3781" y="133"/>
                    <a:pt x="3308" y="1"/>
                    <a:pt x="28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6" name="Google Shape;10466;p25"/>
            <p:cNvSpPr/>
            <p:nvPr/>
          </p:nvSpPr>
          <p:spPr>
            <a:xfrm>
              <a:off x="2924000" y="1245025"/>
              <a:ext cx="142200" cy="125600"/>
            </a:xfrm>
            <a:custGeom>
              <a:avLst/>
              <a:gdLst/>
              <a:ahLst/>
              <a:cxnLst/>
              <a:rect l="l" t="t" r="r" b="b"/>
              <a:pathLst>
                <a:path w="5688" h="5024" extrusionOk="0">
                  <a:moveTo>
                    <a:pt x="2874" y="0"/>
                  </a:moveTo>
                  <a:cubicBezTo>
                    <a:pt x="2040" y="0"/>
                    <a:pt x="1234" y="430"/>
                    <a:pt x="758" y="1212"/>
                  </a:cubicBezTo>
                  <a:cubicBezTo>
                    <a:pt x="1" y="2455"/>
                    <a:pt x="374" y="3988"/>
                    <a:pt x="1604" y="4692"/>
                  </a:cubicBezTo>
                  <a:cubicBezTo>
                    <a:pt x="1996" y="4917"/>
                    <a:pt x="2419" y="5024"/>
                    <a:pt x="2834" y="5024"/>
                  </a:cubicBezTo>
                  <a:cubicBezTo>
                    <a:pt x="3684" y="5024"/>
                    <a:pt x="4505" y="4575"/>
                    <a:pt x="4979" y="3764"/>
                  </a:cubicBezTo>
                  <a:cubicBezTo>
                    <a:pt x="5687" y="2550"/>
                    <a:pt x="5326" y="1060"/>
                    <a:pt x="4153" y="358"/>
                  </a:cubicBezTo>
                  <a:cubicBezTo>
                    <a:pt x="3747" y="116"/>
                    <a:pt x="3307" y="0"/>
                    <a:pt x="287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7" name="Google Shape;10467;p25"/>
            <p:cNvSpPr/>
            <p:nvPr/>
          </p:nvSpPr>
          <p:spPr>
            <a:xfrm>
              <a:off x="5482575" y="2683450"/>
              <a:ext cx="142400" cy="125675"/>
            </a:xfrm>
            <a:custGeom>
              <a:avLst/>
              <a:gdLst/>
              <a:ahLst/>
              <a:cxnLst/>
              <a:rect l="l" t="t" r="r" b="b"/>
              <a:pathLst>
                <a:path w="5696" h="5027" extrusionOk="0">
                  <a:moveTo>
                    <a:pt x="2876" y="0"/>
                  </a:moveTo>
                  <a:cubicBezTo>
                    <a:pt x="2024" y="0"/>
                    <a:pt x="1202" y="452"/>
                    <a:pt x="730" y="1266"/>
                  </a:cubicBezTo>
                  <a:cubicBezTo>
                    <a:pt x="0" y="2518"/>
                    <a:pt x="410" y="4042"/>
                    <a:pt x="1658" y="4723"/>
                  </a:cubicBezTo>
                  <a:cubicBezTo>
                    <a:pt x="2035" y="4929"/>
                    <a:pt x="2438" y="5027"/>
                    <a:pt x="2834" y="5027"/>
                  </a:cubicBezTo>
                  <a:cubicBezTo>
                    <a:pt x="3703" y="5027"/>
                    <a:pt x="4541" y="4554"/>
                    <a:pt x="5011" y="3711"/>
                  </a:cubicBezTo>
                  <a:cubicBezTo>
                    <a:pt x="5696" y="2484"/>
                    <a:pt x="5298" y="1011"/>
                    <a:pt x="4103" y="330"/>
                  </a:cubicBezTo>
                  <a:cubicBezTo>
                    <a:pt x="3711" y="107"/>
                    <a:pt x="3290" y="0"/>
                    <a:pt x="287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8" name="Google Shape;10468;p25"/>
            <p:cNvSpPr/>
            <p:nvPr/>
          </p:nvSpPr>
          <p:spPr>
            <a:xfrm>
              <a:off x="4366100" y="4396150"/>
              <a:ext cx="143050" cy="126375"/>
            </a:xfrm>
            <a:custGeom>
              <a:avLst/>
              <a:gdLst/>
              <a:ahLst/>
              <a:cxnLst/>
              <a:rect l="l" t="t" r="r" b="b"/>
              <a:pathLst>
                <a:path w="5722" h="5055" extrusionOk="0">
                  <a:moveTo>
                    <a:pt x="2881" y="1"/>
                  </a:moveTo>
                  <a:cubicBezTo>
                    <a:pt x="2047" y="1"/>
                    <a:pt x="1246" y="431"/>
                    <a:pt x="767" y="1218"/>
                  </a:cubicBezTo>
                  <a:cubicBezTo>
                    <a:pt x="1" y="2478"/>
                    <a:pt x="371" y="4002"/>
                    <a:pt x="1613" y="4715"/>
                  </a:cubicBezTo>
                  <a:cubicBezTo>
                    <a:pt x="2013" y="4945"/>
                    <a:pt x="2441" y="5054"/>
                    <a:pt x="2861" y="5054"/>
                  </a:cubicBezTo>
                  <a:cubicBezTo>
                    <a:pt x="3711" y="5054"/>
                    <a:pt x="4525" y="4604"/>
                    <a:pt x="5002" y="3787"/>
                  </a:cubicBezTo>
                  <a:cubicBezTo>
                    <a:pt x="5721" y="2558"/>
                    <a:pt x="5363" y="1074"/>
                    <a:pt x="4177" y="366"/>
                  </a:cubicBezTo>
                  <a:cubicBezTo>
                    <a:pt x="3764" y="119"/>
                    <a:pt x="3318" y="1"/>
                    <a:pt x="288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9" name="Google Shape;10469;p25"/>
            <p:cNvSpPr/>
            <p:nvPr/>
          </p:nvSpPr>
          <p:spPr>
            <a:xfrm>
              <a:off x="2471025" y="3954725"/>
              <a:ext cx="144025" cy="126950"/>
            </a:xfrm>
            <a:custGeom>
              <a:avLst/>
              <a:gdLst/>
              <a:ahLst/>
              <a:cxnLst/>
              <a:rect l="l" t="t" r="r" b="b"/>
              <a:pathLst>
                <a:path w="5761" h="5078" extrusionOk="0">
                  <a:moveTo>
                    <a:pt x="2889" y="0"/>
                  </a:moveTo>
                  <a:cubicBezTo>
                    <a:pt x="2048" y="0"/>
                    <a:pt x="1241" y="436"/>
                    <a:pt x="761" y="1233"/>
                  </a:cubicBezTo>
                  <a:cubicBezTo>
                    <a:pt x="1" y="2493"/>
                    <a:pt x="366" y="4013"/>
                    <a:pt x="1601" y="4729"/>
                  </a:cubicBezTo>
                  <a:cubicBezTo>
                    <a:pt x="2008" y="4965"/>
                    <a:pt x="2445" y="5078"/>
                    <a:pt x="2873" y="5078"/>
                  </a:cubicBezTo>
                  <a:cubicBezTo>
                    <a:pt x="3713" y="5078"/>
                    <a:pt x="4520" y="4641"/>
                    <a:pt x="5000" y="3845"/>
                  </a:cubicBezTo>
                  <a:cubicBezTo>
                    <a:pt x="5761" y="2585"/>
                    <a:pt x="5397" y="1065"/>
                    <a:pt x="4160" y="349"/>
                  </a:cubicBezTo>
                  <a:cubicBezTo>
                    <a:pt x="3753" y="113"/>
                    <a:pt x="3317" y="0"/>
                    <a:pt x="288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0" name="Google Shape;10470;p25"/>
            <p:cNvSpPr/>
            <p:nvPr/>
          </p:nvSpPr>
          <p:spPr>
            <a:xfrm>
              <a:off x="4183375" y="4449000"/>
              <a:ext cx="143050" cy="127025"/>
            </a:xfrm>
            <a:custGeom>
              <a:avLst/>
              <a:gdLst/>
              <a:ahLst/>
              <a:cxnLst/>
              <a:rect l="l" t="t" r="r" b="b"/>
              <a:pathLst>
                <a:path w="5722" h="5081" extrusionOk="0">
                  <a:moveTo>
                    <a:pt x="2869" y="0"/>
                  </a:moveTo>
                  <a:cubicBezTo>
                    <a:pt x="2015" y="0"/>
                    <a:pt x="1197" y="453"/>
                    <a:pt x="715" y="1281"/>
                  </a:cubicBezTo>
                  <a:cubicBezTo>
                    <a:pt x="1" y="2511"/>
                    <a:pt x="354" y="3988"/>
                    <a:pt x="1532" y="4701"/>
                  </a:cubicBezTo>
                  <a:cubicBezTo>
                    <a:pt x="1955" y="4957"/>
                    <a:pt x="2410" y="5080"/>
                    <a:pt x="2855" y="5080"/>
                  </a:cubicBezTo>
                  <a:cubicBezTo>
                    <a:pt x="3709" y="5080"/>
                    <a:pt x="4526" y="4628"/>
                    <a:pt x="5008" y="3799"/>
                  </a:cubicBezTo>
                  <a:cubicBezTo>
                    <a:pt x="5721" y="2570"/>
                    <a:pt x="5369" y="1092"/>
                    <a:pt x="4192" y="379"/>
                  </a:cubicBezTo>
                  <a:cubicBezTo>
                    <a:pt x="3769" y="123"/>
                    <a:pt x="3314" y="0"/>
                    <a:pt x="28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1" name="Google Shape;10471;p25"/>
            <p:cNvSpPr/>
            <p:nvPr/>
          </p:nvSpPr>
          <p:spPr>
            <a:xfrm>
              <a:off x="2089875" y="3272050"/>
              <a:ext cx="143225" cy="127100"/>
            </a:xfrm>
            <a:custGeom>
              <a:avLst/>
              <a:gdLst/>
              <a:ahLst/>
              <a:cxnLst/>
              <a:rect l="l" t="t" r="r" b="b"/>
              <a:pathLst>
                <a:path w="5729" h="5084" extrusionOk="0">
                  <a:moveTo>
                    <a:pt x="2872" y="0"/>
                  </a:moveTo>
                  <a:cubicBezTo>
                    <a:pt x="2003" y="0"/>
                    <a:pt x="1174" y="471"/>
                    <a:pt x="695" y="1326"/>
                  </a:cubicBezTo>
                  <a:cubicBezTo>
                    <a:pt x="1" y="2564"/>
                    <a:pt x="381" y="4028"/>
                    <a:pt x="1576" y="4727"/>
                  </a:cubicBezTo>
                  <a:cubicBezTo>
                    <a:pt x="1988" y="4968"/>
                    <a:pt x="2428" y="5083"/>
                    <a:pt x="2857" y="5083"/>
                  </a:cubicBezTo>
                  <a:cubicBezTo>
                    <a:pt x="3727" y="5083"/>
                    <a:pt x="4555" y="4612"/>
                    <a:pt x="5034" y="3757"/>
                  </a:cubicBezTo>
                  <a:cubicBezTo>
                    <a:pt x="5729" y="2521"/>
                    <a:pt x="5348" y="1056"/>
                    <a:pt x="4153" y="356"/>
                  </a:cubicBezTo>
                  <a:cubicBezTo>
                    <a:pt x="3741" y="115"/>
                    <a:pt x="3302" y="0"/>
                    <a:pt x="287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2" name="Google Shape;10472;p25"/>
            <p:cNvSpPr/>
            <p:nvPr/>
          </p:nvSpPr>
          <p:spPr>
            <a:xfrm>
              <a:off x="2040525" y="3088475"/>
              <a:ext cx="142575" cy="126375"/>
            </a:xfrm>
            <a:custGeom>
              <a:avLst/>
              <a:gdLst/>
              <a:ahLst/>
              <a:cxnLst/>
              <a:rect l="l" t="t" r="r" b="b"/>
              <a:pathLst>
                <a:path w="5703" h="5055" extrusionOk="0">
                  <a:moveTo>
                    <a:pt x="2864" y="1"/>
                  </a:moveTo>
                  <a:cubicBezTo>
                    <a:pt x="2000" y="1"/>
                    <a:pt x="1172" y="466"/>
                    <a:pt x="696" y="1311"/>
                  </a:cubicBezTo>
                  <a:cubicBezTo>
                    <a:pt x="0" y="2548"/>
                    <a:pt x="386" y="4020"/>
                    <a:pt x="1590" y="4712"/>
                  </a:cubicBezTo>
                  <a:cubicBezTo>
                    <a:pt x="1992" y="4944"/>
                    <a:pt x="2422" y="5054"/>
                    <a:pt x="2843" y="5054"/>
                  </a:cubicBezTo>
                  <a:cubicBezTo>
                    <a:pt x="3691" y="5054"/>
                    <a:pt x="4504" y="4607"/>
                    <a:pt x="4982" y="3793"/>
                  </a:cubicBezTo>
                  <a:cubicBezTo>
                    <a:pt x="5703" y="2564"/>
                    <a:pt x="5348" y="1080"/>
                    <a:pt x="4164" y="370"/>
                  </a:cubicBezTo>
                  <a:cubicBezTo>
                    <a:pt x="3749" y="120"/>
                    <a:pt x="3302" y="1"/>
                    <a:pt x="286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3" name="Google Shape;10473;p25"/>
            <p:cNvSpPr/>
            <p:nvPr/>
          </p:nvSpPr>
          <p:spPr>
            <a:xfrm>
              <a:off x="5283925" y="1947300"/>
              <a:ext cx="142850" cy="126400"/>
            </a:xfrm>
            <a:custGeom>
              <a:avLst/>
              <a:gdLst/>
              <a:ahLst/>
              <a:cxnLst/>
              <a:rect l="l" t="t" r="r" b="b"/>
              <a:pathLst>
                <a:path w="5714" h="5056" extrusionOk="0">
                  <a:moveTo>
                    <a:pt x="2869" y="0"/>
                  </a:moveTo>
                  <a:cubicBezTo>
                    <a:pt x="1986" y="0"/>
                    <a:pt x="1143" y="489"/>
                    <a:pt x="671" y="1368"/>
                  </a:cubicBezTo>
                  <a:cubicBezTo>
                    <a:pt x="1" y="2615"/>
                    <a:pt x="424" y="4071"/>
                    <a:pt x="1650" y="4744"/>
                  </a:cubicBezTo>
                  <a:cubicBezTo>
                    <a:pt x="2035" y="4955"/>
                    <a:pt x="2444" y="5056"/>
                    <a:pt x="2845" y="5056"/>
                  </a:cubicBezTo>
                  <a:cubicBezTo>
                    <a:pt x="3713" y="5056"/>
                    <a:pt x="4545" y="4584"/>
                    <a:pt x="5020" y="3738"/>
                  </a:cubicBezTo>
                  <a:cubicBezTo>
                    <a:pt x="5714" y="2498"/>
                    <a:pt x="5322" y="1029"/>
                    <a:pt x="4117" y="339"/>
                  </a:cubicBezTo>
                  <a:cubicBezTo>
                    <a:pt x="3715" y="110"/>
                    <a:pt x="3287" y="0"/>
                    <a:pt x="28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4" name="Google Shape;10474;p25"/>
            <p:cNvSpPr/>
            <p:nvPr/>
          </p:nvSpPr>
          <p:spPr>
            <a:xfrm>
              <a:off x="4486975" y="1187125"/>
              <a:ext cx="142750" cy="126375"/>
            </a:xfrm>
            <a:custGeom>
              <a:avLst/>
              <a:gdLst/>
              <a:ahLst/>
              <a:cxnLst/>
              <a:rect l="l" t="t" r="r" b="b"/>
              <a:pathLst>
                <a:path w="5710" h="5055" extrusionOk="0">
                  <a:moveTo>
                    <a:pt x="2867" y="0"/>
                  </a:moveTo>
                  <a:cubicBezTo>
                    <a:pt x="2001" y="0"/>
                    <a:pt x="1171" y="468"/>
                    <a:pt x="696" y="1310"/>
                  </a:cubicBezTo>
                  <a:cubicBezTo>
                    <a:pt x="1" y="2543"/>
                    <a:pt x="385" y="4017"/>
                    <a:pt x="1589" y="4711"/>
                  </a:cubicBezTo>
                  <a:cubicBezTo>
                    <a:pt x="1993" y="4944"/>
                    <a:pt x="2424" y="5055"/>
                    <a:pt x="2844" y="5055"/>
                  </a:cubicBezTo>
                  <a:cubicBezTo>
                    <a:pt x="3724" y="5055"/>
                    <a:pt x="4563" y="4569"/>
                    <a:pt x="5037" y="3693"/>
                  </a:cubicBezTo>
                  <a:cubicBezTo>
                    <a:pt x="5709" y="2449"/>
                    <a:pt x="5291" y="990"/>
                    <a:pt x="4069" y="315"/>
                  </a:cubicBezTo>
                  <a:cubicBezTo>
                    <a:pt x="3682" y="102"/>
                    <a:pt x="3271" y="0"/>
                    <a:pt x="286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5" name="Google Shape;10475;p25"/>
            <p:cNvSpPr/>
            <p:nvPr/>
          </p:nvSpPr>
          <p:spPr>
            <a:xfrm>
              <a:off x="3401775" y="4477700"/>
              <a:ext cx="143300" cy="127125"/>
            </a:xfrm>
            <a:custGeom>
              <a:avLst/>
              <a:gdLst/>
              <a:ahLst/>
              <a:cxnLst/>
              <a:rect l="l" t="t" r="r" b="b"/>
              <a:pathLst>
                <a:path w="5732" h="5085" extrusionOk="0">
                  <a:moveTo>
                    <a:pt x="2872" y="1"/>
                  </a:moveTo>
                  <a:cubicBezTo>
                    <a:pt x="1999" y="1"/>
                    <a:pt x="1166" y="478"/>
                    <a:pt x="688" y="1341"/>
                  </a:cubicBezTo>
                  <a:cubicBezTo>
                    <a:pt x="1" y="2580"/>
                    <a:pt x="390" y="4042"/>
                    <a:pt x="1592" y="4736"/>
                  </a:cubicBezTo>
                  <a:cubicBezTo>
                    <a:pt x="2001" y="4972"/>
                    <a:pt x="2435" y="5085"/>
                    <a:pt x="2860" y="5085"/>
                  </a:cubicBezTo>
                  <a:cubicBezTo>
                    <a:pt x="3734" y="5085"/>
                    <a:pt x="4566" y="4608"/>
                    <a:pt x="5045" y="3745"/>
                  </a:cubicBezTo>
                  <a:cubicBezTo>
                    <a:pt x="5732" y="2505"/>
                    <a:pt x="5343" y="1043"/>
                    <a:pt x="4140" y="349"/>
                  </a:cubicBezTo>
                  <a:cubicBezTo>
                    <a:pt x="3732" y="114"/>
                    <a:pt x="3297" y="1"/>
                    <a:pt x="28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6" name="Google Shape;10476;p25"/>
            <p:cNvSpPr/>
            <p:nvPr/>
          </p:nvSpPr>
          <p:spPr>
            <a:xfrm>
              <a:off x="3818775" y="4557000"/>
              <a:ext cx="140425" cy="123700"/>
            </a:xfrm>
            <a:custGeom>
              <a:avLst/>
              <a:gdLst/>
              <a:ahLst/>
              <a:cxnLst/>
              <a:rect l="l" t="t" r="r" b="b"/>
              <a:pathLst>
                <a:path w="5617" h="4948" extrusionOk="0">
                  <a:moveTo>
                    <a:pt x="2860" y="1"/>
                  </a:moveTo>
                  <a:cubicBezTo>
                    <a:pt x="1992" y="1"/>
                    <a:pt x="1140" y="464"/>
                    <a:pt x="683" y="1277"/>
                  </a:cubicBezTo>
                  <a:cubicBezTo>
                    <a:pt x="0" y="2487"/>
                    <a:pt x="437" y="4030"/>
                    <a:pt x="1638" y="4669"/>
                  </a:cubicBezTo>
                  <a:cubicBezTo>
                    <a:pt x="1993" y="4858"/>
                    <a:pt x="2377" y="4948"/>
                    <a:pt x="2759" y="4948"/>
                  </a:cubicBezTo>
                  <a:cubicBezTo>
                    <a:pt x="3626" y="4948"/>
                    <a:pt x="4478" y="4484"/>
                    <a:pt x="4936" y="3671"/>
                  </a:cubicBezTo>
                  <a:cubicBezTo>
                    <a:pt x="5616" y="2462"/>
                    <a:pt x="5182" y="919"/>
                    <a:pt x="3981" y="279"/>
                  </a:cubicBezTo>
                  <a:cubicBezTo>
                    <a:pt x="3626" y="90"/>
                    <a:pt x="3241" y="1"/>
                    <a:pt x="286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7" name="Google Shape;10477;p25"/>
            <p:cNvSpPr/>
            <p:nvPr/>
          </p:nvSpPr>
          <p:spPr>
            <a:xfrm>
              <a:off x="2190625" y="3641650"/>
              <a:ext cx="140325" cy="123675"/>
            </a:xfrm>
            <a:custGeom>
              <a:avLst/>
              <a:gdLst/>
              <a:ahLst/>
              <a:cxnLst/>
              <a:rect l="l" t="t" r="r" b="b"/>
              <a:pathLst>
                <a:path w="5613" h="4947" extrusionOk="0">
                  <a:moveTo>
                    <a:pt x="2856" y="0"/>
                  </a:moveTo>
                  <a:cubicBezTo>
                    <a:pt x="2010" y="0"/>
                    <a:pt x="1176" y="440"/>
                    <a:pt x="710" y="1223"/>
                  </a:cubicBezTo>
                  <a:cubicBezTo>
                    <a:pt x="1" y="2414"/>
                    <a:pt x="397" y="3970"/>
                    <a:pt x="1584" y="4639"/>
                  </a:cubicBezTo>
                  <a:cubicBezTo>
                    <a:pt x="1953" y="4848"/>
                    <a:pt x="2357" y="4947"/>
                    <a:pt x="2758" y="4947"/>
                  </a:cubicBezTo>
                  <a:cubicBezTo>
                    <a:pt x="3604" y="4947"/>
                    <a:pt x="4438" y="4507"/>
                    <a:pt x="4904" y="3724"/>
                  </a:cubicBezTo>
                  <a:cubicBezTo>
                    <a:pt x="5612" y="2532"/>
                    <a:pt x="5216" y="977"/>
                    <a:pt x="4031" y="308"/>
                  </a:cubicBezTo>
                  <a:cubicBezTo>
                    <a:pt x="3662" y="99"/>
                    <a:pt x="3258" y="0"/>
                    <a:pt x="28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8" name="Google Shape;10478;p25"/>
            <p:cNvSpPr/>
            <p:nvPr/>
          </p:nvSpPr>
          <p:spPr>
            <a:xfrm>
              <a:off x="4256075" y="1057675"/>
              <a:ext cx="139225" cy="123700"/>
            </a:xfrm>
            <a:custGeom>
              <a:avLst/>
              <a:gdLst/>
              <a:ahLst/>
              <a:cxnLst/>
              <a:rect l="l" t="t" r="r" b="b"/>
              <a:pathLst>
                <a:path w="5569" h="4948" extrusionOk="0">
                  <a:moveTo>
                    <a:pt x="2839" y="1"/>
                  </a:moveTo>
                  <a:cubicBezTo>
                    <a:pt x="1980" y="1"/>
                    <a:pt x="1131" y="454"/>
                    <a:pt x="669" y="1258"/>
                  </a:cubicBezTo>
                  <a:cubicBezTo>
                    <a:pt x="0" y="2422"/>
                    <a:pt x="371" y="3922"/>
                    <a:pt x="1497" y="4605"/>
                  </a:cubicBezTo>
                  <a:cubicBezTo>
                    <a:pt x="1881" y="4837"/>
                    <a:pt x="2307" y="4948"/>
                    <a:pt x="2731" y="4948"/>
                  </a:cubicBezTo>
                  <a:cubicBezTo>
                    <a:pt x="3590" y="4948"/>
                    <a:pt x="4438" y="4495"/>
                    <a:pt x="4901" y="3690"/>
                  </a:cubicBezTo>
                  <a:cubicBezTo>
                    <a:pt x="5569" y="2527"/>
                    <a:pt x="5197" y="1027"/>
                    <a:pt x="4072" y="343"/>
                  </a:cubicBezTo>
                  <a:cubicBezTo>
                    <a:pt x="3689" y="111"/>
                    <a:pt x="3263" y="1"/>
                    <a:pt x="283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9" name="Google Shape;10479;p25"/>
            <p:cNvSpPr/>
            <p:nvPr/>
          </p:nvSpPr>
          <p:spPr>
            <a:xfrm>
              <a:off x="4953850" y="1449975"/>
              <a:ext cx="139300" cy="123700"/>
            </a:xfrm>
            <a:custGeom>
              <a:avLst/>
              <a:gdLst/>
              <a:ahLst/>
              <a:cxnLst/>
              <a:rect l="l" t="t" r="r" b="b"/>
              <a:pathLst>
                <a:path w="5572" h="4948" extrusionOk="0">
                  <a:moveTo>
                    <a:pt x="2838" y="0"/>
                  </a:moveTo>
                  <a:cubicBezTo>
                    <a:pt x="1972" y="0"/>
                    <a:pt x="1119" y="461"/>
                    <a:pt x="659" y="1276"/>
                  </a:cubicBezTo>
                  <a:cubicBezTo>
                    <a:pt x="0" y="2446"/>
                    <a:pt x="385" y="3942"/>
                    <a:pt x="1517" y="4615"/>
                  </a:cubicBezTo>
                  <a:cubicBezTo>
                    <a:pt x="1897" y="4841"/>
                    <a:pt x="2317" y="4948"/>
                    <a:pt x="2734" y="4948"/>
                  </a:cubicBezTo>
                  <a:cubicBezTo>
                    <a:pt x="3599" y="4948"/>
                    <a:pt x="4452" y="4488"/>
                    <a:pt x="4912" y="3672"/>
                  </a:cubicBezTo>
                  <a:cubicBezTo>
                    <a:pt x="5572" y="2502"/>
                    <a:pt x="5187" y="1006"/>
                    <a:pt x="4056" y="333"/>
                  </a:cubicBezTo>
                  <a:cubicBezTo>
                    <a:pt x="3675" y="107"/>
                    <a:pt x="3255" y="0"/>
                    <a:pt x="283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0" name="Google Shape;10480;p25"/>
            <p:cNvSpPr/>
            <p:nvPr/>
          </p:nvSpPr>
          <p:spPr>
            <a:xfrm>
              <a:off x="4550425" y="4343950"/>
              <a:ext cx="140900" cy="124350"/>
            </a:xfrm>
            <a:custGeom>
              <a:avLst/>
              <a:gdLst/>
              <a:ahLst/>
              <a:cxnLst/>
              <a:rect l="l" t="t" r="r" b="b"/>
              <a:pathLst>
                <a:path w="5636" h="4974" extrusionOk="0">
                  <a:moveTo>
                    <a:pt x="2858" y="0"/>
                  </a:moveTo>
                  <a:cubicBezTo>
                    <a:pt x="1994" y="0"/>
                    <a:pt x="1150" y="463"/>
                    <a:pt x="687" y="1279"/>
                  </a:cubicBezTo>
                  <a:cubicBezTo>
                    <a:pt x="0" y="2490"/>
                    <a:pt x="413" y="4009"/>
                    <a:pt x="1608" y="4671"/>
                  </a:cubicBezTo>
                  <a:cubicBezTo>
                    <a:pt x="1979" y="4876"/>
                    <a:pt x="2380" y="4973"/>
                    <a:pt x="2776" y="4973"/>
                  </a:cubicBezTo>
                  <a:cubicBezTo>
                    <a:pt x="3657" y="4973"/>
                    <a:pt x="4516" y="4492"/>
                    <a:pt x="4972" y="3647"/>
                  </a:cubicBezTo>
                  <a:cubicBezTo>
                    <a:pt x="5635" y="2419"/>
                    <a:pt x="5187" y="913"/>
                    <a:pt x="3976" y="276"/>
                  </a:cubicBezTo>
                  <a:cubicBezTo>
                    <a:pt x="3620" y="89"/>
                    <a:pt x="3237" y="0"/>
                    <a:pt x="28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1" name="Google Shape;10481;p25"/>
            <p:cNvSpPr/>
            <p:nvPr/>
          </p:nvSpPr>
          <p:spPr>
            <a:xfrm>
              <a:off x="2755050" y="4271050"/>
              <a:ext cx="140425" cy="123725"/>
            </a:xfrm>
            <a:custGeom>
              <a:avLst/>
              <a:gdLst/>
              <a:ahLst/>
              <a:cxnLst/>
              <a:rect l="l" t="t" r="r" b="b"/>
              <a:pathLst>
                <a:path w="5617" h="4949" extrusionOk="0">
                  <a:moveTo>
                    <a:pt x="2861" y="1"/>
                  </a:moveTo>
                  <a:cubicBezTo>
                    <a:pt x="1993" y="1"/>
                    <a:pt x="1141" y="464"/>
                    <a:pt x="683" y="1277"/>
                  </a:cubicBezTo>
                  <a:cubicBezTo>
                    <a:pt x="1" y="2485"/>
                    <a:pt x="436" y="4030"/>
                    <a:pt x="1637" y="4669"/>
                  </a:cubicBezTo>
                  <a:cubicBezTo>
                    <a:pt x="1992" y="4859"/>
                    <a:pt x="2377" y="4949"/>
                    <a:pt x="2759" y="4949"/>
                  </a:cubicBezTo>
                  <a:cubicBezTo>
                    <a:pt x="3627" y="4949"/>
                    <a:pt x="4479" y="4485"/>
                    <a:pt x="4936" y="3673"/>
                  </a:cubicBezTo>
                  <a:cubicBezTo>
                    <a:pt x="5617" y="2463"/>
                    <a:pt x="5184" y="919"/>
                    <a:pt x="3983" y="279"/>
                  </a:cubicBezTo>
                  <a:cubicBezTo>
                    <a:pt x="3627" y="90"/>
                    <a:pt x="3243" y="1"/>
                    <a:pt x="286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2" name="Google Shape;10482;p25"/>
            <p:cNvSpPr/>
            <p:nvPr/>
          </p:nvSpPr>
          <p:spPr>
            <a:xfrm>
              <a:off x="1991850" y="2905575"/>
              <a:ext cx="140750" cy="124300"/>
            </a:xfrm>
            <a:custGeom>
              <a:avLst/>
              <a:gdLst/>
              <a:ahLst/>
              <a:cxnLst/>
              <a:rect l="l" t="t" r="r" b="b"/>
              <a:pathLst>
                <a:path w="5630" h="4972" extrusionOk="0">
                  <a:moveTo>
                    <a:pt x="2854" y="0"/>
                  </a:moveTo>
                  <a:cubicBezTo>
                    <a:pt x="2010" y="0"/>
                    <a:pt x="1184" y="440"/>
                    <a:pt x="715" y="1225"/>
                  </a:cubicBezTo>
                  <a:cubicBezTo>
                    <a:pt x="0" y="2422"/>
                    <a:pt x="376" y="3953"/>
                    <a:pt x="1555" y="4641"/>
                  </a:cubicBezTo>
                  <a:cubicBezTo>
                    <a:pt x="1939" y="4865"/>
                    <a:pt x="2358" y="4972"/>
                    <a:pt x="2773" y="4972"/>
                  </a:cubicBezTo>
                  <a:cubicBezTo>
                    <a:pt x="3634" y="4972"/>
                    <a:pt x="4476" y="4514"/>
                    <a:pt x="4941" y="3698"/>
                  </a:cubicBezTo>
                  <a:cubicBezTo>
                    <a:pt x="5630" y="2488"/>
                    <a:pt x="5220" y="967"/>
                    <a:pt x="4025" y="304"/>
                  </a:cubicBezTo>
                  <a:cubicBezTo>
                    <a:pt x="3654" y="98"/>
                    <a:pt x="3252" y="0"/>
                    <a:pt x="28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3" name="Google Shape;10483;p25"/>
            <p:cNvSpPr/>
            <p:nvPr/>
          </p:nvSpPr>
          <p:spPr>
            <a:xfrm>
              <a:off x="2988225" y="4401825"/>
              <a:ext cx="139300" cy="123700"/>
            </a:xfrm>
            <a:custGeom>
              <a:avLst/>
              <a:gdLst/>
              <a:ahLst/>
              <a:cxnLst/>
              <a:rect l="l" t="t" r="r" b="b"/>
              <a:pathLst>
                <a:path w="5572" h="4948" extrusionOk="0">
                  <a:moveTo>
                    <a:pt x="2836" y="1"/>
                  </a:moveTo>
                  <a:cubicBezTo>
                    <a:pt x="1955" y="1"/>
                    <a:pt x="1089" y="479"/>
                    <a:pt x="637" y="1317"/>
                  </a:cubicBezTo>
                  <a:cubicBezTo>
                    <a:pt x="0" y="2499"/>
                    <a:pt x="413" y="3986"/>
                    <a:pt x="1556" y="4637"/>
                  </a:cubicBezTo>
                  <a:cubicBezTo>
                    <a:pt x="1927" y="4848"/>
                    <a:pt x="2333" y="4948"/>
                    <a:pt x="2736" y="4948"/>
                  </a:cubicBezTo>
                  <a:cubicBezTo>
                    <a:pt x="3617" y="4948"/>
                    <a:pt x="4483" y="4469"/>
                    <a:pt x="4935" y="3632"/>
                  </a:cubicBezTo>
                  <a:cubicBezTo>
                    <a:pt x="5572" y="2450"/>
                    <a:pt x="5161" y="963"/>
                    <a:pt x="4016" y="312"/>
                  </a:cubicBezTo>
                  <a:cubicBezTo>
                    <a:pt x="3645" y="101"/>
                    <a:pt x="3239" y="1"/>
                    <a:pt x="283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4" name="Google Shape;10484;p25"/>
            <p:cNvSpPr/>
            <p:nvPr/>
          </p:nvSpPr>
          <p:spPr>
            <a:xfrm>
              <a:off x="5534175" y="2869125"/>
              <a:ext cx="138375" cy="122250"/>
            </a:xfrm>
            <a:custGeom>
              <a:avLst/>
              <a:gdLst/>
              <a:ahLst/>
              <a:cxnLst/>
              <a:rect l="l" t="t" r="r" b="b"/>
              <a:pathLst>
                <a:path w="5535" h="4890" extrusionOk="0">
                  <a:moveTo>
                    <a:pt x="2854" y="0"/>
                  </a:moveTo>
                  <a:cubicBezTo>
                    <a:pt x="2009" y="0"/>
                    <a:pt x="1160" y="436"/>
                    <a:pt x="699" y="1202"/>
                  </a:cubicBezTo>
                  <a:cubicBezTo>
                    <a:pt x="1" y="2362"/>
                    <a:pt x="418" y="3962"/>
                    <a:pt x="1586" y="4605"/>
                  </a:cubicBezTo>
                  <a:cubicBezTo>
                    <a:pt x="1938" y="4798"/>
                    <a:pt x="2325" y="4889"/>
                    <a:pt x="2711" y="4889"/>
                  </a:cubicBezTo>
                  <a:cubicBezTo>
                    <a:pt x="3575" y="4889"/>
                    <a:pt x="4434" y="4432"/>
                    <a:pt x="4884" y="3637"/>
                  </a:cubicBezTo>
                  <a:cubicBezTo>
                    <a:pt x="5534" y="2489"/>
                    <a:pt x="5138" y="964"/>
                    <a:pt x="4018" y="309"/>
                  </a:cubicBezTo>
                  <a:cubicBezTo>
                    <a:pt x="3659" y="99"/>
                    <a:pt x="3257" y="0"/>
                    <a:pt x="285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5" name="Google Shape;10485;p25"/>
            <p:cNvSpPr/>
            <p:nvPr/>
          </p:nvSpPr>
          <p:spPr>
            <a:xfrm>
              <a:off x="2742950" y="1299900"/>
              <a:ext cx="138350" cy="122250"/>
            </a:xfrm>
            <a:custGeom>
              <a:avLst/>
              <a:gdLst/>
              <a:ahLst/>
              <a:cxnLst/>
              <a:rect l="l" t="t" r="r" b="b"/>
              <a:pathLst>
                <a:path w="5534" h="4890" extrusionOk="0">
                  <a:moveTo>
                    <a:pt x="2855" y="1"/>
                  </a:moveTo>
                  <a:cubicBezTo>
                    <a:pt x="2017" y="1"/>
                    <a:pt x="1173" y="429"/>
                    <a:pt x="709" y="1186"/>
                  </a:cubicBezTo>
                  <a:cubicBezTo>
                    <a:pt x="0" y="2340"/>
                    <a:pt x="405" y="3943"/>
                    <a:pt x="1569" y="4596"/>
                  </a:cubicBezTo>
                  <a:cubicBezTo>
                    <a:pt x="1924" y="4795"/>
                    <a:pt x="2317" y="4889"/>
                    <a:pt x="2709" y="4889"/>
                  </a:cubicBezTo>
                  <a:cubicBezTo>
                    <a:pt x="3565" y="4889"/>
                    <a:pt x="4420" y="4440"/>
                    <a:pt x="4875" y="3654"/>
                  </a:cubicBezTo>
                  <a:cubicBezTo>
                    <a:pt x="5533" y="2518"/>
                    <a:pt x="5146" y="984"/>
                    <a:pt x="4035" y="319"/>
                  </a:cubicBezTo>
                  <a:cubicBezTo>
                    <a:pt x="3673" y="103"/>
                    <a:pt x="3264" y="1"/>
                    <a:pt x="28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6" name="Google Shape;10486;p25"/>
            <p:cNvSpPr/>
            <p:nvPr/>
          </p:nvSpPr>
          <p:spPr>
            <a:xfrm>
              <a:off x="5235975" y="1765050"/>
              <a:ext cx="139575" cy="122975"/>
            </a:xfrm>
            <a:custGeom>
              <a:avLst/>
              <a:gdLst/>
              <a:ahLst/>
              <a:cxnLst/>
              <a:rect l="l" t="t" r="r" b="b"/>
              <a:pathLst>
                <a:path w="5583" h="4919" extrusionOk="0">
                  <a:moveTo>
                    <a:pt x="2852" y="0"/>
                  </a:moveTo>
                  <a:cubicBezTo>
                    <a:pt x="1988" y="0"/>
                    <a:pt x="1133" y="458"/>
                    <a:pt x="678" y="1258"/>
                  </a:cubicBezTo>
                  <a:cubicBezTo>
                    <a:pt x="0" y="2448"/>
                    <a:pt x="432" y="4007"/>
                    <a:pt x="1614" y="4641"/>
                  </a:cubicBezTo>
                  <a:cubicBezTo>
                    <a:pt x="1965" y="4830"/>
                    <a:pt x="2348" y="4919"/>
                    <a:pt x="2729" y="4919"/>
                  </a:cubicBezTo>
                  <a:cubicBezTo>
                    <a:pt x="3594" y="4919"/>
                    <a:pt x="4449" y="4461"/>
                    <a:pt x="4904" y="3661"/>
                  </a:cubicBezTo>
                  <a:cubicBezTo>
                    <a:pt x="5582" y="2472"/>
                    <a:pt x="5150" y="913"/>
                    <a:pt x="3967" y="278"/>
                  </a:cubicBezTo>
                  <a:cubicBezTo>
                    <a:pt x="3616" y="90"/>
                    <a:pt x="3233" y="0"/>
                    <a:pt x="285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7" name="Google Shape;10487;p25"/>
            <p:cNvSpPr/>
            <p:nvPr/>
          </p:nvSpPr>
          <p:spPr>
            <a:xfrm>
              <a:off x="5051100" y="4001525"/>
              <a:ext cx="137800" cy="122200"/>
            </a:xfrm>
            <a:custGeom>
              <a:avLst/>
              <a:gdLst/>
              <a:ahLst/>
              <a:cxnLst/>
              <a:rect l="l" t="t" r="r" b="b"/>
              <a:pathLst>
                <a:path w="5512" h="4888" extrusionOk="0">
                  <a:moveTo>
                    <a:pt x="2835" y="1"/>
                  </a:moveTo>
                  <a:cubicBezTo>
                    <a:pt x="1968" y="1"/>
                    <a:pt x="1096" y="459"/>
                    <a:pt x="646" y="1261"/>
                  </a:cubicBezTo>
                  <a:cubicBezTo>
                    <a:pt x="1" y="2413"/>
                    <a:pt x="401" y="3932"/>
                    <a:pt x="1526" y="4584"/>
                  </a:cubicBezTo>
                  <a:cubicBezTo>
                    <a:pt x="1883" y="4790"/>
                    <a:pt x="2283" y="4888"/>
                    <a:pt x="2683" y="4888"/>
                  </a:cubicBezTo>
                  <a:cubicBezTo>
                    <a:pt x="3531" y="4888"/>
                    <a:pt x="4382" y="4450"/>
                    <a:pt x="4841" y="3679"/>
                  </a:cubicBezTo>
                  <a:cubicBezTo>
                    <a:pt x="5512" y="2553"/>
                    <a:pt x="5142" y="1013"/>
                    <a:pt x="4038" y="334"/>
                  </a:cubicBezTo>
                  <a:cubicBezTo>
                    <a:pt x="3670" y="108"/>
                    <a:pt x="3253" y="1"/>
                    <a:pt x="283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8" name="Google Shape;10488;p25"/>
            <p:cNvSpPr/>
            <p:nvPr/>
          </p:nvSpPr>
          <p:spPr>
            <a:xfrm>
              <a:off x="3840350" y="980450"/>
              <a:ext cx="139550" cy="123000"/>
            </a:xfrm>
            <a:custGeom>
              <a:avLst/>
              <a:gdLst/>
              <a:ahLst/>
              <a:cxnLst/>
              <a:rect l="l" t="t" r="r" b="b"/>
              <a:pathLst>
                <a:path w="5582" h="4920" extrusionOk="0">
                  <a:moveTo>
                    <a:pt x="2853" y="0"/>
                  </a:moveTo>
                  <a:cubicBezTo>
                    <a:pt x="1993" y="0"/>
                    <a:pt x="1141" y="453"/>
                    <a:pt x="685" y="1247"/>
                  </a:cubicBezTo>
                  <a:cubicBezTo>
                    <a:pt x="1" y="2433"/>
                    <a:pt x="424" y="3993"/>
                    <a:pt x="1603" y="4636"/>
                  </a:cubicBezTo>
                  <a:cubicBezTo>
                    <a:pt x="1957" y="4829"/>
                    <a:pt x="2344" y="4920"/>
                    <a:pt x="2730" y="4920"/>
                  </a:cubicBezTo>
                  <a:cubicBezTo>
                    <a:pt x="3589" y="4920"/>
                    <a:pt x="4441" y="4467"/>
                    <a:pt x="4898" y="3674"/>
                  </a:cubicBezTo>
                  <a:cubicBezTo>
                    <a:pt x="5581" y="2487"/>
                    <a:pt x="5159" y="925"/>
                    <a:pt x="3980" y="284"/>
                  </a:cubicBezTo>
                  <a:cubicBezTo>
                    <a:pt x="3626" y="92"/>
                    <a:pt x="3239" y="0"/>
                    <a:pt x="285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9" name="Google Shape;10489;p25"/>
            <p:cNvSpPr/>
            <p:nvPr/>
          </p:nvSpPr>
          <p:spPr>
            <a:xfrm>
              <a:off x="2426400" y="1589825"/>
              <a:ext cx="139475" cy="122975"/>
            </a:xfrm>
            <a:custGeom>
              <a:avLst/>
              <a:gdLst/>
              <a:ahLst/>
              <a:cxnLst/>
              <a:rect l="l" t="t" r="r" b="b"/>
              <a:pathLst>
                <a:path w="5579" h="4919" extrusionOk="0">
                  <a:moveTo>
                    <a:pt x="2850" y="0"/>
                  </a:moveTo>
                  <a:cubicBezTo>
                    <a:pt x="2009" y="0"/>
                    <a:pt x="1172" y="433"/>
                    <a:pt x="707" y="1202"/>
                  </a:cubicBezTo>
                  <a:cubicBezTo>
                    <a:pt x="1" y="2371"/>
                    <a:pt x="394" y="3943"/>
                    <a:pt x="1559" y="4611"/>
                  </a:cubicBezTo>
                  <a:cubicBezTo>
                    <a:pt x="1923" y="4819"/>
                    <a:pt x="2326" y="4918"/>
                    <a:pt x="2728" y="4918"/>
                  </a:cubicBezTo>
                  <a:cubicBezTo>
                    <a:pt x="3570" y="4918"/>
                    <a:pt x="4407" y="4484"/>
                    <a:pt x="4873" y="3716"/>
                  </a:cubicBezTo>
                  <a:cubicBezTo>
                    <a:pt x="5579" y="2549"/>
                    <a:pt x="5185" y="977"/>
                    <a:pt x="4019" y="308"/>
                  </a:cubicBezTo>
                  <a:cubicBezTo>
                    <a:pt x="3655" y="99"/>
                    <a:pt x="3252" y="0"/>
                    <a:pt x="28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0" name="Google Shape;10490;p25"/>
            <p:cNvSpPr/>
            <p:nvPr/>
          </p:nvSpPr>
          <p:spPr>
            <a:xfrm>
              <a:off x="2027250" y="2301575"/>
              <a:ext cx="137800" cy="122200"/>
            </a:xfrm>
            <a:custGeom>
              <a:avLst/>
              <a:gdLst/>
              <a:ahLst/>
              <a:cxnLst/>
              <a:rect l="l" t="t" r="r" b="b"/>
              <a:pathLst>
                <a:path w="5512" h="4888" extrusionOk="0">
                  <a:moveTo>
                    <a:pt x="2835" y="0"/>
                  </a:moveTo>
                  <a:cubicBezTo>
                    <a:pt x="1968" y="0"/>
                    <a:pt x="1097" y="459"/>
                    <a:pt x="648" y="1260"/>
                  </a:cubicBezTo>
                  <a:cubicBezTo>
                    <a:pt x="1" y="2412"/>
                    <a:pt x="403" y="3933"/>
                    <a:pt x="1526" y="4583"/>
                  </a:cubicBezTo>
                  <a:cubicBezTo>
                    <a:pt x="1884" y="4790"/>
                    <a:pt x="2284" y="4888"/>
                    <a:pt x="2684" y="4888"/>
                  </a:cubicBezTo>
                  <a:cubicBezTo>
                    <a:pt x="3532" y="4888"/>
                    <a:pt x="4383" y="4449"/>
                    <a:pt x="4841" y="3679"/>
                  </a:cubicBezTo>
                  <a:cubicBezTo>
                    <a:pt x="5512" y="2553"/>
                    <a:pt x="5143" y="1014"/>
                    <a:pt x="4040" y="334"/>
                  </a:cubicBezTo>
                  <a:cubicBezTo>
                    <a:pt x="3671" y="107"/>
                    <a:pt x="3253" y="0"/>
                    <a:pt x="28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1" name="Google Shape;10491;p25"/>
            <p:cNvSpPr/>
            <p:nvPr/>
          </p:nvSpPr>
          <p:spPr>
            <a:xfrm>
              <a:off x="5450200" y="3289775"/>
              <a:ext cx="139525" cy="123025"/>
            </a:xfrm>
            <a:custGeom>
              <a:avLst/>
              <a:gdLst/>
              <a:ahLst/>
              <a:cxnLst/>
              <a:rect l="l" t="t" r="r" b="b"/>
              <a:pathLst>
                <a:path w="5581" h="4921" extrusionOk="0">
                  <a:moveTo>
                    <a:pt x="2852" y="1"/>
                  </a:moveTo>
                  <a:cubicBezTo>
                    <a:pt x="1996" y="1"/>
                    <a:pt x="1147" y="451"/>
                    <a:pt x="688" y="1240"/>
                  </a:cubicBezTo>
                  <a:cubicBezTo>
                    <a:pt x="0" y="2424"/>
                    <a:pt x="419" y="3986"/>
                    <a:pt x="1596" y="4632"/>
                  </a:cubicBezTo>
                  <a:cubicBezTo>
                    <a:pt x="1952" y="4828"/>
                    <a:pt x="2341" y="4920"/>
                    <a:pt x="2729" y="4920"/>
                  </a:cubicBezTo>
                  <a:cubicBezTo>
                    <a:pt x="3586" y="4920"/>
                    <a:pt x="4435" y="4470"/>
                    <a:pt x="4894" y="3681"/>
                  </a:cubicBezTo>
                  <a:cubicBezTo>
                    <a:pt x="5581" y="2497"/>
                    <a:pt x="5162" y="935"/>
                    <a:pt x="3985" y="288"/>
                  </a:cubicBezTo>
                  <a:cubicBezTo>
                    <a:pt x="3630" y="93"/>
                    <a:pt x="3240" y="1"/>
                    <a:pt x="285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2" name="Google Shape;10492;p25"/>
            <p:cNvSpPr/>
            <p:nvPr/>
          </p:nvSpPr>
          <p:spPr>
            <a:xfrm>
              <a:off x="4735525" y="4292625"/>
              <a:ext cx="135975" cy="120625"/>
            </a:xfrm>
            <a:custGeom>
              <a:avLst/>
              <a:gdLst/>
              <a:ahLst/>
              <a:cxnLst/>
              <a:rect l="l" t="t" r="r" b="b"/>
              <a:pathLst>
                <a:path w="5439" h="4825" extrusionOk="0">
                  <a:moveTo>
                    <a:pt x="2814" y="1"/>
                  </a:moveTo>
                  <a:cubicBezTo>
                    <a:pt x="1950" y="1"/>
                    <a:pt x="1079" y="458"/>
                    <a:pt x="640" y="1246"/>
                  </a:cubicBezTo>
                  <a:cubicBezTo>
                    <a:pt x="1" y="2391"/>
                    <a:pt x="434" y="3949"/>
                    <a:pt x="1564" y="4558"/>
                  </a:cubicBezTo>
                  <a:cubicBezTo>
                    <a:pt x="1901" y="4739"/>
                    <a:pt x="2274" y="4825"/>
                    <a:pt x="2648" y="4825"/>
                  </a:cubicBezTo>
                  <a:cubicBezTo>
                    <a:pt x="3534" y="4825"/>
                    <a:pt x="4424" y="4345"/>
                    <a:pt x="4849" y="3532"/>
                  </a:cubicBezTo>
                  <a:cubicBezTo>
                    <a:pt x="5438" y="2400"/>
                    <a:pt x="5026" y="919"/>
                    <a:pt x="3944" y="296"/>
                  </a:cubicBezTo>
                  <a:cubicBezTo>
                    <a:pt x="3597" y="95"/>
                    <a:pt x="3206" y="1"/>
                    <a:pt x="28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3" name="Google Shape;10493;p25"/>
            <p:cNvSpPr/>
            <p:nvPr/>
          </p:nvSpPr>
          <p:spPr>
            <a:xfrm>
              <a:off x="2524450" y="4141850"/>
              <a:ext cx="135950" cy="120600"/>
            </a:xfrm>
            <a:custGeom>
              <a:avLst/>
              <a:gdLst/>
              <a:ahLst/>
              <a:cxnLst/>
              <a:rect l="l" t="t" r="r" b="b"/>
              <a:pathLst>
                <a:path w="5438" h="4824" extrusionOk="0">
                  <a:moveTo>
                    <a:pt x="2812" y="0"/>
                  </a:moveTo>
                  <a:cubicBezTo>
                    <a:pt x="1941" y="0"/>
                    <a:pt x="1064" y="465"/>
                    <a:pt x="629" y="1262"/>
                  </a:cubicBezTo>
                  <a:cubicBezTo>
                    <a:pt x="0" y="2417"/>
                    <a:pt x="447" y="3971"/>
                    <a:pt x="1581" y="4566"/>
                  </a:cubicBezTo>
                  <a:cubicBezTo>
                    <a:pt x="1915" y="4741"/>
                    <a:pt x="2282" y="4824"/>
                    <a:pt x="2649" y="4824"/>
                  </a:cubicBezTo>
                  <a:cubicBezTo>
                    <a:pt x="3543" y="4824"/>
                    <a:pt x="4438" y="4335"/>
                    <a:pt x="4857" y="3512"/>
                  </a:cubicBezTo>
                  <a:cubicBezTo>
                    <a:pt x="5438" y="2373"/>
                    <a:pt x="5012" y="895"/>
                    <a:pt x="3926" y="285"/>
                  </a:cubicBezTo>
                  <a:cubicBezTo>
                    <a:pt x="3582" y="91"/>
                    <a:pt x="3198" y="0"/>
                    <a:pt x="28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4" name="Google Shape;10494;p25"/>
            <p:cNvSpPr/>
            <p:nvPr/>
          </p:nvSpPr>
          <p:spPr>
            <a:xfrm>
              <a:off x="3222325" y="4534075"/>
              <a:ext cx="136450" cy="120675"/>
            </a:xfrm>
            <a:custGeom>
              <a:avLst/>
              <a:gdLst/>
              <a:ahLst/>
              <a:cxnLst/>
              <a:rect l="l" t="t" r="r" b="b"/>
              <a:pathLst>
                <a:path w="5458" h="4827" extrusionOk="0">
                  <a:moveTo>
                    <a:pt x="2813" y="1"/>
                  </a:moveTo>
                  <a:cubicBezTo>
                    <a:pt x="2005" y="1"/>
                    <a:pt x="1186" y="403"/>
                    <a:pt x="714" y="1118"/>
                  </a:cubicBezTo>
                  <a:cubicBezTo>
                    <a:pt x="1" y="2203"/>
                    <a:pt x="337" y="3779"/>
                    <a:pt x="1433" y="4484"/>
                  </a:cubicBezTo>
                  <a:cubicBezTo>
                    <a:pt x="1796" y="4717"/>
                    <a:pt x="2215" y="4827"/>
                    <a:pt x="2638" y="4827"/>
                  </a:cubicBezTo>
                  <a:cubicBezTo>
                    <a:pt x="3467" y="4827"/>
                    <a:pt x="4310" y="4406"/>
                    <a:pt x="4771" y="3663"/>
                  </a:cubicBezTo>
                  <a:cubicBezTo>
                    <a:pt x="5458" y="2558"/>
                    <a:pt x="5083" y="984"/>
                    <a:pt x="3974" y="315"/>
                  </a:cubicBezTo>
                  <a:cubicBezTo>
                    <a:pt x="3620" y="102"/>
                    <a:pt x="3218" y="1"/>
                    <a:pt x="28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5" name="Google Shape;10495;p25"/>
            <p:cNvSpPr/>
            <p:nvPr/>
          </p:nvSpPr>
          <p:spPr>
            <a:xfrm>
              <a:off x="1944300" y="2723400"/>
              <a:ext cx="136550" cy="120700"/>
            </a:xfrm>
            <a:custGeom>
              <a:avLst/>
              <a:gdLst/>
              <a:ahLst/>
              <a:cxnLst/>
              <a:rect l="l" t="t" r="r" b="b"/>
              <a:pathLst>
                <a:path w="5462" h="4828" extrusionOk="0">
                  <a:moveTo>
                    <a:pt x="2810" y="1"/>
                  </a:moveTo>
                  <a:cubicBezTo>
                    <a:pt x="1987" y="1"/>
                    <a:pt x="1157" y="418"/>
                    <a:pt x="694" y="1153"/>
                  </a:cubicBezTo>
                  <a:cubicBezTo>
                    <a:pt x="0" y="2254"/>
                    <a:pt x="366" y="3829"/>
                    <a:pt x="1471" y="4507"/>
                  </a:cubicBezTo>
                  <a:cubicBezTo>
                    <a:pt x="1826" y="4725"/>
                    <a:pt x="2232" y="4828"/>
                    <a:pt x="2641" y="4828"/>
                  </a:cubicBezTo>
                  <a:cubicBezTo>
                    <a:pt x="3485" y="4828"/>
                    <a:pt x="4343" y="4391"/>
                    <a:pt x="4795" y="3627"/>
                  </a:cubicBezTo>
                  <a:cubicBezTo>
                    <a:pt x="5461" y="2502"/>
                    <a:pt x="5062" y="938"/>
                    <a:pt x="3940" y="296"/>
                  </a:cubicBezTo>
                  <a:cubicBezTo>
                    <a:pt x="3592" y="95"/>
                    <a:pt x="3202" y="1"/>
                    <a:pt x="281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6" name="Google Shape;10496;p25"/>
            <p:cNvSpPr/>
            <p:nvPr/>
          </p:nvSpPr>
          <p:spPr>
            <a:xfrm>
              <a:off x="2242400" y="3827500"/>
              <a:ext cx="136075" cy="119875"/>
            </a:xfrm>
            <a:custGeom>
              <a:avLst/>
              <a:gdLst/>
              <a:ahLst/>
              <a:cxnLst/>
              <a:rect l="l" t="t" r="r" b="b"/>
              <a:pathLst>
                <a:path w="5443" h="4795" extrusionOk="0">
                  <a:moveTo>
                    <a:pt x="2792" y="0"/>
                  </a:moveTo>
                  <a:cubicBezTo>
                    <a:pt x="1957" y="0"/>
                    <a:pt x="1121" y="435"/>
                    <a:pt x="672" y="1196"/>
                  </a:cubicBezTo>
                  <a:cubicBezTo>
                    <a:pt x="0" y="2332"/>
                    <a:pt x="410" y="3886"/>
                    <a:pt x="1546" y="4514"/>
                  </a:cubicBezTo>
                  <a:cubicBezTo>
                    <a:pt x="1890" y="4705"/>
                    <a:pt x="2270" y="4795"/>
                    <a:pt x="2650" y="4795"/>
                  </a:cubicBezTo>
                  <a:cubicBezTo>
                    <a:pt x="3486" y="4795"/>
                    <a:pt x="4322" y="4360"/>
                    <a:pt x="4770" y="3599"/>
                  </a:cubicBezTo>
                  <a:cubicBezTo>
                    <a:pt x="5442" y="2463"/>
                    <a:pt x="5033" y="908"/>
                    <a:pt x="3897" y="281"/>
                  </a:cubicBezTo>
                  <a:cubicBezTo>
                    <a:pt x="3553" y="90"/>
                    <a:pt x="3173" y="0"/>
                    <a:pt x="279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7" name="Google Shape;10497;p25"/>
            <p:cNvSpPr/>
            <p:nvPr/>
          </p:nvSpPr>
          <p:spPr>
            <a:xfrm>
              <a:off x="3638050" y="4612075"/>
              <a:ext cx="136000" cy="119925"/>
            </a:xfrm>
            <a:custGeom>
              <a:avLst/>
              <a:gdLst/>
              <a:ahLst/>
              <a:cxnLst/>
              <a:rect l="l" t="t" r="r" b="b"/>
              <a:pathLst>
                <a:path w="5440" h="4797" extrusionOk="0">
                  <a:moveTo>
                    <a:pt x="2792" y="1"/>
                  </a:moveTo>
                  <a:cubicBezTo>
                    <a:pt x="1966" y="1"/>
                    <a:pt x="1137" y="425"/>
                    <a:pt x="682" y="1172"/>
                  </a:cubicBezTo>
                  <a:cubicBezTo>
                    <a:pt x="0" y="2297"/>
                    <a:pt x="393" y="3859"/>
                    <a:pt x="1521" y="4503"/>
                  </a:cubicBezTo>
                  <a:cubicBezTo>
                    <a:pt x="1870" y="4702"/>
                    <a:pt x="2258" y="4796"/>
                    <a:pt x="2647" y="4796"/>
                  </a:cubicBezTo>
                  <a:cubicBezTo>
                    <a:pt x="3473" y="4796"/>
                    <a:pt x="4301" y="4372"/>
                    <a:pt x="4755" y="3624"/>
                  </a:cubicBezTo>
                  <a:cubicBezTo>
                    <a:pt x="5439" y="2500"/>
                    <a:pt x="5046" y="938"/>
                    <a:pt x="3918" y="294"/>
                  </a:cubicBezTo>
                  <a:cubicBezTo>
                    <a:pt x="3569" y="95"/>
                    <a:pt x="3181" y="1"/>
                    <a:pt x="279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8" name="Google Shape;10498;p25"/>
            <p:cNvSpPr/>
            <p:nvPr/>
          </p:nvSpPr>
          <p:spPr>
            <a:xfrm>
              <a:off x="4026300" y="929675"/>
              <a:ext cx="133600" cy="118175"/>
            </a:xfrm>
            <a:custGeom>
              <a:avLst/>
              <a:gdLst/>
              <a:ahLst/>
              <a:cxnLst/>
              <a:rect l="l" t="t" r="r" b="b"/>
              <a:pathLst>
                <a:path w="5344" h="4727" extrusionOk="0">
                  <a:moveTo>
                    <a:pt x="2712" y="1"/>
                  </a:moveTo>
                  <a:cubicBezTo>
                    <a:pt x="1897" y="1"/>
                    <a:pt x="1099" y="432"/>
                    <a:pt x="656" y="1200"/>
                  </a:cubicBezTo>
                  <a:cubicBezTo>
                    <a:pt x="0" y="2335"/>
                    <a:pt x="372" y="3776"/>
                    <a:pt x="1486" y="4420"/>
                  </a:cubicBezTo>
                  <a:cubicBezTo>
                    <a:pt x="1846" y="4628"/>
                    <a:pt x="2240" y="4727"/>
                    <a:pt x="2631" y="4727"/>
                  </a:cubicBezTo>
                  <a:cubicBezTo>
                    <a:pt x="3446" y="4727"/>
                    <a:pt x="4244" y="4295"/>
                    <a:pt x="4688" y="3528"/>
                  </a:cubicBezTo>
                  <a:cubicBezTo>
                    <a:pt x="5343" y="2392"/>
                    <a:pt x="4971" y="951"/>
                    <a:pt x="3858" y="308"/>
                  </a:cubicBezTo>
                  <a:cubicBezTo>
                    <a:pt x="3497" y="100"/>
                    <a:pt x="3103" y="1"/>
                    <a:pt x="27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9" name="Google Shape;10499;p25"/>
            <p:cNvSpPr/>
            <p:nvPr/>
          </p:nvSpPr>
          <p:spPr>
            <a:xfrm>
              <a:off x="5189300" y="1583500"/>
              <a:ext cx="133600" cy="118175"/>
            </a:xfrm>
            <a:custGeom>
              <a:avLst/>
              <a:gdLst/>
              <a:ahLst/>
              <a:cxnLst/>
              <a:rect l="l" t="t" r="r" b="b"/>
              <a:pathLst>
                <a:path w="5344" h="4727" extrusionOk="0">
                  <a:moveTo>
                    <a:pt x="2713" y="1"/>
                  </a:moveTo>
                  <a:cubicBezTo>
                    <a:pt x="1899" y="1"/>
                    <a:pt x="1101" y="431"/>
                    <a:pt x="657" y="1197"/>
                  </a:cubicBezTo>
                  <a:cubicBezTo>
                    <a:pt x="0" y="2332"/>
                    <a:pt x="371" y="3773"/>
                    <a:pt x="1484" y="4419"/>
                  </a:cubicBezTo>
                  <a:cubicBezTo>
                    <a:pt x="1845" y="4628"/>
                    <a:pt x="2240" y="4727"/>
                    <a:pt x="2631" y="4727"/>
                  </a:cubicBezTo>
                  <a:cubicBezTo>
                    <a:pt x="3445" y="4727"/>
                    <a:pt x="4244" y="4297"/>
                    <a:pt x="4688" y="3530"/>
                  </a:cubicBezTo>
                  <a:cubicBezTo>
                    <a:pt x="5343" y="2395"/>
                    <a:pt x="4973" y="954"/>
                    <a:pt x="3859" y="309"/>
                  </a:cubicBezTo>
                  <a:cubicBezTo>
                    <a:pt x="3498" y="100"/>
                    <a:pt x="3104" y="1"/>
                    <a:pt x="27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0" name="Google Shape;10500;p25"/>
            <p:cNvSpPr/>
            <p:nvPr/>
          </p:nvSpPr>
          <p:spPr>
            <a:xfrm>
              <a:off x="2295075" y="4013825"/>
              <a:ext cx="130025" cy="115100"/>
            </a:xfrm>
            <a:custGeom>
              <a:avLst/>
              <a:gdLst/>
              <a:ahLst/>
              <a:cxnLst/>
              <a:rect l="l" t="t" r="r" b="b"/>
              <a:pathLst>
                <a:path w="5201" h="4604" extrusionOk="0">
                  <a:moveTo>
                    <a:pt x="2605" y="0"/>
                  </a:moveTo>
                  <a:cubicBezTo>
                    <a:pt x="1823" y="0"/>
                    <a:pt x="1077" y="422"/>
                    <a:pt x="643" y="1187"/>
                  </a:cubicBezTo>
                  <a:cubicBezTo>
                    <a:pt x="1" y="2318"/>
                    <a:pt x="342" y="3645"/>
                    <a:pt x="1440" y="4283"/>
                  </a:cubicBezTo>
                  <a:cubicBezTo>
                    <a:pt x="1813" y="4500"/>
                    <a:pt x="2209" y="4603"/>
                    <a:pt x="2596" y="4603"/>
                  </a:cubicBezTo>
                  <a:cubicBezTo>
                    <a:pt x="3394" y="4603"/>
                    <a:pt x="4154" y="4163"/>
                    <a:pt x="4585" y="3367"/>
                  </a:cubicBezTo>
                  <a:cubicBezTo>
                    <a:pt x="5201" y="2231"/>
                    <a:pt x="4827" y="910"/>
                    <a:pt x="3711" y="293"/>
                  </a:cubicBezTo>
                  <a:cubicBezTo>
                    <a:pt x="3354" y="95"/>
                    <a:pt x="2976" y="0"/>
                    <a:pt x="260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1" name="Google Shape;10501;p25"/>
            <p:cNvSpPr/>
            <p:nvPr/>
          </p:nvSpPr>
          <p:spPr>
            <a:xfrm>
              <a:off x="3457600" y="4667650"/>
              <a:ext cx="130500" cy="115125"/>
            </a:xfrm>
            <a:custGeom>
              <a:avLst/>
              <a:gdLst/>
              <a:ahLst/>
              <a:cxnLst/>
              <a:rect l="l" t="t" r="r" b="b"/>
              <a:pathLst>
                <a:path w="5220" h="4605" extrusionOk="0">
                  <a:moveTo>
                    <a:pt x="2623" y="1"/>
                  </a:moveTo>
                  <a:cubicBezTo>
                    <a:pt x="1857" y="1"/>
                    <a:pt x="1124" y="405"/>
                    <a:pt x="689" y="1142"/>
                  </a:cubicBezTo>
                  <a:cubicBezTo>
                    <a:pt x="0" y="2303"/>
                    <a:pt x="358" y="3677"/>
                    <a:pt x="1511" y="4313"/>
                  </a:cubicBezTo>
                  <a:cubicBezTo>
                    <a:pt x="1867" y="4510"/>
                    <a:pt x="2244" y="4604"/>
                    <a:pt x="2614" y="4604"/>
                  </a:cubicBezTo>
                  <a:cubicBezTo>
                    <a:pt x="3398" y="4604"/>
                    <a:pt x="4145" y="4180"/>
                    <a:pt x="4579" y="3413"/>
                  </a:cubicBezTo>
                  <a:cubicBezTo>
                    <a:pt x="5220" y="2283"/>
                    <a:pt x="4875" y="956"/>
                    <a:pt x="3776" y="318"/>
                  </a:cubicBezTo>
                  <a:cubicBezTo>
                    <a:pt x="3406" y="104"/>
                    <a:pt x="3010" y="1"/>
                    <a:pt x="262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2" name="Google Shape;10502;p25"/>
            <p:cNvSpPr/>
            <p:nvPr/>
          </p:nvSpPr>
          <p:spPr>
            <a:xfrm>
              <a:off x="2810275" y="4459675"/>
              <a:ext cx="129300" cy="114350"/>
            </a:xfrm>
            <a:custGeom>
              <a:avLst/>
              <a:gdLst/>
              <a:ahLst/>
              <a:cxnLst/>
              <a:rect l="l" t="t" r="r" b="b"/>
              <a:pathLst>
                <a:path w="5172" h="4574" extrusionOk="0">
                  <a:moveTo>
                    <a:pt x="2599" y="0"/>
                  </a:moveTo>
                  <a:cubicBezTo>
                    <a:pt x="1827" y="0"/>
                    <a:pt x="1085" y="410"/>
                    <a:pt x="652" y="1154"/>
                  </a:cubicBezTo>
                  <a:cubicBezTo>
                    <a:pt x="1" y="2274"/>
                    <a:pt x="340" y="3623"/>
                    <a:pt x="1433" y="4259"/>
                  </a:cubicBezTo>
                  <a:cubicBezTo>
                    <a:pt x="1798" y="4472"/>
                    <a:pt x="2190" y="4574"/>
                    <a:pt x="2575" y="4574"/>
                  </a:cubicBezTo>
                  <a:cubicBezTo>
                    <a:pt x="3346" y="4574"/>
                    <a:pt x="4088" y="4164"/>
                    <a:pt x="4520" y="3421"/>
                  </a:cubicBezTo>
                  <a:cubicBezTo>
                    <a:pt x="5172" y="2299"/>
                    <a:pt x="4833" y="952"/>
                    <a:pt x="3739" y="314"/>
                  </a:cubicBezTo>
                  <a:cubicBezTo>
                    <a:pt x="3375" y="102"/>
                    <a:pt x="2983" y="0"/>
                    <a:pt x="259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3" name="Google Shape;10503;p25"/>
            <p:cNvSpPr/>
            <p:nvPr/>
          </p:nvSpPr>
          <p:spPr>
            <a:xfrm>
              <a:off x="4443325" y="1008375"/>
              <a:ext cx="130650" cy="115975"/>
            </a:xfrm>
            <a:custGeom>
              <a:avLst/>
              <a:gdLst/>
              <a:ahLst/>
              <a:cxnLst/>
              <a:rect l="l" t="t" r="r" b="b"/>
              <a:pathLst>
                <a:path w="5226" h="4639" extrusionOk="0">
                  <a:moveTo>
                    <a:pt x="2613" y="0"/>
                  </a:moveTo>
                  <a:cubicBezTo>
                    <a:pt x="1812" y="0"/>
                    <a:pt x="1054" y="443"/>
                    <a:pt x="618" y="1245"/>
                  </a:cubicBezTo>
                  <a:cubicBezTo>
                    <a:pt x="0" y="2381"/>
                    <a:pt x="366" y="3697"/>
                    <a:pt x="1469" y="4326"/>
                  </a:cubicBezTo>
                  <a:cubicBezTo>
                    <a:pt x="1840" y="4537"/>
                    <a:pt x="2232" y="4638"/>
                    <a:pt x="2614" y="4638"/>
                  </a:cubicBezTo>
                  <a:cubicBezTo>
                    <a:pt x="3415" y="4638"/>
                    <a:pt x="4174" y="4195"/>
                    <a:pt x="4610" y="3392"/>
                  </a:cubicBezTo>
                  <a:cubicBezTo>
                    <a:pt x="5226" y="2258"/>
                    <a:pt x="4862" y="940"/>
                    <a:pt x="3758" y="312"/>
                  </a:cubicBezTo>
                  <a:cubicBezTo>
                    <a:pt x="3387" y="101"/>
                    <a:pt x="2995" y="0"/>
                    <a:pt x="26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4" name="Google Shape;10504;p25"/>
            <p:cNvSpPr/>
            <p:nvPr/>
          </p:nvSpPr>
          <p:spPr>
            <a:xfrm>
              <a:off x="4675225" y="1138450"/>
              <a:ext cx="132550" cy="117350"/>
            </a:xfrm>
            <a:custGeom>
              <a:avLst/>
              <a:gdLst/>
              <a:ahLst/>
              <a:cxnLst/>
              <a:rect l="l" t="t" r="r" b="b"/>
              <a:pathLst>
                <a:path w="5302" h="4694" extrusionOk="0">
                  <a:moveTo>
                    <a:pt x="2661" y="0"/>
                  </a:moveTo>
                  <a:cubicBezTo>
                    <a:pt x="1827" y="0"/>
                    <a:pt x="1026" y="465"/>
                    <a:pt x="596" y="1287"/>
                  </a:cubicBezTo>
                  <a:cubicBezTo>
                    <a:pt x="1" y="2424"/>
                    <a:pt x="385" y="3767"/>
                    <a:pt x="1486" y="4389"/>
                  </a:cubicBezTo>
                  <a:cubicBezTo>
                    <a:pt x="1851" y="4595"/>
                    <a:pt x="2241" y="4694"/>
                    <a:pt x="2625" y="4694"/>
                  </a:cubicBezTo>
                  <a:cubicBezTo>
                    <a:pt x="3439" y="4694"/>
                    <a:pt x="4221" y="4250"/>
                    <a:pt x="4659" y="3456"/>
                  </a:cubicBezTo>
                  <a:cubicBezTo>
                    <a:pt x="5301" y="2290"/>
                    <a:pt x="4902" y="896"/>
                    <a:pt x="3748" y="277"/>
                  </a:cubicBezTo>
                  <a:cubicBezTo>
                    <a:pt x="3398" y="90"/>
                    <a:pt x="3026" y="0"/>
                    <a:pt x="266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5" name="Google Shape;10505;p25"/>
            <p:cNvSpPr/>
            <p:nvPr/>
          </p:nvSpPr>
          <p:spPr>
            <a:xfrm>
              <a:off x="4908725" y="1269975"/>
              <a:ext cx="130250" cy="115825"/>
            </a:xfrm>
            <a:custGeom>
              <a:avLst/>
              <a:gdLst/>
              <a:ahLst/>
              <a:cxnLst/>
              <a:rect l="l" t="t" r="r" b="b"/>
              <a:pathLst>
                <a:path w="5210" h="4633" extrusionOk="0">
                  <a:moveTo>
                    <a:pt x="2604" y="0"/>
                  </a:moveTo>
                  <a:cubicBezTo>
                    <a:pt x="1844" y="0"/>
                    <a:pt x="1118" y="395"/>
                    <a:pt x="677" y="1124"/>
                  </a:cubicBezTo>
                  <a:cubicBezTo>
                    <a:pt x="0" y="2240"/>
                    <a:pt x="288" y="3581"/>
                    <a:pt x="1347" y="4254"/>
                  </a:cubicBezTo>
                  <a:cubicBezTo>
                    <a:pt x="1749" y="4510"/>
                    <a:pt x="2183" y="4632"/>
                    <a:pt x="2607" y="4632"/>
                  </a:cubicBezTo>
                  <a:cubicBezTo>
                    <a:pt x="3367" y="4632"/>
                    <a:pt x="4093" y="4238"/>
                    <a:pt x="4534" y="3509"/>
                  </a:cubicBezTo>
                  <a:cubicBezTo>
                    <a:pt x="5209" y="2392"/>
                    <a:pt x="4922" y="1052"/>
                    <a:pt x="3862" y="377"/>
                  </a:cubicBezTo>
                  <a:cubicBezTo>
                    <a:pt x="3461" y="123"/>
                    <a:pt x="3027" y="0"/>
                    <a:pt x="26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6" name="Google Shape;10506;p25"/>
            <p:cNvSpPr/>
            <p:nvPr/>
          </p:nvSpPr>
          <p:spPr>
            <a:xfrm>
              <a:off x="3429850" y="907175"/>
              <a:ext cx="129450" cy="114350"/>
            </a:xfrm>
            <a:custGeom>
              <a:avLst/>
              <a:gdLst/>
              <a:ahLst/>
              <a:cxnLst/>
              <a:rect l="l" t="t" r="r" b="b"/>
              <a:pathLst>
                <a:path w="5178" h="4574" extrusionOk="0">
                  <a:moveTo>
                    <a:pt x="2602" y="0"/>
                  </a:moveTo>
                  <a:cubicBezTo>
                    <a:pt x="1810" y="0"/>
                    <a:pt x="1052" y="434"/>
                    <a:pt x="624" y="1210"/>
                  </a:cubicBezTo>
                  <a:cubicBezTo>
                    <a:pt x="1" y="2340"/>
                    <a:pt x="378" y="3678"/>
                    <a:pt x="1489" y="4290"/>
                  </a:cubicBezTo>
                  <a:cubicBezTo>
                    <a:pt x="1839" y="4482"/>
                    <a:pt x="2211" y="4574"/>
                    <a:pt x="2576" y="4574"/>
                  </a:cubicBezTo>
                  <a:cubicBezTo>
                    <a:pt x="3368" y="4574"/>
                    <a:pt x="4126" y="4141"/>
                    <a:pt x="4554" y="3364"/>
                  </a:cubicBezTo>
                  <a:cubicBezTo>
                    <a:pt x="5177" y="2234"/>
                    <a:pt x="4800" y="896"/>
                    <a:pt x="3688" y="284"/>
                  </a:cubicBezTo>
                  <a:cubicBezTo>
                    <a:pt x="3338" y="92"/>
                    <a:pt x="2967" y="0"/>
                    <a:pt x="260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7" name="Google Shape;10507;p25"/>
            <p:cNvSpPr/>
            <p:nvPr/>
          </p:nvSpPr>
          <p:spPr>
            <a:xfrm>
              <a:off x="5522950" y="2083700"/>
              <a:ext cx="130025" cy="115075"/>
            </a:xfrm>
            <a:custGeom>
              <a:avLst/>
              <a:gdLst/>
              <a:ahLst/>
              <a:cxnLst/>
              <a:rect l="l" t="t" r="r" b="b"/>
              <a:pathLst>
                <a:path w="5201" h="4603" extrusionOk="0">
                  <a:moveTo>
                    <a:pt x="2607" y="0"/>
                  </a:moveTo>
                  <a:cubicBezTo>
                    <a:pt x="1811" y="0"/>
                    <a:pt x="1053" y="438"/>
                    <a:pt x="621" y="1232"/>
                  </a:cubicBezTo>
                  <a:cubicBezTo>
                    <a:pt x="0" y="2369"/>
                    <a:pt x="372" y="3688"/>
                    <a:pt x="1486" y="4307"/>
                  </a:cubicBezTo>
                  <a:cubicBezTo>
                    <a:pt x="1845" y="4507"/>
                    <a:pt x="2225" y="4603"/>
                    <a:pt x="2598" y="4603"/>
                  </a:cubicBezTo>
                  <a:cubicBezTo>
                    <a:pt x="3378" y="4603"/>
                    <a:pt x="4122" y="4183"/>
                    <a:pt x="4557" y="3422"/>
                  </a:cubicBezTo>
                  <a:cubicBezTo>
                    <a:pt x="5201" y="2293"/>
                    <a:pt x="4862" y="962"/>
                    <a:pt x="3767" y="323"/>
                  </a:cubicBezTo>
                  <a:cubicBezTo>
                    <a:pt x="3394" y="105"/>
                    <a:pt x="2996" y="0"/>
                    <a:pt x="260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8" name="Google Shape;10508;p25"/>
            <p:cNvSpPr/>
            <p:nvPr/>
          </p:nvSpPr>
          <p:spPr>
            <a:xfrm>
              <a:off x="3246200" y="960000"/>
              <a:ext cx="130375" cy="115100"/>
            </a:xfrm>
            <a:custGeom>
              <a:avLst/>
              <a:gdLst/>
              <a:ahLst/>
              <a:cxnLst/>
              <a:rect l="l" t="t" r="r" b="b"/>
              <a:pathLst>
                <a:path w="5215" h="4604" extrusionOk="0">
                  <a:moveTo>
                    <a:pt x="2621" y="0"/>
                  </a:moveTo>
                  <a:cubicBezTo>
                    <a:pt x="1861" y="0"/>
                    <a:pt x="1133" y="396"/>
                    <a:pt x="696" y="1123"/>
                  </a:cubicBezTo>
                  <a:cubicBezTo>
                    <a:pt x="1" y="2280"/>
                    <a:pt x="346" y="3658"/>
                    <a:pt x="1492" y="4303"/>
                  </a:cubicBezTo>
                  <a:cubicBezTo>
                    <a:pt x="1854" y="4506"/>
                    <a:pt x="2237" y="4603"/>
                    <a:pt x="2613" y="4603"/>
                  </a:cubicBezTo>
                  <a:cubicBezTo>
                    <a:pt x="3390" y="4603"/>
                    <a:pt x="4131" y="4187"/>
                    <a:pt x="4568" y="3431"/>
                  </a:cubicBezTo>
                  <a:cubicBezTo>
                    <a:pt x="5214" y="2305"/>
                    <a:pt x="4881" y="970"/>
                    <a:pt x="3791" y="327"/>
                  </a:cubicBezTo>
                  <a:cubicBezTo>
                    <a:pt x="3416" y="106"/>
                    <a:pt x="3014" y="0"/>
                    <a:pt x="262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9" name="Google Shape;10509;p25"/>
            <p:cNvSpPr/>
            <p:nvPr/>
          </p:nvSpPr>
          <p:spPr>
            <a:xfrm>
              <a:off x="5572125" y="2267625"/>
              <a:ext cx="130550" cy="115175"/>
            </a:xfrm>
            <a:custGeom>
              <a:avLst/>
              <a:gdLst/>
              <a:ahLst/>
              <a:cxnLst/>
              <a:rect l="l" t="t" r="r" b="b"/>
              <a:pathLst>
                <a:path w="5222" h="4607" extrusionOk="0">
                  <a:moveTo>
                    <a:pt x="2626" y="0"/>
                  </a:moveTo>
                  <a:cubicBezTo>
                    <a:pt x="1841" y="0"/>
                    <a:pt x="1092" y="427"/>
                    <a:pt x="658" y="1199"/>
                  </a:cubicBezTo>
                  <a:cubicBezTo>
                    <a:pt x="1" y="2369"/>
                    <a:pt x="394" y="3732"/>
                    <a:pt x="1567" y="4345"/>
                  </a:cubicBezTo>
                  <a:cubicBezTo>
                    <a:pt x="1906" y="4522"/>
                    <a:pt x="2262" y="4606"/>
                    <a:pt x="2611" y="4606"/>
                  </a:cubicBezTo>
                  <a:cubicBezTo>
                    <a:pt x="3415" y="4606"/>
                    <a:pt x="4182" y="4158"/>
                    <a:pt x="4612" y="3357"/>
                  </a:cubicBezTo>
                  <a:cubicBezTo>
                    <a:pt x="5222" y="2221"/>
                    <a:pt x="4840" y="902"/>
                    <a:pt x="3723" y="288"/>
                  </a:cubicBezTo>
                  <a:cubicBezTo>
                    <a:pt x="3368" y="93"/>
                    <a:pt x="2993" y="0"/>
                    <a:pt x="262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0" name="Google Shape;10510;p25"/>
            <p:cNvSpPr/>
            <p:nvPr/>
          </p:nvSpPr>
          <p:spPr>
            <a:xfrm>
              <a:off x="3063950" y="1013525"/>
              <a:ext cx="129425" cy="114375"/>
            </a:xfrm>
            <a:custGeom>
              <a:avLst/>
              <a:gdLst/>
              <a:ahLst/>
              <a:cxnLst/>
              <a:rect l="l" t="t" r="r" b="b"/>
              <a:pathLst>
                <a:path w="5177" h="4575" extrusionOk="0">
                  <a:moveTo>
                    <a:pt x="2604" y="0"/>
                  </a:moveTo>
                  <a:cubicBezTo>
                    <a:pt x="1801" y="0"/>
                    <a:pt x="1033" y="445"/>
                    <a:pt x="608" y="1237"/>
                  </a:cubicBezTo>
                  <a:cubicBezTo>
                    <a:pt x="1" y="2370"/>
                    <a:pt x="396" y="3705"/>
                    <a:pt x="1516" y="4305"/>
                  </a:cubicBezTo>
                  <a:cubicBezTo>
                    <a:pt x="1857" y="4487"/>
                    <a:pt x="2219" y="4574"/>
                    <a:pt x="2574" y="4574"/>
                  </a:cubicBezTo>
                  <a:cubicBezTo>
                    <a:pt x="3376" y="4574"/>
                    <a:pt x="4144" y="4130"/>
                    <a:pt x="4569" y="3338"/>
                  </a:cubicBezTo>
                  <a:cubicBezTo>
                    <a:pt x="5176" y="2205"/>
                    <a:pt x="4783" y="870"/>
                    <a:pt x="3661" y="270"/>
                  </a:cubicBezTo>
                  <a:cubicBezTo>
                    <a:pt x="3320" y="87"/>
                    <a:pt x="2959" y="0"/>
                    <a:pt x="26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1" name="Google Shape;10511;p25"/>
            <p:cNvSpPr/>
            <p:nvPr/>
          </p:nvSpPr>
          <p:spPr>
            <a:xfrm>
              <a:off x="5622625" y="2451975"/>
              <a:ext cx="129350" cy="114350"/>
            </a:xfrm>
            <a:custGeom>
              <a:avLst/>
              <a:gdLst/>
              <a:ahLst/>
              <a:cxnLst/>
              <a:rect l="l" t="t" r="r" b="b"/>
              <a:pathLst>
                <a:path w="5174" h="4574" extrusionOk="0">
                  <a:moveTo>
                    <a:pt x="2599" y="0"/>
                  </a:moveTo>
                  <a:cubicBezTo>
                    <a:pt x="1822" y="0"/>
                    <a:pt x="1076" y="415"/>
                    <a:pt x="645" y="1167"/>
                  </a:cubicBezTo>
                  <a:cubicBezTo>
                    <a:pt x="1" y="2290"/>
                    <a:pt x="349" y="3636"/>
                    <a:pt x="1447" y="4266"/>
                  </a:cubicBezTo>
                  <a:cubicBezTo>
                    <a:pt x="1808" y="4474"/>
                    <a:pt x="2195" y="4573"/>
                    <a:pt x="2575" y="4573"/>
                  </a:cubicBezTo>
                  <a:cubicBezTo>
                    <a:pt x="3351" y="4573"/>
                    <a:pt x="4096" y="4158"/>
                    <a:pt x="4528" y="3406"/>
                  </a:cubicBezTo>
                  <a:cubicBezTo>
                    <a:pt x="5173" y="2283"/>
                    <a:pt x="4824" y="938"/>
                    <a:pt x="3728" y="307"/>
                  </a:cubicBezTo>
                  <a:cubicBezTo>
                    <a:pt x="3366" y="99"/>
                    <a:pt x="2978" y="0"/>
                    <a:pt x="259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2" name="Google Shape;10512;p25"/>
            <p:cNvSpPr/>
            <p:nvPr/>
          </p:nvSpPr>
          <p:spPr>
            <a:xfrm>
              <a:off x="2563275" y="1355900"/>
              <a:ext cx="132350" cy="116600"/>
            </a:xfrm>
            <a:custGeom>
              <a:avLst/>
              <a:gdLst/>
              <a:ahLst/>
              <a:cxnLst/>
              <a:rect l="l" t="t" r="r" b="b"/>
              <a:pathLst>
                <a:path w="5294" h="4664" extrusionOk="0">
                  <a:moveTo>
                    <a:pt x="2653" y="0"/>
                  </a:moveTo>
                  <a:cubicBezTo>
                    <a:pt x="1875" y="0"/>
                    <a:pt x="1131" y="411"/>
                    <a:pt x="689" y="1159"/>
                  </a:cubicBezTo>
                  <a:cubicBezTo>
                    <a:pt x="0" y="2322"/>
                    <a:pt x="354" y="3708"/>
                    <a:pt x="1502" y="4357"/>
                  </a:cubicBezTo>
                  <a:cubicBezTo>
                    <a:pt x="1869" y="4564"/>
                    <a:pt x="2260" y="4664"/>
                    <a:pt x="2642" y="4664"/>
                  </a:cubicBezTo>
                  <a:cubicBezTo>
                    <a:pt x="3419" y="4664"/>
                    <a:pt x="4163" y="4253"/>
                    <a:pt x="4605" y="3504"/>
                  </a:cubicBezTo>
                  <a:cubicBezTo>
                    <a:pt x="5294" y="2342"/>
                    <a:pt x="4940" y="956"/>
                    <a:pt x="3792" y="306"/>
                  </a:cubicBezTo>
                  <a:cubicBezTo>
                    <a:pt x="3425" y="99"/>
                    <a:pt x="3035" y="0"/>
                    <a:pt x="265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3" name="Google Shape;10513;p25"/>
            <p:cNvSpPr/>
            <p:nvPr/>
          </p:nvSpPr>
          <p:spPr>
            <a:xfrm>
              <a:off x="5587575" y="3055875"/>
              <a:ext cx="131375" cy="116575"/>
            </a:xfrm>
            <a:custGeom>
              <a:avLst/>
              <a:gdLst/>
              <a:ahLst/>
              <a:cxnLst/>
              <a:rect l="l" t="t" r="r" b="b"/>
              <a:pathLst>
                <a:path w="5255" h="4663" extrusionOk="0">
                  <a:moveTo>
                    <a:pt x="2635" y="0"/>
                  </a:moveTo>
                  <a:cubicBezTo>
                    <a:pt x="1842" y="0"/>
                    <a:pt x="1085" y="427"/>
                    <a:pt x="644" y="1205"/>
                  </a:cubicBezTo>
                  <a:cubicBezTo>
                    <a:pt x="0" y="2338"/>
                    <a:pt x="338" y="3676"/>
                    <a:pt x="1431" y="4328"/>
                  </a:cubicBezTo>
                  <a:cubicBezTo>
                    <a:pt x="1812" y="4554"/>
                    <a:pt x="2221" y="4663"/>
                    <a:pt x="2621" y="4663"/>
                  </a:cubicBezTo>
                  <a:cubicBezTo>
                    <a:pt x="3414" y="4663"/>
                    <a:pt x="4172" y="4236"/>
                    <a:pt x="4612" y="3458"/>
                  </a:cubicBezTo>
                  <a:cubicBezTo>
                    <a:pt x="5255" y="2323"/>
                    <a:pt x="4919" y="985"/>
                    <a:pt x="3826" y="336"/>
                  </a:cubicBezTo>
                  <a:cubicBezTo>
                    <a:pt x="3444" y="109"/>
                    <a:pt x="3035" y="0"/>
                    <a:pt x="26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4" name="Google Shape;10514;p25"/>
            <p:cNvSpPr/>
            <p:nvPr/>
          </p:nvSpPr>
          <p:spPr>
            <a:xfrm>
              <a:off x="2248575" y="1647350"/>
              <a:ext cx="129225" cy="114325"/>
            </a:xfrm>
            <a:custGeom>
              <a:avLst/>
              <a:gdLst/>
              <a:ahLst/>
              <a:cxnLst/>
              <a:rect l="l" t="t" r="r" b="b"/>
              <a:pathLst>
                <a:path w="5169" h="4573" extrusionOk="0">
                  <a:moveTo>
                    <a:pt x="2597" y="0"/>
                  </a:moveTo>
                  <a:cubicBezTo>
                    <a:pt x="1829" y="0"/>
                    <a:pt x="1091" y="404"/>
                    <a:pt x="658" y="1140"/>
                  </a:cubicBezTo>
                  <a:cubicBezTo>
                    <a:pt x="1" y="2255"/>
                    <a:pt x="331" y="3609"/>
                    <a:pt x="1417" y="4250"/>
                  </a:cubicBezTo>
                  <a:cubicBezTo>
                    <a:pt x="1786" y="4468"/>
                    <a:pt x="2182" y="4572"/>
                    <a:pt x="2572" y="4572"/>
                  </a:cubicBezTo>
                  <a:cubicBezTo>
                    <a:pt x="3339" y="4572"/>
                    <a:pt x="4077" y="4168"/>
                    <a:pt x="4510" y="3433"/>
                  </a:cubicBezTo>
                  <a:cubicBezTo>
                    <a:pt x="5169" y="2316"/>
                    <a:pt x="4837" y="963"/>
                    <a:pt x="3751" y="322"/>
                  </a:cubicBezTo>
                  <a:cubicBezTo>
                    <a:pt x="3383" y="104"/>
                    <a:pt x="2986" y="0"/>
                    <a:pt x="259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5" name="Google Shape;10515;p25"/>
            <p:cNvSpPr/>
            <p:nvPr/>
          </p:nvSpPr>
          <p:spPr>
            <a:xfrm>
              <a:off x="5505200" y="3478075"/>
              <a:ext cx="128800" cy="114300"/>
            </a:xfrm>
            <a:custGeom>
              <a:avLst/>
              <a:gdLst/>
              <a:ahLst/>
              <a:cxnLst/>
              <a:rect l="l" t="t" r="r" b="b"/>
              <a:pathLst>
                <a:path w="5152" h="4572" extrusionOk="0">
                  <a:moveTo>
                    <a:pt x="2586" y="1"/>
                  </a:moveTo>
                  <a:cubicBezTo>
                    <a:pt x="1852" y="1"/>
                    <a:pt x="1143" y="368"/>
                    <a:pt x="705" y="1048"/>
                  </a:cubicBezTo>
                  <a:cubicBezTo>
                    <a:pt x="0" y="2145"/>
                    <a:pt x="268" y="3517"/>
                    <a:pt x="1320" y="4197"/>
                  </a:cubicBezTo>
                  <a:cubicBezTo>
                    <a:pt x="1712" y="4450"/>
                    <a:pt x="2143" y="4572"/>
                    <a:pt x="2565" y="4572"/>
                  </a:cubicBezTo>
                  <a:cubicBezTo>
                    <a:pt x="3299" y="4572"/>
                    <a:pt x="4009" y="4205"/>
                    <a:pt x="4447" y="3524"/>
                  </a:cubicBezTo>
                  <a:cubicBezTo>
                    <a:pt x="5152" y="2428"/>
                    <a:pt x="4884" y="1056"/>
                    <a:pt x="3833" y="376"/>
                  </a:cubicBezTo>
                  <a:cubicBezTo>
                    <a:pt x="3440" y="123"/>
                    <a:pt x="3009" y="1"/>
                    <a:pt x="258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6" name="Google Shape;10516;p25"/>
            <p:cNvSpPr/>
            <p:nvPr/>
          </p:nvSpPr>
          <p:spPr>
            <a:xfrm>
              <a:off x="2114525" y="1883625"/>
              <a:ext cx="130700" cy="116000"/>
            </a:xfrm>
            <a:custGeom>
              <a:avLst/>
              <a:gdLst/>
              <a:ahLst/>
              <a:cxnLst/>
              <a:rect l="l" t="t" r="r" b="b"/>
              <a:pathLst>
                <a:path w="5228" h="4640" extrusionOk="0">
                  <a:moveTo>
                    <a:pt x="2612" y="0"/>
                  </a:moveTo>
                  <a:cubicBezTo>
                    <a:pt x="1811" y="0"/>
                    <a:pt x="1052" y="445"/>
                    <a:pt x="616" y="1251"/>
                  </a:cubicBezTo>
                  <a:cubicBezTo>
                    <a:pt x="1" y="2387"/>
                    <a:pt x="367" y="3703"/>
                    <a:pt x="1473" y="4329"/>
                  </a:cubicBezTo>
                  <a:cubicBezTo>
                    <a:pt x="1843" y="4539"/>
                    <a:pt x="2234" y="4640"/>
                    <a:pt x="2615" y="4640"/>
                  </a:cubicBezTo>
                  <a:cubicBezTo>
                    <a:pt x="3417" y="4640"/>
                    <a:pt x="4176" y="4195"/>
                    <a:pt x="4611" y="3390"/>
                  </a:cubicBezTo>
                  <a:cubicBezTo>
                    <a:pt x="5227" y="2254"/>
                    <a:pt x="4860" y="938"/>
                    <a:pt x="3754" y="311"/>
                  </a:cubicBezTo>
                  <a:cubicBezTo>
                    <a:pt x="3384" y="101"/>
                    <a:pt x="2993" y="0"/>
                    <a:pt x="26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7" name="Google Shape;10517;p25"/>
            <p:cNvSpPr/>
            <p:nvPr/>
          </p:nvSpPr>
          <p:spPr>
            <a:xfrm>
              <a:off x="5370725" y="3714450"/>
              <a:ext cx="131175" cy="115800"/>
            </a:xfrm>
            <a:custGeom>
              <a:avLst/>
              <a:gdLst/>
              <a:ahLst/>
              <a:cxnLst/>
              <a:rect l="l" t="t" r="r" b="b"/>
              <a:pathLst>
                <a:path w="5247" h="4632" extrusionOk="0">
                  <a:moveTo>
                    <a:pt x="2625" y="1"/>
                  </a:moveTo>
                  <a:cubicBezTo>
                    <a:pt x="1881" y="1"/>
                    <a:pt x="1167" y="378"/>
                    <a:pt x="724" y="1077"/>
                  </a:cubicBezTo>
                  <a:cubicBezTo>
                    <a:pt x="1" y="2222"/>
                    <a:pt x="297" y="3607"/>
                    <a:pt x="1412" y="4285"/>
                  </a:cubicBezTo>
                  <a:cubicBezTo>
                    <a:pt x="1798" y="4519"/>
                    <a:pt x="2214" y="4632"/>
                    <a:pt x="2621" y="4632"/>
                  </a:cubicBezTo>
                  <a:cubicBezTo>
                    <a:pt x="3365" y="4632"/>
                    <a:pt x="4079" y="4254"/>
                    <a:pt x="4522" y="3554"/>
                  </a:cubicBezTo>
                  <a:cubicBezTo>
                    <a:pt x="5247" y="2411"/>
                    <a:pt x="4949" y="1024"/>
                    <a:pt x="3835" y="348"/>
                  </a:cubicBezTo>
                  <a:cubicBezTo>
                    <a:pt x="3448" y="113"/>
                    <a:pt x="3032" y="1"/>
                    <a:pt x="26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8" name="Google Shape;10518;p25"/>
            <p:cNvSpPr/>
            <p:nvPr/>
          </p:nvSpPr>
          <p:spPr>
            <a:xfrm>
              <a:off x="5238275" y="3952275"/>
              <a:ext cx="129450" cy="114400"/>
            </a:xfrm>
            <a:custGeom>
              <a:avLst/>
              <a:gdLst/>
              <a:ahLst/>
              <a:cxnLst/>
              <a:rect l="l" t="t" r="r" b="b"/>
              <a:pathLst>
                <a:path w="5178" h="4576" extrusionOk="0">
                  <a:moveTo>
                    <a:pt x="2604" y="1"/>
                  </a:moveTo>
                  <a:cubicBezTo>
                    <a:pt x="1804" y="1"/>
                    <a:pt x="1037" y="444"/>
                    <a:pt x="611" y="1233"/>
                  </a:cubicBezTo>
                  <a:cubicBezTo>
                    <a:pt x="1" y="2366"/>
                    <a:pt x="391" y="3701"/>
                    <a:pt x="1511" y="4304"/>
                  </a:cubicBezTo>
                  <a:cubicBezTo>
                    <a:pt x="1854" y="4488"/>
                    <a:pt x="2218" y="4576"/>
                    <a:pt x="2575" y="4576"/>
                  </a:cubicBezTo>
                  <a:cubicBezTo>
                    <a:pt x="3375" y="4576"/>
                    <a:pt x="4141" y="4133"/>
                    <a:pt x="4566" y="3344"/>
                  </a:cubicBezTo>
                  <a:cubicBezTo>
                    <a:pt x="5178" y="2211"/>
                    <a:pt x="4786" y="876"/>
                    <a:pt x="3667" y="273"/>
                  </a:cubicBezTo>
                  <a:cubicBezTo>
                    <a:pt x="3324" y="89"/>
                    <a:pt x="2961" y="1"/>
                    <a:pt x="26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9" name="Google Shape;10519;p25"/>
            <p:cNvSpPr/>
            <p:nvPr/>
          </p:nvSpPr>
          <p:spPr>
            <a:xfrm>
              <a:off x="1897650" y="2541900"/>
              <a:ext cx="130500" cy="115825"/>
            </a:xfrm>
            <a:custGeom>
              <a:avLst/>
              <a:gdLst/>
              <a:ahLst/>
              <a:cxnLst/>
              <a:rect l="l" t="t" r="r" b="b"/>
              <a:pathLst>
                <a:path w="5220" h="4633" extrusionOk="0">
                  <a:moveTo>
                    <a:pt x="2614" y="0"/>
                  </a:moveTo>
                  <a:cubicBezTo>
                    <a:pt x="1833" y="0"/>
                    <a:pt x="1089" y="417"/>
                    <a:pt x="649" y="1181"/>
                  </a:cubicBezTo>
                  <a:cubicBezTo>
                    <a:pt x="0" y="2308"/>
                    <a:pt x="323" y="3636"/>
                    <a:pt x="1405" y="4289"/>
                  </a:cubicBezTo>
                  <a:cubicBezTo>
                    <a:pt x="1790" y="4521"/>
                    <a:pt x="2203" y="4632"/>
                    <a:pt x="2607" y="4632"/>
                  </a:cubicBezTo>
                  <a:cubicBezTo>
                    <a:pt x="3387" y="4632"/>
                    <a:pt x="4131" y="4216"/>
                    <a:pt x="4570" y="3453"/>
                  </a:cubicBezTo>
                  <a:cubicBezTo>
                    <a:pt x="5220" y="2326"/>
                    <a:pt x="4897" y="997"/>
                    <a:pt x="3816" y="344"/>
                  </a:cubicBezTo>
                  <a:cubicBezTo>
                    <a:pt x="3430" y="111"/>
                    <a:pt x="3017" y="0"/>
                    <a:pt x="26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0" name="Google Shape;10520;p25"/>
            <p:cNvSpPr/>
            <p:nvPr/>
          </p:nvSpPr>
          <p:spPr>
            <a:xfrm>
              <a:off x="4921425" y="4241825"/>
              <a:ext cx="130625" cy="115925"/>
            </a:xfrm>
            <a:custGeom>
              <a:avLst/>
              <a:gdLst/>
              <a:ahLst/>
              <a:cxnLst/>
              <a:rect l="l" t="t" r="r" b="b"/>
              <a:pathLst>
                <a:path w="5225" h="4637" extrusionOk="0">
                  <a:moveTo>
                    <a:pt x="2612" y="0"/>
                  </a:moveTo>
                  <a:cubicBezTo>
                    <a:pt x="1815" y="0"/>
                    <a:pt x="1059" y="438"/>
                    <a:pt x="622" y="1233"/>
                  </a:cubicBezTo>
                  <a:cubicBezTo>
                    <a:pt x="1" y="2368"/>
                    <a:pt x="357" y="3687"/>
                    <a:pt x="1458" y="4319"/>
                  </a:cubicBezTo>
                  <a:cubicBezTo>
                    <a:pt x="1831" y="4534"/>
                    <a:pt x="2227" y="4637"/>
                    <a:pt x="2613" y="4637"/>
                  </a:cubicBezTo>
                  <a:cubicBezTo>
                    <a:pt x="3410" y="4637"/>
                    <a:pt x="4166" y="4199"/>
                    <a:pt x="4603" y="3404"/>
                  </a:cubicBezTo>
                  <a:cubicBezTo>
                    <a:pt x="5224" y="2269"/>
                    <a:pt x="4868" y="950"/>
                    <a:pt x="3767" y="318"/>
                  </a:cubicBezTo>
                  <a:cubicBezTo>
                    <a:pt x="3394" y="103"/>
                    <a:pt x="2998" y="0"/>
                    <a:pt x="26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1" name="Google Shape;10521;p25"/>
            <p:cNvSpPr/>
            <p:nvPr/>
          </p:nvSpPr>
          <p:spPr>
            <a:xfrm>
              <a:off x="3044100" y="4591225"/>
              <a:ext cx="126875" cy="112800"/>
            </a:xfrm>
            <a:custGeom>
              <a:avLst/>
              <a:gdLst/>
              <a:ahLst/>
              <a:cxnLst/>
              <a:rect l="l" t="t" r="r" b="b"/>
              <a:pathLst>
                <a:path w="5075" h="4512" extrusionOk="0">
                  <a:moveTo>
                    <a:pt x="2576" y="0"/>
                  </a:moveTo>
                  <a:cubicBezTo>
                    <a:pt x="1804" y="0"/>
                    <a:pt x="1047" y="404"/>
                    <a:pt x="623" y="1129"/>
                  </a:cubicBezTo>
                  <a:cubicBezTo>
                    <a:pt x="1" y="2190"/>
                    <a:pt x="320" y="3548"/>
                    <a:pt x="1343" y="4181"/>
                  </a:cubicBezTo>
                  <a:cubicBezTo>
                    <a:pt x="1704" y="4405"/>
                    <a:pt x="2103" y="4512"/>
                    <a:pt x="2499" y="4512"/>
                  </a:cubicBezTo>
                  <a:cubicBezTo>
                    <a:pt x="3271" y="4512"/>
                    <a:pt x="4028" y="4108"/>
                    <a:pt x="4452" y="3383"/>
                  </a:cubicBezTo>
                  <a:cubicBezTo>
                    <a:pt x="5074" y="2322"/>
                    <a:pt x="4755" y="964"/>
                    <a:pt x="3732" y="331"/>
                  </a:cubicBezTo>
                  <a:cubicBezTo>
                    <a:pt x="3371" y="107"/>
                    <a:pt x="2972" y="0"/>
                    <a:pt x="257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2" name="Google Shape;10522;p25"/>
            <p:cNvSpPr/>
            <p:nvPr/>
          </p:nvSpPr>
          <p:spPr>
            <a:xfrm>
              <a:off x="4424025" y="4586875"/>
              <a:ext cx="126975" cy="112775"/>
            </a:xfrm>
            <a:custGeom>
              <a:avLst/>
              <a:gdLst/>
              <a:ahLst/>
              <a:cxnLst/>
              <a:rect l="l" t="t" r="r" b="b"/>
              <a:pathLst>
                <a:path w="5079" h="4511" extrusionOk="0">
                  <a:moveTo>
                    <a:pt x="2578" y="0"/>
                  </a:moveTo>
                  <a:cubicBezTo>
                    <a:pt x="1791" y="0"/>
                    <a:pt x="1021" y="421"/>
                    <a:pt x="601" y="1169"/>
                  </a:cubicBezTo>
                  <a:cubicBezTo>
                    <a:pt x="0" y="2241"/>
                    <a:pt x="348" y="3589"/>
                    <a:pt x="1384" y="4204"/>
                  </a:cubicBezTo>
                  <a:cubicBezTo>
                    <a:pt x="1735" y="4412"/>
                    <a:pt x="2119" y="4511"/>
                    <a:pt x="2501" y="4511"/>
                  </a:cubicBezTo>
                  <a:cubicBezTo>
                    <a:pt x="3287" y="4511"/>
                    <a:pt x="4057" y="4090"/>
                    <a:pt x="4477" y="3341"/>
                  </a:cubicBezTo>
                  <a:cubicBezTo>
                    <a:pt x="5078" y="2270"/>
                    <a:pt x="4730" y="922"/>
                    <a:pt x="3696" y="307"/>
                  </a:cubicBezTo>
                  <a:cubicBezTo>
                    <a:pt x="3345" y="99"/>
                    <a:pt x="2960" y="0"/>
                    <a:pt x="257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3" name="Google Shape;10523;p25"/>
            <p:cNvSpPr/>
            <p:nvPr/>
          </p:nvSpPr>
          <p:spPr>
            <a:xfrm>
              <a:off x="4057900" y="4693650"/>
              <a:ext cx="126825" cy="111950"/>
            </a:xfrm>
            <a:custGeom>
              <a:avLst/>
              <a:gdLst/>
              <a:ahLst/>
              <a:cxnLst/>
              <a:rect l="l" t="t" r="r" b="b"/>
              <a:pathLst>
                <a:path w="5073" h="4478" extrusionOk="0">
                  <a:moveTo>
                    <a:pt x="2603" y="0"/>
                  </a:moveTo>
                  <a:cubicBezTo>
                    <a:pt x="1826" y="0"/>
                    <a:pt x="1054" y="407"/>
                    <a:pt x="636" y="1123"/>
                  </a:cubicBezTo>
                  <a:cubicBezTo>
                    <a:pt x="1" y="2211"/>
                    <a:pt x="394" y="3649"/>
                    <a:pt x="1484" y="4230"/>
                  </a:cubicBezTo>
                  <a:cubicBezTo>
                    <a:pt x="1802" y="4398"/>
                    <a:pt x="2148" y="4478"/>
                    <a:pt x="2492" y="4478"/>
                  </a:cubicBezTo>
                  <a:cubicBezTo>
                    <a:pt x="3290" y="4478"/>
                    <a:pt x="4079" y="4049"/>
                    <a:pt x="4488" y="3306"/>
                  </a:cubicBezTo>
                  <a:cubicBezTo>
                    <a:pt x="5073" y="2240"/>
                    <a:pt x="4698" y="864"/>
                    <a:pt x="3661" y="276"/>
                  </a:cubicBezTo>
                  <a:cubicBezTo>
                    <a:pt x="3331" y="89"/>
                    <a:pt x="2967" y="0"/>
                    <a:pt x="26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4" name="Google Shape;10524;p25"/>
            <p:cNvSpPr/>
            <p:nvPr/>
          </p:nvSpPr>
          <p:spPr>
            <a:xfrm>
              <a:off x="1965000" y="3516725"/>
              <a:ext cx="126350" cy="112000"/>
            </a:xfrm>
            <a:custGeom>
              <a:avLst/>
              <a:gdLst/>
              <a:ahLst/>
              <a:cxnLst/>
              <a:rect l="l" t="t" r="r" b="b"/>
              <a:pathLst>
                <a:path w="5054" h="4480" extrusionOk="0">
                  <a:moveTo>
                    <a:pt x="2582" y="0"/>
                  </a:moveTo>
                  <a:cubicBezTo>
                    <a:pt x="1800" y="0"/>
                    <a:pt x="1025" y="411"/>
                    <a:pt x="609" y="1133"/>
                  </a:cubicBezTo>
                  <a:cubicBezTo>
                    <a:pt x="0" y="2189"/>
                    <a:pt x="351" y="3571"/>
                    <a:pt x="1377" y="4182"/>
                  </a:cubicBezTo>
                  <a:cubicBezTo>
                    <a:pt x="1716" y="4384"/>
                    <a:pt x="2094" y="4479"/>
                    <a:pt x="2470" y="4479"/>
                  </a:cubicBezTo>
                  <a:cubicBezTo>
                    <a:pt x="3270" y="4479"/>
                    <a:pt x="4064" y="4049"/>
                    <a:pt x="4473" y="3297"/>
                  </a:cubicBezTo>
                  <a:cubicBezTo>
                    <a:pt x="5053" y="2227"/>
                    <a:pt x="4670" y="852"/>
                    <a:pt x="3630" y="270"/>
                  </a:cubicBezTo>
                  <a:cubicBezTo>
                    <a:pt x="3302" y="87"/>
                    <a:pt x="2941" y="0"/>
                    <a:pt x="258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5" name="Google Shape;10525;p25"/>
            <p:cNvSpPr/>
            <p:nvPr/>
          </p:nvSpPr>
          <p:spPr>
            <a:xfrm>
              <a:off x="1915100" y="3332375"/>
              <a:ext cx="126875" cy="112800"/>
            </a:xfrm>
            <a:custGeom>
              <a:avLst/>
              <a:gdLst/>
              <a:ahLst/>
              <a:cxnLst/>
              <a:rect l="l" t="t" r="r" b="b"/>
              <a:pathLst>
                <a:path w="5075" h="4512" extrusionOk="0">
                  <a:moveTo>
                    <a:pt x="2576" y="0"/>
                  </a:moveTo>
                  <a:cubicBezTo>
                    <a:pt x="1804" y="0"/>
                    <a:pt x="1047" y="404"/>
                    <a:pt x="623" y="1129"/>
                  </a:cubicBezTo>
                  <a:cubicBezTo>
                    <a:pt x="1" y="2192"/>
                    <a:pt x="321" y="3547"/>
                    <a:pt x="1343" y="4182"/>
                  </a:cubicBezTo>
                  <a:cubicBezTo>
                    <a:pt x="1703" y="4406"/>
                    <a:pt x="2103" y="4512"/>
                    <a:pt x="2498" y="4512"/>
                  </a:cubicBezTo>
                  <a:cubicBezTo>
                    <a:pt x="3270" y="4512"/>
                    <a:pt x="4027" y="4108"/>
                    <a:pt x="4453" y="3382"/>
                  </a:cubicBezTo>
                  <a:cubicBezTo>
                    <a:pt x="5075" y="2321"/>
                    <a:pt x="4755" y="964"/>
                    <a:pt x="3732" y="331"/>
                  </a:cubicBezTo>
                  <a:cubicBezTo>
                    <a:pt x="3372" y="107"/>
                    <a:pt x="2972" y="0"/>
                    <a:pt x="257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6" name="Google Shape;10526;p25"/>
            <p:cNvSpPr/>
            <p:nvPr/>
          </p:nvSpPr>
          <p:spPr>
            <a:xfrm>
              <a:off x="1865050" y="3148450"/>
              <a:ext cx="127700" cy="112750"/>
            </a:xfrm>
            <a:custGeom>
              <a:avLst/>
              <a:gdLst/>
              <a:ahLst/>
              <a:cxnLst/>
              <a:rect l="l" t="t" r="r" b="b"/>
              <a:pathLst>
                <a:path w="5108" h="4510" extrusionOk="0">
                  <a:moveTo>
                    <a:pt x="2593" y="0"/>
                  </a:moveTo>
                  <a:cubicBezTo>
                    <a:pt x="1854" y="0"/>
                    <a:pt x="1125" y="369"/>
                    <a:pt x="691" y="1040"/>
                  </a:cubicBezTo>
                  <a:cubicBezTo>
                    <a:pt x="0" y="2110"/>
                    <a:pt x="305" y="3533"/>
                    <a:pt x="1366" y="4186"/>
                  </a:cubicBezTo>
                  <a:cubicBezTo>
                    <a:pt x="1723" y="4405"/>
                    <a:pt x="2120" y="4510"/>
                    <a:pt x="2514" y="4510"/>
                  </a:cubicBezTo>
                  <a:cubicBezTo>
                    <a:pt x="3253" y="4510"/>
                    <a:pt x="3982" y="4141"/>
                    <a:pt x="4415" y="3470"/>
                  </a:cubicBezTo>
                  <a:cubicBezTo>
                    <a:pt x="5108" y="2400"/>
                    <a:pt x="4801" y="978"/>
                    <a:pt x="3740" y="324"/>
                  </a:cubicBezTo>
                  <a:cubicBezTo>
                    <a:pt x="3383" y="105"/>
                    <a:pt x="2987" y="0"/>
                    <a:pt x="25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7" name="Google Shape;10527;p25"/>
            <p:cNvSpPr/>
            <p:nvPr/>
          </p:nvSpPr>
          <p:spPr>
            <a:xfrm>
              <a:off x="1982300" y="2121950"/>
              <a:ext cx="128600" cy="113575"/>
            </a:xfrm>
            <a:custGeom>
              <a:avLst/>
              <a:gdLst/>
              <a:ahLst/>
              <a:cxnLst/>
              <a:rect l="l" t="t" r="r" b="b"/>
              <a:pathLst>
                <a:path w="5144" h="4543" extrusionOk="0">
                  <a:moveTo>
                    <a:pt x="2594" y="1"/>
                  </a:moveTo>
                  <a:cubicBezTo>
                    <a:pt x="1836" y="1"/>
                    <a:pt x="1100" y="393"/>
                    <a:pt x="670" y="1100"/>
                  </a:cubicBezTo>
                  <a:cubicBezTo>
                    <a:pt x="1" y="2199"/>
                    <a:pt x="325" y="3583"/>
                    <a:pt x="1404" y="4226"/>
                  </a:cubicBezTo>
                  <a:cubicBezTo>
                    <a:pt x="1765" y="4440"/>
                    <a:pt x="2158" y="4543"/>
                    <a:pt x="2545" y="4543"/>
                  </a:cubicBezTo>
                  <a:cubicBezTo>
                    <a:pt x="3320" y="4543"/>
                    <a:pt x="4071" y="4133"/>
                    <a:pt x="4500" y="3395"/>
                  </a:cubicBezTo>
                  <a:cubicBezTo>
                    <a:pt x="5144" y="2282"/>
                    <a:pt x="4786" y="910"/>
                    <a:pt x="3689" y="291"/>
                  </a:cubicBezTo>
                  <a:cubicBezTo>
                    <a:pt x="3341" y="95"/>
                    <a:pt x="2965" y="1"/>
                    <a:pt x="259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8" name="Google Shape;10528;p25"/>
            <p:cNvSpPr/>
            <p:nvPr/>
          </p:nvSpPr>
          <p:spPr>
            <a:xfrm>
              <a:off x="5673250" y="2637100"/>
              <a:ext cx="126875" cy="111975"/>
            </a:xfrm>
            <a:custGeom>
              <a:avLst/>
              <a:gdLst/>
              <a:ahLst/>
              <a:cxnLst/>
              <a:rect l="l" t="t" r="r" b="b"/>
              <a:pathLst>
                <a:path w="5075" h="4479" extrusionOk="0">
                  <a:moveTo>
                    <a:pt x="2606" y="1"/>
                  </a:moveTo>
                  <a:cubicBezTo>
                    <a:pt x="1845" y="1"/>
                    <a:pt x="1086" y="388"/>
                    <a:pt x="661" y="1079"/>
                  </a:cubicBezTo>
                  <a:cubicBezTo>
                    <a:pt x="1" y="2149"/>
                    <a:pt x="362" y="3597"/>
                    <a:pt x="1439" y="4206"/>
                  </a:cubicBezTo>
                  <a:cubicBezTo>
                    <a:pt x="1768" y="4391"/>
                    <a:pt x="2130" y="4479"/>
                    <a:pt x="2492" y="4479"/>
                  </a:cubicBezTo>
                  <a:cubicBezTo>
                    <a:pt x="3271" y="4479"/>
                    <a:pt x="4045" y="4070"/>
                    <a:pt x="4463" y="3351"/>
                  </a:cubicBezTo>
                  <a:cubicBezTo>
                    <a:pt x="5074" y="2300"/>
                    <a:pt x="4728" y="915"/>
                    <a:pt x="3705" y="301"/>
                  </a:cubicBezTo>
                  <a:cubicBezTo>
                    <a:pt x="3366" y="97"/>
                    <a:pt x="2985" y="1"/>
                    <a:pt x="26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9" name="Google Shape;10529;p25"/>
            <p:cNvSpPr/>
            <p:nvPr/>
          </p:nvSpPr>
          <p:spPr>
            <a:xfrm>
              <a:off x="2578825" y="4329700"/>
              <a:ext cx="127050" cy="112775"/>
            </a:xfrm>
            <a:custGeom>
              <a:avLst/>
              <a:gdLst/>
              <a:ahLst/>
              <a:cxnLst/>
              <a:rect l="l" t="t" r="r" b="b"/>
              <a:pathLst>
                <a:path w="5082" h="4511" extrusionOk="0">
                  <a:moveTo>
                    <a:pt x="2577" y="0"/>
                  </a:moveTo>
                  <a:cubicBezTo>
                    <a:pt x="1776" y="0"/>
                    <a:pt x="994" y="437"/>
                    <a:pt x="581" y="1208"/>
                  </a:cubicBezTo>
                  <a:cubicBezTo>
                    <a:pt x="0" y="2289"/>
                    <a:pt x="373" y="3629"/>
                    <a:pt x="1422" y="4224"/>
                  </a:cubicBezTo>
                  <a:cubicBezTo>
                    <a:pt x="1764" y="4418"/>
                    <a:pt x="2136" y="4510"/>
                    <a:pt x="2503" y="4510"/>
                  </a:cubicBezTo>
                  <a:cubicBezTo>
                    <a:pt x="3304" y="4510"/>
                    <a:pt x="4086" y="4073"/>
                    <a:pt x="4499" y="3303"/>
                  </a:cubicBezTo>
                  <a:cubicBezTo>
                    <a:pt x="5081" y="2221"/>
                    <a:pt x="4707" y="883"/>
                    <a:pt x="3659" y="287"/>
                  </a:cubicBezTo>
                  <a:cubicBezTo>
                    <a:pt x="3317" y="92"/>
                    <a:pt x="2945" y="0"/>
                    <a:pt x="25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0" name="Google Shape;10530;p25"/>
            <p:cNvSpPr/>
            <p:nvPr/>
          </p:nvSpPr>
          <p:spPr>
            <a:xfrm>
              <a:off x="2882625" y="1067900"/>
              <a:ext cx="126250" cy="112000"/>
            </a:xfrm>
            <a:custGeom>
              <a:avLst/>
              <a:gdLst/>
              <a:ahLst/>
              <a:cxnLst/>
              <a:rect l="l" t="t" r="r" b="b"/>
              <a:pathLst>
                <a:path w="5050" h="4480" extrusionOk="0">
                  <a:moveTo>
                    <a:pt x="2579" y="0"/>
                  </a:moveTo>
                  <a:cubicBezTo>
                    <a:pt x="1810" y="0"/>
                    <a:pt x="1045" y="398"/>
                    <a:pt x="623" y="1103"/>
                  </a:cubicBezTo>
                  <a:cubicBezTo>
                    <a:pt x="1" y="2143"/>
                    <a:pt x="328" y="3537"/>
                    <a:pt x="1342" y="4165"/>
                  </a:cubicBezTo>
                  <a:cubicBezTo>
                    <a:pt x="1689" y="4379"/>
                    <a:pt x="2078" y="4480"/>
                    <a:pt x="2466" y="4480"/>
                  </a:cubicBezTo>
                  <a:cubicBezTo>
                    <a:pt x="3253" y="4480"/>
                    <a:pt x="4037" y="4063"/>
                    <a:pt x="4451" y="3326"/>
                  </a:cubicBezTo>
                  <a:cubicBezTo>
                    <a:pt x="5049" y="2268"/>
                    <a:pt x="4687" y="887"/>
                    <a:pt x="3655" y="288"/>
                  </a:cubicBezTo>
                  <a:cubicBezTo>
                    <a:pt x="3321" y="93"/>
                    <a:pt x="2950" y="0"/>
                    <a:pt x="257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1" name="Google Shape;10531;p25"/>
            <p:cNvSpPr/>
            <p:nvPr/>
          </p:nvSpPr>
          <p:spPr>
            <a:xfrm>
              <a:off x="3614025" y="854775"/>
              <a:ext cx="127050" cy="112800"/>
            </a:xfrm>
            <a:custGeom>
              <a:avLst/>
              <a:gdLst/>
              <a:ahLst/>
              <a:cxnLst/>
              <a:rect l="l" t="t" r="r" b="b"/>
              <a:pathLst>
                <a:path w="5082" h="4512" extrusionOk="0">
                  <a:moveTo>
                    <a:pt x="2577" y="0"/>
                  </a:moveTo>
                  <a:cubicBezTo>
                    <a:pt x="1783" y="0"/>
                    <a:pt x="1008" y="430"/>
                    <a:pt x="591" y="1190"/>
                  </a:cubicBezTo>
                  <a:cubicBezTo>
                    <a:pt x="0" y="2268"/>
                    <a:pt x="360" y="3609"/>
                    <a:pt x="1405" y="4215"/>
                  </a:cubicBezTo>
                  <a:cubicBezTo>
                    <a:pt x="1751" y="4416"/>
                    <a:pt x="2129" y="4512"/>
                    <a:pt x="2503" y="4512"/>
                  </a:cubicBezTo>
                  <a:cubicBezTo>
                    <a:pt x="3297" y="4512"/>
                    <a:pt x="4072" y="4082"/>
                    <a:pt x="4489" y="3322"/>
                  </a:cubicBezTo>
                  <a:cubicBezTo>
                    <a:pt x="5081" y="2243"/>
                    <a:pt x="4720" y="902"/>
                    <a:pt x="3677" y="297"/>
                  </a:cubicBezTo>
                  <a:cubicBezTo>
                    <a:pt x="3330" y="96"/>
                    <a:pt x="2951" y="0"/>
                    <a:pt x="25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2" name="Google Shape;10532;p25"/>
            <p:cNvSpPr/>
            <p:nvPr/>
          </p:nvSpPr>
          <p:spPr>
            <a:xfrm>
              <a:off x="5474800" y="1900875"/>
              <a:ext cx="127075" cy="112850"/>
            </a:xfrm>
            <a:custGeom>
              <a:avLst/>
              <a:gdLst/>
              <a:ahLst/>
              <a:cxnLst/>
              <a:rect l="l" t="t" r="r" b="b"/>
              <a:pathLst>
                <a:path w="5083" h="4514" extrusionOk="0">
                  <a:moveTo>
                    <a:pt x="2578" y="1"/>
                  </a:moveTo>
                  <a:cubicBezTo>
                    <a:pt x="1783" y="1"/>
                    <a:pt x="1006" y="432"/>
                    <a:pt x="590" y="1196"/>
                  </a:cubicBezTo>
                  <a:cubicBezTo>
                    <a:pt x="0" y="2275"/>
                    <a:pt x="364" y="3616"/>
                    <a:pt x="1411" y="4220"/>
                  </a:cubicBezTo>
                  <a:cubicBezTo>
                    <a:pt x="1756" y="4419"/>
                    <a:pt x="2133" y="4513"/>
                    <a:pt x="2505" y="4513"/>
                  </a:cubicBezTo>
                  <a:cubicBezTo>
                    <a:pt x="3301" y="4513"/>
                    <a:pt x="4078" y="4082"/>
                    <a:pt x="4493" y="3319"/>
                  </a:cubicBezTo>
                  <a:cubicBezTo>
                    <a:pt x="5083" y="2239"/>
                    <a:pt x="4719" y="898"/>
                    <a:pt x="3674" y="296"/>
                  </a:cubicBezTo>
                  <a:cubicBezTo>
                    <a:pt x="3328" y="96"/>
                    <a:pt x="2951" y="1"/>
                    <a:pt x="257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3" name="Google Shape;10533;p25"/>
            <p:cNvSpPr/>
            <p:nvPr/>
          </p:nvSpPr>
          <p:spPr>
            <a:xfrm>
              <a:off x="4241025" y="4640050"/>
              <a:ext cx="127050" cy="112800"/>
            </a:xfrm>
            <a:custGeom>
              <a:avLst/>
              <a:gdLst/>
              <a:ahLst/>
              <a:cxnLst/>
              <a:rect l="l" t="t" r="r" b="b"/>
              <a:pathLst>
                <a:path w="5082" h="4512" extrusionOk="0">
                  <a:moveTo>
                    <a:pt x="2579" y="1"/>
                  </a:moveTo>
                  <a:cubicBezTo>
                    <a:pt x="1776" y="1"/>
                    <a:pt x="991" y="440"/>
                    <a:pt x="578" y="1213"/>
                  </a:cubicBezTo>
                  <a:cubicBezTo>
                    <a:pt x="1" y="2296"/>
                    <a:pt x="380" y="3636"/>
                    <a:pt x="1429" y="4228"/>
                  </a:cubicBezTo>
                  <a:cubicBezTo>
                    <a:pt x="1769" y="4420"/>
                    <a:pt x="2139" y="4511"/>
                    <a:pt x="2504" y="4511"/>
                  </a:cubicBezTo>
                  <a:cubicBezTo>
                    <a:pt x="3308" y="4511"/>
                    <a:pt x="4092" y="4071"/>
                    <a:pt x="4504" y="3298"/>
                  </a:cubicBezTo>
                  <a:cubicBezTo>
                    <a:pt x="5082" y="2215"/>
                    <a:pt x="4703" y="876"/>
                    <a:pt x="3654" y="283"/>
                  </a:cubicBezTo>
                  <a:cubicBezTo>
                    <a:pt x="3314" y="92"/>
                    <a:pt x="2945" y="1"/>
                    <a:pt x="257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4" name="Google Shape;10534;p25"/>
            <p:cNvSpPr/>
            <p:nvPr/>
          </p:nvSpPr>
          <p:spPr>
            <a:xfrm>
              <a:off x="5143250" y="1403075"/>
              <a:ext cx="125850" cy="111175"/>
            </a:xfrm>
            <a:custGeom>
              <a:avLst/>
              <a:gdLst/>
              <a:ahLst/>
              <a:cxnLst/>
              <a:rect l="l" t="t" r="r" b="b"/>
              <a:pathLst>
                <a:path w="5034" h="4447" extrusionOk="0">
                  <a:moveTo>
                    <a:pt x="2596" y="0"/>
                  </a:moveTo>
                  <a:cubicBezTo>
                    <a:pt x="1827" y="0"/>
                    <a:pt x="1054" y="396"/>
                    <a:pt x="637" y="1092"/>
                  </a:cubicBezTo>
                  <a:cubicBezTo>
                    <a:pt x="0" y="2152"/>
                    <a:pt x="383" y="3613"/>
                    <a:pt x="1450" y="4194"/>
                  </a:cubicBezTo>
                  <a:cubicBezTo>
                    <a:pt x="1765" y="4365"/>
                    <a:pt x="2112" y="4446"/>
                    <a:pt x="2460" y="4446"/>
                  </a:cubicBezTo>
                  <a:cubicBezTo>
                    <a:pt x="3250" y="4446"/>
                    <a:pt x="4040" y="4028"/>
                    <a:pt x="4447" y="3304"/>
                  </a:cubicBezTo>
                  <a:cubicBezTo>
                    <a:pt x="5034" y="2264"/>
                    <a:pt x="4668" y="871"/>
                    <a:pt x="3655" y="280"/>
                  </a:cubicBezTo>
                  <a:cubicBezTo>
                    <a:pt x="3329" y="90"/>
                    <a:pt x="2963" y="0"/>
                    <a:pt x="259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5" name="Google Shape;10535;p25"/>
            <p:cNvSpPr/>
            <p:nvPr/>
          </p:nvSpPr>
          <p:spPr>
            <a:xfrm>
              <a:off x="4212850" y="880000"/>
              <a:ext cx="125875" cy="111150"/>
            </a:xfrm>
            <a:custGeom>
              <a:avLst/>
              <a:gdLst/>
              <a:ahLst/>
              <a:cxnLst/>
              <a:rect l="l" t="t" r="r" b="b"/>
              <a:pathLst>
                <a:path w="5035" h="4446" extrusionOk="0">
                  <a:moveTo>
                    <a:pt x="2595" y="1"/>
                  </a:moveTo>
                  <a:cubicBezTo>
                    <a:pt x="1821" y="1"/>
                    <a:pt x="1044" y="402"/>
                    <a:pt x="630" y="1105"/>
                  </a:cubicBezTo>
                  <a:cubicBezTo>
                    <a:pt x="0" y="2169"/>
                    <a:pt x="392" y="3629"/>
                    <a:pt x="1461" y="4199"/>
                  </a:cubicBezTo>
                  <a:cubicBezTo>
                    <a:pt x="1773" y="4367"/>
                    <a:pt x="2116" y="4446"/>
                    <a:pt x="2459" y="4446"/>
                  </a:cubicBezTo>
                  <a:cubicBezTo>
                    <a:pt x="3255" y="4446"/>
                    <a:pt x="4049" y="4021"/>
                    <a:pt x="4454" y="3292"/>
                  </a:cubicBezTo>
                  <a:cubicBezTo>
                    <a:pt x="5034" y="2248"/>
                    <a:pt x="4660" y="857"/>
                    <a:pt x="3642" y="274"/>
                  </a:cubicBezTo>
                  <a:cubicBezTo>
                    <a:pt x="3318" y="88"/>
                    <a:pt x="2957" y="1"/>
                    <a:pt x="259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6" name="Google Shape;10536;p25"/>
            <p:cNvSpPr/>
            <p:nvPr/>
          </p:nvSpPr>
          <p:spPr>
            <a:xfrm>
              <a:off x="5725450" y="2822650"/>
              <a:ext cx="122275" cy="108750"/>
            </a:xfrm>
            <a:custGeom>
              <a:avLst/>
              <a:gdLst/>
              <a:ahLst/>
              <a:cxnLst/>
              <a:rect l="l" t="t" r="r" b="b"/>
              <a:pathLst>
                <a:path w="4891" h="4350" extrusionOk="0">
                  <a:moveTo>
                    <a:pt x="2519" y="1"/>
                  </a:moveTo>
                  <a:cubicBezTo>
                    <a:pt x="1748" y="1"/>
                    <a:pt x="970" y="406"/>
                    <a:pt x="570" y="1112"/>
                  </a:cubicBezTo>
                  <a:cubicBezTo>
                    <a:pt x="1" y="2114"/>
                    <a:pt x="344" y="3470"/>
                    <a:pt x="1314" y="4060"/>
                  </a:cubicBezTo>
                  <a:cubicBezTo>
                    <a:pt x="1637" y="4257"/>
                    <a:pt x="2003" y="4350"/>
                    <a:pt x="2372" y="4350"/>
                  </a:cubicBezTo>
                  <a:cubicBezTo>
                    <a:pt x="3142" y="4350"/>
                    <a:pt x="3921" y="3944"/>
                    <a:pt x="4321" y="3238"/>
                  </a:cubicBezTo>
                  <a:cubicBezTo>
                    <a:pt x="4890" y="2236"/>
                    <a:pt x="4547" y="882"/>
                    <a:pt x="3577" y="290"/>
                  </a:cubicBezTo>
                  <a:cubicBezTo>
                    <a:pt x="3254" y="93"/>
                    <a:pt x="2888" y="1"/>
                    <a:pt x="251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7" name="Google Shape;10537;p25"/>
            <p:cNvSpPr/>
            <p:nvPr/>
          </p:nvSpPr>
          <p:spPr>
            <a:xfrm>
              <a:off x="5426725" y="1718575"/>
              <a:ext cx="123425" cy="109550"/>
            </a:xfrm>
            <a:custGeom>
              <a:avLst/>
              <a:gdLst/>
              <a:ahLst/>
              <a:cxnLst/>
              <a:rect l="l" t="t" r="r" b="b"/>
              <a:pathLst>
                <a:path w="4937" h="4382" extrusionOk="0">
                  <a:moveTo>
                    <a:pt x="2557" y="1"/>
                  </a:moveTo>
                  <a:cubicBezTo>
                    <a:pt x="1772" y="1"/>
                    <a:pt x="979" y="417"/>
                    <a:pt x="580" y="1132"/>
                  </a:cubicBezTo>
                  <a:cubicBezTo>
                    <a:pt x="0" y="2171"/>
                    <a:pt x="395" y="3590"/>
                    <a:pt x="1422" y="4141"/>
                  </a:cubicBezTo>
                  <a:cubicBezTo>
                    <a:pt x="1727" y="4304"/>
                    <a:pt x="2064" y="4381"/>
                    <a:pt x="2402" y="4381"/>
                  </a:cubicBezTo>
                  <a:cubicBezTo>
                    <a:pt x="3209" y="4381"/>
                    <a:pt x="4022" y="3943"/>
                    <a:pt x="4406" y="3202"/>
                  </a:cubicBezTo>
                  <a:cubicBezTo>
                    <a:pt x="4937" y="2179"/>
                    <a:pt x="4560" y="834"/>
                    <a:pt x="3584" y="270"/>
                  </a:cubicBezTo>
                  <a:cubicBezTo>
                    <a:pt x="3269" y="87"/>
                    <a:pt x="2914" y="1"/>
                    <a:pt x="25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8" name="Google Shape;10538;p25"/>
            <p:cNvSpPr/>
            <p:nvPr/>
          </p:nvSpPr>
          <p:spPr>
            <a:xfrm>
              <a:off x="3798475" y="803225"/>
              <a:ext cx="123475" cy="109550"/>
            </a:xfrm>
            <a:custGeom>
              <a:avLst/>
              <a:gdLst/>
              <a:ahLst/>
              <a:cxnLst/>
              <a:rect l="l" t="t" r="r" b="b"/>
              <a:pathLst>
                <a:path w="4939" h="4382" extrusionOk="0">
                  <a:moveTo>
                    <a:pt x="2564" y="0"/>
                  </a:moveTo>
                  <a:cubicBezTo>
                    <a:pt x="1802" y="0"/>
                    <a:pt x="1026" y="390"/>
                    <a:pt x="614" y="1074"/>
                  </a:cubicBezTo>
                  <a:cubicBezTo>
                    <a:pt x="1" y="2086"/>
                    <a:pt x="357" y="3518"/>
                    <a:pt x="1368" y="4109"/>
                  </a:cubicBezTo>
                  <a:cubicBezTo>
                    <a:pt x="1685" y="4295"/>
                    <a:pt x="2043" y="4382"/>
                    <a:pt x="2402" y="4382"/>
                  </a:cubicBezTo>
                  <a:cubicBezTo>
                    <a:pt x="3184" y="4382"/>
                    <a:pt x="3975" y="3970"/>
                    <a:pt x="4376" y="3259"/>
                  </a:cubicBezTo>
                  <a:cubicBezTo>
                    <a:pt x="4939" y="2260"/>
                    <a:pt x="4601" y="901"/>
                    <a:pt x="3642" y="300"/>
                  </a:cubicBezTo>
                  <a:cubicBezTo>
                    <a:pt x="3317" y="96"/>
                    <a:pt x="2942" y="0"/>
                    <a:pt x="25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9" name="Google Shape;10539;p25"/>
            <p:cNvSpPr/>
            <p:nvPr/>
          </p:nvSpPr>
          <p:spPr>
            <a:xfrm>
              <a:off x="2016375" y="3701900"/>
              <a:ext cx="123450" cy="109550"/>
            </a:xfrm>
            <a:custGeom>
              <a:avLst/>
              <a:gdLst/>
              <a:ahLst/>
              <a:cxnLst/>
              <a:rect l="l" t="t" r="r" b="b"/>
              <a:pathLst>
                <a:path w="4938" h="4382" extrusionOk="0">
                  <a:moveTo>
                    <a:pt x="2537" y="0"/>
                  </a:moveTo>
                  <a:cubicBezTo>
                    <a:pt x="1760" y="0"/>
                    <a:pt x="972" y="408"/>
                    <a:pt x="568" y="1114"/>
                  </a:cubicBezTo>
                  <a:cubicBezTo>
                    <a:pt x="1" y="2108"/>
                    <a:pt x="331" y="3467"/>
                    <a:pt x="1289" y="4076"/>
                  </a:cubicBezTo>
                  <a:cubicBezTo>
                    <a:pt x="1616" y="4283"/>
                    <a:pt x="1994" y="4381"/>
                    <a:pt x="2375" y="4381"/>
                  </a:cubicBezTo>
                  <a:cubicBezTo>
                    <a:pt x="3133" y="4381"/>
                    <a:pt x="3905" y="3996"/>
                    <a:pt x="4320" y="3317"/>
                  </a:cubicBezTo>
                  <a:cubicBezTo>
                    <a:pt x="4937" y="2309"/>
                    <a:pt x="4588" y="875"/>
                    <a:pt x="3580" y="278"/>
                  </a:cubicBezTo>
                  <a:cubicBezTo>
                    <a:pt x="3262" y="89"/>
                    <a:pt x="2901" y="0"/>
                    <a:pt x="253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0" name="Google Shape;10540;p25"/>
            <p:cNvSpPr/>
            <p:nvPr/>
          </p:nvSpPr>
          <p:spPr>
            <a:xfrm>
              <a:off x="2384150" y="1412200"/>
              <a:ext cx="124650" cy="110350"/>
            </a:xfrm>
            <a:custGeom>
              <a:avLst/>
              <a:gdLst/>
              <a:ahLst/>
              <a:cxnLst/>
              <a:rect l="l" t="t" r="r" b="b"/>
              <a:pathLst>
                <a:path w="4986" h="4414" extrusionOk="0">
                  <a:moveTo>
                    <a:pt x="2570" y="1"/>
                  </a:moveTo>
                  <a:cubicBezTo>
                    <a:pt x="1767" y="1"/>
                    <a:pt x="960" y="432"/>
                    <a:pt x="565" y="1168"/>
                  </a:cubicBezTo>
                  <a:cubicBezTo>
                    <a:pt x="1" y="2220"/>
                    <a:pt x="406" y="3623"/>
                    <a:pt x="1433" y="4172"/>
                  </a:cubicBezTo>
                  <a:cubicBezTo>
                    <a:pt x="1739" y="4336"/>
                    <a:pt x="2078" y="4414"/>
                    <a:pt x="2417" y="4414"/>
                  </a:cubicBezTo>
                  <a:cubicBezTo>
                    <a:pt x="3221" y="4414"/>
                    <a:pt x="4028" y="3981"/>
                    <a:pt x="4422" y="3247"/>
                  </a:cubicBezTo>
                  <a:cubicBezTo>
                    <a:pt x="4986" y="2195"/>
                    <a:pt x="4581" y="790"/>
                    <a:pt x="3555" y="242"/>
                  </a:cubicBezTo>
                  <a:cubicBezTo>
                    <a:pt x="3248" y="78"/>
                    <a:pt x="2909" y="1"/>
                    <a:pt x="25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1" name="Google Shape;10541;p25"/>
            <p:cNvSpPr/>
            <p:nvPr/>
          </p:nvSpPr>
          <p:spPr>
            <a:xfrm>
              <a:off x="5107700" y="4191850"/>
              <a:ext cx="123900" cy="109550"/>
            </a:xfrm>
            <a:custGeom>
              <a:avLst/>
              <a:gdLst/>
              <a:ahLst/>
              <a:cxnLst/>
              <a:rect l="l" t="t" r="r" b="b"/>
              <a:pathLst>
                <a:path w="4956" h="4382" extrusionOk="0">
                  <a:moveTo>
                    <a:pt x="2556" y="0"/>
                  </a:moveTo>
                  <a:cubicBezTo>
                    <a:pt x="1789" y="0"/>
                    <a:pt x="1016" y="397"/>
                    <a:pt x="607" y="1084"/>
                  </a:cubicBezTo>
                  <a:cubicBezTo>
                    <a:pt x="0" y="2102"/>
                    <a:pt x="363" y="3530"/>
                    <a:pt x="1376" y="4115"/>
                  </a:cubicBezTo>
                  <a:cubicBezTo>
                    <a:pt x="1691" y="4296"/>
                    <a:pt x="2045" y="4381"/>
                    <a:pt x="2401" y="4381"/>
                  </a:cubicBezTo>
                  <a:cubicBezTo>
                    <a:pt x="3187" y="4381"/>
                    <a:pt x="3982" y="3965"/>
                    <a:pt x="4380" y="3248"/>
                  </a:cubicBezTo>
                  <a:cubicBezTo>
                    <a:pt x="4956" y="2208"/>
                    <a:pt x="4561" y="789"/>
                    <a:pt x="3534" y="239"/>
                  </a:cubicBezTo>
                  <a:cubicBezTo>
                    <a:pt x="3230" y="77"/>
                    <a:pt x="2894" y="0"/>
                    <a:pt x="25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2" name="Google Shape;10542;p25"/>
            <p:cNvSpPr/>
            <p:nvPr/>
          </p:nvSpPr>
          <p:spPr>
            <a:xfrm>
              <a:off x="3876350" y="4747650"/>
              <a:ext cx="124625" cy="110325"/>
            </a:xfrm>
            <a:custGeom>
              <a:avLst/>
              <a:gdLst/>
              <a:ahLst/>
              <a:cxnLst/>
              <a:rect l="l" t="t" r="r" b="b"/>
              <a:pathLst>
                <a:path w="4985" h="4413" extrusionOk="0">
                  <a:moveTo>
                    <a:pt x="2568" y="0"/>
                  </a:moveTo>
                  <a:cubicBezTo>
                    <a:pt x="1760" y="0"/>
                    <a:pt x="948" y="437"/>
                    <a:pt x="558" y="1178"/>
                  </a:cubicBezTo>
                  <a:cubicBezTo>
                    <a:pt x="1" y="2235"/>
                    <a:pt x="415" y="3636"/>
                    <a:pt x="1443" y="4178"/>
                  </a:cubicBezTo>
                  <a:cubicBezTo>
                    <a:pt x="1747" y="4338"/>
                    <a:pt x="2081" y="4413"/>
                    <a:pt x="2416" y="4413"/>
                  </a:cubicBezTo>
                  <a:cubicBezTo>
                    <a:pt x="3225" y="4413"/>
                    <a:pt x="4036" y="3975"/>
                    <a:pt x="4427" y="3234"/>
                  </a:cubicBezTo>
                  <a:cubicBezTo>
                    <a:pt x="4984" y="2177"/>
                    <a:pt x="4570" y="776"/>
                    <a:pt x="3542" y="235"/>
                  </a:cubicBezTo>
                  <a:cubicBezTo>
                    <a:pt x="3238" y="75"/>
                    <a:pt x="2903" y="0"/>
                    <a:pt x="25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3" name="Google Shape;10543;p25"/>
            <p:cNvSpPr/>
            <p:nvPr/>
          </p:nvSpPr>
          <p:spPr>
            <a:xfrm>
              <a:off x="5640625" y="3242900"/>
              <a:ext cx="124600" cy="110375"/>
            </a:xfrm>
            <a:custGeom>
              <a:avLst/>
              <a:gdLst/>
              <a:ahLst/>
              <a:cxnLst/>
              <a:rect l="l" t="t" r="r" b="b"/>
              <a:pathLst>
                <a:path w="4984" h="4415" extrusionOk="0">
                  <a:moveTo>
                    <a:pt x="2568" y="1"/>
                  </a:moveTo>
                  <a:cubicBezTo>
                    <a:pt x="1791" y="1"/>
                    <a:pt x="1007" y="405"/>
                    <a:pt x="597" y="1108"/>
                  </a:cubicBezTo>
                  <a:cubicBezTo>
                    <a:pt x="0" y="2134"/>
                    <a:pt x="361" y="3548"/>
                    <a:pt x="1372" y="4139"/>
                  </a:cubicBezTo>
                  <a:cubicBezTo>
                    <a:pt x="1692" y="4327"/>
                    <a:pt x="2053" y="4415"/>
                    <a:pt x="2416" y="4415"/>
                  </a:cubicBezTo>
                  <a:cubicBezTo>
                    <a:pt x="3193" y="4415"/>
                    <a:pt x="3977" y="4010"/>
                    <a:pt x="4387" y="3307"/>
                  </a:cubicBezTo>
                  <a:cubicBezTo>
                    <a:pt x="4984" y="2281"/>
                    <a:pt x="4623" y="867"/>
                    <a:pt x="3612" y="276"/>
                  </a:cubicBezTo>
                  <a:cubicBezTo>
                    <a:pt x="3292" y="89"/>
                    <a:pt x="2931" y="1"/>
                    <a:pt x="256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4" name="Google Shape;10544;p25"/>
            <p:cNvSpPr/>
            <p:nvPr/>
          </p:nvSpPr>
          <p:spPr>
            <a:xfrm>
              <a:off x="1851300" y="2361100"/>
              <a:ext cx="123950" cy="109550"/>
            </a:xfrm>
            <a:custGeom>
              <a:avLst/>
              <a:gdLst/>
              <a:ahLst/>
              <a:cxnLst/>
              <a:rect l="l" t="t" r="r" b="b"/>
              <a:pathLst>
                <a:path w="4958" h="4382" extrusionOk="0">
                  <a:moveTo>
                    <a:pt x="2555" y="0"/>
                  </a:moveTo>
                  <a:cubicBezTo>
                    <a:pt x="1813" y="0"/>
                    <a:pt x="1060" y="372"/>
                    <a:pt x="639" y="1030"/>
                  </a:cubicBezTo>
                  <a:cubicBezTo>
                    <a:pt x="1" y="2022"/>
                    <a:pt x="322" y="3461"/>
                    <a:pt x="1320" y="4083"/>
                  </a:cubicBezTo>
                  <a:cubicBezTo>
                    <a:pt x="1644" y="4286"/>
                    <a:pt x="2017" y="4381"/>
                    <a:pt x="2394" y="4381"/>
                  </a:cubicBezTo>
                  <a:cubicBezTo>
                    <a:pt x="3157" y="4381"/>
                    <a:pt x="3934" y="3990"/>
                    <a:pt x="4346" y="3304"/>
                  </a:cubicBezTo>
                  <a:cubicBezTo>
                    <a:pt x="4958" y="2289"/>
                    <a:pt x="4600" y="859"/>
                    <a:pt x="3587" y="271"/>
                  </a:cubicBezTo>
                  <a:cubicBezTo>
                    <a:pt x="3271" y="87"/>
                    <a:pt x="2915" y="0"/>
                    <a:pt x="255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5" name="Google Shape;10545;p25"/>
            <p:cNvSpPr/>
            <p:nvPr/>
          </p:nvSpPr>
          <p:spPr>
            <a:xfrm>
              <a:off x="1816975" y="2965750"/>
              <a:ext cx="124550" cy="110325"/>
            </a:xfrm>
            <a:custGeom>
              <a:avLst/>
              <a:gdLst/>
              <a:ahLst/>
              <a:cxnLst/>
              <a:rect l="l" t="t" r="r" b="b"/>
              <a:pathLst>
                <a:path w="4982" h="4413" extrusionOk="0">
                  <a:moveTo>
                    <a:pt x="2566" y="1"/>
                  </a:moveTo>
                  <a:cubicBezTo>
                    <a:pt x="1774" y="1"/>
                    <a:pt x="976" y="421"/>
                    <a:pt x="576" y="1142"/>
                  </a:cubicBezTo>
                  <a:cubicBezTo>
                    <a:pt x="0" y="2183"/>
                    <a:pt x="386" y="3593"/>
                    <a:pt x="1406" y="4157"/>
                  </a:cubicBezTo>
                  <a:cubicBezTo>
                    <a:pt x="1719" y="4331"/>
                    <a:pt x="2067" y="4412"/>
                    <a:pt x="2416" y="4412"/>
                  </a:cubicBezTo>
                  <a:cubicBezTo>
                    <a:pt x="3208" y="4412"/>
                    <a:pt x="4006" y="3991"/>
                    <a:pt x="4405" y="3270"/>
                  </a:cubicBezTo>
                  <a:cubicBezTo>
                    <a:pt x="4981" y="2230"/>
                    <a:pt x="4595" y="818"/>
                    <a:pt x="3575" y="255"/>
                  </a:cubicBezTo>
                  <a:cubicBezTo>
                    <a:pt x="3263" y="82"/>
                    <a:pt x="2915" y="1"/>
                    <a:pt x="25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6" name="Google Shape;10546;p25"/>
            <p:cNvSpPr/>
            <p:nvPr/>
          </p:nvSpPr>
          <p:spPr>
            <a:xfrm>
              <a:off x="4608175" y="4534925"/>
              <a:ext cx="124575" cy="110325"/>
            </a:xfrm>
            <a:custGeom>
              <a:avLst/>
              <a:gdLst/>
              <a:ahLst/>
              <a:cxnLst/>
              <a:rect l="l" t="t" r="r" b="b"/>
              <a:pathLst>
                <a:path w="4983" h="4413" extrusionOk="0">
                  <a:moveTo>
                    <a:pt x="2569" y="0"/>
                  </a:moveTo>
                  <a:cubicBezTo>
                    <a:pt x="1776" y="0"/>
                    <a:pt x="977" y="421"/>
                    <a:pt x="577" y="1143"/>
                  </a:cubicBezTo>
                  <a:cubicBezTo>
                    <a:pt x="1" y="2182"/>
                    <a:pt x="388" y="3592"/>
                    <a:pt x="1408" y="4158"/>
                  </a:cubicBezTo>
                  <a:cubicBezTo>
                    <a:pt x="1720" y="4331"/>
                    <a:pt x="2067" y="4412"/>
                    <a:pt x="2416" y="4412"/>
                  </a:cubicBezTo>
                  <a:cubicBezTo>
                    <a:pt x="3208" y="4412"/>
                    <a:pt x="4007" y="3992"/>
                    <a:pt x="4407" y="3270"/>
                  </a:cubicBezTo>
                  <a:cubicBezTo>
                    <a:pt x="4983" y="2231"/>
                    <a:pt x="4595" y="819"/>
                    <a:pt x="3577" y="255"/>
                  </a:cubicBezTo>
                  <a:cubicBezTo>
                    <a:pt x="3265" y="82"/>
                    <a:pt x="2917" y="0"/>
                    <a:pt x="25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7" name="Google Shape;10547;p25"/>
            <p:cNvSpPr/>
            <p:nvPr/>
          </p:nvSpPr>
          <p:spPr>
            <a:xfrm>
              <a:off x="2701675" y="1122675"/>
              <a:ext cx="122150" cy="108800"/>
            </a:xfrm>
            <a:custGeom>
              <a:avLst/>
              <a:gdLst/>
              <a:ahLst/>
              <a:cxnLst/>
              <a:rect l="l" t="t" r="r" b="b"/>
              <a:pathLst>
                <a:path w="4886" h="4352" extrusionOk="0">
                  <a:moveTo>
                    <a:pt x="2519" y="1"/>
                  </a:moveTo>
                  <a:cubicBezTo>
                    <a:pt x="1755" y="1"/>
                    <a:pt x="980" y="400"/>
                    <a:pt x="575" y="1098"/>
                  </a:cubicBezTo>
                  <a:cubicBezTo>
                    <a:pt x="1" y="2092"/>
                    <a:pt x="332" y="3453"/>
                    <a:pt x="1297" y="4053"/>
                  </a:cubicBezTo>
                  <a:cubicBezTo>
                    <a:pt x="1623" y="4256"/>
                    <a:pt x="1994" y="4351"/>
                    <a:pt x="2368" y="4351"/>
                  </a:cubicBezTo>
                  <a:cubicBezTo>
                    <a:pt x="3132" y="4351"/>
                    <a:pt x="3906" y="3952"/>
                    <a:pt x="4311" y="3253"/>
                  </a:cubicBezTo>
                  <a:cubicBezTo>
                    <a:pt x="4886" y="2260"/>
                    <a:pt x="4554" y="899"/>
                    <a:pt x="3589" y="298"/>
                  </a:cubicBezTo>
                  <a:cubicBezTo>
                    <a:pt x="3264" y="96"/>
                    <a:pt x="2893" y="1"/>
                    <a:pt x="251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8" name="Google Shape;10548;p25"/>
            <p:cNvSpPr/>
            <p:nvPr/>
          </p:nvSpPr>
          <p:spPr>
            <a:xfrm>
              <a:off x="2348350" y="4201375"/>
              <a:ext cx="122225" cy="107900"/>
            </a:xfrm>
            <a:custGeom>
              <a:avLst/>
              <a:gdLst/>
              <a:ahLst/>
              <a:cxnLst/>
              <a:rect l="l" t="t" r="r" b="b"/>
              <a:pathLst>
                <a:path w="4889" h="4316" extrusionOk="0">
                  <a:moveTo>
                    <a:pt x="2508" y="1"/>
                  </a:moveTo>
                  <a:cubicBezTo>
                    <a:pt x="1773" y="1"/>
                    <a:pt x="1042" y="379"/>
                    <a:pt x="631" y="1053"/>
                  </a:cubicBezTo>
                  <a:cubicBezTo>
                    <a:pt x="0" y="2088"/>
                    <a:pt x="359" y="3482"/>
                    <a:pt x="1403" y="4059"/>
                  </a:cubicBezTo>
                  <a:cubicBezTo>
                    <a:pt x="1718" y="4233"/>
                    <a:pt x="2063" y="4315"/>
                    <a:pt x="2405" y="4315"/>
                  </a:cubicBezTo>
                  <a:cubicBezTo>
                    <a:pt x="3160" y="4315"/>
                    <a:pt x="3905" y="3916"/>
                    <a:pt x="4306" y="3214"/>
                  </a:cubicBezTo>
                  <a:cubicBezTo>
                    <a:pt x="4888" y="2194"/>
                    <a:pt x="4548" y="872"/>
                    <a:pt x="3555" y="284"/>
                  </a:cubicBezTo>
                  <a:cubicBezTo>
                    <a:pt x="3230" y="92"/>
                    <a:pt x="2868" y="1"/>
                    <a:pt x="250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9" name="Google Shape;10549;p25"/>
            <p:cNvSpPr/>
            <p:nvPr/>
          </p:nvSpPr>
          <p:spPr>
            <a:xfrm>
              <a:off x="4792975" y="4483425"/>
              <a:ext cx="120925" cy="106975"/>
            </a:xfrm>
            <a:custGeom>
              <a:avLst/>
              <a:gdLst/>
              <a:ahLst/>
              <a:cxnLst/>
              <a:rect l="l" t="t" r="r" b="b"/>
              <a:pathLst>
                <a:path w="4837" h="4279" extrusionOk="0">
                  <a:moveTo>
                    <a:pt x="2442" y="0"/>
                  </a:moveTo>
                  <a:cubicBezTo>
                    <a:pt x="1712" y="0"/>
                    <a:pt x="1003" y="388"/>
                    <a:pt x="600" y="1086"/>
                  </a:cubicBezTo>
                  <a:cubicBezTo>
                    <a:pt x="0" y="2121"/>
                    <a:pt x="327" y="3404"/>
                    <a:pt x="1344" y="3993"/>
                  </a:cubicBezTo>
                  <a:cubicBezTo>
                    <a:pt x="1677" y="4186"/>
                    <a:pt x="2038" y="4278"/>
                    <a:pt x="2394" y="4278"/>
                  </a:cubicBezTo>
                  <a:cubicBezTo>
                    <a:pt x="3125" y="4278"/>
                    <a:pt x="3834" y="3891"/>
                    <a:pt x="4237" y="3194"/>
                  </a:cubicBezTo>
                  <a:cubicBezTo>
                    <a:pt x="4837" y="2157"/>
                    <a:pt x="4509" y="875"/>
                    <a:pt x="3493" y="285"/>
                  </a:cubicBezTo>
                  <a:cubicBezTo>
                    <a:pt x="3159" y="92"/>
                    <a:pt x="2798" y="0"/>
                    <a:pt x="244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0" name="Google Shape;10550;p25"/>
            <p:cNvSpPr/>
            <p:nvPr/>
          </p:nvSpPr>
          <p:spPr>
            <a:xfrm>
              <a:off x="3278800" y="4724450"/>
              <a:ext cx="122150" cy="107875"/>
            </a:xfrm>
            <a:custGeom>
              <a:avLst/>
              <a:gdLst/>
              <a:ahLst/>
              <a:cxnLst/>
              <a:rect l="l" t="t" r="r" b="b"/>
              <a:pathLst>
                <a:path w="4886" h="4315" extrusionOk="0">
                  <a:moveTo>
                    <a:pt x="2504" y="1"/>
                  </a:moveTo>
                  <a:cubicBezTo>
                    <a:pt x="1761" y="1"/>
                    <a:pt x="1025" y="388"/>
                    <a:pt x="618" y="1075"/>
                  </a:cubicBezTo>
                  <a:cubicBezTo>
                    <a:pt x="1" y="2118"/>
                    <a:pt x="374" y="3509"/>
                    <a:pt x="1423" y="4070"/>
                  </a:cubicBezTo>
                  <a:cubicBezTo>
                    <a:pt x="1733" y="4236"/>
                    <a:pt x="2070" y="4314"/>
                    <a:pt x="2405" y="4314"/>
                  </a:cubicBezTo>
                  <a:cubicBezTo>
                    <a:pt x="3169" y="4314"/>
                    <a:pt x="3922" y="3905"/>
                    <a:pt x="4317" y="3192"/>
                  </a:cubicBezTo>
                  <a:cubicBezTo>
                    <a:pt x="4886" y="2166"/>
                    <a:pt x="4532" y="846"/>
                    <a:pt x="3533" y="273"/>
                  </a:cubicBezTo>
                  <a:cubicBezTo>
                    <a:pt x="3212" y="88"/>
                    <a:pt x="2857" y="1"/>
                    <a:pt x="25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1" name="Google Shape;10551;p25"/>
            <p:cNvSpPr/>
            <p:nvPr/>
          </p:nvSpPr>
          <p:spPr>
            <a:xfrm>
              <a:off x="1769150" y="2783450"/>
              <a:ext cx="120900" cy="106975"/>
            </a:xfrm>
            <a:custGeom>
              <a:avLst/>
              <a:gdLst/>
              <a:ahLst/>
              <a:cxnLst/>
              <a:rect l="l" t="t" r="r" b="b"/>
              <a:pathLst>
                <a:path w="4836" h="4279" extrusionOk="0">
                  <a:moveTo>
                    <a:pt x="2443" y="0"/>
                  </a:moveTo>
                  <a:cubicBezTo>
                    <a:pt x="1713" y="0"/>
                    <a:pt x="1005" y="387"/>
                    <a:pt x="600" y="1084"/>
                  </a:cubicBezTo>
                  <a:cubicBezTo>
                    <a:pt x="1" y="2121"/>
                    <a:pt x="328" y="3403"/>
                    <a:pt x="1343" y="3993"/>
                  </a:cubicBezTo>
                  <a:cubicBezTo>
                    <a:pt x="1677" y="4187"/>
                    <a:pt x="2038" y="4279"/>
                    <a:pt x="2394" y="4279"/>
                  </a:cubicBezTo>
                  <a:cubicBezTo>
                    <a:pt x="3124" y="4279"/>
                    <a:pt x="3833" y="3891"/>
                    <a:pt x="4236" y="3194"/>
                  </a:cubicBezTo>
                  <a:cubicBezTo>
                    <a:pt x="4835" y="2158"/>
                    <a:pt x="4510" y="876"/>
                    <a:pt x="3493" y="285"/>
                  </a:cubicBezTo>
                  <a:cubicBezTo>
                    <a:pt x="3160" y="92"/>
                    <a:pt x="2799" y="0"/>
                    <a:pt x="244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2" name="Google Shape;10552;p25"/>
            <p:cNvSpPr/>
            <p:nvPr/>
          </p:nvSpPr>
          <p:spPr>
            <a:xfrm>
              <a:off x="5559675" y="3666675"/>
              <a:ext cx="119175" cy="105000"/>
            </a:xfrm>
            <a:custGeom>
              <a:avLst/>
              <a:gdLst/>
              <a:ahLst/>
              <a:cxnLst/>
              <a:rect l="l" t="t" r="r" b="b"/>
              <a:pathLst>
                <a:path w="4767" h="4200" extrusionOk="0">
                  <a:moveTo>
                    <a:pt x="2383" y="0"/>
                  </a:moveTo>
                  <a:cubicBezTo>
                    <a:pt x="1696" y="0"/>
                    <a:pt x="1039" y="357"/>
                    <a:pt x="639" y="1014"/>
                  </a:cubicBezTo>
                  <a:cubicBezTo>
                    <a:pt x="1" y="2060"/>
                    <a:pt x="297" y="3310"/>
                    <a:pt x="1327" y="3908"/>
                  </a:cubicBezTo>
                  <a:cubicBezTo>
                    <a:pt x="1666" y="4105"/>
                    <a:pt x="2029" y="4200"/>
                    <a:pt x="2383" y="4200"/>
                  </a:cubicBezTo>
                  <a:cubicBezTo>
                    <a:pt x="3070" y="4200"/>
                    <a:pt x="3727" y="3843"/>
                    <a:pt x="4128" y="3187"/>
                  </a:cubicBezTo>
                  <a:cubicBezTo>
                    <a:pt x="4766" y="2141"/>
                    <a:pt x="4470" y="891"/>
                    <a:pt x="3440" y="293"/>
                  </a:cubicBezTo>
                  <a:cubicBezTo>
                    <a:pt x="3100" y="95"/>
                    <a:pt x="2737" y="0"/>
                    <a:pt x="238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3" name="Google Shape;10553;p25"/>
            <p:cNvSpPr/>
            <p:nvPr/>
          </p:nvSpPr>
          <p:spPr>
            <a:xfrm>
              <a:off x="4632025" y="960175"/>
              <a:ext cx="119700" cy="106025"/>
            </a:xfrm>
            <a:custGeom>
              <a:avLst/>
              <a:gdLst/>
              <a:ahLst/>
              <a:cxnLst/>
              <a:rect l="l" t="t" r="r" b="b"/>
              <a:pathLst>
                <a:path w="4788" h="4241" extrusionOk="0">
                  <a:moveTo>
                    <a:pt x="2391" y="1"/>
                  </a:moveTo>
                  <a:cubicBezTo>
                    <a:pt x="1644" y="1"/>
                    <a:pt x="932" y="418"/>
                    <a:pt x="541" y="1162"/>
                  </a:cubicBezTo>
                  <a:cubicBezTo>
                    <a:pt x="0" y="2192"/>
                    <a:pt x="337" y="3387"/>
                    <a:pt x="1332" y="3956"/>
                  </a:cubicBezTo>
                  <a:cubicBezTo>
                    <a:pt x="1668" y="4148"/>
                    <a:pt x="2026" y="4240"/>
                    <a:pt x="2377" y="4240"/>
                  </a:cubicBezTo>
                  <a:cubicBezTo>
                    <a:pt x="3105" y="4240"/>
                    <a:pt x="3799" y="3844"/>
                    <a:pt x="4198" y="3127"/>
                  </a:cubicBezTo>
                  <a:cubicBezTo>
                    <a:pt x="4788" y="2066"/>
                    <a:pt x="4434" y="823"/>
                    <a:pt x="3386" y="257"/>
                  </a:cubicBezTo>
                  <a:cubicBezTo>
                    <a:pt x="3064" y="83"/>
                    <a:pt x="2724" y="1"/>
                    <a:pt x="239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4" name="Google Shape;10554;p25"/>
            <p:cNvSpPr/>
            <p:nvPr/>
          </p:nvSpPr>
          <p:spPr>
            <a:xfrm>
              <a:off x="3695575" y="4802975"/>
              <a:ext cx="120200" cy="106000"/>
            </a:xfrm>
            <a:custGeom>
              <a:avLst/>
              <a:gdLst/>
              <a:ahLst/>
              <a:cxnLst/>
              <a:rect l="l" t="t" r="r" b="b"/>
              <a:pathLst>
                <a:path w="4808" h="4240" extrusionOk="0">
                  <a:moveTo>
                    <a:pt x="2414" y="1"/>
                  </a:moveTo>
                  <a:cubicBezTo>
                    <a:pt x="1696" y="1"/>
                    <a:pt x="1010" y="386"/>
                    <a:pt x="609" y="1080"/>
                  </a:cubicBezTo>
                  <a:cubicBezTo>
                    <a:pt x="1" y="2132"/>
                    <a:pt x="331" y="3383"/>
                    <a:pt x="1370" y="3965"/>
                  </a:cubicBezTo>
                  <a:cubicBezTo>
                    <a:pt x="1701" y="4151"/>
                    <a:pt x="2053" y="4240"/>
                    <a:pt x="2398" y="4240"/>
                  </a:cubicBezTo>
                  <a:cubicBezTo>
                    <a:pt x="3132" y="4240"/>
                    <a:pt x="3832" y="3837"/>
                    <a:pt x="4227" y="3112"/>
                  </a:cubicBezTo>
                  <a:cubicBezTo>
                    <a:pt x="4808" y="2049"/>
                    <a:pt x="4445" y="807"/>
                    <a:pt x="3393" y="249"/>
                  </a:cubicBezTo>
                  <a:cubicBezTo>
                    <a:pt x="3076" y="81"/>
                    <a:pt x="2742" y="1"/>
                    <a:pt x="24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5" name="Google Shape;10555;p25"/>
            <p:cNvSpPr/>
            <p:nvPr/>
          </p:nvSpPr>
          <p:spPr>
            <a:xfrm>
              <a:off x="4864100" y="1090925"/>
              <a:ext cx="120200" cy="106050"/>
            </a:xfrm>
            <a:custGeom>
              <a:avLst/>
              <a:gdLst/>
              <a:ahLst/>
              <a:cxnLst/>
              <a:rect l="l" t="t" r="r" b="b"/>
              <a:pathLst>
                <a:path w="4808" h="4242" extrusionOk="0">
                  <a:moveTo>
                    <a:pt x="2415" y="0"/>
                  </a:moveTo>
                  <a:cubicBezTo>
                    <a:pt x="1694" y="0"/>
                    <a:pt x="1004" y="390"/>
                    <a:pt x="603" y="1089"/>
                  </a:cubicBezTo>
                  <a:cubicBezTo>
                    <a:pt x="1" y="2143"/>
                    <a:pt x="337" y="3391"/>
                    <a:pt x="1377" y="3970"/>
                  </a:cubicBezTo>
                  <a:cubicBezTo>
                    <a:pt x="1706" y="4154"/>
                    <a:pt x="2056" y="4241"/>
                    <a:pt x="2397" y="4241"/>
                  </a:cubicBezTo>
                  <a:cubicBezTo>
                    <a:pt x="3135" y="4241"/>
                    <a:pt x="3838" y="3833"/>
                    <a:pt x="4233" y="3102"/>
                  </a:cubicBezTo>
                  <a:cubicBezTo>
                    <a:pt x="4808" y="2040"/>
                    <a:pt x="4439" y="798"/>
                    <a:pt x="3383" y="243"/>
                  </a:cubicBezTo>
                  <a:cubicBezTo>
                    <a:pt x="3069" y="79"/>
                    <a:pt x="2739" y="0"/>
                    <a:pt x="241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6" name="Google Shape;10556;p25"/>
            <p:cNvSpPr/>
            <p:nvPr/>
          </p:nvSpPr>
          <p:spPr>
            <a:xfrm>
              <a:off x="2067550" y="3887625"/>
              <a:ext cx="119425" cy="106000"/>
            </a:xfrm>
            <a:custGeom>
              <a:avLst/>
              <a:gdLst/>
              <a:ahLst/>
              <a:cxnLst/>
              <a:rect l="l" t="t" r="r" b="b"/>
              <a:pathLst>
                <a:path w="4777" h="4240" extrusionOk="0">
                  <a:moveTo>
                    <a:pt x="2403" y="0"/>
                  </a:moveTo>
                  <a:cubicBezTo>
                    <a:pt x="1719" y="0"/>
                    <a:pt x="1059" y="350"/>
                    <a:pt x="651" y="998"/>
                  </a:cubicBezTo>
                  <a:cubicBezTo>
                    <a:pt x="1" y="2027"/>
                    <a:pt x="275" y="3298"/>
                    <a:pt x="1280" y="3919"/>
                  </a:cubicBezTo>
                  <a:cubicBezTo>
                    <a:pt x="1631" y="4136"/>
                    <a:pt x="2012" y="4239"/>
                    <a:pt x="2386" y="4239"/>
                  </a:cubicBezTo>
                  <a:cubicBezTo>
                    <a:pt x="3090" y="4239"/>
                    <a:pt x="3768" y="3870"/>
                    <a:pt x="4174" y="3194"/>
                  </a:cubicBezTo>
                  <a:cubicBezTo>
                    <a:pt x="4777" y="2187"/>
                    <a:pt x="4513" y="975"/>
                    <a:pt x="3559" y="353"/>
                  </a:cubicBezTo>
                  <a:cubicBezTo>
                    <a:pt x="3194" y="115"/>
                    <a:pt x="2795" y="0"/>
                    <a:pt x="24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7" name="Google Shape;10557;p25"/>
            <p:cNvSpPr/>
            <p:nvPr/>
          </p:nvSpPr>
          <p:spPr>
            <a:xfrm>
              <a:off x="3984625" y="752700"/>
              <a:ext cx="117650" cy="104200"/>
            </a:xfrm>
            <a:custGeom>
              <a:avLst/>
              <a:gdLst/>
              <a:ahLst/>
              <a:cxnLst/>
              <a:rect l="l" t="t" r="r" b="b"/>
              <a:pathLst>
                <a:path w="4706" h="4168" extrusionOk="0">
                  <a:moveTo>
                    <a:pt x="2356" y="1"/>
                  </a:moveTo>
                  <a:cubicBezTo>
                    <a:pt x="1646" y="1"/>
                    <a:pt x="971" y="387"/>
                    <a:pt x="578" y="1085"/>
                  </a:cubicBezTo>
                  <a:cubicBezTo>
                    <a:pt x="1" y="2107"/>
                    <a:pt x="314" y="3305"/>
                    <a:pt x="1309" y="3880"/>
                  </a:cubicBezTo>
                  <a:cubicBezTo>
                    <a:pt x="1644" y="4074"/>
                    <a:pt x="2000" y="4167"/>
                    <a:pt x="2348" y="4167"/>
                  </a:cubicBezTo>
                  <a:cubicBezTo>
                    <a:pt x="3075" y="4167"/>
                    <a:pt x="3767" y="3763"/>
                    <a:pt x="4156" y="3036"/>
                  </a:cubicBezTo>
                  <a:cubicBezTo>
                    <a:pt x="4706" y="2006"/>
                    <a:pt x="4359" y="815"/>
                    <a:pt x="3349" y="261"/>
                  </a:cubicBezTo>
                  <a:cubicBezTo>
                    <a:pt x="3027" y="85"/>
                    <a:pt x="2688" y="1"/>
                    <a:pt x="235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8" name="Google Shape;10558;p25"/>
            <p:cNvSpPr/>
            <p:nvPr/>
          </p:nvSpPr>
          <p:spPr>
            <a:xfrm>
              <a:off x="5098325" y="1223025"/>
              <a:ext cx="116950" cy="103350"/>
            </a:xfrm>
            <a:custGeom>
              <a:avLst/>
              <a:gdLst/>
              <a:ahLst/>
              <a:cxnLst/>
              <a:rect l="l" t="t" r="r" b="b"/>
              <a:pathLst>
                <a:path w="4678" h="4134" extrusionOk="0">
                  <a:moveTo>
                    <a:pt x="2349" y="1"/>
                  </a:moveTo>
                  <a:cubicBezTo>
                    <a:pt x="1639" y="1"/>
                    <a:pt x="960" y="387"/>
                    <a:pt x="573" y="1081"/>
                  </a:cubicBezTo>
                  <a:cubicBezTo>
                    <a:pt x="1" y="2102"/>
                    <a:pt x="332" y="3309"/>
                    <a:pt x="1333" y="3869"/>
                  </a:cubicBezTo>
                  <a:cubicBezTo>
                    <a:pt x="1653" y="4048"/>
                    <a:pt x="1994" y="4133"/>
                    <a:pt x="2329" y="4133"/>
                  </a:cubicBezTo>
                  <a:cubicBezTo>
                    <a:pt x="3039" y="4133"/>
                    <a:pt x="3719" y="3748"/>
                    <a:pt x="4106" y="3054"/>
                  </a:cubicBezTo>
                  <a:cubicBezTo>
                    <a:pt x="4678" y="2033"/>
                    <a:pt x="4346" y="826"/>
                    <a:pt x="3346" y="266"/>
                  </a:cubicBezTo>
                  <a:cubicBezTo>
                    <a:pt x="3025" y="87"/>
                    <a:pt x="2684" y="1"/>
                    <a:pt x="234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9" name="Google Shape;10559;p25"/>
            <p:cNvSpPr/>
            <p:nvPr/>
          </p:nvSpPr>
          <p:spPr>
            <a:xfrm>
              <a:off x="1938075" y="1942725"/>
              <a:ext cx="117650" cy="104200"/>
            </a:xfrm>
            <a:custGeom>
              <a:avLst/>
              <a:gdLst/>
              <a:ahLst/>
              <a:cxnLst/>
              <a:rect l="l" t="t" r="r" b="b"/>
              <a:pathLst>
                <a:path w="4706" h="4168" extrusionOk="0">
                  <a:moveTo>
                    <a:pt x="2358" y="1"/>
                  </a:moveTo>
                  <a:cubicBezTo>
                    <a:pt x="1634" y="1"/>
                    <a:pt x="945" y="401"/>
                    <a:pt x="556" y="1125"/>
                  </a:cubicBezTo>
                  <a:cubicBezTo>
                    <a:pt x="0" y="2154"/>
                    <a:pt x="342" y="3344"/>
                    <a:pt x="1351" y="3903"/>
                  </a:cubicBezTo>
                  <a:cubicBezTo>
                    <a:pt x="1675" y="4082"/>
                    <a:pt x="2017" y="4167"/>
                    <a:pt x="2351" y="4167"/>
                  </a:cubicBezTo>
                  <a:cubicBezTo>
                    <a:pt x="3059" y="4167"/>
                    <a:pt x="3731" y="3784"/>
                    <a:pt x="4125" y="3089"/>
                  </a:cubicBezTo>
                  <a:cubicBezTo>
                    <a:pt x="4705" y="2068"/>
                    <a:pt x="4396" y="869"/>
                    <a:pt x="3404" y="291"/>
                  </a:cubicBezTo>
                  <a:cubicBezTo>
                    <a:pt x="3067" y="95"/>
                    <a:pt x="2708" y="1"/>
                    <a:pt x="235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0" name="Google Shape;10560;p25"/>
            <p:cNvSpPr/>
            <p:nvPr/>
          </p:nvSpPr>
          <p:spPr>
            <a:xfrm>
              <a:off x="2071525" y="1705625"/>
              <a:ext cx="117475" cy="104150"/>
            </a:xfrm>
            <a:custGeom>
              <a:avLst/>
              <a:gdLst/>
              <a:ahLst/>
              <a:cxnLst/>
              <a:rect l="l" t="t" r="r" b="b"/>
              <a:pathLst>
                <a:path w="4699" h="4166" extrusionOk="0">
                  <a:moveTo>
                    <a:pt x="2351" y="0"/>
                  </a:moveTo>
                  <a:cubicBezTo>
                    <a:pt x="1659" y="0"/>
                    <a:pt x="997" y="364"/>
                    <a:pt x="602" y="1029"/>
                  </a:cubicBezTo>
                  <a:cubicBezTo>
                    <a:pt x="1" y="2043"/>
                    <a:pt x="281" y="3254"/>
                    <a:pt x="1253" y="3850"/>
                  </a:cubicBezTo>
                  <a:cubicBezTo>
                    <a:pt x="1603" y="4063"/>
                    <a:pt x="1978" y="4165"/>
                    <a:pt x="2344" y="4165"/>
                  </a:cubicBezTo>
                  <a:cubicBezTo>
                    <a:pt x="3052" y="4165"/>
                    <a:pt x="3727" y="3783"/>
                    <a:pt x="4121" y="3085"/>
                  </a:cubicBezTo>
                  <a:cubicBezTo>
                    <a:pt x="4699" y="2062"/>
                    <a:pt x="4388" y="864"/>
                    <a:pt x="3395" y="288"/>
                  </a:cubicBezTo>
                  <a:cubicBezTo>
                    <a:pt x="3059" y="93"/>
                    <a:pt x="2701" y="0"/>
                    <a:pt x="23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1" name="Google Shape;10561;p25"/>
            <p:cNvSpPr/>
            <p:nvPr/>
          </p:nvSpPr>
          <p:spPr>
            <a:xfrm>
              <a:off x="5777800" y="3009350"/>
              <a:ext cx="116850" cy="103275"/>
            </a:xfrm>
            <a:custGeom>
              <a:avLst/>
              <a:gdLst/>
              <a:ahLst/>
              <a:cxnLst/>
              <a:rect l="l" t="t" r="r" b="b"/>
              <a:pathLst>
                <a:path w="4674" h="4131" extrusionOk="0">
                  <a:moveTo>
                    <a:pt x="2350" y="0"/>
                  </a:moveTo>
                  <a:cubicBezTo>
                    <a:pt x="1631" y="0"/>
                    <a:pt x="942" y="396"/>
                    <a:pt x="556" y="1103"/>
                  </a:cubicBezTo>
                  <a:cubicBezTo>
                    <a:pt x="1" y="2124"/>
                    <a:pt x="347" y="3331"/>
                    <a:pt x="1355" y="3879"/>
                  </a:cubicBezTo>
                  <a:cubicBezTo>
                    <a:pt x="1667" y="4049"/>
                    <a:pt x="1999" y="4130"/>
                    <a:pt x="2324" y="4130"/>
                  </a:cubicBezTo>
                  <a:cubicBezTo>
                    <a:pt x="3043" y="4130"/>
                    <a:pt x="3732" y="3735"/>
                    <a:pt x="4118" y="3028"/>
                  </a:cubicBezTo>
                  <a:cubicBezTo>
                    <a:pt x="4674" y="2006"/>
                    <a:pt x="4327" y="798"/>
                    <a:pt x="3319" y="251"/>
                  </a:cubicBezTo>
                  <a:cubicBezTo>
                    <a:pt x="3007" y="82"/>
                    <a:pt x="2676" y="0"/>
                    <a:pt x="23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2" name="Google Shape;10562;p25"/>
            <p:cNvSpPr/>
            <p:nvPr/>
          </p:nvSpPr>
          <p:spPr>
            <a:xfrm>
              <a:off x="5426675" y="3904225"/>
              <a:ext cx="118100" cy="104175"/>
            </a:xfrm>
            <a:custGeom>
              <a:avLst/>
              <a:gdLst/>
              <a:ahLst/>
              <a:cxnLst/>
              <a:rect l="l" t="t" r="r" b="b"/>
              <a:pathLst>
                <a:path w="4724" h="4167" extrusionOk="0">
                  <a:moveTo>
                    <a:pt x="2375" y="1"/>
                  </a:moveTo>
                  <a:cubicBezTo>
                    <a:pt x="1679" y="1"/>
                    <a:pt x="1014" y="369"/>
                    <a:pt x="618" y="1041"/>
                  </a:cubicBezTo>
                  <a:cubicBezTo>
                    <a:pt x="1" y="2094"/>
                    <a:pt x="332" y="3340"/>
                    <a:pt x="1383" y="3911"/>
                  </a:cubicBezTo>
                  <a:cubicBezTo>
                    <a:pt x="1702" y="4084"/>
                    <a:pt x="2038" y="4166"/>
                    <a:pt x="2366" y="4166"/>
                  </a:cubicBezTo>
                  <a:cubicBezTo>
                    <a:pt x="3079" y="4166"/>
                    <a:pt x="3758" y="3777"/>
                    <a:pt x="4151" y="3075"/>
                  </a:cubicBezTo>
                  <a:cubicBezTo>
                    <a:pt x="4724" y="2049"/>
                    <a:pt x="4406" y="856"/>
                    <a:pt x="3406" y="283"/>
                  </a:cubicBezTo>
                  <a:cubicBezTo>
                    <a:pt x="3074" y="92"/>
                    <a:pt x="2721" y="1"/>
                    <a:pt x="23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3" name="Google Shape;10563;p25"/>
            <p:cNvSpPr/>
            <p:nvPr/>
          </p:nvSpPr>
          <p:spPr>
            <a:xfrm>
              <a:off x="4400575" y="830750"/>
              <a:ext cx="116850" cy="103300"/>
            </a:xfrm>
            <a:custGeom>
              <a:avLst/>
              <a:gdLst/>
              <a:ahLst/>
              <a:cxnLst/>
              <a:rect l="l" t="t" r="r" b="b"/>
              <a:pathLst>
                <a:path w="4674" h="4132" extrusionOk="0">
                  <a:moveTo>
                    <a:pt x="2351" y="1"/>
                  </a:moveTo>
                  <a:cubicBezTo>
                    <a:pt x="1631" y="1"/>
                    <a:pt x="941" y="397"/>
                    <a:pt x="556" y="1103"/>
                  </a:cubicBezTo>
                  <a:cubicBezTo>
                    <a:pt x="1" y="2126"/>
                    <a:pt x="347" y="3333"/>
                    <a:pt x="1354" y="3881"/>
                  </a:cubicBezTo>
                  <a:cubicBezTo>
                    <a:pt x="1666" y="4050"/>
                    <a:pt x="1998" y="4131"/>
                    <a:pt x="2323" y="4131"/>
                  </a:cubicBezTo>
                  <a:cubicBezTo>
                    <a:pt x="3043" y="4131"/>
                    <a:pt x="3732" y="3735"/>
                    <a:pt x="4117" y="3029"/>
                  </a:cubicBezTo>
                  <a:cubicBezTo>
                    <a:pt x="4674" y="2008"/>
                    <a:pt x="4326" y="799"/>
                    <a:pt x="3319" y="251"/>
                  </a:cubicBezTo>
                  <a:cubicBezTo>
                    <a:pt x="3008" y="82"/>
                    <a:pt x="2676" y="1"/>
                    <a:pt x="23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4" name="Google Shape;10564;p25"/>
            <p:cNvSpPr/>
            <p:nvPr/>
          </p:nvSpPr>
          <p:spPr>
            <a:xfrm>
              <a:off x="5380350" y="1537350"/>
              <a:ext cx="117525" cy="104175"/>
            </a:xfrm>
            <a:custGeom>
              <a:avLst/>
              <a:gdLst/>
              <a:ahLst/>
              <a:cxnLst/>
              <a:rect l="l" t="t" r="r" b="b"/>
              <a:pathLst>
                <a:path w="4701" h="4167" extrusionOk="0">
                  <a:moveTo>
                    <a:pt x="2352" y="1"/>
                  </a:moveTo>
                  <a:cubicBezTo>
                    <a:pt x="1661" y="1"/>
                    <a:pt x="999" y="364"/>
                    <a:pt x="604" y="1027"/>
                  </a:cubicBezTo>
                  <a:cubicBezTo>
                    <a:pt x="0" y="2041"/>
                    <a:pt x="279" y="3253"/>
                    <a:pt x="1251" y="3849"/>
                  </a:cubicBezTo>
                  <a:cubicBezTo>
                    <a:pt x="1602" y="4064"/>
                    <a:pt x="1977" y="4167"/>
                    <a:pt x="2344" y="4167"/>
                  </a:cubicBezTo>
                  <a:cubicBezTo>
                    <a:pt x="3051" y="4167"/>
                    <a:pt x="3725" y="3785"/>
                    <a:pt x="4120" y="3088"/>
                  </a:cubicBezTo>
                  <a:cubicBezTo>
                    <a:pt x="4701" y="2066"/>
                    <a:pt x="4390" y="867"/>
                    <a:pt x="3397" y="289"/>
                  </a:cubicBezTo>
                  <a:cubicBezTo>
                    <a:pt x="3061" y="94"/>
                    <a:pt x="2703" y="1"/>
                    <a:pt x="235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5" name="Google Shape;10565;p25"/>
            <p:cNvSpPr/>
            <p:nvPr/>
          </p:nvSpPr>
          <p:spPr>
            <a:xfrm>
              <a:off x="4978725" y="4432925"/>
              <a:ext cx="114850" cy="101600"/>
            </a:xfrm>
            <a:custGeom>
              <a:avLst/>
              <a:gdLst/>
              <a:ahLst/>
              <a:cxnLst/>
              <a:rect l="l" t="t" r="r" b="b"/>
              <a:pathLst>
                <a:path w="4594" h="4064" extrusionOk="0">
                  <a:moveTo>
                    <a:pt x="2344" y="1"/>
                  </a:moveTo>
                  <a:cubicBezTo>
                    <a:pt x="1623" y="1"/>
                    <a:pt x="917" y="392"/>
                    <a:pt x="545" y="1079"/>
                  </a:cubicBezTo>
                  <a:cubicBezTo>
                    <a:pt x="0" y="2087"/>
                    <a:pt x="380" y="3346"/>
                    <a:pt x="1382" y="3854"/>
                  </a:cubicBezTo>
                  <a:cubicBezTo>
                    <a:pt x="1663" y="3996"/>
                    <a:pt x="1964" y="4064"/>
                    <a:pt x="2263" y="4064"/>
                  </a:cubicBezTo>
                  <a:cubicBezTo>
                    <a:pt x="2987" y="4064"/>
                    <a:pt x="3697" y="3669"/>
                    <a:pt x="4069" y="2985"/>
                  </a:cubicBezTo>
                  <a:cubicBezTo>
                    <a:pt x="4593" y="2017"/>
                    <a:pt x="4262" y="805"/>
                    <a:pt x="3327" y="264"/>
                  </a:cubicBezTo>
                  <a:cubicBezTo>
                    <a:pt x="3018" y="86"/>
                    <a:pt x="2679" y="1"/>
                    <a:pt x="234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6" name="Google Shape;10566;p25"/>
            <p:cNvSpPr/>
            <p:nvPr/>
          </p:nvSpPr>
          <p:spPr>
            <a:xfrm>
              <a:off x="3100700" y="4781550"/>
              <a:ext cx="112975" cy="100000"/>
            </a:xfrm>
            <a:custGeom>
              <a:avLst/>
              <a:gdLst/>
              <a:ahLst/>
              <a:cxnLst/>
              <a:rect l="l" t="t" r="r" b="b"/>
              <a:pathLst>
                <a:path w="4519" h="4000" extrusionOk="0">
                  <a:moveTo>
                    <a:pt x="2321" y="1"/>
                  </a:moveTo>
                  <a:cubicBezTo>
                    <a:pt x="1623" y="1"/>
                    <a:pt x="923" y="363"/>
                    <a:pt x="550" y="999"/>
                  </a:cubicBezTo>
                  <a:cubicBezTo>
                    <a:pt x="0" y="1934"/>
                    <a:pt x="318" y="3202"/>
                    <a:pt x="1239" y="3743"/>
                  </a:cubicBezTo>
                  <a:cubicBezTo>
                    <a:pt x="1535" y="3917"/>
                    <a:pt x="1867" y="4000"/>
                    <a:pt x="2199" y="4000"/>
                  </a:cubicBezTo>
                  <a:cubicBezTo>
                    <a:pt x="2896" y="4000"/>
                    <a:pt x="3595" y="3638"/>
                    <a:pt x="3969" y="3002"/>
                  </a:cubicBezTo>
                  <a:cubicBezTo>
                    <a:pt x="4518" y="2068"/>
                    <a:pt x="4200" y="799"/>
                    <a:pt x="3279" y="257"/>
                  </a:cubicBezTo>
                  <a:cubicBezTo>
                    <a:pt x="2984" y="83"/>
                    <a:pt x="2653" y="1"/>
                    <a:pt x="23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7" name="Google Shape;10567;p25"/>
            <p:cNvSpPr/>
            <p:nvPr/>
          </p:nvSpPr>
          <p:spPr>
            <a:xfrm>
              <a:off x="2866575" y="4649625"/>
              <a:ext cx="116075" cy="102400"/>
            </a:xfrm>
            <a:custGeom>
              <a:avLst/>
              <a:gdLst/>
              <a:ahLst/>
              <a:cxnLst/>
              <a:rect l="l" t="t" r="r" b="b"/>
              <a:pathLst>
                <a:path w="4643" h="4096" extrusionOk="0">
                  <a:moveTo>
                    <a:pt x="2347" y="0"/>
                  </a:moveTo>
                  <a:cubicBezTo>
                    <a:pt x="1649" y="0"/>
                    <a:pt x="970" y="369"/>
                    <a:pt x="585" y="1027"/>
                  </a:cubicBezTo>
                  <a:cubicBezTo>
                    <a:pt x="0" y="2028"/>
                    <a:pt x="319" y="3269"/>
                    <a:pt x="1306" y="3830"/>
                  </a:cubicBezTo>
                  <a:cubicBezTo>
                    <a:pt x="1622" y="4010"/>
                    <a:pt x="1962" y="4095"/>
                    <a:pt x="2298" y="4095"/>
                  </a:cubicBezTo>
                  <a:cubicBezTo>
                    <a:pt x="3011" y="4095"/>
                    <a:pt x="3701" y="3709"/>
                    <a:pt x="4082" y="3018"/>
                  </a:cubicBezTo>
                  <a:cubicBezTo>
                    <a:pt x="4642" y="2006"/>
                    <a:pt x="4289" y="774"/>
                    <a:pt x="3287" y="238"/>
                  </a:cubicBezTo>
                  <a:cubicBezTo>
                    <a:pt x="2987" y="77"/>
                    <a:pt x="2665" y="0"/>
                    <a:pt x="23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8" name="Google Shape;10568;p25"/>
            <p:cNvSpPr/>
            <p:nvPr/>
          </p:nvSpPr>
          <p:spPr>
            <a:xfrm>
              <a:off x="2634400" y="4518825"/>
              <a:ext cx="115650" cy="102425"/>
            </a:xfrm>
            <a:custGeom>
              <a:avLst/>
              <a:gdLst/>
              <a:ahLst/>
              <a:cxnLst/>
              <a:rect l="l" t="t" r="r" b="b"/>
              <a:pathLst>
                <a:path w="4626" h="4097" extrusionOk="0">
                  <a:moveTo>
                    <a:pt x="2328" y="0"/>
                  </a:moveTo>
                  <a:cubicBezTo>
                    <a:pt x="1600" y="0"/>
                    <a:pt x="896" y="403"/>
                    <a:pt x="520" y="1114"/>
                  </a:cubicBezTo>
                  <a:cubicBezTo>
                    <a:pt x="1" y="2094"/>
                    <a:pt x="331" y="3280"/>
                    <a:pt x="1276" y="3824"/>
                  </a:cubicBezTo>
                  <a:cubicBezTo>
                    <a:pt x="1595" y="4008"/>
                    <a:pt x="1940" y="4096"/>
                    <a:pt x="2280" y="4096"/>
                  </a:cubicBezTo>
                  <a:cubicBezTo>
                    <a:pt x="2989" y="4096"/>
                    <a:pt x="3674" y="3715"/>
                    <a:pt x="4058" y="3032"/>
                  </a:cubicBezTo>
                  <a:cubicBezTo>
                    <a:pt x="4625" y="2021"/>
                    <a:pt x="4282" y="789"/>
                    <a:pt x="3283" y="246"/>
                  </a:cubicBezTo>
                  <a:cubicBezTo>
                    <a:pt x="2977" y="79"/>
                    <a:pt x="2650" y="0"/>
                    <a:pt x="232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9" name="Google Shape;10569;p25"/>
            <p:cNvSpPr/>
            <p:nvPr/>
          </p:nvSpPr>
          <p:spPr>
            <a:xfrm>
              <a:off x="2521750" y="1179050"/>
              <a:ext cx="115550" cy="102425"/>
            </a:xfrm>
            <a:custGeom>
              <a:avLst/>
              <a:gdLst/>
              <a:ahLst/>
              <a:cxnLst/>
              <a:rect l="l" t="t" r="r" b="b"/>
              <a:pathLst>
                <a:path w="4622" h="4097" extrusionOk="0">
                  <a:moveTo>
                    <a:pt x="2345" y="1"/>
                  </a:moveTo>
                  <a:cubicBezTo>
                    <a:pt x="1646" y="1"/>
                    <a:pt x="967" y="371"/>
                    <a:pt x="581" y="1038"/>
                  </a:cubicBezTo>
                  <a:cubicBezTo>
                    <a:pt x="1" y="2041"/>
                    <a:pt x="326" y="3279"/>
                    <a:pt x="1317" y="3836"/>
                  </a:cubicBezTo>
                  <a:cubicBezTo>
                    <a:pt x="1630" y="4012"/>
                    <a:pt x="1967" y="4096"/>
                    <a:pt x="2299" y="4096"/>
                  </a:cubicBezTo>
                  <a:cubicBezTo>
                    <a:pt x="3017" y="4096"/>
                    <a:pt x="3710" y="3705"/>
                    <a:pt x="4090" y="3009"/>
                  </a:cubicBezTo>
                  <a:cubicBezTo>
                    <a:pt x="4622" y="2035"/>
                    <a:pt x="4309" y="843"/>
                    <a:pt x="3375" y="288"/>
                  </a:cubicBezTo>
                  <a:cubicBezTo>
                    <a:pt x="3049" y="93"/>
                    <a:pt x="2695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0" name="Google Shape;10570;p25"/>
            <p:cNvSpPr/>
            <p:nvPr/>
          </p:nvSpPr>
          <p:spPr>
            <a:xfrm>
              <a:off x="3515875" y="4858775"/>
              <a:ext cx="113650" cy="100825"/>
            </a:xfrm>
            <a:custGeom>
              <a:avLst/>
              <a:gdLst/>
              <a:ahLst/>
              <a:cxnLst/>
              <a:rect l="l" t="t" r="r" b="b"/>
              <a:pathLst>
                <a:path w="4546" h="4033" extrusionOk="0">
                  <a:moveTo>
                    <a:pt x="2327" y="0"/>
                  </a:moveTo>
                  <a:cubicBezTo>
                    <a:pt x="1610" y="0"/>
                    <a:pt x="897" y="384"/>
                    <a:pt x="528" y="1057"/>
                  </a:cubicBezTo>
                  <a:cubicBezTo>
                    <a:pt x="1" y="2016"/>
                    <a:pt x="338" y="3252"/>
                    <a:pt x="1272" y="3783"/>
                  </a:cubicBezTo>
                  <a:cubicBezTo>
                    <a:pt x="1570" y="3952"/>
                    <a:pt x="1898" y="4032"/>
                    <a:pt x="2226" y="4032"/>
                  </a:cubicBezTo>
                  <a:cubicBezTo>
                    <a:pt x="2924" y="4032"/>
                    <a:pt x="3617" y="3667"/>
                    <a:pt x="3994" y="3025"/>
                  </a:cubicBezTo>
                  <a:cubicBezTo>
                    <a:pt x="4545" y="2084"/>
                    <a:pt x="4242" y="833"/>
                    <a:pt x="3326" y="277"/>
                  </a:cubicBezTo>
                  <a:cubicBezTo>
                    <a:pt x="3017" y="89"/>
                    <a:pt x="2671" y="0"/>
                    <a:pt x="232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1" name="Google Shape;10571;p25"/>
            <p:cNvSpPr/>
            <p:nvPr/>
          </p:nvSpPr>
          <p:spPr>
            <a:xfrm>
              <a:off x="2119750" y="4074150"/>
              <a:ext cx="114200" cy="100850"/>
            </a:xfrm>
            <a:custGeom>
              <a:avLst/>
              <a:gdLst/>
              <a:ahLst/>
              <a:cxnLst/>
              <a:rect l="l" t="t" r="r" b="b"/>
              <a:pathLst>
                <a:path w="4568" h="4034" extrusionOk="0">
                  <a:moveTo>
                    <a:pt x="2345" y="1"/>
                  </a:moveTo>
                  <a:cubicBezTo>
                    <a:pt x="1648" y="1"/>
                    <a:pt x="955" y="364"/>
                    <a:pt x="577" y="1007"/>
                  </a:cubicBezTo>
                  <a:cubicBezTo>
                    <a:pt x="1" y="1985"/>
                    <a:pt x="354" y="3286"/>
                    <a:pt x="1339" y="3810"/>
                  </a:cubicBezTo>
                  <a:cubicBezTo>
                    <a:pt x="1624" y="3961"/>
                    <a:pt x="1934" y="4033"/>
                    <a:pt x="2244" y="4033"/>
                  </a:cubicBezTo>
                  <a:cubicBezTo>
                    <a:pt x="2961" y="4033"/>
                    <a:pt x="3672" y="3647"/>
                    <a:pt x="4040" y="2978"/>
                  </a:cubicBezTo>
                  <a:cubicBezTo>
                    <a:pt x="4567" y="2022"/>
                    <a:pt x="4233" y="783"/>
                    <a:pt x="3300" y="251"/>
                  </a:cubicBezTo>
                  <a:cubicBezTo>
                    <a:pt x="3002" y="81"/>
                    <a:pt x="2673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2" name="Google Shape;10572;p25"/>
            <p:cNvSpPr/>
            <p:nvPr/>
          </p:nvSpPr>
          <p:spPr>
            <a:xfrm>
              <a:off x="2402875" y="4389250"/>
              <a:ext cx="112975" cy="100025"/>
            </a:xfrm>
            <a:custGeom>
              <a:avLst/>
              <a:gdLst/>
              <a:ahLst/>
              <a:cxnLst/>
              <a:rect l="l" t="t" r="r" b="b"/>
              <a:pathLst>
                <a:path w="4519" h="4001" extrusionOk="0">
                  <a:moveTo>
                    <a:pt x="2321" y="0"/>
                  </a:moveTo>
                  <a:cubicBezTo>
                    <a:pt x="1591" y="0"/>
                    <a:pt x="863" y="398"/>
                    <a:pt x="507" y="1076"/>
                  </a:cubicBezTo>
                  <a:cubicBezTo>
                    <a:pt x="0" y="2039"/>
                    <a:pt x="375" y="3295"/>
                    <a:pt x="1316" y="3787"/>
                  </a:cubicBezTo>
                  <a:cubicBezTo>
                    <a:pt x="1593" y="3932"/>
                    <a:pt x="1896" y="4000"/>
                    <a:pt x="2199" y="4000"/>
                  </a:cubicBezTo>
                  <a:cubicBezTo>
                    <a:pt x="2929" y="4000"/>
                    <a:pt x="3658" y="3602"/>
                    <a:pt x="4013" y="2925"/>
                  </a:cubicBezTo>
                  <a:cubicBezTo>
                    <a:pt x="4518" y="1961"/>
                    <a:pt x="4144" y="706"/>
                    <a:pt x="3204" y="214"/>
                  </a:cubicBezTo>
                  <a:cubicBezTo>
                    <a:pt x="2927" y="69"/>
                    <a:pt x="2624" y="0"/>
                    <a:pt x="232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3" name="Google Shape;10573;p25"/>
            <p:cNvSpPr/>
            <p:nvPr/>
          </p:nvSpPr>
          <p:spPr>
            <a:xfrm>
              <a:off x="5695500" y="3431275"/>
              <a:ext cx="114125" cy="101550"/>
            </a:xfrm>
            <a:custGeom>
              <a:avLst/>
              <a:gdLst/>
              <a:ahLst/>
              <a:cxnLst/>
              <a:rect l="l" t="t" r="r" b="b"/>
              <a:pathLst>
                <a:path w="4565" h="4062" extrusionOk="0">
                  <a:moveTo>
                    <a:pt x="2322" y="0"/>
                  </a:moveTo>
                  <a:cubicBezTo>
                    <a:pt x="1629" y="0"/>
                    <a:pt x="947" y="359"/>
                    <a:pt x="564" y="1005"/>
                  </a:cubicBezTo>
                  <a:cubicBezTo>
                    <a:pt x="1" y="1951"/>
                    <a:pt x="282" y="3183"/>
                    <a:pt x="1190" y="3757"/>
                  </a:cubicBezTo>
                  <a:cubicBezTo>
                    <a:pt x="1516" y="3964"/>
                    <a:pt x="1881" y="4062"/>
                    <a:pt x="2243" y="4062"/>
                  </a:cubicBezTo>
                  <a:cubicBezTo>
                    <a:pt x="2936" y="4062"/>
                    <a:pt x="3618" y="3703"/>
                    <a:pt x="4002" y="3057"/>
                  </a:cubicBezTo>
                  <a:cubicBezTo>
                    <a:pt x="4564" y="2113"/>
                    <a:pt x="4284" y="881"/>
                    <a:pt x="3375" y="305"/>
                  </a:cubicBezTo>
                  <a:cubicBezTo>
                    <a:pt x="3049" y="98"/>
                    <a:pt x="2684" y="0"/>
                    <a:pt x="232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4" name="Google Shape;10574;p25"/>
            <p:cNvSpPr/>
            <p:nvPr/>
          </p:nvSpPr>
          <p:spPr>
            <a:xfrm>
              <a:off x="1722325" y="2602225"/>
              <a:ext cx="115225" cy="101525"/>
            </a:xfrm>
            <a:custGeom>
              <a:avLst/>
              <a:gdLst/>
              <a:ahLst/>
              <a:cxnLst/>
              <a:rect l="l" t="t" r="r" b="b"/>
              <a:pathLst>
                <a:path w="4609" h="4061" extrusionOk="0">
                  <a:moveTo>
                    <a:pt x="2342" y="1"/>
                  </a:moveTo>
                  <a:cubicBezTo>
                    <a:pt x="1659" y="1"/>
                    <a:pt x="986" y="349"/>
                    <a:pt x="602" y="974"/>
                  </a:cubicBezTo>
                  <a:cubicBezTo>
                    <a:pt x="1" y="1951"/>
                    <a:pt x="307" y="3231"/>
                    <a:pt x="1278" y="3796"/>
                  </a:cubicBezTo>
                  <a:cubicBezTo>
                    <a:pt x="1588" y="3975"/>
                    <a:pt x="1928" y="4061"/>
                    <a:pt x="2266" y="4061"/>
                  </a:cubicBezTo>
                  <a:cubicBezTo>
                    <a:pt x="2949" y="4061"/>
                    <a:pt x="3622" y="3712"/>
                    <a:pt x="4007" y="3087"/>
                  </a:cubicBezTo>
                  <a:cubicBezTo>
                    <a:pt x="4609" y="2111"/>
                    <a:pt x="4302" y="831"/>
                    <a:pt x="3331" y="266"/>
                  </a:cubicBezTo>
                  <a:cubicBezTo>
                    <a:pt x="3021" y="86"/>
                    <a:pt x="2680" y="1"/>
                    <a:pt x="23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5" name="Google Shape;10575;p25"/>
            <p:cNvSpPr/>
            <p:nvPr/>
          </p:nvSpPr>
          <p:spPr>
            <a:xfrm>
              <a:off x="1806275" y="2181500"/>
              <a:ext cx="114175" cy="100825"/>
            </a:xfrm>
            <a:custGeom>
              <a:avLst/>
              <a:gdLst/>
              <a:ahLst/>
              <a:cxnLst/>
              <a:rect l="l" t="t" r="r" b="b"/>
              <a:pathLst>
                <a:path w="4567" h="4033" extrusionOk="0">
                  <a:moveTo>
                    <a:pt x="2345" y="1"/>
                  </a:moveTo>
                  <a:cubicBezTo>
                    <a:pt x="1668" y="1"/>
                    <a:pt x="993" y="341"/>
                    <a:pt x="608" y="952"/>
                  </a:cubicBezTo>
                  <a:cubicBezTo>
                    <a:pt x="1" y="1911"/>
                    <a:pt x="315" y="3223"/>
                    <a:pt x="1283" y="3780"/>
                  </a:cubicBezTo>
                  <a:cubicBezTo>
                    <a:pt x="1582" y="3952"/>
                    <a:pt x="1913" y="4033"/>
                    <a:pt x="2243" y="4033"/>
                  </a:cubicBezTo>
                  <a:cubicBezTo>
                    <a:pt x="2939" y="4033"/>
                    <a:pt x="3630" y="3672"/>
                    <a:pt x="4009" y="3033"/>
                  </a:cubicBezTo>
                  <a:cubicBezTo>
                    <a:pt x="4566" y="2093"/>
                    <a:pt x="4266" y="843"/>
                    <a:pt x="3352" y="282"/>
                  </a:cubicBezTo>
                  <a:cubicBezTo>
                    <a:pt x="3042" y="91"/>
                    <a:pt x="2693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6" name="Google Shape;10576;p25"/>
            <p:cNvSpPr/>
            <p:nvPr/>
          </p:nvSpPr>
          <p:spPr>
            <a:xfrm>
              <a:off x="2205850" y="1469775"/>
              <a:ext cx="114850" cy="101600"/>
            </a:xfrm>
            <a:custGeom>
              <a:avLst/>
              <a:gdLst/>
              <a:ahLst/>
              <a:cxnLst/>
              <a:rect l="l" t="t" r="r" b="b"/>
              <a:pathLst>
                <a:path w="4594" h="4064" extrusionOk="0">
                  <a:moveTo>
                    <a:pt x="2346" y="1"/>
                  </a:moveTo>
                  <a:cubicBezTo>
                    <a:pt x="1625" y="1"/>
                    <a:pt x="919" y="391"/>
                    <a:pt x="547" y="1078"/>
                  </a:cubicBezTo>
                  <a:cubicBezTo>
                    <a:pt x="1" y="2086"/>
                    <a:pt x="381" y="3344"/>
                    <a:pt x="1384" y="3853"/>
                  </a:cubicBezTo>
                  <a:cubicBezTo>
                    <a:pt x="1665" y="3996"/>
                    <a:pt x="1967" y="4063"/>
                    <a:pt x="2266" y="4063"/>
                  </a:cubicBezTo>
                  <a:cubicBezTo>
                    <a:pt x="2989" y="4063"/>
                    <a:pt x="3698" y="3668"/>
                    <a:pt x="4069" y="2983"/>
                  </a:cubicBezTo>
                  <a:cubicBezTo>
                    <a:pt x="4594" y="2017"/>
                    <a:pt x="4264" y="804"/>
                    <a:pt x="3328" y="263"/>
                  </a:cubicBezTo>
                  <a:cubicBezTo>
                    <a:pt x="3019" y="85"/>
                    <a:pt x="2681" y="1"/>
                    <a:pt x="234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7" name="Google Shape;10577;p25"/>
            <p:cNvSpPr/>
            <p:nvPr/>
          </p:nvSpPr>
          <p:spPr>
            <a:xfrm>
              <a:off x="5295025" y="4142650"/>
              <a:ext cx="115225" cy="101525"/>
            </a:xfrm>
            <a:custGeom>
              <a:avLst/>
              <a:gdLst/>
              <a:ahLst/>
              <a:cxnLst/>
              <a:rect l="l" t="t" r="r" b="b"/>
              <a:pathLst>
                <a:path w="4609" h="4061" extrusionOk="0">
                  <a:moveTo>
                    <a:pt x="2343" y="1"/>
                  </a:moveTo>
                  <a:cubicBezTo>
                    <a:pt x="1664" y="1"/>
                    <a:pt x="995" y="344"/>
                    <a:pt x="609" y="962"/>
                  </a:cubicBezTo>
                  <a:cubicBezTo>
                    <a:pt x="0" y="1935"/>
                    <a:pt x="299" y="3218"/>
                    <a:pt x="1266" y="3788"/>
                  </a:cubicBezTo>
                  <a:cubicBezTo>
                    <a:pt x="1578" y="3973"/>
                    <a:pt x="1923" y="4061"/>
                    <a:pt x="2266" y="4061"/>
                  </a:cubicBezTo>
                  <a:cubicBezTo>
                    <a:pt x="2944" y="4061"/>
                    <a:pt x="3613" y="3718"/>
                    <a:pt x="4000" y="3100"/>
                  </a:cubicBezTo>
                  <a:cubicBezTo>
                    <a:pt x="4608" y="2128"/>
                    <a:pt x="4311" y="844"/>
                    <a:pt x="3342" y="272"/>
                  </a:cubicBezTo>
                  <a:cubicBezTo>
                    <a:pt x="3030" y="88"/>
                    <a:pt x="2685" y="1"/>
                    <a:pt x="234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8" name="Google Shape;10578;p25"/>
            <p:cNvSpPr/>
            <p:nvPr/>
          </p:nvSpPr>
          <p:spPr>
            <a:xfrm>
              <a:off x="3205500" y="783575"/>
              <a:ext cx="112975" cy="100025"/>
            </a:xfrm>
            <a:custGeom>
              <a:avLst/>
              <a:gdLst/>
              <a:ahLst/>
              <a:cxnLst/>
              <a:rect l="l" t="t" r="r" b="b"/>
              <a:pathLst>
                <a:path w="4519" h="4001" extrusionOk="0">
                  <a:moveTo>
                    <a:pt x="2321" y="1"/>
                  </a:moveTo>
                  <a:cubicBezTo>
                    <a:pt x="1625" y="1"/>
                    <a:pt x="925" y="362"/>
                    <a:pt x="550" y="996"/>
                  </a:cubicBezTo>
                  <a:cubicBezTo>
                    <a:pt x="1" y="1929"/>
                    <a:pt x="317" y="3199"/>
                    <a:pt x="1237" y="3743"/>
                  </a:cubicBezTo>
                  <a:cubicBezTo>
                    <a:pt x="1533" y="3918"/>
                    <a:pt x="1865" y="4000"/>
                    <a:pt x="2198" y="4000"/>
                  </a:cubicBezTo>
                  <a:cubicBezTo>
                    <a:pt x="2894" y="4000"/>
                    <a:pt x="3593" y="3639"/>
                    <a:pt x="3967" y="3005"/>
                  </a:cubicBezTo>
                  <a:cubicBezTo>
                    <a:pt x="4519" y="2072"/>
                    <a:pt x="4202" y="802"/>
                    <a:pt x="3282" y="258"/>
                  </a:cubicBezTo>
                  <a:cubicBezTo>
                    <a:pt x="2986" y="83"/>
                    <a:pt x="2654" y="1"/>
                    <a:pt x="232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9" name="Google Shape;10579;p25"/>
            <p:cNvSpPr/>
            <p:nvPr/>
          </p:nvSpPr>
          <p:spPr>
            <a:xfrm>
              <a:off x="5764100" y="2222000"/>
              <a:ext cx="113025" cy="100050"/>
            </a:xfrm>
            <a:custGeom>
              <a:avLst/>
              <a:gdLst/>
              <a:ahLst/>
              <a:cxnLst/>
              <a:rect l="l" t="t" r="r" b="b"/>
              <a:pathLst>
                <a:path w="4521" h="4002" extrusionOk="0">
                  <a:moveTo>
                    <a:pt x="2320" y="1"/>
                  </a:moveTo>
                  <a:cubicBezTo>
                    <a:pt x="1620" y="1"/>
                    <a:pt x="918" y="367"/>
                    <a:pt x="546" y="1008"/>
                  </a:cubicBezTo>
                  <a:cubicBezTo>
                    <a:pt x="1" y="1946"/>
                    <a:pt x="325" y="3212"/>
                    <a:pt x="1249" y="3750"/>
                  </a:cubicBezTo>
                  <a:cubicBezTo>
                    <a:pt x="1542" y="3921"/>
                    <a:pt x="1871" y="4001"/>
                    <a:pt x="2199" y="4001"/>
                  </a:cubicBezTo>
                  <a:cubicBezTo>
                    <a:pt x="2900" y="4001"/>
                    <a:pt x="3603" y="3635"/>
                    <a:pt x="3975" y="2994"/>
                  </a:cubicBezTo>
                  <a:cubicBezTo>
                    <a:pt x="4520" y="2057"/>
                    <a:pt x="4194" y="791"/>
                    <a:pt x="3272" y="253"/>
                  </a:cubicBezTo>
                  <a:cubicBezTo>
                    <a:pt x="2978" y="82"/>
                    <a:pt x="2649" y="1"/>
                    <a:pt x="232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0" name="Google Shape;10580;p25"/>
            <p:cNvSpPr/>
            <p:nvPr/>
          </p:nvSpPr>
          <p:spPr>
            <a:xfrm>
              <a:off x="3388850" y="730875"/>
              <a:ext cx="111625" cy="99075"/>
            </a:xfrm>
            <a:custGeom>
              <a:avLst/>
              <a:gdLst/>
              <a:ahLst/>
              <a:cxnLst/>
              <a:rect l="l" t="t" r="r" b="b"/>
              <a:pathLst>
                <a:path w="4465" h="3963" extrusionOk="0">
                  <a:moveTo>
                    <a:pt x="2312" y="1"/>
                  </a:moveTo>
                  <a:cubicBezTo>
                    <a:pt x="1602" y="1"/>
                    <a:pt x="886" y="377"/>
                    <a:pt x="525" y="1025"/>
                  </a:cubicBezTo>
                  <a:cubicBezTo>
                    <a:pt x="1" y="1967"/>
                    <a:pt x="360" y="3249"/>
                    <a:pt x="1291" y="3747"/>
                  </a:cubicBezTo>
                  <a:cubicBezTo>
                    <a:pt x="1566" y="3893"/>
                    <a:pt x="1869" y="3962"/>
                    <a:pt x="2173" y="3962"/>
                  </a:cubicBezTo>
                  <a:cubicBezTo>
                    <a:pt x="2905" y="3962"/>
                    <a:pt x="3641" y="3563"/>
                    <a:pt x="3988" y="2889"/>
                  </a:cubicBezTo>
                  <a:cubicBezTo>
                    <a:pt x="4464" y="1965"/>
                    <a:pt x="4124" y="752"/>
                    <a:pt x="3243" y="244"/>
                  </a:cubicBezTo>
                  <a:cubicBezTo>
                    <a:pt x="2956" y="79"/>
                    <a:pt x="2635" y="1"/>
                    <a:pt x="23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1" name="Google Shape;10581;p25"/>
            <p:cNvSpPr/>
            <p:nvPr/>
          </p:nvSpPr>
          <p:spPr>
            <a:xfrm>
              <a:off x="5714875" y="2038525"/>
              <a:ext cx="111625" cy="99100"/>
            </a:xfrm>
            <a:custGeom>
              <a:avLst/>
              <a:gdLst/>
              <a:ahLst/>
              <a:cxnLst/>
              <a:rect l="l" t="t" r="r" b="b"/>
              <a:pathLst>
                <a:path w="4465" h="3964" extrusionOk="0">
                  <a:moveTo>
                    <a:pt x="2315" y="1"/>
                  </a:moveTo>
                  <a:cubicBezTo>
                    <a:pt x="1623" y="1"/>
                    <a:pt x="921" y="356"/>
                    <a:pt x="551" y="980"/>
                  </a:cubicBezTo>
                  <a:cubicBezTo>
                    <a:pt x="1" y="1906"/>
                    <a:pt x="329" y="3195"/>
                    <a:pt x="1248" y="3722"/>
                  </a:cubicBezTo>
                  <a:cubicBezTo>
                    <a:pt x="1533" y="3886"/>
                    <a:pt x="1853" y="3963"/>
                    <a:pt x="2174" y="3963"/>
                  </a:cubicBezTo>
                  <a:cubicBezTo>
                    <a:pt x="2887" y="3963"/>
                    <a:pt x="3605" y="3584"/>
                    <a:pt x="3963" y="2934"/>
                  </a:cubicBezTo>
                  <a:cubicBezTo>
                    <a:pt x="4464" y="2028"/>
                    <a:pt x="4153" y="806"/>
                    <a:pt x="3287" y="268"/>
                  </a:cubicBezTo>
                  <a:cubicBezTo>
                    <a:pt x="2992" y="86"/>
                    <a:pt x="2655" y="1"/>
                    <a:pt x="23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2" name="Google Shape;10582;p25"/>
            <p:cNvSpPr/>
            <p:nvPr/>
          </p:nvSpPr>
          <p:spPr>
            <a:xfrm>
              <a:off x="5814725" y="2406425"/>
              <a:ext cx="111600" cy="99075"/>
            </a:xfrm>
            <a:custGeom>
              <a:avLst/>
              <a:gdLst/>
              <a:ahLst/>
              <a:cxnLst/>
              <a:rect l="l" t="t" r="r" b="b"/>
              <a:pathLst>
                <a:path w="4464" h="3963" extrusionOk="0">
                  <a:moveTo>
                    <a:pt x="2290" y="1"/>
                  </a:moveTo>
                  <a:cubicBezTo>
                    <a:pt x="1585" y="1"/>
                    <a:pt x="873" y="371"/>
                    <a:pt x="509" y="1013"/>
                  </a:cubicBezTo>
                  <a:cubicBezTo>
                    <a:pt x="0" y="1914"/>
                    <a:pt x="299" y="3138"/>
                    <a:pt x="1161" y="3685"/>
                  </a:cubicBezTo>
                  <a:cubicBezTo>
                    <a:pt x="1459" y="3874"/>
                    <a:pt x="1802" y="3963"/>
                    <a:pt x="2148" y="3963"/>
                  </a:cubicBezTo>
                  <a:cubicBezTo>
                    <a:pt x="2834" y="3963"/>
                    <a:pt x="3530" y="3613"/>
                    <a:pt x="3905" y="2998"/>
                  </a:cubicBezTo>
                  <a:cubicBezTo>
                    <a:pt x="4464" y="2082"/>
                    <a:pt x="4147" y="788"/>
                    <a:pt x="3232" y="250"/>
                  </a:cubicBezTo>
                  <a:cubicBezTo>
                    <a:pt x="2943" y="80"/>
                    <a:pt x="2617" y="1"/>
                    <a:pt x="229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3" name="Google Shape;10583;p25"/>
            <p:cNvSpPr/>
            <p:nvPr/>
          </p:nvSpPr>
          <p:spPr>
            <a:xfrm>
              <a:off x="3023475" y="837225"/>
              <a:ext cx="111625" cy="99075"/>
            </a:xfrm>
            <a:custGeom>
              <a:avLst/>
              <a:gdLst/>
              <a:ahLst/>
              <a:cxnLst/>
              <a:rect l="l" t="t" r="r" b="b"/>
              <a:pathLst>
                <a:path w="4465" h="3963" extrusionOk="0">
                  <a:moveTo>
                    <a:pt x="2292" y="1"/>
                  </a:moveTo>
                  <a:cubicBezTo>
                    <a:pt x="1583" y="1"/>
                    <a:pt x="868" y="375"/>
                    <a:pt x="506" y="1021"/>
                  </a:cubicBezTo>
                  <a:cubicBezTo>
                    <a:pt x="1" y="1924"/>
                    <a:pt x="306" y="3147"/>
                    <a:pt x="1169" y="3690"/>
                  </a:cubicBezTo>
                  <a:cubicBezTo>
                    <a:pt x="1465" y="3875"/>
                    <a:pt x="1806" y="3963"/>
                    <a:pt x="2149" y="3963"/>
                  </a:cubicBezTo>
                  <a:cubicBezTo>
                    <a:pt x="2837" y="3963"/>
                    <a:pt x="3536" y="3611"/>
                    <a:pt x="3908" y="2991"/>
                  </a:cubicBezTo>
                  <a:cubicBezTo>
                    <a:pt x="4464" y="2072"/>
                    <a:pt x="4143" y="779"/>
                    <a:pt x="3225" y="246"/>
                  </a:cubicBezTo>
                  <a:cubicBezTo>
                    <a:pt x="2938" y="79"/>
                    <a:pt x="2616" y="1"/>
                    <a:pt x="229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4" name="Google Shape;10584;p25"/>
            <p:cNvSpPr/>
            <p:nvPr/>
          </p:nvSpPr>
          <p:spPr>
            <a:xfrm>
              <a:off x="4299525" y="4831850"/>
              <a:ext cx="109375" cy="97075"/>
            </a:xfrm>
            <a:custGeom>
              <a:avLst/>
              <a:gdLst/>
              <a:ahLst/>
              <a:cxnLst/>
              <a:rect l="l" t="t" r="r" b="b"/>
              <a:pathLst>
                <a:path w="4375" h="3883" extrusionOk="0">
                  <a:moveTo>
                    <a:pt x="2255" y="1"/>
                  </a:moveTo>
                  <a:cubicBezTo>
                    <a:pt x="1540" y="1"/>
                    <a:pt x="818" y="390"/>
                    <a:pt x="478" y="1053"/>
                  </a:cubicBezTo>
                  <a:cubicBezTo>
                    <a:pt x="1" y="1980"/>
                    <a:pt x="360" y="3192"/>
                    <a:pt x="1256" y="3671"/>
                  </a:cubicBezTo>
                  <a:cubicBezTo>
                    <a:pt x="1526" y="3815"/>
                    <a:pt x="1824" y="3882"/>
                    <a:pt x="2122" y="3882"/>
                  </a:cubicBezTo>
                  <a:cubicBezTo>
                    <a:pt x="2818" y="3882"/>
                    <a:pt x="3518" y="3513"/>
                    <a:pt x="3871" y="2879"/>
                  </a:cubicBezTo>
                  <a:cubicBezTo>
                    <a:pt x="4374" y="1974"/>
                    <a:pt x="4049" y="751"/>
                    <a:pt x="3168" y="240"/>
                  </a:cubicBezTo>
                  <a:cubicBezTo>
                    <a:pt x="2887" y="77"/>
                    <a:pt x="2571" y="1"/>
                    <a:pt x="225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5" name="Google Shape;10585;p25"/>
            <p:cNvSpPr/>
            <p:nvPr/>
          </p:nvSpPr>
          <p:spPr>
            <a:xfrm>
              <a:off x="1740375" y="3393400"/>
              <a:ext cx="109875" cy="97100"/>
            </a:xfrm>
            <a:custGeom>
              <a:avLst/>
              <a:gdLst/>
              <a:ahLst/>
              <a:cxnLst/>
              <a:rect l="l" t="t" r="r" b="b"/>
              <a:pathLst>
                <a:path w="4395" h="3884" extrusionOk="0">
                  <a:moveTo>
                    <a:pt x="2274" y="1"/>
                  </a:moveTo>
                  <a:cubicBezTo>
                    <a:pt x="1611" y="1"/>
                    <a:pt x="939" y="336"/>
                    <a:pt x="570" y="928"/>
                  </a:cubicBezTo>
                  <a:cubicBezTo>
                    <a:pt x="1" y="1837"/>
                    <a:pt x="326" y="3138"/>
                    <a:pt x="1250" y="3656"/>
                  </a:cubicBezTo>
                  <a:cubicBezTo>
                    <a:pt x="1527" y="3810"/>
                    <a:pt x="1835" y="3883"/>
                    <a:pt x="2144" y="3883"/>
                  </a:cubicBezTo>
                  <a:cubicBezTo>
                    <a:pt x="2828" y="3883"/>
                    <a:pt x="3517" y="3526"/>
                    <a:pt x="3876" y="2907"/>
                  </a:cubicBezTo>
                  <a:cubicBezTo>
                    <a:pt x="4395" y="2011"/>
                    <a:pt x="4090" y="784"/>
                    <a:pt x="3215" y="256"/>
                  </a:cubicBezTo>
                  <a:cubicBezTo>
                    <a:pt x="2928" y="83"/>
                    <a:pt x="2602" y="1"/>
                    <a:pt x="227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6" name="Google Shape;10586;p25"/>
            <p:cNvSpPr/>
            <p:nvPr/>
          </p:nvSpPr>
          <p:spPr>
            <a:xfrm>
              <a:off x="4171700" y="703100"/>
              <a:ext cx="109375" cy="97075"/>
            </a:xfrm>
            <a:custGeom>
              <a:avLst/>
              <a:gdLst/>
              <a:ahLst/>
              <a:cxnLst/>
              <a:rect l="l" t="t" r="r" b="b"/>
              <a:pathLst>
                <a:path w="4375" h="3883" extrusionOk="0">
                  <a:moveTo>
                    <a:pt x="2253" y="1"/>
                  </a:moveTo>
                  <a:cubicBezTo>
                    <a:pt x="1571" y="1"/>
                    <a:pt x="883" y="357"/>
                    <a:pt x="524" y="973"/>
                  </a:cubicBezTo>
                  <a:cubicBezTo>
                    <a:pt x="0" y="1868"/>
                    <a:pt x="304" y="3095"/>
                    <a:pt x="1178" y="3626"/>
                  </a:cubicBezTo>
                  <a:cubicBezTo>
                    <a:pt x="1465" y="3801"/>
                    <a:pt x="1792" y="3883"/>
                    <a:pt x="2120" y="3883"/>
                  </a:cubicBezTo>
                  <a:cubicBezTo>
                    <a:pt x="2822" y="3883"/>
                    <a:pt x="3531" y="3508"/>
                    <a:pt x="3880" y="2861"/>
                  </a:cubicBezTo>
                  <a:cubicBezTo>
                    <a:pt x="4374" y="1947"/>
                    <a:pt x="4037" y="729"/>
                    <a:pt x="3150" y="231"/>
                  </a:cubicBezTo>
                  <a:cubicBezTo>
                    <a:pt x="2873" y="74"/>
                    <a:pt x="2563" y="1"/>
                    <a:pt x="225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7" name="Google Shape;10587;p25"/>
            <p:cNvSpPr/>
            <p:nvPr/>
          </p:nvSpPr>
          <p:spPr>
            <a:xfrm>
              <a:off x="3573275" y="678675"/>
              <a:ext cx="109325" cy="97100"/>
            </a:xfrm>
            <a:custGeom>
              <a:avLst/>
              <a:gdLst/>
              <a:ahLst/>
              <a:cxnLst/>
              <a:rect l="l" t="t" r="r" b="b"/>
              <a:pathLst>
                <a:path w="4373" h="3884" extrusionOk="0">
                  <a:moveTo>
                    <a:pt x="2250" y="0"/>
                  </a:moveTo>
                  <a:cubicBezTo>
                    <a:pt x="1586" y="0"/>
                    <a:pt x="914" y="337"/>
                    <a:pt x="544" y="931"/>
                  </a:cubicBezTo>
                  <a:cubicBezTo>
                    <a:pt x="0" y="1803"/>
                    <a:pt x="275" y="3044"/>
                    <a:pt x="1134" y="3601"/>
                  </a:cubicBezTo>
                  <a:cubicBezTo>
                    <a:pt x="1430" y="3793"/>
                    <a:pt x="1772" y="3883"/>
                    <a:pt x="2117" y="3883"/>
                  </a:cubicBezTo>
                  <a:cubicBezTo>
                    <a:pt x="2800" y="3883"/>
                    <a:pt x="3492" y="3528"/>
                    <a:pt x="3852" y="2904"/>
                  </a:cubicBezTo>
                  <a:cubicBezTo>
                    <a:pt x="4373" y="2008"/>
                    <a:pt x="4065" y="782"/>
                    <a:pt x="3189" y="254"/>
                  </a:cubicBezTo>
                  <a:cubicBezTo>
                    <a:pt x="2903" y="82"/>
                    <a:pt x="2577" y="0"/>
                    <a:pt x="22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8" name="Google Shape;10588;p25"/>
            <p:cNvSpPr/>
            <p:nvPr/>
          </p:nvSpPr>
          <p:spPr>
            <a:xfrm>
              <a:off x="5666075" y="1855600"/>
              <a:ext cx="109925" cy="97050"/>
            </a:xfrm>
            <a:custGeom>
              <a:avLst/>
              <a:gdLst/>
              <a:ahLst/>
              <a:cxnLst/>
              <a:rect l="l" t="t" r="r" b="b"/>
              <a:pathLst>
                <a:path w="4397" h="3882" extrusionOk="0">
                  <a:moveTo>
                    <a:pt x="2273" y="0"/>
                  </a:moveTo>
                  <a:cubicBezTo>
                    <a:pt x="1602" y="0"/>
                    <a:pt x="924" y="345"/>
                    <a:pt x="557" y="948"/>
                  </a:cubicBezTo>
                  <a:cubicBezTo>
                    <a:pt x="0" y="1869"/>
                    <a:pt x="339" y="3163"/>
                    <a:pt x="1271" y="3666"/>
                  </a:cubicBezTo>
                  <a:cubicBezTo>
                    <a:pt x="1542" y="3812"/>
                    <a:pt x="1843" y="3881"/>
                    <a:pt x="2143" y="3881"/>
                  </a:cubicBezTo>
                  <a:cubicBezTo>
                    <a:pt x="2837" y="3881"/>
                    <a:pt x="3533" y="3515"/>
                    <a:pt x="3888" y="2885"/>
                  </a:cubicBezTo>
                  <a:cubicBezTo>
                    <a:pt x="4396" y="1981"/>
                    <a:pt x="4075" y="758"/>
                    <a:pt x="3195" y="244"/>
                  </a:cubicBezTo>
                  <a:cubicBezTo>
                    <a:pt x="2912" y="78"/>
                    <a:pt x="2593" y="0"/>
                    <a:pt x="227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9" name="Google Shape;10589;p25"/>
            <p:cNvSpPr/>
            <p:nvPr/>
          </p:nvSpPr>
          <p:spPr>
            <a:xfrm>
              <a:off x="5334225" y="1356925"/>
              <a:ext cx="109875" cy="97050"/>
            </a:xfrm>
            <a:custGeom>
              <a:avLst/>
              <a:gdLst/>
              <a:ahLst/>
              <a:cxnLst/>
              <a:rect l="l" t="t" r="r" b="b"/>
              <a:pathLst>
                <a:path w="4395" h="3882" extrusionOk="0">
                  <a:moveTo>
                    <a:pt x="2276" y="1"/>
                  </a:moveTo>
                  <a:cubicBezTo>
                    <a:pt x="1614" y="1"/>
                    <a:pt x="943" y="333"/>
                    <a:pt x="572" y="921"/>
                  </a:cubicBezTo>
                  <a:cubicBezTo>
                    <a:pt x="0" y="1827"/>
                    <a:pt x="320" y="3130"/>
                    <a:pt x="1241" y="3651"/>
                  </a:cubicBezTo>
                  <a:cubicBezTo>
                    <a:pt x="1518" y="3808"/>
                    <a:pt x="1829" y="3882"/>
                    <a:pt x="2141" y="3882"/>
                  </a:cubicBezTo>
                  <a:cubicBezTo>
                    <a:pt x="2822" y="3882"/>
                    <a:pt x="3510" y="3528"/>
                    <a:pt x="3870" y="2914"/>
                  </a:cubicBezTo>
                  <a:cubicBezTo>
                    <a:pt x="4394" y="2020"/>
                    <a:pt x="4095" y="792"/>
                    <a:pt x="3221" y="259"/>
                  </a:cubicBezTo>
                  <a:cubicBezTo>
                    <a:pt x="2934" y="84"/>
                    <a:pt x="2606" y="1"/>
                    <a:pt x="227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0" name="Google Shape;10590;p25"/>
            <p:cNvSpPr/>
            <p:nvPr/>
          </p:nvSpPr>
          <p:spPr>
            <a:xfrm>
              <a:off x="4482875" y="4779150"/>
              <a:ext cx="108575" cy="96100"/>
            </a:xfrm>
            <a:custGeom>
              <a:avLst/>
              <a:gdLst/>
              <a:ahLst/>
              <a:cxnLst/>
              <a:rect l="l" t="t" r="r" b="b"/>
              <a:pathLst>
                <a:path w="4343" h="3844" extrusionOk="0">
                  <a:moveTo>
                    <a:pt x="2212" y="1"/>
                  </a:moveTo>
                  <a:cubicBezTo>
                    <a:pt x="1527" y="1"/>
                    <a:pt x="854" y="372"/>
                    <a:pt x="505" y="1019"/>
                  </a:cubicBezTo>
                  <a:cubicBezTo>
                    <a:pt x="1" y="1949"/>
                    <a:pt x="337" y="3128"/>
                    <a:pt x="1249" y="3621"/>
                  </a:cubicBezTo>
                  <a:cubicBezTo>
                    <a:pt x="1528" y="3772"/>
                    <a:pt x="1831" y="3843"/>
                    <a:pt x="2131" y="3843"/>
                  </a:cubicBezTo>
                  <a:cubicBezTo>
                    <a:pt x="2816" y="3843"/>
                    <a:pt x="3489" y="3473"/>
                    <a:pt x="3838" y="2825"/>
                  </a:cubicBezTo>
                  <a:cubicBezTo>
                    <a:pt x="4342" y="1896"/>
                    <a:pt x="4006" y="717"/>
                    <a:pt x="3094" y="223"/>
                  </a:cubicBezTo>
                  <a:cubicBezTo>
                    <a:pt x="2815" y="72"/>
                    <a:pt x="2512" y="1"/>
                    <a:pt x="22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1" name="Google Shape;10591;p25"/>
            <p:cNvSpPr/>
            <p:nvPr/>
          </p:nvSpPr>
          <p:spPr>
            <a:xfrm>
              <a:off x="1691600" y="3209950"/>
              <a:ext cx="108675" cy="96125"/>
            </a:xfrm>
            <a:custGeom>
              <a:avLst/>
              <a:gdLst/>
              <a:ahLst/>
              <a:cxnLst/>
              <a:rect l="l" t="t" r="r" b="b"/>
              <a:pathLst>
                <a:path w="4347" h="3845" extrusionOk="0">
                  <a:moveTo>
                    <a:pt x="2213" y="1"/>
                  </a:moveTo>
                  <a:cubicBezTo>
                    <a:pt x="1549" y="1"/>
                    <a:pt x="894" y="350"/>
                    <a:pt x="534" y="969"/>
                  </a:cubicBezTo>
                  <a:cubicBezTo>
                    <a:pt x="1" y="1885"/>
                    <a:pt x="304" y="3070"/>
                    <a:pt x="1203" y="3593"/>
                  </a:cubicBezTo>
                  <a:cubicBezTo>
                    <a:pt x="1495" y="3764"/>
                    <a:pt x="1816" y="3844"/>
                    <a:pt x="2135" y="3844"/>
                  </a:cubicBezTo>
                  <a:cubicBezTo>
                    <a:pt x="2798" y="3844"/>
                    <a:pt x="3453" y="3495"/>
                    <a:pt x="3813" y="2876"/>
                  </a:cubicBezTo>
                  <a:cubicBezTo>
                    <a:pt x="4346" y="1959"/>
                    <a:pt x="4044" y="774"/>
                    <a:pt x="3144" y="251"/>
                  </a:cubicBezTo>
                  <a:cubicBezTo>
                    <a:pt x="2853" y="81"/>
                    <a:pt x="2532" y="1"/>
                    <a:pt x="22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2" name="Google Shape;10592;p25"/>
            <p:cNvSpPr/>
            <p:nvPr/>
          </p:nvSpPr>
          <p:spPr>
            <a:xfrm>
              <a:off x="1790900" y="3577850"/>
              <a:ext cx="108650" cy="96100"/>
            </a:xfrm>
            <a:custGeom>
              <a:avLst/>
              <a:gdLst/>
              <a:ahLst/>
              <a:cxnLst/>
              <a:rect l="l" t="t" r="r" b="b"/>
              <a:pathLst>
                <a:path w="4346" h="3844" extrusionOk="0">
                  <a:moveTo>
                    <a:pt x="2214" y="1"/>
                  </a:moveTo>
                  <a:cubicBezTo>
                    <a:pt x="1551" y="1"/>
                    <a:pt x="896" y="349"/>
                    <a:pt x="535" y="967"/>
                  </a:cubicBezTo>
                  <a:cubicBezTo>
                    <a:pt x="0" y="1882"/>
                    <a:pt x="302" y="3068"/>
                    <a:pt x="1201" y="3593"/>
                  </a:cubicBezTo>
                  <a:cubicBezTo>
                    <a:pt x="1493" y="3763"/>
                    <a:pt x="1814" y="3844"/>
                    <a:pt x="2134" y="3844"/>
                  </a:cubicBezTo>
                  <a:cubicBezTo>
                    <a:pt x="2797" y="3844"/>
                    <a:pt x="3451" y="3496"/>
                    <a:pt x="3811" y="2878"/>
                  </a:cubicBezTo>
                  <a:cubicBezTo>
                    <a:pt x="4346" y="1961"/>
                    <a:pt x="4044" y="777"/>
                    <a:pt x="3146" y="252"/>
                  </a:cubicBezTo>
                  <a:cubicBezTo>
                    <a:pt x="2855" y="81"/>
                    <a:pt x="2534" y="1"/>
                    <a:pt x="22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3" name="Google Shape;10593;p25"/>
            <p:cNvSpPr/>
            <p:nvPr/>
          </p:nvSpPr>
          <p:spPr>
            <a:xfrm>
              <a:off x="4116950" y="4885525"/>
              <a:ext cx="108600" cy="96075"/>
            </a:xfrm>
            <a:custGeom>
              <a:avLst/>
              <a:gdLst/>
              <a:ahLst/>
              <a:cxnLst/>
              <a:rect l="l" t="t" r="r" b="b"/>
              <a:pathLst>
                <a:path w="4344" h="3843" extrusionOk="0">
                  <a:moveTo>
                    <a:pt x="2212" y="1"/>
                  </a:moveTo>
                  <a:cubicBezTo>
                    <a:pt x="1528" y="1"/>
                    <a:pt x="855" y="372"/>
                    <a:pt x="505" y="1018"/>
                  </a:cubicBezTo>
                  <a:cubicBezTo>
                    <a:pt x="1" y="1948"/>
                    <a:pt x="337" y="3127"/>
                    <a:pt x="1250" y="3620"/>
                  </a:cubicBezTo>
                  <a:cubicBezTo>
                    <a:pt x="1529" y="3771"/>
                    <a:pt x="1831" y="3842"/>
                    <a:pt x="2131" y="3842"/>
                  </a:cubicBezTo>
                  <a:cubicBezTo>
                    <a:pt x="2816" y="3842"/>
                    <a:pt x="3489" y="3472"/>
                    <a:pt x="3839" y="2825"/>
                  </a:cubicBezTo>
                  <a:cubicBezTo>
                    <a:pt x="4343" y="1895"/>
                    <a:pt x="4007" y="717"/>
                    <a:pt x="3094" y="222"/>
                  </a:cubicBezTo>
                  <a:cubicBezTo>
                    <a:pt x="2815" y="72"/>
                    <a:pt x="2513" y="1"/>
                    <a:pt x="22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4" name="Google Shape;10594;p25"/>
            <p:cNvSpPr/>
            <p:nvPr/>
          </p:nvSpPr>
          <p:spPr>
            <a:xfrm>
              <a:off x="5831600" y="3196875"/>
              <a:ext cx="108550" cy="96075"/>
            </a:xfrm>
            <a:custGeom>
              <a:avLst/>
              <a:gdLst/>
              <a:ahLst/>
              <a:cxnLst/>
              <a:rect l="l" t="t" r="r" b="b"/>
              <a:pathLst>
                <a:path w="4342" h="3843" extrusionOk="0">
                  <a:moveTo>
                    <a:pt x="2211" y="0"/>
                  </a:moveTo>
                  <a:cubicBezTo>
                    <a:pt x="1526" y="0"/>
                    <a:pt x="854" y="372"/>
                    <a:pt x="504" y="1019"/>
                  </a:cubicBezTo>
                  <a:cubicBezTo>
                    <a:pt x="0" y="1949"/>
                    <a:pt x="336" y="3127"/>
                    <a:pt x="1250" y="3621"/>
                  </a:cubicBezTo>
                  <a:cubicBezTo>
                    <a:pt x="1528" y="3772"/>
                    <a:pt x="1830" y="3843"/>
                    <a:pt x="2130" y="3843"/>
                  </a:cubicBezTo>
                  <a:cubicBezTo>
                    <a:pt x="2815" y="3843"/>
                    <a:pt x="3488" y="3472"/>
                    <a:pt x="3839" y="2825"/>
                  </a:cubicBezTo>
                  <a:cubicBezTo>
                    <a:pt x="4341" y="1896"/>
                    <a:pt x="4007" y="717"/>
                    <a:pt x="3093" y="223"/>
                  </a:cubicBezTo>
                  <a:cubicBezTo>
                    <a:pt x="2814" y="72"/>
                    <a:pt x="2511" y="0"/>
                    <a:pt x="22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5" name="Google Shape;10595;p25"/>
            <p:cNvSpPr/>
            <p:nvPr/>
          </p:nvSpPr>
          <p:spPr>
            <a:xfrm>
              <a:off x="5865550" y="2591850"/>
              <a:ext cx="108675" cy="96125"/>
            </a:xfrm>
            <a:custGeom>
              <a:avLst/>
              <a:gdLst/>
              <a:ahLst/>
              <a:cxnLst/>
              <a:rect l="l" t="t" r="r" b="b"/>
              <a:pathLst>
                <a:path w="4347" h="3845" extrusionOk="0">
                  <a:moveTo>
                    <a:pt x="2215" y="1"/>
                  </a:moveTo>
                  <a:cubicBezTo>
                    <a:pt x="1552" y="1"/>
                    <a:pt x="896" y="350"/>
                    <a:pt x="536" y="969"/>
                  </a:cubicBezTo>
                  <a:cubicBezTo>
                    <a:pt x="1" y="1884"/>
                    <a:pt x="303" y="3069"/>
                    <a:pt x="1202" y="3593"/>
                  </a:cubicBezTo>
                  <a:cubicBezTo>
                    <a:pt x="1494" y="3764"/>
                    <a:pt x="1815" y="3845"/>
                    <a:pt x="2134" y="3845"/>
                  </a:cubicBezTo>
                  <a:cubicBezTo>
                    <a:pt x="2798" y="3845"/>
                    <a:pt x="3452" y="3495"/>
                    <a:pt x="3813" y="2877"/>
                  </a:cubicBezTo>
                  <a:cubicBezTo>
                    <a:pt x="4346" y="1961"/>
                    <a:pt x="4044" y="776"/>
                    <a:pt x="3146" y="251"/>
                  </a:cubicBezTo>
                  <a:cubicBezTo>
                    <a:pt x="2855" y="81"/>
                    <a:pt x="2534" y="1"/>
                    <a:pt x="22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6" name="Google Shape;10596;p25"/>
            <p:cNvSpPr/>
            <p:nvPr/>
          </p:nvSpPr>
          <p:spPr>
            <a:xfrm>
              <a:off x="2841775" y="891900"/>
              <a:ext cx="108550" cy="96100"/>
            </a:xfrm>
            <a:custGeom>
              <a:avLst/>
              <a:gdLst/>
              <a:ahLst/>
              <a:cxnLst/>
              <a:rect l="l" t="t" r="r" b="b"/>
              <a:pathLst>
                <a:path w="4342" h="3844" extrusionOk="0">
                  <a:moveTo>
                    <a:pt x="2210" y="0"/>
                  </a:moveTo>
                  <a:cubicBezTo>
                    <a:pt x="1527" y="0"/>
                    <a:pt x="857" y="370"/>
                    <a:pt x="506" y="1016"/>
                  </a:cubicBezTo>
                  <a:cubicBezTo>
                    <a:pt x="1" y="1948"/>
                    <a:pt x="334" y="3125"/>
                    <a:pt x="1247" y="3620"/>
                  </a:cubicBezTo>
                  <a:cubicBezTo>
                    <a:pt x="1526" y="3772"/>
                    <a:pt x="1830" y="3843"/>
                    <a:pt x="2131" y="3843"/>
                  </a:cubicBezTo>
                  <a:cubicBezTo>
                    <a:pt x="2814" y="3843"/>
                    <a:pt x="3486" y="3474"/>
                    <a:pt x="3837" y="2827"/>
                  </a:cubicBezTo>
                  <a:cubicBezTo>
                    <a:pt x="4342" y="1897"/>
                    <a:pt x="4009" y="720"/>
                    <a:pt x="3097" y="225"/>
                  </a:cubicBezTo>
                  <a:cubicBezTo>
                    <a:pt x="2816" y="72"/>
                    <a:pt x="2512" y="0"/>
                    <a:pt x="22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7" name="Google Shape;10597;p25"/>
            <p:cNvSpPr/>
            <p:nvPr/>
          </p:nvSpPr>
          <p:spPr>
            <a:xfrm>
              <a:off x="2342525" y="1235375"/>
              <a:ext cx="108625" cy="96125"/>
            </a:xfrm>
            <a:custGeom>
              <a:avLst/>
              <a:gdLst/>
              <a:ahLst/>
              <a:cxnLst/>
              <a:rect l="l" t="t" r="r" b="b"/>
              <a:pathLst>
                <a:path w="4345" h="3845" extrusionOk="0">
                  <a:moveTo>
                    <a:pt x="2214" y="0"/>
                  </a:moveTo>
                  <a:cubicBezTo>
                    <a:pt x="1550" y="0"/>
                    <a:pt x="896" y="348"/>
                    <a:pt x="536" y="967"/>
                  </a:cubicBezTo>
                  <a:cubicBezTo>
                    <a:pt x="1" y="1882"/>
                    <a:pt x="303" y="3068"/>
                    <a:pt x="1200" y="3593"/>
                  </a:cubicBezTo>
                  <a:cubicBezTo>
                    <a:pt x="1492" y="3763"/>
                    <a:pt x="1813" y="3844"/>
                    <a:pt x="2132" y="3844"/>
                  </a:cubicBezTo>
                  <a:cubicBezTo>
                    <a:pt x="2796" y="3844"/>
                    <a:pt x="3450" y="3495"/>
                    <a:pt x="3811" y="2877"/>
                  </a:cubicBezTo>
                  <a:cubicBezTo>
                    <a:pt x="4345" y="1962"/>
                    <a:pt x="4044" y="777"/>
                    <a:pt x="3145" y="251"/>
                  </a:cubicBezTo>
                  <a:cubicBezTo>
                    <a:pt x="2854" y="81"/>
                    <a:pt x="2533" y="0"/>
                    <a:pt x="22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8" name="Google Shape;10598;p25"/>
            <p:cNvSpPr/>
            <p:nvPr/>
          </p:nvSpPr>
          <p:spPr>
            <a:xfrm>
              <a:off x="3934850" y="4939775"/>
              <a:ext cx="106425" cy="93975"/>
            </a:xfrm>
            <a:custGeom>
              <a:avLst/>
              <a:gdLst/>
              <a:ahLst/>
              <a:cxnLst/>
              <a:rect l="l" t="t" r="r" b="b"/>
              <a:pathLst>
                <a:path w="4257" h="3759" extrusionOk="0">
                  <a:moveTo>
                    <a:pt x="2141" y="0"/>
                  </a:moveTo>
                  <a:cubicBezTo>
                    <a:pt x="1530" y="0"/>
                    <a:pt x="945" y="314"/>
                    <a:pt x="584" y="893"/>
                  </a:cubicBezTo>
                  <a:cubicBezTo>
                    <a:pt x="1" y="1834"/>
                    <a:pt x="273" y="2971"/>
                    <a:pt x="1209" y="3506"/>
                  </a:cubicBezTo>
                  <a:cubicBezTo>
                    <a:pt x="1508" y="3677"/>
                    <a:pt x="1826" y="3759"/>
                    <a:pt x="2137" y="3759"/>
                  </a:cubicBezTo>
                  <a:cubicBezTo>
                    <a:pt x="2764" y="3759"/>
                    <a:pt x="3362" y="3425"/>
                    <a:pt x="3719" y="2815"/>
                  </a:cubicBezTo>
                  <a:cubicBezTo>
                    <a:pt x="4256" y="1900"/>
                    <a:pt x="3997" y="814"/>
                    <a:pt x="3114" y="279"/>
                  </a:cubicBezTo>
                  <a:cubicBezTo>
                    <a:pt x="2803" y="91"/>
                    <a:pt x="2468" y="0"/>
                    <a:pt x="21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9" name="Google Shape;10599;p25"/>
            <p:cNvSpPr/>
            <p:nvPr/>
          </p:nvSpPr>
          <p:spPr>
            <a:xfrm>
              <a:off x="1842275" y="3763300"/>
              <a:ext cx="105200" cy="93075"/>
            </a:xfrm>
            <a:custGeom>
              <a:avLst/>
              <a:gdLst/>
              <a:ahLst/>
              <a:cxnLst/>
              <a:rect l="l" t="t" r="r" b="b"/>
              <a:pathLst>
                <a:path w="4208" h="3723" extrusionOk="0">
                  <a:moveTo>
                    <a:pt x="2103" y="1"/>
                  </a:moveTo>
                  <a:cubicBezTo>
                    <a:pt x="1478" y="1"/>
                    <a:pt x="883" y="337"/>
                    <a:pt x="530" y="952"/>
                  </a:cubicBezTo>
                  <a:cubicBezTo>
                    <a:pt x="1" y="1872"/>
                    <a:pt x="275" y="2949"/>
                    <a:pt x="1177" y="3467"/>
                  </a:cubicBezTo>
                  <a:cubicBezTo>
                    <a:pt x="1476" y="3639"/>
                    <a:pt x="1794" y="3722"/>
                    <a:pt x="2104" y="3722"/>
                  </a:cubicBezTo>
                  <a:cubicBezTo>
                    <a:pt x="2730" y="3722"/>
                    <a:pt x="3325" y="3387"/>
                    <a:pt x="3679" y="2772"/>
                  </a:cubicBezTo>
                  <a:cubicBezTo>
                    <a:pt x="4208" y="1852"/>
                    <a:pt x="3932" y="775"/>
                    <a:pt x="3030" y="256"/>
                  </a:cubicBezTo>
                  <a:cubicBezTo>
                    <a:pt x="2731" y="84"/>
                    <a:pt x="2413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0" name="Google Shape;10600;p25"/>
            <p:cNvSpPr/>
            <p:nvPr/>
          </p:nvSpPr>
          <p:spPr>
            <a:xfrm>
              <a:off x="5054500" y="1044225"/>
              <a:ext cx="105375" cy="93050"/>
            </a:xfrm>
            <a:custGeom>
              <a:avLst/>
              <a:gdLst/>
              <a:ahLst/>
              <a:cxnLst/>
              <a:rect l="l" t="t" r="r" b="b"/>
              <a:pathLst>
                <a:path w="4215" h="3722" extrusionOk="0">
                  <a:moveTo>
                    <a:pt x="2107" y="0"/>
                  </a:moveTo>
                  <a:cubicBezTo>
                    <a:pt x="1462" y="0"/>
                    <a:pt x="853" y="357"/>
                    <a:pt x="504" y="1000"/>
                  </a:cubicBezTo>
                  <a:cubicBezTo>
                    <a:pt x="0" y="1932"/>
                    <a:pt x="310" y="2999"/>
                    <a:pt x="1228" y="3494"/>
                  </a:cubicBezTo>
                  <a:cubicBezTo>
                    <a:pt x="1513" y="3648"/>
                    <a:pt x="1813" y="3722"/>
                    <a:pt x="2106" y="3722"/>
                  </a:cubicBezTo>
                  <a:cubicBezTo>
                    <a:pt x="2751" y="3722"/>
                    <a:pt x="3361" y="3365"/>
                    <a:pt x="3709" y="2723"/>
                  </a:cubicBezTo>
                  <a:cubicBezTo>
                    <a:pt x="4215" y="1790"/>
                    <a:pt x="3905" y="726"/>
                    <a:pt x="2986" y="228"/>
                  </a:cubicBezTo>
                  <a:cubicBezTo>
                    <a:pt x="2700" y="74"/>
                    <a:pt x="2400" y="0"/>
                    <a:pt x="210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1" name="Google Shape;10601;p25"/>
            <p:cNvSpPr/>
            <p:nvPr/>
          </p:nvSpPr>
          <p:spPr>
            <a:xfrm>
              <a:off x="3337125" y="4915825"/>
              <a:ext cx="105325" cy="93050"/>
            </a:xfrm>
            <a:custGeom>
              <a:avLst/>
              <a:gdLst/>
              <a:ahLst/>
              <a:cxnLst/>
              <a:rect l="l" t="t" r="r" b="b"/>
              <a:pathLst>
                <a:path w="4213" h="3722" extrusionOk="0">
                  <a:moveTo>
                    <a:pt x="2106" y="1"/>
                  </a:moveTo>
                  <a:cubicBezTo>
                    <a:pt x="1471" y="1"/>
                    <a:pt x="868" y="347"/>
                    <a:pt x="518" y="975"/>
                  </a:cubicBezTo>
                  <a:cubicBezTo>
                    <a:pt x="1" y="1902"/>
                    <a:pt x="294" y="2973"/>
                    <a:pt x="1203" y="3480"/>
                  </a:cubicBezTo>
                  <a:cubicBezTo>
                    <a:pt x="1496" y="3643"/>
                    <a:pt x="1805" y="3722"/>
                    <a:pt x="2107" y="3722"/>
                  </a:cubicBezTo>
                  <a:cubicBezTo>
                    <a:pt x="2742" y="3722"/>
                    <a:pt x="3344" y="3375"/>
                    <a:pt x="3695" y="2747"/>
                  </a:cubicBezTo>
                  <a:cubicBezTo>
                    <a:pt x="4212" y="1820"/>
                    <a:pt x="3919" y="749"/>
                    <a:pt x="3010" y="242"/>
                  </a:cubicBezTo>
                  <a:cubicBezTo>
                    <a:pt x="2717" y="79"/>
                    <a:pt x="2408" y="1"/>
                    <a:pt x="210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2" name="Google Shape;10602;p25"/>
            <p:cNvSpPr/>
            <p:nvPr/>
          </p:nvSpPr>
          <p:spPr>
            <a:xfrm>
              <a:off x="1894600" y="1764325"/>
              <a:ext cx="105350" cy="93050"/>
            </a:xfrm>
            <a:custGeom>
              <a:avLst/>
              <a:gdLst/>
              <a:ahLst/>
              <a:cxnLst/>
              <a:rect l="l" t="t" r="r" b="b"/>
              <a:pathLst>
                <a:path w="4214" h="3722" extrusionOk="0">
                  <a:moveTo>
                    <a:pt x="2109" y="0"/>
                  </a:moveTo>
                  <a:cubicBezTo>
                    <a:pt x="1460" y="0"/>
                    <a:pt x="844" y="363"/>
                    <a:pt x="498" y="1013"/>
                  </a:cubicBezTo>
                  <a:cubicBezTo>
                    <a:pt x="0" y="1944"/>
                    <a:pt x="320" y="3011"/>
                    <a:pt x="1239" y="3500"/>
                  </a:cubicBezTo>
                  <a:cubicBezTo>
                    <a:pt x="1521" y="3650"/>
                    <a:pt x="1816" y="3722"/>
                    <a:pt x="2104" y="3722"/>
                  </a:cubicBezTo>
                  <a:cubicBezTo>
                    <a:pt x="2754" y="3722"/>
                    <a:pt x="3370" y="3359"/>
                    <a:pt x="3717" y="2710"/>
                  </a:cubicBezTo>
                  <a:cubicBezTo>
                    <a:pt x="4213" y="1779"/>
                    <a:pt x="3895" y="712"/>
                    <a:pt x="2974" y="221"/>
                  </a:cubicBezTo>
                  <a:cubicBezTo>
                    <a:pt x="2693" y="72"/>
                    <a:pt x="2398" y="0"/>
                    <a:pt x="21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3" name="Google Shape;10603;p25"/>
            <p:cNvSpPr/>
            <p:nvPr/>
          </p:nvSpPr>
          <p:spPr>
            <a:xfrm>
              <a:off x="1677225" y="2422075"/>
              <a:ext cx="106100" cy="93975"/>
            </a:xfrm>
            <a:custGeom>
              <a:avLst/>
              <a:gdLst/>
              <a:ahLst/>
              <a:cxnLst/>
              <a:rect l="l" t="t" r="r" b="b"/>
              <a:pathLst>
                <a:path w="4244" h="3759" extrusionOk="0">
                  <a:moveTo>
                    <a:pt x="2125" y="1"/>
                  </a:moveTo>
                  <a:cubicBezTo>
                    <a:pt x="1471" y="1"/>
                    <a:pt x="850" y="364"/>
                    <a:pt x="499" y="1020"/>
                  </a:cubicBezTo>
                  <a:cubicBezTo>
                    <a:pt x="1" y="1949"/>
                    <a:pt x="309" y="3018"/>
                    <a:pt x="1220" y="3520"/>
                  </a:cubicBezTo>
                  <a:cubicBezTo>
                    <a:pt x="1511" y="3681"/>
                    <a:pt x="1819" y="3758"/>
                    <a:pt x="2121" y="3758"/>
                  </a:cubicBezTo>
                  <a:cubicBezTo>
                    <a:pt x="2758" y="3758"/>
                    <a:pt x="3365" y="3414"/>
                    <a:pt x="3719" y="2789"/>
                  </a:cubicBezTo>
                  <a:cubicBezTo>
                    <a:pt x="4243" y="1867"/>
                    <a:pt x="3968" y="790"/>
                    <a:pt x="3075" y="267"/>
                  </a:cubicBezTo>
                  <a:cubicBezTo>
                    <a:pt x="2769" y="87"/>
                    <a:pt x="2443" y="1"/>
                    <a:pt x="21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4" name="Google Shape;10604;p25"/>
            <p:cNvSpPr/>
            <p:nvPr/>
          </p:nvSpPr>
          <p:spPr>
            <a:xfrm>
              <a:off x="3758200" y="627525"/>
              <a:ext cx="105250" cy="93025"/>
            </a:xfrm>
            <a:custGeom>
              <a:avLst/>
              <a:gdLst/>
              <a:ahLst/>
              <a:cxnLst/>
              <a:rect l="l" t="t" r="r" b="b"/>
              <a:pathLst>
                <a:path w="4210" h="3721" extrusionOk="0">
                  <a:moveTo>
                    <a:pt x="2106" y="0"/>
                  </a:moveTo>
                  <a:cubicBezTo>
                    <a:pt x="1475" y="0"/>
                    <a:pt x="875" y="342"/>
                    <a:pt x="523" y="965"/>
                  </a:cubicBezTo>
                  <a:cubicBezTo>
                    <a:pt x="1" y="1889"/>
                    <a:pt x="287" y="2962"/>
                    <a:pt x="1193" y="3475"/>
                  </a:cubicBezTo>
                  <a:cubicBezTo>
                    <a:pt x="1488" y="3641"/>
                    <a:pt x="1800" y="3721"/>
                    <a:pt x="2105" y="3721"/>
                  </a:cubicBezTo>
                  <a:cubicBezTo>
                    <a:pt x="2736" y="3721"/>
                    <a:pt x="3336" y="3379"/>
                    <a:pt x="3688" y="2757"/>
                  </a:cubicBezTo>
                  <a:cubicBezTo>
                    <a:pt x="4209" y="1835"/>
                    <a:pt x="3924" y="760"/>
                    <a:pt x="3019" y="247"/>
                  </a:cubicBezTo>
                  <a:cubicBezTo>
                    <a:pt x="2723" y="80"/>
                    <a:pt x="2411" y="0"/>
                    <a:pt x="21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5" name="Google Shape;10605;p25"/>
            <p:cNvSpPr/>
            <p:nvPr/>
          </p:nvSpPr>
          <p:spPr>
            <a:xfrm>
              <a:off x="4666675" y="4727075"/>
              <a:ext cx="106375" cy="93950"/>
            </a:xfrm>
            <a:custGeom>
              <a:avLst/>
              <a:gdLst/>
              <a:ahLst/>
              <a:cxnLst/>
              <a:rect l="l" t="t" r="r" b="b"/>
              <a:pathLst>
                <a:path w="4255" h="3758" extrusionOk="0">
                  <a:moveTo>
                    <a:pt x="2144" y="0"/>
                  </a:moveTo>
                  <a:cubicBezTo>
                    <a:pt x="1537" y="0"/>
                    <a:pt x="954" y="310"/>
                    <a:pt x="593" y="881"/>
                  </a:cubicBezTo>
                  <a:cubicBezTo>
                    <a:pt x="1" y="1818"/>
                    <a:pt x="263" y="2957"/>
                    <a:pt x="1196" y="3498"/>
                  </a:cubicBezTo>
                  <a:cubicBezTo>
                    <a:pt x="1498" y="3673"/>
                    <a:pt x="1820" y="3757"/>
                    <a:pt x="2135" y="3757"/>
                  </a:cubicBezTo>
                  <a:cubicBezTo>
                    <a:pt x="2758" y="3757"/>
                    <a:pt x="3353" y="3429"/>
                    <a:pt x="3711" y="2828"/>
                  </a:cubicBezTo>
                  <a:cubicBezTo>
                    <a:pt x="4255" y="1916"/>
                    <a:pt x="4004" y="825"/>
                    <a:pt x="3128" y="286"/>
                  </a:cubicBezTo>
                  <a:cubicBezTo>
                    <a:pt x="2814" y="93"/>
                    <a:pt x="2476" y="0"/>
                    <a:pt x="214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6" name="Google Shape;10606;p25"/>
            <p:cNvSpPr/>
            <p:nvPr/>
          </p:nvSpPr>
          <p:spPr>
            <a:xfrm>
              <a:off x="1643275" y="3027100"/>
              <a:ext cx="106050" cy="93950"/>
            </a:xfrm>
            <a:custGeom>
              <a:avLst/>
              <a:gdLst/>
              <a:ahLst/>
              <a:cxnLst/>
              <a:rect l="l" t="t" r="r" b="b"/>
              <a:pathLst>
                <a:path w="4242" h="3758" extrusionOk="0">
                  <a:moveTo>
                    <a:pt x="2121" y="0"/>
                  </a:moveTo>
                  <a:cubicBezTo>
                    <a:pt x="1489" y="0"/>
                    <a:pt x="887" y="339"/>
                    <a:pt x="531" y="958"/>
                  </a:cubicBezTo>
                  <a:cubicBezTo>
                    <a:pt x="0" y="1877"/>
                    <a:pt x="269" y="2957"/>
                    <a:pt x="1157" y="3486"/>
                  </a:cubicBezTo>
                  <a:cubicBezTo>
                    <a:pt x="1466" y="3670"/>
                    <a:pt x="1796" y="3758"/>
                    <a:pt x="2118" y="3758"/>
                  </a:cubicBezTo>
                  <a:cubicBezTo>
                    <a:pt x="2767" y="3758"/>
                    <a:pt x="3385" y="3400"/>
                    <a:pt x="3737" y="2751"/>
                  </a:cubicBezTo>
                  <a:cubicBezTo>
                    <a:pt x="4241" y="1823"/>
                    <a:pt x="3942" y="751"/>
                    <a:pt x="3034" y="244"/>
                  </a:cubicBezTo>
                  <a:cubicBezTo>
                    <a:pt x="2739" y="79"/>
                    <a:pt x="2427" y="0"/>
                    <a:pt x="212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7" name="Google Shape;10607;p25"/>
            <p:cNvSpPr/>
            <p:nvPr/>
          </p:nvSpPr>
          <p:spPr>
            <a:xfrm>
              <a:off x="5616300" y="3856575"/>
              <a:ext cx="105200" cy="93075"/>
            </a:xfrm>
            <a:custGeom>
              <a:avLst/>
              <a:gdLst/>
              <a:ahLst/>
              <a:cxnLst/>
              <a:rect l="l" t="t" r="r" b="b"/>
              <a:pathLst>
                <a:path w="4208" h="3723" extrusionOk="0">
                  <a:moveTo>
                    <a:pt x="2103" y="1"/>
                  </a:moveTo>
                  <a:cubicBezTo>
                    <a:pt x="1478" y="1"/>
                    <a:pt x="883" y="338"/>
                    <a:pt x="530" y="952"/>
                  </a:cubicBezTo>
                  <a:cubicBezTo>
                    <a:pt x="1" y="1872"/>
                    <a:pt x="276" y="2947"/>
                    <a:pt x="1178" y="3468"/>
                  </a:cubicBezTo>
                  <a:cubicBezTo>
                    <a:pt x="1478" y="3640"/>
                    <a:pt x="1796" y="3723"/>
                    <a:pt x="2106" y="3723"/>
                  </a:cubicBezTo>
                  <a:cubicBezTo>
                    <a:pt x="2731" y="3723"/>
                    <a:pt x="3325" y="3387"/>
                    <a:pt x="3679" y="2772"/>
                  </a:cubicBezTo>
                  <a:cubicBezTo>
                    <a:pt x="4208" y="1853"/>
                    <a:pt x="3934" y="775"/>
                    <a:pt x="3032" y="257"/>
                  </a:cubicBezTo>
                  <a:cubicBezTo>
                    <a:pt x="2732" y="84"/>
                    <a:pt x="2414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8" name="Google Shape;10608;p25"/>
            <p:cNvSpPr/>
            <p:nvPr/>
          </p:nvSpPr>
          <p:spPr>
            <a:xfrm>
              <a:off x="5165500" y="4383125"/>
              <a:ext cx="107650" cy="94825"/>
            </a:xfrm>
            <a:custGeom>
              <a:avLst/>
              <a:gdLst/>
              <a:ahLst/>
              <a:cxnLst/>
              <a:rect l="l" t="t" r="r" b="b"/>
              <a:pathLst>
                <a:path w="4306" h="3793" extrusionOk="0">
                  <a:moveTo>
                    <a:pt x="2172" y="1"/>
                  </a:moveTo>
                  <a:cubicBezTo>
                    <a:pt x="1548" y="1"/>
                    <a:pt x="941" y="319"/>
                    <a:pt x="578" y="899"/>
                  </a:cubicBezTo>
                  <a:cubicBezTo>
                    <a:pt x="0" y="1825"/>
                    <a:pt x="270" y="2992"/>
                    <a:pt x="1188" y="3533"/>
                  </a:cubicBezTo>
                  <a:cubicBezTo>
                    <a:pt x="1487" y="3709"/>
                    <a:pt x="1813" y="3793"/>
                    <a:pt x="2134" y="3793"/>
                  </a:cubicBezTo>
                  <a:cubicBezTo>
                    <a:pt x="2758" y="3793"/>
                    <a:pt x="3365" y="3475"/>
                    <a:pt x="3728" y="2895"/>
                  </a:cubicBezTo>
                  <a:cubicBezTo>
                    <a:pt x="4306" y="1969"/>
                    <a:pt x="4036" y="803"/>
                    <a:pt x="3118" y="261"/>
                  </a:cubicBezTo>
                  <a:cubicBezTo>
                    <a:pt x="2819" y="85"/>
                    <a:pt x="2493" y="1"/>
                    <a:pt x="21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9" name="Google Shape;10609;p25"/>
            <p:cNvSpPr/>
            <p:nvPr/>
          </p:nvSpPr>
          <p:spPr>
            <a:xfrm>
              <a:off x="5619000" y="1673650"/>
              <a:ext cx="105300" cy="93075"/>
            </a:xfrm>
            <a:custGeom>
              <a:avLst/>
              <a:gdLst/>
              <a:ahLst/>
              <a:cxnLst/>
              <a:rect l="l" t="t" r="r" b="b"/>
              <a:pathLst>
                <a:path w="4212" h="3723" extrusionOk="0">
                  <a:moveTo>
                    <a:pt x="2108" y="1"/>
                  </a:moveTo>
                  <a:cubicBezTo>
                    <a:pt x="1459" y="1"/>
                    <a:pt x="844" y="363"/>
                    <a:pt x="497" y="1013"/>
                  </a:cubicBezTo>
                  <a:cubicBezTo>
                    <a:pt x="0" y="1944"/>
                    <a:pt x="318" y="3011"/>
                    <a:pt x="1241" y="3502"/>
                  </a:cubicBezTo>
                  <a:cubicBezTo>
                    <a:pt x="1522" y="3651"/>
                    <a:pt x="1817" y="3723"/>
                    <a:pt x="2105" y="3723"/>
                  </a:cubicBezTo>
                  <a:cubicBezTo>
                    <a:pt x="2754" y="3723"/>
                    <a:pt x="3370" y="3360"/>
                    <a:pt x="3716" y="2709"/>
                  </a:cubicBezTo>
                  <a:cubicBezTo>
                    <a:pt x="4212" y="1778"/>
                    <a:pt x="3893" y="711"/>
                    <a:pt x="2972" y="222"/>
                  </a:cubicBezTo>
                  <a:cubicBezTo>
                    <a:pt x="2691" y="72"/>
                    <a:pt x="2396" y="1"/>
                    <a:pt x="210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0" name="Google Shape;10610;p25"/>
            <p:cNvSpPr/>
            <p:nvPr/>
          </p:nvSpPr>
          <p:spPr>
            <a:xfrm>
              <a:off x="2174100" y="4261975"/>
              <a:ext cx="105350" cy="93075"/>
            </a:xfrm>
            <a:custGeom>
              <a:avLst/>
              <a:gdLst/>
              <a:ahLst/>
              <a:cxnLst/>
              <a:rect l="l" t="t" r="r" b="b"/>
              <a:pathLst>
                <a:path w="4214" h="3723" extrusionOk="0">
                  <a:moveTo>
                    <a:pt x="2108" y="0"/>
                  </a:moveTo>
                  <a:cubicBezTo>
                    <a:pt x="1463" y="0"/>
                    <a:pt x="852" y="358"/>
                    <a:pt x="504" y="1002"/>
                  </a:cubicBezTo>
                  <a:cubicBezTo>
                    <a:pt x="0" y="1932"/>
                    <a:pt x="311" y="2998"/>
                    <a:pt x="1229" y="3495"/>
                  </a:cubicBezTo>
                  <a:cubicBezTo>
                    <a:pt x="1515" y="3649"/>
                    <a:pt x="1814" y="3723"/>
                    <a:pt x="2107" y="3723"/>
                  </a:cubicBezTo>
                  <a:cubicBezTo>
                    <a:pt x="2751" y="3723"/>
                    <a:pt x="3362" y="3365"/>
                    <a:pt x="3709" y="2721"/>
                  </a:cubicBezTo>
                  <a:cubicBezTo>
                    <a:pt x="4213" y="1790"/>
                    <a:pt x="3902" y="723"/>
                    <a:pt x="2984" y="228"/>
                  </a:cubicBezTo>
                  <a:cubicBezTo>
                    <a:pt x="2700" y="74"/>
                    <a:pt x="2400" y="0"/>
                    <a:pt x="21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1" name="Google Shape;10611;p25"/>
            <p:cNvSpPr/>
            <p:nvPr/>
          </p:nvSpPr>
          <p:spPr>
            <a:xfrm>
              <a:off x="4589350" y="782675"/>
              <a:ext cx="105250" cy="93050"/>
            </a:xfrm>
            <a:custGeom>
              <a:avLst/>
              <a:gdLst/>
              <a:ahLst/>
              <a:cxnLst/>
              <a:rect l="l" t="t" r="r" b="b"/>
              <a:pathLst>
                <a:path w="4210" h="3722" extrusionOk="0">
                  <a:moveTo>
                    <a:pt x="2105" y="1"/>
                  </a:moveTo>
                  <a:cubicBezTo>
                    <a:pt x="1474" y="1"/>
                    <a:pt x="875" y="343"/>
                    <a:pt x="522" y="964"/>
                  </a:cubicBezTo>
                  <a:cubicBezTo>
                    <a:pt x="1" y="1887"/>
                    <a:pt x="285" y="2961"/>
                    <a:pt x="1191" y="3474"/>
                  </a:cubicBezTo>
                  <a:cubicBezTo>
                    <a:pt x="1486" y="3641"/>
                    <a:pt x="1799" y="3721"/>
                    <a:pt x="2104" y="3721"/>
                  </a:cubicBezTo>
                  <a:cubicBezTo>
                    <a:pt x="2735" y="3721"/>
                    <a:pt x="3335" y="3379"/>
                    <a:pt x="3686" y="2758"/>
                  </a:cubicBezTo>
                  <a:cubicBezTo>
                    <a:pt x="4209" y="1835"/>
                    <a:pt x="3923" y="761"/>
                    <a:pt x="3019" y="248"/>
                  </a:cubicBezTo>
                  <a:cubicBezTo>
                    <a:pt x="2723" y="81"/>
                    <a:pt x="2410" y="1"/>
                    <a:pt x="210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2" name="Google Shape;10612;p25"/>
            <p:cNvSpPr/>
            <p:nvPr/>
          </p:nvSpPr>
          <p:spPr>
            <a:xfrm>
              <a:off x="4821150" y="912525"/>
              <a:ext cx="107375" cy="94925"/>
            </a:xfrm>
            <a:custGeom>
              <a:avLst/>
              <a:gdLst/>
              <a:ahLst/>
              <a:cxnLst/>
              <a:rect l="l" t="t" r="r" b="b"/>
              <a:pathLst>
                <a:path w="4295" h="3797" extrusionOk="0">
                  <a:moveTo>
                    <a:pt x="2159" y="1"/>
                  </a:moveTo>
                  <a:cubicBezTo>
                    <a:pt x="1490" y="1"/>
                    <a:pt x="844" y="370"/>
                    <a:pt x="496" y="1018"/>
                  </a:cubicBezTo>
                  <a:cubicBezTo>
                    <a:pt x="0" y="1936"/>
                    <a:pt x="300" y="3032"/>
                    <a:pt x="1190" y="3544"/>
                  </a:cubicBezTo>
                  <a:cubicBezTo>
                    <a:pt x="1486" y="3715"/>
                    <a:pt x="1806" y="3796"/>
                    <a:pt x="2120" y="3796"/>
                  </a:cubicBezTo>
                  <a:cubicBezTo>
                    <a:pt x="2785" y="3796"/>
                    <a:pt x="3427" y="3431"/>
                    <a:pt x="3777" y="2779"/>
                  </a:cubicBezTo>
                  <a:cubicBezTo>
                    <a:pt x="4295" y="1821"/>
                    <a:pt x="3942" y="680"/>
                    <a:pt x="2986" y="199"/>
                  </a:cubicBezTo>
                  <a:cubicBezTo>
                    <a:pt x="2719" y="64"/>
                    <a:pt x="2437" y="1"/>
                    <a:pt x="215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3" name="Google Shape;10613;p25"/>
            <p:cNvSpPr/>
            <p:nvPr/>
          </p:nvSpPr>
          <p:spPr>
            <a:xfrm>
              <a:off x="1762150" y="2002375"/>
              <a:ext cx="103625" cy="91200"/>
            </a:xfrm>
            <a:custGeom>
              <a:avLst/>
              <a:gdLst/>
              <a:ahLst/>
              <a:cxnLst/>
              <a:rect l="l" t="t" r="r" b="b"/>
              <a:pathLst>
                <a:path w="4145" h="3648" extrusionOk="0">
                  <a:moveTo>
                    <a:pt x="2087" y="0"/>
                  </a:moveTo>
                  <a:cubicBezTo>
                    <a:pt x="1483" y="0"/>
                    <a:pt x="898" y="312"/>
                    <a:pt x="550" y="880"/>
                  </a:cubicBezTo>
                  <a:cubicBezTo>
                    <a:pt x="1" y="1776"/>
                    <a:pt x="270" y="2890"/>
                    <a:pt x="1160" y="3403"/>
                  </a:cubicBezTo>
                  <a:cubicBezTo>
                    <a:pt x="1447" y="3568"/>
                    <a:pt x="1755" y="3647"/>
                    <a:pt x="2059" y="3647"/>
                  </a:cubicBezTo>
                  <a:cubicBezTo>
                    <a:pt x="2663" y="3647"/>
                    <a:pt x="3247" y="3336"/>
                    <a:pt x="3595" y="2768"/>
                  </a:cubicBezTo>
                  <a:cubicBezTo>
                    <a:pt x="4144" y="1872"/>
                    <a:pt x="3875" y="758"/>
                    <a:pt x="2985" y="244"/>
                  </a:cubicBezTo>
                  <a:cubicBezTo>
                    <a:pt x="2699" y="79"/>
                    <a:pt x="2390" y="0"/>
                    <a:pt x="208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4" name="Google Shape;10614;p25"/>
            <p:cNvSpPr/>
            <p:nvPr/>
          </p:nvSpPr>
          <p:spPr>
            <a:xfrm>
              <a:off x="1894050" y="3949125"/>
              <a:ext cx="100950" cy="89325"/>
            </a:xfrm>
            <a:custGeom>
              <a:avLst/>
              <a:gdLst/>
              <a:ahLst/>
              <a:cxnLst/>
              <a:rect l="l" t="t" r="r" b="b"/>
              <a:pathLst>
                <a:path w="4038" h="3573" extrusionOk="0">
                  <a:moveTo>
                    <a:pt x="2068" y="1"/>
                  </a:moveTo>
                  <a:cubicBezTo>
                    <a:pt x="1453" y="1"/>
                    <a:pt x="838" y="319"/>
                    <a:pt x="501" y="881"/>
                  </a:cubicBezTo>
                  <a:cubicBezTo>
                    <a:pt x="0" y="1720"/>
                    <a:pt x="276" y="2841"/>
                    <a:pt x="1096" y="3335"/>
                  </a:cubicBezTo>
                  <a:cubicBezTo>
                    <a:pt x="1367" y="3496"/>
                    <a:pt x="1669" y="3573"/>
                    <a:pt x="1970" y="3573"/>
                  </a:cubicBezTo>
                  <a:cubicBezTo>
                    <a:pt x="2586" y="3573"/>
                    <a:pt x="3200" y="3255"/>
                    <a:pt x="3537" y="2692"/>
                  </a:cubicBezTo>
                  <a:cubicBezTo>
                    <a:pt x="4038" y="1854"/>
                    <a:pt x="3762" y="732"/>
                    <a:pt x="2941" y="239"/>
                  </a:cubicBezTo>
                  <a:cubicBezTo>
                    <a:pt x="2672" y="77"/>
                    <a:pt x="2370" y="1"/>
                    <a:pt x="206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5" name="Google Shape;10615;p25"/>
            <p:cNvSpPr/>
            <p:nvPr/>
          </p:nvSpPr>
          <p:spPr>
            <a:xfrm>
              <a:off x="1595825" y="2844950"/>
              <a:ext cx="101725" cy="90350"/>
            </a:xfrm>
            <a:custGeom>
              <a:avLst/>
              <a:gdLst/>
              <a:ahLst/>
              <a:cxnLst/>
              <a:rect l="l" t="t" r="r" b="b"/>
              <a:pathLst>
                <a:path w="4069" h="3614" extrusionOk="0">
                  <a:moveTo>
                    <a:pt x="2062" y="1"/>
                  </a:moveTo>
                  <a:cubicBezTo>
                    <a:pt x="1455" y="1"/>
                    <a:pt x="860" y="314"/>
                    <a:pt x="516" y="877"/>
                  </a:cubicBezTo>
                  <a:cubicBezTo>
                    <a:pt x="0" y="1723"/>
                    <a:pt x="243" y="2822"/>
                    <a:pt x="1064" y="3341"/>
                  </a:cubicBezTo>
                  <a:cubicBezTo>
                    <a:pt x="1355" y="3525"/>
                    <a:pt x="1679" y="3613"/>
                    <a:pt x="2001" y="3613"/>
                  </a:cubicBezTo>
                  <a:cubicBezTo>
                    <a:pt x="2625" y="3613"/>
                    <a:pt x="3239" y="3281"/>
                    <a:pt x="3577" y="2687"/>
                  </a:cubicBezTo>
                  <a:cubicBezTo>
                    <a:pt x="4069" y="1825"/>
                    <a:pt x="3792" y="740"/>
                    <a:pt x="2953" y="245"/>
                  </a:cubicBezTo>
                  <a:cubicBezTo>
                    <a:pt x="2673" y="79"/>
                    <a:pt x="2366" y="1"/>
                    <a:pt x="206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6" name="Google Shape;10616;p25"/>
            <p:cNvSpPr/>
            <p:nvPr/>
          </p:nvSpPr>
          <p:spPr>
            <a:xfrm>
              <a:off x="3754900" y="4995275"/>
              <a:ext cx="100875" cy="89275"/>
            </a:xfrm>
            <a:custGeom>
              <a:avLst/>
              <a:gdLst/>
              <a:ahLst/>
              <a:cxnLst/>
              <a:rect l="l" t="t" r="r" b="b"/>
              <a:pathLst>
                <a:path w="4035" h="3571" extrusionOk="0">
                  <a:moveTo>
                    <a:pt x="2064" y="0"/>
                  </a:moveTo>
                  <a:cubicBezTo>
                    <a:pt x="1419" y="0"/>
                    <a:pt x="781" y="351"/>
                    <a:pt x="459" y="953"/>
                  </a:cubicBezTo>
                  <a:cubicBezTo>
                    <a:pt x="0" y="1812"/>
                    <a:pt x="324" y="2925"/>
                    <a:pt x="1169" y="3373"/>
                  </a:cubicBezTo>
                  <a:cubicBezTo>
                    <a:pt x="1421" y="3507"/>
                    <a:pt x="1696" y="3570"/>
                    <a:pt x="1970" y="3570"/>
                  </a:cubicBezTo>
                  <a:cubicBezTo>
                    <a:pt x="2615" y="3570"/>
                    <a:pt x="3255" y="3221"/>
                    <a:pt x="3577" y="2618"/>
                  </a:cubicBezTo>
                  <a:cubicBezTo>
                    <a:pt x="4035" y="1759"/>
                    <a:pt x="3711" y="647"/>
                    <a:pt x="2868" y="199"/>
                  </a:cubicBezTo>
                  <a:cubicBezTo>
                    <a:pt x="2615" y="64"/>
                    <a:pt x="2339" y="0"/>
                    <a:pt x="20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7" name="Google Shape;10617;p25"/>
            <p:cNvSpPr/>
            <p:nvPr/>
          </p:nvSpPr>
          <p:spPr>
            <a:xfrm>
              <a:off x="4851625" y="4675700"/>
              <a:ext cx="102400" cy="90325"/>
            </a:xfrm>
            <a:custGeom>
              <a:avLst/>
              <a:gdLst/>
              <a:ahLst/>
              <a:cxnLst/>
              <a:rect l="l" t="t" r="r" b="b"/>
              <a:pathLst>
                <a:path w="4096" h="3613" extrusionOk="0">
                  <a:moveTo>
                    <a:pt x="2086" y="0"/>
                  </a:moveTo>
                  <a:cubicBezTo>
                    <a:pt x="1462" y="0"/>
                    <a:pt x="854" y="332"/>
                    <a:pt x="516" y="922"/>
                  </a:cubicBezTo>
                  <a:cubicBezTo>
                    <a:pt x="0" y="1821"/>
                    <a:pt x="324" y="2955"/>
                    <a:pt x="1229" y="3419"/>
                  </a:cubicBezTo>
                  <a:cubicBezTo>
                    <a:pt x="1484" y="3550"/>
                    <a:pt x="1757" y="3612"/>
                    <a:pt x="2027" y="3612"/>
                  </a:cubicBezTo>
                  <a:cubicBezTo>
                    <a:pt x="2672" y="3612"/>
                    <a:pt x="3299" y="3258"/>
                    <a:pt x="3628" y="2641"/>
                  </a:cubicBezTo>
                  <a:cubicBezTo>
                    <a:pt x="4095" y="1766"/>
                    <a:pt x="3787" y="692"/>
                    <a:pt x="2936" y="220"/>
                  </a:cubicBezTo>
                  <a:cubicBezTo>
                    <a:pt x="2666" y="71"/>
                    <a:pt x="2374" y="0"/>
                    <a:pt x="20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8" name="Google Shape;10618;p25"/>
            <p:cNvSpPr/>
            <p:nvPr/>
          </p:nvSpPr>
          <p:spPr>
            <a:xfrm>
              <a:off x="5484225" y="4094650"/>
              <a:ext cx="103225" cy="91250"/>
            </a:xfrm>
            <a:custGeom>
              <a:avLst/>
              <a:gdLst/>
              <a:ahLst/>
              <a:cxnLst/>
              <a:rect l="l" t="t" r="r" b="b"/>
              <a:pathLst>
                <a:path w="4129" h="3650" extrusionOk="0">
                  <a:moveTo>
                    <a:pt x="2069" y="1"/>
                  </a:moveTo>
                  <a:cubicBezTo>
                    <a:pt x="1418" y="1"/>
                    <a:pt x="793" y="365"/>
                    <a:pt x="460" y="1011"/>
                  </a:cubicBezTo>
                  <a:cubicBezTo>
                    <a:pt x="1" y="1901"/>
                    <a:pt x="310" y="2945"/>
                    <a:pt x="1174" y="3423"/>
                  </a:cubicBezTo>
                  <a:cubicBezTo>
                    <a:pt x="1452" y="3576"/>
                    <a:pt x="1749" y="3649"/>
                    <a:pt x="2041" y="3649"/>
                  </a:cubicBezTo>
                  <a:cubicBezTo>
                    <a:pt x="2657" y="3649"/>
                    <a:pt x="3249" y="3324"/>
                    <a:pt x="3595" y="2738"/>
                  </a:cubicBezTo>
                  <a:cubicBezTo>
                    <a:pt x="4128" y="1830"/>
                    <a:pt x="3838" y="725"/>
                    <a:pt x="2936" y="228"/>
                  </a:cubicBezTo>
                  <a:cubicBezTo>
                    <a:pt x="2657" y="74"/>
                    <a:pt x="2360" y="1"/>
                    <a:pt x="206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9" name="Google Shape;10619;p25"/>
            <p:cNvSpPr/>
            <p:nvPr/>
          </p:nvSpPr>
          <p:spPr>
            <a:xfrm>
              <a:off x="2458575" y="4578550"/>
              <a:ext cx="100900" cy="89300"/>
            </a:xfrm>
            <a:custGeom>
              <a:avLst/>
              <a:gdLst/>
              <a:ahLst/>
              <a:cxnLst/>
              <a:rect l="l" t="t" r="r" b="b"/>
              <a:pathLst>
                <a:path w="4036" h="3572" extrusionOk="0">
                  <a:moveTo>
                    <a:pt x="2066" y="1"/>
                  </a:moveTo>
                  <a:cubicBezTo>
                    <a:pt x="1420" y="1"/>
                    <a:pt x="781" y="351"/>
                    <a:pt x="459" y="954"/>
                  </a:cubicBezTo>
                  <a:cubicBezTo>
                    <a:pt x="0" y="1812"/>
                    <a:pt x="325" y="2924"/>
                    <a:pt x="1168" y="3374"/>
                  </a:cubicBezTo>
                  <a:cubicBezTo>
                    <a:pt x="1419" y="3508"/>
                    <a:pt x="1695" y="3571"/>
                    <a:pt x="1969" y="3571"/>
                  </a:cubicBezTo>
                  <a:cubicBezTo>
                    <a:pt x="2614" y="3571"/>
                    <a:pt x="3255" y="3221"/>
                    <a:pt x="3577" y="2619"/>
                  </a:cubicBezTo>
                  <a:cubicBezTo>
                    <a:pt x="4035" y="1760"/>
                    <a:pt x="3711" y="648"/>
                    <a:pt x="2868" y="198"/>
                  </a:cubicBezTo>
                  <a:cubicBezTo>
                    <a:pt x="2615" y="64"/>
                    <a:pt x="2340" y="1"/>
                    <a:pt x="20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0" name="Google Shape;10620;p25"/>
            <p:cNvSpPr/>
            <p:nvPr/>
          </p:nvSpPr>
          <p:spPr>
            <a:xfrm>
              <a:off x="2690250" y="4708350"/>
              <a:ext cx="103225" cy="91250"/>
            </a:xfrm>
            <a:custGeom>
              <a:avLst/>
              <a:gdLst/>
              <a:ahLst/>
              <a:cxnLst/>
              <a:rect l="l" t="t" r="r" b="b"/>
              <a:pathLst>
                <a:path w="4129" h="3650" extrusionOk="0">
                  <a:moveTo>
                    <a:pt x="2070" y="1"/>
                  </a:moveTo>
                  <a:cubicBezTo>
                    <a:pt x="1419" y="1"/>
                    <a:pt x="794" y="366"/>
                    <a:pt x="461" y="1011"/>
                  </a:cubicBezTo>
                  <a:cubicBezTo>
                    <a:pt x="1" y="1900"/>
                    <a:pt x="310" y="2946"/>
                    <a:pt x="1174" y="3423"/>
                  </a:cubicBezTo>
                  <a:cubicBezTo>
                    <a:pt x="1452" y="3577"/>
                    <a:pt x="1749" y="3650"/>
                    <a:pt x="2041" y="3650"/>
                  </a:cubicBezTo>
                  <a:cubicBezTo>
                    <a:pt x="2657" y="3650"/>
                    <a:pt x="3249" y="3325"/>
                    <a:pt x="3595" y="2738"/>
                  </a:cubicBezTo>
                  <a:cubicBezTo>
                    <a:pt x="4128" y="1832"/>
                    <a:pt x="3838" y="725"/>
                    <a:pt x="2936" y="227"/>
                  </a:cubicBezTo>
                  <a:cubicBezTo>
                    <a:pt x="2658" y="74"/>
                    <a:pt x="2361" y="1"/>
                    <a:pt x="20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1" name="Google Shape;10621;p25"/>
            <p:cNvSpPr/>
            <p:nvPr/>
          </p:nvSpPr>
          <p:spPr>
            <a:xfrm>
              <a:off x="2660900" y="947075"/>
              <a:ext cx="104325" cy="92100"/>
            </a:xfrm>
            <a:custGeom>
              <a:avLst/>
              <a:gdLst/>
              <a:ahLst/>
              <a:cxnLst/>
              <a:rect l="l" t="t" r="r" b="b"/>
              <a:pathLst>
                <a:path w="4173" h="3684" extrusionOk="0">
                  <a:moveTo>
                    <a:pt x="2094" y="0"/>
                  </a:moveTo>
                  <a:cubicBezTo>
                    <a:pt x="1481" y="0"/>
                    <a:pt x="894" y="323"/>
                    <a:pt x="543" y="914"/>
                  </a:cubicBezTo>
                  <a:cubicBezTo>
                    <a:pt x="0" y="1826"/>
                    <a:pt x="272" y="2915"/>
                    <a:pt x="1169" y="3432"/>
                  </a:cubicBezTo>
                  <a:cubicBezTo>
                    <a:pt x="1464" y="3602"/>
                    <a:pt x="1778" y="3683"/>
                    <a:pt x="2087" y="3683"/>
                  </a:cubicBezTo>
                  <a:cubicBezTo>
                    <a:pt x="2682" y="3683"/>
                    <a:pt x="3253" y="3379"/>
                    <a:pt x="3606" y="2819"/>
                  </a:cubicBezTo>
                  <a:cubicBezTo>
                    <a:pt x="4172" y="1919"/>
                    <a:pt x="3933" y="816"/>
                    <a:pt x="3057" y="278"/>
                  </a:cubicBezTo>
                  <a:cubicBezTo>
                    <a:pt x="2749" y="90"/>
                    <a:pt x="2418" y="0"/>
                    <a:pt x="209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2" name="Google Shape;10622;p25"/>
            <p:cNvSpPr/>
            <p:nvPr/>
          </p:nvSpPr>
          <p:spPr>
            <a:xfrm>
              <a:off x="2923775" y="4840075"/>
              <a:ext cx="100900" cy="89325"/>
            </a:xfrm>
            <a:custGeom>
              <a:avLst/>
              <a:gdLst/>
              <a:ahLst/>
              <a:cxnLst/>
              <a:rect l="l" t="t" r="r" b="b"/>
              <a:pathLst>
                <a:path w="4036" h="3573" extrusionOk="0">
                  <a:moveTo>
                    <a:pt x="2064" y="1"/>
                  </a:moveTo>
                  <a:cubicBezTo>
                    <a:pt x="1427" y="1"/>
                    <a:pt x="795" y="343"/>
                    <a:pt x="470" y="937"/>
                  </a:cubicBezTo>
                  <a:cubicBezTo>
                    <a:pt x="1" y="1793"/>
                    <a:pt x="312" y="2905"/>
                    <a:pt x="1150" y="3365"/>
                  </a:cubicBezTo>
                  <a:cubicBezTo>
                    <a:pt x="1407" y="3506"/>
                    <a:pt x="1689" y="3572"/>
                    <a:pt x="1970" y="3572"/>
                  </a:cubicBezTo>
                  <a:cubicBezTo>
                    <a:pt x="2608" y="3572"/>
                    <a:pt x="3241" y="3230"/>
                    <a:pt x="3567" y="2637"/>
                  </a:cubicBezTo>
                  <a:cubicBezTo>
                    <a:pt x="4036" y="1781"/>
                    <a:pt x="3725" y="668"/>
                    <a:pt x="2885" y="209"/>
                  </a:cubicBezTo>
                  <a:cubicBezTo>
                    <a:pt x="2627" y="67"/>
                    <a:pt x="2345" y="1"/>
                    <a:pt x="206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3" name="Google Shape;10623;p25"/>
            <p:cNvSpPr/>
            <p:nvPr/>
          </p:nvSpPr>
          <p:spPr>
            <a:xfrm>
              <a:off x="2028825" y="1528125"/>
              <a:ext cx="103525" cy="91200"/>
            </a:xfrm>
            <a:custGeom>
              <a:avLst/>
              <a:gdLst/>
              <a:ahLst/>
              <a:cxnLst/>
              <a:rect l="l" t="t" r="r" b="b"/>
              <a:pathLst>
                <a:path w="4141" h="3648" extrusionOk="0">
                  <a:moveTo>
                    <a:pt x="2085" y="0"/>
                  </a:moveTo>
                  <a:cubicBezTo>
                    <a:pt x="1491" y="0"/>
                    <a:pt x="914" y="302"/>
                    <a:pt x="564" y="854"/>
                  </a:cubicBezTo>
                  <a:cubicBezTo>
                    <a:pt x="1" y="1743"/>
                    <a:pt x="251" y="2863"/>
                    <a:pt x="1133" y="3389"/>
                  </a:cubicBezTo>
                  <a:cubicBezTo>
                    <a:pt x="1425" y="3564"/>
                    <a:pt x="1744" y="3648"/>
                    <a:pt x="2057" y="3648"/>
                  </a:cubicBezTo>
                  <a:cubicBezTo>
                    <a:pt x="2650" y="3648"/>
                    <a:pt x="3226" y="3347"/>
                    <a:pt x="3576" y="2795"/>
                  </a:cubicBezTo>
                  <a:cubicBezTo>
                    <a:pt x="4140" y="1906"/>
                    <a:pt x="3888" y="785"/>
                    <a:pt x="3009" y="259"/>
                  </a:cubicBezTo>
                  <a:cubicBezTo>
                    <a:pt x="2716" y="84"/>
                    <a:pt x="2398" y="0"/>
                    <a:pt x="208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4" name="Google Shape;10624;p25"/>
            <p:cNvSpPr/>
            <p:nvPr/>
          </p:nvSpPr>
          <p:spPr>
            <a:xfrm>
              <a:off x="5917825" y="2777775"/>
              <a:ext cx="103925" cy="92125"/>
            </a:xfrm>
            <a:custGeom>
              <a:avLst/>
              <a:gdLst/>
              <a:ahLst/>
              <a:cxnLst/>
              <a:rect l="l" t="t" r="r" b="b"/>
              <a:pathLst>
                <a:path w="4157" h="3685" extrusionOk="0">
                  <a:moveTo>
                    <a:pt x="2072" y="0"/>
                  </a:moveTo>
                  <a:cubicBezTo>
                    <a:pt x="1444" y="0"/>
                    <a:pt x="844" y="341"/>
                    <a:pt x="497" y="960"/>
                  </a:cubicBezTo>
                  <a:cubicBezTo>
                    <a:pt x="1" y="1844"/>
                    <a:pt x="256" y="2886"/>
                    <a:pt x="1097" y="3405"/>
                  </a:cubicBezTo>
                  <a:cubicBezTo>
                    <a:pt x="1405" y="3594"/>
                    <a:pt x="1737" y="3685"/>
                    <a:pt x="2063" y="3685"/>
                  </a:cubicBezTo>
                  <a:cubicBezTo>
                    <a:pt x="2674" y="3685"/>
                    <a:pt x="3262" y="3364"/>
                    <a:pt x="3613" y="2776"/>
                  </a:cubicBezTo>
                  <a:cubicBezTo>
                    <a:pt x="4156" y="1864"/>
                    <a:pt x="3888" y="775"/>
                    <a:pt x="2992" y="254"/>
                  </a:cubicBezTo>
                  <a:cubicBezTo>
                    <a:pt x="2696" y="83"/>
                    <a:pt x="2381" y="0"/>
                    <a:pt x="207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5" name="Google Shape;10625;p25"/>
            <p:cNvSpPr/>
            <p:nvPr/>
          </p:nvSpPr>
          <p:spPr>
            <a:xfrm>
              <a:off x="5750100" y="3619950"/>
              <a:ext cx="104325" cy="92100"/>
            </a:xfrm>
            <a:custGeom>
              <a:avLst/>
              <a:gdLst/>
              <a:ahLst/>
              <a:cxnLst/>
              <a:rect l="l" t="t" r="r" b="b"/>
              <a:pathLst>
                <a:path w="4173" h="3684" extrusionOk="0">
                  <a:moveTo>
                    <a:pt x="2088" y="0"/>
                  </a:moveTo>
                  <a:cubicBezTo>
                    <a:pt x="1492" y="0"/>
                    <a:pt x="921" y="305"/>
                    <a:pt x="568" y="865"/>
                  </a:cubicBezTo>
                  <a:cubicBezTo>
                    <a:pt x="1" y="1766"/>
                    <a:pt x="239" y="2868"/>
                    <a:pt x="1116" y="3406"/>
                  </a:cubicBezTo>
                  <a:cubicBezTo>
                    <a:pt x="1423" y="3594"/>
                    <a:pt x="1754" y="3684"/>
                    <a:pt x="2078" y="3684"/>
                  </a:cubicBezTo>
                  <a:cubicBezTo>
                    <a:pt x="2692" y="3684"/>
                    <a:pt x="3280" y="3361"/>
                    <a:pt x="3632" y="2769"/>
                  </a:cubicBezTo>
                  <a:cubicBezTo>
                    <a:pt x="4172" y="1857"/>
                    <a:pt x="3901" y="768"/>
                    <a:pt x="3004" y="251"/>
                  </a:cubicBezTo>
                  <a:cubicBezTo>
                    <a:pt x="2710" y="82"/>
                    <a:pt x="2396" y="0"/>
                    <a:pt x="208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6" name="Google Shape;10626;p25"/>
            <p:cNvSpPr/>
            <p:nvPr/>
          </p:nvSpPr>
          <p:spPr>
            <a:xfrm>
              <a:off x="5572050" y="1492125"/>
              <a:ext cx="99375" cy="88225"/>
            </a:xfrm>
            <a:custGeom>
              <a:avLst/>
              <a:gdLst/>
              <a:ahLst/>
              <a:cxnLst/>
              <a:rect l="l" t="t" r="r" b="b"/>
              <a:pathLst>
                <a:path w="3975" h="3529" extrusionOk="0">
                  <a:moveTo>
                    <a:pt x="2066" y="1"/>
                  </a:moveTo>
                  <a:cubicBezTo>
                    <a:pt x="1431" y="1"/>
                    <a:pt x="787" y="336"/>
                    <a:pt x="466" y="910"/>
                  </a:cubicBezTo>
                  <a:cubicBezTo>
                    <a:pt x="1" y="1747"/>
                    <a:pt x="325" y="2898"/>
                    <a:pt x="1152" y="3339"/>
                  </a:cubicBezTo>
                  <a:cubicBezTo>
                    <a:pt x="1394" y="3468"/>
                    <a:pt x="1662" y="3529"/>
                    <a:pt x="1931" y="3529"/>
                  </a:cubicBezTo>
                  <a:cubicBezTo>
                    <a:pt x="2587" y="3529"/>
                    <a:pt x="3250" y="3170"/>
                    <a:pt x="3558" y="2568"/>
                  </a:cubicBezTo>
                  <a:cubicBezTo>
                    <a:pt x="3975" y="1752"/>
                    <a:pt x="3669" y="667"/>
                    <a:pt x="2893" y="216"/>
                  </a:cubicBezTo>
                  <a:cubicBezTo>
                    <a:pt x="2640" y="70"/>
                    <a:pt x="2354" y="1"/>
                    <a:pt x="20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7" name="Google Shape;10627;p25"/>
            <p:cNvSpPr/>
            <p:nvPr/>
          </p:nvSpPr>
          <p:spPr>
            <a:xfrm>
              <a:off x="4359425" y="654350"/>
              <a:ext cx="99325" cy="88225"/>
            </a:xfrm>
            <a:custGeom>
              <a:avLst/>
              <a:gdLst/>
              <a:ahLst/>
              <a:cxnLst/>
              <a:rect l="l" t="t" r="r" b="b"/>
              <a:pathLst>
                <a:path w="3973" h="3529" extrusionOk="0">
                  <a:moveTo>
                    <a:pt x="2065" y="1"/>
                  </a:moveTo>
                  <a:cubicBezTo>
                    <a:pt x="1458" y="1"/>
                    <a:pt x="840" y="304"/>
                    <a:pt x="505" y="841"/>
                  </a:cubicBezTo>
                  <a:cubicBezTo>
                    <a:pt x="1" y="1647"/>
                    <a:pt x="275" y="2814"/>
                    <a:pt x="1083" y="3301"/>
                  </a:cubicBezTo>
                  <a:cubicBezTo>
                    <a:pt x="1340" y="3456"/>
                    <a:pt x="1634" y="3529"/>
                    <a:pt x="1930" y="3529"/>
                  </a:cubicBezTo>
                  <a:cubicBezTo>
                    <a:pt x="2555" y="3529"/>
                    <a:pt x="3191" y="3203"/>
                    <a:pt x="3517" y="2639"/>
                  </a:cubicBezTo>
                  <a:cubicBezTo>
                    <a:pt x="3972" y="1851"/>
                    <a:pt x="3714" y="750"/>
                    <a:pt x="2960" y="258"/>
                  </a:cubicBezTo>
                  <a:cubicBezTo>
                    <a:pt x="2692" y="83"/>
                    <a:pt x="2380" y="1"/>
                    <a:pt x="206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8" name="Google Shape;10628;p25"/>
            <p:cNvSpPr/>
            <p:nvPr/>
          </p:nvSpPr>
          <p:spPr>
            <a:xfrm>
              <a:off x="5289825" y="1177425"/>
              <a:ext cx="99900" cy="88225"/>
            </a:xfrm>
            <a:custGeom>
              <a:avLst/>
              <a:gdLst/>
              <a:ahLst/>
              <a:cxnLst/>
              <a:rect l="l" t="t" r="r" b="b"/>
              <a:pathLst>
                <a:path w="3996" h="3529" extrusionOk="0">
                  <a:moveTo>
                    <a:pt x="2065" y="0"/>
                  </a:moveTo>
                  <a:cubicBezTo>
                    <a:pt x="1441" y="0"/>
                    <a:pt x="810" y="324"/>
                    <a:pt x="484" y="880"/>
                  </a:cubicBezTo>
                  <a:cubicBezTo>
                    <a:pt x="1" y="1704"/>
                    <a:pt x="301" y="2861"/>
                    <a:pt x="1120" y="3322"/>
                  </a:cubicBezTo>
                  <a:cubicBezTo>
                    <a:pt x="1370" y="3462"/>
                    <a:pt x="1650" y="3528"/>
                    <a:pt x="1931" y="3528"/>
                  </a:cubicBezTo>
                  <a:cubicBezTo>
                    <a:pt x="2573" y="3528"/>
                    <a:pt x="3223" y="3185"/>
                    <a:pt x="3539" y="2600"/>
                  </a:cubicBezTo>
                  <a:cubicBezTo>
                    <a:pt x="3995" y="1755"/>
                    <a:pt x="3658" y="609"/>
                    <a:pt x="2827" y="180"/>
                  </a:cubicBezTo>
                  <a:cubicBezTo>
                    <a:pt x="2590" y="58"/>
                    <a:pt x="2328" y="0"/>
                    <a:pt x="20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9" name="Google Shape;10629;p25"/>
            <p:cNvSpPr/>
            <p:nvPr/>
          </p:nvSpPr>
          <p:spPr>
            <a:xfrm>
              <a:off x="2481675" y="1003250"/>
              <a:ext cx="96950" cy="86125"/>
            </a:xfrm>
            <a:custGeom>
              <a:avLst/>
              <a:gdLst/>
              <a:ahLst/>
              <a:cxnLst/>
              <a:rect l="l" t="t" r="r" b="b"/>
              <a:pathLst>
                <a:path w="3878" h="3445" extrusionOk="0">
                  <a:moveTo>
                    <a:pt x="2004" y="0"/>
                  </a:moveTo>
                  <a:cubicBezTo>
                    <a:pt x="1363" y="0"/>
                    <a:pt x="715" y="350"/>
                    <a:pt x="416" y="940"/>
                  </a:cubicBezTo>
                  <a:cubicBezTo>
                    <a:pt x="0" y="1760"/>
                    <a:pt x="328" y="2843"/>
                    <a:pt x="1116" y="3261"/>
                  </a:cubicBezTo>
                  <a:cubicBezTo>
                    <a:pt x="1351" y="3386"/>
                    <a:pt x="1612" y="3445"/>
                    <a:pt x="1874" y="3445"/>
                  </a:cubicBezTo>
                  <a:cubicBezTo>
                    <a:pt x="2496" y="3445"/>
                    <a:pt x="3123" y="3114"/>
                    <a:pt x="3435" y="2552"/>
                  </a:cubicBezTo>
                  <a:cubicBezTo>
                    <a:pt x="3877" y="1754"/>
                    <a:pt x="3589" y="660"/>
                    <a:pt x="2811" y="211"/>
                  </a:cubicBezTo>
                  <a:cubicBezTo>
                    <a:pt x="2563" y="67"/>
                    <a:pt x="2284" y="0"/>
                    <a:pt x="20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0" name="Google Shape;10630;p25"/>
            <p:cNvSpPr/>
            <p:nvPr/>
          </p:nvSpPr>
          <p:spPr>
            <a:xfrm>
              <a:off x="2165000" y="1293050"/>
              <a:ext cx="97800" cy="87125"/>
            </a:xfrm>
            <a:custGeom>
              <a:avLst/>
              <a:gdLst/>
              <a:ahLst/>
              <a:cxnLst/>
              <a:rect l="l" t="t" r="r" b="b"/>
              <a:pathLst>
                <a:path w="3912" h="3485" extrusionOk="0">
                  <a:moveTo>
                    <a:pt x="2029" y="0"/>
                  </a:moveTo>
                  <a:cubicBezTo>
                    <a:pt x="1419" y="0"/>
                    <a:pt x="793" y="310"/>
                    <a:pt x="467" y="851"/>
                  </a:cubicBezTo>
                  <a:cubicBezTo>
                    <a:pt x="0" y="1625"/>
                    <a:pt x="251" y="2739"/>
                    <a:pt x="1001" y="3233"/>
                  </a:cubicBezTo>
                  <a:cubicBezTo>
                    <a:pt x="1262" y="3404"/>
                    <a:pt x="1569" y="3484"/>
                    <a:pt x="1880" y="3484"/>
                  </a:cubicBezTo>
                  <a:cubicBezTo>
                    <a:pt x="2491" y="3484"/>
                    <a:pt x="3117" y="3175"/>
                    <a:pt x="3444" y="2633"/>
                  </a:cubicBezTo>
                  <a:cubicBezTo>
                    <a:pt x="3911" y="1859"/>
                    <a:pt x="3661" y="747"/>
                    <a:pt x="2909" y="253"/>
                  </a:cubicBezTo>
                  <a:cubicBezTo>
                    <a:pt x="2648" y="81"/>
                    <a:pt x="2340" y="0"/>
                    <a:pt x="20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1" name="Google Shape;10631;p25"/>
            <p:cNvSpPr/>
            <p:nvPr/>
          </p:nvSpPr>
          <p:spPr>
            <a:xfrm>
              <a:off x="5886050" y="3385300"/>
              <a:ext cx="98975" cy="87125"/>
            </a:xfrm>
            <a:custGeom>
              <a:avLst/>
              <a:gdLst/>
              <a:ahLst/>
              <a:cxnLst/>
              <a:rect l="l" t="t" r="r" b="b"/>
              <a:pathLst>
                <a:path w="3959" h="3485" extrusionOk="0">
                  <a:moveTo>
                    <a:pt x="2050" y="0"/>
                  </a:moveTo>
                  <a:cubicBezTo>
                    <a:pt x="1431" y="0"/>
                    <a:pt x="802" y="322"/>
                    <a:pt x="481" y="869"/>
                  </a:cubicBezTo>
                  <a:cubicBezTo>
                    <a:pt x="0" y="1690"/>
                    <a:pt x="317" y="2857"/>
                    <a:pt x="1138" y="3297"/>
                  </a:cubicBezTo>
                  <a:cubicBezTo>
                    <a:pt x="1375" y="3425"/>
                    <a:pt x="1641" y="3484"/>
                    <a:pt x="1908" y="3484"/>
                  </a:cubicBezTo>
                  <a:cubicBezTo>
                    <a:pt x="2527" y="3484"/>
                    <a:pt x="3157" y="3164"/>
                    <a:pt x="3478" y="2617"/>
                  </a:cubicBezTo>
                  <a:cubicBezTo>
                    <a:pt x="3958" y="1796"/>
                    <a:pt x="3641" y="629"/>
                    <a:pt x="2821" y="188"/>
                  </a:cubicBezTo>
                  <a:cubicBezTo>
                    <a:pt x="2583" y="60"/>
                    <a:pt x="2318" y="0"/>
                    <a:pt x="205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2" name="Google Shape;10632;p25"/>
            <p:cNvSpPr/>
            <p:nvPr/>
          </p:nvSpPr>
          <p:spPr>
            <a:xfrm>
              <a:off x="3944875" y="577300"/>
              <a:ext cx="97825" cy="87150"/>
            </a:xfrm>
            <a:custGeom>
              <a:avLst/>
              <a:gdLst/>
              <a:ahLst/>
              <a:cxnLst/>
              <a:rect l="l" t="t" r="r" b="b"/>
              <a:pathLst>
                <a:path w="3913" h="3486" extrusionOk="0">
                  <a:moveTo>
                    <a:pt x="2028" y="0"/>
                  </a:moveTo>
                  <a:cubicBezTo>
                    <a:pt x="1391" y="0"/>
                    <a:pt x="740" y="341"/>
                    <a:pt x="429" y="920"/>
                  </a:cubicBezTo>
                  <a:cubicBezTo>
                    <a:pt x="1" y="1722"/>
                    <a:pt x="298" y="2821"/>
                    <a:pt x="1069" y="3272"/>
                  </a:cubicBezTo>
                  <a:cubicBezTo>
                    <a:pt x="1317" y="3417"/>
                    <a:pt x="1600" y="3485"/>
                    <a:pt x="1885" y="3485"/>
                  </a:cubicBezTo>
                  <a:cubicBezTo>
                    <a:pt x="2523" y="3485"/>
                    <a:pt x="3174" y="3144"/>
                    <a:pt x="3484" y="2566"/>
                  </a:cubicBezTo>
                  <a:cubicBezTo>
                    <a:pt x="3913" y="1764"/>
                    <a:pt x="3615" y="665"/>
                    <a:pt x="2845" y="214"/>
                  </a:cubicBezTo>
                  <a:cubicBezTo>
                    <a:pt x="2596" y="68"/>
                    <a:pt x="2313" y="0"/>
                    <a:pt x="202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3" name="Google Shape;10633;p25"/>
            <p:cNvSpPr/>
            <p:nvPr/>
          </p:nvSpPr>
          <p:spPr>
            <a:xfrm>
              <a:off x="5969750" y="2964250"/>
              <a:ext cx="98900" cy="87125"/>
            </a:xfrm>
            <a:custGeom>
              <a:avLst/>
              <a:gdLst/>
              <a:ahLst/>
              <a:cxnLst/>
              <a:rect l="l" t="t" r="r" b="b"/>
              <a:pathLst>
                <a:path w="3956" h="3485" extrusionOk="0">
                  <a:moveTo>
                    <a:pt x="2048" y="0"/>
                  </a:moveTo>
                  <a:cubicBezTo>
                    <a:pt x="1446" y="0"/>
                    <a:pt x="830" y="303"/>
                    <a:pt x="501" y="829"/>
                  </a:cubicBezTo>
                  <a:cubicBezTo>
                    <a:pt x="0" y="1631"/>
                    <a:pt x="288" y="2808"/>
                    <a:pt x="1098" y="3276"/>
                  </a:cubicBezTo>
                  <a:cubicBezTo>
                    <a:pt x="1344" y="3417"/>
                    <a:pt x="1624" y="3484"/>
                    <a:pt x="1907" y="3484"/>
                  </a:cubicBezTo>
                  <a:cubicBezTo>
                    <a:pt x="2509" y="3484"/>
                    <a:pt x="3124" y="3182"/>
                    <a:pt x="3454" y="2655"/>
                  </a:cubicBezTo>
                  <a:cubicBezTo>
                    <a:pt x="3955" y="1854"/>
                    <a:pt x="3668" y="676"/>
                    <a:pt x="2857" y="209"/>
                  </a:cubicBezTo>
                  <a:cubicBezTo>
                    <a:pt x="2612" y="67"/>
                    <a:pt x="2332" y="0"/>
                    <a:pt x="204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4" name="Google Shape;10634;p25"/>
            <p:cNvSpPr/>
            <p:nvPr/>
          </p:nvSpPr>
          <p:spPr>
            <a:xfrm>
              <a:off x="1632175" y="2242050"/>
              <a:ext cx="97000" cy="86125"/>
            </a:xfrm>
            <a:custGeom>
              <a:avLst/>
              <a:gdLst/>
              <a:ahLst/>
              <a:cxnLst/>
              <a:rect l="l" t="t" r="r" b="b"/>
              <a:pathLst>
                <a:path w="3880" h="3445" extrusionOk="0">
                  <a:moveTo>
                    <a:pt x="2003" y="0"/>
                  </a:moveTo>
                  <a:cubicBezTo>
                    <a:pt x="1358" y="0"/>
                    <a:pt x="706" y="355"/>
                    <a:pt x="410" y="950"/>
                  </a:cubicBezTo>
                  <a:cubicBezTo>
                    <a:pt x="1" y="1772"/>
                    <a:pt x="335" y="2855"/>
                    <a:pt x="1125" y="3266"/>
                  </a:cubicBezTo>
                  <a:cubicBezTo>
                    <a:pt x="1359" y="3388"/>
                    <a:pt x="1616" y="3445"/>
                    <a:pt x="1875" y="3445"/>
                  </a:cubicBezTo>
                  <a:cubicBezTo>
                    <a:pt x="2500" y="3445"/>
                    <a:pt x="3132" y="3110"/>
                    <a:pt x="3442" y="2543"/>
                  </a:cubicBezTo>
                  <a:cubicBezTo>
                    <a:pt x="3879" y="1738"/>
                    <a:pt x="3580" y="649"/>
                    <a:pt x="2801" y="206"/>
                  </a:cubicBezTo>
                  <a:cubicBezTo>
                    <a:pt x="2555" y="66"/>
                    <a:pt x="2280" y="0"/>
                    <a:pt x="20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5" name="Google Shape;10635;p25"/>
            <p:cNvSpPr/>
            <p:nvPr/>
          </p:nvSpPr>
          <p:spPr>
            <a:xfrm>
              <a:off x="5353275" y="4334300"/>
              <a:ext cx="97525" cy="86150"/>
            </a:xfrm>
            <a:custGeom>
              <a:avLst/>
              <a:gdLst/>
              <a:ahLst/>
              <a:cxnLst/>
              <a:rect l="l" t="t" r="r" b="b"/>
              <a:pathLst>
                <a:path w="3901" h="3446" extrusionOk="0">
                  <a:moveTo>
                    <a:pt x="2025" y="0"/>
                  </a:moveTo>
                  <a:cubicBezTo>
                    <a:pt x="1429" y="0"/>
                    <a:pt x="822" y="304"/>
                    <a:pt x="497" y="833"/>
                  </a:cubicBezTo>
                  <a:cubicBezTo>
                    <a:pt x="0" y="1647"/>
                    <a:pt x="302" y="2811"/>
                    <a:pt x="1129" y="3256"/>
                  </a:cubicBezTo>
                  <a:cubicBezTo>
                    <a:pt x="1367" y="3385"/>
                    <a:pt x="1632" y="3445"/>
                    <a:pt x="1898" y="3445"/>
                  </a:cubicBezTo>
                  <a:cubicBezTo>
                    <a:pt x="2515" y="3445"/>
                    <a:pt x="3138" y="3119"/>
                    <a:pt x="3451" y="2563"/>
                  </a:cubicBezTo>
                  <a:cubicBezTo>
                    <a:pt x="3901" y="1766"/>
                    <a:pt x="3616" y="673"/>
                    <a:pt x="2841" y="216"/>
                  </a:cubicBezTo>
                  <a:cubicBezTo>
                    <a:pt x="2593" y="69"/>
                    <a:pt x="2310" y="0"/>
                    <a:pt x="202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6" name="Google Shape;10636;p25"/>
            <p:cNvSpPr/>
            <p:nvPr/>
          </p:nvSpPr>
          <p:spPr>
            <a:xfrm>
              <a:off x="1548875" y="2663675"/>
              <a:ext cx="96300" cy="85000"/>
            </a:xfrm>
            <a:custGeom>
              <a:avLst/>
              <a:gdLst/>
              <a:ahLst/>
              <a:cxnLst/>
              <a:rect l="l" t="t" r="r" b="b"/>
              <a:pathLst>
                <a:path w="3852" h="3400" extrusionOk="0">
                  <a:moveTo>
                    <a:pt x="1967" y="1"/>
                  </a:moveTo>
                  <a:cubicBezTo>
                    <a:pt x="1391" y="1"/>
                    <a:pt x="818" y="295"/>
                    <a:pt x="495" y="816"/>
                  </a:cubicBezTo>
                  <a:cubicBezTo>
                    <a:pt x="1" y="1613"/>
                    <a:pt x="256" y="2698"/>
                    <a:pt x="1050" y="3172"/>
                  </a:cubicBezTo>
                  <a:cubicBezTo>
                    <a:pt x="1309" y="3327"/>
                    <a:pt x="1597" y="3400"/>
                    <a:pt x="1883" y="3400"/>
                  </a:cubicBezTo>
                  <a:cubicBezTo>
                    <a:pt x="2477" y="3400"/>
                    <a:pt x="3066" y="3087"/>
                    <a:pt x="3383" y="2534"/>
                  </a:cubicBezTo>
                  <a:cubicBezTo>
                    <a:pt x="3851" y="1716"/>
                    <a:pt x="3561" y="645"/>
                    <a:pt x="2752" y="200"/>
                  </a:cubicBezTo>
                  <a:cubicBezTo>
                    <a:pt x="2506" y="65"/>
                    <a:pt x="2236" y="1"/>
                    <a:pt x="19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7" name="Google Shape;10637;p25"/>
            <p:cNvSpPr/>
            <p:nvPr/>
          </p:nvSpPr>
          <p:spPr>
            <a:xfrm>
              <a:off x="5037850" y="4625150"/>
              <a:ext cx="95800" cy="85025"/>
            </a:xfrm>
            <a:custGeom>
              <a:avLst/>
              <a:gdLst/>
              <a:ahLst/>
              <a:cxnLst/>
              <a:rect l="l" t="t" r="r" b="b"/>
              <a:pathLst>
                <a:path w="3832" h="3401" extrusionOk="0">
                  <a:moveTo>
                    <a:pt x="1970" y="1"/>
                  </a:moveTo>
                  <a:cubicBezTo>
                    <a:pt x="1377" y="1"/>
                    <a:pt x="788" y="312"/>
                    <a:pt x="472" y="863"/>
                  </a:cubicBezTo>
                  <a:cubicBezTo>
                    <a:pt x="0" y="1681"/>
                    <a:pt x="289" y="2752"/>
                    <a:pt x="1098" y="3199"/>
                  </a:cubicBezTo>
                  <a:cubicBezTo>
                    <a:pt x="1345" y="3336"/>
                    <a:pt x="1616" y="3400"/>
                    <a:pt x="1885" y="3400"/>
                  </a:cubicBezTo>
                  <a:cubicBezTo>
                    <a:pt x="2498" y="3400"/>
                    <a:pt x="3104" y="3066"/>
                    <a:pt x="3410" y="2488"/>
                  </a:cubicBezTo>
                  <a:cubicBezTo>
                    <a:pt x="3831" y="1696"/>
                    <a:pt x="3560" y="683"/>
                    <a:pt x="2804" y="229"/>
                  </a:cubicBezTo>
                  <a:cubicBezTo>
                    <a:pt x="2546" y="74"/>
                    <a:pt x="2257" y="1"/>
                    <a:pt x="19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8" name="Google Shape;10638;p25"/>
            <p:cNvSpPr/>
            <p:nvPr/>
          </p:nvSpPr>
          <p:spPr>
            <a:xfrm>
              <a:off x="3574750" y="5051225"/>
              <a:ext cx="94775" cy="83775"/>
            </a:xfrm>
            <a:custGeom>
              <a:avLst/>
              <a:gdLst/>
              <a:ahLst/>
              <a:cxnLst/>
              <a:rect l="l" t="t" r="r" b="b"/>
              <a:pathLst>
                <a:path w="3791" h="3351" extrusionOk="0">
                  <a:moveTo>
                    <a:pt x="1913" y="0"/>
                  </a:moveTo>
                  <a:cubicBezTo>
                    <a:pt x="1328" y="0"/>
                    <a:pt x="769" y="323"/>
                    <a:pt x="457" y="903"/>
                  </a:cubicBezTo>
                  <a:cubicBezTo>
                    <a:pt x="0" y="1757"/>
                    <a:pt x="310" y="2753"/>
                    <a:pt x="1166" y="3177"/>
                  </a:cubicBezTo>
                  <a:cubicBezTo>
                    <a:pt x="1403" y="3295"/>
                    <a:pt x="1651" y="3351"/>
                    <a:pt x="1894" y="3351"/>
                  </a:cubicBezTo>
                  <a:cubicBezTo>
                    <a:pt x="2482" y="3351"/>
                    <a:pt x="3043" y="3024"/>
                    <a:pt x="3353" y="2446"/>
                  </a:cubicBezTo>
                  <a:cubicBezTo>
                    <a:pt x="3790" y="1630"/>
                    <a:pt x="3530" y="682"/>
                    <a:pt x="2741" y="227"/>
                  </a:cubicBezTo>
                  <a:cubicBezTo>
                    <a:pt x="2476" y="73"/>
                    <a:pt x="2192" y="0"/>
                    <a:pt x="19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9" name="Google Shape;10639;p25"/>
            <p:cNvSpPr/>
            <p:nvPr/>
          </p:nvSpPr>
          <p:spPr>
            <a:xfrm>
              <a:off x="1947050" y="4135825"/>
              <a:ext cx="94225" cy="83800"/>
            </a:xfrm>
            <a:custGeom>
              <a:avLst/>
              <a:gdLst/>
              <a:ahLst/>
              <a:cxnLst/>
              <a:rect l="l" t="t" r="r" b="b"/>
              <a:pathLst>
                <a:path w="3769" h="3352" extrusionOk="0">
                  <a:moveTo>
                    <a:pt x="1894" y="1"/>
                  </a:moveTo>
                  <a:cubicBezTo>
                    <a:pt x="1322" y="1"/>
                    <a:pt x="774" y="309"/>
                    <a:pt x="457" y="868"/>
                  </a:cubicBezTo>
                  <a:cubicBezTo>
                    <a:pt x="1" y="1676"/>
                    <a:pt x="239" y="2635"/>
                    <a:pt x="1013" y="3105"/>
                  </a:cubicBezTo>
                  <a:cubicBezTo>
                    <a:pt x="1288" y="3272"/>
                    <a:pt x="1585" y="3352"/>
                    <a:pt x="1876" y="3352"/>
                  </a:cubicBezTo>
                  <a:cubicBezTo>
                    <a:pt x="2447" y="3352"/>
                    <a:pt x="2995" y="3044"/>
                    <a:pt x="3312" y="2485"/>
                  </a:cubicBezTo>
                  <a:cubicBezTo>
                    <a:pt x="3769" y="1677"/>
                    <a:pt x="3531" y="719"/>
                    <a:pt x="2756" y="248"/>
                  </a:cubicBezTo>
                  <a:cubicBezTo>
                    <a:pt x="2481" y="81"/>
                    <a:pt x="2184" y="1"/>
                    <a:pt x="189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0" name="Google Shape;10640;p25"/>
            <p:cNvSpPr/>
            <p:nvPr/>
          </p:nvSpPr>
          <p:spPr>
            <a:xfrm>
              <a:off x="3159150" y="4973625"/>
              <a:ext cx="94825" cy="83800"/>
            </a:xfrm>
            <a:custGeom>
              <a:avLst/>
              <a:gdLst/>
              <a:ahLst/>
              <a:cxnLst/>
              <a:rect l="l" t="t" r="r" b="b"/>
              <a:pathLst>
                <a:path w="3793" h="3352" extrusionOk="0">
                  <a:moveTo>
                    <a:pt x="1914" y="1"/>
                  </a:moveTo>
                  <a:cubicBezTo>
                    <a:pt x="1329" y="1"/>
                    <a:pt x="770" y="324"/>
                    <a:pt x="459" y="904"/>
                  </a:cubicBezTo>
                  <a:cubicBezTo>
                    <a:pt x="1" y="1757"/>
                    <a:pt x="313" y="2755"/>
                    <a:pt x="1168" y="3178"/>
                  </a:cubicBezTo>
                  <a:cubicBezTo>
                    <a:pt x="1405" y="3295"/>
                    <a:pt x="1653" y="3351"/>
                    <a:pt x="1897" y="3351"/>
                  </a:cubicBezTo>
                  <a:cubicBezTo>
                    <a:pt x="2485" y="3351"/>
                    <a:pt x="3045" y="3025"/>
                    <a:pt x="3355" y="2447"/>
                  </a:cubicBezTo>
                  <a:cubicBezTo>
                    <a:pt x="3792" y="1629"/>
                    <a:pt x="3530" y="681"/>
                    <a:pt x="2743" y="228"/>
                  </a:cubicBezTo>
                  <a:cubicBezTo>
                    <a:pt x="2477" y="74"/>
                    <a:pt x="2193" y="1"/>
                    <a:pt x="19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1" name="Google Shape;10641;p25"/>
            <p:cNvSpPr/>
            <p:nvPr/>
          </p:nvSpPr>
          <p:spPr>
            <a:xfrm>
              <a:off x="2229325" y="4450550"/>
              <a:ext cx="94225" cy="83800"/>
            </a:xfrm>
            <a:custGeom>
              <a:avLst/>
              <a:gdLst/>
              <a:ahLst/>
              <a:cxnLst/>
              <a:rect l="l" t="t" r="r" b="b"/>
              <a:pathLst>
                <a:path w="3769" h="3352" extrusionOk="0">
                  <a:moveTo>
                    <a:pt x="1892" y="1"/>
                  </a:moveTo>
                  <a:cubicBezTo>
                    <a:pt x="1319" y="1"/>
                    <a:pt x="769" y="310"/>
                    <a:pt x="454" y="872"/>
                  </a:cubicBezTo>
                  <a:cubicBezTo>
                    <a:pt x="0" y="1681"/>
                    <a:pt x="240" y="2639"/>
                    <a:pt x="1017" y="3106"/>
                  </a:cubicBezTo>
                  <a:cubicBezTo>
                    <a:pt x="1291" y="3272"/>
                    <a:pt x="1586" y="3351"/>
                    <a:pt x="1875" y="3351"/>
                  </a:cubicBezTo>
                  <a:cubicBezTo>
                    <a:pt x="2449" y="3351"/>
                    <a:pt x="2999" y="3041"/>
                    <a:pt x="3314" y="2479"/>
                  </a:cubicBezTo>
                  <a:cubicBezTo>
                    <a:pt x="3768" y="1671"/>
                    <a:pt x="3527" y="713"/>
                    <a:pt x="2750" y="245"/>
                  </a:cubicBezTo>
                  <a:cubicBezTo>
                    <a:pt x="2476" y="80"/>
                    <a:pt x="2181" y="1"/>
                    <a:pt x="189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2" name="Google Shape;10642;p25"/>
            <p:cNvSpPr/>
            <p:nvPr/>
          </p:nvSpPr>
          <p:spPr>
            <a:xfrm>
              <a:off x="5526700" y="1312075"/>
              <a:ext cx="91325" cy="80425"/>
            </a:xfrm>
            <a:custGeom>
              <a:avLst/>
              <a:gdLst/>
              <a:ahLst/>
              <a:cxnLst/>
              <a:rect l="l" t="t" r="r" b="b"/>
              <a:pathLst>
                <a:path w="3653" h="3217" extrusionOk="0">
                  <a:moveTo>
                    <a:pt x="1834" y="1"/>
                  </a:moveTo>
                  <a:cubicBezTo>
                    <a:pt x="1316" y="1"/>
                    <a:pt x="816" y="262"/>
                    <a:pt x="506" y="744"/>
                  </a:cubicBezTo>
                  <a:cubicBezTo>
                    <a:pt x="1" y="1530"/>
                    <a:pt x="217" y="2516"/>
                    <a:pt x="997" y="2984"/>
                  </a:cubicBezTo>
                  <a:cubicBezTo>
                    <a:pt x="1258" y="3141"/>
                    <a:pt x="1541" y="3217"/>
                    <a:pt x="1819" y="3217"/>
                  </a:cubicBezTo>
                  <a:cubicBezTo>
                    <a:pt x="2337" y="3217"/>
                    <a:pt x="2837" y="2955"/>
                    <a:pt x="3147" y="2473"/>
                  </a:cubicBezTo>
                  <a:cubicBezTo>
                    <a:pt x="3652" y="1688"/>
                    <a:pt x="3436" y="700"/>
                    <a:pt x="2656" y="233"/>
                  </a:cubicBezTo>
                  <a:cubicBezTo>
                    <a:pt x="2395" y="76"/>
                    <a:pt x="2112" y="1"/>
                    <a:pt x="183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3" name="Google Shape;10643;p25"/>
            <p:cNvSpPr/>
            <p:nvPr/>
          </p:nvSpPr>
          <p:spPr>
            <a:xfrm>
              <a:off x="3349550" y="556250"/>
              <a:ext cx="91025" cy="80450"/>
            </a:xfrm>
            <a:custGeom>
              <a:avLst/>
              <a:gdLst/>
              <a:ahLst/>
              <a:cxnLst/>
              <a:rect l="l" t="t" r="r" b="b"/>
              <a:pathLst>
                <a:path w="3641" h="3218" extrusionOk="0">
                  <a:moveTo>
                    <a:pt x="1838" y="1"/>
                  </a:moveTo>
                  <a:cubicBezTo>
                    <a:pt x="1293" y="1"/>
                    <a:pt x="770" y="293"/>
                    <a:pt x="466" y="819"/>
                  </a:cubicBezTo>
                  <a:cubicBezTo>
                    <a:pt x="0" y="1626"/>
                    <a:pt x="267" y="2596"/>
                    <a:pt x="1073" y="3026"/>
                  </a:cubicBezTo>
                  <a:cubicBezTo>
                    <a:pt x="1315" y="3156"/>
                    <a:pt x="1571" y="3217"/>
                    <a:pt x="1821" y="3217"/>
                  </a:cubicBezTo>
                  <a:cubicBezTo>
                    <a:pt x="2403" y="3217"/>
                    <a:pt x="2958" y="2885"/>
                    <a:pt x="3248" y="2300"/>
                  </a:cubicBezTo>
                  <a:cubicBezTo>
                    <a:pt x="3640" y="1511"/>
                    <a:pt x="3353" y="601"/>
                    <a:pt x="2585" y="191"/>
                  </a:cubicBezTo>
                  <a:cubicBezTo>
                    <a:pt x="2344" y="62"/>
                    <a:pt x="2088" y="1"/>
                    <a:pt x="183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4" name="Google Shape;10644;p25"/>
            <p:cNvSpPr/>
            <p:nvPr/>
          </p:nvSpPr>
          <p:spPr>
            <a:xfrm>
              <a:off x="5908250" y="1994700"/>
              <a:ext cx="91325" cy="80400"/>
            </a:xfrm>
            <a:custGeom>
              <a:avLst/>
              <a:gdLst/>
              <a:ahLst/>
              <a:cxnLst/>
              <a:rect l="l" t="t" r="r" b="b"/>
              <a:pathLst>
                <a:path w="3653" h="3216" extrusionOk="0">
                  <a:moveTo>
                    <a:pt x="1835" y="0"/>
                  </a:moveTo>
                  <a:cubicBezTo>
                    <a:pt x="1315" y="0"/>
                    <a:pt x="811" y="264"/>
                    <a:pt x="502" y="750"/>
                  </a:cubicBezTo>
                  <a:cubicBezTo>
                    <a:pt x="1" y="1538"/>
                    <a:pt x="220" y="2521"/>
                    <a:pt x="1001" y="2987"/>
                  </a:cubicBezTo>
                  <a:cubicBezTo>
                    <a:pt x="1261" y="3141"/>
                    <a:pt x="1542" y="3215"/>
                    <a:pt x="1817" y="3215"/>
                  </a:cubicBezTo>
                  <a:cubicBezTo>
                    <a:pt x="2338" y="3215"/>
                    <a:pt x="2841" y="2951"/>
                    <a:pt x="3150" y="2466"/>
                  </a:cubicBezTo>
                  <a:cubicBezTo>
                    <a:pt x="3652" y="1678"/>
                    <a:pt x="3433" y="694"/>
                    <a:pt x="2650" y="228"/>
                  </a:cubicBezTo>
                  <a:cubicBezTo>
                    <a:pt x="2391" y="74"/>
                    <a:pt x="2111" y="0"/>
                    <a:pt x="18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5" name="Google Shape;10645;p25"/>
            <p:cNvSpPr/>
            <p:nvPr/>
          </p:nvSpPr>
          <p:spPr>
            <a:xfrm>
              <a:off x="4779625" y="735850"/>
              <a:ext cx="90550" cy="80425"/>
            </a:xfrm>
            <a:custGeom>
              <a:avLst/>
              <a:gdLst/>
              <a:ahLst/>
              <a:cxnLst/>
              <a:rect l="l" t="t" r="r" b="b"/>
              <a:pathLst>
                <a:path w="3622" h="3217" extrusionOk="0">
                  <a:moveTo>
                    <a:pt x="1819" y="0"/>
                  </a:moveTo>
                  <a:cubicBezTo>
                    <a:pt x="1250" y="0"/>
                    <a:pt x="707" y="317"/>
                    <a:pt x="410" y="883"/>
                  </a:cubicBezTo>
                  <a:cubicBezTo>
                    <a:pt x="1" y="1667"/>
                    <a:pt x="265" y="2581"/>
                    <a:pt x="1023" y="3007"/>
                  </a:cubicBezTo>
                  <a:cubicBezTo>
                    <a:pt x="1274" y="3149"/>
                    <a:pt x="1542" y="3216"/>
                    <a:pt x="1804" y="3216"/>
                  </a:cubicBezTo>
                  <a:cubicBezTo>
                    <a:pt x="2372" y="3216"/>
                    <a:pt x="2916" y="2898"/>
                    <a:pt x="3212" y="2332"/>
                  </a:cubicBezTo>
                  <a:cubicBezTo>
                    <a:pt x="3621" y="1548"/>
                    <a:pt x="3358" y="634"/>
                    <a:pt x="2600" y="209"/>
                  </a:cubicBezTo>
                  <a:cubicBezTo>
                    <a:pt x="2349" y="67"/>
                    <a:pt x="2081" y="0"/>
                    <a:pt x="18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6" name="Google Shape;10646;p25"/>
            <p:cNvSpPr/>
            <p:nvPr/>
          </p:nvSpPr>
          <p:spPr>
            <a:xfrm>
              <a:off x="3166050" y="608850"/>
              <a:ext cx="92550" cy="81625"/>
            </a:xfrm>
            <a:custGeom>
              <a:avLst/>
              <a:gdLst/>
              <a:ahLst/>
              <a:cxnLst/>
              <a:rect l="l" t="t" r="r" b="b"/>
              <a:pathLst>
                <a:path w="3702" h="3265" extrusionOk="0">
                  <a:moveTo>
                    <a:pt x="1845" y="1"/>
                  </a:moveTo>
                  <a:cubicBezTo>
                    <a:pt x="1277" y="1"/>
                    <a:pt x="743" y="319"/>
                    <a:pt x="439" y="894"/>
                  </a:cubicBezTo>
                  <a:cubicBezTo>
                    <a:pt x="0" y="1727"/>
                    <a:pt x="292" y="2661"/>
                    <a:pt x="1122" y="3084"/>
                  </a:cubicBezTo>
                  <a:cubicBezTo>
                    <a:pt x="1361" y="3206"/>
                    <a:pt x="1611" y="3264"/>
                    <a:pt x="1854" y="3264"/>
                  </a:cubicBezTo>
                  <a:cubicBezTo>
                    <a:pt x="2405" y="3264"/>
                    <a:pt x="2926" y="2963"/>
                    <a:pt x="3235" y="2418"/>
                  </a:cubicBezTo>
                  <a:cubicBezTo>
                    <a:pt x="3702" y="1594"/>
                    <a:pt x="3444" y="653"/>
                    <a:pt x="2628" y="208"/>
                  </a:cubicBezTo>
                  <a:cubicBezTo>
                    <a:pt x="2373" y="68"/>
                    <a:pt x="2105" y="1"/>
                    <a:pt x="18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7" name="Google Shape;10647;p25"/>
            <p:cNvSpPr/>
            <p:nvPr/>
          </p:nvSpPr>
          <p:spPr>
            <a:xfrm>
              <a:off x="5957250" y="2178025"/>
              <a:ext cx="92600" cy="81575"/>
            </a:xfrm>
            <a:custGeom>
              <a:avLst/>
              <a:gdLst/>
              <a:ahLst/>
              <a:cxnLst/>
              <a:rect l="l" t="t" r="r" b="b"/>
              <a:pathLst>
                <a:path w="3704" h="3263" extrusionOk="0">
                  <a:moveTo>
                    <a:pt x="1849" y="0"/>
                  </a:moveTo>
                  <a:cubicBezTo>
                    <a:pt x="1297" y="0"/>
                    <a:pt x="777" y="301"/>
                    <a:pt x="468" y="847"/>
                  </a:cubicBezTo>
                  <a:cubicBezTo>
                    <a:pt x="1" y="1670"/>
                    <a:pt x="259" y="2610"/>
                    <a:pt x="1076" y="3057"/>
                  </a:cubicBezTo>
                  <a:cubicBezTo>
                    <a:pt x="1331" y="3196"/>
                    <a:pt x="1598" y="3263"/>
                    <a:pt x="1858" y="3263"/>
                  </a:cubicBezTo>
                  <a:cubicBezTo>
                    <a:pt x="2426" y="3263"/>
                    <a:pt x="2960" y="2944"/>
                    <a:pt x="3265" y="2369"/>
                  </a:cubicBezTo>
                  <a:cubicBezTo>
                    <a:pt x="3704" y="1538"/>
                    <a:pt x="3411" y="602"/>
                    <a:pt x="2581" y="180"/>
                  </a:cubicBezTo>
                  <a:cubicBezTo>
                    <a:pt x="2341" y="59"/>
                    <a:pt x="2092" y="0"/>
                    <a:pt x="184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8" name="Google Shape;10648;p25"/>
            <p:cNvSpPr/>
            <p:nvPr/>
          </p:nvSpPr>
          <p:spPr>
            <a:xfrm>
              <a:off x="2983650" y="662625"/>
              <a:ext cx="91425" cy="80375"/>
            </a:xfrm>
            <a:custGeom>
              <a:avLst/>
              <a:gdLst/>
              <a:ahLst/>
              <a:cxnLst/>
              <a:rect l="l" t="t" r="r" b="b"/>
              <a:pathLst>
                <a:path w="3657" h="3215" extrusionOk="0">
                  <a:moveTo>
                    <a:pt x="1838" y="0"/>
                  </a:moveTo>
                  <a:cubicBezTo>
                    <a:pt x="1310" y="0"/>
                    <a:pt x="801" y="272"/>
                    <a:pt x="493" y="769"/>
                  </a:cubicBezTo>
                  <a:cubicBezTo>
                    <a:pt x="1" y="1564"/>
                    <a:pt x="235" y="2542"/>
                    <a:pt x="1025" y="2998"/>
                  </a:cubicBezTo>
                  <a:cubicBezTo>
                    <a:pt x="1279" y="3145"/>
                    <a:pt x="1552" y="3215"/>
                    <a:pt x="1821" y="3215"/>
                  </a:cubicBezTo>
                  <a:cubicBezTo>
                    <a:pt x="2349" y="3215"/>
                    <a:pt x="2858" y="2942"/>
                    <a:pt x="3166" y="2445"/>
                  </a:cubicBezTo>
                  <a:cubicBezTo>
                    <a:pt x="3657" y="1652"/>
                    <a:pt x="3424" y="674"/>
                    <a:pt x="2632" y="217"/>
                  </a:cubicBezTo>
                  <a:cubicBezTo>
                    <a:pt x="2379" y="70"/>
                    <a:pt x="2106" y="0"/>
                    <a:pt x="183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9" name="Google Shape;10649;p25"/>
            <p:cNvSpPr/>
            <p:nvPr/>
          </p:nvSpPr>
          <p:spPr>
            <a:xfrm>
              <a:off x="5012275" y="866600"/>
              <a:ext cx="90500" cy="80425"/>
            </a:xfrm>
            <a:custGeom>
              <a:avLst/>
              <a:gdLst/>
              <a:ahLst/>
              <a:cxnLst/>
              <a:rect l="l" t="t" r="r" b="b"/>
              <a:pathLst>
                <a:path w="3620" h="3217" extrusionOk="0">
                  <a:moveTo>
                    <a:pt x="1817" y="0"/>
                  </a:moveTo>
                  <a:cubicBezTo>
                    <a:pt x="1251" y="0"/>
                    <a:pt x="711" y="314"/>
                    <a:pt x="415" y="876"/>
                  </a:cubicBezTo>
                  <a:cubicBezTo>
                    <a:pt x="0" y="1658"/>
                    <a:pt x="257" y="2572"/>
                    <a:pt x="1013" y="3004"/>
                  </a:cubicBezTo>
                  <a:cubicBezTo>
                    <a:pt x="1266" y="3148"/>
                    <a:pt x="1536" y="3217"/>
                    <a:pt x="1801" y="3217"/>
                  </a:cubicBezTo>
                  <a:cubicBezTo>
                    <a:pt x="2366" y="3217"/>
                    <a:pt x="2907" y="2903"/>
                    <a:pt x="3206" y="2341"/>
                  </a:cubicBezTo>
                  <a:cubicBezTo>
                    <a:pt x="3620" y="1560"/>
                    <a:pt x="3362" y="645"/>
                    <a:pt x="2606" y="214"/>
                  </a:cubicBezTo>
                  <a:cubicBezTo>
                    <a:pt x="2352" y="69"/>
                    <a:pt x="2082" y="0"/>
                    <a:pt x="181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0" name="Google Shape;10650;p25"/>
            <p:cNvSpPr/>
            <p:nvPr/>
          </p:nvSpPr>
          <p:spPr>
            <a:xfrm>
              <a:off x="6008025" y="2362550"/>
              <a:ext cx="90375" cy="80475"/>
            </a:xfrm>
            <a:custGeom>
              <a:avLst/>
              <a:gdLst/>
              <a:ahLst/>
              <a:cxnLst/>
              <a:rect l="l" t="t" r="r" b="b"/>
              <a:pathLst>
                <a:path w="3615" h="3219" extrusionOk="0">
                  <a:moveTo>
                    <a:pt x="1818" y="1"/>
                  </a:moveTo>
                  <a:cubicBezTo>
                    <a:pt x="1271" y="1"/>
                    <a:pt x="744" y="294"/>
                    <a:pt x="439" y="826"/>
                  </a:cubicBezTo>
                  <a:cubicBezTo>
                    <a:pt x="0" y="1595"/>
                    <a:pt x="224" y="2522"/>
                    <a:pt x="960" y="2976"/>
                  </a:cubicBezTo>
                  <a:cubicBezTo>
                    <a:pt x="1226" y="3140"/>
                    <a:pt x="1514" y="3218"/>
                    <a:pt x="1797" y="3218"/>
                  </a:cubicBezTo>
                  <a:cubicBezTo>
                    <a:pt x="2344" y="3218"/>
                    <a:pt x="2869" y="2926"/>
                    <a:pt x="3174" y="2393"/>
                  </a:cubicBezTo>
                  <a:cubicBezTo>
                    <a:pt x="3615" y="1623"/>
                    <a:pt x="3391" y="696"/>
                    <a:pt x="2654" y="243"/>
                  </a:cubicBezTo>
                  <a:cubicBezTo>
                    <a:pt x="2388" y="79"/>
                    <a:pt x="2100" y="1"/>
                    <a:pt x="181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1" name="Google Shape;10651;p25"/>
            <p:cNvSpPr/>
            <p:nvPr/>
          </p:nvSpPr>
          <p:spPr>
            <a:xfrm>
              <a:off x="4131575" y="527475"/>
              <a:ext cx="90350" cy="80425"/>
            </a:xfrm>
            <a:custGeom>
              <a:avLst/>
              <a:gdLst/>
              <a:ahLst/>
              <a:cxnLst/>
              <a:rect l="l" t="t" r="r" b="b"/>
              <a:pathLst>
                <a:path w="3614" h="3217" extrusionOk="0">
                  <a:moveTo>
                    <a:pt x="1818" y="0"/>
                  </a:moveTo>
                  <a:cubicBezTo>
                    <a:pt x="1282" y="0"/>
                    <a:pt x="763" y="281"/>
                    <a:pt x="456" y="797"/>
                  </a:cubicBezTo>
                  <a:cubicBezTo>
                    <a:pt x="1" y="1560"/>
                    <a:pt x="207" y="2491"/>
                    <a:pt x="934" y="2959"/>
                  </a:cubicBezTo>
                  <a:cubicBezTo>
                    <a:pt x="1205" y="3133"/>
                    <a:pt x="1503" y="3217"/>
                    <a:pt x="1796" y="3217"/>
                  </a:cubicBezTo>
                  <a:cubicBezTo>
                    <a:pt x="2332" y="3217"/>
                    <a:pt x="2851" y="2936"/>
                    <a:pt x="3159" y="2421"/>
                  </a:cubicBezTo>
                  <a:cubicBezTo>
                    <a:pt x="3614" y="1656"/>
                    <a:pt x="3408" y="725"/>
                    <a:pt x="2681" y="258"/>
                  </a:cubicBezTo>
                  <a:cubicBezTo>
                    <a:pt x="2409" y="83"/>
                    <a:pt x="2111" y="0"/>
                    <a:pt x="181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2" name="Google Shape;10652;p25"/>
            <p:cNvSpPr/>
            <p:nvPr/>
          </p:nvSpPr>
          <p:spPr>
            <a:xfrm>
              <a:off x="5674500" y="4048000"/>
              <a:ext cx="88125" cy="78125"/>
            </a:xfrm>
            <a:custGeom>
              <a:avLst/>
              <a:gdLst/>
              <a:ahLst/>
              <a:cxnLst/>
              <a:rect l="l" t="t" r="r" b="b"/>
              <a:pathLst>
                <a:path w="3525" h="3125" extrusionOk="0">
                  <a:moveTo>
                    <a:pt x="1812" y="0"/>
                  </a:moveTo>
                  <a:cubicBezTo>
                    <a:pt x="1286" y="0"/>
                    <a:pt x="755" y="261"/>
                    <a:pt x="456" y="727"/>
                  </a:cubicBezTo>
                  <a:cubicBezTo>
                    <a:pt x="1" y="1437"/>
                    <a:pt x="214" y="2446"/>
                    <a:pt x="914" y="2896"/>
                  </a:cubicBezTo>
                  <a:cubicBezTo>
                    <a:pt x="1156" y="3051"/>
                    <a:pt x="1434" y="3124"/>
                    <a:pt x="1713" y="3124"/>
                  </a:cubicBezTo>
                  <a:cubicBezTo>
                    <a:pt x="2240" y="3124"/>
                    <a:pt x="2771" y="2864"/>
                    <a:pt x="3069" y="2398"/>
                  </a:cubicBezTo>
                  <a:cubicBezTo>
                    <a:pt x="3524" y="1689"/>
                    <a:pt x="3310" y="679"/>
                    <a:pt x="2611" y="228"/>
                  </a:cubicBezTo>
                  <a:cubicBezTo>
                    <a:pt x="2369" y="74"/>
                    <a:pt x="2091" y="0"/>
                    <a:pt x="18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3" name="Google Shape;10653;p25"/>
            <p:cNvSpPr/>
            <p:nvPr/>
          </p:nvSpPr>
          <p:spPr>
            <a:xfrm>
              <a:off x="6024675" y="3152650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2" y="0"/>
                  </a:moveTo>
                  <a:cubicBezTo>
                    <a:pt x="1249" y="0"/>
                    <a:pt x="687" y="304"/>
                    <a:pt x="404" y="826"/>
                  </a:cubicBezTo>
                  <a:cubicBezTo>
                    <a:pt x="0" y="1574"/>
                    <a:pt x="280" y="2555"/>
                    <a:pt x="1014" y="2951"/>
                  </a:cubicBezTo>
                  <a:cubicBezTo>
                    <a:pt x="1235" y="3071"/>
                    <a:pt x="1478" y="3127"/>
                    <a:pt x="1721" y="3127"/>
                  </a:cubicBezTo>
                  <a:cubicBezTo>
                    <a:pt x="2284" y="3127"/>
                    <a:pt x="2846" y="2824"/>
                    <a:pt x="3129" y="2301"/>
                  </a:cubicBezTo>
                  <a:cubicBezTo>
                    <a:pt x="3533" y="1554"/>
                    <a:pt x="3253" y="573"/>
                    <a:pt x="2519" y="177"/>
                  </a:cubicBezTo>
                  <a:cubicBezTo>
                    <a:pt x="2298" y="57"/>
                    <a:pt x="2055" y="0"/>
                    <a:pt x="18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4" name="Google Shape;10654;p25"/>
            <p:cNvSpPr/>
            <p:nvPr/>
          </p:nvSpPr>
          <p:spPr>
            <a:xfrm>
              <a:off x="2303000" y="1060375"/>
              <a:ext cx="88325" cy="78200"/>
            </a:xfrm>
            <a:custGeom>
              <a:avLst/>
              <a:gdLst/>
              <a:ahLst/>
              <a:cxnLst/>
              <a:rect l="l" t="t" r="r" b="b"/>
              <a:pathLst>
                <a:path w="3533" h="3128" extrusionOk="0">
                  <a:moveTo>
                    <a:pt x="1814" y="1"/>
                  </a:moveTo>
                  <a:cubicBezTo>
                    <a:pt x="1272" y="1"/>
                    <a:pt x="730" y="279"/>
                    <a:pt x="437" y="770"/>
                  </a:cubicBezTo>
                  <a:cubicBezTo>
                    <a:pt x="0" y="1501"/>
                    <a:pt x="242" y="2493"/>
                    <a:pt x="958" y="2921"/>
                  </a:cubicBezTo>
                  <a:cubicBezTo>
                    <a:pt x="1193" y="3062"/>
                    <a:pt x="1457" y="3128"/>
                    <a:pt x="1721" y="3128"/>
                  </a:cubicBezTo>
                  <a:cubicBezTo>
                    <a:pt x="2262" y="3128"/>
                    <a:pt x="2803" y="2850"/>
                    <a:pt x="3096" y="2358"/>
                  </a:cubicBezTo>
                  <a:cubicBezTo>
                    <a:pt x="3533" y="1629"/>
                    <a:pt x="3292" y="636"/>
                    <a:pt x="2576" y="207"/>
                  </a:cubicBezTo>
                  <a:cubicBezTo>
                    <a:pt x="2342" y="67"/>
                    <a:pt x="2078" y="1"/>
                    <a:pt x="18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5" name="Google Shape;10655;p25"/>
            <p:cNvSpPr/>
            <p:nvPr/>
          </p:nvSpPr>
          <p:spPr>
            <a:xfrm>
              <a:off x="1720125" y="1824925"/>
              <a:ext cx="88400" cy="78225"/>
            </a:xfrm>
            <a:custGeom>
              <a:avLst/>
              <a:gdLst/>
              <a:ahLst/>
              <a:cxnLst/>
              <a:rect l="l" t="t" r="r" b="b"/>
              <a:pathLst>
                <a:path w="3536" h="3129" extrusionOk="0">
                  <a:moveTo>
                    <a:pt x="1814" y="1"/>
                  </a:moveTo>
                  <a:cubicBezTo>
                    <a:pt x="1262" y="1"/>
                    <a:pt x="711" y="292"/>
                    <a:pt x="422" y="799"/>
                  </a:cubicBezTo>
                  <a:cubicBezTo>
                    <a:pt x="0" y="1539"/>
                    <a:pt x="261" y="2523"/>
                    <a:pt x="988" y="2937"/>
                  </a:cubicBezTo>
                  <a:cubicBezTo>
                    <a:pt x="1216" y="3067"/>
                    <a:pt x="1469" y="3128"/>
                    <a:pt x="1722" y="3128"/>
                  </a:cubicBezTo>
                  <a:cubicBezTo>
                    <a:pt x="2274" y="3128"/>
                    <a:pt x="2825" y="2837"/>
                    <a:pt x="3114" y="2330"/>
                  </a:cubicBezTo>
                  <a:cubicBezTo>
                    <a:pt x="3535" y="1590"/>
                    <a:pt x="3273" y="604"/>
                    <a:pt x="2548" y="192"/>
                  </a:cubicBezTo>
                  <a:cubicBezTo>
                    <a:pt x="2320" y="62"/>
                    <a:pt x="2067" y="1"/>
                    <a:pt x="18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6" name="Google Shape;10656;p25"/>
            <p:cNvSpPr/>
            <p:nvPr/>
          </p:nvSpPr>
          <p:spPr>
            <a:xfrm>
              <a:off x="5860075" y="1811850"/>
              <a:ext cx="88350" cy="78200"/>
            </a:xfrm>
            <a:custGeom>
              <a:avLst/>
              <a:gdLst/>
              <a:ahLst/>
              <a:cxnLst/>
              <a:rect l="l" t="t" r="r" b="b"/>
              <a:pathLst>
                <a:path w="3534" h="3128" extrusionOk="0">
                  <a:moveTo>
                    <a:pt x="1813" y="0"/>
                  </a:moveTo>
                  <a:cubicBezTo>
                    <a:pt x="1262" y="0"/>
                    <a:pt x="712" y="290"/>
                    <a:pt x="423" y="796"/>
                  </a:cubicBezTo>
                  <a:cubicBezTo>
                    <a:pt x="0" y="1534"/>
                    <a:pt x="260" y="2520"/>
                    <a:pt x="985" y="2934"/>
                  </a:cubicBezTo>
                  <a:cubicBezTo>
                    <a:pt x="1214" y="3065"/>
                    <a:pt x="1469" y="3127"/>
                    <a:pt x="1723" y="3127"/>
                  </a:cubicBezTo>
                  <a:cubicBezTo>
                    <a:pt x="2274" y="3127"/>
                    <a:pt x="2823" y="2838"/>
                    <a:pt x="3111" y="2333"/>
                  </a:cubicBezTo>
                  <a:cubicBezTo>
                    <a:pt x="3534" y="1593"/>
                    <a:pt x="3276" y="607"/>
                    <a:pt x="2551" y="193"/>
                  </a:cubicBezTo>
                  <a:cubicBezTo>
                    <a:pt x="2322" y="62"/>
                    <a:pt x="2067" y="0"/>
                    <a:pt x="18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7" name="Google Shape;10657;p25"/>
            <p:cNvSpPr/>
            <p:nvPr/>
          </p:nvSpPr>
          <p:spPr>
            <a:xfrm>
              <a:off x="3534075" y="504200"/>
              <a:ext cx="88325" cy="78200"/>
            </a:xfrm>
            <a:custGeom>
              <a:avLst/>
              <a:gdLst/>
              <a:ahLst/>
              <a:cxnLst/>
              <a:rect l="l" t="t" r="r" b="b"/>
              <a:pathLst>
                <a:path w="3533" h="3128" extrusionOk="0">
                  <a:moveTo>
                    <a:pt x="1813" y="0"/>
                  </a:moveTo>
                  <a:cubicBezTo>
                    <a:pt x="1245" y="0"/>
                    <a:pt x="679" y="309"/>
                    <a:pt x="398" y="838"/>
                  </a:cubicBezTo>
                  <a:cubicBezTo>
                    <a:pt x="1" y="1589"/>
                    <a:pt x="289" y="2569"/>
                    <a:pt x="1025" y="2958"/>
                  </a:cubicBezTo>
                  <a:cubicBezTo>
                    <a:pt x="1242" y="3074"/>
                    <a:pt x="1480" y="3128"/>
                    <a:pt x="1718" y="3128"/>
                  </a:cubicBezTo>
                  <a:cubicBezTo>
                    <a:pt x="2286" y="3128"/>
                    <a:pt x="2854" y="2818"/>
                    <a:pt x="3135" y="2289"/>
                  </a:cubicBezTo>
                  <a:cubicBezTo>
                    <a:pt x="3533" y="1539"/>
                    <a:pt x="3244" y="559"/>
                    <a:pt x="2507" y="170"/>
                  </a:cubicBezTo>
                  <a:cubicBezTo>
                    <a:pt x="2289" y="55"/>
                    <a:pt x="2051" y="0"/>
                    <a:pt x="18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8" name="Google Shape;10658;p25"/>
            <p:cNvSpPr/>
            <p:nvPr/>
          </p:nvSpPr>
          <p:spPr>
            <a:xfrm>
              <a:off x="1568450" y="3456050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4" y="0"/>
                  </a:moveTo>
                  <a:cubicBezTo>
                    <a:pt x="1272" y="0"/>
                    <a:pt x="730" y="278"/>
                    <a:pt x="437" y="770"/>
                  </a:cubicBezTo>
                  <a:cubicBezTo>
                    <a:pt x="0" y="1499"/>
                    <a:pt x="242" y="2491"/>
                    <a:pt x="958" y="2919"/>
                  </a:cubicBezTo>
                  <a:cubicBezTo>
                    <a:pt x="1193" y="3060"/>
                    <a:pt x="1457" y="3127"/>
                    <a:pt x="1721" y="3127"/>
                  </a:cubicBezTo>
                  <a:cubicBezTo>
                    <a:pt x="2262" y="3127"/>
                    <a:pt x="2803" y="2848"/>
                    <a:pt x="3096" y="2358"/>
                  </a:cubicBezTo>
                  <a:cubicBezTo>
                    <a:pt x="3533" y="1627"/>
                    <a:pt x="3291" y="635"/>
                    <a:pt x="2576" y="207"/>
                  </a:cubicBezTo>
                  <a:cubicBezTo>
                    <a:pt x="2342" y="66"/>
                    <a:pt x="2078" y="0"/>
                    <a:pt x="18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9" name="Google Shape;10659;p25"/>
            <p:cNvSpPr/>
            <p:nvPr/>
          </p:nvSpPr>
          <p:spPr>
            <a:xfrm>
              <a:off x="4359700" y="5025225"/>
              <a:ext cx="88325" cy="78175"/>
            </a:xfrm>
            <a:custGeom>
              <a:avLst/>
              <a:gdLst/>
              <a:ahLst/>
              <a:cxnLst/>
              <a:rect l="l" t="t" r="r" b="b"/>
              <a:pathLst>
                <a:path w="3533" h="3127" extrusionOk="0">
                  <a:moveTo>
                    <a:pt x="1813" y="1"/>
                  </a:moveTo>
                  <a:cubicBezTo>
                    <a:pt x="1244" y="1"/>
                    <a:pt x="676" y="311"/>
                    <a:pt x="397" y="841"/>
                  </a:cubicBezTo>
                  <a:cubicBezTo>
                    <a:pt x="0" y="1591"/>
                    <a:pt x="291" y="2573"/>
                    <a:pt x="1027" y="2959"/>
                  </a:cubicBezTo>
                  <a:cubicBezTo>
                    <a:pt x="1244" y="3073"/>
                    <a:pt x="1481" y="3126"/>
                    <a:pt x="1718" y="3126"/>
                  </a:cubicBezTo>
                  <a:cubicBezTo>
                    <a:pt x="2288" y="3126"/>
                    <a:pt x="2856" y="2816"/>
                    <a:pt x="3136" y="2287"/>
                  </a:cubicBezTo>
                  <a:cubicBezTo>
                    <a:pt x="3532" y="1535"/>
                    <a:pt x="3242" y="557"/>
                    <a:pt x="2505" y="169"/>
                  </a:cubicBezTo>
                  <a:cubicBezTo>
                    <a:pt x="2288" y="55"/>
                    <a:pt x="2050" y="1"/>
                    <a:pt x="181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0" name="Google Shape;10660;p25"/>
            <p:cNvSpPr/>
            <p:nvPr/>
          </p:nvSpPr>
          <p:spPr>
            <a:xfrm>
              <a:off x="5807175" y="3810275"/>
              <a:ext cx="89425" cy="79325"/>
            </a:xfrm>
            <a:custGeom>
              <a:avLst/>
              <a:gdLst/>
              <a:ahLst/>
              <a:cxnLst/>
              <a:rect l="l" t="t" r="r" b="b"/>
              <a:pathLst>
                <a:path w="3577" h="3173" extrusionOk="0">
                  <a:moveTo>
                    <a:pt x="1810" y="1"/>
                  </a:moveTo>
                  <a:cubicBezTo>
                    <a:pt x="1267" y="1"/>
                    <a:pt x="737" y="288"/>
                    <a:pt x="438" y="802"/>
                  </a:cubicBezTo>
                  <a:cubicBezTo>
                    <a:pt x="0" y="1555"/>
                    <a:pt x="235" y="2508"/>
                    <a:pt x="964" y="2949"/>
                  </a:cubicBezTo>
                  <a:cubicBezTo>
                    <a:pt x="1215" y="3101"/>
                    <a:pt x="1490" y="3173"/>
                    <a:pt x="1762" y="3173"/>
                  </a:cubicBezTo>
                  <a:cubicBezTo>
                    <a:pt x="2324" y="3173"/>
                    <a:pt x="2872" y="2866"/>
                    <a:pt x="3164" y="2322"/>
                  </a:cubicBezTo>
                  <a:cubicBezTo>
                    <a:pt x="3577" y="1556"/>
                    <a:pt x="3310" y="614"/>
                    <a:pt x="2563" y="197"/>
                  </a:cubicBezTo>
                  <a:cubicBezTo>
                    <a:pt x="2324" y="64"/>
                    <a:pt x="2066" y="1"/>
                    <a:pt x="181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1" name="Google Shape;10661;p25"/>
            <p:cNvSpPr/>
            <p:nvPr/>
          </p:nvSpPr>
          <p:spPr>
            <a:xfrm>
              <a:off x="1853475" y="1587775"/>
              <a:ext cx="88300" cy="78175"/>
            </a:xfrm>
            <a:custGeom>
              <a:avLst/>
              <a:gdLst/>
              <a:ahLst/>
              <a:cxnLst/>
              <a:rect l="l" t="t" r="r" b="b"/>
              <a:pathLst>
                <a:path w="3532" h="3127" extrusionOk="0">
                  <a:moveTo>
                    <a:pt x="1814" y="0"/>
                  </a:moveTo>
                  <a:cubicBezTo>
                    <a:pt x="1245" y="0"/>
                    <a:pt x="677" y="311"/>
                    <a:pt x="397" y="841"/>
                  </a:cubicBezTo>
                  <a:cubicBezTo>
                    <a:pt x="1" y="1592"/>
                    <a:pt x="291" y="2572"/>
                    <a:pt x="1028" y="2960"/>
                  </a:cubicBezTo>
                  <a:cubicBezTo>
                    <a:pt x="1244" y="3073"/>
                    <a:pt x="1481" y="3127"/>
                    <a:pt x="1718" y="3127"/>
                  </a:cubicBezTo>
                  <a:cubicBezTo>
                    <a:pt x="2288" y="3127"/>
                    <a:pt x="2857" y="2817"/>
                    <a:pt x="3136" y="2288"/>
                  </a:cubicBezTo>
                  <a:cubicBezTo>
                    <a:pt x="3531" y="1536"/>
                    <a:pt x="3243" y="558"/>
                    <a:pt x="2506" y="169"/>
                  </a:cubicBezTo>
                  <a:cubicBezTo>
                    <a:pt x="2289" y="54"/>
                    <a:pt x="2051" y="0"/>
                    <a:pt x="18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2" name="Google Shape;10662;p25"/>
            <p:cNvSpPr/>
            <p:nvPr/>
          </p:nvSpPr>
          <p:spPr>
            <a:xfrm>
              <a:off x="6059600" y="2548100"/>
              <a:ext cx="86950" cy="77475"/>
            </a:xfrm>
            <a:custGeom>
              <a:avLst/>
              <a:gdLst/>
              <a:ahLst/>
              <a:cxnLst/>
              <a:rect l="l" t="t" r="r" b="b"/>
              <a:pathLst>
                <a:path w="3478" h="3099" extrusionOk="0">
                  <a:moveTo>
                    <a:pt x="1773" y="1"/>
                  </a:moveTo>
                  <a:cubicBezTo>
                    <a:pt x="1200" y="1"/>
                    <a:pt x="621" y="308"/>
                    <a:pt x="378" y="840"/>
                  </a:cubicBezTo>
                  <a:cubicBezTo>
                    <a:pt x="0" y="1665"/>
                    <a:pt x="198" y="2387"/>
                    <a:pt x="939" y="2884"/>
                  </a:cubicBezTo>
                  <a:cubicBezTo>
                    <a:pt x="1159" y="3030"/>
                    <a:pt x="1414" y="3098"/>
                    <a:pt x="1673" y="3098"/>
                  </a:cubicBezTo>
                  <a:cubicBezTo>
                    <a:pt x="2219" y="3098"/>
                    <a:pt x="2781" y="2798"/>
                    <a:pt x="3062" y="2303"/>
                  </a:cubicBezTo>
                  <a:cubicBezTo>
                    <a:pt x="3478" y="1572"/>
                    <a:pt x="3202" y="567"/>
                    <a:pt x="2477" y="174"/>
                  </a:cubicBezTo>
                  <a:cubicBezTo>
                    <a:pt x="2261" y="56"/>
                    <a:pt x="2018" y="1"/>
                    <a:pt x="177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3" name="Google Shape;10663;p25"/>
            <p:cNvSpPr/>
            <p:nvPr/>
          </p:nvSpPr>
          <p:spPr>
            <a:xfrm>
              <a:off x="5542950" y="4286750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3" y="0"/>
                  </a:moveTo>
                  <a:cubicBezTo>
                    <a:pt x="1219" y="0"/>
                    <a:pt x="689" y="272"/>
                    <a:pt x="410" y="746"/>
                  </a:cubicBezTo>
                  <a:cubicBezTo>
                    <a:pt x="1" y="1442"/>
                    <a:pt x="241" y="2401"/>
                    <a:pt x="926" y="2805"/>
                  </a:cubicBezTo>
                  <a:cubicBezTo>
                    <a:pt x="1146" y="2934"/>
                    <a:pt x="1394" y="2996"/>
                    <a:pt x="1642" y="2996"/>
                  </a:cubicBezTo>
                  <a:cubicBezTo>
                    <a:pt x="2167" y="2996"/>
                    <a:pt x="2694" y="2723"/>
                    <a:pt x="2974" y="2249"/>
                  </a:cubicBezTo>
                  <a:cubicBezTo>
                    <a:pt x="3384" y="1554"/>
                    <a:pt x="3142" y="594"/>
                    <a:pt x="2457" y="191"/>
                  </a:cubicBezTo>
                  <a:cubicBezTo>
                    <a:pt x="2238" y="61"/>
                    <a:pt x="1991" y="0"/>
                    <a:pt x="174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4" name="Google Shape;10664;p25"/>
            <p:cNvSpPr/>
            <p:nvPr/>
          </p:nvSpPr>
          <p:spPr>
            <a:xfrm>
              <a:off x="5245775" y="998725"/>
              <a:ext cx="88050" cy="77450"/>
            </a:xfrm>
            <a:custGeom>
              <a:avLst/>
              <a:gdLst/>
              <a:ahLst/>
              <a:cxnLst/>
              <a:rect l="l" t="t" r="r" b="b"/>
              <a:pathLst>
                <a:path w="3522" h="3098" extrusionOk="0">
                  <a:moveTo>
                    <a:pt x="1747" y="0"/>
                  </a:moveTo>
                  <a:cubicBezTo>
                    <a:pt x="1251" y="0"/>
                    <a:pt x="812" y="259"/>
                    <a:pt x="469" y="765"/>
                  </a:cubicBezTo>
                  <a:cubicBezTo>
                    <a:pt x="0" y="1456"/>
                    <a:pt x="277" y="2490"/>
                    <a:pt x="990" y="2906"/>
                  </a:cubicBezTo>
                  <a:cubicBezTo>
                    <a:pt x="1214" y="3036"/>
                    <a:pt x="1466" y="3098"/>
                    <a:pt x="1719" y="3098"/>
                  </a:cubicBezTo>
                  <a:cubicBezTo>
                    <a:pt x="2273" y="3098"/>
                    <a:pt x="2832" y="2804"/>
                    <a:pt x="3112" y="2299"/>
                  </a:cubicBezTo>
                  <a:cubicBezTo>
                    <a:pt x="3522" y="1563"/>
                    <a:pt x="3249" y="530"/>
                    <a:pt x="2505" y="184"/>
                  </a:cubicBezTo>
                  <a:cubicBezTo>
                    <a:pt x="2242" y="61"/>
                    <a:pt x="1988" y="0"/>
                    <a:pt x="17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5" name="Google Shape;10665;p25"/>
            <p:cNvSpPr/>
            <p:nvPr/>
          </p:nvSpPr>
          <p:spPr>
            <a:xfrm>
              <a:off x="2748500" y="4899900"/>
              <a:ext cx="85575" cy="76050"/>
            </a:xfrm>
            <a:custGeom>
              <a:avLst/>
              <a:gdLst/>
              <a:ahLst/>
              <a:cxnLst/>
              <a:rect l="l" t="t" r="r" b="b"/>
              <a:pathLst>
                <a:path w="3423" h="3042" extrusionOk="0">
                  <a:moveTo>
                    <a:pt x="1770" y="0"/>
                  </a:moveTo>
                  <a:cubicBezTo>
                    <a:pt x="1202" y="0"/>
                    <a:pt x="625" y="312"/>
                    <a:pt x="362" y="835"/>
                  </a:cubicBezTo>
                  <a:cubicBezTo>
                    <a:pt x="1" y="1553"/>
                    <a:pt x="294" y="2516"/>
                    <a:pt x="985" y="2882"/>
                  </a:cubicBezTo>
                  <a:cubicBezTo>
                    <a:pt x="1191" y="2991"/>
                    <a:pt x="1421" y="3042"/>
                    <a:pt x="1651" y="3042"/>
                  </a:cubicBezTo>
                  <a:cubicBezTo>
                    <a:pt x="2201" y="3042"/>
                    <a:pt x="2758" y="2751"/>
                    <a:pt x="3032" y="2256"/>
                  </a:cubicBezTo>
                  <a:cubicBezTo>
                    <a:pt x="3422" y="1553"/>
                    <a:pt x="3167" y="586"/>
                    <a:pt x="2485" y="188"/>
                  </a:cubicBezTo>
                  <a:cubicBezTo>
                    <a:pt x="2267" y="60"/>
                    <a:pt x="2019" y="0"/>
                    <a:pt x="177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6" name="Google Shape;10666;p25"/>
            <p:cNvSpPr/>
            <p:nvPr/>
          </p:nvSpPr>
          <p:spPr>
            <a:xfrm>
              <a:off x="2515850" y="4769125"/>
              <a:ext cx="85550" cy="76050"/>
            </a:xfrm>
            <a:custGeom>
              <a:avLst/>
              <a:gdLst/>
              <a:ahLst/>
              <a:cxnLst/>
              <a:rect l="l" t="t" r="r" b="b"/>
              <a:pathLst>
                <a:path w="3422" h="3042" extrusionOk="0">
                  <a:moveTo>
                    <a:pt x="1777" y="0"/>
                  </a:moveTo>
                  <a:cubicBezTo>
                    <a:pt x="1229" y="0"/>
                    <a:pt x="668" y="288"/>
                    <a:pt x="391" y="783"/>
                  </a:cubicBezTo>
                  <a:cubicBezTo>
                    <a:pt x="1" y="1486"/>
                    <a:pt x="256" y="2454"/>
                    <a:pt x="937" y="2854"/>
                  </a:cubicBezTo>
                  <a:cubicBezTo>
                    <a:pt x="1155" y="2982"/>
                    <a:pt x="1403" y="3042"/>
                    <a:pt x="1653" y="3042"/>
                  </a:cubicBezTo>
                  <a:cubicBezTo>
                    <a:pt x="2181" y="3042"/>
                    <a:pt x="2720" y="2774"/>
                    <a:pt x="3006" y="2307"/>
                  </a:cubicBezTo>
                  <a:cubicBezTo>
                    <a:pt x="3421" y="1631"/>
                    <a:pt x="3199" y="643"/>
                    <a:pt x="2537" y="216"/>
                  </a:cubicBezTo>
                  <a:cubicBezTo>
                    <a:pt x="2310" y="69"/>
                    <a:pt x="2045" y="0"/>
                    <a:pt x="17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7" name="Google Shape;10667;p25"/>
            <p:cNvSpPr/>
            <p:nvPr/>
          </p:nvSpPr>
          <p:spPr>
            <a:xfrm>
              <a:off x="5224625" y="4575650"/>
              <a:ext cx="88075" cy="77475"/>
            </a:xfrm>
            <a:custGeom>
              <a:avLst/>
              <a:gdLst/>
              <a:ahLst/>
              <a:cxnLst/>
              <a:rect l="l" t="t" r="r" b="b"/>
              <a:pathLst>
                <a:path w="3523" h="3099" extrusionOk="0">
                  <a:moveTo>
                    <a:pt x="1746" y="0"/>
                  </a:moveTo>
                  <a:cubicBezTo>
                    <a:pt x="1245" y="0"/>
                    <a:pt x="804" y="262"/>
                    <a:pt x="463" y="777"/>
                  </a:cubicBezTo>
                  <a:cubicBezTo>
                    <a:pt x="0" y="1474"/>
                    <a:pt x="285" y="2504"/>
                    <a:pt x="1002" y="2914"/>
                  </a:cubicBezTo>
                  <a:cubicBezTo>
                    <a:pt x="1223" y="3039"/>
                    <a:pt x="1470" y="3098"/>
                    <a:pt x="1718" y="3098"/>
                  </a:cubicBezTo>
                  <a:cubicBezTo>
                    <a:pt x="2277" y="3098"/>
                    <a:pt x="2842" y="2800"/>
                    <a:pt x="3120" y="2287"/>
                  </a:cubicBezTo>
                  <a:cubicBezTo>
                    <a:pt x="3522" y="1549"/>
                    <a:pt x="3241" y="515"/>
                    <a:pt x="2495" y="177"/>
                  </a:cubicBezTo>
                  <a:cubicBezTo>
                    <a:pt x="2235" y="59"/>
                    <a:pt x="1984" y="0"/>
                    <a:pt x="174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8" name="Google Shape;10668;p25"/>
            <p:cNvSpPr/>
            <p:nvPr/>
          </p:nvSpPr>
          <p:spPr>
            <a:xfrm>
              <a:off x="1502975" y="2483350"/>
              <a:ext cx="88075" cy="77450"/>
            </a:xfrm>
            <a:custGeom>
              <a:avLst/>
              <a:gdLst/>
              <a:ahLst/>
              <a:cxnLst/>
              <a:rect l="l" t="t" r="r" b="b"/>
              <a:pathLst>
                <a:path w="3523" h="3098" extrusionOk="0">
                  <a:moveTo>
                    <a:pt x="1748" y="1"/>
                  </a:moveTo>
                  <a:cubicBezTo>
                    <a:pt x="1246" y="1"/>
                    <a:pt x="805" y="263"/>
                    <a:pt x="464" y="777"/>
                  </a:cubicBezTo>
                  <a:cubicBezTo>
                    <a:pt x="1" y="1474"/>
                    <a:pt x="287" y="2505"/>
                    <a:pt x="1003" y="2913"/>
                  </a:cubicBezTo>
                  <a:cubicBezTo>
                    <a:pt x="1223" y="3038"/>
                    <a:pt x="1471" y="3097"/>
                    <a:pt x="1719" y="3097"/>
                  </a:cubicBezTo>
                  <a:cubicBezTo>
                    <a:pt x="2278" y="3097"/>
                    <a:pt x="2843" y="2799"/>
                    <a:pt x="3120" y="2288"/>
                  </a:cubicBezTo>
                  <a:cubicBezTo>
                    <a:pt x="3523" y="1550"/>
                    <a:pt x="3241" y="517"/>
                    <a:pt x="2496" y="178"/>
                  </a:cubicBezTo>
                  <a:cubicBezTo>
                    <a:pt x="2236" y="59"/>
                    <a:pt x="1985" y="1"/>
                    <a:pt x="174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9" name="Google Shape;10669;p25"/>
            <p:cNvSpPr/>
            <p:nvPr/>
          </p:nvSpPr>
          <p:spPr>
            <a:xfrm>
              <a:off x="3995650" y="5133250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2" y="0"/>
                  </a:moveTo>
                  <a:cubicBezTo>
                    <a:pt x="1218" y="0"/>
                    <a:pt x="690" y="271"/>
                    <a:pt x="410" y="745"/>
                  </a:cubicBezTo>
                  <a:cubicBezTo>
                    <a:pt x="0" y="1440"/>
                    <a:pt x="240" y="2400"/>
                    <a:pt x="926" y="2805"/>
                  </a:cubicBezTo>
                  <a:cubicBezTo>
                    <a:pt x="1145" y="2934"/>
                    <a:pt x="1393" y="2996"/>
                    <a:pt x="1641" y="2996"/>
                  </a:cubicBezTo>
                  <a:cubicBezTo>
                    <a:pt x="2165" y="2996"/>
                    <a:pt x="2694" y="2724"/>
                    <a:pt x="2974" y="2249"/>
                  </a:cubicBezTo>
                  <a:cubicBezTo>
                    <a:pt x="3384" y="1554"/>
                    <a:pt x="3143" y="596"/>
                    <a:pt x="2458" y="191"/>
                  </a:cubicBezTo>
                  <a:cubicBezTo>
                    <a:pt x="2238" y="61"/>
                    <a:pt x="1991" y="0"/>
                    <a:pt x="174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0" name="Google Shape;10670;p25"/>
            <p:cNvSpPr/>
            <p:nvPr/>
          </p:nvSpPr>
          <p:spPr>
            <a:xfrm>
              <a:off x="4548950" y="606625"/>
              <a:ext cx="87075" cy="77500"/>
            </a:xfrm>
            <a:custGeom>
              <a:avLst/>
              <a:gdLst/>
              <a:ahLst/>
              <a:cxnLst/>
              <a:rect l="l" t="t" r="r" b="b"/>
              <a:pathLst>
                <a:path w="3483" h="3100" extrusionOk="0">
                  <a:moveTo>
                    <a:pt x="1777" y="1"/>
                  </a:moveTo>
                  <a:cubicBezTo>
                    <a:pt x="1213" y="1"/>
                    <a:pt x="645" y="298"/>
                    <a:pt x="394" y="820"/>
                  </a:cubicBezTo>
                  <a:cubicBezTo>
                    <a:pt x="0" y="1641"/>
                    <a:pt x="192" y="2364"/>
                    <a:pt x="923" y="2872"/>
                  </a:cubicBezTo>
                  <a:cubicBezTo>
                    <a:pt x="1145" y="3028"/>
                    <a:pt x="1408" y="3099"/>
                    <a:pt x="1675" y="3099"/>
                  </a:cubicBezTo>
                  <a:cubicBezTo>
                    <a:pt x="2212" y="3099"/>
                    <a:pt x="2768" y="2809"/>
                    <a:pt x="3055" y="2326"/>
                  </a:cubicBezTo>
                  <a:cubicBezTo>
                    <a:pt x="3482" y="1602"/>
                    <a:pt x="3221" y="593"/>
                    <a:pt x="2504" y="186"/>
                  </a:cubicBezTo>
                  <a:cubicBezTo>
                    <a:pt x="2282" y="60"/>
                    <a:pt x="2030" y="1"/>
                    <a:pt x="17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1" name="Google Shape;10671;p25"/>
            <p:cNvSpPr/>
            <p:nvPr/>
          </p:nvSpPr>
          <p:spPr>
            <a:xfrm>
              <a:off x="4543300" y="4972500"/>
              <a:ext cx="87125" cy="77450"/>
            </a:xfrm>
            <a:custGeom>
              <a:avLst/>
              <a:gdLst/>
              <a:ahLst/>
              <a:cxnLst/>
              <a:rect l="l" t="t" r="r" b="b"/>
              <a:pathLst>
                <a:path w="3485" h="3098" extrusionOk="0">
                  <a:moveTo>
                    <a:pt x="1784" y="1"/>
                  </a:moveTo>
                  <a:cubicBezTo>
                    <a:pt x="1238" y="1"/>
                    <a:pt x="685" y="278"/>
                    <a:pt x="425" y="777"/>
                  </a:cubicBezTo>
                  <a:cubicBezTo>
                    <a:pt x="1" y="1584"/>
                    <a:pt x="177" y="2314"/>
                    <a:pt x="886" y="2845"/>
                  </a:cubicBezTo>
                  <a:cubicBezTo>
                    <a:pt x="1116" y="3018"/>
                    <a:pt x="1394" y="3098"/>
                    <a:pt x="1678" y="3098"/>
                  </a:cubicBezTo>
                  <a:cubicBezTo>
                    <a:pt x="2200" y="3098"/>
                    <a:pt x="2741" y="2828"/>
                    <a:pt x="3036" y="2370"/>
                  </a:cubicBezTo>
                  <a:cubicBezTo>
                    <a:pt x="3484" y="1670"/>
                    <a:pt x="3254" y="642"/>
                    <a:pt x="2553" y="211"/>
                  </a:cubicBezTo>
                  <a:cubicBezTo>
                    <a:pt x="2322" y="68"/>
                    <a:pt x="2054" y="1"/>
                    <a:pt x="178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2" name="Google Shape;10672;p25"/>
            <p:cNvSpPr/>
            <p:nvPr/>
          </p:nvSpPr>
          <p:spPr>
            <a:xfrm>
              <a:off x="1518750" y="3272250"/>
              <a:ext cx="87925" cy="77500"/>
            </a:xfrm>
            <a:custGeom>
              <a:avLst/>
              <a:gdLst/>
              <a:ahLst/>
              <a:cxnLst/>
              <a:rect l="l" t="t" r="r" b="b"/>
              <a:pathLst>
                <a:path w="3517" h="3100" extrusionOk="0">
                  <a:moveTo>
                    <a:pt x="1751" y="0"/>
                  </a:moveTo>
                  <a:cubicBezTo>
                    <a:pt x="1275" y="0"/>
                    <a:pt x="846" y="246"/>
                    <a:pt x="496" y="718"/>
                  </a:cubicBezTo>
                  <a:cubicBezTo>
                    <a:pt x="1" y="1383"/>
                    <a:pt x="239" y="2435"/>
                    <a:pt x="933" y="2880"/>
                  </a:cubicBezTo>
                  <a:cubicBezTo>
                    <a:pt x="1165" y="3029"/>
                    <a:pt x="1436" y="3100"/>
                    <a:pt x="1709" y="3100"/>
                  </a:cubicBezTo>
                  <a:cubicBezTo>
                    <a:pt x="2243" y="3100"/>
                    <a:pt x="2789" y="2830"/>
                    <a:pt x="3079" y="2355"/>
                  </a:cubicBezTo>
                  <a:cubicBezTo>
                    <a:pt x="3517" y="1642"/>
                    <a:pt x="3284" y="596"/>
                    <a:pt x="2553" y="216"/>
                  </a:cubicBezTo>
                  <a:cubicBezTo>
                    <a:pt x="2276" y="71"/>
                    <a:pt x="2007" y="0"/>
                    <a:pt x="17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3" name="Google Shape;10673;p25"/>
            <p:cNvSpPr/>
            <p:nvPr/>
          </p:nvSpPr>
          <p:spPr>
            <a:xfrm>
              <a:off x="1618600" y="3640250"/>
              <a:ext cx="86775" cy="77425"/>
            </a:xfrm>
            <a:custGeom>
              <a:avLst/>
              <a:gdLst/>
              <a:ahLst/>
              <a:cxnLst/>
              <a:rect l="l" t="t" r="r" b="b"/>
              <a:pathLst>
                <a:path w="3471" h="3097" extrusionOk="0">
                  <a:moveTo>
                    <a:pt x="1799" y="1"/>
                  </a:moveTo>
                  <a:cubicBezTo>
                    <a:pt x="1245" y="1"/>
                    <a:pt x="677" y="311"/>
                    <a:pt x="401" y="820"/>
                  </a:cubicBezTo>
                  <a:cubicBezTo>
                    <a:pt x="0" y="1559"/>
                    <a:pt x="295" y="2561"/>
                    <a:pt x="1023" y="2939"/>
                  </a:cubicBezTo>
                  <a:cubicBezTo>
                    <a:pt x="1231" y="3046"/>
                    <a:pt x="1463" y="3097"/>
                    <a:pt x="1697" y="3097"/>
                  </a:cubicBezTo>
                  <a:cubicBezTo>
                    <a:pt x="2283" y="3097"/>
                    <a:pt x="2877" y="2778"/>
                    <a:pt x="3112" y="2233"/>
                  </a:cubicBezTo>
                  <a:cubicBezTo>
                    <a:pt x="3470" y="1403"/>
                    <a:pt x="3268" y="683"/>
                    <a:pt x="2514" y="202"/>
                  </a:cubicBezTo>
                  <a:cubicBezTo>
                    <a:pt x="2297" y="64"/>
                    <a:pt x="2049" y="1"/>
                    <a:pt x="179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4" name="Google Shape;10674;p25"/>
            <p:cNvSpPr/>
            <p:nvPr/>
          </p:nvSpPr>
          <p:spPr>
            <a:xfrm>
              <a:off x="4176625" y="5078575"/>
              <a:ext cx="87975" cy="77500"/>
            </a:xfrm>
            <a:custGeom>
              <a:avLst/>
              <a:gdLst/>
              <a:ahLst/>
              <a:cxnLst/>
              <a:rect l="l" t="t" r="r" b="b"/>
              <a:pathLst>
                <a:path w="3519" h="3100" extrusionOk="0">
                  <a:moveTo>
                    <a:pt x="1751" y="1"/>
                  </a:moveTo>
                  <a:cubicBezTo>
                    <a:pt x="1270" y="1"/>
                    <a:pt x="838" y="250"/>
                    <a:pt x="490" y="729"/>
                  </a:cubicBezTo>
                  <a:cubicBezTo>
                    <a:pt x="1" y="1399"/>
                    <a:pt x="250" y="2449"/>
                    <a:pt x="948" y="2888"/>
                  </a:cubicBezTo>
                  <a:cubicBezTo>
                    <a:pt x="1178" y="3032"/>
                    <a:pt x="1443" y="3100"/>
                    <a:pt x="1711" y="3100"/>
                  </a:cubicBezTo>
                  <a:cubicBezTo>
                    <a:pt x="2250" y="3100"/>
                    <a:pt x="2800" y="2824"/>
                    <a:pt x="3088" y="2342"/>
                  </a:cubicBezTo>
                  <a:cubicBezTo>
                    <a:pt x="3518" y="1622"/>
                    <a:pt x="3277" y="583"/>
                    <a:pt x="2543" y="209"/>
                  </a:cubicBezTo>
                  <a:cubicBezTo>
                    <a:pt x="2268" y="69"/>
                    <a:pt x="2003" y="1"/>
                    <a:pt x="17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5" name="Google Shape;10675;p25"/>
            <p:cNvSpPr/>
            <p:nvPr/>
          </p:nvSpPr>
          <p:spPr>
            <a:xfrm>
              <a:off x="5942325" y="3574750"/>
              <a:ext cx="85600" cy="76075"/>
            </a:xfrm>
            <a:custGeom>
              <a:avLst/>
              <a:gdLst/>
              <a:ahLst/>
              <a:cxnLst/>
              <a:rect l="l" t="t" r="r" b="b"/>
              <a:pathLst>
                <a:path w="3424" h="3043" extrusionOk="0">
                  <a:moveTo>
                    <a:pt x="1775" y="1"/>
                  </a:moveTo>
                  <a:cubicBezTo>
                    <a:pt x="1222" y="1"/>
                    <a:pt x="659" y="295"/>
                    <a:pt x="385" y="799"/>
                  </a:cubicBezTo>
                  <a:cubicBezTo>
                    <a:pt x="1" y="1508"/>
                    <a:pt x="266" y="2473"/>
                    <a:pt x="953" y="2862"/>
                  </a:cubicBezTo>
                  <a:cubicBezTo>
                    <a:pt x="1168" y="2985"/>
                    <a:pt x="1411" y="3043"/>
                    <a:pt x="1656" y="3043"/>
                  </a:cubicBezTo>
                  <a:cubicBezTo>
                    <a:pt x="2190" y="3043"/>
                    <a:pt x="2732" y="2768"/>
                    <a:pt x="3016" y="2295"/>
                  </a:cubicBezTo>
                  <a:cubicBezTo>
                    <a:pt x="3424" y="1611"/>
                    <a:pt x="3193" y="629"/>
                    <a:pt x="2524" y="209"/>
                  </a:cubicBezTo>
                  <a:cubicBezTo>
                    <a:pt x="2298" y="67"/>
                    <a:pt x="2037" y="1"/>
                    <a:pt x="17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6" name="Google Shape;10676;p25"/>
            <p:cNvSpPr/>
            <p:nvPr/>
          </p:nvSpPr>
          <p:spPr>
            <a:xfrm>
              <a:off x="3396700" y="5108275"/>
              <a:ext cx="85375" cy="76050"/>
            </a:xfrm>
            <a:custGeom>
              <a:avLst/>
              <a:gdLst/>
              <a:ahLst/>
              <a:cxnLst/>
              <a:rect l="l" t="t" r="r" b="b"/>
              <a:pathLst>
                <a:path w="3415" h="3042" extrusionOk="0">
                  <a:moveTo>
                    <a:pt x="1766" y="1"/>
                  </a:moveTo>
                  <a:cubicBezTo>
                    <a:pt x="1243" y="1"/>
                    <a:pt x="707" y="262"/>
                    <a:pt x="419" y="729"/>
                  </a:cubicBezTo>
                  <a:cubicBezTo>
                    <a:pt x="0" y="1406"/>
                    <a:pt x="217" y="2392"/>
                    <a:pt x="880" y="2824"/>
                  </a:cubicBezTo>
                  <a:cubicBezTo>
                    <a:pt x="1107" y="2972"/>
                    <a:pt x="1374" y="3042"/>
                    <a:pt x="1645" y="3042"/>
                  </a:cubicBezTo>
                  <a:cubicBezTo>
                    <a:pt x="2152" y="3042"/>
                    <a:pt x="2672" y="2796"/>
                    <a:pt x="2968" y="2358"/>
                  </a:cubicBezTo>
                  <a:cubicBezTo>
                    <a:pt x="3415" y="1700"/>
                    <a:pt x="3235" y="715"/>
                    <a:pt x="2582" y="251"/>
                  </a:cubicBezTo>
                  <a:cubicBezTo>
                    <a:pt x="2343" y="81"/>
                    <a:pt x="2056" y="1"/>
                    <a:pt x="17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7" name="Google Shape;10677;p25"/>
            <p:cNvSpPr/>
            <p:nvPr/>
          </p:nvSpPr>
          <p:spPr>
            <a:xfrm>
              <a:off x="2802725" y="717175"/>
              <a:ext cx="87150" cy="77475"/>
            </a:xfrm>
            <a:custGeom>
              <a:avLst/>
              <a:gdLst/>
              <a:ahLst/>
              <a:cxnLst/>
              <a:rect l="l" t="t" r="r" b="b"/>
              <a:pathLst>
                <a:path w="3486" h="3099" extrusionOk="0">
                  <a:moveTo>
                    <a:pt x="1810" y="0"/>
                  </a:moveTo>
                  <a:cubicBezTo>
                    <a:pt x="1279" y="0"/>
                    <a:pt x="728" y="281"/>
                    <a:pt x="438" y="754"/>
                  </a:cubicBezTo>
                  <a:cubicBezTo>
                    <a:pt x="1" y="1467"/>
                    <a:pt x="248" y="2484"/>
                    <a:pt x="959" y="2902"/>
                  </a:cubicBezTo>
                  <a:cubicBezTo>
                    <a:pt x="1185" y="3035"/>
                    <a:pt x="1445" y="3098"/>
                    <a:pt x="1705" y="3098"/>
                  </a:cubicBezTo>
                  <a:cubicBezTo>
                    <a:pt x="2261" y="3098"/>
                    <a:pt x="2822" y="2810"/>
                    <a:pt x="3078" y="2298"/>
                  </a:cubicBezTo>
                  <a:cubicBezTo>
                    <a:pt x="3486" y="1483"/>
                    <a:pt x="3297" y="757"/>
                    <a:pt x="2578" y="238"/>
                  </a:cubicBezTo>
                  <a:cubicBezTo>
                    <a:pt x="2353" y="75"/>
                    <a:pt x="2084" y="0"/>
                    <a:pt x="181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8" name="Google Shape;10678;p25"/>
            <p:cNvSpPr/>
            <p:nvPr/>
          </p:nvSpPr>
          <p:spPr>
            <a:xfrm>
              <a:off x="1988100" y="1351750"/>
              <a:ext cx="85675" cy="76025"/>
            </a:xfrm>
            <a:custGeom>
              <a:avLst/>
              <a:gdLst/>
              <a:ahLst/>
              <a:cxnLst/>
              <a:rect l="l" t="t" r="r" b="b"/>
              <a:pathLst>
                <a:path w="3427" h="3041" extrusionOk="0">
                  <a:moveTo>
                    <a:pt x="1772" y="0"/>
                  </a:moveTo>
                  <a:cubicBezTo>
                    <a:pt x="1229" y="0"/>
                    <a:pt x="679" y="284"/>
                    <a:pt x="400" y="771"/>
                  </a:cubicBezTo>
                  <a:cubicBezTo>
                    <a:pt x="0" y="1470"/>
                    <a:pt x="246" y="2439"/>
                    <a:pt x="924" y="2847"/>
                  </a:cubicBezTo>
                  <a:cubicBezTo>
                    <a:pt x="1144" y="2979"/>
                    <a:pt x="1395" y="3041"/>
                    <a:pt x="1649" y="3041"/>
                  </a:cubicBezTo>
                  <a:cubicBezTo>
                    <a:pt x="2212" y="3041"/>
                    <a:pt x="2788" y="2737"/>
                    <a:pt x="3055" y="2223"/>
                  </a:cubicBezTo>
                  <a:cubicBezTo>
                    <a:pt x="3426" y="1506"/>
                    <a:pt x="3145" y="546"/>
                    <a:pt x="2454" y="168"/>
                  </a:cubicBezTo>
                  <a:cubicBezTo>
                    <a:pt x="2243" y="54"/>
                    <a:pt x="2008" y="0"/>
                    <a:pt x="177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9" name="Google Shape;10679;p25"/>
            <p:cNvSpPr/>
            <p:nvPr/>
          </p:nvSpPr>
          <p:spPr>
            <a:xfrm>
              <a:off x="2001100" y="4323700"/>
              <a:ext cx="85525" cy="76000"/>
            </a:xfrm>
            <a:custGeom>
              <a:avLst/>
              <a:gdLst/>
              <a:ahLst/>
              <a:cxnLst/>
              <a:rect l="l" t="t" r="r" b="b"/>
              <a:pathLst>
                <a:path w="3421" h="3040" extrusionOk="0">
                  <a:moveTo>
                    <a:pt x="1770" y="0"/>
                  </a:moveTo>
                  <a:cubicBezTo>
                    <a:pt x="1246" y="0"/>
                    <a:pt x="709" y="263"/>
                    <a:pt x="422" y="721"/>
                  </a:cubicBezTo>
                  <a:cubicBezTo>
                    <a:pt x="0" y="1396"/>
                    <a:pt x="213" y="2382"/>
                    <a:pt x="874" y="2818"/>
                  </a:cubicBezTo>
                  <a:cubicBezTo>
                    <a:pt x="1104" y="2969"/>
                    <a:pt x="1372" y="3040"/>
                    <a:pt x="1645" y="3040"/>
                  </a:cubicBezTo>
                  <a:cubicBezTo>
                    <a:pt x="2187" y="3040"/>
                    <a:pt x="2743" y="2758"/>
                    <a:pt x="3023" y="2268"/>
                  </a:cubicBezTo>
                  <a:cubicBezTo>
                    <a:pt x="3421" y="1570"/>
                    <a:pt x="3174" y="600"/>
                    <a:pt x="2495" y="193"/>
                  </a:cubicBezTo>
                  <a:cubicBezTo>
                    <a:pt x="2276" y="62"/>
                    <a:pt x="2024" y="0"/>
                    <a:pt x="177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0" name="Google Shape;10680;p25"/>
            <p:cNvSpPr/>
            <p:nvPr/>
          </p:nvSpPr>
          <p:spPr>
            <a:xfrm>
              <a:off x="4727475" y="4920525"/>
              <a:ext cx="84600" cy="74900"/>
            </a:xfrm>
            <a:custGeom>
              <a:avLst/>
              <a:gdLst/>
              <a:ahLst/>
              <a:cxnLst/>
              <a:rect l="l" t="t" r="r" b="b"/>
              <a:pathLst>
                <a:path w="3384" h="2996" extrusionOk="0">
                  <a:moveTo>
                    <a:pt x="1742" y="1"/>
                  </a:moveTo>
                  <a:cubicBezTo>
                    <a:pt x="1197" y="1"/>
                    <a:pt x="651" y="295"/>
                    <a:pt x="383" y="795"/>
                  </a:cubicBezTo>
                  <a:cubicBezTo>
                    <a:pt x="0" y="1510"/>
                    <a:pt x="276" y="2459"/>
                    <a:pt x="974" y="2832"/>
                  </a:cubicBezTo>
                  <a:cubicBezTo>
                    <a:pt x="1183" y="2943"/>
                    <a:pt x="1413" y="2995"/>
                    <a:pt x="1642" y="2995"/>
                  </a:cubicBezTo>
                  <a:cubicBezTo>
                    <a:pt x="2187" y="2995"/>
                    <a:pt x="2733" y="2702"/>
                    <a:pt x="3000" y="2201"/>
                  </a:cubicBezTo>
                  <a:cubicBezTo>
                    <a:pt x="3383" y="1487"/>
                    <a:pt x="3108" y="538"/>
                    <a:pt x="2409" y="165"/>
                  </a:cubicBezTo>
                  <a:cubicBezTo>
                    <a:pt x="2201" y="53"/>
                    <a:pt x="1972" y="1"/>
                    <a:pt x="174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1" name="Google Shape;10681;p25"/>
            <p:cNvSpPr/>
            <p:nvPr/>
          </p:nvSpPr>
          <p:spPr>
            <a:xfrm>
              <a:off x="1471050" y="3089825"/>
              <a:ext cx="84575" cy="74875"/>
            </a:xfrm>
            <a:custGeom>
              <a:avLst/>
              <a:gdLst/>
              <a:ahLst/>
              <a:cxnLst/>
              <a:rect l="l" t="t" r="r" b="b"/>
              <a:pathLst>
                <a:path w="3383" h="2995" extrusionOk="0">
                  <a:moveTo>
                    <a:pt x="1741" y="0"/>
                  </a:moveTo>
                  <a:cubicBezTo>
                    <a:pt x="1218" y="0"/>
                    <a:pt x="689" y="271"/>
                    <a:pt x="410" y="744"/>
                  </a:cubicBezTo>
                  <a:cubicBezTo>
                    <a:pt x="0" y="1438"/>
                    <a:pt x="240" y="2399"/>
                    <a:pt x="926" y="2803"/>
                  </a:cubicBezTo>
                  <a:cubicBezTo>
                    <a:pt x="1145" y="2933"/>
                    <a:pt x="1393" y="2995"/>
                    <a:pt x="1642" y="2995"/>
                  </a:cubicBezTo>
                  <a:cubicBezTo>
                    <a:pt x="2165" y="2995"/>
                    <a:pt x="2693" y="2724"/>
                    <a:pt x="2973" y="2250"/>
                  </a:cubicBezTo>
                  <a:cubicBezTo>
                    <a:pt x="3382" y="1555"/>
                    <a:pt x="3143" y="596"/>
                    <a:pt x="2458" y="192"/>
                  </a:cubicBezTo>
                  <a:cubicBezTo>
                    <a:pt x="2239" y="62"/>
                    <a:pt x="1991" y="0"/>
                    <a:pt x="174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2" name="Google Shape;10682;p25"/>
            <p:cNvSpPr/>
            <p:nvPr/>
          </p:nvSpPr>
          <p:spPr>
            <a:xfrm>
              <a:off x="1588700" y="2063725"/>
              <a:ext cx="84625" cy="74875"/>
            </a:xfrm>
            <a:custGeom>
              <a:avLst/>
              <a:gdLst/>
              <a:ahLst/>
              <a:cxnLst/>
              <a:rect l="l" t="t" r="r" b="b"/>
              <a:pathLst>
                <a:path w="3385" h="2995" extrusionOk="0">
                  <a:moveTo>
                    <a:pt x="1743" y="0"/>
                  </a:moveTo>
                  <a:cubicBezTo>
                    <a:pt x="1219" y="0"/>
                    <a:pt x="692" y="271"/>
                    <a:pt x="412" y="744"/>
                  </a:cubicBezTo>
                  <a:cubicBezTo>
                    <a:pt x="1" y="1438"/>
                    <a:pt x="240" y="2398"/>
                    <a:pt x="925" y="2803"/>
                  </a:cubicBezTo>
                  <a:cubicBezTo>
                    <a:pt x="1145" y="2933"/>
                    <a:pt x="1393" y="2995"/>
                    <a:pt x="1643" y="2995"/>
                  </a:cubicBezTo>
                  <a:cubicBezTo>
                    <a:pt x="2166" y="2995"/>
                    <a:pt x="2694" y="2724"/>
                    <a:pt x="2973" y="2250"/>
                  </a:cubicBezTo>
                  <a:cubicBezTo>
                    <a:pt x="3384" y="1556"/>
                    <a:pt x="3144" y="597"/>
                    <a:pt x="2460" y="192"/>
                  </a:cubicBezTo>
                  <a:cubicBezTo>
                    <a:pt x="2240" y="61"/>
                    <a:pt x="1992" y="0"/>
                    <a:pt x="174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3" name="Google Shape;10683;p25"/>
            <p:cNvSpPr/>
            <p:nvPr/>
          </p:nvSpPr>
          <p:spPr>
            <a:xfrm>
              <a:off x="6111050" y="2733650"/>
              <a:ext cx="82125" cy="73950"/>
            </a:xfrm>
            <a:custGeom>
              <a:avLst/>
              <a:gdLst/>
              <a:ahLst/>
              <a:cxnLst/>
              <a:rect l="l" t="t" r="r" b="b"/>
              <a:pathLst>
                <a:path w="3285" h="2958" extrusionOk="0">
                  <a:moveTo>
                    <a:pt x="1677" y="0"/>
                  </a:moveTo>
                  <a:cubicBezTo>
                    <a:pt x="1168" y="0"/>
                    <a:pt x="662" y="276"/>
                    <a:pt x="408" y="762"/>
                  </a:cubicBezTo>
                  <a:cubicBezTo>
                    <a:pt x="1" y="1545"/>
                    <a:pt x="166" y="2236"/>
                    <a:pt x="879" y="2728"/>
                  </a:cubicBezTo>
                  <a:cubicBezTo>
                    <a:pt x="1104" y="2884"/>
                    <a:pt x="1361" y="2958"/>
                    <a:pt x="1619" y="2958"/>
                  </a:cubicBezTo>
                  <a:cubicBezTo>
                    <a:pt x="2130" y="2958"/>
                    <a:pt x="2646" y="2670"/>
                    <a:pt x="2938" y="2162"/>
                  </a:cubicBezTo>
                  <a:cubicBezTo>
                    <a:pt x="3284" y="1408"/>
                    <a:pt x="3151" y="726"/>
                    <a:pt x="2437" y="233"/>
                  </a:cubicBezTo>
                  <a:cubicBezTo>
                    <a:pt x="2207" y="75"/>
                    <a:pt x="1942" y="0"/>
                    <a:pt x="167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4" name="Google Shape;10684;p25"/>
            <p:cNvSpPr/>
            <p:nvPr/>
          </p:nvSpPr>
          <p:spPr>
            <a:xfrm>
              <a:off x="1670600" y="3826225"/>
              <a:ext cx="82625" cy="73725"/>
            </a:xfrm>
            <a:custGeom>
              <a:avLst/>
              <a:gdLst/>
              <a:ahLst/>
              <a:cxnLst/>
              <a:rect l="l" t="t" r="r" b="b"/>
              <a:pathLst>
                <a:path w="3305" h="2949" extrusionOk="0">
                  <a:moveTo>
                    <a:pt x="1669" y="0"/>
                  </a:moveTo>
                  <a:cubicBezTo>
                    <a:pt x="1134" y="0"/>
                    <a:pt x="612" y="292"/>
                    <a:pt x="371" y="812"/>
                  </a:cubicBezTo>
                  <a:cubicBezTo>
                    <a:pt x="1" y="1612"/>
                    <a:pt x="197" y="2294"/>
                    <a:pt x="932" y="2751"/>
                  </a:cubicBezTo>
                  <a:cubicBezTo>
                    <a:pt x="1149" y="2886"/>
                    <a:pt x="1389" y="2949"/>
                    <a:pt x="1628" y="2949"/>
                  </a:cubicBezTo>
                  <a:cubicBezTo>
                    <a:pt x="2156" y="2949"/>
                    <a:pt x="2681" y="2644"/>
                    <a:pt x="2943" y="2134"/>
                  </a:cubicBezTo>
                  <a:cubicBezTo>
                    <a:pt x="3305" y="1431"/>
                    <a:pt x="3054" y="567"/>
                    <a:pt x="2379" y="186"/>
                  </a:cubicBezTo>
                  <a:cubicBezTo>
                    <a:pt x="2156" y="60"/>
                    <a:pt x="1911" y="0"/>
                    <a:pt x="166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5" name="Google Shape;10685;p25"/>
            <p:cNvSpPr/>
            <p:nvPr/>
          </p:nvSpPr>
          <p:spPr>
            <a:xfrm>
              <a:off x="3719925" y="453150"/>
              <a:ext cx="81625" cy="73775"/>
            </a:xfrm>
            <a:custGeom>
              <a:avLst/>
              <a:gdLst/>
              <a:ahLst/>
              <a:cxnLst/>
              <a:rect l="l" t="t" r="r" b="b"/>
              <a:pathLst>
                <a:path w="3265" h="2951" extrusionOk="0">
                  <a:moveTo>
                    <a:pt x="1662" y="0"/>
                  </a:moveTo>
                  <a:cubicBezTo>
                    <a:pt x="1177" y="0"/>
                    <a:pt x="696" y="247"/>
                    <a:pt x="436" y="699"/>
                  </a:cubicBezTo>
                  <a:cubicBezTo>
                    <a:pt x="1" y="1458"/>
                    <a:pt x="117" y="2159"/>
                    <a:pt x="816" y="2685"/>
                  </a:cubicBezTo>
                  <a:cubicBezTo>
                    <a:pt x="1054" y="2865"/>
                    <a:pt x="1333" y="2950"/>
                    <a:pt x="1614" y="2950"/>
                  </a:cubicBezTo>
                  <a:cubicBezTo>
                    <a:pt x="2102" y="2950"/>
                    <a:pt x="2597" y="2691"/>
                    <a:pt x="2899" y="2217"/>
                  </a:cubicBezTo>
                  <a:cubicBezTo>
                    <a:pt x="3265" y="1486"/>
                    <a:pt x="3187" y="798"/>
                    <a:pt x="2485" y="272"/>
                  </a:cubicBezTo>
                  <a:cubicBezTo>
                    <a:pt x="2240" y="88"/>
                    <a:pt x="1950" y="0"/>
                    <a:pt x="166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6" name="Google Shape;10686;p25"/>
            <p:cNvSpPr/>
            <p:nvPr/>
          </p:nvSpPr>
          <p:spPr>
            <a:xfrm>
              <a:off x="5813250" y="1630000"/>
              <a:ext cx="82100" cy="73950"/>
            </a:xfrm>
            <a:custGeom>
              <a:avLst/>
              <a:gdLst/>
              <a:ahLst/>
              <a:cxnLst/>
              <a:rect l="l" t="t" r="r" b="b"/>
              <a:pathLst>
                <a:path w="3284" h="2958" extrusionOk="0">
                  <a:moveTo>
                    <a:pt x="1668" y="0"/>
                  </a:moveTo>
                  <a:cubicBezTo>
                    <a:pt x="1138" y="0"/>
                    <a:pt x="614" y="302"/>
                    <a:pt x="373" y="818"/>
                  </a:cubicBezTo>
                  <a:cubicBezTo>
                    <a:pt x="0" y="1617"/>
                    <a:pt x="196" y="2301"/>
                    <a:pt x="930" y="2759"/>
                  </a:cubicBezTo>
                  <a:cubicBezTo>
                    <a:pt x="1147" y="2895"/>
                    <a:pt x="1388" y="2958"/>
                    <a:pt x="1629" y="2958"/>
                  </a:cubicBezTo>
                  <a:cubicBezTo>
                    <a:pt x="2156" y="2958"/>
                    <a:pt x="2680" y="2654"/>
                    <a:pt x="2943" y="2145"/>
                  </a:cubicBezTo>
                  <a:cubicBezTo>
                    <a:pt x="3284" y="1333"/>
                    <a:pt x="3114" y="661"/>
                    <a:pt x="2379" y="202"/>
                  </a:cubicBezTo>
                  <a:cubicBezTo>
                    <a:pt x="2159" y="65"/>
                    <a:pt x="1913" y="0"/>
                    <a:pt x="166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7" name="Google Shape;10687;p25"/>
            <p:cNvSpPr/>
            <p:nvPr/>
          </p:nvSpPr>
          <p:spPr>
            <a:xfrm>
              <a:off x="2982725" y="5032600"/>
              <a:ext cx="82025" cy="72275"/>
            </a:xfrm>
            <a:custGeom>
              <a:avLst/>
              <a:gdLst/>
              <a:ahLst/>
              <a:cxnLst/>
              <a:rect l="l" t="t" r="r" b="b"/>
              <a:pathLst>
                <a:path w="3281" h="2891" extrusionOk="0">
                  <a:moveTo>
                    <a:pt x="1586" y="0"/>
                  </a:moveTo>
                  <a:cubicBezTo>
                    <a:pt x="1130" y="0"/>
                    <a:pt x="738" y="232"/>
                    <a:pt x="444" y="735"/>
                  </a:cubicBezTo>
                  <a:cubicBezTo>
                    <a:pt x="1" y="1497"/>
                    <a:pt x="172" y="2180"/>
                    <a:pt x="897" y="2659"/>
                  </a:cubicBezTo>
                  <a:cubicBezTo>
                    <a:pt x="1133" y="2816"/>
                    <a:pt x="1393" y="2890"/>
                    <a:pt x="1649" y="2890"/>
                  </a:cubicBezTo>
                  <a:cubicBezTo>
                    <a:pt x="2146" y="2890"/>
                    <a:pt x="2626" y="2609"/>
                    <a:pt x="2879" y="2107"/>
                  </a:cubicBezTo>
                  <a:cubicBezTo>
                    <a:pt x="3281" y="1312"/>
                    <a:pt x="3064" y="673"/>
                    <a:pt x="2354" y="188"/>
                  </a:cubicBezTo>
                  <a:cubicBezTo>
                    <a:pt x="2084" y="65"/>
                    <a:pt x="1826" y="0"/>
                    <a:pt x="15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8" name="Google Shape;10688;p25"/>
            <p:cNvSpPr/>
            <p:nvPr/>
          </p:nvSpPr>
          <p:spPr>
            <a:xfrm>
              <a:off x="2284950" y="4640275"/>
              <a:ext cx="82000" cy="72325"/>
            </a:xfrm>
            <a:custGeom>
              <a:avLst/>
              <a:gdLst/>
              <a:ahLst/>
              <a:cxnLst/>
              <a:rect l="l" t="t" r="r" b="b"/>
              <a:pathLst>
                <a:path w="3280" h="2893" extrusionOk="0">
                  <a:moveTo>
                    <a:pt x="1585" y="0"/>
                  </a:moveTo>
                  <a:cubicBezTo>
                    <a:pt x="1140" y="0"/>
                    <a:pt x="752" y="224"/>
                    <a:pt x="456" y="715"/>
                  </a:cubicBezTo>
                  <a:cubicBezTo>
                    <a:pt x="0" y="1469"/>
                    <a:pt x="157" y="2159"/>
                    <a:pt x="876" y="2650"/>
                  </a:cubicBezTo>
                  <a:cubicBezTo>
                    <a:pt x="1116" y="2814"/>
                    <a:pt x="1383" y="2892"/>
                    <a:pt x="1645" y="2892"/>
                  </a:cubicBezTo>
                  <a:cubicBezTo>
                    <a:pt x="2135" y="2892"/>
                    <a:pt x="2609" y="2620"/>
                    <a:pt x="2865" y="2129"/>
                  </a:cubicBezTo>
                  <a:cubicBezTo>
                    <a:pt x="3279" y="1341"/>
                    <a:pt x="3077" y="697"/>
                    <a:pt x="2371" y="199"/>
                  </a:cubicBezTo>
                  <a:cubicBezTo>
                    <a:pt x="2096" y="69"/>
                    <a:pt x="1832" y="0"/>
                    <a:pt x="158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9" name="Google Shape;10689;p25"/>
            <p:cNvSpPr/>
            <p:nvPr/>
          </p:nvSpPr>
          <p:spPr>
            <a:xfrm>
              <a:off x="2623500" y="773000"/>
              <a:ext cx="81450" cy="72625"/>
            </a:xfrm>
            <a:custGeom>
              <a:avLst/>
              <a:gdLst/>
              <a:ahLst/>
              <a:cxnLst/>
              <a:rect l="l" t="t" r="r" b="b"/>
              <a:pathLst>
                <a:path w="3258" h="2905" extrusionOk="0">
                  <a:moveTo>
                    <a:pt x="1557" y="1"/>
                  </a:moveTo>
                  <a:cubicBezTo>
                    <a:pt x="1090" y="1"/>
                    <a:pt x="692" y="268"/>
                    <a:pt x="362" y="762"/>
                  </a:cubicBezTo>
                  <a:cubicBezTo>
                    <a:pt x="1" y="1561"/>
                    <a:pt x="129" y="2243"/>
                    <a:pt x="886" y="2678"/>
                  </a:cubicBezTo>
                  <a:cubicBezTo>
                    <a:pt x="1152" y="2830"/>
                    <a:pt x="1408" y="2905"/>
                    <a:pt x="1649" y="2905"/>
                  </a:cubicBezTo>
                  <a:cubicBezTo>
                    <a:pt x="2092" y="2905"/>
                    <a:pt x="2485" y="2654"/>
                    <a:pt x="2796" y="2174"/>
                  </a:cubicBezTo>
                  <a:cubicBezTo>
                    <a:pt x="3257" y="1458"/>
                    <a:pt x="3016" y="554"/>
                    <a:pt x="2266" y="184"/>
                  </a:cubicBezTo>
                  <a:cubicBezTo>
                    <a:pt x="2014" y="60"/>
                    <a:pt x="1778" y="1"/>
                    <a:pt x="15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0" name="Google Shape;10690;p25"/>
            <p:cNvSpPr/>
            <p:nvPr/>
          </p:nvSpPr>
          <p:spPr>
            <a:xfrm>
              <a:off x="2125275" y="1118275"/>
              <a:ext cx="78100" cy="68700"/>
            </a:xfrm>
            <a:custGeom>
              <a:avLst/>
              <a:gdLst/>
              <a:ahLst/>
              <a:cxnLst/>
              <a:rect l="l" t="t" r="r" b="b"/>
              <a:pathLst>
                <a:path w="3124" h="2748" extrusionOk="0">
                  <a:moveTo>
                    <a:pt x="1573" y="1"/>
                  </a:moveTo>
                  <a:cubicBezTo>
                    <a:pt x="1121" y="1"/>
                    <a:pt x="674" y="238"/>
                    <a:pt x="425" y="667"/>
                  </a:cubicBezTo>
                  <a:cubicBezTo>
                    <a:pt x="1" y="1400"/>
                    <a:pt x="188" y="2019"/>
                    <a:pt x="791" y="2524"/>
                  </a:cubicBezTo>
                  <a:cubicBezTo>
                    <a:pt x="1076" y="2670"/>
                    <a:pt x="1350" y="2747"/>
                    <a:pt x="1606" y="2747"/>
                  </a:cubicBezTo>
                  <a:cubicBezTo>
                    <a:pt x="2010" y="2747"/>
                    <a:pt x="2370" y="2553"/>
                    <a:pt x="2658" y="2126"/>
                  </a:cubicBezTo>
                  <a:cubicBezTo>
                    <a:pt x="3123" y="1434"/>
                    <a:pt x="2994" y="766"/>
                    <a:pt x="2345" y="265"/>
                  </a:cubicBezTo>
                  <a:cubicBezTo>
                    <a:pt x="2114" y="86"/>
                    <a:pt x="1843" y="1"/>
                    <a:pt x="157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1" name="Google Shape;10691;p25"/>
            <p:cNvSpPr/>
            <p:nvPr/>
          </p:nvSpPr>
          <p:spPr>
            <a:xfrm>
              <a:off x="6079550" y="3341325"/>
              <a:ext cx="78100" cy="68600"/>
            </a:xfrm>
            <a:custGeom>
              <a:avLst/>
              <a:gdLst/>
              <a:ahLst/>
              <a:cxnLst/>
              <a:rect l="l" t="t" r="r" b="b"/>
              <a:pathLst>
                <a:path w="3124" h="2744" extrusionOk="0">
                  <a:moveTo>
                    <a:pt x="1569" y="1"/>
                  </a:moveTo>
                  <a:cubicBezTo>
                    <a:pt x="1096" y="1"/>
                    <a:pt x="630" y="263"/>
                    <a:pt x="390" y="727"/>
                  </a:cubicBezTo>
                  <a:cubicBezTo>
                    <a:pt x="1" y="1479"/>
                    <a:pt x="218" y="2086"/>
                    <a:pt x="859" y="2566"/>
                  </a:cubicBezTo>
                  <a:cubicBezTo>
                    <a:pt x="1121" y="2682"/>
                    <a:pt x="1372" y="2744"/>
                    <a:pt x="1606" y="2744"/>
                  </a:cubicBezTo>
                  <a:cubicBezTo>
                    <a:pt x="2036" y="2744"/>
                    <a:pt x="2409" y="2535"/>
                    <a:pt x="2692" y="2068"/>
                  </a:cubicBezTo>
                  <a:cubicBezTo>
                    <a:pt x="3124" y="1352"/>
                    <a:pt x="2961" y="695"/>
                    <a:pt x="2288" y="226"/>
                  </a:cubicBezTo>
                  <a:cubicBezTo>
                    <a:pt x="2067" y="73"/>
                    <a:pt x="1817" y="1"/>
                    <a:pt x="156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2" name="Google Shape;10692;p25"/>
            <p:cNvSpPr/>
            <p:nvPr/>
          </p:nvSpPr>
          <p:spPr>
            <a:xfrm>
              <a:off x="4320425" y="479650"/>
              <a:ext cx="77575" cy="69600"/>
            </a:xfrm>
            <a:custGeom>
              <a:avLst/>
              <a:gdLst/>
              <a:ahLst/>
              <a:cxnLst/>
              <a:rect l="l" t="t" r="r" b="b"/>
              <a:pathLst>
                <a:path w="3103" h="2784" extrusionOk="0">
                  <a:moveTo>
                    <a:pt x="1566" y="0"/>
                  </a:moveTo>
                  <a:cubicBezTo>
                    <a:pt x="1087" y="0"/>
                    <a:pt x="627" y="268"/>
                    <a:pt x="382" y="751"/>
                  </a:cubicBezTo>
                  <a:cubicBezTo>
                    <a:pt x="0" y="1502"/>
                    <a:pt x="168" y="2137"/>
                    <a:pt x="867" y="2579"/>
                  </a:cubicBezTo>
                  <a:cubicBezTo>
                    <a:pt x="1083" y="2716"/>
                    <a:pt x="1316" y="2783"/>
                    <a:pt x="1548" y="2783"/>
                  </a:cubicBezTo>
                  <a:cubicBezTo>
                    <a:pt x="2039" y="2783"/>
                    <a:pt x="2525" y="2482"/>
                    <a:pt x="2837" y="1907"/>
                  </a:cubicBezTo>
                  <a:cubicBezTo>
                    <a:pt x="3102" y="1286"/>
                    <a:pt x="2984" y="651"/>
                    <a:pt x="2277" y="209"/>
                  </a:cubicBezTo>
                  <a:cubicBezTo>
                    <a:pt x="2051" y="67"/>
                    <a:pt x="1806" y="0"/>
                    <a:pt x="15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3" name="Google Shape;10693;p25"/>
            <p:cNvSpPr/>
            <p:nvPr/>
          </p:nvSpPr>
          <p:spPr>
            <a:xfrm>
              <a:off x="1721675" y="4011950"/>
              <a:ext cx="79725" cy="70200"/>
            </a:xfrm>
            <a:custGeom>
              <a:avLst/>
              <a:gdLst/>
              <a:ahLst/>
              <a:cxnLst/>
              <a:rect l="l" t="t" r="r" b="b"/>
              <a:pathLst>
                <a:path w="3189" h="2808" extrusionOk="0">
                  <a:moveTo>
                    <a:pt x="1539" y="1"/>
                  </a:moveTo>
                  <a:cubicBezTo>
                    <a:pt x="1094" y="1"/>
                    <a:pt x="713" y="248"/>
                    <a:pt x="420" y="735"/>
                  </a:cubicBezTo>
                  <a:cubicBezTo>
                    <a:pt x="0" y="1430"/>
                    <a:pt x="252" y="2263"/>
                    <a:pt x="1092" y="2699"/>
                  </a:cubicBezTo>
                  <a:cubicBezTo>
                    <a:pt x="1273" y="2770"/>
                    <a:pt x="1455" y="2808"/>
                    <a:pt x="1632" y="2808"/>
                  </a:cubicBezTo>
                  <a:cubicBezTo>
                    <a:pt x="2061" y="2808"/>
                    <a:pt x="2465" y="2586"/>
                    <a:pt x="2773" y="2068"/>
                  </a:cubicBezTo>
                  <a:cubicBezTo>
                    <a:pt x="3189" y="1370"/>
                    <a:pt x="2947" y="521"/>
                    <a:pt x="2227" y="175"/>
                  </a:cubicBezTo>
                  <a:cubicBezTo>
                    <a:pt x="1984" y="59"/>
                    <a:pt x="1754" y="1"/>
                    <a:pt x="153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4" name="Google Shape;10694;p25"/>
            <p:cNvSpPr/>
            <p:nvPr/>
          </p:nvSpPr>
          <p:spPr>
            <a:xfrm>
              <a:off x="3815450" y="5189050"/>
              <a:ext cx="77900" cy="69825"/>
            </a:xfrm>
            <a:custGeom>
              <a:avLst/>
              <a:gdLst/>
              <a:ahLst/>
              <a:cxnLst/>
              <a:rect l="l" t="t" r="r" b="b"/>
              <a:pathLst>
                <a:path w="3116" h="2793" extrusionOk="0">
                  <a:moveTo>
                    <a:pt x="1590" y="0"/>
                  </a:moveTo>
                  <a:cubicBezTo>
                    <a:pt x="1133" y="0"/>
                    <a:pt x="688" y="245"/>
                    <a:pt x="422" y="685"/>
                  </a:cubicBezTo>
                  <a:cubicBezTo>
                    <a:pt x="1" y="1383"/>
                    <a:pt x="207" y="2228"/>
                    <a:pt x="912" y="2599"/>
                  </a:cubicBezTo>
                  <a:cubicBezTo>
                    <a:pt x="1160" y="2730"/>
                    <a:pt x="1394" y="2792"/>
                    <a:pt x="1614" y="2792"/>
                  </a:cubicBezTo>
                  <a:cubicBezTo>
                    <a:pt x="2046" y="2792"/>
                    <a:pt x="2422" y="2551"/>
                    <a:pt x="2743" y="2122"/>
                  </a:cubicBezTo>
                  <a:cubicBezTo>
                    <a:pt x="3116" y="1363"/>
                    <a:pt x="3029" y="720"/>
                    <a:pt x="2345" y="243"/>
                  </a:cubicBezTo>
                  <a:cubicBezTo>
                    <a:pt x="2110" y="78"/>
                    <a:pt x="1848" y="0"/>
                    <a:pt x="159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5" name="Google Shape;10695;p25"/>
            <p:cNvSpPr/>
            <p:nvPr/>
          </p:nvSpPr>
          <p:spPr>
            <a:xfrm>
              <a:off x="5483200" y="1133525"/>
              <a:ext cx="77900" cy="69825"/>
            </a:xfrm>
            <a:custGeom>
              <a:avLst/>
              <a:gdLst/>
              <a:ahLst/>
              <a:cxnLst/>
              <a:rect l="l" t="t" r="r" b="b"/>
              <a:pathLst>
                <a:path w="3116" h="2793" extrusionOk="0">
                  <a:moveTo>
                    <a:pt x="1590" y="0"/>
                  </a:moveTo>
                  <a:cubicBezTo>
                    <a:pt x="1133" y="0"/>
                    <a:pt x="688" y="245"/>
                    <a:pt x="422" y="685"/>
                  </a:cubicBezTo>
                  <a:cubicBezTo>
                    <a:pt x="0" y="1383"/>
                    <a:pt x="205" y="2228"/>
                    <a:pt x="911" y="2599"/>
                  </a:cubicBezTo>
                  <a:cubicBezTo>
                    <a:pt x="1160" y="2730"/>
                    <a:pt x="1394" y="2792"/>
                    <a:pt x="1613" y="2792"/>
                  </a:cubicBezTo>
                  <a:cubicBezTo>
                    <a:pt x="2045" y="2792"/>
                    <a:pt x="2420" y="2551"/>
                    <a:pt x="2741" y="2122"/>
                  </a:cubicBezTo>
                  <a:cubicBezTo>
                    <a:pt x="3116" y="1363"/>
                    <a:pt x="3027" y="720"/>
                    <a:pt x="2345" y="243"/>
                  </a:cubicBezTo>
                  <a:cubicBezTo>
                    <a:pt x="2109" y="78"/>
                    <a:pt x="1848" y="0"/>
                    <a:pt x="159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6" name="Google Shape;10696;p25"/>
            <p:cNvSpPr/>
            <p:nvPr/>
          </p:nvSpPr>
          <p:spPr>
            <a:xfrm>
              <a:off x="4912800" y="4869775"/>
              <a:ext cx="79750" cy="70225"/>
            </a:xfrm>
            <a:custGeom>
              <a:avLst/>
              <a:gdLst/>
              <a:ahLst/>
              <a:cxnLst/>
              <a:rect l="l" t="t" r="r" b="b"/>
              <a:pathLst>
                <a:path w="3190" h="2809" extrusionOk="0">
                  <a:moveTo>
                    <a:pt x="1540" y="1"/>
                  </a:moveTo>
                  <a:cubicBezTo>
                    <a:pt x="1097" y="1"/>
                    <a:pt x="716" y="246"/>
                    <a:pt x="422" y="730"/>
                  </a:cubicBezTo>
                  <a:cubicBezTo>
                    <a:pt x="1" y="1426"/>
                    <a:pt x="250" y="2260"/>
                    <a:pt x="1090" y="2697"/>
                  </a:cubicBezTo>
                  <a:cubicBezTo>
                    <a:pt x="1272" y="2770"/>
                    <a:pt x="1455" y="2808"/>
                    <a:pt x="1634" y="2808"/>
                  </a:cubicBezTo>
                  <a:cubicBezTo>
                    <a:pt x="2060" y="2808"/>
                    <a:pt x="2463" y="2587"/>
                    <a:pt x="2771" y="2072"/>
                  </a:cubicBezTo>
                  <a:cubicBezTo>
                    <a:pt x="3190" y="1374"/>
                    <a:pt x="2952" y="525"/>
                    <a:pt x="2232" y="177"/>
                  </a:cubicBezTo>
                  <a:cubicBezTo>
                    <a:pt x="1988" y="59"/>
                    <a:pt x="1756" y="1"/>
                    <a:pt x="154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7" name="Google Shape;10697;p25"/>
            <p:cNvSpPr/>
            <p:nvPr/>
          </p:nvSpPr>
          <p:spPr>
            <a:xfrm>
              <a:off x="1424400" y="2908400"/>
              <a:ext cx="77625" cy="69625"/>
            </a:xfrm>
            <a:custGeom>
              <a:avLst/>
              <a:gdLst/>
              <a:ahLst/>
              <a:cxnLst/>
              <a:rect l="l" t="t" r="r" b="b"/>
              <a:pathLst>
                <a:path w="3105" h="2785" extrusionOk="0">
                  <a:moveTo>
                    <a:pt x="1568" y="1"/>
                  </a:moveTo>
                  <a:cubicBezTo>
                    <a:pt x="1097" y="1"/>
                    <a:pt x="644" y="260"/>
                    <a:pt x="396" y="729"/>
                  </a:cubicBezTo>
                  <a:cubicBezTo>
                    <a:pt x="1" y="1473"/>
                    <a:pt x="155" y="2111"/>
                    <a:pt x="844" y="2568"/>
                  </a:cubicBezTo>
                  <a:cubicBezTo>
                    <a:pt x="1064" y="2714"/>
                    <a:pt x="1304" y="2785"/>
                    <a:pt x="1543" y="2785"/>
                  </a:cubicBezTo>
                  <a:cubicBezTo>
                    <a:pt x="2027" y="2785"/>
                    <a:pt x="2509" y="2493"/>
                    <a:pt x="2826" y="1933"/>
                  </a:cubicBezTo>
                  <a:cubicBezTo>
                    <a:pt x="3104" y="1317"/>
                    <a:pt x="2998" y="679"/>
                    <a:pt x="2300" y="224"/>
                  </a:cubicBezTo>
                  <a:cubicBezTo>
                    <a:pt x="2069" y="73"/>
                    <a:pt x="1816" y="1"/>
                    <a:pt x="156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8" name="Google Shape;10698;p25"/>
            <p:cNvSpPr/>
            <p:nvPr/>
          </p:nvSpPr>
          <p:spPr>
            <a:xfrm>
              <a:off x="5413825" y="4527825"/>
              <a:ext cx="77125" cy="67600"/>
            </a:xfrm>
            <a:custGeom>
              <a:avLst/>
              <a:gdLst/>
              <a:ahLst/>
              <a:cxnLst/>
              <a:rect l="l" t="t" r="r" b="b"/>
              <a:pathLst>
                <a:path w="3085" h="2704" extrusionOk="0">
                  <a:moveTo>
                    <a:pt x="1489" y="1"/>
                  </a:moveTo>
                  <a:cubicBezTo>
                    <a:pt x="1007" y="1"/>
                    <a:pt x="605" y="233"/>
                    <a:pt x="343" y="768"/>
                  </a:cubicBezTo>
                  <a:cubicBezTo>
                    <a:pt x="1" y="1471"/>
                    <a:pt x="188" y="2130"/>
                    <a:pt x="867" y="2503"/>
                  </a:cubicBezTo>
                  <a:cubicBezTo>
                    <a:pt x="1112" y="2637"/>
                    <a:pt x="1353" y="2703"/>
                    <a:pt x="1579" y="2703"/>
                  </a:cubicBezTo>
                  <a:cubicBezTo>
                    <a:pt x="2022" y="2703"/>
                    <a:pt x="2412" y="2450"/>
                    <a:pt x="2678" y="1959"/>
                  </a:cubicBezTo>
                  <a:cubicBezTo>
                    <a:pt x="3085" y="1213"/>
                    <a:pt x="2818" y="587"/>
                    <a:pt x="2146" y="123"/>
                  </a:cubicBezTo>
                  <a:cubicBezTo>
                    <a:pt x="1916" y="43"/>
                    <a:pt x="1695" y="1"/>
                    <a:pt x="14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9" name="Google Shape;10699;p25"/>
            <p:cNvSpPr/>
            <p:nvPr/>
          </p:nvSpPr>
          <p:spPr>
            <a:xfrm>
              <a:off x="4970175" y="688875"/>
              <a:ext cx="72075" cy="67075"/>
            </a:xfrm>
            <a:custGeom>
              <a:avLst/>
              <a:gdLst/>
              <a:ahLst/>
              <a:cxnLst/>
              <a:rect l="l" t="t" r="r" b="b"/>
              <a:pathLst>
                <a:path w="2883" h="2683" extrusionOk="0">
                  <a:moveTo>
                    <a:pt x="1467" y="1"/>
                  </a:moveTo>
                  <a:cubicBezTo>
                    <a:pt x="1036" y="1"/>
                    <a:pt x="625" y="282"/>
                    <a:pt x="367" y="763"/>
                  </a:cubicBezTo>
                  <a:cubicBezTo>
                    <a:pt x="0" y="1444"/>
                    <a:pt x="187" y="2120"/>
                    <a:pt x="850" y="2497"/>
                  </a:cubicBezTo>
                  <a:cubicBezTo>
                    <a:pt x="1067" y="2621"/>
                    <a:pt x="1275" y="2683"/>
                    <a:pt x="1480" y="2683"/>
                  </a:cubicBezTo>
                  <a:cubicBezTo>
                    <a:pt x="1951" y="2683"/>
                    <a:pt x="2402" y="2353"/>
                    <a:pt x="2883" y="1693"/>
                  </a:cubicBezTo>
                  <a:cubicBezTo>
                    <a:pt x="2689" y="1287"/>
                    <a:pt x="2566" y="573"/>
                    <a:pt x="2146" y="247"/>
                  </a:cubicBezTo>
                  <a:cubicBezTo>
                    <a:pt x="1927" y="79"/>
                    <a:pt x="1694" y="1"/>
                    <a:pt x="14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0" name="Google Shape;10700;p25"/>
            <p:cNvSpPr/>
            <p:nvPr/>
          </p:nvSpPr>
          <p:spPr>
            <a:xfrm>
              <a:off x="2054925" y="4509700"/>
              <a:ext cx="70125" cy="68700"/>
            </a:xfrm>
            <a:custGeom>
              <a:avLst/>
              <a:gdLst/>
              <a:ahLst/>
              <a:cxnLst/>
              <a:rect l="l" t="t" r="r" b="b"/>
              <a:pathLst>
                <a:path w="2805" h="2748" extrusionOk="0">
                  <a:moveTo>
                    <a:pt x="2018" y="1"/>
                  </a:moveTo>
                  <a:cubicBezTo>
                    <a:pt x="1483" y="278"/>
                    <a:pt x="777" y="428"/>
                    <a:pt x="453" y="864"/>
                  </a:cubicBezTo>
                  <a:cubicBezTo>
                    <a:pt x="0" y="1473"/>
                    <a:pt x="255" y="2211"/>
                    <a:pt x="935" y="2571"/>
                  </a:cubicBezTo>
                  <a:cubicBezTo>
                    <a:pt x="1157" y="2689"/>
                    <a:pt x="1389" y="2747"/>
                    <a:pt x="1608" y="2747"/>
                  </a:cubicBezTo>
                  <a:cubicBezTo>
                    <a:pt x="2056" y="2747"/>
                    <a:pt x="2453" y="2504"/>
                    <a:pt x="2623" y="2022"/>
                  </a:cubicBezTo>
                  <a:cubicBezTo>
                    <a:pt x="2805" y="1510"/>
                    <a:pt x="2538" y="842"/>
                    <a:pt x="2471" y="242"/>
                  </a:cubicBezTo>
                  <a:lnTo>
                    <a:pt x="2018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1" name="Google Shape;10701;p25"/>
            <p:cNvSpPr/>
            <p:nvPr/>
          </p:nvSpPr>
          <p:spPr>
            <a:xfrm>
              <a:off x="1458625" y="2304150"/>
              <a:ext cx="77175" cy="67700"/>
            </a:xfrm>
            <a:custGeom>
              <a:avLst/>
              <a:gdLst/>
              <a:ahLst/>
              <a:cxnLst/>
              <a:rect l="l" t="t" r="r" b="b"/>
              <a:pathLst>
                <a:path w="3087" h="2708" extrusionOk="0">
                  <a:moveTo>
                    <a:pt x="1512" y="0"/>
                  </a:moveTo>
                  <a:cubicBezTo>
                    <a:pt x="1075" y="0"/>
                    <a:pt x="688" y="249"/>
                    <a:pt x="418" y="731"/>
                  </a:cubicBezTo>
                  <a:cubicBezTo>
                    <a:pt x="1" y="1472"/>
                    <a:pt x="261" y="2100"/>
                    <a:pt x="979" y="2613"/>
                  </a:cubicBezTo>
                  <a:cubicBezTo>
                    <a:pt x="1183" y="2673"/>
                    <a:pt x="1384" y="2708"/>
                    <a:pt x="1577" y="2708"/>
                  </a:cubicBezTo>
                  <a:cubicBezTo>
                    <a:pt x="2047" y="2708"/>
                    <a:pt x="2464" y="2501"/>
                    <a:pt x="2737" y="1952"/>
                  </a:cubicBezTo>
                  <a:cubicBezTo>
                    <a:pt x="3086" y="1251"/>
                    <a:pt x="2908" y="592"/>
                    <a:pt x="2235" y="211"/>
                  </a:cubicBezTo>
                  <a:cubicBezTo>
                    <a:pt x="1987" y="70"/>
                    <a:pt x="1743" y="0"/>
                    <a:pt x="151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2" name="Google Shape;10702;p25"/>
            <p:cNvSpPr/>
            <p:nvPr/>
          </p:nvSpPr>
          <p:spPr>
            <a:xfrm>
              <a:off x="2442700" y="828350"/>
              <a:ext cx="72000" cy="67100"/>
            </a:xfrm>
            <a:custGeom>
              <a:avLst/>
              <a:gdLst/>
              <a:ahLst/>
              <a:cxnLst/>
              <a:rect l="l" t="t" r="r" b="b"/>
              <a:pathLst>
                <a:path w="2880" h="2684" extrusionOk="0">
                  <a:moveTo>
                    <a:pt x="1477" y="1"/>
                  </a:moveTo>
                  <a:cubicBezTo>
                    <a:pt x="1052" y="1"/>
                    <a:pt x="643" y="274"/>
                    <a:pt x="380" y="744"/>
                  </a:cubicBezTo>
                  <a:cubicBezTo>
                    <a:pt x="0" y="1422"/>
                    <a:pt x="182" y="2098"/>
                    <a:pt x="834" y="2487"/>
                  </a:cubicBezTo>
                  <a:cubicBezTo>
                    <a:pt x="1054" y="2618"/>
                    <a:pt x="1267" y="2683"/>
                    <a:pt x="1477" y="2683"/>
                  </a:cubicBezTo>
                  <a:cubicBezTo>
                    <a:pt x="1943" y="2683"/>
                    <a:pt x="2395" y="2361"/>
                    <a:pt x="2880" y="1716"/>
                  </a:cubicBezTo>
                  <a:cubicBezTo>
                    <a:pt x="2694" y="1308"/>
                    <a:pt x="2582" y="590"/>
                    <a:pt x="2166" y="259"/>
                  </a:cubicBezTo>
                  <a:cubicBezTo>
                    <a:pt x="1946" y="83"/>
                    <a:pt x="1709" y="1"/>
                    <a:pt x="14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3" name="Google Shape;10703;p25"/>
            <p:cNvSpPr/>
            <p:nvPr/>
          </p:nvSpPr>
          <p:spPr>
            <a:xfrm>
              <a:off x="6164375" y="2920625"/>
              <a:ext cx="72000" cy="67075"/>
            </a:xfrm>
            <a:custGeom>
              <a:avLst/>
              <a:gdLst/>
              <a:ahLst/>
              <a:cxnLst/>
              <a:rect l="l" t="t" r="r" b="b"/>
              <a:pathLst>
                <a:path w="2880" h="2683" extrusionOk="0">
                  <a:moveTo>
                    <a:pt x="1475" y="0"/>
                  </a:moveTo>
                  <a:cubicBezTo>
                    <a:pt x="1048" y="0"/>
                    <a:pt x="638" y="276"/>
                    <a:pt x="376" y="749"/>
                  </a:cubicBezTo>
                  <a:cubicBezTo>
                    <a:pt x="0" y="1428"/>
                    <a:pt x="183" y="2104"/>
                    <a:pt x="839" y="2490"/>
                  </a:cubicBezTo>
                  <a:cubicBezTo>
                    <a:pt x="1057" y="2619"/>
                    <a:pt x="1268" y="2683"/>
                    <a:pt x="1476" y="2683"/>
                  </a:cubicBezTo>
                  <a:cubicBezTo>
                    <a:pt x="1944" y="2683"/>
                    <a:pt x="2396" y="2358"/>
                    <a:pt x="2880" y="1709"/>
                  </a:cubicBezTo>
                  <a:cubicBezTo>
                    <a:pt x="2692" y="1303"/>
                    <a:pt x="2577" y="587"/>
                    <a:pt x="2160" y="255"/>
                  </a:cubicBezTo>
                  <a:cubicBezTo>
                    <a:pt x="1941" y="81"/>
                    <a:pt x="1706" y="0"/>
                    <a:pt x="147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4" name="Google Shape;10704;p25"/>
            <p:cNvSpPr/>
            <p:nvPr/>
          </p:nvSpPr>
          <p:spPr>
            <a:xfrm>
              <a:off x="5765825" y="1448825"/>
              <a:ext cx="77475" cy="67825"/>
            </a:xfrm>
            <a:custGeom>
              <a:avLst/>
              <a:gdLst/>
              <a:ahLst/>
              <a:cxnLst/>
              <a:rect l="l" t="t" r="r" b="b"/>
              <a:pathLst>
                <a:path w="3099" h="2713" extrusionOk="0">
                  <a:moveTo>
                    <a:pt x="1524" y="1"/>
                  </a:moveTo>
                  <a:cubicBezTo>
                    <a:pt x="1102" y="1"/>
                    <a:pt x="721" y="237"/>
                    <a:pt x="443" y="693"/>
                  </a:cubicBezTo>
                  <a:cubicBezTo>
                    <a:pt x="1" y="1421"/>
                    <a:pt x="241" y="2056"/>
                    <a:pt x="926" y="2585"/>
                  </a:cubicBezTo>
                  <a:cubicBezTo>
                    <a:pt x="1153" y="2667"/>
                    <a:pt x="1376" y="2713"/>
                    <a:pt x="1587" y="2713"/>
                  </a:cubicBezTo>
                  <a:cubicBezTo>
                    <a:pt x="2037" y="2713"/>
                    <a:pt x="2436" y="2505"/>
                    <a:pt x="2717" y="1997"/>
                  </a:cubicBezTo>
                  <a:cubicBezTo>
                    <a:pt x="3098" y="1307"/>
                    <a:pt x="2930" y="643"/>
                    <a:pt x="2278" y="238"/>
                  </a:cubicBezTo>
                  <a:cubicBezTo>
                    <a:pt x="2021" y="78"/>
                    <a:pt x="1766" y="1"/>
                    <a:pt x="152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5" name="Google Shape;10705;p25"/>
            <p:cNvSpPr/>
            <p:nvPr/>
          </p:nvSpPr>
          <p:spPr>
            <a:xfrm>
              <a:off x="3905275" y="402725"/>
              <a:ext cx="75950" cy="68300"/>
            </a:xfrm>
            <a:custGeom>
              <a:avLst/>
              <a:gdLst/>
              <a:ahLst/>
              <a:cxnLst/>
              <a:rect l="l" t="t" r="r" b="b"/>
              <a:pathLst>
                <a:path w="3038" h="2732" extrusionOk="0">
                  <a:moveTo>
                    <a:pt x="1519" y="0"/>
                  </a:moveTo>
                  <a:cubicBezTo>
                    <a:pt x="1114" y="0"/>
                    <a:pt x="744" y="218"/>
                    <a:pt x="469" y="632"/>
                  </a:cubicBezTo>
                  <a:cubicBezTo>
                    <a:pt x="0" y="1337"/>
                    <a:pt x="146" y="2041"/>
                    <a:pt x="833" y="2493"/>
                  </a:cubicBezTo>
                  <a:cubicBezTo>
                    <a:pt x="1081" y="2657"/>
                    <a:pt x="1323" y="2732"/>
                    <a:pt x="1554" y="2732"/>
                  </a:cubicBezTo>
                  <a:cubicBezTo>
                    <a:pt x="1972" y="2732"/>
                    <a:pt x="2358" y="2487"/>
                    <a:pt x="2694" y="2075"/>
                  </a:cubicBezTo>
                  <a:cubicBezTo>
                    <a:pt x="3038" y="1313"/>
                    <a:pt x="2948" y="643"/>
                    <a:pt x="2231" y="215"/>
                  </a:cubicBezTo>
                  <a:cubicBezTo>
                    <a:pt x="1990" y="70"/>
                    <a:pt x="1749" y="0"/>
                    <a:pt x="151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6" name="Google Shape;10706;p25"/>
            <p:cNvSpPr/>
            <p:nvPr/>
          </p:nvSpPr>
          <p:spPr>
            <a:xfrm>
              <a:off x="3218175" y="5165375"/>
              <a:ext cx="77450" cy="63825"/>
            </a:xfrm>
            <a:custGeom>
              <a:avLst/>
              <a:gdLst/>
              <a:ahLst/>
              <a:cxnLst/>
              <a:rect l="l" t="t" r="r" b="b"/>
              <a:pathLst>
                <a:path w="3098" h="2553" extrusionOk="0">
                  <a:moveTo>
                    <a:pt x="1511" y="0"/>
                  </a:moveTo>
                  <a:cubicBezTo>
                    <a:pt x="1097" y="0"/>
                    <a:pt x="693" y="257"/>
                    <a:pt x="426" y="704"/>
                  </a:cubicBezTo>
                  <a:cubicBezTo>
                    <a:pt x="0" y="1417"/>
                    <a:pt x="171" y="2204"/>
                    <a:pt x="917" y="2487"/>
                  </a:cubicBezTo>
                  <a:cubicBezTo>
                    <a:pt x="1040" y="2533"/>
                    <a:pt x="1175" y="2552"/>
                    <a:pt x="1322" y="2552"/>
                  </a:cubicBezTo>
                  <a:cubicBezTo>
                    <a:pt x="1770" y="2552"/>
                    <a:pt x="2340" y="2380"/>
                    <a:pt x="3098" y="2298"/>
                  </a:cubicBezTo>
                  <a:cubicBezTo>
                    <a:pt x="2713" y="1356"/>
                    <a:pt x="2631" y="633"/>
                    <a:pt x="2227" y="284"/>
                  </a:cubicBezTo>
                  <a:cubicBezTo>
                    <a:pt x="2003" y="90"/>
                    <a:pt x="1755" y="0"/>
                    <a:pt x="15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7" name="Google Shape;10707;p25"/>
            <p:cNvSpPr/>
            <p:nvPr/>
          </p:nvSpPr>
          <p:spPr>
            <a:xfrm>
              <a:off x="1384350" y="2726775"/>
              <a:ext cx="63300" cy="60450"/>
            </a:xfrm>
            <a:custGeom>
              <a:avLst/>
              <a:gdLst/>
              <a:ahLst/>
              <a:cxnLst/>
              <a:rect l="l" t="t" r="r" b="b"/>
              <a:pathLst>
                <a:path w="2532" h="2418" extrusionOk="0">
                  <a:moveTo>
                    <a:pt x="1129" y="0"/>
                  </a:moveTo>
                  <a:cubicBezTo>
                    <a:pt x="719" y="0"/>
                    <a:pt x="332" y="247"/>
                    <a:pt x="167" y="698"/>
                  </a:cubicBezTo>
                  <a:cubicBezTo>
                    <a:pt x="1" y="1157"/>
                    <a:pt x="198" y="2066"/>
                    <a:pt x="549" y="2303"/>
                  </a:cubicBezTo>
                  <a:cubicBezTo>
                    <a:pt x="674" y="2388"/>
                    <a:pt x="835" y="2417"/>
                    <a:pt x="1016" y="2417"/>
                  </a:cubicBezTo>
                  <a:cubicBezTo>
                    <a:pt x="1401" y="2417"/>
                    <a:pt x="1876" y="2284"/>
                    <a:pt x="2279" y="2257"/>
                  </a:cubicBezTo>
                  <a:lnTo>
                    <a:pt x="2531" y="1811"/>
                  </a:lnTo>
                  <a:cubicBezTo>
                    <a:pt x="2312" y="1285"/>
                    <a:pt x="2226" y="598"/>
                    <a:pt x="1841" y="271"/>
                  </a:cubicBezTo>
                  <a:cubicBezTo>
                    <a:pt x="1624" y="87"/>
                    <a:pt x="1373" y="0"/>
                    <a:pt x="11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8" name="Google Shape;10708;p25"/>
            <p:cNvSpPr/>
            <p:nvPr/>
          </p:nvSpPr>
          <p:spPr>
            <a:xfrm>
              <a:off x="5210650" y="821150"/>
              <a:ext cx="63900" cy="60475"/>
            </a:xfrm>
            <a:custGeom>
              <a:avLst/>
              <a:gdLst/>
              <a:ahLst/>
              <a:cxnLst/>
              <a:rect l="l" t="t" r="r" b="b"/>
              <a:pathLst>
                <a:path w="2556" h="2419" extrusionOk="0">
                  <a:moveTo>
                    <a:pt x="1123" y="1"/>
                  </a:moveTo>
                  <a:cubicBezTo>
                    <a:pt x="699" y="1"/>
                    <a:pt x="302" y="263"/>
                    <a:pt x="150" y="734"/>
                  </a:cubicBezTo>
                  <a:cubicBezTo>
                    <a:pt x="1" y="1198"/>
                    <a:pt x="234" y="2097"/>
                    <a:pt x="593" y="2321"/>
                  </a:cubicBezTo>
                  <a:cubicBezTo>
                    <a:pt x="708" y="2393"/>
                    <a:pt x="850" y="2419"/>
                    <a:pt x="1009" y="2419"/>
                  </a:cubicBezTo>
                  <a:cubicBezTo>
                    <a:pt x="1404" y="2419"/>
                    <a:pt x="1900" y="2256"/>
                    <a:pt x="2322" y="2214"/>
                  </a:cubicBezTo>
                  <a:lnTo>
                    <a:pt x="2556" y="1754"/>
                  </a:lnTo>
                  <a:cubicBezTo>
                    <a:pt x="2317" y="1238"/>
                    <a:pt x="2205" y="557"/>
                    <a:pt x="1806" y="245"/>
                  </a:cubicBezTo>
                  <a:cubicBezTo>
                    <a:pt x="1594" y="79"/>
                    <a:pt x="1354" y="1"/>
                    <a:pt x="112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9" name="Google Shape;10709;p25"/>
            <p:cNvSpPr/>
            <p:nvPr/>
          </p:nvSpPr>
          <p:spPr>
            <a:xfrm>
              <a:off x="1683400" y="1652575"/>
              <a:ext cx="69025" cy="61950"/>
            </a:xfrm>
            <a:custGeom>
              <a:avLst/>
              <a:gdLst/>
              <a:ahLst/>
              <a:cxnLst/>
              <a:rect l="l" t="t" r="r" b="b"/>
              <a:pathLst>
                <a:path w="2761" h="2478" extrusionOk="0">
                  <a:moveTo>
                    <a:pt x="1511" y="1"/>
                  </a:moveTo>
                  <a:cubicBezTo>
                    <a:pt x="1043" y="1"/>
                    <a:pt x="442" y="209"/>
                    <a:pt x="258" y="496"/>
                  </a:cubicBezTo>
                  <a:cubicBezTo>
                    <a:pt x="0" y="900"/>
                    <a:pt x="270" y="1644"/>
                    <a:pt x="311" y="2241"/>
                  </a:cubicBezTo>
                  <a:lnTo>
                    <a:pt x="759" y="2478"/>
                  </a:lnTo>
                  <a:cubicBezTo>
                    <a:pt x="1276" y="2235"/>
                    <a:pt x="1954" y="2121"/>
                    <a:pt x="2275" y="1719"/>
                  </a:cubicBezTo>
                  <a:cubicBezTo>
                    <a:pt x="2760" y="1112"/>
                    <a:pt x="2557" y="282"/>
                    <a:pt x="1844" y="46"/>
                  </a:cubicBezTo>
                  <a:cubicBezTo>
                    <a:pt x="1749" y="15"/>
                    <a:pt x="1634" y="1"/>
                    <a:pt x="151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0" name="Google Shape;10710;p25"/>
            <p:cNvSpPr/>
            <p:nvPr/>
          </p:nvSpPr>
          <p:spPr>
            <a:xfrm>
              <a:off x="5104750" y="4824375"/>
              <a:ext cx="68675" cy="61075"/>
            </a:xfrm>
            <a:custGeom>
              <a:avLst/>
              <a:gdLst/>
              <a:ahLst/>
              <a:cxnLst/>
              <a:rect l="l" t="t" r="r" b="b"/>
              <a:pathLst>
                <a:path w="2747" h="2443" extrusionOk="0">
                  <a:moveTo>
                    <a:pt x="1470" y="1"/>
                  </a:moveTo>
                  <a:cubicBezTo>
                    <a:pt x="1016" y="1"/>
                    <a:pt x="463" y="176"/>
                    <a:pt x="276" y="439"/>
                  </a:cubicBezTo>
                  <a:cubicBezTo>
                    <a:pt x="0" y="828"/>
                    <a:pt x="234" y="1587"/>
                    <a:pt x="246" y="2184"/>
                  </a:cubicBezTo>
                  <a:lnTo>
                    <a:pt x="678" y="2443"/>
                  </a:lnTo>
                  <a:cubicBezTo>
                    <a:pt x="1207" y="2225"/>
                    <a:pt x="1888" y="2144"/>
                    <a:pt x="2230" y="1758"/>
                  </a:cubicBezTo>
                  <a:cubicBezTo>
                    <a:pt x="2747" y="1173"/>
                    <a:pt x="2575" y="336"/>
                    <a:pt x="1879" y="64"/>
                  </a:cubicBezTo>
                  <a:cubicBezTo>
                    <a:pt x="1766" y="21"/>
                    <a:pt x="1624" y="1"/>
                    <a:pt x="147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1" name="Google Shape;10711;p25"/>
            <p:cNvSpPr/>
            <p:nvPr/>
          </p:nvSpPr>
          <p:spPr>
            <a:xfrm>
              <a:off x="5870575" y="4001975"/>
              <a:ext cx="68700" cy="71300"/>
            </a:xfrm>
            <a:custGeom>
              <a:avLst/>
              <a:gdLst/>
              <a:ahLst/>
              <a:cxnLst/>
              <a:rect l="l" t="t" r="r" b="b"/>
              <a:pathLst>
                <a:path w="2748" h="2852" extrusionOk="0">
                  <a:moveTo>
                    <a:pt x="1163" y="1"/>
                  </a:moveTo>
                  <a:cubicBezTo>
                    <a:pt x="705" y="1"/>
                    <a:pt x="307" y="264"/>
                    <a:pt x="151" y="779"/>
                  </a:cubicBezTo>
                  <a:cubicBezTo>
                    <a:pt x="0" y="1272"/>
                    <a:pt x="285" y="1896"/>
                    <a:pt x="438" y="2852"/>
                  </a:cubicBezTo>
                  <a:cubicBezTo>
                    <a:pt x="1301" y="2410"/>
                    <a:pt x="1973" y="2273"/>
                    <a:pt x="2281" y="1859"/>
                  </a:cubicBezTo>
                  <a:cubicBezTo>
                    <a:pt x="2747" y="1237"/>
                    <a:pt x="2499" y="513"/>
                    <a:pt x="1804" y="163"/>
                  </a:cubicBezTo>
                  <a:cubicBezTo>
                    <a:pt x="1589" y="54"/>
                    <a:pt x="1370" y="1"/>
                    <a:pt x="116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2" name="Google Shape;10712;p25"/>
            <p:cNvSpPr/>
            <p:nvPr/>
          </p:nvSpPr>
          <p:spPr>
            <a:xfrm>
              <a:off x="4745475" y="559600"/>
              <a:ext cx="63875" cy="60475"/>
            </a:xfrm>
            <a:custGeom>
              <a:avLst/>
              <a:gdLst/>
              <a:ahLst/>
              <a:cxnLst/>
              <a:rect l="l" t="t" r="r" b="b"/>
              <a:pathLst>
                <a:path w="2555" h="2419" extrusionOk="0">
                  <a:moveTo>
                    <a:pt x="1123" y="1"/>
                  </a:moveTo>
                  <a:cubicBezTo>
                    <a:pt x="701" y="1"/>
                    <a:pt x="305" y="262"/>
                    <a:pt x="152" y="731"/>
                  </a:cubicBezTo>
                  <a:cubicBezTo>
                    <a:pt x="1" y="1193"/>
                    <a:pt x="229" y="2094"/>
                    <a:pt x="587" y="2319"/>
                  </a:cubicBezTo>
                  <a:cubicBezTo>
                    <a:pt x="703" y="2392"/>
                    <a:pt x="848" y="2419"/>
                    <a:pt x="1010" y="2419"/>
                  </a:cubicBezTo>
                  <a:cubicBezTo>
                    <a:pt x="1403" y="2419"/>
                    <a:pt x="1897" y="2260"/>
                    <a:pt x="2316" y="2220"/>
                  </a:cubicBezTo>
                  <a:lnTo>
                    <a:pt x="2554" y="1762"/>
                  </a:lnTo>
                  <a:cubicBezTo>
                    <a:pt x="2316" y="1245"/>
                    <a:pt x="2208" y="564"/>
                    <a:pt x="1810" y="249"/>
                  </a:cubicBezTo>
                  <a:cubicBezTo>
                    <a:pt x="1597" y="80"/>
                    <a:pt x="1356" y="1"/>
                    <a:pt x="112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3" name="Google Shape;10713;p25"/>
            <p:cNvSpPr/>
            <p:nvPr/>
          </p:nvSpPr>
          <p:spPr>
            <a:xfrm>
              <a:off x="3637075" y="5245500"/>
              <a:ext cx="67525" cy="58350"/>
            </a:xfrm>
            <a:custGeom>
              <a:avLst/>
              <a:gdLst/>
              <a:ahLst/>
              <a:cxnLst/>
              <a:rect l="l" t="t" r="r" b="b"/>
              <a:pathLst>
                <a:path w="2701" h="2334" extrusionOk="0">
                  <a:moveTo>
                    <a:pt x="1366" y="1"/>
                  </a:moveTo>
                  <a:cubicBezTo>
                    <a:pt x="1002" y="1"/>
                    <a:pt x="645" y="232"/>
                    <a:pt x="396" y="637"/>
                  </a:cubicBezTo>
                  <a:cubicBezTo>
                    <a:pt x="1" y="1281"/>
                    <a:pt x="99" y="1978"/>
                    <a:pt x="774" y="2254"/>
                  </a:cubicBezTo>
                  <a:cubicBezTo>
                    <a:pt x="920" y="2313"/>
                    <a:pt x="1082" y="2334"/>
                    <a:pt x="1253" y="2334"/>
                  </a:cubicBezTo>
                  <a:cubicBezTo>
                    <a:pt x="1626" y="2334"/>
                    <a:pt x="2040" y="2234"/>
                    <a:pt x="2422" y="2216"/>
                  </a:cubicBezTo>
                  <a:cubicBezTo>
                    <a:pt x="2515" y="2064"/>
                    <a:pt x="2607" y="1914"/>
                    <a:pt x="2700" y="1763"/>
                  </a:cubicBezTo>
                  <a:cubicBezTo>
                    <a:pt x="2479" y="1252"/>
                    <a:pt x="2385" y="596"/>
                    <a:pt x="2009" y="263"/>
                  </a:cubicBezTo>
                  <a:cubicBezTo>
                    <a:pt x="1806" y="84"/>
                    <a:pt x="1585" y="1"/>
                    <a:pt x="136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4" name="Google Shape;10714;p25"/>
            <p:cNvSpPr/>
            <p:nvPr/>
          </p:nvSpPr>
          <p:spPr>
            <a:xfrm>
              <a:off x="5732200" y="4245250"/>
              <a:ext cx="68400" cy="51800"/>
            </a:xfrm>
            <a:custGeom>
              <a:avLst/>
              <a:gdLst/>
              <a:ahLst/>
              <a:cxnLst/>
              <a:rect l="l" t="t" r="r" b="b"/>
              <a:pathLst>
                <a:path w="2736" h="2072" extrusionOk="0">
                  <a:moveTo>
                    <a:pt x="1647" y="0"/>
                  </a:moveTo>
                  <a:cubicBezTo>
                    <a:pt x="1256" y="0"/>
                    <a:pt x="742" y="188"/>
                    <a:pt x="504" y="436"/>
                  </a:cubicBezTo>
                  <a:cubicBezTo>
                    <a:pt x="0" y="962"/>
                    <a:pt x="155" y="1725"/>
                    <a:pt x="840" y="1996"/>
                  </a:cubicBezTo>
                  <a:cubicBezTo>
                    <a:pt x="980" y="2052"/>
                    <a:pt x="1134" y="2071"/>
                    <a:pt x="1296" y="2071"/>
                  </a:cubicBezTo>
                  <a:cubicBezTo>
                    <a:pt x="1665" y="2071"/>
                    <a:pt x="2076" y="1968"/>
                    <a:pt x="2454" y="1948"/>
                  </a:cubicBezTo>
                  <a:lnTo>
                    <a:pt x="2735" y="1462"/>
                  </a:lnTo>
                  <a:cubicBezTo>
                    <a:pt x="2494" y="974"/>
                    <a:pt x="2364" y="261"/>
                    <a:pt x="1975" y="65"/>
                  </a:cubicBezTo>
                  <a:cubicBezTo>
                    <a:pt x="1888" y="20"/>
                    <a:pt x="1774" y="0"/>
                    <a:pt x="16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5" name="Google Shape;10715;p25"/>
            <p:cNvSpPr/>
            <p:nvPr/>
          </p:nvSpPr>
          <p:spPr>
            <a:xfrm>
              <a:off x="4093700" y="353725"/>
              <a:ext cx="65125" cy="55850"/>
            </a:xfrm>
            <a:custGeom>
              <a:avLst/>
              <a:gdLst/>
              <a:ahLst/>
              <a:cxnLst/>
              <a:rect l="l" t="t" r="r" b="b"/>
              <a:pathLst>
                <a:path w="2605" h="2234" extrusionOk="0">
                  <a:moveTo>
                    <a:pt x="1286" y="0"/>
                  </a:moveTo>
                  <a:cubicBezTo>
                    <a:pt x="918" y="0"/>
                    <a:pt x="573" y="248"/>
                    <a:pt x="340" y="682"/>
                  </a:cubicBezTo>
                  <a:cubicBezTo>
                    <a:pt x="1" y="1313"/>
                    <a:pt x="145" y="1948"/>
                    <a:pt x="792" y="2174"/>
                  </a:cubicBezTo>
                  <a:cubicBezTo>
                    <a:pt x="918" y="2217"/>
                    <a:pt x="1053" y="2234"/>
                    <a:pt x="1193" y="2234"/>
                  </a:cubicBezTo>
                  <a:cubicBezTo>
                    <a:pt x="1557" y="2234"/>
                    <a:pt x="1960" y="2125"/>
                    <a:pt x="2334" y="2097"/>
                  </a:cubicBezTo>
                  <a:cubicBezTo>
                    <a:pt x="2423" y="1942"/>
                    <a:pt x="2515" y="1786"/>
                    <a:pt x="2605" y="1631"/>
                  </a:cubicBezTo>
                  <a:cubicBezTo>
                    <a:pt x="2384" y="1160"/>
                    <a:pt x="2278" y="548"/>
                    <a:pt x="1917" y="249"/>
                  </a:cubicBezTo>
                  <a:cubicBezTo>
                    <a:pt x="1710" y="79"/>
                    <a:pt x="1494" y="0"/>
                    <a:pt x="128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6" name="Google Shape;10716;p25"/>
            <p:cNvSpPr/>
            <p:nvPr/>
          </p:nvSpPr>
          <p:spPr>
            <a:xfrm>
              <a:off x="1812950" y="1411450"/>
              <a:ext cx="68000" cy="58400"/>
            </a:xfrm>
            <a:custGeom>
              <a:avLst/>
              <a:gdLst/>
              <a:ahLst/>
              <a:cxnLst/>
              <a:rect l="l" t="t" r="r" b="b"/>
              <a:pathLst>
                <a:path w="2720" h="2336" extrusionOk="0">
                  <a:moveTo>
                    <a:pt x="1359" y="0"/>
                  </a:moveTo>
                  <a:cubicBezTo>
                    <a:pt x="985" y="0"/>
                    <a:pt x="625" y="246"/>
                    <a:pt x="381" y="667"/>
                  </a:cubicBezTo>
                  <a:cubicBezTo>
                    <a:pt x="1" y="1323"/>
                    <a:pt x="126" y="2015"/>
                    <a:pt x="807" y="2269"/>
                  </a:cubicBezTo>
                  <a:cubicBezTo>
                    <a:pt x="938" y="2318"/>
                    <a:pt x="1080" y="2336"/>
                    <a:pt x="1230" y="2336"/>
                  </a:cubicBezTo>
                  <a:cubicBezTo>
                    <a:pt x="1618" y="2336"/>
                    <a:pt x="2052" y="2213"/>
                    <a:pt x="2451" y="2182"/>
                  </a:cubicBezTo>
                  <a:lnTo>
                    <a:pt x="2719" y="1719"/>
                  </a:lnTo>
                  <a:cubicBezTo>
                    <a:pt x="2484" y="1217"/>
                    <a:pt x="2367" y="567"/>
                    <a:pt x="1983" y="244"/>
                  </a:cubicBezTo>
                  <a:cubicBezTo>
                    <a:pt x="1783" y="78"/>
                    <a:pt x="1569" y="0"/>
                    <a:pt x="135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7" name="Google Shape;10717;p25"/>
            <p:cNvSpPr/>
            <p:nvPr/>
          </p:nvSpPr>
          <p:spPr>
            <a:xfrm>
              <a:off x="1549850" y="1891325"/>
              <a:ext cx="67100" cy="51400"/>
            </a:xfrm>
            <a:custGeom>
              <a:avLst/>
              <a:gdLst/>
              <a:ahLst/>
              <a:cxnLst/>
              <a:rect l="l" t="t" r="r" b="b"/>
              <a:pathLst>
                <a:path w="2684" h="2056" extrusionOk="0">
                  <a:moveTo>
                    <a:pt x="1323" y="0"/>
                  </a:moveTo>
                  <a:cubicBezTo>
                    <a:pt x="1000" y="0"/>
                    <a:pt x="651" y="56"/>
                    <a:pt x="328" y="56"/>
                  </a:cubicBezTo>
                  <a:cubicBezTo>
                    <a:pt x="320" y="56"/>
                    <a:pt x="313" y="56"/>
                    <a:pt x="305" y="56"/>
                  </a:cubicBezTo>
                  <a:lnTo>
                    <a:pt x="0" y="515"/>
                  </a:lnTo>
                  <a:cubicBezTo>
                    <a:pt x="210" y="1021"/>
                    <a:pt x="289" y="1743"/>
                    <a:pt x="665" y="1968"/>
                  </a:cubicBezTo>
                  <a:cubicBezTo>
                    <a:pt x="766" y="2029"/>
                    <a:pt x="910" y="2056"/>
                    <a:pt x="1071" y="2056"/>
                  </a:cubicBezTo>
                  <a:cubicBezTo>
                    <a:pt x="1449" y="2056"/>
                    <a:pt x="1921" y="1907"/>
                    <a:pt x="2155" y="1690"/>
                  </a:cubicBezTo>
                  <a:cubicBezTo>
                    <a:pt x="2684" y="1201"/>
                    <a:pt x="2592" y="424"/>
                    <a:pt x="1922" y="109"/>
                  </a:cubicBezTo>
                  <a:cubicBezTo>
                    <a:pt x="1744" y="25"/>
                    <a:pt x="1539" y="0"/>
                    <a:pt x="132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8" name="Google Shape;10718;p25"/>
            <p:cNvSpPr/>
            <p:nvPr/>
          </p:nvSpPr>
          <p:spPr>
            <a:xfrm>
              <a:off x="5999800" y="3765250"/>
              <a:ext cx="68250" cy="58475"/>
            </a:xfrm>
            <a:custGeom>
              <a:avLst/>
              <a:gdLst/>
              <a:ahLst/>
              <a:cxnLst/>
              <a:rect l="l" t="t" r="r" b="b"/>
              <a:pathLst>
                <a:path w="2730" h="2339" extrusionOk="0">
                  <a:moveTo>
                    <a:pt x="1351" y="1"/>
                  </a:moveTo>
                  <a:cubicBezTo>
                    <a:pt x="970" y="1"/>
                    <a:pt x="607" y="256"/>
                    <a:pt x="368" y="688"/>
                  </a:cubicBezTo>
                  <a:cubicBezTo>
                    <a:pt x="1" y="1353"/>
                    <a:pt x="141" y="2041"/>
                    <a:pt x="827" y="2280"/>
                  </a:cubicBezTo>
                  <a:cubicBezTo>
                    <a:pt x="948" y="2322"/>
                    <a:pt x="1078" y="2339"/>
                    <a:pt x="1214" y="2339"/>
                  </a:cubicBezTo>
                  <a:cubicBezTo>
                    <a:pt x="1611" y="2339"/>
                    <a:pt x="2059" y="2198"/>
                    <a:pt x="2470" y="2158"/>
                  </a:cubicBezTo>
                  <a:lnTo>
                    <a:pt x="2730" y="1690"/>
                  </a:lnTo>
                  <a:cubicBezTo>
                    <a:pt x="2482" y="1194"/>
                    <a:pt x="2354" y="548"/>
                    <a:pt x="1962" y="233"/>
                  </a:cubicBezTo>
                  <a:cubicBezTo>
                    <a:pt x="1764" y="74"/>
                    <a:pt x="1555" y="1"/>
                    <a:pt x="135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9" name="Google Shape;10719;p25"/>
            <p:cNvSpPr/>
            <p:nvPr/>
          </p:nvSpPr>
          <p:spPr>
            <a:xfrm>
              <a:off x="5721625" y="1269000"/>
              <a:ext cx="65425" cy="56025"/>
            </a:xfrm>
            <a:custGeom>
              <a:avLst/>
              <a:gdLst/>
              <a:ahLst/>
              <a:cxnLst/>
              <a:rect l="l" t="t" r="r" b="b"/>
              <a:pathLst>
                <a:path w="2617" h="2241" extrusionOk="0">
                  <a:moveTo>
                    <a:pt x="1314" y="1"/>
                  </a:moveTo>
                  <a:cubicBezTo>
                    <a:pt x="975" y="1"/>
                    <a:pt x="644" y="212"/>
                    <a:pt x="409" y="587"/>
                  </a:cubicBezTo>
                  <a:cubicBezTo>
                    <a:pt x="1" y="1236"/>
                    <a:pt x="105" y="1908"/>
                    <a:pt x="804" y="2174"/>
                  </a:cubicBezTo>
                  <a:cubicBezTo>
                    <a:pt x="929" y="2223"/>
                    <a:pt x="1065" y="2240"/>
                    <a:pt x="1209" y="2240"/>
                  </a:cubicBezTo>
                  <a:cubicBezTo>
                    <a:pt x="1569" y="2240"/>
                    <a:pt x="1973" y="2128"/>
                    <a:pt x="2344" y="2102"/>
                  </a:cubicBezTo>
                  <a:cubicBezTo>
                    <a:pt x="2435" y="1947"/>
                    <a:pt x="2525" y="1793"/>
                    <a:pt x="2616" y="1638"/>
                  </a:cubicBezTo>
                  <a:cubicBezTo>
                    <a:pt x="2395" y="1166"/>
                    <a:pt x="2286" y="568"/>
                    <a:pt x="1929" y="253"/>
                  </a:cubicBezTo>
                  <a:cubicBezTo>
                    <a:pt x="1735" y="81"/>
                    <a:pt x="1523" y="1"/>
                    <a:pt x="131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0" name="Google Shape;10720;p25"/>
            <p:cNvSpPr/>
            <p:nvPr/>
          </p:nvSpPr>
          <p:spPr>
            <a:xfrm>
              <a:off x="1774575" y="4197450"/>
              <a:ext cx="65875" cy="64550"/>
            </a:xfrm>
            <a:custGeom>
              <a:avLst/>
              <a:gdLst/>
              <a:ahLst/>
              <a:cxnLst/>
              <a:rect l="l" t="t" r="r" b="b"/>
              <a:pathLst>
                <a:path w="2635" h="2582" extrusionOk="0">
                  <a:moveTo>
                    <a:pt x="1942" y="0"/>
                  </a:moveTo>
                  <a:cubicBezTo>
                    <a:pt x="1440" y="247"/>
                    <a:pt x="794" y="373"/>
                    <a:pt x="469" y="768"/>
                  </a:cubicBezTo>
                  <a:cubicBezTo>
                    <a:pt x="0" y="1338"/>
                    <a:pt x="217" y="2006"/>
                    <a:pt x="861" y="2379"/>
                  </a:cubicBezTo>
                  <a:cubicBezTo>
                    <a:pt x="1093" y="2513"/>
                    <a:pt x="1330" y="2582"/>
                    <a:pt x="1551" y="2582"/>
                  </a:cubicBezTo>
                  <a:cubicBezTo>
                    <a:pt x="1944" y="2582"/>
                    <a:pt x="2286" y="2365"/>
                    <a:pt x="2454" y="1922"/>
                  </a:cubicBezTo>
                  <a:cubicBezTo>
                    <a:pt x="2635" y="1443"/>
                    <a:pt x="2429" y="820"/>
                    <a:pt x="2395" y="263"/>
                  </a:cubicBezTo>
                  <a:lnTo>
                    <a:pt x="1942" y="0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1" name="Google Shape;10721;p25"/>
            <p:cNvSpPr/>
            <p:nvPr/>
          </p:nvSpPr>
          <p:spPr>
            <a:xfrm>
              <a:off x="2579850" y="4960075"/>
              <a:ext cx="56950" cy="64375"/>
            </a:xfrm>
            <a:custGeom>
              <a:avLst/>
              <a:gdLst/>
              <a:ahLst/>
              <a:cxnLst/>
              <a:rect l="l" t="t" r="r" b="b"/>
              <a:pathLst>
                <a:path w="2278" h="2575" extrusionOk="0">
                  <a:moveTo>
                    <a:pt x="1060" y="0"/>
                  </a:moveTo>
                  <a:cubicBezTo>
                    <a:pt x="685" y="0"/>
                    <a:pt x="329" y="247"/>
                    <a:pt x="170" y="689"/>
                  </a:cubicBezTo>
                  <a:cubicBezTo>
                    <a:pt x="0" y="1162"/>
                    <a:pt x="216" y="1769"/>
                    <a:pt x="260" y="2315"/>
                  </a:cubicBezTo>
                  <a:lnTo>
                    <a:pt x="745" y="2575"/>
                  </a:lnTo>
                  <a:cubicBezTo>
                    <a:pt x="1221" y="2302"/>
                    <a:pt x="1924" y="2133"/>
                    <a:pt x="2108" y="1727"/>
                  </a:cubicBezTo>
                  <a:cubicBezTo>
                    <a:pt x="2277" y="1361"/>
                    <a:pt x="2037" y="568"/>
                    <a:pt x="1704" y="266"/>
                  </a:cubicBezTo>
                  <a:cubicBezTo>
                    <a:pt x="1507" y="85"/>
                    <a:pt x="1280" y="0"/>
                    <a:pt x="106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2" name="Google Shape;10722;p25"/>
            <p:cNvSpPr/>
            <p:nvPr/>
          </p:nvSpPr>
          <p:spPr>
            <a:xfrm>
              <a:off x="6109850" y="1957600"/>
              <a:ext cx="58075" cy="49700"/>
            </a:xfrm>
            <a:custGeom>
              <a:avLst/>
              <a:gdLst/>
              <a:ahLst/>
              <a:cxnLst/>
              <a:rect l="l" t="t" r="r" b="b"/>
              <a:pathLst>
                <a:path w="2323" h="1988" extrusionOk="0">
                  <a:moveTo>
                    <a:pt x="1303" y="0"/>
                  </a:moveTo>
                  <a:cubicBezTo>
                    <a:pt x="886" y="0"/>
                    <a:pt x="341" y="191"/>
                    <a:pt x="192" y="442"/>
                  </a:cubicBezTo>
                  <a:cubicBezTo>
                    <a:pt x="0" y="767"/>
                    <a:pt x="223" y="1628"/>
                    <a:pt x="550" y="1884"/>
                  </a:cubicBezTo>
                  <a:cubicBezTo>
                    <a:pt x="648" y="1961"/>
                    <a:pt x="785" y="1988"/>
                    <a:pt x="943" y="1988"/>
                  </a:cubicBezTo>
                  <a:cubicBezTo>
                    <a:pt x="1277" y="1988"/>
                    <a:pt x="1705" y="1867"/>
                    <a:pt x="2056" y="1845"/>
                  </a:cubicBezTo>
                  <a:cubicBezTo>
                    <a:pt x="2146" y="1693"/>
                    <a:pt x="2234" y="1543"/>
                    <a:pt x="2323" y="1392"/>
                  </a:cubicBezTo>
                  <a:cubicBezTo>
                    <a:pt x="2100" y="924"/>
                    <a:pt x="1985" y="207"/>
                    <a:pt x="1627" y="54"/>
                  </a:cubicBezTo>
                  <a:cubicBezTo>
                    <a:pt x="1540" y="17"/>
                    <a:pt x="1427" y="0"/>
                    <a:pt x="130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3" name="Google Shape;10723;p25"/>
            <p:cNvSpPr/>
            <p:nvPr/>
          </p:nvSpPr>
          <p:spPr>
            <a:xfrm>
              <a:off x="3318925" y="380425"/>
              <a:ext cx="55575" cy="56725"/>
            </a:xfrm>
            <a:custGeom>
              <a:avLst/>
              <a:gdLst/>
              <a:ahLst/>
              <a:cxnLst/>
              <a:rect l="l" t="t" r="r" b="b"/>
              <a:pathLst>
                <a:path w="2223" h="2269" extrusionOk="0">
                  <a:moveTo>
                    <a:pt x="1442" y="1"/>
                  </a:moveTo>
                  <a:cubicBezTo>
                    <a:pt x="988" y="258"/>
                    <a:pt x="284" y="426"/>
                    <a:pt x="147" y="799"/>
                  </a:cubicBezTo>
                  <a:cubicBezTo>
                    <a:pt x="1" y="1196"/>
                    <a:pt x="257" y="2049"/>
                    <a:pt x="587" y="2218"/>
                  </a:cubicBezTo>
                  <a:cubicBezTo>
                    <a:pt x="654" y="2253"/>
                    <a:pt x="743" y="2268"/>
                    <a:pt x="843" y="2268"/>
                  </a:cubicBezTo>
                  <a:cubicBezTo>
                    <a:pt x="1235" y="2268"/>
                    <a:pt x="1809" y="2029"/>
                    <a:pt x="1999" y="1751"/>
                  </a:cubicBezTo>
                  <a:cubicBezTo>
                    <a:pt x="2223" y="1423"/>
                    <a:pt x="1952" y="754"/>
                    <a:pt x="1897" y="235"/>
                  </a:cubicBezTo>
                  <a:lnTo>
                    <a:pt x="1442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4" name="Google Shape;10724;p25"/>
            <p:cNvSpPr/>
            <p:nvPr/>
          </p:nvSpPr>
          <p:spPr>
            <a:xfrm>
              <a:off x="6227000" y="3114325"/>
              <a:ext cx="56425" cy="50050"/>
            </a:xfrm>
            <a:custGeom>
              <a:avLst/>
              <a:gdLst/>
              <a:ahLst/>
              <a:cxnLst/>
              <a:rect l="l" t="t" r="r" b="b"/>
              <a:pathLst>
                <a:path w="2257" h="2002" extrusionOk="0">
                  <a:moveTo>
                    <a:pt x="1305" y="1"/>
                  </a:moveTo>
                  <a:cubicBezTo>
                    <a:pt x="926" y="1"/>
                    <a:pt x="431" y="320"/>
                    <a:pt x="0" y="464"/>
                  </a:cubicBezTo>
                  <a:cubicBezTo>
                    <a:pt x="158" y="970"/>
                    <a:pt x="174" y="1685"/>
                    <a:pt x="516" y="1919"/>
                  </a:cubicBezTo>
                  <a:cubicBezTo>
                    <a:pt x="603" y="1978"/>
                    <a:pt x="714" y="2001"/>
                    <a:pt x="842" y="2001"/>
                  </a:cubicBezTo>
                  <a:cubicBezTo>
                    <a:pt x="1186" y="2001"/>
                    <a:pt x="1644" y="1835"/>
                    <a:pt x="2019" y="1788"/>
                  </a:cubicBezTo>
                  <a:cubicBezTo>
                    <a:pt x="2099" y="1633"/>
                    <a:pt x="2177" y="1478"/>
                    <a:pt x="2256" y="1323"/>
                  </a:cubicBezTo>
                  <a:cubicBezTo>
                    <a:pt x="2007" y="870"/>
                    <a:pt x="1851" y="161"/>
                    <a:pt x="1484" y="30"/>
                  </a:cubicBezTo>
                  <a:cubicBezTo>
                    <a:pt x="1428" y="10"/>
                    <a:pt x="1368" y="1"/>
                    <a:pt x="130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5" name="Google Shape;10725;p25"/>
            <p:cNvSpPr/>
            <p:nvPr/>
          </p:nvSpPr>
          <p:spPr>
            <a:xfrm>
              <a:off x="2272800" y="891275"/>
              <a:ext cx="56375" cy="50000"/>
            </a:xfrm>
            <a:custGeom>
              <a:avLst/>
              <a:gdLst/>
              <a:ahLst/>
              <a:cxnLst/>
              <a:rect l="l" t="t" r="r" b="b"/>
              <a:pathLst>
                <a:path w="2255" h="2000" extrusionOk="0">
                  <a:moveTo>
                    <a:pt x="1304" y="1"/>
                  </a:moveTo>
                  <a:cubicBezTo>
                    <a:pt x="926" y="1"/>
                    <a:pt x="431" y="318"/>
                    <a:pt x="0" y="461"/>
                  </a:cubicBezTo>
                  <a:cubicBezTo>
                    <a:pt x="156" y="966"/>
                    <a:pt x="170" y="1682"/>
                    <a:pt x="511" y="1917"/>
                  </a:cubicBezTo>
                  <a:cubicBezTo>
                    <a:pt x="598" y="1976"/>
                    <a:pt x="711" y="1999"/>
                    <a:pt x="839" y="1999"/>
                  </a:cubicBezTo>
                  <a:cubicBezTo>
                    <a:pt x="1183" y="1999"/>
                    <a:pt x="1640" y="1835"/>
                    <a:pt x="2016" y="1790"/>
                  </a:cubicBezTo>
                  <a:lnTo>
                    <a:pt x="2255" y="1326"/>
                  </a:lnTo>
                  <a:cubicBezTo>
                    <a:pt x="2006" y="872"/>
                    <a:pt x="1851" y="163"/>
                    <a:pt x="1484" y="30"/>
                  </a:cubicBezTo>
                  <a:cubicBezTo>
                    <a:pt x="1428" y="10"/>
                    <a:pt x="1367" y="1"/>
                    <a:pt x="130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6" name="Google Shape;10726;p25"/>
            <p:cNvSpPr/>
            <p:nvPr/>
          </p:nvSpPr>
          <p:spPr>
            <a:xfrm>
              <a:off x="5446425" y="952450"/>
              <a:ext cx="55450" cy="56925"/>
            </a:xfrm>
            <a:custGeom>
              <a:avLst/>
              <a:gdLst/>
              <a:ahLst/>
              <a:cxnLst/>
              <a:rect l="l" t="t" r="r" b="b"/>
              <a:pathLst>
                <a:path w="2218" h="2277" extrusionOk="0">
                  <a:moveTo>
                    <a:pt x="1460" y="0"/>
                  </a:moveTo>
                  <a:cubicBezTo>
                    <a:pt x="1001" y="251"/>
                    <a:pt x="295" y="408"/>
                    <a:pt x="153" y="778"/>
                  </a:cubicBezTo>
                  <a:cubicBezTo>
                    <a:pt x="1" y="1173"/>
                    <a:pt x="381" y="1770"/>
                    <a:pt x="530" y="2277"/>
                  </a:cubicBezTo>
                  <a:cubicBezTo>
                    <a:pt x="1035" y="2119"/>
                    <a:pt x="1743" y="2106"/>
                    <a:pt x="1987" y="1761"/>
                  </a:cubicBezTo>
                  <a:cubicBezTo>
                    <a:pt x="2217" y="1438"/>
                    <a:pt x="1958" y="763"/>
                    <a:pt x="1914" y="243"/>
                  </a:cubicBezTo>
                  <a:lnTo>
                    <a:pt x="1460" y="0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7" name="Google Shape;10727;p25"/>
            <p:cNvSpPr/>
            <p:nvPr/>
          </p:nvSpPr>
          <p:spPr>
            <a:xfrm>
              <a:off x="4513800" y="436125"/>
              <a:ext cx="55575" cy="57325"/>
            </a:xfrm>
            <a:custGeom>
              <a:avLst/>
              <a:gdLst/>
              <a:ahLst/>
              <a:cxnLst/>
              <a:rect l="l" t="t" r="r" b="b"/>
              <a:pathLst>
                <a:path w="2223" h="2293" extrusionOk="0">
                  <a:moveTo>
                    <a:pt x="1676" y="1"/>
                  </a:moveTo>
                  <a:cubicBezTo>
                    <a:pt x="1172" y="167"/>
                    <a:pt x="463" y="192"/>
                    <a:pt x="224" y="541"/>
                  </a:cubicBezTo>
                  <a:cubicBezTo>
                    <a:pt x="0" y="870"/>
                    <a:pt x="273" y="1539"/>
                    <a:pt x="326" y="2058"/>
                  </a:cubicBezTo>
                  <a:lnTo>
                    <a:pt x="781" y="2292"/>
                  </a:lnTo>
                  <a:cubicBezTo>
                    <a:pt x="1237" y="2034"/>
                    <a:pt x="1940" y="1866"/>
                    <a:pt x="2078" y="1493"/>
                  </a:cubicBezTo>
                  <a:cubicBezTo>
                    <a:pt x="2222" y="1095"/>
                    <a:pt x="1830" y="506"/>
                    <a:pt x="1676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8" name="Google Shape;10728;p25"/>
            <p:cNvSpPr/>
            <p:nvPr/>
          </p:nvSpPr>
          <p:spPr>
            <a:xfrm>
              <a:off x="6209175" y="2325500"/>
              <a:ext cx="58025" cy="49675"/>
            </a:xfrm>
            <a:custGeom>
              <a:avLst/>
              <a:gdLst/>
              <a:ahLst/>
              <a:cxnLst/>
              <a:rect l="l" t="t" r="r" b="b"/>
              <a:pathLst>
                <a:path w="2321" h="1987" extrusionOk="0">
                  <a:moveTo>
                    <a:pt x="1300" y="1"/>
                  </a:moveTo>
                  <a:cubicBezTo>
                    <a:pt x="883" y="1"/>
                    <a:pt x="339" y="190"/>
                    <a:pt x="192" y="441"/>
                  </a:cubicBezTo>
                  <a:cubicBezTo>
                    <a:pt x="0" y="767"/>
                    <a:pt x="223" y="1629"/>
                    <a:pt x="550" y="1884"/>
                  </a:cubicBezTo>
                  <a:cubicBezTo>
                    <a:pt x="648" y="1960"/>
                    <a:pt x="784" y="1987"/>
                    <a:pt x="942" y="1987"/>
                  </a:cubicBezTo>
                  <a:cubicBezTo>
                    <a:pt x="1276" y="1987"/>
                    <a:pt x="1704" y="1866"/>
                    <a:pt x="2056" y="1844"/>
                  </a:cubicBezTo>
                  <a:lnTo>
                    <a:pt x="2321" y="1392"/>
                  </a:lnTo>
                  <a:cubicBezTo>
                    <a:pt x="2098" y="923"/>
                    <a:pt x="1984" y="207"/>
                    <a:pt x="1625" y="55"/>
                  </a:cubicBezTo>
                  <a:cubicBezTo>
                    <a:pt x="1538" y="18"/>
                    <a:pt x="1424" y="1"/>
                    <a:pt x="130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9" name="Google Shape;10729;p25"/>
            <p:cNvSpPr/>
            <p:nvPr/>
          </p:nvSpPr>
          <p:spPr>
            <a:xfrm>
              <a:off x="6157925" y="2141325"/>
              <a:ext cx="55100" cy="55950"/>
            </a:xfrm>
            <a:custGeom>
              <a:avLst/>
              <a:gdLst/>
              <a:ahLst/>
              <a:cxnLst/>
              <a:rect l="l" t="t" r="r" b="b"/>
              <a:pathLst>
                <a:path w="2204" h="2238" extrusionOk="0">
                  <a:moveTo>
                    <a:pt x="1364" y="1"/>
                  </a:moveTo>
                  <a:cubicBezTo>
                    <a:pt x="975" y="1"/>
                    <a:pt x="437" y="200"/>
                    <a:pt x="242" y="453"/>
                  </a:cubicBezTo>
                  <a:cubicBezTo>
                    <a:pt x="0" y="767"/>
                    <a:pt x="233" y="1452"/>
                    <a:pt x="257" y="1974"/>
                  </a:cubicBezTo>
                  <a:lnTo>
                    <a:pt x="696" y="2238"/>
                  </a:lnTo>
                  <a:cubicBezTo>
                    <a:pt x="1164" y="2004"/>
                    <a:pt x="1875" y="1875"/>
                    <a:pt x="2035" y="1510"/>
                  </a:cubicBezTo>
                  <a:cubicBezTo>
                    <a:pt x="2203" y="1124"/>
                    <a:pt x="1996" y="256"/>
                    <a:pt x="1676" y="67"/>
                  </a:cubicBezTo>
                  <a:cubicBezTo>
                    <a:pt x="1598" y="21"/>
                    <a:pt x="1489" y="1"/>
                    <a:pt x="136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0" name="Google Shape;10730;p25"/>
            <p:cNvSpPr/>
            <p:nvPr/>
          </p:nvSpPr>
          <p:spPr>
            <a:xfrm>
              <a:off x="2349150" y="4828550"/>
              <a:ext cx="55250" cy="56500"/>
            </a:xfrm>
            <a:custGeom>
              <a:avLst/>
              <a:gdLst/>
              <a:ahLst/>
              <a:cxnLst/>
              <a:rect l="l" t="t" r="r" b="b"/>
              <a:pathLst>
                <a:path w="2210" h="2260" extrusionOk="0">
                  <a:moveTo>
                    <a:pt x="1479" y="1"/>
                  </a:moveTo>
                  <a:cubicBezTo>
                    <a:pt x="1018" y="242"/>
                    <a:pt x="309" y="387"/>
                    <a:pt x="160" y="754"/>
                  </a:cubicBezTo>
                  <a:cubicBezTo>
                    <a:pt x="1" y="1146"/>
                    <a:pt x="369" y="1748"/>
                    <a:pt x="508" y="2260"/>
                  </a:cubicBezTo>
                  <a:cubicBezTo>
                    <a:pt x="1016" y="2112"/>
                    <a:pt x="1723" y="2112"/>
                    <a:pt x="1974" y="1773"/>
                  </a:cubicBezTo>
                  <a:cubicBezTo>
                    <a:pt x="2210" y="1454"/>
                    <a:pt x="1964" y="774"/>
                    <a:pt x="1930" y="254"/>
                  </a:cubicBezTo>
                  <a:lnTo>
                    <a:pt x="1479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1" name="Google Shape;10731;p25"/>
            <p:cNvSpPr/>
            <p:nvPr/>
          </p:nvSpPr>
          <p:spPr>
            <a:xfrm>
              <a:off x="3135400" y="441225"/>
              <a:ext cx="58925" cy="50275"/>
            </a:xfrm>
            <a:custGeom>
              <a:avLst/>
              <a:gdLst/>
              <a:ahLst/>
              <a:cxnLst/>
              <a:rect l="l" t="t" r="r" b="b"/>
              <a:pathLst>
                <a:path w="2357" h="2011" extrusionOk="0">
                  <a:moveTo>
                    <a:pt x="1330" y="1"/>
                  </a:moveTo>
                  <a:cubicBezTo>
                    <a:pt x="905" y="1"/>
                    <a:pt x="314" y="235"/>
                    <a:pt x="173" y="510"/>
                  </a:cubicBezTo>
                  <a:cubicBezTo>
                    <a:pt x="0" y="847"/>
                    <a:pt x="273" y="1693"/>
                    <a:pt x="616" y="1929"/>
                  </a:cubicBezTo>
                  <a:cubicBezTo>
                    <a:pt x="703" y="1988"/>
                    <a:pt x="814" y="2010"/>
                    <a:pt x="940" y="2010"/>
                  </a:cubicBezTo>
                  <a:cubicBezTo>
                    <a:pt x="1284" y="2010"/>
                    <a:pt x="1742" y="1844"/>
                    <a:pt x="2119" y="1798"/>
                  </a:cubicBezTo>
                  <a:cubicBezTo>
                    <a:pt x="2197" y="1642"/>
                    <a:pt x="2277" y="1488"/>
                    <a:pt x="2357" y="1334"/>
                  </a:cubicBezTo>
                  <a:cubicBezTo>
                    <a:pt x="2108" y="878"/>
                    <a:pt x="1950" y="169"/>
                    <a:pt x="1583" y="38"/>
                  </a:cubicBezTo>
                  <a:cubicBezTo>
                    <a:pt x="1512" y="13"/>
                    <a:pt x="1425" y="1"/>
                    <a:pt x="133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2" name="Google Shape;10732;p25"/>
            <p:cNvSpPr/>
            <p:nvPr/>
          </p:nvSpPr>
          <p:spPr>
            <a:xfrm>
              <a:off x="2814325" y="5090075"/>
              <a:ext cx="55300" cy="56200"/>
            </a:xfrm>
            <a:custGeom>
              <a:avLst/>
              <a:gdLst/>
              <a:ahLst/>
              <a:cxnLst/>
              <a:rect l="l" t="t" r="r" b="b"/>
              <a:pathLst>
                <a:path w="2212" h="2248" extrusionOk="0">
                  <a:moveTo>
                    <a:pt x="1482" y="1"/>
                  </a:moveTo>
                  <a:cubicBezTo>
                    <a:pt x="1019" y="242"/>
                    <a:pt x="312" y="385"/>
                    <a:pt x="162" y="754"/>
                  </a:cubicBezTo>
                  <a:cubicBezTo>
                    <a:pt x="1" y="1144"/>
                    <a:pt x="225" y="2006"/>
                    <a:pt x="548" y="2188"/>
                  </a:cubicBezTo>
                  <a:cubicBezTo>
                    <a:pt x="622" y="2229"/>
                    <a:pt x="724" y="2248"/>
                    <a:pt x="840" y="2248"/>
                  </a:cubicBezTo>
                  <a:cubicBezTo>
                    <a:pt x="1230" y="2248"/>
                    <a:pt x="1781" y="2036"/>
                    <a:pt x="1974" y="1775"/>
                  </a:cubicBezTo>
                  <a:cubicBezTo>
                    <a:pt x="2211" y="1455"/>
                    <a:pt x="1965" y="776"/>
                    <a:pt x="1933" y="256"/>
                  </a:cubicBezTo>
                  <a:lnTo>
                    <a:pt x="1482" y="1"/>
                  </a:ln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3" name="Google Shape;10733;p25"/>
            <p:cNvSpPr/>
            <p:nvPr/>
          </p:nvSpPr>
          <p:spPr>
            <a:xfrm>
              <a:off x="1422150" y="2131175"/>
              <a:ext cx="58875" cy="47450"/>
            </a:xfrm>
            <a:custGeom>
              <a:avLst/>
              <a:gdLst/>
              <a:ahLst/>
              <a:cxnLst/>
              <a:rect l="l" t="t" r="r" b="b"/>
              <a:pathLst>
                <a:path w="2355" h="1898" extrusionOk="0">
                  <a:moveTo>
                    <a:pt x="1244" y="1"/>
                  </a:moveTo>
                  <a:cubicBezTo>
                    <a:pt x="847" y="1"/>
                    <a:pt x="328" y="181"/>
                    <a:pt x="186" y="419"/>
                  </a:cubicBezTo>
                  <a:cubicBezTo>
                    <a:pt x="1" y="731"/>
                    <a:pt x="210" y="1565"/>
                    <a:pt x="522" y="1804"/>
                  </a:cubicBezTo>
                  <a:cubicBezTo>
                    <a:pt x="612" y="1872"/>
                    <a:pt x="734" y="1898"/>
                    <a:pt x="885" y="1898"/>
                  </a:cubicBezTo>
                  <a:cubicBezTo>
                    <a:pt x="1235" y="1898"/>
                    <a:pt x="1740" y="1762"/>
                    <a:pt x="2354" y="1714"/>
                  </a:cubicBezTo>
                  <a:cubicBezTo>
                    <a:pt x="1998" y="907"/>
                    <a:pt x="1905" y="211"/>
                    <a:pt x="1563" y="56"/>
                  </a:cubicBezTo>
                  <a:cubicBezTo>
                    <a:pt x="1478" y="18"/>
                    <a:pt x="1367" y="1"/>
                    <a:pt x="124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4" name="Google Shape;10734;p25"/>
            <p:cNvSpPr/>
            <p:nvPr/>
          </p:nvSpPr>
          <p:spPr>
            <a:xfrm>
              <a:off x="5611300" y="4484975"/>
              <a:ext cx="57525" cy="47625"/>
            </a:xfrm>
            <a:custGeom>
              <a:avLst/>
              <a:gdLst/>
              <a:ahLst/>
              <a:cxnLst/>
              <a:rect l="l" t="t" r="r" b="b"/>
              <a:pathLst>
                <a:path w="2301" h="1905" extrusionOk="0">
                  <a:moveTo>
                    <a:pt x="1247" y="0"/>
                  </a:moveTo>
                  <a:cubicBezTo>
                    <a:pt x="889" y="0"/>
                    <a:pt x="411" y="296"/>
                    <a:pt x="0" y="427"/>
                  </a:cubicBezTo>
                  <a:cubicBezTo>
                    <a:pt x="145" y="913"/>
                    <a:pt x="147" y="1606"/>
                    <a:pt x="473" y="1828"/>
                  </a:cubicBezTo>
                  <a:cubicBezTo>
                    <a:pt x="553" y="1883"/>
                    <a:pt x="655" y="1905"/>
                    <a:pt x="779" y="1905"/>
                  </a:cubicBezTo>
                  <a:cubicBezTo>
                    <a:pt x="1130" y="1905"/>
                    <a:pt x="1652" y="1729"/>
                    <a:pt x="2300" y="1645"/>
                  </a:cubicBezTo>
                  <a:cubicBezTo>
                    <a:pt x="1904" y="857"/>
                    <a:pt x="1776" y="167"/>
                    <a:pt x="1428" y="32"/>
                  </a:cubicBezTo>
                  <a:cubicBezTo>
                    <a:pt x="1372" y="10"/>
                    <a:pt x="1312" y="0"/>
                    <a:pt x="1247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5" name="Google Shape;10735;p25"/>
            <p:cNvSpPr/>
            <p:nvPr/>
          </p:nvSpPr>
          <p:spPr>
            <a:xfrm>
              <a:off x="5291125" y="4774400"/>
              <a:ext cx="53150" cy="58625"/>
            </a:xfrm>
            <a:custGeom>
              <a:avLst/>
              <a:gdLst/>
              <a:ahLst/>
              <a:cxnLst/>
              <a:rect l="l" t="t" r="r" b="b"/>
              <a:pathLst>
                <a:path w="2126" h="2345" extrusionOk="0">
                  <a:moveTo>
                    <a:pt x="1611" y="0"/>
                  </a:moveTo>
                  <a:cubicBezTo>
                    <a:pt x="1126" y="154"/>
                    <a:pt x="441" y="170"/>
                    <a:pt x="215" y="501"/>
                  </a:cubicBezTo>
                  <a:cubicBezTo>
                    <a:pt x="0" y="814"/>
                    <a:pt x="267" y="1459"/>
                    <a:pt x="366" y="2345"/>
                  </a:cubicBezTo>
                  <a:cubicBezTo>
                    <a:pt x="1154" y="1929"/>
                    <a:pt x="1838" y="1789"/>
                    <a:pt x="1978" y="1437"/>
                  </a:cubicBezTo>
                  <a:cubicBezTo>
                    <a:pt x="2125" y="1063"/>
                    <a:pt x="1755" y="488"/>
                    <a:pt x="161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6" name="Google Shape;10736;p25"/>
            <p:cNvSpPr/>
            <p:nvPr/>
          </p:nvSpPr>
          <p:spPr>
            <a:xfrm>
              <a:off x="3501075" y="335300"/>
              <a:ext cx="53175" cy="58675"/>
            </a:xfrm>
            <a:custGeom>
              <a:avLst/>
              <a:gdLst/>
              <a:ahLst/>
              <a:cxnLst/>
              <a:rect l="l" t="t" r="r" b="b"/>
              <a:pathLst>
                <a:path w="2127" h="2347" extrusionOk="0">
                  <a:moveTo>
                    <a:pt x="1609" y="0"/>
                  </a:moveTo>
                  <a:cubicBezTo>
                    <a:pt x="1125" y="155"/>
                    <a:pt x="439" y="171"/>
                    <a:pt x="214" y="504"/>
                  </a:cubicBezTo>
                  <a:cubicBezTo>
                    <a:pt x="0" y="818"/>
                    <a:pt x="270" y="1462"/>
                    <a:pt x="370" y="2346"/>
                  </a:cubicBezTo>
                  <a:cubicBezTo>
                    <a:pt x="1155" y="1931"/>
                    <a:pt x="1839" y="1789"/>
                    <a:pt x="1979" y="1434"/>
                  </a:cubicBezTo>
                  <a:cubicBezTo>
                    <a:pt x="2127" y="1061"/>
                    <a:pt x="1755" y="487"/>
                    <a:pt x="160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7" name="Google Shape;10737;p25"/>
            <p:cNvSpPr/>
            <p:nvPr/>
          </p:nvSpPr>
          <p:spPr>
            <a:xfrm>
              <a:off x="6059975" y="1774400"/>
              <a:ext cx="52725" cy="57000"/>
            </a:xfrm>
            <a:custGeom>
              <a:avLst/>
              <a:gdLst/>
              <a:ahLst/>
              <a:cxnLst/>
              <a:rect l="l" t="t" r="r" b="b"/>
              <a:pathLst>
                <a:path w="2109" h="2280" extrusionOk="0">
                  <a:moveTo>
                    <a:pt x="1647" y="1"/>
                  </a:moveTo>
                  <a:cubicBezTo>
                    <a:pt x="1157" y="129"/>
                    <a:pt x="473" y="110"/>
                    <a:pt x="230" y="430"/>
                  </a:cubicBezTo>
                  <a:cubicBezTo>
                    <a:pt x="0" y="732"/>
                    <a:pt x="233" y="1389"/>
                    <a:pt x="286" y="2279"/>
                  </a:cubicBezTo>
                  <a:cubicBezTo>
                    <a:pt x="1093" y="1905"/>
                    <a:pt x="1785" y="1800"/>
                    <a:pt x="1942" y="1454"/>
                  </a:cubicBezTo>
                  <a:cubicBezTo>
                    <a:pt x="2109" y="1090"/>
                    <a:pt x="1767" y="496"/>
                    <a:pt x="164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8" name="Google Shape;10738;p25"/>
            <p:cNvSpPr/>
            <p:nvPr/>
          </p:nvSpPr>
          <p:spPr>
            <a:xfrm>
              <a:off x="6137950" y="3534925"/>
              <a:ext cx="54400" cy="47750"/>
            </a:xfrm>
            <a:custGeom>
              <a:avLst/>
              <a:gdLst/>
              <a:ahLst/>
              <a:cxnLst/>
              <a:rect l="l" t="t" r="r" b="b"/>
              <a:pathLst>
                <a:path w="2176" h="1910" extrusionOk="0">
                  <a:moveTo>
                    <a:pt x="1357" y="1"/>
                  </a:moveTo>
                  <a:cubicBezTo>
                    <a:pt x="1011" y="1"/>
                    <a:pt x="580" y="137"/>
                    <a:pt x="213" y="170"/>
                  </a:cubicBezTo>
                  <a:lnTo>
                    <a:pt x="1" y="593"/>
                  </a:lnTo>
                  <a:cubicBezTo>
                    <a:pt x="213" y="1045"/>
                    <a:pt x="334" y="1772"/>
                    <a:pt x="661" y="1879"/>
                  </a:cubicBezTo>
                  <a:cubicBezTo>
                    <a:pt x="724" y="1900"/>
                    <a:pt x="792" y="1909"/>
                    <a:pt x="863" y="1909"/>
                  </a:cubicBezTo>
                  <a:cubicBezTo>
                    <a:pt x="1255" y="1909"/>
                    <a:pt x="1741" y="1626"/>
                    <a:pt x="2176" y="1499"/>
                  </a:cubicBezTo>
                  <a:cubicBezTo>
                    <a:pt x="2043" y="1010"/>
                    <a:pt x="2053" y="286"/>
                    <a:pt x="1738" y="90"/>
                  </a:cubicBezTo>
                  <a:cubicBezTo>
                    <a:pt x="1633" y="25"/>
                    <a:pt x="1502" y="1"/>
                    <a:pt x="135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9" name="Google Shape;10739;p25"/>
            <p:cNvSpPr/>
            <p:nvPr/>
          </p:nvSpPr>
          <p:spPr>
            <a:xfrm>
              <a:off x="1955600" y="1171200"/>
              <a:ext cx="53175" cy="58200"/>
            </a:xfrm>
            <a:custGeom>
              <a:avLst/>
              <a:gdLst/>
              <a:ahLst/>
              <a:cxnLst/>
              <a:rect l="l" t="t" r="r" b="b"/>
              <a:pathLst>
                <a:path w="2127" h="2328" extrusionOk="0">
                  <a:moveTo>
                    <a:pt x="1758" y="0"/>
                  </a:moveTo>
                  <a:cubicBezTo>
                    <a:pt x="973" y="417"/>
                    <a:pt x="289" y="559"/>
                    <a:pt x="148" y="914"/>
                  </a:cubicBezTo>
                  <a:cubicBezTo>
                    <a:pt x="0" y="1285"/>
                    <a:pt x="242" y="2110"/>
                    <a:pt x="556" y="2277"/>
                  </a:cubicBezTo>
                  <a:cubicBezTo>
                    <a:pt x="622" y="2312"/>
                    <a:pt x="710" y="2327"/>
                    <a:pt x="811" y="2327"/>
                  </a:cubicBezTo>
                  <a:cubicBezTo>
                    <a:pt x="1188" y="2327"/>
                    <a:pt x="1736" y="2105"/>
                    <a:pt x="1915" y="1842"/>
                  </a:cubicBezTo>
                  <a:cubicBezTo>
                    <a:pt x="2127" y="1528"/>
                    <a:pt x="1859" y="884"/>
                    <a:pt x="17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0" name="Google Shape;10740;p25"/>
            <p:cNvSpPr/>
            <p:nvPr/>
          </p:nvSpPr>
          <p:spPr>
            <a:xfrm>
              <a:off x="1338725" y="2540800"/>
              <a:ext cx="53175" cy="58675"/>
            </a:xfrm>
            <a:custGeom>
              <a:avLst/>
              <a:gdLst/>
              <a:ahLst/>
              <a:cxnLst/>
              <a:rect l="l" t="t" r="r" b="b"/>
              <a:pathLst>
                <a:path w="2127" h="2347" extrusionOk="0">
                  <a:moveTo>
                    <a:pt x="1758" y="0"/>
                  </a:moveTo>
                  <a:cubicBezTo>
                    <a:pt x="973" y="416"/>
                    <a:pt x="289" y="557"/>
                    <a:pt x="147" y="911"/>
                  </a:cubicBezTo>
                  <a:cubicBezTo>
                    <a:pt x="0" y="1284"/>
                    <a:pt x="373" y="1860"/>
                    <a:pt x="517" y="2346"/>
                  </a:cubicBezTo>
                  <a:cubicBezTo>
                    <a:pt x="1002" y="2191"/>
                    <a:pt x="1687" y="2175"/>
                    <a:pt x="1913" y="1842"/>
                  </a:cubicBezTo>
                  <a:cubicBezTo>
                    <a:pt x="2127" y="1528"/>
                    <a:pt x="1858" y="884"/>
                    <a:pt x="175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1" name="Google Shape;10741;p25"/>
            <p:cNvSpPr/>
            <p:nvPr/>
          </p:nvSpPr>
          <p:spPr>
            <a:xfrm>
              <a:off x="2955550" y="495875"/>
              <a:ext cx="57975" cy="48625"/>
            </a:xfrm>
            <a:custGeom>
              <a:avLst/>
              <a:gdLst/>
              <a:ahLst/>
              <a:cxnLst/>
              <a:rect l="l" t="t" r="r" b="b"/>
              <a:pathLst>
                <a:path w="2319" h="1945" extrusionOk="0">
                  <a:moveTo>
                    <a:pt x="1313" y="0"/>
                  </a:moveTo>
                  <a:cubicBezTo>
                    <a:pt x="922" y="0"/>
                    <a:pt x="434" y="281"/>
                    <a:pt x="0" y="406"/>
                  </a:cubicBezTo>
                  <a:cubicBezTo>
                    <a:pt x="164" y="916"/>
                    <a:pt x="189" y="1606"/>
                    <a:pt x="535" y="1874"/>
                  </a:cubicBezTo>
                  <a:cubicBezTo>
                    <a:pt x="600" y="1924"/>
                    <a:pt x="688" y="1944"/>
                    <a:pt x="796" y="1944"/>
                  </a:cubicBezTo>
                  <a:cubicBezTo>
                    <a:pt x="1139" y="1944"/>
                    <a:pt x="1680" y="1738"/>
                    <a:pt x="2318" y="1635"/>
                  </a:cubicBezTo>
                  <a:cubicBezTo>
                    <a:pt x="1962" y="867"/>
                    <a:pt x="1844" y="138"/>
                    <a:pt x="1515" y="30"/>
                  </a:cubicBezTo>
                  <a:cubicBezTo>
                    <a:pt x="1451" y="9"/>
                    <a:pt x="1384" y="0"/>
                    <a:pt x="131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2" name="Google Shape;10742;p25"/>
            <p:cNvSpPr/>
            <p:nvPr/>
          </p:nvSpPr>
          <p:spPr>
            <a:xfrm>
              <a:off x="4429875" y="5216100"/>
              <a:ext cx="49350" cy="55150"/>
            </a:xfrm>
            <a:custGeom>
              <a:avLst/>
              <a:gdLst/>
              <a:ahLst/>
              <a:cxnLst/>
              <a:rect l="l" t="t" r="r" b="b"/>
              <a:pathLst>
                <a:path w="1974" h="2206" extrusionOk="0">
                  <a:moveTo>
                    <a:pt x="1725" y="1"/>
                  </a:moveTo>
                  <a:cubicBezTo>
                    <a:pt x="935" y="355"/>
                    <a:pt x="251" y="456"/>
                    <a:pt x="142" y="761"/>
                  </a:cubicBezTo>
                  <a:cubicBezTo>
                    <a:pt x="0" y="1156"/>
                    <a:pt x="180" y="1862"/>
                    <a:pt x="485" y="2143"/>
                  </a:cubicBezTo>
                  <a:cubicBezTo>
                    <a:pt x="532" y="2186"/>
                    <a:pt x="620" y="2205"/>
                    <a:pt x="729" y="2205"/>
                  </a:cubicBezTo>
                  <a:cubicBezTo>
                    <a:pt x="1068" y="2205"/>
                    <a:pt x="1611" y="2023"/>
                    <a:pt x="1755" y="1800"/>
                  </a:cubicBezTo>
                  <a:cubicBezTo>
                    <a:pt x="1974" y="1464"/>
                    <a:pt x="1764" y="850"/>
                    <a:pt x="17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3" name="Google Shape;10743;p25"/>
            <p:cNvSpPr/>
            <p:nvPr/>
          </p:nvSpPr>
          <p:spPr>
            <a:xfrm>
              <a:off x="4612750" y="5163175"/>
              <a:ext cx="50600" cy="55175"/>
            </a:xfrm>
            <a:custGeom>
              <a:avLst/>
              <a:gdLst/>
              <a:ahLst/>
              <a:cxnLst/>
              <a:rect l="l" t="t" r="r" b="b"/>
              <a:pathLst>
                <a:path w="2024" h="2207" extrusionOk="0">
                  <a:moveTo>
                    <a:pt x="1604" y="0"/>
                  </a:moveTo>
                  <a:cubicBezTo>
                    <a:pt x="905" y="347"/>
                    <a:pt x="226" y="473"/>
                    <a:pt x="127" y="781"/>
                  </a:cubicBezTo>
                  <a:cubicBezTo>
                    <a:pt x="0" y="1182"/>
                    <a:pt x="335" y="1724"/>
                    <a:pt x="472" y="2206"/>
                  </a:cubicBezTo>
                  <a:cubicBezTo>
                    <a:pt x="942" y="2035"/>
                    <a:pt x="1582" y="1990"/>
                    <a:pt x="1831" y="1652"/>
                  </a:cubicBezTo>
                  <a:cubicBezTo>
                    <a:pt x="2024" y="1391"/>
                    <a:pt x="1730" y="767"/>
                    <a:pt x="160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4" name="Google Shape;10744;p25"/>
            <p:cNvSpPr/>
            <p:nvPr/>
          </p:nvSpPr>
          <p:spPr>
            <a:xfrm>
              <a:off x="1404250" y="3526725"/>
              <a:ext cx="56875" cy="44575"/>
            </a:xfrm>
            <a:custGeom>
              <a:avLst/>
              <a:gdLst/>
              <a:ahLst/>
              <a:cxnLst/>
              <a:rect l="l" t="t" r="r" b="b"/>
              <a:pathLst>
                <a:path w="2275" h="1783" extrusionOk="0">
                  <a:moveTo>
                    <a:pt x="1249" y="1"/>
                  </a:moveTo>
                  <a:cubicBezTo>
                    <a:pt x="868" y="1"/>
                    <a:pt x="399" y="168"/>
                    <a:pt x="179" y="409"/>
                  </a:cubicBezTo>
                  <a:cubicBezTo>
                    <a:pt x="1" y="604"/>
                    <a:pt x="204" y="1498"/>
                    <a:pt x="491" y="1688"/>
                  </a:cubicBezTo>
                  <a:cubicBezTo>
                    <a:pt x="596" y="1757"/>
                    <a:pt x="730" y="1782"/>
                    <a:pt x="891" y="1782"/>
                  </a:cubicBezTo>
                  <a:cubicBezTo>
                    <a:pt x="1234" y="1782"/>
                    <a:pt x="1701" y="1669"/>
                    <a:pt x="2274" y="1635"/>
                  </a:cubicBezTo>
                  <a:cubicBezTo>
                    <a:pt x="1941" y="843"/>
                    <a:pt x="1853" y="153"/>
                    <a:pt x="1555" y="47"/>
                  </a:cubicBezTo>
                  <a:cubicBezTo>
                    <a:pt x="1467" y="15"/>
                    <a:pt x="1362" y="1"/>
                    <a:pt x="124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5" name="Google Shape;10745;p25"/>
            <p:cNvSpPr/>
            <p:nvPr/>
          </p:nvSpPr>
          <p:spPr>
            <a:xfrm>
              <a:off x="2773375" y="540750"/>
              <a:ext cx="48825" cy="53475"/>
            </a:xfrm>
            <a:custGeom>
              <a:avLst/>
              <a:gdLst/>
              <a:ahLst/>
              <a:cxnLst/>
              <a:rect l="l" t="t" r="r" b="b"/>
              <a:pathLst>
                <a:path w="1953" h="2139" extrusionOk="0">
                  <a:moveTo>
                    <a:pt x="1774" y="1"/>
                  </a:moveTo>
                  <a:lnTo>
                    <a:pt x="1774" y="1"/>
                  </a:lnTo>
                  <a:cubicBezTo>
                    <a:pt x="971" y="317"/>
                    <a:pt x="286" y="388"/>
                    <a:pt x="161" y="689"/>
                  </a:cubicBezTo>
                  <a:cubicBezTo>
                    <a:pt x="0" y="1075"/>
                    <a:pt x="288" y="1647"/>
                    <a:pt x="383" y="2139"/>
                  </a:cubicBezTo>
                  <a:cubicBezTo>
                    <a:pt x="846" y="2040"/>
                    <a:pt x="1512" y="2089"/>
                    <a:pt x="1718" y="1801"/>
                  </a:cubicBezTo>
                  <a:cubicBezTo>
                    <a:pt x="1953" y="1479"/>
                    <a:pt x="1774" y="854"/>
                    <a:pt x="1774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6" name="Google Shape;10746;p25"/>
            <p:cNvSpPr/>
            <p:nvPr/>
          </p:nvSpPr>
          <p:spPr>
            <a:xfrm>
              <a:off x="3466450" y="5308750"/>
              <a:ext cx="53700" cy="45450"/>
            </a:xfrm>
            <a:custGeom>
              <a:avLst/>
              <a:gdLst/>
              <a:ahLst/>
              <a:cxnLst/>
              <a:rect l="l" t="t" r="r" b="b"/>
              <a:pathLst>
                <a:path w="2148" h="1818" extrusionOk="0">
                  <a:moveTo>
                    <a:pt x="1230" y="1"/>
                  </a:moveTo>
                  <a:cubicBezTo>
                    <a:pt x="863" y="1"/>
                    <a:pt x="408" y="261"/>
                    <a:pt x="0" y="378"/>
                  </a:cubicBezTo>
                  <a:cubicBezTo>
                    <a:pt x="155" y="854"/>
                    <a:pt x="178" y="1500"/>
                    <a:pt x="504" y="1753"/>
                  </a:cubicBezTo>
                  <a:cubicBezTo>
                    <a:pt x="563" y="1799"/>
                    <a:pt x="642" y="1817"/>
                    <a:pt x="739" y="1817"/>
                  </a:cubicBezTo>
                  <a:cubicBezTo>
                    <a:pt x="1057" y="1817"/>
                    <a:pt x="1563" y="1619"/>
                    <a:pt x="2147" y="1519"/>
                  </a:cubicBezTo>
                  <a:cubicBezTo>
                    <a:pt x="1829" y="816"/>
                    <a:pt x="1724" y="129"/>
                    <a:pt x="1422" y="29"/>
                  </a:cubicBezTo>
                  <a:cubicBezTo>
                    <a:pt x="1362" y="9"/>
                    <a:pt x="1297" y="1"/>
                    <a:pt x="123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7" name="Google Shape;10747;p25"/>
            <p:cNvSpPr/>
            <p:nvPr/>
          </p:nvSpPr>
          <p:spPr>
            <a:xfrm>
              <a:off x="1837200" y="4382275"/>
              <a:ext cx="49450" cy="55675"/>
            </a:xfrm>
            <a:custGeom>
              <a:avLst/>
              <a:gdLst/>
              <a:ahLst/>
              <a:cxnLst/>
              <a:rect l="l" t="t" r="r" b="b"/>
              <a:pathLst>
                <a:path w="1978" h="2227" extrusionOk="0">
                  <a:moveTo>
                    <a:pt x="1699" y="0"/>
                  </a:moveTo>
                  <a:cubicBezTo>
                    <a:pt x="918" y="372"/>
                    <a:pt x="236" y="488"/>
                    <a:pt x="134" y="795"/>
                  </a:cubicBezTo>
                  <a:cubicBezTo>
                    <a:pt x="0" y="1193"/>
                    <a:pt x="193" y="1894"/>
                    <a:pt x="504" y="2170"/>
                  </a:cubicBezTo>
                  <a:cubicBezTo>
                    <a:pt x="549" y="2209"/>
                    <a:pt x="629" y="2226"/>
                    <a:pt x="729" y="2226"/>
                  </a:cubicBezTo>
                  <a:cubicBezTo>
                    <a:pt x="1066" y="2226"/>
                    <a:pt x="1624" y="2029"/>
                    <a:pt x="1767" y="1798"/>
                  </a:cubicBezTo>
                  <a:cubicBezTo>
                    <a:pt x="1978" y="1458"/>
                    <a:pt x="1757" y="849"/>
                    <a:pt x="169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8" name="Google Shape;10748;p25"/>
            <p:cNvSpPr/>
            <p:nvPr/>
          </p:nvSpPr>
          <p:spPr>
            <a:xfrm>
              <a:off x="6260250" y="2511850"/>
              <a:ext cx="57425" cy="44725"/>
            </a:xfrm>
            <a:custGeom>
              <a:avLst/>
              <a:gdLst/>
              <a:ahLst/>
              <a:cxnLst/>
              <a:rect l="l" t="t" r="r" b="b"/>
              <a:pathLst>
                <a:path w="2297" h="1789" extrusionOk="0">
                  <a:moveTo>
                    <a:pt x="1264" y="0"/>
                  </a:moveTo>
                  <a:cubicBezTo>
                    <a:pt x="878" y="0"/>
                    <a:pt x="394" y="181"/>
                    <a:pt x="173" y="433"/>
                  </a:cubicBezTo>
                  <a:cubicBezTo>
                    <a:pt x="1" y="629"/>
                    <a:pt x="223" y="1519"/>
                    <a:pt x="517" y="1703"/>
                  </a:cubicBezTo>
                  <a:cubicBezTo>
                    <a:pt x="615" y="1766"/>
                    <a:pt x="738" y="1789"/>
                    <a:pt x="885" y="1789"/>
                  </a:cubicBezTo>
                  <a:cubicBezTo>
                    <a:pt x="1231" y="1789"/>
                    <a:pt x="1707" y="1660"/>
                    <a:pt x="2297" y="1612"/>
                  </a:cubicBezTo>
                  <a:cubicBezTo>
                    <a:pt x="1946" y="827"/>
                    <a:pt x="1843" y="140"/>
                    <a:pt x="1542" y="40"/>
                  </a:cubicBezTo>
                  <a:cubicBezTo>
                    <a:pt x="1461" y="13"/>
                    <a:pt x="1366" y="0"/>
                    <a:pt x="126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9" name="Google Shape;10749;p25"/>
            <p:cNvSpPr/>
            <p:nvPr/>
          </p:nvSpPr>
          <p:spPr>
            <a:xfrm>
              <a:off x="1456425" y="3710625"/>
              <a:ext cx="54325" cy="45600"/>
            </a:xfrm>
            <a:custGeom>
              <a:avLst/>
              <a:gdLst/>
              <a:ahLst/>
              <a:cxnLst/>
              <a:rect l="l" t="t" r="r" b="b"/>
              <a:pathLst>
                <a:path w="2173" h="1824" extrusionOk="0">
                  <a:moveTo>
                    <a:pt x="1239" y="1"/>
                  </a:moveTo>
                  <a:cubicBezTo>
                    <a:pt x="868" y="1"/>
                    <a:pt x="410" y="277"/>
                    <a:pt x="0" y="405"/>
                  </a:cubicBezTo>
                  <a:cubicBezTo>
                    <a:pt x="165" y="877"/>
                    <a:pt x="205" y="1519"/>
                    <a:pt x="535" y="1764"/>
                  </a:cubicBezTo>
                  <a:cubicBezTo>
                    <a:pt x="592" y="1806"/>
                    <a:pt x="668" y="1824"/>
                    <a:pt x="759" y="1824"/>
                  </a:cubicBezTo>
                  <a:cubicBezTo>
                    <a:pt x="1076" y="1824"/>
                    <a:pt x="1583" y="1612"/>
                    <a:pt x="2172" y="1500"/>
                  </a:cubicBezTo>
                  <a:cubicBezTo>
                    <a:pt x="1838" y="800"/>
                    <a:pt x="1718" y="116"/>
                    <a:pt x="1415" y="25"/>
                  </a:cubicBezTo>
                  <a:cubicBezTo>
                    <a:pt x="1359" y="8"/>
                    <a:pt x="1300" y="1"/>
                    <a:pt x="123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0" name="Google Shape;10750;p25"/>
            <p:cNvSpPr/>
            <p:nvPr/>
          </p:nvSpPr>
          <p:spPr>
            <a:xfrm>
              <a:off x="4246900" y="5269825"/>
              <a:ext cx="50550" cy="54700"/>
            </a:xfrm>
            <a:custGeom>
              <a:avLst/>
              <a:gdLst/>
              <a:ahLst/>
              <a:cxnLst/>
              <a:rect l="l" t="t" r="r" b="b"/>
              <a:pathLst>
                <a:path w="2022" h="2188" extrusionOk="0">
                  <a:moveTo>
                    <a:pt x="1620" y="0"/>
                  </a:moveTo>
                  <a:cubicBezTo>
                    <a:pt x="918" y="333"/>
                    <a:pt x="236" y="450"/>
                    <a:pt x="133" y="756"/>
                  </a:cubicBezTo>
                  <a:cubicBezTo>
                    <a:pt x="0" y="1154"/>
                    <a:pt x="326" y="1702"/>
                    <a:pt x="454" y="2187"/>
                  </a:cubicBezTo>
                  <a:cubicBezTo>
                    <a:pt x="928" y="2024"/>
                    <a:pt x="1568" y="1988"/>
                    <a:pt x="1824" y="1657"/>
                  </a:cubicBezTo>
                  <a:cubicBezTo>
                    <a:pt x="2022" y="1400"/>
                    <a:pt x="1736" y="768"/>
                    <a:pt x="1620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1" name="Google Shape;10751;p25"/>
            <p:cNvSpPr/>
            <p:nvPr/>
          </p:nvSpPr>
          <p:spPr>
            <a:xfrm>
              <a:off x="1356325" y="3332600"/>
              <a:ext cx="50600" cy="54900"/>
            </a:xfrm>
            <a:custGeom>
              <a:avLst/>
              <a:gdLst/>
              <a:ahLst/>
              <a:cxnLst/>
              <a:rect l="l" t="t" r="r" b="b"/>
              <a:pathLst>
                <a:path w="2024" h="2196" extrusionOk="0">
                  <a:moveTo>
                    <a:pt x="1614" y="0"/>
                  </a:moveTo>
                  <a:cubicBezTo>
                    <a:pt x="914" y="339"/>
                    <a:pt x="232" y="460"/>
                    <a:pt x="132" y="768"/>
                  </a:cubicBezTo>
                  <a:cubicBezTo>
                    <a:pt x="1" y="1166"/>
                    <a:pt x="331" y="1713"/>
                    <a:pt x="463" y="2196"/>
                  </a:cubicBezTo>
                  <a:cubicBezTo>
                    <a:pt x="936" y="2029"/>
                    <a:pt x="1574" y="1990"/>
                    <a:pt x="1828" y="1655"/>
                  </a:cubicBezTo>
                  <a:cubicBezTo>
                    <a:pt x="2024" y="1397"/>
                    <a:pt x="1736" y="768"/>
                    <a:pt x="16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2" name="Google Shape;10752;p25"/>
            <p:cNvSpPr/>
            <p:nvPr/>
          </p:nvSpPr>
          <p:spPr>
            <a:xfrm>
              <a:off x="4799925" y="5122125"/>
              <a:ext cx="48800" cy="41300"/>
            </a:xfrm>
            <a:custGeom>
              <a:avLst/>
              <a:gdLst/>
              <a:ahLst/>
              <a:cxnLst/>
              <a:rect l="l" t="t" r="r" b="b"/>
              <a:pathLst>
                <a:path w="1952" h="1652" extrusionOk="0">
                  <a:moveTo>
                    <a:pt x="1045" y="1"/>
                  </a:moveTo>
                  <a:cubicBezTo>
                    <a:pt x="740" y="1"/>
                    <a:pt x="343" y="210"/>
                    <a:pt x="1" y="294"/>
                  </a:cubicBezTo>
                  <a:cubicBezTo>
                    <a:pt x="116" y="738"/>
                    <a:pt x="105" y="1324"/>
                    <a:pt x="388" y="1580"/>
                  </a:cubicBezTo>
                  <a:cubicBezTo>
                    <a:pt x="445" y="1632"/>
                    <a:pt x="529" y="1652"/>
                    <a:pt x="638" y="1652"/>
                  </a:cubicBezTo>
                  <a:cubicBezTo>
                    <a:pt x="930" y="1652"/>
                    <a:pt x="1396" y="1507"/>
                    <a:pt x="1952" y="1443"/>
                  </a:cubicBezTo>
                  <a:cubicBezTo>
                    <a:pt x="1623" y="751"/>
                    <a:pt x="1532" y="169"/>
                    <a:pt x="1237" y="38"/>
                  </a:cubicBezTo>
                  <a:cubicBezTo>
                    <a:pt x="1179" y="12"/>
                    <a:pt x="1114" y="1"/>
                    <a:pt x="104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3" name="Google Shape;10753;p25"/>
            <p:cNvSpPr/>
            <p:nvPr/>
          </p:nvSpPr>
          <p:spPr>
            <a:xfrm>
              <a:off x="1310450" y="3160375"/>
              <a:ext cx="49925" cy="41725"/>
            </a:xfrm>
            <a:custGeom>
              <a:avLst/>
              <a:gdLst/>
              <a:ahLst/>
              <a:cxnLst/>
              <a:rect l="l" t="t" r="r" b="b"/>
              <a:pathLst>
                <a:path w="1997" h="1669" extrusionOk="0">
                  <a:moveTo>
                    <a:pt x="1058" y="1"/>
                  </a:moveTo>
                  <a:cubicBezTo>
                    <a:pt x="751" y="1"/>
                    <a:pt x="348" y="236"/>
                    <a:pt x="1" y="336"/>
                  </a:cubicBezTo>
                  <a:cubicBezTo>
                    <a:pt x="132" y="777"/>
                    <a:pt x="144" y="1362"/>
                    <a:pt x="436" y="1606"/>
                  </a:cubicBezTo>
                  <a:cubicBezTo>
                    <a:pt x="489" y="1650"/>
                    <a:pt x="563" y="1668"/>
                    <a:pt x="656" y="1668"/>
                  </a:cubicBezTo>
                  <a:cubicBezTo>
                    <a:pt x="947" y="1668"/>
                    <a:pt x="1420" y="1495"/>
                    <a:pt x="1996" y="1405"/>
                  </a:cubicBezTo>
                  <a:cubicBezTo>
                    <a:pt x="1641" y="727"/>
                    <a:pt x="1525" y="152"/>
                    <a:pt x="1224" y="30"/>
                  </a:cubicBezTo>
                  <a:cubicBezTo>
                    <a:pt x="1173" y="9"/>
                    <a:pt x="1117" y="1"/>
                    <a:pt x="105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4" name="Google Shape;10754;p25"/>
            <p:cNvSpPr/>
            <p:nvPr/>
          </p:nvSpPr>
          <p:spPr>
            <a:xfrm>
              <a:off x="4063200" y="5334250"/>
              <a:ext cx="46550" cy="51050"/>
            </a:xfrm>
            <a:custGeom>
              <a:avLst/>
              <a:gdLst/>
              <a:ahLst/>
              <a:cxnLst/>
              <a:rect l="l" t="t" r="r" b="b"/>
              <a:pathLst>
                <a:path w="1862" h="2042" extrusionOk="0">
                  <a:moveTo>
                    <a:pt x="1443" y="1"/>
                  </a:moveTo>
                  <a:cubicBezTo>
                    <a:pt x="1007" y="144"/>
                    <a:pt x="427" y="167"/>
                    <a:pt x="182" y="469"/>
                  </a:cubicBezTo>
                  <a:cubicBezTo>
                    <a:pt x="1" y="693"/>
                    <a:pt x="256" y="1275"/>
                    <a:pt x="368" y="2042"/>
                  </a:cubicBezTo>
                  <a:cubicBezTo>
                    <a:pt x="1043" y="1666"/>
                    <a:pt x="1614" y="1535"/>
                    <a:pt x="1735" y="1230"/>
                  </a:cubicBezTo>
                  <a:cubicBezTo>
                    <a:pt x="1862" y="907"/>
                    <a:pt x="1558" y="416"/>
                    <a:pt x="144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5" name="Google Shape;10755;p25"/>
            <p:cNvSpPr/>
            <p:nvPr/>
          </p:nvSpPr>
          <p:spPr>
            <a:xfrm>
              <a:off x="3051475" y="5231225"/>
              <a:ext cx="53025" cy="43225"/>
            </a:xfrm>
            <a:custGeom>
              <a:avLst/>
              <a:gdLst/>
              <a:ahLst/>
              <a:cxnLst/>
              <a:rect l="l" t="t" r="r" b="b"/>
              <a:pathLst>
                <a:path w="2121" h="1729" extrusionOk="0">
                  <a:moveTo>
                    <a:pt x="1051" y="0"/>
                  </a:moveTo>
                  <a:cubicBezTo>
                    <a:pt x="699" y="0"/>
                    <a:pt x="212" y="166"/>
                    <a:pt x="142" y="346"/>
                  </a:cubicBezTo>
                  <a:cubicBezTo>
                    <a:pt x="0" y="712"/>
                    <a:pt x="127" y="1409"/>
                    <a:pt x="406" y="1637"/>
                  </a:cubicBezTo>
                  <a:cubicBezTo>
                    <a:pt x="488" y="1704"/>
                    <a:pt x="605" y="1729"/>
                    <a:pt x="753" y="1729"/>
                  </a:cubicBezTo>
                  <a:cubicBezTo>
                    <a:pt x="1073" y="1729"/>
                    <a:pt x="1540" y="1616"/>
                    <a:pt x="2121" y="1580"/>
                  </a:cubicBezTo>
                  <a:cubicBezTo>
                    <a:pt x="1750" y="815"/>
                    <a:pt x="1646" y="226"/>
                    <a:pt x="1322" y="52"/>
                  </a:cubicBezTo>
                  <a:cubicBezTo>
                    <a:pt x="1255" y="16"/>
                    <a:pt x="1160" y="0"/>
                    <a:pt x="10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6" name="Google Shape;10756;p25"/>
            <p:cNvSpPr/>
            <p:nvPr/>
          </p:nvSpPr>
          <p:spPr>
            <a:xfrm>
              <a:off x="2120925" y="4707950"/>
              <a:ext cx="53825" cy="43550"/>
            </a:xfrm>
            <a:custGeom>
              <a:avLst/>
              <a:gdLst/>
              <a:ahLst/>
              <a:cxnLst/>
              <a:rect l="l" t="t" r="r" b="b"/>
              <a:pathLst>
                <a:path w="2153" h="1742" extrusionOk="0">
                  <a:moveTo>
                    <a:pt x="1067" y="1"/>
                  </a:moveTo>
                  <a:cubicBezTo>
                    <a:pt x="713" y="1"/>
                    <a:pt x="197" y="194"/>
                    <a:pt x="131" y="386"/>
                  </a:cubicBezTo>
                  <a:cubicBezTo>
                    <a:pt x="1" y="755"/>
                    <a:pt x="154" y="1447"/>
                    <a:pt x="442" y="1662"/>
                  </a:cubicBezTo>
                  <a:cubicBezTo>
                    <a:pt x="518" y="1720"/>
                    <a:pt x="620" y="1742"/>
                    <a:pt x="747" y="1742"/>
                  </a:cubicBezTo>
                  <a:cubicBezTo>
                    <a:pt x="1068" y="1742"/>
                    <a:pt x="1546" y="1601"/>
                    <a:pt x="2152" y="1540"/>
                  </a:cubicBezTo>
                  <a:cubicBezTo>
                    <a:pt x="1752" y="788"/>
                    <a:pt x="1628" y="203"/>
                    <a:pt x="1298" y="43"/>
                  </a:cubicBezTo>
                  <a:cubicBezTo>
                    <a:pt x="1238" y="14"/>
                    <a:pt x="1158" y="1"/>
                    <a:pt x="10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7" name="Google Shape;10757;p25"/>
            <p:cNvSpPr/>
            <p:nvPr/>
          </p:nvSpPr>
          <p:spPr>
            <a:xfrm>
              <a:off x="5170975" y="642625"/>
              <a:ext cx="41400" cy="46500"/>
            </a:xfrm>
            <a:custGeom>
              <a:avLst/>
              <a:gdLst/>
              <a:ahLst/>
              <a:cxnLst/>
              <a:rect l="l" t="t" r="r" b="b"/>
              <a:pathLst>
                <a:path w="1656" h="1860" extrusionOk="0">
                  <a:moveTo>
                    <a:pt x="1489" y="0"/>
                  </a:moveTo>
                  <a:lnTo>
                    <a:pt x="1489" y="0"/>
                  </a:lnTo>
                  <a:cubicBezTo>
                    <a:pt x="817" y="274"/>
                    <a:pt x="234" y="341"/>
                    <a:pt x="133" y="595"/>
                  </a:cubicBezTo>
                  <a:cubicBezTo>
                    <a:pt x="1" y="934"/>
                    <a:pt x="124" y="1531"/>
                    <a:pt x="372" y="1796"/>
                  </a:cubicBezTo>
                  <a:cubicBezTo>
                    <a:pt x="412" y="1840"/>
                    <a:pt x="502" y="1859"/>
                    <a:pt x="615" y="1859"/>
                  </a:cubicBezTo>
                  <a:cubicBezTo>
                    <a:pt x="904" y="1859"/>
                    <a:pt x="1342" y="1732"/>
                    <a:pt x="1460" y="1558"/>
                  </a:cubicBezTo>
                  <a:cubicBezTo>
                    <a:pt x="1656" y="1270"/>
                    <a:pt x="1496" y="741"/>
                    <a:pt x="148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8" name="Google Shape;10758;p25"/>
            <p:cNvSpPr/>
            <p:nvPr/>
          </p:nvSpPr>
          <p:spPr>
            <a:xfrm>
              <a:off x="6313825" y="2698175"/>
              <a:ext cx="49575" cy="39750"/>
            </a:xfrm>
            <a:custGeom>
              <a:avLst/>
              <a:gdLst/>
              <a:ahLst/>
              <a:cxnLst/>
              <a:rect l="l" t="t" r="r" b="b"/>
              <a:pathLst>
                <a:path w="1983" h="1590" extrusionOk="0">
                  <a:moveTo>
                    <a:pt x="1029" y="0"/>
                  </a:moveTo>
                  <a:cubicBezTo>
                    <a:pt x="700" y="0"/>
                    <a:pt x="284" y="136"/>
                    <a:pt x="163" y="328"/>
                  </a:cubicBezTo>
                  <a:cubicBezTo>
                    <a:pt x="1" y="585"/>
                    <a:pt x="157" y="1288"/>
                    <a:pt x="415" y="1499"/>
                  </a:cubicBezTo>
                  <a:cubicBezTo>
                    <a:pt x="497" y="1566"/>
                    <a:pt x="614" y="1589"/>
                    <a:pt x="764" y="1589"/>
                  </a:cubicBezTo>
                  <a:cubicBezTo>
                    <a:pt x="1057" y="1589"/>
                    <a:pt x="1472" y="1500"/>
                    <a:pt x="1983" y="1480"/>
                  </a:cubicBezTo>
                  <a:cubicBezTo>
                    <a:pt x="1680" y="771"/>
                    <a:pt x="1611" y="188"/>
                    <a:pt x="1327" y="53"/>
                  </a:cubicBezTo>
                  <a:cubicBezTo>
                    <a:pt x="1249" y="17"/>
                    <a:pt x="1145" y="0"/>
                    <a:pt x="10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9" name="Google Shape;10759;p25"/>
            <p:cNvSpPr/>
            <p:nvPr/>
          </p:nvSpPr>
          <p:spPr>
            <a:xfrm>
              <a:off x="3688650" y="286675"/>
              <a:ext cx="44250" cy="48200"/>
            </a:xfrm>
            <a:custGeom>
              <a:avLst/>
              <a:gdLst/>
              <a:ahLst/>
              <a:cxnLst/>
              <a:rect l="l" t="t" r="r" b="b"/>
              <a:pathLst>
                <a:path w="1770" h="1928" extrusionOk="0">
                  <a:moveTo>
                    <a:pt x="1393" y="0"/>
                  </a:moveTo>
                  <a:cubicBezTo>
                    <a:pt x="979" y="103"/>
                    <a:pt x="407" y="81"/>
                    <a:pt x="198" y="346"/>
                  </a:cubicBezTo>
                  <a:cubicBezTo>
                    <a:pt x="1" y="598"/>
                    <a:pt x="185" y="1153"/>
                    <a:pt x="214" y="1928"/>
                  </a:cubicBezTo>
                  <a:cubicBezTo>
                    <a:pt x="914" y="1603"/>
                    <a:pt x="1491" y="1515"/>
                    <a:pt x="1626" y="1223"/>
                  </a:cubicBezTo>
                  <a:cubicBezTo>
                    <a:pt x="1769" y="917"/>
                    <a:pt x="1489" y="416"/>
                    <a:pt x="13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0" name="Google Shape;10760;p25"/>
            <p:cNvSpPr/>
            <p:nvPr/>
          </p:nvSpPr>
          <p:spPr>
            <a:xfrm>
              <a:off x="2592225" y="595100"/>
              <a:ext cx="44850" cy="50625"/>
            </a:xfrm>
            <a:custGeom>
              <a:avLst/>
              <a:gdLst/>
              <a:ahLst/>
              <a:cxnLst/>
              <a:rect l="l" t="t" r="r" b="b"/>
              <a:pathLst>
                <a:path w="1794" h="2025" extrusionOk="0">
                  <a:moveTo>
                    <a:pt x="1465" y="0"/>
                  </a:moveTo>
                  <a:cubicBezTo>
                    <a:pt x="792" y="388"/>
                    <a:pt x="223" y="526"/>
                    <a:pt x="116" y="827"/>
                  </a:cubicBezTo>
                  <a:cubicBezTo>
                    <a:pt x="1" y="1145"/>
                    <a:pt x="325" y="1620"/>
                    <a:pt x="456" y="2025"/>
                  </a:cubicBezTo>
                  <a:cubicBezTo>
                    <a:pt x="860" y="1883"/>
                    <a:pt x="1433" y="1855"/>
                    <a:pt x="1619" y="1571"/>
                  </a:cubicBezTo>
                  <a:cubicBezTo>
                    <a:pt x="1794" y="1304"/>
                    <a:pt x="1563" y="769"/>
                    <a:pt x="146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1" name="Google Shape;10761;p25"/>
            <p:cNvSpPr/>
            <p:nvPr/>
          </p:nvSpPr>
          <p:spPr>
            <a:xfrm>
              <a:off x="4938375" y="511825"/>
              <a:ext cx="41400" cy="46500"/>
            </a:xfrm>
            <a:custGeom>
              <a:avLst/>
              <a:gdLst/>
              <a:ahLst/>
              <a:cxnLst/>
              <a:rect l="l" t="t" r="r" b="b"/>
              <a:pathLst>
                <a:path w="1656" h="1860" extrusionOk="0">
                  <a:moveTo>
                    <a:pt x="1489" y="1"/>
                  </a:moveTo>
                  <a:cubicBezTo>
                    <a:pt x="817" y="275"/>
                    <a:pt x="233" y="343"/>
                    <a:pt x="133" y="596"/>
                  </a:cubicBezTo>
                  <a:cubicBezTo>
                    <a:pt x="0" y="935"/>
                    <a:pt x="124" y="1533"/>
                    <a:pt x="372" y="1797"/>
                  </a:cubicBezTo>
                  <a:cubicBezTo>
                    <a:pt x="412" y="1841"/>
                    <a:pt x="502" y="1860"/>
                    <a:pt x="615" y="1860"/>
                  </a:cubicBezTo>
                  <a:cubicBezTo>
                    <a:pt x="904" y="1860"/>
                    <a:pt x="1342" y="1733"/>
                    <a:pt x="1459" y="1560"/>
                  </a:cubicBezTo>
                  <a:cubicBezTo>
                    <a:pt x="1655" y="1273"/>
                    <a:pt x="1496" y="742"/>
                    <a:pt x="148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2" name="Google Shape;10762;p25"/>
            <p:cNvSpPr/>
            <p:nvPr/>
          </p:nvSpPr>
          <p:spPr>
            <a:xfrm>
              <a:off x="5683950" y="1096825"/>
              <a:ext cx="49150" cy="37775"/>
            </a:xfrm>
            <a:custGeom>
              <a:avLst/>
              <a:gdLst/>
              <a:ahLst/>
              <a:cxnLst/>
              <a:rect l="l" t="t" r="r" b="b"/>
              <a:pathLst>
                <a:path w="1966" h="1511" extrusionOk="0">
                  <a:moveTo>
                    <a:pt x="1081" y="0"/>
                  </a:moveTo>
                  <a:cubicBezTo>
                    <a:pt x="751" y="0"/>
                    <a:pt x="346" y="148"/>
                    <a:pt x="147" y="360"/>
                  </a:cubicBezTo>
                  <a:cubicBezTo>
                    <a:pt x="0" y="514"/>
                    <a:pt x="181" y="1289"/>
                    <a:pt x="426" y="1438"/>
                  </a:cubicBezTo>
                  <a:cubicBezTo>
                    <a:pt x="513" y="1491"/>
                    <a:pt x="620" y="1511"/>
                    <a:pt x="747" y="1511"/>
                  </a:cubicBezTo>
                  <a:cubicBezTo>
                    <a:pt x="1045" y="1511"/>
                    <a:pt x="1453" y="1403"/>
                    <a:pt x="1966" y="1362"/>
                  </a:cubicBezTo>
                  <a:cubicBezTo>
                    <a:pt x="1667" y="700"/>
                    <a:pt x="1578" y="117"/>
                    <a:pt x="1325" y="34"/>
                  </a:cubicBezTo>
                  <a:cubicBezTo>
                    <a:pt x="1253" y="11"/>
                    <a:pt x="1169" y="0"/>
                    <a:pt x="108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3" name="Google Shape;10763;p25"/>
            <p:cNvSpPr/>
            <p:nvPr/>
          </p:nvSpPr>
          <p:spPr>
            <a:xfrm>
              <a:off x="4290225" y="303500"/>
              <a:ext cx="41375" cy="46500"/>
            </a:xfrm>
            <a:custGeom>
              <a:avLst/>
              <a:gdLst/>
              <a:ahLst/>
              <a:cxnLst/>
              <a:rect l="l" t="t" r="r" b="b"/>
              <a:pathLst>
                <a:path w="1655" h="1860" extrusionOk="0">
                  <a:moveTo>
                    <a:pt x="1488" y="1"/>
                  </a:moveTo>
                  <a:cubicBezTo>
                    <a:pt x="816" y="275"/>
                    <a:pt x="233" y="341"/>
                    <a:pt x="133" y="596"/>
                  </a:cubicBezTo>
                  <a:cubicBezTo>
                    <a:pt x="0" y="933"/>
                    <a:pt x="124" y="1532"/>
                    <a:pt x="371" y="1797"/>
                  </a:cubicBezTo>
                  <a:cubicBezTo>
                    <a:pt x="411" y="1840"/>
                    <a:pt x="501" y="1859"/>
                    <a:pt x="613" y="1859"/>
                  </a:cubicBezTo>
                  <a:cubicBezTo>
                    <a:pt x="902" y="1859"/>
                    <a:pt x="1341" y="1731"/>
                    <a:pt x="1459" y="1558"/>
                  </a:cubicBezTo>
                  <a:cubicBezTo>
                    <a:pt x="1655" y="1271"/>
                    <a:pt x="1496" y="742"/>
                    <a:pt x="1488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4" name="Google Shape;10764;p25"/>
            <p:cNvSpPr/>
            <p:nvPr/>
          </p:nvSpPr>
          <p:spPr>
            <a:xfrm>
              <a:off x="1506075" y="3896725"/>
              <a:ext cx="44225" cy="48200"/>
            </a:xfrm>
            <a:custGeom>
              <a:avLst/>
              <a:gdLst/>
              <a:ahLst/>
              <a:cxnLst/>
              <a:rect l="l" t="t" r="r" b="b"/>
              <a:pathLst>
                <a:path w="1769" h="1928" extrusionOk="0">
                  <a:moveTo>
                    <a:pt x="1393" y="0"/>
                  </a:moveTo>
                  <a:cubicBezTo>
                    <a:pt x="979" y="104"/>
                    <a:pt x="407" y="82"/>
                    <a:pt x="198" y="347"/>
                  </a:cubicBezTo>
                  <a:cubicBezTo>
                    <a:pt x="1" y="597"/>
                    <a:pt x="185" y="1153"/>
                    <a:pt x="214" y="1928"/>
                  </a:cubicBezTo>
                  <a:cubicBezTo>
                    <a:pt x="914" y="1604"/>
                    <a:pt x="1490" y="1515"/>
                    <a:pt x="1626" y="1224"/>
                  </a:cubicBezTo>
                  <a:cubicBezTo>
                    <a:pt x="1769" y="917"/>
                    <a:pt x="1488" y="416"/>
                    <a:pt x="13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5" name="Google Shape;10765;p25"/>
            <p:cNvSpPr/>
            <p:nvPr/>
          </p:nvSpPr>
          <p:spPr>
            <a:xfrm>
              <a:off x="6016050" y="1584100"/>
              <a:ext cx="44675" cy="49500"/>
            </a:xfrm>
            <a:custGeom>
              <a:avLst/>
              <a:gdLst/>
              <a:ahLst/>
              <a:cxnLst/>
              <a:rect l="l" t="t" r="r" b="b"/>
              <a:pathLst>
                <a:path w="1787" h="1980" extrusionOk="0">
                  <a:moveTo>
                    <a:pt x="1493" y="0"/>
                  </a:moveTo>
                  <a:cubicBezTo>
                    <a:pt x="811" y="369"/>
                    <a:pt x="239" y="493"/>
                    <a:pt x="124" y="790"/>
                  </a:cubicBezTo>
                  <a:cubicBezTo>
                    <a:pt x="0" y="1106"/>
                    <a:pt x="199" y="1797"/>
                    <a:pt x="463" y="1937"/>
                  </a:cubicBezTo>
                  <a:cubicBezTo>
                    <a:pt x="519" y="1966"/>
                    <a:pt x="593" y="1980"/>
                    <a:pt x="678" y="1980"/>
                  </a:cubicBezTo>
                  <a:cubicBezTo>
                    <a:pt x="994" y="1980"/>
                    <a:pt x="1452" y="1794"/>
                    <a:pt x="1604" y="1576"/>
                  </a:cubicBezTo>
                  <a:cubicBezTo>
                    <a:pt x="1786" y="1313"/>
                    <a:pt x="1568" y="771"/>
                    <a:pt x="1493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6" name="Google Shape;10766;p25"/>
            <p:cNvSpPr/>
            <p:nvPr/>
          </p:nvSpPr>
          <p:spPr>
            <a:xfrm>
              <a:off x="1646250" y="1470475"/>
              <a:ext cx="38925" cy="42950"/>
            </a:xfrm>
            <a:custGeom>
              <a:avLst/>
              <a:gdLst/>
              <a:ahLst/>
              <a:cxnLst/>
              <a:rect l="l" t="t" r="r" b="b"/>
              <a:pathLst>
                <a:path w="1557" h="1718" extrusionOk="0">
                  <a:moveTo>
                    <a:pt x="1272" y="1"/>
                  </a:moveTo>
                  <a:cubicBezTo>
                    <a:pt x="696" y="321"/>
                    <a:pt x="200" y="434"/>
                    <a:pt x="102" y="693"/>
                  </a:cubicBezTo>
                  <a:cubicBezTo>
                    <a:pt x="1" y="969"/>
                    <a:pt x="186" y="1567"/>
                    <a:pt x="418" y="1684"/>
                  </a:cubicBezTo>
                  <a:cubicBezTo>
                    <a:pt x="464" y="1707"/>
                    <a:pt x="524" y="1717"/>
                    <a:pt x="593" y="1717"/>
                  </a:cubicBezTo>
                  <a:cubicBezTo>
                    <a:pt x="869" y="1717"/>
                    <a:pt x="1275" y="1546"/>
                    <a:pt x="1405" y="1349"/>
                  </a:cubicBezTo>
                  <a:cubicBezTo>
                    <a:pt x="1557" y="1118"/>
                    <a:pt x="1355" y="651"/>
                    <a:pt x="127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7" name="Google Shape;10767;p25"/>
            <p:cNvSpPr/>
            <p:nvPr/>
          </p:nvSpPr>
          <p:spPr>
            <a:xfrm>
              <a:off x="6064425" y="3963300"/>
              <a:ext cx="38700" cy="42650"/>
            </a:xfrm>
            <a:custGeom>
              <a:avLst/>
              <a:gdLst/>
              <a:ahLst/>
              <a:cxnLst/>
              <a:rect l="l" t="t" r="r" b="b"/>
              <a:pathLst>
                <a:path w="1548" h="1706" extrusionOk="0">
                  <a:moveTo>
                    <a:pt x="1184" y="0"/>
                  </a:moveTo>
                  <a:cubicBezTo>
                    <a:pt x="828" y="108"/>
                    <a:pt x="330" y="112"/>
                    <a:pt x="161" y="352"/>
                  </a:cubicBezTo>
                  <a:cubicBezTo>
                    <a:pt x="0" y="576"/>
                    <a:pt x="186" y="1051"/>
                    <a:pt x="248" y="1705"/>
                  </a:cubicBezTo>
                  <a:cubicBezTo>
                    <a:pt x="833" y="1405"/>
                    <a:pt x="1332" y="1307"/>
                    <a:pt x="1437" y="1052"/>
                  </a:cubicBezTo>
                  <a:cubicBezTo>
                    <a:pt x="1548" y="780"/>
                    <a:pt x="1284" y="357"/>
                    <a:pt x="118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8" name="Google Shape;10768;p25"/>
            <p:cNvSpPr/>
            <p:nvPr/>
          </p:nvSpPr>
          <p:spPr>
            <a:xfrm>
              <a:off x="6280225" y="3305075"/>
              <a:ext cx="41800" cy="44200"/>
            </a:xfrm>
            <a:custGeom>
              <a:avLst/>
              <a:gdLst/>
              <a:ahLst/>
              <a:cxnLst/>
              <a:rect l="l" t="t" r="r" b="b"/>
              <a:pathLst>
                <a:path w="1672" h="1768" extrusionOk="0">
                  <a:moveTo>
                    <a:pt x="978" y="0"/>
                  </a:moveTo>
                  <a:cubicBezTo>
                    <a:pt x="678" y="0"/>
                    <a:pt x="338" y="98"/>
                    <a:pt x="194" y="267"/>
                  </a:cubicBezTo>
                  <a:cubicBezTo>
                    <a:pt x="1" y="494"/>
                    <a:pt x="172" y="1033"/>
                    <a:pt x="189" y="1767"/>
                  </a:cubicBezTo>
                  <a:cubicBezTo>
                    <a:pt x="849" y="1456"/>
                    <a:pt x="1359" y="1374"/>
                    <a:pt x="1529" y="1089"/>
                  </a:cubicBezTo>
                  <a:cubicBezTo>
                    <a:pt x="1672" y="849"/>
                    <a:pt x="1517" y="133"/>
                    <a:pt x="1322" y="56"/>
                  </a:cubicBezTo>
                  <a:cubicBezTo>
                    <a:pt x="1227" y="18"/>
                    <a:pt x="1106" y="0"/>
                    <a:pt x="97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9" name="Google Shape;10769;p25"/>
            <p:cNvSpPr/>
            <p:nvPr/>
          </p:nvSpPr>
          <p:spPr>
            <a:xfrm>
              <a:off x="2093900" y="941675"/>
              <a:ext cx="41975" cy="44550"/>
            </a:xfrm>
            <a:custGeom>
              <a:avLst/>
              <a:gdLst/>
              <a:ahLst/>
              <a:cxnLst/>
              <a:rect l="l" t="t" r="r" b="b"/>
              <a:pathLst>
                <a:path w="1679" h="1782" extrusionOk="0">
                  <a:moveTo>
                    <a:pt x="1467" y="1"/>
                  </a:moveTo>
                  <a:cubicBezTo>
                    <a:pt x="814" y="323"/>
                    <a:pt x="305" y="415"/>
                    <a:pt x="139" y="705"/>
                  </a:cubicBezTo>
                  <a:cubicBezTo>
                    <a:pt x="0" y="947"/>
                    <a:pt x="170" y="1662"/>
                    <a:pt x="364" y="1734"/>
                  </a:cubicBezTo>
                  <a:cubicBezTo>
                    <a:pt x="453" y="1766"/>
                    <a:pt x="563" y="1782"/>
                    <a:pt x="680" y="1782"/>
                  </a:cubicBezTo>
                  <a:cubicBezTo>
                    <a:pt x="988" y="1782"/>
                    <a:pt x="1344" y="1676"/>
                    <a:pt x="1490" y="1498"/>
                  </a:cubicBezTo>
                  <a:cubicBezTo>
                    <a:pt x="1679" y="1268"/>
                    <a:pt x="1499" y="733"/>
                    <a:pt x="146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0" name="Google Shape;10770;p25"/>
            <p:cNvSpPr/>
            <p:nvPr/>
          </p:nvSpPr>
          <p:spPr>
            <a:xfrm>
              <a:off x="1561200" y="4083150"/>
              <a:ext cx="42650" cy="34950"/>
            </a:xfrm>
            <a:custGeom>
              <a:avLst/>
              <a:gdLst/>
              <a:ahLst/>
              <a:cxnLst/>
              <a:rect l="l" t="t" r="r" b="b"/>
              <a:pathLst>
                <a:path w="1706" h="1398" extrusionOk="0">
                  <a:moveTo>
                    <a:pt x="914" y="0"/>
                  </a:moveTo>
                  <a:cubicBezTo>
                    <a:pt x="650" y="0"/>
                    <a:pt x="302" y="226"/>
                    <a:pt x="0" y="328"/>
                  </a:cubicBezTo>
                  <a:cubicBezTo>
                    <a:pt x="112" y="682"/>
                    <a:pt x="125" y="1186"/>
                    <a:pt x="366" y="1345"/>
                  </a:cubicBezTo>
                  <a:cubicBezTo>
                    <a:pt x="422" y="1383"/>
                    <a:pt x="493" y="1398"/>
                    <a:pt x="578" y="1398"/>
                  </a:cubicBezTo>
                  <a:cubicBezTo>
                    <a:pt x="835" y="1398"/>
                    <a:pt x="1219" y="1260"/>
                    <a:pt x="1705" y="1189"/>
                  </a:cubicBezTo>
                  <a:cubicBezTo>
                    <a:pt x="1397" y="613"/>
                    <a:pt x="1292" y="112"/>
                    <a:pt x="1038" y="20"/>
                  </a:cubicBezTo>
                  <a:cubicBezTo>
                    <a:pt x="999" y="6"/>
                    <a:pt x="957" y="0"/>
                    <a:pt x="9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1" name="Google Shape;10771;p25"/>
            <p:cNvSpPr/>
            <p:nvPr/>
          </p:nvSpPr>
          <p:spPr>
            <a:xfrm>
              <a:off x="3884425" y="5389925"/>
              <a:ext cx="39000" cy="43775"/>
            </a:xfrm>
            <a:custGeom>
              <a:avLst/>
              <a:gdLst/>
              <a:ahLst/>
              <a:cxnLst/>
              <a:rect l="l" t="t" r="r" b="b"/>
              <a:pathLst>
                <a:path w="1560" h="1751" extrusionOk="0">
                  <a:moveTo>
                    <a:pt x="1156" y="0"/>
                  </a:moveTo>
                  <a:cubicBezTo>
                    <a:pt x="805" y="126"/>
                    <a:pt x="305" y="157"/>
                    <a:pt x="149" y="406"/>
                  </a:cubicBezTo>
                  <a:cubicBezTo>
                    <a:pt x="0" y="640"/>
                    <a:pt x="211" y="1103"/>
                    <a:pt x="305" y="1751"/>
                  </a:cubicBezTo>
                  <a:cubicBezTo>
                    <a:pt x="876" y="1421"/>
                    <a:pt x="1372" y="1299"/>
                    <a:pt x="1462" y="1038"/>
                  </a:cubicBezTo>
                  <a:cubicBezTo>
                    <a:pt x="1559" y="759"/>
                    <a:pt x="1274" y="351"/>
                    <a:pt x="115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2" name="Google Shape;10772;p25"/>
            <p:cNvSpPr/>
            <p:nvPr/>
          </p:nvSpPr>
          <p:spPr>
            <a:xfrm>
              <a:off x="1296250" y="2367025"/>
              <a:ext cx="38325" cy="41325"/>
            </a:xfrm>
            <a:custGeom>
              <a:avLst/>
              <a:gdLst/>
              <a:ahLst/>
              <a:cxnLst/>
              <a:rect l="l" t="t" r="r" b="b"/>
              <a:pathLst>
                <a:path w="1533" h="1653" extrusionOk="0">
                  <a:moveTo>
                    <a:pt x="1348" y="0"/>
                  </a:moveTo>
                  <a:cubicBezTo>
                    <a:pt x="749" y="266"/>
                    <a:pt x="245" y="335"/>
                    <a:pt x="125" y="585"/>
                  </a:cubicBezTo>
                  <a:cubicBezTo>
                    <a:pt x="0" y="851"/>
                    <a:pt x="239" y="1290"/>
                    <a:pt x="318" y="1652"/>
                  </a:cubicBezTo>
                  <a:cubicBezTo>
                    <a:pt x="679" y="1565"/>
                    <a:pt x="1177" y="1589"/>
                    <a:pt x="1360" y="1359"/>
                  </a:cubicBezTo>
                  <a:cubicBezTo>
                    <a:pt x="1533" y="1142"/>
                    <a:pt x="1373" y="659"/>
                    <a:pt x="134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3" name="Google Shape;10773;p25"/>
            <p:cNvSpPr/>
            <p:nvPr/>
          </p:nvSpPr>
          <p:spPr>
            <a:xfrm>
              <a:off x="5485050" y="4728725"/>
              <a:ext cx="40500" cy="34250"/>
            </a:xfrm>
            <a:custGeom>
              <a:avLst/>
              <a:gdLst/>
              <a:ahLst/>
              <a:cxnLst/>
              <a:rect l="l" t="t" r="r" b="b"/>
              <a:pathLst>
                <a:path w="1620" h="1370" extrusionOk="0">
                  <a:moveTo>
                    <a:pt x="892" y="0"/>
                  </a:moveTo>
                  <a:cubicBezTo>
                    <a:pt x="635" y="0"/>
                    <a:pt x="292" y="177"/>
                    <a:pt x="0" y="248"/>
                  </a:cubicBezTo>
                  <a:cubicBezTo>
                    <a:pt x="81" y="610"/>
                    <a:pt x="49" y="1113"/>
                    <a:pt x="273" y="1294"/>
                  </a:cubicBezTo>
                  <a:cubicBezTo>
                    <a:pt x="342" y="1349"/>
                    <a:pt x="439" y="1369"/>
                    <a:pt x="561" y="1369"/>
                  </a:cubicBezTo>
                  <a:cubicBezTo>
                    <a:pt x="816" y="1369"/>
                    <a:pt x="1179" y="1284"/>
                    <a:pt x="1620" y="1260"/>
                  </a:cubicBezTo>
                  <a:cubicBezTo>
                    <a:pt x="1366" y="659"/>
                    <a:pt x="1306" y="150"/>
                    <a:pt x="1060" y="34"/>
                  </a:cubicBezTo>
                  <a:cubicBezTo>
                    <a:pt x="1010" y="10"/>
                    <a:pt x="954" y="0"/>
                    <a:pt x="89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4" name="Google Shape;10774;p25"/>
            <p:cNvSpPr/>
            <p:nvPr/>
          </p:nvSpPr>
          <p:spPr>
            <a:xfrm>
              <a:off x="1511525" y="1715550"/>
              <a:ext cx="38975" cy="43425"/>
            </a:xfrm>
            <a:custGeom>
              <a:avLst/>
              <a:gdLst/>
              <a:ahLst/>
              <a:cxnLst/>
              <a:rect l="l" t="t" r="r" b="b"/>
              <a:pathLst>
                <a:path w="1559" h="1737" extrusionOk="0">
                  <a:moveTo>
                    <a:pt x="1166" y="0"/>
                  </a:moveTo>
                  <a:cubicBezTo>
                    <a:pt x="816" y="120"/>
                    <a:pt x="316" y="140"/>
                    <a:pt x="154" y="386"/>
                  </a:cubicBezTo>
                  <a:cubicBezTo>
                    <a:pt x="1" y="618"/>
                    <a:pt x="204" y="1085"/>
                    <a:pt x="287" y="1736"/>
                  </a:cubicBezTo>
                  <a:cubicBezTo>
                    <a:pt x="863" y="1416"/>
                    <a:pt x="1359" y="1303"/>
                    <a:pt x="1455" y="1043"/>
                  </a:cubicBezTo>
                  <a:cubicBezTo>
                    <a:pt x="1558" y="766"/>
                    <a:pt x="1278" y="352"/>
                    <a:pt x="11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5" name="Google Shape;10775;p25"/>
            <p:cNvSpPr/>
            <p:nvPr/>
          </p:nvSpPr>
          <p:spPr>
            <a:xfrm>
              <a:off x="1259375" y="2977800"/>
              <a:ext cx="49125" cy="37675"/>
            </a:xfrm>
            <a:custGeom>
              <a:avLst/>
              <a:gdLst/>
              <a:ahLst/>
              <a:cxnLst/>
              <a:rect l="l" t="t" r="r" b="b"/>
              <a:pathLst>
                <a:path w="1965" h="1507" extrusionOk="0">
                  <a:moveTo>
                    <a:pt x="1049" y="1"/>
                  </a:moveTo>
                  <a:cubicBezTo>
                    <a:pt x="739" y="1"/>
                    <a:pt x="298" y="225"/>
                    <a:pt x="124" y="469"/>
                  </a:cubicBezTo>
                  <a:cubicBezTo>
                    <a:pt x="0" y="644"/>
                    <a:pt x="237" y="1332"/>
                    <a:pt x="482" y="1456"/>
                  </a:cubicBezTo>
                  <a:cubicBezTo>
                    <a:pt x="553" y="1492"/>
                    <a:pt x="634" y="1506"/>
                    <a:pt x="727" y="1506"/>
                  </a:cubicBezTo>
                  <a:cubicBezTo>
                    <a:pt x="1017" y="1506"/>
                    <a:pt x="1420" y="1365"/>
                    <a:pt x="1964" y="1286"/>
                  </a:cubicBezTo>
                  <a:cubicBezTo>
                    <a:pt x="1600" y="654"/>
                    <a:pt x="1466" y="105"/>
                    <a:pt x="1186" y="19"/>
                  </a:cubicBezTo>
                  <a:cubicBezTo>
                    <a:pt x="1145" y="7"/>
                    <a:pt x="1099" y="1"/>
                    <a:pt x="1049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6" name="Google Shape;10776;p25"/>
            <p:cNvSpPr/>
            <p:nvPr/>
          </p:nvSpPr>
          <p:spPr>
            <a:xfrm>
              <a:off x="4981450" y="5060825"/>
              <a:ext cx="42450" cy="45650"/>
            </a:xfrm>
            <a:custGeom>
              <a:avLst/>
              <a:gdLst/>
              <a:ahLst/>
              <a:cxnLst/>
              <a:rect l="l" t="t" r="r" b="b"/>
              <a:pathLst>
                <a:path w="1698" h="1826" extrusionOk="0">
                  <a:moveTo>
                    <a:pt x="1412" y="1"/>
                  </a:moveTo>
                  <a:cubicBezTo>
                    <a:pt x="775" y="363"/>
                    <a:pt x="273" y="485"/>
                    <a:pt x="124" y="783"/>
                  </a:cubicBezTo>
                  <a:cubicBezTo>
                    <a:pt x="0" y="1032"/>
                    <a:pt x="214" y="1731"/>
                    <a:pt x="416" y="1794"/>
                  </a:cubicBezTo>
                  <a:cubicBezTo>
                    <a:pt x="485" y="1816"/>
                    <a:pt x="568" y="1826"/>
                    <a:pt x="656" y="1826"/>
                  </a:cubicBezTo>
                  <a:cubicBezTo>
                    <a:pt x="978" y="1826"/>
                    <a:pt x="1377" y="1692"/>
                    <a:pt x="1522" y="1490"/>
                  </a:cubicBezTo>
                  <a:cubicBezTo>
                    <a:pt x="1698" y="1247"/>
                    <a:pt x="1487" y="727"/>
                    <a:pt x="141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7" name="Google Shape;10777;p25"/>
            <p:cNvSpPr/>
            <p:nvPr/>
          </p:nvSpPr>
          <p:spPr>
            <a:xfrm>
              <a:off x="5932100" y="4200775"/>
              <a:ext cx="44050" cy="34950"/>
            </a:xfrm>
            <a:custGeom>
              <a:avLst/>
              <a:gdLst/>
              <a:ahLst/>
              <a:cxnLst/>
              <a:rect l="l" t="t" r="r" b="b"/>
              <a:pathLst>
                <a:path w="1762" h="1398" extrusionOk="0">
                  <a:moveTo>
                    <a:pt x="925" y="0"/>
                  </a:moveTo>
                  <a:cubicBezTo>
                    <a:pt x="630" y="0"/>
                    <a:pt x="224" y="156"/>
                    <a:pt x="124" y="345"/>
                  </a:cubicBezTo>
                  <a:cubicBezTo>
                    <a:pt x="0" y="579"/>
                    <a:pt x="183" y="1177"/>
                    <a:pt x="420" y="1341"/>
                  </a:cubicBezTo>
                  <a:cubicBezTo>
                    <a:pt x="479" y="1382"/>
                    <a:pt x="554" y="1398"/>
                    <a:pt x="645" y="1398"/>
                  </a:cubicBezTo>
                  <a:cubicBezTo>
                    <a:pt x="902" y="1398"/>
                    <a:pt x="1283" y="1271"/>
                    <a:pt x="1761" y="1210"/>
                  </a:cubicBezTo>
                  <a:cubicBezTo>
                    <a:pt x="1463" y="628"/>
                    <a:pt x="1368" y="127"/>
                    <a:pt x="1114" y="30"/>
                  </a:cubicBezTo>
                  <a:cubicBezTo>
                    <a:pt x="1062" y="9"/>
                    <a:pt x="997" y="0"/>
                    <a:pt x="92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8" name="Google Shape;10778;p25"/>
            <p:cNvSpPr/>
            <p:nvPr/>
          </p:nvSpPr>
          <p:spPr>
            <a:xfrm>
              <a:off x="6202750" y="3728475"/>
              <a:ext cx="36100" cy="30225"/>
            </a:xfrm>
            <a:custGeom>
              <a:avLst/>
              <a:gdLst/>
              <a:ahLst/>
              <a:cxnLst/>
              <a:rect l="l" t="t" r="r" b="b"/>
              <a:pathLst>
                <a:path w="1444" h="1209" extrusionOk="0">
                  <a:moveTo>
                    <a:pt x="714" y="0"/>
                  </a:moveTo>
                  <a:cubicBezTo>
                    <a:pt x="471" y="0"/>
                    <a:pt x="137" y="109"/>
                    <a:pt x="98" y="222"/>
                  </a:cubicBezTo>
                  <a:cubicBezTo>
                    <a:pt x="1" y="493"/>
                    <a:pt x="63" y="978"/>
                    <a:pt x="254" y="1141"/>
                  </a:cubicBezTo>
                  <a:cubicBezTo>
                    <a:pt x="312" y="1191"/>
                    <a:pt x="397" y="1209"/>
                    <a:pt x="506" y="1209"/>
                  </a:cubicBezTo>
                  <a:cubicBezTo>
                    <a:pt x="730" y="1209"/>
                    <a:pt x="1054" y="1134"/>
                    <a:pt x="1443" y="1115"/>
                  </a:cubicBezTo>
                  <a:cubicBezTo>
                    <a:pt x="1200" y="587"/>
                    <a:pt x="1138" y="180"/>
                    <a:pt x="911" y="40"/>
                  </a:cubicBezTo>
                  <a:cubicBezTo>
                    <a:pt x="865" y="12"/>
                    <a:pt x="795" y="0"/>
                    <a:pt x="7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9" name="Google Shape;10779;p25"/>
            <p:cNvSpPr/>
            <p:nvPr/>
          </p:nvSpPr>
          <p:spPr>
            <a:xfrm>
              <a:off x="1781225" y="1245050"/>
              <a:ext cx="33900" cy="35725"/>
            </a:xfrm>
            <a:custGeom>
              <a:avLst/>
              <a:gdLst/>
              <a:ahLst/>
              <a:cxnLst/>
              <a:rect l="l" t="t" r="r" b="b"/>
              <a:pathLst>
                <a:path w="1356" h="1429" extrusionOk="0">
                  <a:moveTo>
                    <a:pt x="808" y="0"/>
                  </a:moveTo>
                  <a:cubicBezTo>
                    <a:pt x="557" y="0"/>
                    <a:pt x="268" y="84"/>
                    <a:pt x="151" y="229"/>
                  </a:cubicBezTo>
                  <a:cubicBezTo>
                    <a:pt x="1" y="415"/>
                    <a:pt x="153" y="845"/>
                    <a:pt x="188" y="1429"/>
                  </a:cubicBezTo>
                  <a:cubicBezTo>
                    <a:pt x="707" y="1162"/>
                    <a:pt x="1109" y="1082"/>
                    <a:pt x="1246" y="848"/>
                  </a:cubicBezTo>
                  <a:cubicBezTo>
                    <a:pt x="1355" y="660"/>
                    <a:pt x="1209" y="83"/>
                    <a:pt x="1059" y="35"/>
                  </a:cubicBezTo>
                  <a:cubicBezTo>
                    <a:pt x="987" y="11"/>
                    <a:pt x="900" y="0"/>
                    <a:pt x="808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0" name="Google Shape;10780;p25"/>
            <p:cNvSpPr/>
            <p:nvPr/>
          </p:nvSpPr>
          <p:spPr>
            <a:xfrm>
              <a:off x="5171750" y="5022000"/>
              <a:ext cx="32700" cy="28025"/>
            </a:xfrm>
            <a:custGeom>
              <a:avLst/>
              <a:gdLst/>
              <a:ahLst/>
              <a:cxnLst/>
              <a:rect l="l" t="t" r="r" b="b"/>
              <a:pathLst>
                <a:path w="1308" h="1121" extrusionOk="0">
                  <a:moveTo>
                    <a:pt x="732" y="1"/>
                  </a:moveTo>
                  <a:cubicBezTo>
                    <a:pt x="522" y="1"/>
                    <a:pt x="240" y="147"/>
                    <a:pt x="1" y="204"/>
                  </a:cubicBezTo>
                  <a:cubicBezTo>
                    <a:pt x="67" y="502"/>
                    <a:pt x="42" y="916"/>
                    <a:pt x="226" y="1061"/>
                  </a:cubicBezTo>
                  <a:cubicBezTo>
                    <a:pt x="281" y="1105"/>
                    <a:pt x="358" y="1121"/>
                    <a:pt x="453" y="1121"/>
                  </a:cubicBezTo>
                  <a:cubicBezTo>
                    <a:pt x="660" y="1121"/>
                    <a:pt x="956" y="1046"/>
                    <a:pt x="1308" y="1023"/>
                  </a:cubicBezTo>
                  <a:cubicBezTo>
                    <a:pt x="1113" y="544"/>
                    <a:pt x="1068" y="126"/>
                    <a:pt x="867" y="28"/>
                  </a:cubicBezTo>
                  <a:cubicBezTo>
                    <a:pt x="827" y="9"/>
                    <a:pt x="781" y="1"/>
                    <a:pt x="732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1" name="Google Shape;10781;p25"/>
            <p:cNvSpPr/>
            <p:nvPr/>
          </p:nvSpPr>
          <p:spPr>
            <a:xfrm>
              <a:off x="6368125" y="2879125"/>
              <a:ext cx="35550" cy="37500"/>
            </a:xfrm>
            <a:custGeom>
              <a:avLst/>
              <a:gdLst/>
              <a:ahLst/>
              <a:cxnLst/>
              <a:rect l="l" t="t" r="r" b="b"/>
              <a:pathLst>
                <a:path w="1422" h="1500" extrusionOk="0">
                  <a:moveTo>
                    <a:pt x="1163" y="1"/>
                  </a:moveTo>
                  <a:cubicBezTo>
                    <a:pt x="658" y="245"/>
                    <a:pt x="216" y="321"/>
                    <a:pt x="111" y="549"/>
                  </a:cubicBezTo>
                  <a:cubicBezTo>
                    <a:pt x="1" y="789"/>
                    <a:pt x="214" y="1177"/>
                    <a:pt x="285" y="1499"/>
                  </a:cubicBezTo>
                  <a:cubicBezTo>
                    <a:pt x="628" y="1402"/>
                    <a:pt x="1072" y="1399"/>
                    <a:pt x="1280" y="1174"/>
                  </a:cubicBezTo>
                  <a:cubicBezTo>
                    <a:pt x="1421" y="1020"/>
                    <a:pt x="1234" y="558"/>
                    <a:pt x="1163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2" name="Google Shape;10782;p25"/>
            <p:cNvSpPr/>
            <p:nvPr/>
          </p:nvSpPr>
          <p:spPr>
            <a:xfrm>
              <a:off x="2416575" y="663450"/>
              <a:ext cx="35275" cy="31275"/>
            </a:xfrm>
            <a:custGeom>
              <a:avLst/>
              <a:gdLst/>
              <a:ahLst/>
              <a:cxnLst/>
              <a:rect l="l" t="t" r="r" b="b"/>
              <a:pathLst>
                <a:path w="1411" h="1251" extrusionOk="0">
                  <a:moveTo>
                    <a:pt x="775" y="1"/>
                  </a:moveTo>
                  <a:cubicBezTo>
                    <a:pt x="547" y="1"/>
                    <a:pt x="252" y="126"/>
                    <a:pt x="1" y="169"/>
                  </a:cubicBezTo>
                  <a:cubicBezTo>
                    <a:pt x="70" y="520"/>
                    <a:pt x="37" y="968"/>
                    <a:pt x="244" y="1189"/>
                  </a:cubicBezTo>
                  <a:cubicBezTo>
                    <a:pt x="286" y="1234"/>
                    <a:pt x="358" y="1251"/>
                    <a:pt x="454" y="1251"/>
                  </a:cubicBezTo>
                  <a:cubicBezTo>
                    <a:pt x="676" y="1251"/>
                    <a:pt x="1024" y="1162"/>
                    <a:pt x="1411" y="1133"/>
                  </a:cubicBezTo>
                  <a:cubicBezTo>
                    <a:pt x="1213" y="611"/>
                    <a:pt x="1176" y="157"/>
                    <a:pt x="960" y="41"/>
                  </a:cubicBezTo>
                  <a:cubicBezTo>
                    <a:pt x="906" y="12"/>
                    <a:pt x="844" y="1"/>
                    <a:pt x="77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3" name="Google Shape;10783;p25"/>
            <p:cNvSpPr/>
            <p:nvPr/>
          </p:nvSpPr>
          <p:spPr>
            <a:xfrm>
              <a:off x="5802625" y="4439575"/>
              <a:ext cx="37275" cy="30675"/>
            </a:xfrm>
            <a:custGeom>
              <a:avLst/>
              <a:gdLst/>
              <a:ahLst/>
              <a:cxnLst/>
              <a:rect l="l" t="t" r="r" b="b"/>
              <a:pathLst>
                <a:path w="1491" h="1227" extrusionOk="0">
                  <a:moveTo>
                    <a:pt x="731" y="0"/>
                  </a:moveTo>
                  <a:cubicBezTo>
                    <a:pt x="490" y="0"/>
                    <a:pt x="113" y="151"/>
                    <a:pt x="78" y="280"/>
                  </a:cubicBezTo>
                  <a:cubicBezTo>
                    <a:pt x="1" y="553"/>
                    <a:pt x="104" y="1033"/>
                    <a:pt x="307" y="1177"/>
                  </a:cubicBezTo>
                  <a:cubicBezTo>
                    <a:pt x="356" y="1213"/>
                    <a:pt x="420" y="1227"/>
                    <a:pt x="498" y="1227"/>
                  </a:cubicBezTo>
                  <a:cubicBezTo>
                    <a:pt x="723" y="1227"/>
                    <a:pt x="1064" y="1110"/>
                    <a:pt x="1491" y="1051"/>
                  </a:cubicBezTo>
                  <a:cubicBezTo>
                    <a:pt x="1206" y="548"/>
                    <a:pt x="1111" y="149"/>
                    <a:pt x="870" y="26"/>
                  </a:cubicBezTo>
                  <a:cubicBezTo>
                    <a:pt x="835" y="8"/>
                    <a:pt x="787" y="0"/>
                    <a:pt x="73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4" name="Google Shape;10784;p25"/>
            <p:cNvSpPr/>
            <p:nvPr/>
          </p:nvSpPr>
          <p:spPr>
            <a:xfrm>
              <a:off x="4706900" y="392725"/>
              <a:ext cx="35775" cy="38050"/>
            </a:xfrm>
            <a:custGeom>
              <a:avLst/>
              <a:gdLst/>
              <a:ahLst/>
              <a:cxnLst/>
              <a:rect l="l" t="t" r="r" b="b"/>
              <a:pathLst>
                <a:path w="1431" h="1522" extrusionOk="0">
                  <a:moveTo>
                    <a:pt x="1125" y="1"/>
                  </a:moveTo>
                  <a:cubicBezTo>
                    <a:pt x="785" y="107"/>
                    <a:pt x="341" y="122"/>
                    <a:pt x="139" y="353"/>
                  </a:cubicBezTo>
                  <a:cubicBezTo>
                    <a:pt x="1" y="509"/>
                    <a:pt x="203" y="967"/>
                    <a:pt x="288" y="1521"/>
                  </a:cubicBezTo>
                  <a:cubicBezTo>
                    <a:pt x="786" y="1264"/>
                    <a:pt x="1227" y="1177"/>
                    <a:pt x="1326" y="947"/>
                  </a:cubicBezTo>
                  <a:cubicBezTo>
                    <a:pt x="1430" y="704"/>
                    <a:pt x="1206" y="322"/>
                    <a:pt x="112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5" name="Google Shape;10785;p25"/>
            <p:cNvSpPr/>
            <p:nvPr/>
          </p:nvSpPr>
          <p:spPr>
            <a:xfrm>
              <a:off x="1383450" y="1955325"/>
              <a:ext cx="35750" cy="30175"/>
            </a:xfrm>
            <a:custGeom>
              <a:avLst/>
              <a:gdLst/>
              <a:ahLst/>
              <a:cxnLst/>
              <a:rect l="l" t="t" r="r" b="b"/>
              <a:pathLst>
                <a:path w="1430" h="1207" extrusionOk="0">
                  <a:moveTo>
                    <a:pt x="706" y="0"/>
                  </a:moveTo>
                  <a:cubicBezTo>
                    <a:pt x="465" y="0"/>
                    <a:pt x="140" y="101"/>
                    <a:pt x="100" y="210"/>
                  </a:cubicBezTo>
                  <a:cubicBezTo>
                    <a:pt x="0" y="481"/>
                    <a:pt x="52" y="967"/>
                    <a:pt x="240" y="1135"/>
                  </a:cubicBezTo>
                  <a:cubicBezTo>
                    <a:pt x="300" y="1189"/>
                    <a:pt x="391" y="1207"/>
                    <a:pt x="508" y="1207"/>
                  </a:cubicBezTo>
                  <a:cubicBezTo>
                    <a:pt x="731" y="1207"/>
                    <a:pt x="1050" y="1140"/>
                    <a:pt x="1429" y="1127"/>
                  </a:cubicBezTo>
                  <a:cubicBezTo>
                    <a:pt x="1197" y="596"/>
                    <a:pt x="1141" y="186"/>
                    <a:pt x="917" y="44"/>
                  </a:cubicBezTo>
                  <a:cubicBezTo>
                    <a:pt x="869" y="13"/>
                    <a:pt x="793" y="0"/>
                    <a:pt x="70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6" name="Google Shape;10786;p25"/>
            <p:cNvSpPr/>
            <p:nvPr/>
          </p:nvSpPr>
          <p:spPr>
            <a:xfrm>
              <a:off x="1611800" y="4269550"/>
              <a:ext cx="31875" cy="35125"/>
            </a:xfrm>
            <a:custGeom>
              <a:avLst/>
              <a:gdLst/>
              <a:ahLst/>
              <a:cxnLst/>
              <a:rect l="l" t="t" r="r" b="b"/>
              <a:pathLst>
                <a:path w="1275" h="1405" extrusionOk="0">
                  <a:moveTo>
                    <a:pt x="951" y="0"/>
                  </a:moveTo>
                  <a:cubicBezTo>
                    <a:pt x="664" y="99"/>
                    <a:pt x="251" y="117"/>
                    <a:pt x="123" y="317"/>
                  </a:cubicBezTo>
                  <a:cubicBezTo>
                    <a:pt x="1" y="509"/>
                    <a:pt x="172" y="890"/>
                    <a:pt x="245" y="1405"/>
                  </a:cubicBezTo>
                  <a:cubicBezTo>
                    <a:pt x="699" y="1157"/>
                    <a:pt x="1109" y="1066"/>
                    <a:pt x="1189" y="853"/>
                  </a:cubicBezTo>
                  <a:cubicBezTo>
                    <a:pt x="1274" y="631"/>
                    <a:pt x="1044" y="291"/>
                    <a:pt x="95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7" name="Google Shape;10787;p25"/>
            <p:cNvSpPr/>
            <p:nvPr/>
          </p:nvSpPr>
          <p:spPr>
            <a:xfrm>
              <a:off x="3706275" y="5447200"/>
              <a:ext cx="34500" cy="28250"/>
            </a:xfrm>
            <a:custGeom>
              <a:avLst/>
              <a:gdLst/>
              <a:ahLst/>
              <a:cxnLst/>
              <a:rect l="l" t="t" r="r" b="b"/>
              <a:pathLst>
                <a:path w="1380" h="1130" extrusionOk="0">
                  <a:moveTo>
                    <a:pt x="735" y="0"/>
                  </a:moveTo>
                  <a:cubicBezTo>
                    <a:pt x="501" y="0"/>
                    <a:pt x="200" y="101"/>
                    <a:pt x="115" y="238"/>
                  </a:cubicBezTo>
                  <a:cubicBezTo>
                    <a:pt x="0" y="422"/>
                    <a:pt x="115" y="925"/>
                    <a:pt x="299" y="1071"/>
                  </a:cubicBezTo>
                  <a:cubicBezTo>
                    <a:pt x="354" y="1114"/>
                    <a:pt x="430" y="1130"/>
                    <a:pt x="525" y="1130"/>
                  </a:cubicBezTo>
                  <a:cubicBezTo>
                    <a:pt x="732" y="1130"/>
                    <a:pt x="1028" y="1055"/>
                    <a:pt x="1379" y="1032"/>
                  </a:cubicBezTo>
                  <a:cubicBezTo>
                    <a:pt x="1185" y="553"/>
                    <a:pt x="1142" y="135"/>
                    <a:pt x="940" y="38"/>
                  </a:cubicBezTo>
                  <a:cubicBezTo>
                    <a:pt x="887" y="12"/>
                    <a:pt x="815" y="0"/>
                    <a:pt x="735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8" name="Google Shape;10788;p25"/>
            <p:cNvSpPr/>
            <p:nvPr/>
          </p:nvSpPr>
          <p:spPr>
            <a:xfrm>
              <a:off x="5406525" y="778450"/>
              <a:ext cx="35400" cy="37000"/>
            </a:xfrm>
            <a:custGeom>
              <a:avLst/>
              <a:gdLst/>
              <a:ahLst/>
              <a:cxnLst/>
              <a:rect l="l" t="t" r="r" b="b"/>
              <a:pathLst>
                <a:path w="1416" h="1480" extrusionOk="0">
                  <a:moveTo>
                    <a:pt x="1181" y="0"/>
                  </a:moveTo>
                  <a:cubicBezTo>
                    <a:pt x="670" y="233"/>
                    <a:pt x="225" y="296"/>
                    <a:pt x="117" y="523"/>
                  </a:cubicBezTo>
                  <a:cubicBezTo>
                    <a:pt x="1" y="762"/>
                    <a:pt x="204" y="1154"/>
                    <a:pt x="269" y="1480"/>
                  </a:cubicBezTo>
                  <a:cubicBezTo>
                    <a:pt x="614" y="1390"/>
                    <a:pt x="1057" y="1396"/>
                    <a:pt x="1271" y="1175"/>
                  </a:cubicBezTo>
                  <a:cubicBezTo>
                    <a:pt x="1416" y="1026"/>
                    <a:pt x="1239" y="557"/>
                    <a:pt x="1181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9" name="Google Shape;10789;p25"/>
            <p:cNvSpPr/>
            <p:nvPr/>
          </p:nvSpPr>
          <p:spPr>
            <a:xfrm>
              <a:off x="1217525" y="2798975"/>
              <a:ext cx="32725" cy="28025"/>
            </a:xfrm>
            <a:custGeom>
              <a:avLst/>
              <a:gdLst/>
              <a:ahLst/>
              <a:cxnLst/>
              <a:rect l="l" t="t" r="r" b="b"/>
              <a:pathLst>
                <a:path w="1309" h="1121" extrusionOk="0">
                  <a:moveTo>
                    <a:pt x="731" y="1"/>
                  </a:moveTo>
                  <a:cubicBezTo>
                    <a:pt x="520" y="1"/>
                    <a:pt x="238" y="147"/>
                    <a:pt x="0" y="205"/>
                  </a:cubicBezTo>
                  <a:cubicBezTo>
                    <a:pt x="66" y="501"/>
                    <a:pt x="41" y="917"/>
                    <a:pt x="225" y="1061"/>
                  </a:cubicBezTo>
                  <a:cubicBezTo>
                    <a:pt x="280" y="1105"/>
                    <a:pt x="357" y="1120"/>
                    <a:pt x="451" y="1120"/>
                  </a:cubicBezTo>
                  <a:cubicBezTo>
                    <a:pt x="659" y="1120"/>
                    <a:pt x="956" y="1045"/>
                    <a:pt x="1309" y="1021"/>
                  </a:cubicBezTo>
                  <a:cubicBezTo>
                    <a:pt x="1113" y="542"/>
                    <a:pt x="1067" y="124"/>
                    <a:pt x="866" y="28"/>
                  </a:cubicBezTo>
                  <a:cubicBezTo>
                    <a:pt x="826" y="9"/>
                    <a:pt x="780" y="1"/>
                    <a:pt x="731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0" name="Google Shape;10790;p25"/>
            <p:cNvSpPr/>
            <p:nvPr/>
          </p:nvSpPr>
          <p:spPr>
            <a:xfrm>
              <a:off x="3880475" y="238125"/>
              <a:ext cx="34650" cy="31150"/>
            </a:xfrm>
            <a:custGeom>
              <a:avLst/>
              <a:gdLst/>
              <a:ahLst/>
              <a:cxnLst/>
              <a:rect l="l" t="t" r="r" b="b"/>
              <a:pathLst>
                <a:path w="1386" h="1246" extrusionOk="0">
                  <a:moveTo>
                    <a:pt x="766" y="0"/>
                  </a:moveTo>
                  <a:cubicBezTo>
                    <a:pt x="540" y="0"/>
                    <a:pt x="248" y="115"/>
                    <a:pt x="1" y="152"/>
                  </a:cubicBezTo>
                  <a:cubicBezTo>
                    <a:pt x="61" y="505"/>
                    <a:pt x="20" y="952"/>
                    <a:pt x="219" y="1177"/>
                  </a:cubicBezTo>
                  <a:cubicBezTo>
                    <a:pt x="263" y="1227"/>
                    <a:pt x="343" y="1245"/>
                    <a:pt x="450" y="1245"/>
                  </a:cubicBezTo>
                  <a:cubicBezTo>
                    <a:pt x="673" y="1245"/>
                    <a:pt x="1012" y="1168"/>
                    <a:pt x="1386" y="1148"/>
                  </a:cubicBezTo>
                  <a:cubicBezTo>
                    <a:pt x="1202" y="622"/>
                    <a:pt x="1178" y="168"/>
                    <a:pt x="963" y="44"/>
                  </a:cubicBezTo>
                  <a:cubicBezTo>
                    <a:pt x="907" y="13"/>
                    <a:pt x="840" y="0"/>
                    <a:pt x="766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1" name="Google Shape;10791;p25"/>
            <p:cNvSpPr/>
            <p:nvPr/>
          </p:nvSpPr>
          <p:spPr>
            <a:xfrm>
              <a:off x="5972625" y="1414425"/>
              <a:ext cx="37775" cy="32175"/>
            </a:xfrm>
            <a:custGeom>
              <a:avLst/>
              <a:gdLst/>
              <a:ahLst/>
              <a:cxnLst/>
              <a:rect l="l" t="t" r="r" b="b"/>
              <a:pathLst>
                <a:path w="1511" h="1287" extrusionOk="0">
                  <a:moveTo>
                    <a:pt x="810" y="1"/>
                  </a:moveTo>
                  <a:cubicBezTo>
                    <a:pt x="575" y="1"/>
                    <a:pt x="267" y="183"/>
                    <a:pt x="0" y="262"/>
                  </a:cubicBezTo>
                  <a:cubicBezTo>
                    <a:pt x="108" y="603"/>
                    <a:pt x="124" y="1051"/>
                    <a:pt x="354" y="1245"/>
                  </a:cubicBezTo>
                  <a:cubicBezTo>
                    <a:pt x="388" y="1274"/>
                    <a:pt x="436" y="1286"/>
                    <a:pt x="496" y="1286"/>
                  </a:cubicBezTo>
                  <a:cubicBezTo>
                    <a:pt x="712" y="1286"/>
                    <a:pt x="1082" y="1131"/>
                    <a:pt x="1511" y="1046"/>
                  </a:cubicBezTo>
                  <a:cubicBezTo>
                    <a:pt x="1253" y="556"/>
                    <a:pt x="1164" y="113"/>
                    <a:pt x="934" y="22"/>
                  </a:cubicBezTo>
                  <a:cubicBezTo>
                    <a:pt x="896" y="7"/>
                    <a:pt x="854" y="1"/>
                    <a:pt x="810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2" name="Google Shape;10792;p25"/>
            <p:cNvSpPr/>
            <p:nvPr/>
          </p:nvSpPr>
          <p:spPr>
            <a:xfrm>
              <a:off x="1893700" y="4577375"/>
              <a:ext cx="35100" cy="36050"/>
            </a:xfrm>
            <a:custGeom>
              <a:avLst/>
              <a:gdLst/>
              <a:ahLst/>
              <a:cxnLst/>
              <a:rect l="l" t="t" r="r" b="b"/>
              <a:pathLst>
                <a:path w="1404" h="1442" extrusionOk="0">
                  <a:moveTo>
                    <a:pt x="1215" y="1"/>
                  </a:moveTo>
                  <a:cubicBezTo>
                    <a:pt x="695" y="210"/>
                    <a:pt x="247" y="253"/>
                    <a:pt x="128" y="474"/>
                  </a:cubicBezTo>
                  <a:cubicBezTo>
                    <a:pt x="1" y="708"/>
                    <a:pt x="188" y="1112"/>
                    <a:pt x="238" y="1442"/>
                  </a:cubicBezTo>
                  <a:cubicBezTo>
                    <a:pt x="586" y="1365"/>
                    <a:pt x="1029" y="1390"/>
                    <a:pt x="1252" y="1178"/>
                  </a:cubicBezTo>
                  <a:cubicBezTo>
                    <a:pt x="1404" y="1035"/>
                    <a:pt x="1247" y="559"/>
                    <a:pt x="1215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3" name="Google Shape;10793;p25"/>
            <p:cNvSpPr/>
            <p:nvPr/>
          </p:nvSpPr>
          <p:spPr>
            <a:xfrm>
              <a:off x="3289100" y="5360825"/>
              <a:ext cx="35725" cy="37950"/>
            </a:xfrm>
            <a:custGeom>
              <a:avLst/>
              <a:gdLst/>
              <a:ahLst/>
              <a:cxnLst/>
              <a:rect l="l" t="t" r="r" b="b"/>
              <a:pathLst>
                <a:path w="1429" h="1518" extrusionOk="0">
                  <a:moveTo>
                    <a:pt x="1144" y="0"/>
                  </a:moveTo>
                  <a:cubicBezTo>
                    <a:pt x="647" y="257"/>
                    <a:pt x="205" y="342"/>
                    <a:pt x="105" y="573"/>
                  </a:cubicBezTo>
                  <a:cubicBezTo>
                    <a:pt x="0" y="815"/>
                    <a:pt x="223" y="1198"/>
                    <a:pt x="302" y="1518"/>
                  </a:cubicBezTo>
                  <a:cubicBezTo>
                    <a:pt x="643" y="1413"/>
                    <a:pt x="1086" y="1400"/>
                    <a:pt x="1290" y="1170"/>
                  </a:cubicBezTo>
                  <a:cubicBezTo>
                    <a:pt x="1428" y="1014"/>
                    <a:pt x="1228" y="556"/>
                    <a:pt x="114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4" name="Google Shape;10794;p25"/>
            <p:cNvSpPr/>
            <p:nvPr/>
          </p:nvSpPr>
          <p:spPr>
            <a:xfrm>
              <a:off x="2177375" y="4892950"/>
              <a:ext cx="31850" cy="34725"/>
            </a:xfrm>
            <a:custGeom>
              <a:avLst/>
              <a:gdLst/>
              <a:ahLst/>
              <a:cxnLst/>
              <a:rect l="l" t="t" r="r" b="b"/>
              <a:pathLst>
                <a:path w="1274" h="1389" extrusionOk="0">
                  <a:moveTo>
                    <a:pt x="1029" y="0"/>
                  </a:moveTo>
                  <a:cubicBezTo>
                    <a:pt x="574" y="248"/>
                    <a:pt x="166" y="338"/>
                    <a:pt x="86" y="550"/>
                  </a:cubicBezTo>
                  <a:cubicBezTo>
                    <a:pt x="0" y="774"/>
                    <a:pt x="154" y="1265"/>
                    <a:pt x="344" y="1361"/>
                  </a:cubicBezTo>
                  <a:cubicBezTo>
                    <a:pt x="381" y="1380"/>
                    <a:pt x="430" y="1388"/>
                    <a:pt x="486" y="1388"/>
                  </a:cubicBezTo>
                  <a:cubicBezTo>
                    <a:pt x="712" y="1388"/>
                    <a:pt x="1047" y="1247"/>
                    <a:pt x="1150" y="1087"/>
                  </a:cubicBezTo>
                  <a:cubicBezTo>
                    <a:pt x="1274" y="896"/>
                    <a:pt x="1101" y="513"/>
                    <a:pt x="1029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5" name="Google Shape;10795;p25"/>
            <p:cNvSpPr/>
            <p:nvPr/>
          </p:nvSpPr>
          <p:spPr>
            <a:xfrm>
              <a:off x="2408400" y="5030375"/>
              <a:ext cx="33625" cy="35150"/>
            </a:xfrm>
            <a:custGeom>
              <a:avLst/>
              <a:gdLst/>
              <a:ahLst/>
              <a:cxnLst/>
              <a:rect l="l" t="t" r="r" b="b"/>
              <a:pathLst>
                <a:path w="1345" h="1406" extrusionOk="0">
                  <a:moveTo>
                    <a:pt x="777" y="1"/>
                  </a:moveTo>
                  <a:cubicBezTo>
                    <a:pt x="537" y="1"/>
                    <a:pt x="273" y="71"/>
                    <a:pt x="158" y="203"/>
                  </a:cubicBezTo>
                  <a:cubicBezTo>
                    <a:pt x="0" y="383"/>
                    <a:pt x="134" y="821"/>
                    <a:pt x="146" y="1406"/>
                  </a:cubicBezTo>
                  <a:cubicBezTo>
                    <a:pt x="674" y="1163"/>
                    <a:pt x="1079" y="1098"/>
                    <a:pt x="1226" y="868"/>
                  </a:cubicBezTo>
                  <a:cubicBezTo>
                    <a:pt x="1344" y="685"/>
                    <a:pt x="1222" y="100"/>
                    <a:pt x="1075" y="46"/>
                  </a:cubicBezTo>
                  <a:cubicBezTo>
                    <a:pt x="991" y="16"/>
                    <a:pt x="887" y="1"/>
                    <a:pt x="777" y="1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6" name="Google Shape;10796;p25"/>
            <p:cNvSpPr/>
            <p:nvPr/>
          </p:nvSpPr>
          <p:spPr>
            <a:xfrm>
              <a:off x="2642925" y="5159925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extrusionOk="0">
                  <a:moveTo>
                    <a:pt x="714" y="0"/>
                  </a:moveTo>
                  <a:cubicBezTo>
                    <a:pt x="472" y="0"/>
                    <a:pt x="137" y="109"/>
                    <a:pt x="98" y="222"/>
                  </a:cubicBezTo>
                  <a:cubicBezTo>
                    <a:pt x="0" y="493"/>
                    <a:pt x="62" y="978"/>
                    <a:pt x="254" y="1141"/>
                  </a:cubicBezTo>
                  <a:cubicBezTo>
                    <a:pt x="312" y="1191"/>
                    <a:pt x="397" y="1209"/>
                    <a:pt x="506" y="1209"/>
                  </a:cubicBezTo>
                  <a:cubicBezTo>
                    <a:pt x="730" y="1209"/>
                    <a:pt x="1053" y="1135"/>
                    <a:pt x="1443" y="1115"/>
                  </a:cubicBezTo>
                  <a:cubicBezTo>
                    <a:pt x="1200" y="587"/>
                    <a:pt x="1138" y="180"/>
                    <a:pt x="911" y="40"/>
                  </a:cubicBezTo>
                  <a:cubicBezTo>
                    <a:pt x="865" y="12"/>
                    <a:pt x="795" y="0"/>
                    <a:pt x="714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7" name="Google Shape;10797;p25"/>
            <p:cNvSpPr/>
            <p:nvPr/>
          </p:nvSpPr>
          <p:spPr>
            <a:xfrm>
              <a:off x="2877000" y="5292275"/>
              <a:ext cx="32700" cy="28025"/>
            </a:xfrm>
            <a:custGeom>
              <a:avLst/>
              <a:gdLst/>
              <a:ahLst/>
              <a:cxnLst/>
              <a:rect l="l" t="t" r="r" b="b"/>
              <a:pathLst>
                <a:path w="1308" h="1121" extrusionOk="0">
                  <a:moveTo>
                    <a:pt x="732" y="0"/>
                  </a:moveTo>
                  <a:cubicBezTo>
                    <a:pt x="522" y="0"/>
                    <a:pt x="240" y="146"/>
                    <a:pt x="1" y="203"/>
                  </a:cubicBezTo>
                  <a:cubicBezTo>
                    <a:pt x="67" y="501"/>
                    <a:pt x="40" y="915"/>
                    <a:pt x="224" y="1061"/>
                  </a:cubicBezTo>
                  <a:cubicBezTo>
                    <a:pt x="280" y="1104"/>
                    <a:pt x="357" y="1120"/>
                    <a:pt x="452" y="1120"/>
                  </a:cubicBezTo>
                  <a:cubicBezTo>
                    <a:pt x="660" y="1120"/>
                    <a:pt x="956" y="1046"/>
                    <a:pt x="1308" y="1022"/>
                  </a:cubicBezTo>
                  <a:cubicBezTo>
                    <a:pt x="1112" y="544"/>
                    <a:pt x="1067" y="125"/>
                    <a:pt x="868" y="28"/>
                  </a:cubicBezTo>
                  <a:cubicBezTo>
                    <a:pt x="828" y="8"/>
                    <a:pt x="782" y="0"/>
                    <a:pt x="732" y="0"/>
                  </a:cubicBezTo>
                  <a:close/>
                </a:path>
              </a:pathLst>
            </a:custGeom>
            <a:solidFill>
              <a:srgbClr val="FFFFFF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98" name="Google Shape;10798;p25"/>
          <p:cNvSpPr/>
          <p:nvPr/>
        </p:nvSpPr>
        <p:spPr>
          <a:xfrm>
            <a:off x="4730625" y="-96775"/>
            <a:ext cx="2751175" cy="5361000"/>
          </a:xfrm>
          <a:custGeom>
            <a:avLst/>
            <a:gdLst/>
            <a:ahLst/>
            <a:cxnLst/>
            <a:rect l="l" t="t" r="r" b="b"/>
            <a:pathLst>
              <a:path w="110047" h="214440" extrusionOk="0">
                <a:moveTo>
                  <a:pt x="87428" y="3480"/>
                </a:moveTo>
                <a:lnTo>
                  <a:pt x="0" y="135711"/>
                </a:lnTo>
                <a:lnTo>
                  <a:pt x="53936" y="131361"/>
                </a:lnTo>
                <a:lnTo>
                  <a:pt x="3480" y="214440"/>
                </a:lnTo>
                <a:lnTo>
                  <a:pt x="100477" y="109612"/>
                </a:lnTo>
                <a:lnTo>
                  <a:pt x="30448" y="118312"/>
                </a:lnTo>
                <a:lnTo>
                  <a:pt x="11004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grpSp>
        <p:nvGrpSpPr>
          <p:cNvPr id="10799" name="Google Shape;10799;p25"/>
          <p:cNvGrpSpPr/>
          <p:nvPr/>
        </p:nvGrpSpPr>
        <p:grpSpPr>
          <a:xfrm rot="10800000">
            <a:off x="5911375" y="32500"/>
            <a:ext cx="4226550" cy="5820850"/>
            <a:chOff x="1696350" y="238125"/>
            <a:chExt cx="4226550" cy="5820850"/>
          </a:xfrm>
        </p:grpSpPr>
        <p:sp>
          <p:nvSpPr>
            <p:cNvPr id="10800" name="Google Shape;10800;p25"/>
            <p:cNvSpPr/>
            <p:nvPr/>
          </p:nvSpPr>
          <p:spPr>
            <a:xfrm>
              <a:off x="4739900" y="249125"/>
              <a:ext cx="265350" cy="1245350"/>
            </a:xfrm>
            <a:custGeom>
              <a:avLst/>
              <a:gdLst/>
              <a:ahLst/>
              <a:cxnLst/>
              <a:rect l="l" t="t" r="r" b="b"/>
              <a:pathLst>
                <a:path w="10614" h="49814" extrusionOk="0">
                  <a:moveTo>
                    <a:pt x="1" y="1"/>
                  </a:moveTo>
                  <a:lnTo>
                    <a:pt x="5306" y="49813"/>
                  </a:lnTo>
                  <a:lnTo>
                    <a:pt x="10613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1" name="Google Shape;10801;p25"/>
            <p:cNvSpPr/>
            <p:nvPr/>
          </p:nvSpPr>
          <p:spPr>
            <a:xfrm>
              <a:off x="4069825" y="300625"/>
              <a:ext cx="434500" cy="1239750"/>
            </a:xfrm>
            <a:custGeom>
              <a:avLst/>
              <a:gdLst/>
              <a:ahLst/>
              <a:cxnLst/>
              <a:rect l="l" t="t" r="r" b="b"/>
              <a:pathLst>
                <a:path w="17380" h="49590" extrusionOk="0">
                  <a:moveTo>
                    <a:pt x="10288" y="0"/>
                  </a:moveTo>
                  <a:lnTo>
                    <a:pt x="0" y="2607"/>
                  </a:lnTo>
                  <a:lnTo>
                    <a:pt x="17380" y="49590"/>
                  </a:lnTo>
                  <a:lnTo>
                    <a:pt x="10288" y="0"/>
                  </a:lnTo>
                  <a:close/>
                  <a:moveTo>
                    <a:pt x="17380" y="49590"/>
                  </a:moveTo>
                  <a:lnTo>
                    <a:pt x="17380" y="49590"/>
                  </a:lnTo>
                  <a:lnTo>
                    <a:pt x="17380" y="4959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2" name="Google Shape;10802;p25"/>
            <p:cNvSpPr/>
            <p:nvPr/>
          </p:nvSpPr>
          <p:spPr>
            <a:xfrm>
              <a:off x="3454763" y="440875"/>
              <a:ext cx="709725" cy="1158250"/>
            </a:xfrm>
            <a:custGeom>
              <a:avLst/>
              <a:gdLst/>
              <a:ahLst/>
              <a:cxnLst/>
              <a:rect l="l" t="t" r="r" b="b"/>
              <a:pathLst>
                <a:path w="28389" h="46330" extrusionOk="0">
                  <a:moveTo>
                    <a:pt x="9332" y="1"/>
                  </a:moveTo>
                  <a:lnTo>
                    <a:pt x="0" y="5055"/>
                  </a:lnTo>
                  <a:lnTo>
                    <a:pt x="28388" y="46329"/>
                  </a:lnTo>
                  <a:lnTo>
                    <a:pt x="9332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3" name="Google Shape;10803;p25"/>
            <p:cNvSpPr/>
            <p:nvPr/>
          </p:nvSpPr>
          <p:spPr>
            <a:xfrm>
              <a:off x="2614750" y="593400"/>
              <a:ext cx="941450" cy="1005725"/>
            </a:xfrm>
            <a:custGeom>
              <a:avLst/>
              <a:gdLst/>
              <a:ahLst/>
              <a:cxnLst/>
              <a:rect l="l" t="t" r="r" b="b"/>
              <a:pathLst>
                <a:path w="37658" h="40229" extrusionOk="0">
                  <a:moveTo>
                    <a:pt x="7806" y="0"/>
                  </a:moveTo>
                  <a:lnTo>
                    <a:pt x="1" y="7190"/>
                  </a:lnTo>
                  <a:lnTo>
                    <a:pt x="37657" y="40229"/>
                  </a:lnTo>
                  <a:lnTo>
                    <a:pt x="7806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4" name="Google Shape;10804;p25"/>
            <p:cNvSpPr/>
            <p:nvPr/>
          </p:nvSpPr>
          <p:spPr>
            <a:xfrm>
              <a:off x="2057050" y="1098650"/>
              <a:ext cx="1115475" cy="791625"/>
            </a:xfrm>
            <a:custGeom>
              <a:avLst/>
              <a:gdLst/>
              <a:ahLst/>
              <a:cxnLst/>
              <a:rect l="l" t="t" r="r" b="b"/>
              <a:pathLst>
                <a:path w="44619" h="31665" extrusionOk="0">
                  <a:moveTo>
                    <a:pt x="5798" y="1"/>
                  </a:moveTo>
                  <a:lnTo>
                    <a:pt x="0" y="8889"/>
                  </a:lnTo>
                  <a:lnTo>
                    <a:pt x="44619" y="31664"/>
                  </a:lnTo>
                  <a:lnTo>
                    <a:pt x="5798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5" name="Google Shape;10805;p25"/>
            <p:cNvSpPr/>
            <p:nvPr/>
          </p:nvSpPr>
          <p:spPr>
            <a:xfrm>
              <a:off x="2233150" y="1918525"/>
              <a:ext cx="1221175" cy="528950"/>
            </a:xfrm>
            <a:custGeom>
              <a:avLst/>
              <a:gdLst/>
              <a:ahLst/>
              <a:cxnLst/>
              <a:rect l="l" t="t" r="r" b="b"/>
              <a:pathLst>
                <a:path w="48847" h="21158" extrusionOk="0">
                  <a:moveTo>
                    <a:pt x="3439" y="1"/>
                  </a:moveTo>
                  <a:lnTo>
                    <a:pt x="1" y="10041"/>
                  </a:lnTo>
                  <a:lnTo>
                    <a:pt x="48846" y="21158"/>
                  </a:lnTo>
                  <a:lnTo>
                    <a:pt x="48846" y="21158"/>
                  </a:lnTo>
                  <a:lnTo>
                    <a:pt x="3439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6" name="Google Shape;10806;p25"/>
            <p:cNvSpPr/>
            <p:nvPr/>
          </p:nvSpPr>
          <p:spPr>
            <a:xfrm>
              <a:off x="1981725" y="2637275"/>
              <a:ext cx="1574475" cy="332525"/>
            </a:xfrm>
            <a:custGeom>
              <a:avLst/>
              <a:gdLst/>
              <a:ahLst/>
              <a:cxnLst/>
              <a:rect l="l" t="t" r="r" b="b"/>
              <a:pathLst>
                <a:path w="62979" h="13301" extrusionOk="0">
                  <a:moveTo>
                    <a:pt x="1091" y="0"/>
                  </a:moveTo>
                  <a:lnTo>
                    <a:pt x="1" y="13301"/>
                  </a:lnTo>
                  <a:lnTo>
                    <a:pt x="62978" y="11765"/>
                  </a:lnTo>
                  <a:lnTo>
                    <a:pt x="1091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7" name="Google Shape;10807;p25"/>
            <p:cNvSpPr/>
            <p:nvPr/>
          </p:nvSpPr>
          <p:spPr>
            <a:xfrm>
              <a:off x="1696350" y="3381625"/>
              <a:ext cx="1250125" cy="337150"/>
            </a:xfrm>
            <a:custGeom>
              <a:avLst/>
              <a:gdLst/>
              <a:ahLst/>
              <a:cxnLst/>
              <a:rect l="l" t="t" r="r" b="b"/>
              <a:pathLst>
                <a:path w="50005" h="13486" extrusionOk="0">
                  <a:moveTo>
                    <a:pt x="50004" y="0"/>
                  </a:moveTo>
                  <a:lnTo>
                    <a:pt x="0" y="3020"/>
                  </a:lnTo>
                  <a:lnTo>
                    <a:pt x="1759" y="13486"/>
                  </a:lnTo>
                  <a:lnTo>
                    <a:pt x="50004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8" name="Google Shape;10808;p25"/>
            <p:cNvSpPr/>
            <p:nvPr/>
          </p:nvSpPr>
          <p:spPr>
            <a:xfrm>
              <a:off x="1986400" y="3705375"/>
              <a:ext cx="1394925" cy="740650"/>
            </a:xfrm>
            <a:custGeom>
              <a:avLst/>
              <a:gdLst/>
              <a:ahLst/>
              <a:cxnLst/>
              <a:rect l="l" t="t" r="r" b="b"/>
              <a:pathLst>
                <a:path w="55797" h="29626" extrusionOk="0">
                  <a:moveTo>
                    <a:pt x="55796" y="0"/>
                  </a:moveTo>
                  <a:lnTo>
                    <a:pt x="0" y="17055"/>
                  </a:lnTo>
                  <a:lnTo>
                    <a:pt x="5533" y="29626"/>
                  </a:lnTo>
                  <a:lnTo>
                    <a:pt x="55796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9" name="Google Shape;10809;p25"/>
            <p:cNvSpPr/>
            <p:nvPr/>
          </p:nvSpPr>
          <p:spPr>
            <a:xfrm>
              <a:off x="2083125" y="4351375"/>
              <a:ext cx="1063300" cy="870875"/>
            </a:xfrm>
            <a:custGeom>
              <a:avLst/>
              <a:gdLst/>
              <a:ahLst/>
              <a:cxnLst/>
              <a:rect l="l" t="t" r="r" b="b"/>
              <a:pathLst>
                <a:path w="42532" h="34835" extrusionOk="0">
                  <a:moveTo>
                    <a:pt x="42532" y="1"/>
                  </a:moveTo>
                  <a:lnTo>
                    <a:pt x="0" y="26470"/>
                  </a:lnTo>
                  <a:lnTo>
                    <a:pt x="6530" y="34835"/>
                  </a:lnTo>
                  <a:lnTo>
                    <a:pt x="42532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0" name="Google Shape;10810;p25"/>
            <p:cNvSpPr/>
            <p:nvPr/>
          </p:nvSpPr>
          <p:spPr>
            <a:xfrm>
              <a:off x="2513150" y="4993700"/>
              <a:ext cx="868175" cy="1065275"/>
            </a:xfrm>
            <a:custGeom>
              <a:avLst/>
              <a:gdLst/>
              <a:ahLst/>
              <a:cxnLst/>
              <a:rect l="l" t="t" r="r" b="b"/>
              <a:pathLst>
                <a:path w="34727" h="42611" extrusionOk="0">
                  <a:moveTo>
                    <a:pt x="34727" y="0"/>
                  </a:moveTo>
                  <a:lnTo>
                    <a:pt x="1" y="36105"/>
                  </a:lnTo>
                  <a:lnTo>
                    <a:pt x="8385" y="42610"/>
                  </a:lnTo>
                  <a:lnTo>
                    <a:pt x="34727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1" name="Google Shape;10811;p25"/>
            <p:cNvSpPr/>
            <p:nvPr/>
          </p:nvSpPr>
          <p:spPr>
            <a:xfrm>
              <a:off x="5434075" y="238125"/>
              <a:ext cx="488825" cy="1136450"/>
            </a:xfrm>
            <a:custGeom>
              <a:avLst/>
              <a:gdLst/>
              <a:ahLst/>
              <a:cxnLst/>
              <a:rect l="l" t="t" r="r" b="b"/>
              <a:pathLst>
                <a:path w="19553" h="45458" extrusionOk="0">
                  <a:moveTo>
                    <a:pt x="10205" y="0"/>
                  </a:moveTo>
                  <a:lnTo>
                    <a:pt x="1" y="45457"/>
                  </a:lnTo>
                  <a:lnTo>
                    <a:pt x="19552" y="3169"/>
                  </a:lnTo>
                  <a:lnTo>
                    <a:pt x="10205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TITLE_ONLY_1_2">
    <p:bg>
      <p:bgPr>
        <a:solidFill>
          <a:schemeClr val="accent2"/>
        </a:solidFill>
        <a:effectLst/>
      </p:bgPr>
    </p:bg>
    <p:spTree>
      <p:nvGrpSpPr>
        <p:cNvPr id="1" name="Shape 10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3" name="Google Shape;10813;p26"/>
          <p:cNvSpPr/>
          <p:nvPr/>
        </p:nvSpPr>
        <p:spPr>
          <a:xfrm>
            <a:off x="4628825" y="-49775"/>
            <a:ext cx="4607225" cy="5252525"/>
          </a:xfrm>
          <a:custGeom>
            <a:avLst/>
            <a:gdLst/>
            <a:ahLst/>
            <a:cxnLst/>
            <a:rect l="l" t="t" r="r" b="b"/>
            <a:pathLst>
              <a:path w="184289" h="210101" extrusionOk="0">
                <a:moveTo>
                  <a:pt x="181158" y="447"/>
                </a:moveTo>
                <a:lnTo>
                  <a:pt x="98415" y="447"/>
                </a:lnTo>
                <a:lnTo>
                  <a:pt x="0" y="57267"/>
                </a:lnTo>
                <a:lnTo>
                  <a:pt x="78159" y="135426"/>
                </a:lnTo>
                <a:lnTo>
                  <a:pt x="3484" y="210101"/>
                </a:lnTo>
                <a:lnTo>
                  <a:pt x="184289" y="210101"/>
                </a:lnTo>
                <a:lnTo>
                  <a:pt x="18428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pSp>
        <p:nvGrpSpPr>
          <p:cNvPr id="10814" name="Google Shape;10814;p26"/>
          <p:cNvGrpSpPr/>
          <p:nvPr/>
        </p:nvGrpSpPr>
        <p:grpSpPr>
          <a:xfrm rot="10800000">
            <a:off x="5911375" y="32500"/>
            <a:ext cx="4226550" cy="5820850"/>
            <a:chOff x="1696350" y="238125"/>
            <a:chExt cx="4226550" cy="5820850"/>
          </a:xfrm>
        </p:grpSpPr>
        <p:sp>
          <p:nvSpPr>
            <p:cNvPr id="10815" name="Google Shape;10815;p26"/>
            <p:cNvSpPr/>
            <p:nvPr/>
          </p:nvSpPr>
          <p:spPr>
            <a:xfrm>
              <a:off x="4739900" y="249125"/>
              <a:ext cx="265350" cy="1245350"/>
            </a:xfrm>
            <a:custGeom>
              <a:avLst/>
              <a:gdLst/>
              <a:ahLst/>
              <a:cxnLst/>
              <a:rect l="l" t="t" r="r" b="b"/>
              <a:pathLst>
                <a:path w="10614" h="49814" extrusionOk="0">
                  <a:moveTo>
                    <a:pt x="1" y="1"/>
                  </a:moveTo>
                  <a:lnTo>
                    <a:pt x="5306" y="49813"/>
                  </a:lnTo>
                  <a:lnTo>
                    <a:pt x="10613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6" name="Google Shape;10816;p26"/>
            <p:cNvSpPr/>
            <p:nvPr/>
          </p:nvSpPr>
          <p:spPr>
            <a:xfrm>
              <a:off x="4069825" y="300625"/>
              <a:ext cx="434500" cy="1239750"/>
            </a:xfrm>
            <a:custGeom>
              <a:avLst/>
              <a:gdLst/>
              <a:ahLst/>
              <a:cxnLst/>
              <a:rect l="l" t="t" r="r" b="b"/>
              <a:pathLst>
                <a:path w="17380" h="49590" extrusionOk="0">
                  <a:moveTo>
                    <a:pt x="10288" y="0"/>
                  </a:moveTo>
                  <a:lnTo>
                    <a:pt x="0" y="2607"/>
                  </a:lnTo>
                  <a:lnTo>
                    <a:pt x="17380" y="49590"/>
                  </a:lnTo>
                  <a:lnTo>
                    <a:pt x="10288" y="0"/>
                  </a:lnTo>
                  <a:close/>
                  <a:moveTo>
                    <a:pt x="17380" y="49590"/>
                  </a:moveTo>
                  <a:lnTo>
                    <a:pt x="17380" y="49590"/>
                  </a:lnTo>
                  <a:lnTo>
                    <a:pt x="17380" y="4959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7" name="Google Shape;10817;p26"/>
            <p:cNvSpPr/>
            <p:nvPr/>
          </p:nvSpPr>
          <p:spPr>
            <a:xfrm>
              <a:off x="3454763" y="440875"/>
              <a:ext cx="709725" cy="1158250"/>
            </a:xfrm>
            <a:custGeom>
              <a:avLst/>
              <a:gdLst/>
              <a:ahLst/>
              <a:cxnLst/>
              <a:rect l="l" t="t" r="r" b="b"/>
              <a:pathLst>
                <a:path w="28389" h="46330" extrusionOk="0">
                  <a:moveTo>
                    <a:pt x="9332" y="1"/>
                  </a:moveTo>
                  <a:lnTo>
                    <a:pt x="0" y="5055"/>
                  </a:lnTo>
                  <a:lnTo>
                    <a:pt x="28388" y="46329"/>
                  </a:lnTo>
                  <a:lnTo>
                    <a:pt x="9332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8" name="Google Shape;10818;p26"/>
            <p:cNvSpPr/>
            <p:nvPr/>
          </p:nvSpPr>
          <p:spPr>
            <a:xfrm>
              <a:off x="2614750" y="593400"/>
              <a:ext cx="941450" cy="1005725"/>
            </a:xfrm>
            <a:custGeom>
              <a:avLst/>
              <a:gdLst/>
              <a:ahLst/>
              <a:cxnLst/>
              <a:rect l="l" t="t" r="r" b="b"/>
              <a:pathLst>
                <a:path w="37658" h="40229" extrusionOk="0">
                  <a:moveTo>
                    <a:pt x="7806" y="0"/>
                  </a:moveTo>
                  <a:lnTo>
                    <a:pt x="1" y="7190"/>
                  </a:lnTo>
                  <a:lnTo>
                    <a:pt x="37657" y="40229"/>
                  </a:lnTo>
                  <a:lnTo>
                    <a:pt x="7806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9" name="Google Shape;10819;p26"/>
            <p:cNvSpPr/>
            <p:nvPr/>
          </p:nvSpPr>
          <p:spPr>
            <a:xfrm>
              <a:off x="2057050" y="1098650"/>
              <a:ext cx="1115475" cy="791625"/>
            </a:xfrm>
            <a:custGeom>
              <a:avLst/>
              <a:gdLst/>
              <a:ahLst/>
              <a:cxnLst/>
              <a:rect l="l" t="t" r="r" b="b"/>
              <a:pathLst>
                <a:path w="44619" h="31665" extrusionOk="0">
                  <a:moveTo>
                    <a:pt x="5798" y="1"/>
                  </a:moveTo>
                  <a:lnTo>
                    <a:pt x="0" y="8889"/>
                  </a:lnTo>
                  <a:lnTo>
                    <a:pt x="44619" y="31664"/>
                  </a:lnTo>
                  <a:lnTo>
                    <a:pt x="5798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0" name="Google Shape;10820;p26"/>
            <p:cNvSpPr/>
            <p:nvPr/>
          </p:nvSpPr>
          <p:spPr>
            <a:xfrm>
              <a:off x="2233150" y="1918525"/>
              <a:ext cx="1221175" cy="528950"/>
            </a:xfrm>
            <a:custGeom>
              <a:avLst/>
              <a:gdLst/>
              <a:ahLst/>
              <a:cxnLst/>
              <a:rect l="l" t="t" r="r" b="b"/>
              <a:pathLst>
                <a:path w="48847" h="21158" extrusionOk="0">
                  <a:moveTo>
                    <a:pt x="3439" y="1"/>
                  </a:moveTo>
                  <a:lnTo>
                    <a:pt x="1" y="10041"/>
                  </a:lnTo>
                  <a:lnTo>
                    <a:pt x="48846" y="21158"/>
                  </a:lnTo>
                  <a:lnTo>
                    <a:pt x="48846" y="21158"/>
                  </a:lnTo>
                  <a:lnTo>
                    <a:pt x="3439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1" name="Google Shape;10821;p26"/>
            <p:cNvSpPr/>
            <p:nvPr/>
          </p:nvSpPr>
          <p:spPr>
            <a:xfrm>
              <a:off x="1981725" y="2637275"/>
              <a:ext cx="1574475" cy="332525"/>
            </a:xfrm>
            <a:custGeom>
              <a:avLst/>
              <a:gdLst/>
              <a:ahLst/>
              <a:cxnLst/>
              <a:rect l="l" t="t" r="r" b="b"/>
              <a:pathLst>
                <a:path w="62979" h="13301" extrusionOk="0">
                  <a:moveTo>
                    <a:pt x="1091" y="0"/>
                  </a:moveTo>
                  <a:lnTo>
                    <a:pt x="1" y="13301"/>
                  </a:lnTo>
                  <a:lnTo>
                    <a:pt x="62978" y="11765"/>
                  </a:lnTo>
                  <a:lnTo>
                    <a:pt x="1091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2" name="Google Shape;10822;p26"/>
            <p:cNvSpPr/>
            <p:nvPr/>
          </p:nvSpPr>
          <p:spPr>
            <a:xfrm>
              <a:off x="1696350" y="3381625"/>
              <a:ext cx="1250125" cy="337150"/>
            </a:xfrm>
            <a:custGeom>
              <a:avLst/>
              <a:gdLst/>
              <a:ahLst/>
              <a:cxnLst/>
              <a:rect l="l" t="t" r="r" b="b"/>
              <a:pathLst>
                <a:path w="50005" h="13486" extrusionOk="0">
                  <a:moveTo>
                    <a:pt x="50004" y="0"/>
                  </a:moveTo>
                  <a:lnTo>
                    <a:pt x="0" y="3020"/>
                  </a:lnTo>
                  <a:lnTo>
                    <a:pt x="1759" y="13486"/>
                  </a:lnTo>
                  <a:lnTo>
                    <a:pt x="50004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3" name="Google Shape;10823;p26"/>
            <p:cNvSpPr/>
            <p:nvPr/>
          </p:nvSpPr>
          <p:spPr>
            <a:xfrm>
              <a:off x="1986400" y="3705375"/>
              <a:ext cx="1394925" cy="740650"/>
            </a:xfrm>
            <a:custGeom>
              <a:avLst/>
              <a:gdLst/>
              <a:ahLst/>
              <a:cxnLst/>
              <a:rect l="l" t="t" r="r" b="b"/>
              <a:pathLst>
                <a:path w="55797" h="29626" extrusionOk="0">
                  <a:moveTo>
                    <a:pt x="55796" y="0"/>
                  </a:moveTo>
                  <a:lnTo>
                    <a:pt x="0" y="17055"/>
                  </a:lnTo>
                  <a:lnTo>
                    <a:pt x="5533" y="29626"/>
                  </a:lnTo>
                  <a:lnTo>
                    <a:pt x="55796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4" name="Google Shape;10824;p26"/>
            <p:cNvSpPr/>
            <p:nvPr/>
          </p:nvSpPr>
          <p:spPr>
            <a:xfrm>
              <a:off x="2083125" y="4351375"/>
              <a:ext cx="1063300" cy="870875"/>
            </a:xfrm>
            <a:custGeom>
              <a:avLst/>
              <a:gdLst/>
              <a:ahLst/>
              <a:cxnLst/>
              <a:rect l="l" t="t" r="r" b="b"/>
              <a:pathLst>
                <a:path w="42532" h="34835" extrusionOk="0">
                  <a:moveTo>
                    <a:pt x="42532" y="1"/>
                  </a:moveTo>
                  <a:lnTo>
                    <a:pt x="0" y="26470"/>
                  </a:lnTo>
                  <a:lnTo>
                    <a:pt x="6530" y="34835"/>
                  </a:lnTo>
                  <a:lnTo>
                    <a:pt x="42532" y="1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5" name="Google Shape;10825;p26"/>
            <p:cNvSpPr/>
            <p:nvPr/>
          </p:nvSpPr>
          <p:spPr>
            <a:xfrm>
              <a:off x="2513150" y="4993700"/>
              <a:ext cx="868175" cy="1065275"/>
            </a:xfrm>
            <a:custGeom>
              <a:avLst/>
              <a:gdLst/>
              <a:ahLst/>
              <a:cxnLst/>
              <a:rect l="l" t="t" r="r" b="b"/>
              <a:pathLst>
                <a:path w="34727" h="42611" extrusionOk="0">
                  <a:moveTo>
                    <a:pt x="34727" y="0"/>
                  </a:moveTo>
                  <a:lnTo>
                    <a:pt x="1" y="36105"/>
                  </a:lnTo>
                  <a:lnTo>
                    <a:pt x="8385" y="42610"/>
                  </a:lnTo>
                  <a:lnTo>
                    <a:pt x="34727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6" name="Google Shape;10826;p26"/>
            <p:cNvSpPr/>
            <p:nvPr/>
          </p:nvSpPr>
          <p:spPr>
            <a:xfrm>
              <a:off x="5434075" y="238125"/>
              <a:ext cx="488825" cy="1136450"/>
            </a:xfrm>
            <a:custGeom>
              <a:avLst/>
              <a:gdLst/>
              <a:ahLst/>
              <a:cxnLst/>
              <a:rect l="l" t="t" r="r" b="b"/>
              <a:pathLst>
                <a:path w="19553" h="45458" extrusionOk="0">
                  <a:moveTo>
                    <a:pt x="10205" y="0"/>
                  </a:moveTo>
                  <a:lnTo>
                    <a:pt x="1" y="45457"/>
                  </a:lnTo>
                  <a:lnTo>
                    <a:pt x="19552" y="3169"/>
                  </a:lnTo>
                  <a:lnTo>
                    <a:pt x="10205" y="0"/>
                  </a:ln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uckiest Guy"/>
              <a:buNone/>
              <a:defRPr sz="28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ngers"/>
              <a:buNone/>
              <a:defRPr sz="28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ngers"/>
              <a:buNone/>
              <a:defRPr sz="28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ngers"/>
              <a:buNone/>
              <a:defRPr sz="28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ngers"/>
              <a:buNone/>
              <a:defRPr sz="28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ngers"/>
              <a:buNone/>
              <a:defRPr sz="28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ngers"/>
              <a:buNone/>
              <a:defRPr sz="28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ngers"/>
              <a:buNone/>
              <a:defRPr sz="28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ngers"/>
              <a:buNone/>
              <a:defRPr sz="28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idact Gothic"/>
              <a:buChar char="●"/>
              <a:defRPr sz="18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5" r:id="rId3"/>
    <p:sldLayoutId id="2147483659" r:id="rId4"/>
    <p:sldLayoutId id="2147483664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microsoft.com/office/2007/relationships/hdphoto" Target="../media/hdphoto5.wdp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7.png"/><Relationship Id="rId4" Type="http://schemas.microsoft.com/office/2007/relationships/hdphoto" Target="../media/hdphoto4.wdp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6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microsoft.com/office/2007/relationships/hdphoto" Target="../media/hdphoto9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image" Target="../media/image20.png"/><Relationship Id="rId5" Type="http://schemas.openxmlformats.org/officeDocument/2006/relationships/image" Target="../media/image16.png"/><Relationship Id="rId15" Type="http://schemas.openxmlformats.org/officeDocument/2006/relationships/image" Target="../media/image8.png"/><Relationship Id="rId10" Type="http://schemas.microsoft.com/office/2007/relationships/hdphoto" Target="../media/hdphoto8.wdp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F94"/>
        </a:solidFill>
        <a:effectLst/>
      </p:bgPr>
    </p:bg>
    <p:spTree>
      <p:nvGrpSpPr>
        <p:cNvPr id="1" name="Shape 10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35" name="Google Shape;10835;p29"/>
          <p:cNvGrpSpPr/>
          <p:nvPr/>
        </p:nvGrpSpPr>
        <p:grpSpPr>
          <a:xfrm>
            <a:off x="2613267" y="1161759"/>
            <a:ext cx="3951629" cy="2940920"/>
            <a:chOff x="2656100" y="238100"/>
            <a:chExt cx="2522425" cy="2069625"/>
          </a:xfrm>
        </p:grpSpPr>
        <p:sp>
          <p:nvSpPr>
            <p:cNvPr id="10836" name="Google Shape;10836;p29"/>
            <p:cNvSpPr/>
            <p:nvPr/>
          </p:nvSpPr>
          <p:spPr>
            <a:xfrm>
              <a:off x="2741600" y="433500"/>
              <a:ext cx="2436925" cy="1874225"/>
            </a:xfrm>
            <a:custGeom>
              <a:avLst/>
              <a:gdLst/>
              <a:ahLst/>
              <a:cxnLst/>
              <a:rect l="l" t="t" r="r" b="b"/>
              <a:pathLst>
                <a:path w="97477" h="74969" extrusionOk="0">
                  <a:moveTo>
                    <a:pt x="59177" y="0"/>
                  </a:moveTo>
                  <a:cubicBezTo>
                    <a:pt x="58876" y="0"/>
                    <a:pt x="58575" y="6"/>
                    <a:pt x="58272" y="16"/>
                  </a:cubicBezTo>
                  <a:cubicBezTo>
                    <a:pt x="51045" y="271"/>
                    <a:pt x="44638" y="3533"/>
                    <a:pt x="40196" y="8551"/>
                  </a:cubicBezTo>
                  <a:cubicBezTo>
                    <a:pt x="37603" y="5111"/>
                    <a:pt x="33487" y="2901"/>
                    <a:pt x="28889" y="2901"/>
                  </a:cubicBezTo>
                  <a:cubicBezTo>
                    <a:pt x="28721" y="2901"/>
                    <a:pt x="28552" y="2904"/>
                    <a:pt x="28383" y="2910"/>
                  </a:cubicBezTo>
                  <a:cubicBezTo>
                    <a:pt x="20566" y="3185"/>
                    <a:pt x="14451" y="9745"/>
                    <a:pt x="14726" y="17563"/>
                  </a:cubicBezTo>
                  <a:cubicBezTo>
                    <a:pt x="14762" y="18581"/>
                    <a:pt x="14908" y="19593"/>
                    <a:pt x="15161" y="20580"/>
                  </a:cubicBezTo>
                  <a:cubicBezTo>
                    <a:pt x="6312" y="23205"/>
                    <a:pt x="1" y="31548"/>
                    <a:pt x="341" y="41201"/>
                  </a:cubicBezTo>
                  <a:cubicBezTo>
                    <a:pt x="716" y="51875"/>
                    <a:pt x="9090" y="60377"/>
                    <a:pt x="19500" y="61157"/>
                  </a:cubicBezTo>
                  <a:cubicBezTo>
                    <a:pt x="20924" y="68698"/>
                    <a:pt x="27550" y="74325"/>
                    <a:pt x="35399" y="74325"/>
                  </a:cubicBezTo>
                  <a:cubicBezTo>
                    <a:pt x="35591" y="74325"/>
                    <a:pt x="35785" y="74322"/>
                    <a:pt x="35979" y="74315"/>
                  </a:cubicBezTo>
                  <a:cubicBezTo>
                    <a:pt x="39036" y="74207"/>
                    <a:pt x="41864" y="73258"/>
                    <a:pt x="44251" y="71701"/>
                  </a:cubicBezTo>
                  <a:cubicBezTo>
                    <a:pt x="48158" y="73785"/>
                    <a:pt x="52607" y="74969"/>
                    <a:pt x="57317" y="74969"/>
                  </a:cubicBezTo>
                  <a:cubicBezTo>
                    <a:pt x="57647" y="74969"/>
                    <a:pt x="57978" y="74963"/>
                    <a:pt x="58310" y="74951"/>
                  </a:cubicBezTo>
                  <a:cubicBezTo>
                    <a:pt x="68711" y="74586"/>
                    <a:pt x="77572" y="68556"/>
                    <a:pt x="82049" y="59935"/>
                  </a:cubicBezTo>
                  <a:cubicBezTo>
                    <a:pt x="82223" y="59948"/>
                    <a:pt x="82398" y="59955"/>
                    <a:pt x="82573" y="59955"/>
                  </a:cubicBezTo>
                  <a:cubicBezTo>
                    <a:pt x="82652" y="59955"/>
                    <a:pt x="82731" y="59954"/>
                    <a:pt x="82810" y="59951"/>
                  </a:cubicBezTo>
                  <a:cubicBezTo>
                    <a:pt x="86712" y="59814"/>
                    <a:pt x="89764" y="56540"/>
                    <a:pt x="89627" y="52638"/>
                  </a:cubicBezTo>
                  <a:cubicBezTo>
                    <a:pt x="89615" y="52349"/>
                    <a:pt x="89585" y="52060"/>
                    <a:pt x="89538" y="51775"/>
                  </a:cubicBezTo>
                  <a:cubicBezTo>
                    <a:pt x="94299" y="49310"/>
                    <a:pt x="97477" y="44262"/>
                    <a:pt x="97276" y="38547"/>
                  </a:cubicBezTo>
                  <a:cubicBezTo>
                    <a:pt x="97021" y="31327"/>
                    <a:pt x="91465" y="25547"/>
                    <a:pt x="84482" y="24810"/>
                  </a:cubicBezTo>
                  <a:cubicBezTo>
                    <a:pt x="84479" y="24687"/>
                    <a:pt x="84482" y="24567"/>
                    <a:pt x="84478" y="24442"/>
                  </a:cubicBezTo>
                  <a:cubicBezTo>
                    <a:pt x="83997" y="10763"/>
                    <a:pt x="72756" y="0"/>
                    <a:pt x="591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7" name="Google Shape;10837;p29"/>
            <p:cNvSpPr/>
            <p:nvPr/>
          </p:nvSpPr>
          <p:spPr>
            <a:xfrm>
              <a:off x="2722225" y="307475"/>
              <a:ext cx="2436900" cy="1874250"/>
            </a:xfrm>
            <a:custGeom>
              <a:avLst/>
              <a:gdLst/>
              <a:ahLst/>
              <a:cxnLst/>
              <a:rect l="l" t="t" r="r" b="b"/>
              <a:pathLst>
                <a:path w="97476" h="74970" extrusionOk="0">
                  <a:moveTo>
                    <a:pt x="59177" y="1"/>
                  </a:moveTo>
                  <a:cubicBezTo>
                    <a:pt x="58876" y="1"/>
                    <a:pt x="58574" y="6"/>
                    <a:pt x="58271" y="17"/>
                  </a:cubicBezTo>
                  <a:cubicBezTo>
                    <a:pt x="51044" y="270"/>
                    <a:pt x="44637" y="3532"/>
                    <a:pt x="40196" y="8551"/>
                  </a:cubicBezTo>
                  <a:cubicBezTo>
                    <a:pt x="37602" y="5111"/>
                    <a:pt x="33487" y="2902"/>
                    <a:pt x="28890" y="2902"/>
                  </a:cubicBezTo>
                  <a:cubicBezTo>
                    <a:pt x="28721" y="2902"/>
                    <a:pt x="28552" y="2905"/>
                    <a:pt x="28383" y="2911"/>
                  </a:cubicBezTo>
                  <a:cubicBezTo>
                    <a:pt x="20564" y="3185"/>
                    <a:pt x="14450" y="9745"/>
                    <a:pt x="14726" y="17562"/>
                  </a:cubicBezTo>
                  <a:cubicBezTo>
                    <a:pt x="14762" y="18581"/>
                    <a:pt x="14908" y="19592"/>
                    <a:pt x="15161" y="20581"/>
                  </a:cubicBezTo>
                  <a:cubicBezTo>
                    <a:pt x="6311" y="23206"/>
                    <a:pt x="1" y="31549"/>
                    <a:pt x="340" y="41200"/>
                  </a:cubicBezTo>
                  <a:cubicBezTo>
                    <a:pt x="715" y="51874"/>
                    <a:pt x="9090" y="60376"/>
                    <a:pt x="19498" y="61157"/>
                  </a:cubicBezTo>
                  <a:cubicBezTo>
                    <a:pt x="20924" y="68699"/>
                    <a:pt x="27550" y="74324"/>
                    <a:pt x="35398" y="74324"/>
                  </a:cubicBezTo>
                  <a:cubicBezTo>
                    <a:pt x="35591" y="74324"/>
                    <a:pt x="35785" y="74321"/>
                    <a:pt x="35979" y="74314"/>
                  </a:cubicBezTo>
                  <a:cubicBezTo>
                    <a:pt x="39035" y="74208"/>
                    <a:pt x="41864" y="73259"/>
                    <a:pt x="44250" y="71700"/>
                  </a:cubicBezTo>
                  <a:cubicBezTo>
                    <a:pt x="48159" y="73786"/>
                    <a:pt x="52611" y="74969"/>
                    <a:pt x="57322" y="74969"/>
                  </a:cubicBezTo>
                  <a:cubicBezTo>
                    <a:pt x="57650" y="74969"/>
                    <a:pt x="57980" y="74964"/>
                    <a:pt x="58310" y="74952"/>
                  </a:cubicBezTo>
                  <a:cubicBezTo>
                    <a:pt x="68711" y="74586"/>
                    <a:pt x="77572" y="68557"/>
                    <a:pt x="82048" y="59935"/>
                  </a:cubicBezTo>
                  <a:cubicBezTo>
                    <a:pt x="82227" y="59948"/>
                    <a:pt x="82408" y="59955"/>
                    <a:pt x="82588" y="59955"/>
                  </a:cubicBezTo>
                  <a:cubicBezTo>
                    <a:pt x="82662" y="59955"/>
                    <a:pt x="82736" y="59954"/>
                    <a:pt x="82810" y="59951"/>
                  </a:cubicBezTo>
                  <a:cubicBezTo>
                    <a:pt x="86712" y="59814"/>
                    <a:pt x="89764" y="56539"/>
                    <a:pt x="89627" y="52637"/>
                  </a:cubicBezTo>
                  <a:cubicBezTo>
                    <a:pt x="89615" y="52348"/>
                    <a:pt x="89585" y="52061"/>
                    <a:pt x="89538" y="51775"/>
                  </a:cubicBezTo>
                  <a:cubicBezTo>
                    <a:pt x="94300" y="49310"/>
                    <a:pt x="97475" y="44261"/>
                    <a:pt x="97275" y="38547"/>
                  </a:cubicBezTo>
                  <a:cubicBezTo>
                    <a:pt x="97021" y="31327"/>
                    <a:pt x="91464" y="25546"/>
                    <a:pt x="84481" y="24811"/>
                  </a:cubicBezTo>
                  <a:cubicBezTo>
                    <a:pt x="84479" y="24687"/>
                    <a:pt x="84481" y="24566"/>
                    <a:pt x="84477" y="24443"/>
                  </a:cubicBezTo>
                  <a:cubicBezTo>
                    <a:pt x="83996" y="10765"/>
                    <a:pt x="72756" y="1"/>
                    <a:pt x="591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8" name="Google Shape;10838;p29"/>
            <p:cNvSpPr/>
            <p:nvPr/>
          </p:nvSpPr>
          <p:spPr>
            <a:xfrm>
              <a:off x="2672500" y="259025"/>
              <a:ext cx="2436900" cy="1874225"/>
            </a:xfrm>
            <a:custGeom>
              <a:avLst/>
              <a:gdLst/>
              <a:ahLst/>
              <a:cxnLst/>
              <a:rect l="l" t="t" r="r" b="b"/>
              <a:pathLst>
                <a:path w="97476" h="74969" extrusionOk="0">
                  <a:moveTo>
                    <a:pt x="59177" y="0"/>
                  </a:moveTo>
                  <a:cubicBezTo>
                    <a:pt x="58876" y="0"/>
                    <a:pt x="58574" y="5"/>
                    <a:pt x="58270" y="16"/>
                  </a:cubicBezTo>
                  <a:cubicBezTo>
                    <a:pt x="51044" y="270"/>
                    <a:pt x="44637" y="3531"/>
                    <a:pt x="40196" y="8550"/>
                  </a:cubicBezTo>
                  <a:cubicBezTo>
                    <a:pt x="37601" y="5109"/>
                    <a:pt x="33485" y="2900"/>
                    <a:pt x="28886" y="2900"/>
                  </a:cubicBezTo>
                  <a:cubicBezTo>
                    <a:pt x="28719" y="2900"/>
                    <a:pt x="28551" y="2903"/>
                    <a:pt x="28382" y="2909"/>
                  </a:cubicBezTo>
                  <a:cubicBezTo>
                    <a:pt x="20564" y="3183"/>
                    <a:pt x="14450" y="9744"/>
                    <a:pt x="14725" y="17562"/>
                  </a:cubicBezTo>
                  <a:cubicBezTo>
                    <a:pt x="14762" y="18580"/>
                    <a:pt x="14908" y="19592"/>
                    <a:pt x="15160" y="20580"/>
                  </a:cubicBezTo>
                  <a:cubicBezTo>
                    <a:pt x="6311" y="23204"/>
                    <a:pt x="0" y="31548"/>
                    <a:pt x="340" y="41200"/>
                  </a:cubicBezTo>
                  <a:cubicBezTo>
                    <a:pt x="715" y="51873"/>
                    <a:pt x="9090" y="60375"/>
                    <a:pt x="19498" y="61156"/>
                  </a:cubicBezTo>
                  <a:cubicBezTo>
                    <a:pt x="20923" y="68698"/>
                    <a:pt x="27550" y="74323"/>
                    <a:pt x="35398" y="74323"/>
                  </a:cubicBezTo>
                  <a:cubicBezTo>
                    <a:pt x="35591" y="74323"/>
                    <a:pt x="35784" y="74320"/>
                    <a:pt x="35978" y="74313"/>
                  </a:cubicBezTo>
                  <a:cubicBezTo>
                    <a:pt x="39035" y="74206"/>
                    <a:pt x="41863" y="73257"/>
                    <a:pt x="44250" y="71699"/>
                  </a:cubicBezTo>
                  <a:cubicBezTo>
                    <a:pt x="48159" y="73785"/>
                    <a:pt x="52610" y="74968"/>
                    <a:pt x="57321" y="74968"/>
                  </a:cubicBezTo>
                  <a:cubicBezTo>
                    <a:pt x="57650" y="74968"/>
                    <a:pt x="57979" y="74963"/>
                    <a:pt x="58310" y="74951"/>
                  </a:cubicBezTo>
                  <a:cubicBezTo>
                    <a:pt x="68710" y="74585"/>
                    <a:pt x="77571" y="68556"/>
                    <a:pt x="82047" y="59934"/>
                  </a:cubicBezTo>
                  <a:cubicBezTo>
                    <a:pt x="82224" y="59948"/>
                    <a:pt x="82400" y="59954"/>
                    <a:pt x="82577" y="59954"/>
                  </a:cubicBezTo>
                  <a:cubicBezTo>
                    <a:pt x="82654" y="59954"/>
                    <a:pt x="82732" y="59953"/>
                    <a:pt x="82809" y="59950"/>
                  </a:cubicBezTo>
                  <a:cubicBezTo>
                    <a:pt x="86711" y="59813"/>
                    <a:pt x="89763" y="56538"/>
                    <a:pt x="89626" y="52636"/>
                  </a:cubicBezTo>
                  <a:cubicBezTo>
                    <a:pt x="89614" y="52347"/>
                    <a:pt x="89584" y="52060"/>
                    <a:pt x="89537" y="51774"/>
                  </a:cubicBezTo>
                  <a:cubicBezTo>
                    <a:pt x="94299" y="49310"/>
                    <a:pt x="97475" y="44260"/>
                    <a:pt x="97274" y="38546"/>
                  </a:cubicBezTo>
                  <a:cubicBezTo>
                    <a:pt x="97021" y="31326"/>
                    <a:pt x="91464" y="25547"/>
                    <a:pt x="84480" y="24809"/>
                  </a:cubicBezTo>
                  <a:cubicBezTo>
                    <a:pt x="84478" y="24686"/>
                    <a:pt x="84480" y="24565"/>
                    <a:pt x="84477" y="24442"/>
                  </a:cubicBezTo>
                  <a:cubicBezTo>
                    <a:pt x="83996" y="10764"/>
                    <a:pt x="72756" y="0"/>
                    <a:pt x="591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9" name="Google Shape;10839;p29"/>
            <p:cNvSpPr/>
            <p:nvPr/>
          </p:nvSpPr>
          <p:spPr>
            <a:xfrm>
              <a:off x="3597700" y="238100"/>
              <a:ext cx="1084825" cy="408975"/>
            </a:xfrm>
            <a:custGeom>
              <a:avLst/>
              <a:gdLst/>
              <a:ahLst/>
              <a:cxnLst/>
              <a:rect l="l" t="t" r="r" b="b"/>
              <a:pathLst>
                <a:path w="43393" h="16359" extrusionOk="0">
                  <a:moveTo>
                    <a:pt x="21850" y="1"/>
                  </a:moveTo>
                  <a:cubicBezTo>
                    <a:pt x="21636" y="1"/>
                    <a:pt x="21421" y="3"/>
                    <a:pt x="21205" y="9"/>
                  </a:cubicBezTo>
                  <a:cubicBezTo>
                    <a:pt x="18857" y="58"/>
                    <a:pt x="16546" y="490"/>
                    <a:pt x="14328" y="1262"/>
                  </a:cubicBezTo>
                  <a:cubicBezTo>
                    <a:pt x="11046" y="2409"/>
                    <a:pt x="8023" y="4282"/>
                    <a:pt x="5518" y="6692"/>
                  </a:cubicBezTo>
                  <a:cubicBezTo>
                    <a:pt x="3202" y="8922"/>
                    <a:pt x="676" y="13008"/>
                    <a:pt x="9" y="16320"/>
                  </a:cubicBezTo>
                  <a:lnTo>
                    <a:pt x="9" y="16320"/>
                  </a:lnTo>
                  <a:cubicBezTo>
                    <a:pt x="177" y="15839"/>
                    <a:pt x="3017" y="12139"/>
                    <a:pt x="4305" y="10808"/>
                  </a:cubicBezTo>
                  <a:cubicBezTo>
                    <a:pt x="9100" y="5848"/>
                    <a:pt x="15935" y="2602"/>
                    <a:pt x="22866" y="2602"/>
                  </a:cubicBezTo>
                  <a:cubicBezTo>
                    <a:pt x="23291" y="2602"/>
                    <a:pt x="23716" y="2615"/>
                    <a:pt x="24141" y="2639"/>
                  </a:cubicBezTo>
                  <a:cubicBezTo>
                    <a:pt x="25080" y="2694"/>
                    <a:pt x="26007" y="2780"/>
                    <a:pt x="26915" y="2906"/>
                  </a:cubicBezTo>
                  <a:cubicBezTo>
                    <a:pt x="28728" y="3173"/>
                    <a:pt x="30474" y="3548"/>
                    <a:pt x="32073" y="4073"/>
                  </a:cubicBezTo>
                  <a:cubicBezTo>
                    <a:pt x="33670" y="4605"/>
                    <a:pt x="35150" y="5211"/>
                    <a:pt x="36436" y="5919"/>
                  </a:cubicBezTo>
                  <a:cubicBezTo>
                    <a:pt x="37720" y="6628"/>
                    <a:pt x="38837" y="7391"/>
                    <a:pt x="39748" y="8167"/>
                  </a:cubicBezTo>
                  <a:cubicBezTo>
                    <a:pt x="40654" y="8947"/>
                    <a:pt x="41371" y="9716"/>
                    <a:pt x="41913" y="10396"/>
                  </a:cubicBezTo>
                  <a:cubicBezTo>
                    <a:pt x="42430" y="11092"/>
                    <a:pt x="42811" y="11657"/>
                    <a:pt x="43040" y="12075"/>
                  </a:cubicBezTo>
                  <a:lnTo>
                    <a:pt x="43393" y="12710"/>
                  </a:lnTo>
                  <a:lnTo>
                    <a:pt x="43185" y="12015"/>
                  </a:lnTo>
                  <a:cubicBezTo>
                    <a:pt x="43040" y="11570"/>
                    <a:pt x="42790" y="10902"/>
                    <a:pt x="42374" y="10106"/>
                  </a:cubicBezTo>
                  <a:cubicBezTo>
                    <a:pt x="41939" y="9321"/>
                    <a:pt x="41344" y="8385"/>
                    <a:pt x="40493" y="7437"/>
                  </a:cubicBezTo>
                  <a:cubicBezTo>
                    <a:pt x="39652" y="6484"/>
                    <a:pt x="38580" y="5501"/>
                    <a:pt x="37279" y="4606"/>
                  </a:cubicBezTo>
                  <a:cubicBezTo>
                    <a:pt x="35988" y="3697"/>
                    <a:pt x="34475" y="2870"/>
                    <a:pt x="32796" y="2184"/>
                  </a:cubicBezTo>
                  <a:cubicBezTo>
                    <a:pt x="31034" y="1454"/>
                    <a:pt x="29201" y="903"/>
                    <a:pt x="27329" y="540"/>
                  </a:cubicBezTo>
                  <a:cubicBezTo>
                    <a:pt x="25578" y="201"/>
                    <a:pt x="23736" y="1"/>
                    <a:pt x="21850" y="1"/>
                  </a:cubicBezTo>
                  <a:close/>
                  <a:moveTo>
                    <a:pt x="9" y="16320"/>
                  </a:moveTo>
                  <a:cubicBezTo>
                    <a:pt x="3" y="16337"/>
                    <a:pt x="1" y="16350"/>
                    <a:pt x="1" y="16359"/>
                  </a:cubicBezTo>
                  <a:cubicBezTo>
                    <a:pt x="4" y="16346"/>
                    <a:pt x="6" y="16333"/>
                    <a:pt x="9" y="163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0" name="Google Shape;10840;p29"/>
            <p:cNvSpPr/>
            <p:nvPr/>
          </p:nvSpPr>
          <p:spPr>
            <a:xfrm>
              <a:off x="3014775" y="320125"/>
              <a:ext cx="664950" cy="624550"/>
            </a:xfrm>
            <a:custGeom>
              <a:avLst/>
              <a:gdLst/>
              <a:ahLst/>
              <a:cxnLst/>
              <a:rect l="l" t="t" r="r" b="b"/>
              <a:pathLst>
                <a:path w="26598" h="24982" extrusionOk="0">
                  <a:moveTo>
                    <a:pt x="8516" y="5219"/>
                  </a:moveTo>
                  <a:cubicBezTo>
                    <a:pt x="8516" y="5219"/>
                    <a:pt x="8513" y="5222"/>
                    <a:pt x="8503" y="5230"/>
                  </a:cubicBezTo>
                  <a:lnTo>
                    <a:pt x="8503" y="5230"/>
                  </a:lnTo>
                  <a:lnTo>
                    <a:pt x="8504" y="5229"/>
                  </a:lnTo>
                  <a:lnTo>
                    <a:pt x="8504" y="5229"/>
                  </a:lnTo>
                  <a:cubicBezTo>
                    <a:pt x="8508" y="5226"/>
                    <a:pt x="8516" y="5219"/>
                    <a:pt x="8516" y="5219"/>
                  </a:cubicBezTo>
                  <a:close/>
                  <a:moveTo>
                    <a:pt x="16134" y="18"/>
                  </a:moveTo>
                  <a:cubicBezTo>
                    <a:pt x="15476" y="25"/>
                    <a:pt x="14797" y="1"/>
                    <a:pt x="14114" y="99"/>
                  </a:cubicBezTo>
                  <a:cubicBezTo>
                    <a:pt x="12743" y="225"/>
                    <a:pt x="11339" y="589"/>
                    <a:pt x="9999" y="1176"/>
                  </a:cubicBezTo>
                  <a:cubicBezTo>
                    <a:pt x="9317" y="1449"/>
                    <a:pt x="8675" y="1824"/>
                    <a:pt x="8031" y="2201"/>
                  </a:cubicBezTo>
                  <a:cubicBezTo>
                    <a:pt x="7723" y="2412"/>
                    <a:pt x="7421" y="2634"/>
                    <a:pt x="7116" y="2853"/>
                  </a:cubicBezTo>
                  <a:lnTo>
                    <a:pt x="6887" y="3018"/>
                  </a:lnTo>
                  <a:lnTo>
                    <a:pt x="6830" y="3058"/>
                  </a:lnTo>
                  <a:lnTo>
                    <a:pt x="6802" y="3079"/>
                  </a:lnTo>
                  <a:lnTo>
                    <a:pt x="6731" y="3139"/>
                  </a:lnTo>
                  <a:lnTo>
                    <a:pt x="6635" y="3223"/>
                  </a:lnTo>
                  <a:lnTo>
                    <a:pt x="6248" y="3561"/>
                  </a:lnTo>
                  <a:cubicBezTo>
                    <a:pt x="5749" y="3971"/>
                    <a:pt x="5196" y="4586"/>
                    <a:pt x="4676" y="5139"/>
                  </a:cubicBezTo>
                  <a:cubicBezTo>
                    <a:pt x="4215" y="5716"/>
                    <a:pt x="3745" y="6286"/>
                    <a:pt x="3361" y="6905"/>
                  </a:cubicBezTo>
                  <a:cubicBezTo>
                    <a:pt x="2541" y="8110"/>
                    <a:pt x="1916" y="9405"/>
                    <a:pt x="1428" y="10689"/>
                  </a:cubicBezTo>
                  <a:lnTo>
                    <a:pt x="1079" y="11647"/>
                  </a:lnTo>
                  <a:cubicBezTo>
                    <a:pt x="986" y="11971"/>
                    <a:pt x="893" y="12290"/>
                    <a:pt x="800" y="12608"/>
                  </a:cubicBezTo>
                  <a:lnTo>
                    <a:pt x="668" y="13080"/>
                  </a:lnTo>
                  <a:cubicBezTo>
                    <a:pt x="633" y="13239"/>
                    <a:pt x="598" y="13397"/>
                    <a:pt x="564" y="13554"/>
                  </a:cubicBezTo>
                  <a:cubicBezTo>
                    <a:pt x="496" y="13867"/>
                    <a:pt x="430" y="14178"/>
                    <a:pt x="366" y="14483"/>
                  </a:cubicBezTo>
                  <a:cubicBezTo>
                    <a:pt x="275" y="15101"/>
                    <a:pt x="171" y="15698"/>
                    <a:pt x="119" y="16281"/>
                  </a:cubicBezTo>
                  <a:cubicBezTo>
                    <a:pt x="97" y="16573"/>
                    <a:pt x="76" y="16860"/>
                    <a:pt x="55" y="17142"/>
                  </a:cubicBezTo>
                  <a:cubicBezTo>
                    <a:pt x="29" y="17417"/>
                    <a:pt x="18" y="17692"/>
                    <a:pt x="21" y="17969"/>
                  </a:cubicBezTo>
                  <a:cubicBezTo>
                    <a:pt x="0" y="18948"/>
                    <a:pt x="45" y="19929"/>
                    <a:pt x="156" y="20902"/>
                  </a:cubicBezTo>
                  <a:cubicBezTo>
                    <a:pt x="216" y="21335"/>
                    <a:pt x="265" y="21737"/>
                    <a:pt x="326" y="22108"/>
                  </a:cubicBezTo>
                  <a:cubicBezTo>
                    <a:pt x="404" y="22475"/>
                    <a:pt x="477" y="22812"/>
                    <a:pt x="541" y="23116"/>
                  </a:cubicBezTo>
                  <a:cubicBezTo>
                    <a:pt x="574" y="23266"/>
                    <a:pt x="605" y="23410"/>
                    <a:pt x="634" y="23544"/>
                  </a:cubicBezTo>
                  <a:cubicBezTo>
                    <a:pt x="673" y="23677"/>
                    <a:pt x="709" y="23801"/>
                    <a:pt x="743" y="23916"/>
                  </a:cubicBezTo>
                  <a:lnTo>
                    <a:pt x="920" y="24500"/>
                  </a:lnTo>
                  <a:lnTo>
                    <a:pt x="1073" y="24981"/>
                  </a:lnTo>
                  <a:lnTo>
                    <a:pt x="1073" y="24474"/>
                  </a:lnTo>
                  <a:cubicBezTo>
                    <a:pt x="1077" y="24143"/>
                    <a:pt x="1048" y="23666"/>
                    <a:pt x="1076" y="23058"/>
                  </a:cubicBezTo>
                  <a:cubicBezTo>
                    <a:pt x="1085" y="22756"/>
                    <a:pt x="1096" y="22422"/>
                    <a:pt x="1107" y="22058"/>
                  </a:cubicBezTo>
                  <a:cubicBezTo>
                    <a:pt x="1135" y="21697"/>
                    <a:pt x="1166" y="21306"/>
                    <a:pt x="1200" y="20889"/>
                  </a:cubicBezTo>
                  <a:cubicBezTo>
                    <a:pt x="1279" y="20059"/>
                    <a:pt x="1392" y="19131"/>
                    <a:pt x="1579" y="18137"/>
                  </a:cubicBezTo>
                  <a:cubicBezTo>
                    <a:pt x="1650" y="17637"/>
                    <a:pt x="1795" y="17129"/>
                    <a:pt x="1904" y="16600"/>
                  </a:cubicBezTo>
                  <a:cubicBezTo>
                    <a:pt x="2030" y="16074"/>
                    <a:pt x="2188" y="15538"/>
                    <a:pt x="2342" y="14989"/>
                  </a:cubicBezTo>
                  <a:lnTo>
                    <a:pt x="2616" y="14169"/>
                  </a:lnTo>
                  <a:cubicBezTo>
                    <a:pt x="2661" y="14031"/>
                    <a:pt x="2708" y="13891"/>
                    <a:pt x="2754" y="13752"/>
                  </a:cubicBezTo>
                  <a:lnTo>
                    <a:pt x="2918" y="13340"/>
                  </a:lnTo>
                  <a:lnTo>
                    <a:pt x="3248" y="12503"/>
                  </a:lnTo>
                  <a:lnTo>
                    <a:pt x="3628" y="11677"/>
                  </a:lnTo>
                  <a:lnTo>
                    <a:pt x="3820" y="11258"/>
                  </a:lnTo>
                  <a:lnTo>
                    <a:pt x="4039" y="10852"/>
                  </a:lnTo>
                  <a:cubicBezTo>
                    <a:pt x="4186" y="10581"/>
                    <a:pt x="4327" y="10303"/>
                    <a:pt x="4481" y="10032"/>
                  </a:cubicBezTo>
                  <a:cubicBezTo>
                    <a:pt x="4817" y="9511"/>
                    <a:pt x="5125" y="8961"/>
                    <a:pt x="5506" y="8462"/>
                  </a:cubicBezTo>
                  <a:cubicBezTo>
                    <a:pt x="5852" y="7934"/>
                    <a:pt x="6283" y="7476"/>
                    <a:pt x="6673" y="6981"/>
                  </a:cubicBezTo>
                  <a:cubicBezTo>
                    <a:pt x="7102" y="6552"/>
                    <a:pt x="7453" y="6127"/>
                    <a:pt x="8014" y="5668"/>
                  </a:cubicBezTo>
                  <a:lnTo>
                    <a:pt x="8397" y="5325"/>
                  </a:lnTo>
                  <a:lnTo>
                    <a:pt x="8483" y="5249"/>
                  </a:lnTo>
                  <a:lnTo>
                    <a:pt x="8483" y="5249"/>
                  </a:lnTo>
                  <a:lnTo>
                    <a:pt x="8495" y="5241"/>
                  </a:lnTo>
                  <a:lnTo>
                    <a:pt x="8541" y="5207"/>
                  </a:lnTo>
                  <a:lnTo>
                    <a:pt x="8726" y="5071"/>
                  </a:lnTo>
                  <a:lnTo>
                    <a:pt x="9467" y="4527"/>
                  </a:lnTo>
                  <a:cubicBezTo>
                    <a:pt x="9998" y="4223"/>
                    <a:pt x="10503" y="3874"/>
                    <a:pt x="11063" y="3637"/>
                  </a:cubicBezTo>
                  <a:lnTo>
                    <a:pt x="11471" y="3439"/>
                  </a:lnTo>
                  <a:cubicBezTo>
                    <a:pt x="11606" y="3371"/>
                    <a:pt x="11753" y="3332"/>
                    <a:pt x="11891" y="3274"/>
                  </a:cubicBezTo>
                  <a:cubicBezTo>
                    <a:pt x="12174" y="3170"/>
                    <a:pt x="12450" y="3049"/>
                    <a:pt x="12734" y="2957"/>
                  </a:cubicBezTo>
                  <a:cubicBezTo>
                    <a:pt x="13309" y="2799"/>
                    <a:pt x="13874" y="2621"/>
                    <a:pt x="14451" y="2530"/>
                  </a:cubicBezTo>
                  <a:cubicBezTo>
                    <a:pt x="15022" y="2391"/>
                    <a:pt x="15597" y="2381"/>
                    <a:pt x="16159" y="2303"/>
                  </a:cubicBezTo>
                  <a:lnTo>
                    <a:pt x="16997" y="2285"/>
                  </a:lnTo>
                  <a:cubicBezTo>
                    <a:pt x="17112" y="2284"/>
                    <a:pt x="17225" y="2279"/>
                    <a:pt x="17339" y="2279"/>
                  </a:cubicBezTo>
                  <a:cubicBezTo>
                    <a:pt x="17363" y="2279"/>
                    <a:pt x="17387" y="2279"/>
                    <a:pt x="17411" y="2280"/>
                  </a:cubicBezTo>
                  <a:lnTo>
                    <a:pt x="17818" y="2307"/>
                  </a:lnTo>
                  <a:lnTo>
                    <a:pt x="18620" y="2361"/>
                  </a:lnTo>
                  <a:lnTo>
                    <a:pt x="19392" y="2481"/>
                  </a:lnTo>
                  <a:lnTo>
                    <a:pt x="19772" y="2536"/>
                  </a:lnTo>
                  <a:lnTo>
                    <a:pt x="20138" y="2625"/>
                  </a:lnTo>
                  <a:lnTo>
                    <a:pt x="20853" y="2800"/>
                  </a:lnTo>
                  <a:cubicBezTo>
                    <a:pt x="21316" y="2931"/>
                    <a:pt x="21747" y="3103"/>
                    <a:pt x="22172" y="3239"/>
                  </a:cubicBezTo>
                  <a:lnTo>
                    <a:pt x="23330" y="3760"/>
                  </a:lnTo>
                  <a:cubicBezTo>
                    <a:pt x="23679" y="3956"/>
                    <a:pt x="24003" y="4147"/>
                    <a:pt x="24315" y="4315"/>
                  </a:cubicBezTo>
                  <a:cubicBezTo>
                    <a:pt x="24621" y="4490"/>
                    <a:pt x="24868" y="4689"/>
                    <a:pt x="25115" y="4852"/>
                  </a:cubicBezTo>
                  <a:cubicBezTo>
                    <a:pt x="25609" y="5169"/>
                    <a:pt x="25960" y="5514"/>
                    <a:pt x="26211" y="5714"/>
                  </a:cubicBezTo>
                  <a:lnTo>
                    <a:pt x="26598" y="6029"/>
                  </a:lnTo>
                  <a:cubicBezTo>
                    <a:pt x="26598" y="6029"/>
                    <a:pt x="26503" y="5882"/>
                    <a:pt x="26326" y="5606"/>
                  </a:cubicBezTo>
                  <a:lnTo>
                    <a:pt x="25993" y="5104"/>
                  </a:lnTo>
                  <a:cubicBezTo>
                    <a:pt x="25872" y="4898"/>
                    <a:pt x="25693" y="4691"/>
                    <a:pt x="25487" y="4458"/>
                  </a:cubicBezTo>
                  <a:cubicBezTo>
                    <a:pt x="25279" y="4229"/>
                    <a:pt x="25061" y="3945"/>
                    <a:pt x="24791" y="3683"/>
                  </a:cubicBezTo>
                  <a:cubicBezTo>
                    <a:pt x="24520" y="3425"/>
                    <a:pt x="24213" y="3155"/>
                    <a:pt x="23887" y="2861"/>
                  </a:cubicBezTo>
                  <a:cubicBezTo>
                    <a:pt x="23540" y="2598"/>
                    <a:pt x="23157" y="2334"/>
                    <a:pt x="22754" y="2045"/>
                  </a:cubicBezTo>
                  <a:cubicBezTo>
                    <a:pt x="22328" y="1804"/>
                    <a:pt x="21879" y="1538"/>
                    <a:pt x="21392" y="1299"/>
                  </a:cubicBezTo>
                  <a:lnTo>
                    <a:pt x="20627" y="974"/>
                  </a:lnTo>
                  <a:lnTo>
                    <a:pt x="20230" y="811"/>
                  </a:lnTo>
                  <a:lnTo>
                    <a:pt x="19815" y="681"/>
                  </a:lnTo>
                  <a:lnTo>
                    <a:pt x="18955" y="422"/>
                  </a:lnTo>
                  <a:cubicBezTo>
                    <a:pt x="18660" y="356"/>
                    <a:pt x="18357" y="301"/>
                    <a:pt x="18050" y="240"/>
                  </a:cubicBezTo>
                  <a:lnTo>
                    <a:pt x="17584" y="150"/>
                  </a:lnTo>
                  <a:cubicBezTo>
                    <a:pt x="17427" y="129"/>
                    <a:pt x="17268" y="118"/>
                    <a:pt x="17109" y="103"/>
                  </a:cubicBezTo>
                  <a:lnTo>
                    <a:pt x="16134" y="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1" name="Google Shape;10841;p29"/>
            <p:cNvSpPr/>
            <p:nvPr/>
          </p:nvSpPr>
          <p:spPr>
            <a:xfrm>
              <a:off x="2656100" y="780625"/>
              <a:ext cx="369675" cy="592725"/>
            </a:xfrm>
            <a:custGeom>
              <a:avLst/>
              <a:gdLst/>
              <a:ahLst/>
              <a:cxnLst/>
              <a:rect l="l" t="t" r="r" b="b"/>
              <a:pathLst>
                <a:path w="14787" h="23709" extrusionOk="0">
                  <a:moveTo>
                    <a:pt x="13900" y="1"/>
                  </a:moveTo>
                  <a:cubicBezTo>
                    <a:pt x="13763" y="1"/>
                    <a:pt x="13613" y="5"/>
                    <a:pt x="13450" y="19"/>
                  </a:cubicBezTo>
                  <a:cubicBezTo>
                    <a:pt x="12930" y="51"/>
                    <a:pt x="12414" y="128"/>
                    <a:pt x="11909" y="253"/>
                  </a:cubicBezTo>
                  <a:cubicBezTo>
                    <a:pt x="11249" y="417"/>
                    <a:pt x="10604" y="640"/>
                    <a:pt x="9984" y="920"/>
                  </a:cubicBezTo>
                  <a:cubicBezTo>
                    <a:pt x="9640" y="1068"/>
                    <a:pt x="9297" y="1251"/>
                    <a:pt x="8942" y="1442"/>
                  </a:cubicBezTo>
                  <a:cubicBezTo>
                    <a:pt x="8848" y="1495"/>
                    <a:pt x="8780" y="1526"/>
                    <a:pt x="8662" y="1602"/>
                  </a:cubicBezTo>
                  <a:lnTo>
                    <a:pt x="8412" y="1754"/>
                  </a:lnTo>
                  <a:cubicBezTo>
                    <a:pt x="8242" y="1861"/>
                    <a:pt x="8077" y="1953"/>
                    <a:pt x="7896" y="2076"/>
                  </a:cubicBezTo>
                  <a:cubicBezTo>
                    <a:pt x="7142" y="2579"/>
                    <a:pt x="6429" y="3141"/>
                    <a:pt x="5766" y="3759"/>
                  </a:cubicBezTo>
                  <a:cubicBezTo>
                    <a:pt x="5055" y="4416"/>
                    <a:pt x="4403" y="5134"/>
                    <a:pt x="3822" y="5907"/>
                  </a:cubicBezTo>
                  <a:cubicBezTo>
                    <a:pt x="3220" y="6692"/>
                    <a:pt x="2686" y="7547"/>
                    <a:pt x="2213" y="8432"/>
                  </a:cubicBezTo>
                  <a:cubicBezTo>
                    <a:pt x="1754" y="9325"/>
                    <a:pt x="1353" y="10247"/>
                    <a:pt x="1048" y="11183"/>
                  </a:cubicBezTo>
                  <a:cubicBezTo>
                    <a:pt x="973" y="11425"/>
                    <a:pt x="900" y="11636"/>
                    <a:pt x="823" y="11900"/>
                  </a:cubicBezTo>
                  <a:cubicBezTo>
                    <a:pt x="765" y="12123"/>
                    <a:pt x="707" y="12345"/>
                    <a:pt x="650" y="12567"/>
                  </a:cubicBezTo>
                  <a:cubicBezTo>
                    <a:pt x="594" y="12806"/>
                    <a:pt x="539" y="13044"/>
                    <a:pt x="484" y="13281"/>
                  </a:cubicBezTo>
                  <a:cubicBezTo>
                    <a:pt x="436" y="13513"/>
                    <a:pt x="398" y="13744"/>
                    <a:pt x="357" y="13972"/>
                  </a:cubicBezTo>
                  <a:cubicBezTo>
                    <a:pt x="79" y="15623"/>
                    <a:pt x="1" y="17302"/>
                    <a:pt x="123" y="18973"/>
                  </a:cubicBezTo>
                  <a:cubicBezTo>
                    <a:pt x="203" y="20137"/>
                    <a:pt x="376" y="21293"/>
                    <a:pt x="643" y="22429"/>
                  </a:cubicBezTo>
                  <a:cubicBezTo>
                    <a:pt x="731" y="22840"/>
                    <a:pt x="829" y="23158"/>
                    <a:pt x="888" y="23375"/>
                  </a:cubicBezTo>
                  <a:cubicBezTo>
                    <a:pt x="953" y="23592"/>
                    <a:pt x="988" y="23708"/>
                    <a:pt x="988" y="23708"/>
                  </a:cubicBezTo>
                  <a:cubicBezTo>
                    <a:pt x="988" y="23708"/>
                    <a:pt x="1007" y="23588"/>
                    <a:pt x="1044" y="23366"/>
                  </a:cubicBezTo>
                  <a:cubicBezTo>
                    <a:pt x="1071" y="23143"/>
                    <a:pt x="1132" y="22817"/>
                    <a:pt x="1182" y="22405"/>
                  </a:cubicBezTo>
                  <a:cubicBezTo>
                    <a:pt x="1243" y="21995"/>
                    <a:pt x="1315" y="21499"/>
                    <a:pt x="1397" y="20929"/>
                  </a:cubicBezTo>
                  <a:cubicBezTo>
                    <a:pt x="1482" y="20364"/>
                    <a:pt x="1574" y="19729"/>
                    <a:pt x="1695" y="19046"/>
                  </a:cubicBezTo>
                  <a:cubicBezTo>
                    <a:pt x="1922" y="17678"/>
                    <a:pt x="2243" y="16115"/>
                    <a:pt x="2704" y="14503"/>
                  </a:cubicBezTo>
                  <a:lnTo>
                    <a:pt x="2887" y="13899"/>
                  </a:lnTo>
                  <a:lnTo>
                    <a:pt x="3078" y="13309"/>
                  </a:lnTo>
                  <a:cubicBezTo>
                    <a:pt x="3153" y="13096"/>
                    <a:pt x="3229" y="12882"/>
                    <a:pt x="3306" y="12667"/>
                  </a:cubicBezTo>
                  <a:cubicBezTo>
                    <a:pt x="3379" y="12470"/>
                    <a:pt x="3453" y="12273"/>
                    <a:pt x="3527" y="12075"/>
                  </a:cubicBezTo>
                  <a:cubicBezTo>
                    <a:pt x="3849" y="11271"/>
                    <a:pt x="4204" y="10466"/>
                    <a:pt x="4618" y="9692"/>
                  </a:cubicBezTo>
                  <a:cubicBezTo>
                    <a:pt x="5017" y="8913"/>
                    <a:pt x="5475" y="8164"/>
                    <a:pt x="5955" y="7447"/>
                  </a:cubicBezTo>
                  <a:cubicBezTo>
                    <a:pt x="6197" y="7090"/>
                    <a:pt x="6451" y="6746"/>
                    <a:pt x="6701" y="6403"/>
                  </a:cubicBezTo>
                  <a:cubicBezTo>
                    <a:pt x="6964" y="6070"/>
                    <a:pt x="7225" y="5743"/>
                    <a:pt x="7493" y="5427"/>
                  </a:cubicBezTo>
                  <a:cubicBezTo>
                    <a:pt x="8030" y="4806"/>
                    <a:pt x="8594" y="4207"/>
                    <a:pt x="9127" y="3700"/>
                  </a:cubicBezTo>
                  <a:cubicBezTo>
                    <a:pt x="9258" y="3567"/>
                    <a:pt x="9421" y="3431"/>
                    <a:pt x="9564" y="3299"/>
                  </a:cubicBezTo>
                  <a:lnTo>
                    <a:pt x="9972" y="2934"/>
                  </a:lnTo>
                  <a:cubicBezTo>
                    <a:pt x="10243" y="2695"/>
                    <a:pt x="10515" y="2475"/>
                    <a:pt x="10781" y="2268"/>
                  </a:cubicBezTo>
                  <a:cubicBezTo>
                    <a:pt x="11843" y="1443"/>
                    <a:pt x="12836" y="877"/>
                    <a:pt x="13579" y="539"/>
                  </a:cubicBezTo>
                  <a:cubicBezTo>
                    <a:pt x="13951" y="376"/>
                    <a:pt x="14248" y="247"/>
                    <a:pt x="14460" y="174"/>
                  </a:cubicBezTo>
                  <a:lnTo>
                    <a:pt x="14786" y="54"/>
                  </a:lnTo>
                  <a:lnTo>
                    <a:pt x="14442" y="19"/>
                  </a:lnTo>
                  <a:cubicBezTo>
                    <a:pt x="14303" y="13"/>
                    <a:pt x="14120" y="1"/>
                    <a:pt x="139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2" name="Google Shape;10842;p29"/>
            <p:cNvSpPr/>
            <p:nvPr/>
          </p:nvSpPr>
          <p:spPr>
            <a:xfrm>
              <a:off x="4518425" y="1577300"/>
              <a:ext cx="271150" cy="503975"/>
            </a:xfrm>
            <a:custGeom>
              <a:avLst/>
              <a:gdLst/>
              <a:ahLst/>
              <a:cxnLst/>
              <a:rect l="l" t="t" r="r" b="b"/>
              <a:pathLst>
                <a:path w="10846" h="20159" extrusionOk="0">
                  <a:moveTo>
                    <a:pt x="9545" y="1"/>
                  </a:moveTo>
                  <a:cubicBezTo>
                    <a:pt x="9545" y="1"/>
                    <a:pt x="9538" y="98"/>
                    <a:pt x="9524" y="283"/>
                  </a:cubicBezTo>
                  <a:cubicBezTo>
                    <a:pt x="9517" y="465"/>
                    <a:pt x="9491" y="734"/>
                    <a:pt x="9478" y="1071"/>
                  </a:cubicBezTo>
                  <a:cubicBezTo>
                    <a:pt x="9459" y="1407"/>
                    <a:pt x="9435" y="1816"/>
                    <a:pt x="9407" y="2283"/>
                  </a:cubicBezTo>
                  <a:cubicBezTo>
                    <a:pt x="9377" y="2748"/>
                    <a:pt x="9347" y="3269"/>
                    <a:pt x="9297" y="3832"/>
                  </a:cubicBezTo>
                  <a:cubicBezTo>
                    <a:pt x="9207" y="4958"/>
                    <a:pt x="9056" y="6249"/>
                    <a:pt x="8795" y="7588"/>
                  </a:cubicBezTo>
                  <a:cubicBezTo>
                    <a:pt x="8759" y="7755"/>
                    <a:pt x="8724" y="7923"/>
                    <a:pt x="8688" y="8092"/>
                  </a:cubicBezTo>
                  <a:cubicBezTo>
                    <a:pt x="8651" y="8255"/>
                    <a:pt x="8613" y="8418"/>
                    <a:pt x="8575" y="8583"/>
                  </a:cubicBezTo>
                  <a:cubicBezTo>
                    <a:pt x="8529" y="8762"/>
                    <a:pt x="8482" y="8941"/>
                    <a:pt x="8435" y="9120"/>
                  </a:cubicBezTo>
                  <a:lnTo>
                    <a:pt x="8297" y="9616"/>
                  </a:lnTo>
                  <a:cubicBezTo>
                    <a:pt x="8092" y="10291"/>
                    <a:pt x="7860" y="10969"/>
                    <a:pt x="7578" y="11624"/>
                  </a:cubicBezTo>
                  <a:cubicBezTo>
                    <a:pt x="7308" y="12285"/>
                    <a:pt x="6988" y="12924"/>
                    <a:pt x="6650" y="13540"/>
                  </a:cubicBezTo>
                  <a:cubicBezTo>
                    <a:pt x="6477" y="13846"/>
                    <a:pt x="6297" y="14144"/>
                    <a:pt x="6117" y="14439"/>
                  </a:cubicBezTo>
                  <a:cubicBezTo>
                    <a:pt x="5926" y="14727"/>
                    <a:pt x="5738" y="15011"/>
                    <a:pt x="5541" y="15286"/>
                  </a:cubicBezTo>
                  <a:cubicBezTo>
                    <a:pt x="5151" y="15828"/>
                    <a:pt x="4733" y="16353"/>
                    <a:pt x="4337" y="16801"/>
                  </a:cubicBezTo>
                  <a:cubicBezTo>
                    <a:pt x="4239" y="16918"/>
                    <a:pt x="4117" y="17040"/>
                    <a:pt x="4011" y="17157"/>
                  </a:cubicBezTo>
                  <a:lnTo>
                    <a:pt x="3706" y="17482"/>
                  </a:lnTo>
                  <a:cubicBezTo>
                    <a:pt x="3500" y="17695"/>
                    <a:pt x="3295" y="17892"/>
                    <a:pt x="3094" y="18078"/>
                  </a:cubicBezTo>
                  <a:cubicBezTo>
                    <a:pt x="2291" y="18821"/>
                    <a:pt x="1524" y="19349"/>
                    <a:pt x="946" y="19675"/>
                  </a:cubicBezTo>
                  <a:cubicBezTo>
                    <a:pt x="655" y="19834"/>
                    <a:pt x="422" y="19960"/>
                    <a:pt x="256" y="20034"/>
                  </a:cubicBezTo>
                  <a:lnTo>
                    <a:pt x="0" y="20153"/>
                  </a:lnTo>
                  <a:lnTo>
                    <a:pt x="281" y="20158"/>
                  </a:lnTo>
                  <a:cubicBezTo>
                    <a:pt x="464" y="20151"/>
                    <a:pt x="743" y="20147"/>
                    <a:pt x="1086" y="20089"/>
                  </a:cubicBezTo>
                  <a:cubicBezTo>
                    <a:pt x="1504" y="20026"/>
                    <a:pt x="1917" y="19927"/>
                    <a:pt x="2319" y="19790"/>
                  </a:cubicBezTo>
                  <a:cubicBezTo>
                    <a:pt x="2844" y="19611"/>
                    <a:pt x="3350" y="19385"/>
                    <a:pt x="3834" y="19115"/>
                  </a:cubicBezTo>
                  <a:cubicBezTo>
                    <a:pt x="4103" y="18970"/>
                    <a:pt x="4369" y="18799"/>
                    <a:pt x="4643" y="18619"/>
                  </a:cubicBezTo>
                  <a:cubicBezTo>
                    <a:pt x="4716" y="18568"/>
                    <a:pt x="4771" y="18539"/>
                    <a:pt x="4860" y="18470"/>
                  </a:cubicBezTo>
                  <a:lnTo>
                    <a:pt x="5052" y="18328"/>
                  </a:lnTo>
                  <a:cubicBezTo>
                    <a:pt x="5182" y="18230"/>
                    <a:pt x="5310" y="18144"/>
                    <a:pt x="5448" y="18032"/>
                  </a:cubicBezTo>
                  <a:cubicBezTo>
                    <a:pt x="6026" y="17572"/>
                    <a:pt x="6565" y="17064"/>
                    <a:pt x="7060" y="16518"/>
                  </a:cubicBezTo>
                  <a:cubicBezTo>
                    <a:pt x="7591" y="15936"/>
                    <a:pt x="8069" y="15308"/>
                    <a:pt x="8487" y="14640"/>
                  </a:cubicBezTo>
                  <a:cubicBezTo>
                    <a:pt x="8921" y="13962"/>
                    <a:pt x="9294" y="13230"/>
                    <a:pt x="9616" y="12480"/>
                  </a:cubicBezTo>
                  <a:cubicBezTo>
                    <a:pt x="9926" y="11723"/>
                    <a:pt x="10187" y="10947"/>
                    <a:pt x="10369" y="10166"/>
                  </a:cubicBezTo>
                  <a:cubicBezTo>
                    <a:pt x="10414" y="9964"/>
                    <a:pt x="10458" y="9789"/>
                    <a:pt x="10502" y="9569"/>
                  </a:cubicBezTo>
                  <a:cubicBezTo>
                    <a:pt x="10534" y="9383"/>
                    <a:pt x="10565" y="9199"/>
                    <a:pt x="10596" y="9017"/>
                  </a:cubicBezTo>
                  <a:cubicBezTo>
                    <a:pt x="10625" y="8818"/>
                    <a:pt x="10653" y="8620"/>
                    <a:pt x="10681" y="8425"/>
                  </a:cubicBezTo>
                  <a:cubicBezTo>
                    <a:pt x="10704" y="8234"/>
                    <a:pt x="10718" y="8044"/>
                    <a:pt x="10737" y="7855"/>
                  </a:cubicBezTo>
                  <a:cubicBezTo>
                    <a:pt x="10845" y="6496"/>
                    <a:pt x="10793" y="5128"/>
                    <a:pt x="10577" y="3782"/>
                  </a:cubicBezTo>
                  <a:cubicBezTo>
                    <a:pt x="10431" y="2843"/>
                    <a:pt x="10210" y="1918"/>
                    <a:pt x="9914" y="1014"/>
                  </a:cubicBezTo>
                  <a:cubicBezTo>
                    <a:pt x="9814" y="688"/>
                    <a:pt x="9712" y="436"/>
                    <a:pt x="9650" y="263"/>
                  </a:cubicBezTo>
                  <a:lnTo>
                    <a:pt x="95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3" name="Google Shape;10843;p29"/>
            <p:cNvSpPr/>
            <p:nvPr/>
          </p:nvSpPr>
          <p:spPr>
            <a:xfrm>
              <a:off x="3152075" y="1665350"/>
              <a:ext cx="650100" cy="449100"/>
            </a:xfrm>
            <a:custGeom>
              <a:avLst/>
              <a:gdLst/>
              <a:ahLst/>
              <a:cxnLst/>
              <a:rect l="l" t="t" r="r" b="b"/>
              <a:pathLst>
                <a:path w="26004" h="17964" extrusionOk="0">
                  <a:moveTo>
                    <a:pt x="854" y="1"/>
                  </a:moveTo>
                  <a:lnTo>
                    <a:pt x="699" y="391"/>
                  </a:lnTo>
                  <a:cubicBezTo>
                    <a:pt x="652" y="519"/>
                    <a:pt x="588" y="674"/>
                    <a:pt x="525" y="862"/>
                  </a:cubicBezTo>
                  <a:cubicBezTo>
                    <a:pt x="466" y="1053"/>
                    <a:pt x="404" y="1275"/>
                    <a:pt x="338" y="1530"/>
                  </a:cubicBezTo>
                  <a:cubicBezTo>
                    <a:pt x="190" y="2142"/>
                    <a:pt x="92" y="2764"/>
                    <a:pt x="45" y="3391"/>
                  </a:cubicBezTo>
                  <a:cubicBezTo>
                    <a:pt x="7" y="4120"/>
                    <a:pt x="1" y="4959"/>
                    <a:pt x="138" y="5861"/>
                  </a:cubicBezTo>
                  <a:cubicBezTo>
                    <a:pt x="268" y="6764"/>
                    <a:pt x="487" y="7742"/>
                    <a:pt x="872" y="8728"/>
                  </a:cubicBezTo>
                  <a:cubicBezTo>
                    <a:pt x="1271" y="9771"/>
                    <a:pt x="1795" y="10761"/>
                    <a:pt x="2431" y="11679"/>
                  </a:cubicBezTo>
                  <a:cubicBezTo>
                    <a:pt x="2757" y="12164"/>
                    <a:pt x="3134" y="12627"/>
                    <a:pt x="3541" y="13075"/>
                  </a:cubicBezTo>
                  <a:lnTo>
                    <a:pt x="3852" y="13406"/>
                  </a:lnTo>
                  <a:lnTo>
                    <a:pt x="4009" y="13573"/>
                  </a:lnTo>
                  <a:lnTo>
                    <a:pt x="4192" y="13745"/>
                  </a:lnTo>
                  <a:lnTo>
                    <a:pt x="4502" y="14031"/>
                  </a:lnTo>
                  <a:cubicBezTo>
                    <a:pt x="4607" y="14126"/>
                    <a:pt x="4704" y="14220"/>
                    <a:pt x="4836" y="14323"/>
                  </a:cubicBezTo>
                  <a:cubicBezTo>
                    <a:pt x="5084" y="14519"/>
                    <a:pt x="5336" y="14738"/>
                    <a:pt x="5587" y="14918"/>
                  </a:cubicBezTo>
                  <a:cubicBezTo>
                    <a:pt x="5841" y="15096"/>
                    <a:pt x="6089" y="15284"/>
                    <a:pt x="6353" y="15447"/>
                  </a:cubicBezTo>
                  <a:cubicBezTo>
                    <a:pt x="6878" y="15780"/>
                    <a:pt x="7422" y="16085"/>
                    <a:pt x="7979" y="16362"/>
                  </a:cubicBezTo>
                  <a:cubicBezTo>
                    <a:pt x="9102" y="16896"/>
                    <a:pt x="10279" y="17309"/>
                    <a:pt x="11467" y="17569"/>
                  </a:cubicBezTo>
                  <a:cubicBezTo>
                    <a:pt x="12653" y="17842"/>
                    <a:pt x="13848" y="17961"/>
                    <a:pt x="14998" y="17964"/>
                  </a:cubicBezTo>
                  <a:cubicBezTo>
                    <a:pt x="15026" y="17964"/>
                    <a:pt x="15054" y="17964"/>
                    <a:pt x="15081" y="17964"/>
                  </a:cubicBezTo>
                  <a:cubicBezTo>
                    <a:pt x="16200" y="17964"/>
                    <a:pt x="17286" y="17835"/>
                    <a:pt x="18277" y="17639"/>
                  </a:cubicBezTo>
                  <a:cubicBezTo>
                    <a:pt x="19312" y="17430"/>
                    <a:pt x="20244" y="17125"/>
                    <a:pt x="21081" y="16788"/>
                  </a:cubicBezTo>
                  <a:cubicBezTo>
                    <a:pt x="21837" y="16481"/>
                    <a:pt x="22568" y="16116"/>
                    <a:pt x="23266" y="15695"/>
                  </a:cubicBezTo>
                  <a:cubicBezTo>
                    <a:pt x="23888" y="15322"/>
                    <a:pt x="24393" y="14945"/>
                    <a:pt x="24800" y="14631"/>
                  </a:cubicBezTo>
                  <a:cubicBezTo>
                    <a:pt x="25208" y="14317"/>
                    <a:pt x="25502" y="14040"/>
                    <a:pt x="25703" y="13854"/>
                  </a:cubicBezTo>
                  <a:lnTo>
                    <a:pt x="26004" y="13561"/>
                  </a:lnTo>
                  <a:lnTo>
                    <a:pt x="25620" y="13730"/>
                  </a:lnTo>
                  <a:cubicBezTo>
                    <a:pt x="25374" y="13845"/>
                    <a:pt x="25003" y="13992"/>
                    <a:pt x="24541" y="14185"/>
                  </a:cubicBezTo>
                  <a:cubicBezTo>
                    <a:pt x="23608" y="14548"/>
                    <a:pt x="22270" y="15023"/>
                    <a:pt x="20641" y="15348"/>
                  </a:cubicBezTo>
                  <a:cubicBezTo>
                    <a:pt x="19829" y="15510"/>
                    <a:pt x="18941" y="15646"/>
                    <a:pt x="18017" y="15701"/>
                  </a:cubicBezTo>
                  <a:cubicBezTo>
                    <a:pt x="17615" y="15726"/>
                    <a:pt x="17212" y="15739"/>
                    <a:pt x="16809" y="15739"/>
                  </a:cubicBezTo>
                  <a:cubicBezTo>
                    <a:pt x="16239" y="15739"/>
                    <a:pt x="15669" y="15714"/>
                    <a:pt x="15100" y="15663"/>
                  </a:cubicBezTo>
                  <a:cubicBezTo>
                    <a:pt x="14098" y="15575"/>
                    <a:pt x="13077" y="15391"/>
                    <a:pt x="12065" y="15122"/>
                  </a:cubicBezTo>
                  <a:cubicBezTo>
                    <a:pt x="11056" y="14846"/>
                    <a:pt x="10054" y="14489"/>
                    <a:pt x="9109" y="14023"/>
                  </a:cubicBezTo>
                  <a:cubicBezTo>
                    <a:pt x="8635" y="13797"/>
                    <a:pt x="8174" y="13545"/>
                    <a:pt x="7726" y="13270"/>
                  </a:cubicBezTo>
                  <a:cubicBezTo>
                    <a:pt x="7502" y="13135"/>
                    <a:pt x="7291" y="12982"/>
                    <a:pt x="7070" y="12844"/>
                  </a:cubicBezTo>
                  <a:cubicBezTo>
                    <a:pt x="6852" y="12701"/>
                    <a:pt x="6670" y="12551"/>
                    <a:pt x="6466" y="12407"/>
                  </a:cubicBezTo>
                  <a:cubicBezTo>
                    <a:pt x="6269" y="12268"/>
                    <a:pt x="6040" y="12054"/>
                    <a:pt x="5830" y="11885"/>
                  </a:cubicBezTo>
                  <a:lnTo>
                    <a:pt x="5699" y="11777"/>
                  </a:lnTo>
                  <a:lnTo>
                    <a:pt x="5560" y="11647"/>
                  </a:lnTo>
                  <a:lnTo>
                    <a:pt x="5282" y="11389"/>
                  </a:lnTo>
                  <a:cubicBezTo>
                    <a:pt x="4923" y="11042"/>
                    <a:pt x="4582" y="10676"/>
                    <a:pt x="4262" y="10294"/>
                  </a:cubicBezTo>
                  <a:cubicBezTo>
                    <a:pt x="3648" y="9556"/>
                    <a:pt x="3107" y="8762"/>
                    <a:pt x="2646" y="7922"/>
                  </a:cubicBezTo>
                  <a:cubicBezTo>
                    <a:pt x="2193" y="7117"/>
                    <a:pt x="1863" y="6299"/>
                    <a:pt x="1599" y="5527"/>
                  </a:cubicBezTo>
                  <a:cubicBezTo>
                    <a:pt x="1324" y="4754"/>
                    <a:pt x="1170" y="4011"/>
                    <a:pt x="1042" y="3345"/>
                  </a:cubicBezTo>
                  <a:cubicBezTo>
                    <a:pt x="936" y="2678"/>
                    <a:pt x="869" y="2078"/>
                    <a:pt x="850" y="1585"/>
                  </a:cubicBezTo>
                  <a:cubicBezTo>
                    <a:pt x="846" y="1340"/>
                    <a:pt x="840" y="1118"/>
                    <a:pt x="830" y="922"/>
                  </a:cubicBezTo>
                  <a:cubicBezTo>
                    <a:pt x="831" y="724"/>
                    <a:pt x="842" y="556"/>
                    <a:pt x="845" y="420"/>
                  </a:cubicBezTo>
                  <a:cubicBezTo>
                    <a:pt x="851" y="146"/>
                    <a:pt x="854" y="1"/>
                    <a:pt x="8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4" name="Google Shape;10844;p29"/>
            <p:cNvSpPr/>
            <p:nvPr/>
          </p:nvSpPr>
          <p:spPr>
            <a:xfrm>
              <a:off x="4644475" y="874700"/>
              <a:ext cx="503050" cy="678700"/>
            </a:xfrm>
            <a:custGeom>
              <a:avLst/>
              <a:gdLst/>
              <a:ahLst/>
              <a:cxnLst/>
              <a:rect l="l" t="t" r="r" b="b"/>
              <a:pathLst>
                <a:path w="20122" h="27148" extrusionOk="0">
                  <a:moveTo>
                    <a:pt x="16693" y="10506"/>
                  </a:moveTo>
                  <a:lnTo>
                    <a:pt x="16700" y="10520"/>
                  </a:lnTo>
                  <a:lnTo>
                    <a:pt x="16705" y="10532"/>
                  </a:lnTo>
                  <a:lnTo>
                    <a:pt x="16705" y="10532"/>
                  </a:lnTo>
                  <a:cubicBezTo>
                    <a:pt x="16702" y="10526"/>
                    <a:pt x="16698" y="10517"/>
                    <a:pt x="16693" y="10506"/>
                  </a:cubicBezTo>
                  <a:close/>
                  <a:moveTo>
                    <a:pt x="4501" y="0"/>
                  </a:moveTo>
                  <a:cubicBezTo>
                    <a:pt x="4300" y="0"/>
                    <a:pt x="4104" y="6"/>
                    <a:pt x="3914" y="24"/>
                  </a:cubicBezTo>
                  <a:cubicBezTo>
                    <a:pt x="3501" y="54"/>
                    <a:pt x="3119" y="59"/>
                    <a:pt x="2763" y="110"/>
                  </a:cubicBezTo>
                  <a:lnTo>
                    <a:pt x="1793" y="248"/>
                  </a:lnTo>
                  <a:cubicBezTo>
                    <a:pt x="1501" y="281"/>
                    <a:pt x="1249" y="339"/>
                    <a:pt x="1029" y="390"/>
                  </a:cubicBezTo>
                  <a:lnTo>
                    <a:pt x="468" y="518"/>
                  </a:lnTo>
                  <a:lnTo>
                    <a:pt x="1" y="630"/>
                  </a:lnTo>
                  <a:lnTo>
                    <a:pt x="476" y="673"/>
                  </a:lnTo>
                  <a:cubicBezTo>
                    <a:pt x="785" y="702"/>
                    <a:pt x="1249" y="720"/>
                    <a:pt x="1819" y="785"/>
                  </a:cubicBezTo>
                  <a:lnTo>
                    <a:pt x="2757" y="892"/>
                  </a:lnTo>
                  <a:cubicBezTo>
                    <a:pt x="3095" y="935"/>
                    <a:pt x="3462" y="1005"/>
                    <a:pt x="3849" y="1065"/>
                  </a:cubicBezTo>
                  <a:cubicBezTo>
                    <a:pt x="4239" y="1117"/>
                    <a:pt x="4646" y="1214"/>
                    <a:pt x="5072" y="1308"/>
                  </a:cubicBezTo>
                  <a:cubicBezTo>
                    <a:pt x="5501" y="1389"/>
                    <a:pt x="5941" y="1518"/>
                    <a:pt x="6396" y="1650"/>
                  </a:cubicBezTo>
                  <a:cubicBezTo>
                    <a:pt x="7310" y="1904"/>
                    <a:pt x="8257" y="2278"/>
                    <a:pt x="9215" y="2728"/>
                  </a:cubicBezTo>
                  <a:cubicBezTo>
                    <a:pt x="10161" y="3203"/>
                    <a:pt x="11107" y="3781"/>
                    <a:pt x="11999" y="4481"/>
                  </a:cubicBezTo>
                  <a:cubicBezTo>
                    <a:pt x="12871" y="5207"/>
                    <a:pt x="13726" y="6006"/>
                    <a:pt x="14459" y="6949"/>
                  </a:cubicBezTo>
                  <a:cubicBezTo>
                    <a:pt x="15186" y="7892"/>
                    <a:pt x="15880" y="8898"/>
                    <a:pt x="16421" y="10006"/>
                  </a:cubicBezTo>
                  <a:lnTo>
                    <a:pt x="16639" y="10413"/>
                  </a:lnTo>
                  <a:lnTo>
                    <a:pt x="16693" y="10514"/>
                  </a:lnTo>
                  <a:lnTo>
                    <a:pt x="16708" y="10539"/>
                  </a:lnTo>
                  <a:cubicBezTo>
                    <a:pt x="16707" y="10538"/>
                    <a:pt x="16707" y="10537"/>
                    <a:pt x="16707" y="10537"/>
                  </a:cubicBezTo>
                  <a:lnTo>
                    <a:pt x="16707" y="10537"/>
                  </a:lnTo>
                  <a:cubicBezTo>
                    <a:pt x="16707" y="10537"/>
                    <a:pt x="16708" y="10538"/>
                    <a:pt x="16709" y="10541"/>
                  </a:cubicBezTo>
                  <a:lnTo>
                    <a:pt x="16709" y="10541"/>
                  </a:lnTo>
                  <a:lnTo>
                    <a:pt x="16724" y="10577"/>
                  </a:lnTo>
                  <a:lnTo>
                    <a:pt x="16824" y="10802"/>
                  </a:lnTo>
                  <a:cubicBezTo>
                    <a:pt x="16856" y="10874"/>
                    <a:pt x="16895" y="10958"/>
                    <a:pt x="16920" y="11021"/>
                  </a:cubicBezTo>
                  <a:lnTo>
                    <a:pt x="16979" y="11193"/>
                  </a:lnTo>
                  <a:cubicBezTo>
                    <a:pt x="17025" y="11312"/>
                    <a:pt x="17065" y="11434"/>
                    <a:pt x="17097" y="11558"/>
                  </a:cubicBezTo>
                  <a:cubicBezTo>
                    <a:pt x="17248" y="12086"/>
                    <a:pt x="17364" y="12640"/>
                    <a:pt x="17410" y="13208"/>
                  </a:cubicBezTo>
                  <a:cubicBezTo>
                    <a:pt x="17458" y="13779"/>
                    <a:pt x="17469" y="14354"/>
                    <a:pt x="17441" y="14926"/>
                  </a:cubicBezTo>
                  <a:cubicBezTo>
                    <a:pt x="17405" y="15498"/>
                    <a:pt x="17339" y="16067"/>
                    <a:pt x="17242" y="16632"/>
                  </a:cubicBezTo>
                  <a:cubicBezTo>
                    <a:pt x="17040" y="17752"/>
                    <a:pt x="16736" y="18832"/>
                    <a:pt x="16349" y="19822"/>
                  </a:cubicBezTo>
                  <a:cubicBezTo>
                    <a:pt x="15985" y="20761"/>
                    <a:pt x="15544" y="21668"/>
                    <a:pt x="15029" y="22532"/>
                  </a:cubicBezTo>
                  <a:cubicBezTo>
                    <a:pt x="14063" y="24150"/>
                    <a:pt x="12959" y="25325"/>
                    <a:pt x="12102" y="26065"/>
                  </a:cubicBezTo>
                  <a:cubicBezTo>
                    <a:pt x="11668" y="26427"/>
                    <a:pt x="11310" y="26706"/>
                    <a:pt x="11052" y="26877"/>
                  </a:cubicBezTo>
                  <a:lnTo>
                    <a:pt x="10658" y="27147"/>
                  </a:lnTo>
                  <a:lnTo>
                    <a:pt x="11122" y="27017"/>
                  </a:lnTo>
                  <a:cubicBezTo>
                    <a:pt x="11420" y="26922"/>
                    <a:pt x="11864" y="26778"/>
                    <a:pt x="12397" y="26516"/>
                  </a:cubicBezTo>
                  <a:cubicBezTo>
                    <a:pt x="12929" y="26254"/>
                    <a:pt x="13572" y="25900"/>
                    <a:pt x="14241" y="25395"/>
                  </a:cubicBezTo>
                  <a:cubicBezTo>
                    <a:pt x="14910" y="24891"/>
                    <a:pt x="15617" y="24248"/>
                    <a:pt x="16299" y="23461"/>
                  </a:cubicBezTo>
                  <a:cubicBezTo>
                    <a:pt x="17656" y="21885"/>
                    <a:pt x="18919" y="19730"/>
                    <a:pt x="19594" y="17151"/>
                  </a:cubicBezTo>
                  <a:cubicBezTo>
                    <a:pt x="19926" y="15863"/>
                    <a:pt x="20121" y="14469"/>
                    <a:pt x="20038" y="13017"/>
                  </a:cubicBezTo>
                  <a:cubicBezTo>
                    <a:pt x="20000" y="12294"/>
                    <a:pt x="19895" y="11552"/>
                    <a:pt x="19686" y="10820"/>
                  </a:cubicBezTo>
                  <a:cubicBezTo>
                    <a:pt x="19642" y="10642"/>
                    <a:pt x="19577" y="10446"/>
                    <a:pt x="19506" y="10248"/>
                  </a:cubicBezTo>
                  <a:lnTo>
                    <a:pt x="19402" y="9955"/>
                  </a:lnTo>
                  <a:lnTo>
                    <a:pt x="19303" y="9721"/>
                  </a:lnTo>
                  <a:lnTo>
                    <a:pt x="19207" y="9495"/>
                  </a:lnTo>
                  <a:lnTo>
                    <a:pt x="19182" y="9438"/>
                  </a:lnTo>
                  <a:lnTo>
                    <a:pt x="19147" y="9364"/>
                  </a:lnTo>
                  <a:lnTo>
                    <a:pt x="19132" y="9334"/>
                  </a:lnTo>
                  <a:lnTo>
                    <a:pt x="19073" y="9218"/>
                  </a:lnTo>
                  <a:lnTo>
                    <a:pt x="18830" y="8751"/>
                  </a:lnTo>
                  <a:cubicBezTo>
                    <a:pt x="18198" y="7500"/>
                    <a:pt x="17385" y="6327"/>
                    <a:pt x="16479" y="5264"/>
                  </a:cubicBezTo>
                  <a:lnTo>
                    <a:pt x="15776" y="4490"/>
                  </a:lnTo>
                  <a:cubicBezTo>
                    <a:pt x="15530" y="4245"/>
                    <a:pt x="15266" y="4018"/>
                    <a:pt x="15014" y="3785"/>
                  </a:cubicBezTo>
                  <a:cubicBezTo>
                    <a:pt x="14886" y="3670"/>
                    <a:pt x="14762" y="3551"/>
                    <a:pt x="14632" y="3441"/>
                  </a:cubicBezTo>
                  <a:lnTo>
                    <a:pt x="14225" y="3131"/>
                  </a:lnTo>
                  <a:cubicBezTo>
                    <a:pt x="13953" y="2929"/>
                    <a:pt x="13692" y="2716"/>
                    <a:pt x="13410" y="2537"/>
                  </a:cubicBezTo>
                  <a:cubicBezTo>
                    <a:pt x="12842" y="2184"/>
                    <a:pt x="12294" y="1826"/>
                    <a:pt x="11707" y="1565"/>
                  </a:cubicBezTo>
                  <a:cubicBezTo>
                    <a:pt x="11141" y="1265"/>
                    <a:pt x="10552" y="1059"/>
                    <a:pt x="9989" y="844"/>
                  </a:cubicBezTo>
                  <a:cubicBezTo>
                    <a:pt x="9705" y="741"/>
                    <a:pt x="9414" y="674"/>
                    <a:pt x="9136" y="589"/>
                  </a:cubicBezTo>
                  <a:cubicBezTo>
                    <a:pt x="8853" y="514"/>
                    <a:pt x="8582" y="418"/>
                    <a:pt x="8303" y="376"/>
                  </a:cubicBezTo>
                  <a:cubicBezTo>
                    <a:pt x="7749" y="280"/>
                    <a:pt x="7223" y="149"/>
                    <a:pt x="6706" y="115"/>
                  </a:cubicBezTo>
                  <a:cubicBezTo>
                    <a:pt x="6214" y="64"/>
                    <a:pt x="5746" y="10"/>
                    <a:pt x="5297" y="10"/>
                  </a:cubicBezTo>
                  <a:cubicBezTo>
                    <a:pt x="5276" y="10"/>
                    <a:pt x="5255" y="10"/>
                    <a:pt x="5234" y="11"/>
                  </a:cubicBezTo>
                  <a:cubicBezTo>
                    <a:pt x="4982" y="8"/>
                    <a:pt x="4738" y="0"/>
                    <a:pt x="4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45" name="Google Shape;10845;p29"/>
          <p:cNvSpPr/>
          <p:nvPr/>
        </p:nvSpPr>
        <p:spPr>
          <a:xfrm>
            <a:off x="620962" y="594525"/>
            <a:ext cx="3765000" cy="57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6" name="Google Shape;10846;p29"/>
          <p:cNvSpPr/>
          <p:nvPr/>
        </p:nvSpPr>
        <p:spPr>
          <a:xfrm>
            <a:off x="730767" y="478200"/>
            <a:ext cx="3765000" cy="5760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7" name="Google Shape;10847;p29"/>
          <p:cNvSpPr txBox="1">
            <a:spLocks noGrp="1"/>
          </p:cNvSpPr>
          <p:nvPr>
            <p:ph type="ctrTitle"/>
          </p:nvPr>
        </p:nvSpPr>
        <p:spPr>
          <a:xfrm>
            <a:off x="2673733" y="1493944"/>
            <a:ext cx="3748098" cy="222578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>
                <a:latin typeface="TrueType"/>
              </a:rPr>
              <a:t>«</a:t>
            </a:r>
            <a:r>
              <a:rPr lang="ru-RU" sz="3200" b="1" dirty="0" smtClean="0">
                <a:latin typeface="TrueType"/>
              </a:rPr>
              <a:t>Мульти-</a:t>
            </a:r>
            <a:r>
              <a:rPr lang="ru-RU" sz="3200" b="1" dirty="0" err="1" smtClean="0">
                <a:latin typeface="TrueType"/>
              </a:rPr>
              <a:t>пульти</a:t>
            </a:r>
            <a:r>
              <a:rPr lang="ru-RU" sz="3200" b="1" dirty="0" smtClean="0">
                <a:latin typeface="TrueType"/>
              </a:rPr>
              <a:t>»</a:t>
            </a:r>
            <a:endParaRPr sz="3200" b="1" dirty="0">
              <a:latin typeface="TrueType"/>
            </a:endParaRPr>
          </a:p>
        </p:txBody>
      </p:sp>
      <p:sp>
        <p:nvSpPr>
          <p:cNvPr id="10848" name="Google Shape;10848;p29"/>
          <p:cNvSpPr txBox="1">
            <a:spLocks noGrp="1"/>
          </p:cNvSpPr>
          <p:nvPr>
            <p:ph type="subTitle" idx="1"/>
          </p:nvPr>
        </p:nvSpPr>
        <p:spPr>
          <a:xfrm>
            <a:off x="1572111" y="418466"/>
            <a:ext cx="3636300" cy="3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/>
              <a:t>Викторина</a:t>
            </a:r>
            <a:endParaRPr sz="2800" b="1" dirty="0"/>
          </a:p>
        </p:txBody>
      </p:sp>
      <p:sp>
        <p:nvSpPr>
          <p:cNvPr id="10849" name="Google Shape;10849;p29"/>
          <p:cNvSpPr/>
          <p:nvPr/>
        </p:nvSpPr>
        <p:spPr>
          <a:xfrm rot="726693">
            <a:off x="3685067" y="4559667"/>
            <a:ext cx="285965" cy="271843"/>
          </a:xfrm>
          <a:prstGeom prst="star5">
            <a:avLst>
              <a:gd name="adj" fmla="val 25008"/>
              <a:gd name="hf" fmla="val 105146"/>
              <a:gd name="vf" fmla="val 11055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50" name="Google Shape;10850;p29"/>
          <p:cNvSpPr/>
          <p:nvPr/>
        </p:nvSpPr>
        <p:spPr>
          <a:xfrm rot="-2229359">
            <a:off x="603939" y="3689425"/>
            <a:ext cx="312424" cy="296163"/>
          </a:xfrm>
          <a:prstGeom prst="star5">
            <a:avLst>
              <a:gd name="adj" fmla="val 25008"/>
              <a:gd name="hf" fmla="val 105146"/>
              <a:gd name="vf" fmla="val 11055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51" name="Google Shape;10851;p29"/>
          <p:cNvGrpSpPr/>
          <p:nvPr/>
        </p:nvGrpSpPr>
        <p:grpSpPr>
          <a:xfrm>
            <a:off x="7832050" y="1291175"/>
            <a:ext cx="416850" cy="411050"/>
            <a:chOff x="-2275450" y="1955300"/>
            <a:chExt cx="416850" cy="411050"/>
          </a:xfrm>
        </p:grpSpPr>
        <p:sp>
          <p:nvSpPr>
            <p:cNvPr id="10852" name="Google Shape;10852;p29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3" name="Google Shape;10853;p29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4" name="Google Shape;10854;p29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5" name="Google Shape;10855;p29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56" name="Google Shape;10856;p29"/>
          <p:cNvGrpSpPr/>
          <p:nvPr/>
        </p:nvGrpSpPr>
        <p:grpSpPr>
          <a:xfrm>
            <a:off x="1457800" y="4008900"/>
            <a:ext cx="416850" cy="411050"/>
            <a:chOff x="-2275450" y="1955300"/>
            <a:chExt cx="416850" cy="411050"/>
          </a:xfrm>
        </p:grpSpPr>
        <p:sp>
          <p:nvSpPr>
            <p:cNvPr id="10857" name="Google Shape;10857;p29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8" name="Google Shape;10858;p29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9" name="Google Shape;10859;p29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0" name="Google Shape;10860;p29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61" name="Google Shape;10861;p29"/>
          <p:cNvGrpSpPr/>
          <p:nvPr/>
        </p:nvGrpSpPr>
        <p:grpSpPr>
          <a:xfrm>
            <a:off x="5584000" y="748825"/>
            <a:ext cx="416850" cy="411050"/>
            <a:chOff x="-2275450" y="1955300"/>
            <a:chExt cx="416850" cy="411050"/>
          </a:xfrm>
        </p:grpSpPr>
        <p:sp>
          <p:nvSpPr>
            <p:cNvPr id="10862" name="Google Shape;10862;p29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3" name="Google Shape;10863;p29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4" name="Google Shape;10864;p29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5" name="Google Shape;10865;p29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22222E-6 -1.23457E-7 L -2.22222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8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8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8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4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820886" y="3590034"/>
            <a:ext cx="4963885" cy="125410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9"/>
          <p:cNvSpPr>
            <a:spLocks noGrp="1"/>
          </p:cNvSpPr>
          <p:nvPr>
            <p:ph type="subTitle" idx="1"/>
          </p:nvPr>
        </p:nvSpPr>
        <p:spPr>
          <a:xfrm>
            <a:off x="3973917" y="3381047"/>
            <a:ext cx="4974139" cy="1267154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Станция           «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Мультяшево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3" name="Google Shape;10948;p31"/>
          <p:cNvGrpSpPr/>
          <p:nvPr/>
        </p:nvGrpSpPr>
        <p:grpSpPr>
          <a:xfrm>
            <a:off x="5989402" y="2632256"/>
            <a:ext cx="146481" cy="144443"/>
            <a:chOff x="-2275450" y="1955300"/>
            <a:chExt cx="416850" cy="411050"/>
          </a:xfrm>
        </p:grpSpPr>
        <p:sp>
          <p:nvSpPr>
            <p:cNvPr id="34" name="Google Shape;10949;p31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950;p31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951;p31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952;p31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" name="Google Shape;10953;p31"/>
          <p:cNvGrpSpPr/>
          <p:nvPr/>
        </p:nvGrpSpPr>
        <p:grpSpPr>
          <a:xfrm>
            <a:off x="5842902" y="3187156"/>
            <a:ext cx="146481" cy="144443"/>
            <a:chOff x="-2275450" y="1955300"/>
            <a:chExt cx="416850" cy="411050"/>
          </a:xfrm>
        </p:grpSpPr>
        <p:sp>
          <p:nvSpPr>
            <p:cNvPr id="39" name="Google Shape;10954;p31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955;p31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956;p31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957;p31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10958;p31"/>
          <p:cNvGrpSpPr/>
          <p:nvPr/>
        </p:nvGrpSpPr>
        <p:grpSpPr>
          <a:xfrm>
            <a:off x="6453802" y="3157012"/>
            <a:ext cx="295630" cy="291476"/>
            <a:chOff x="-2275450" y="1955300"/>
            <a:chExt cx="416850" cy="411050"/>
          </a:xfrm>
        </p:grpSpPr>
        <p:sp>
          <p:nvSpPr>
            <p:cNvPr id="44" name="Google Shape;10959;p31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0960;p31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961;p31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962;p31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" name="Google Shape;10963;p31"/>
          <p:cNvGrpSpPr/>
          <p:nvPr/>
        </p:nvGrpSpPr>
        <p:grpSpPr>
          <a:xfrm>
            <a:off x="7172327" y="2776687"/>
            <a:ext cx="295630" cy="291476"/>
            <a:chOff x="-2275450" y="1955300"/>
            <a:chExt cx="416850" cy="411050"/>
          </a:xfrm>
        </p:grpSpPr>
        <p:sp>
          <p:nvSpPr>
            <p:cNvPr id="49" name="Google Shape;10964;p31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965;p31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966;p31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0967;p31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10968;p31"/>
          <p:cNvGrpSpPr/>
          <p:nvPr/>
        </p:nvGrpSpPr>
        <p:grpSpPr>
          <a:xfrm>
            <a:off x="7803792" y="3139041"/>
            <a:ext cx="490924" cy="484011"/>
            <a:chOff x="-2275450" y="1955300"/>
            <a:chExt cx="416850" cy="411050"/>
          </a:xfrm>
        </p:grpSpPr>
        <p:sp>
          <p:nvSpPr>
            <p:cNvPr id="54" name="Google Shape;10969;p31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0970;p31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0971;p31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0972;p31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8" name="Рисунок 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90" y="104937"/>
            <a:ext cx="1560711" cy="15302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9" name="Google Shape;11195;p38"/>
          <p:cNvSpPr/>
          <p:nvPr/>
        </p:nvSpPr>
        <p:spPr>
          <a:xfrm rot="745064">
            <a:off x="406053" y="212214"/>
            <a:ext cx="762164" cy="957768"/>
          </a:xfrm>
          <a:custGeom>
            <a:avLst/>
            <a:gdLst/>
            <a:ahLst/>
            <a:cxnLst/>
            <a:rect l="l" t="t" r="r" b="b"/>
            <a:pathLst>
              <a:path w="13322" h="16741" extrusionOk="0">
                <a:moveTo>
                  <a:pt x="5132" y="0"/>
                </a:moveTo>
                <a:cubicBezTo>
                  <a:pt x="4426" y="0"/>
                  <a:pt x="3965" y="213"/>
                  <a:pt x="3965" y="213"/>
                </a:cubicBezTo>
                <a:cubicBezTo>
                  <a:pt x="3965" y="213"/>
                  <a:pt x="4109" y="4670"/>
                  <a:pt x="3409" y="6631"/>
                </a:cubicBezTo>
                <a:cubicBezTo>
                  <a:pt x="2708" y="8592"/>
                  <a:pt x="1442" y="12187"/>
                  <a:pt x="1442" y="12187"/>
                </a:cubicBezTo>
                <a:lnTo>
                  <a:pt x="0" y="14840"/>
                </a:lnTo>
                <a:cubicBezTo>
                  <a:pt x="0" y="14840"/>
                  <a:pt x="444" y="15099"/>
                  <a:pt x="1114" y="15099"/>
                </a:cubicBezTo>
                <a:cubicBezTo>
                  <a:pt x="1168" y="15099"/>
                  <a:pt x="1224" y="15098"/>
                  <a:pt x="1281" y="15094"/>
                </a:cubicBezTo>
                <a:cubicBezTo>
                  <a:pt x="2044" y="15046"/>
                  <a:pt x="2864" y="14649"/>
                  <a:pt x="2864" y="14649"/>
                </a:cubicBezTo>
                <a:cubicBezTo>
                  <a:pt x="2864" y="14649"/>
                  <a:pt x="3193" y="16445"/>
                  <a:pt x="4890" y="16702"/>
                </a:cubicBezTo>
                <a:cubicBezTo>
                  <a:pt x="5069" y="16729"/>
                  <a:pt x="5238" y="16741"/>
                  <a:pt x="5397" y="16741"/>
                </a:cubicBezTo>
                <a:cubicBezTo>
                  <a:pt x="6744" y="16741"/>
                  <a:pt x="7369" y="15875"/>
                  <a:pt x="7369" y="15875"/>
                </a:cubicBezTo>
                <a:cubicBezTo>
                  <a:pt x="7369" y="15875"/>
                  <a:pt x="8203" y="16548"/>
                  <a:pt x="9148" y="16548"/>
                </a:cubicBezTo>
                <a:cubicBezTo>
                  <a:pt x="9236" y="16548"/>
                  <a:pt x="9326" y="16542"/>
                  <a:pt x="9415" y="16529"/>
                </a:cubicBezTo>
                <a:cubicBezTo>
                  <a:pt x="10465" y="16378"/>
                  <a:pt x="11296" y="15163"/>
                  <a:pt x="11413" y="14462"/>
                </a:cubicBezTo>
                <a:cubicBezTo>
                  <a:pt x="11530" y="13761"/>
                  <a:pt x="11315" y="12605"/>
                  <a:pt x="11315" y="12605"/>
                </a:cubicBezTo>
                <a:lnTo>
                  <a:pt x="10995" y="12186"/>
                </a:lnTo>
                <a:cubicBezTo>
                  <a:pt x="10995" y="12186"/>
                  <a:pt x="12558" y="10647"/>
                  <a:pt x="12940" y="9002"/>
                </a:cubicBezTo>
                <a:cubicBezTo>
                  <a:pt x="13322" y="7356"/>
                  <a:pt x="12877" y="6296"/>
                  <a:pt x="12395" y="5872"/>
                </a:cubicBezTo>
                <a:cubicBezTo>
                  <a:pt x="11912" y="5446"/>
                  <a:pt x="10852" y="5003"/>
                  <a:pt x="10852" y="5003"/>
                </a:cubicBezTo>
                <a:lnTo>
                  <a:pt x="9968" y="4834"/>
                </a:lnTo>
                <a:cubicBezTo>
                  <a:pt x="9968" y="4834"/>
                  <a:pt x="9903" y="2871"/>
                  <a:pt x="8969" y="2287"/>
                </a:cubicBezTo>
                <a:cubicBezTo>
                  <a:pt x="8576" y="2042"/>
                  <a:pt x="8211" y="1971"/>
                  <a:pt x="7920" y="1971"/>
                </a:cubicBezTo>
                <a:cubicBezTo>
                  <a:pt x="7519" y="1971"/>
                  <a:pt x="7259" y="2105"/>
                  <a:pt x="7259" y="2105"/>
                </a:cubicBezTo>
                <a:cubicBezTo>
                  <a:pt x="7259" y="2105"/>
                  <a:pt x="7065" y="351"/>
                  <a:pt x="5928" y="91"/>
                </a:cubicBezTo>
                <a:cubicBezTo>
                  <a:pt x="5640" y="25"/>
                  <a:pt x="5372" y="0"/>
                  <a:pt x="513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1196;p38"/>
          <p:cNvSpPr/>
          <p:nvPr/>
        </p:nvSpPr>
        <p:spPr>
          <a:xfrm rot="745064">
            <a:off x="842804" y="261397"/>
            <a:ext cx="55666" cy="295895"/>
          </a:xfrm>
          <a:custGeom>
            <a:avLst/>
            <a:gdLst/>
            <a:ahLst/>
            <a:cxnLst/>
            <a:rect l="l" t="t" r="r" b="b"/>
            <a:pathLst>
              <a:path w="973" h="5172" extrusionOk="0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277" y="677"/>
                  <a:pt x="509" y="2085"/>
                </a:cubicBezTo>
                <a:cubicBezTo>
                  <a:pt x="741" y="3493"/>
                  <a:pt x="953" y="5172"/>
                  <a:pt x="953" y="5172"/>
                </a:cubicBezTo>
                <a:cubicBezTo>
                  <a:pt x="953" y="5172"/>
                  <a:pt x="972" y="3493"/>
                  <a:pt x="953" y="2857"/>
                </a:cubicBezTo>
                <a:cubicBezTo>
                  <a:pt x="934" y="2220"/>
                  <a:pt x="626" y="1287"/>
                  <a:pt x="626" y="1287"/>
                </a:cubicBezTo>
                <a:cubicBezTo>
                  <a:pt x="626" y="1287"/>
                  <a:pt x="495" y="78"/>
                  <a:pt x="1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1197;p38"/>
          <p:cNvSpPr/>
          <p:nvPr/>
        </p:nvSpPr>
        <p:spPr>
          <a:xfrm rot="745064">
            <a:off x="581709" y="1017472"/>
            <a:ext cx="238283" cy="148176"/>
          </a:xfrm>
          <a:custGeom>
            <a:avLst/>
            <a:gdLst/>
            <a:ahLst/>
            <a:cxnLst/>
            <a:rect l="l" t="t" r="r" b="b"/>
            <a:pathLst>
              <a:path w="4165" h="2590" extrusionOk="0">
                <a:moveTo>
                  <a:pt x="4165" y="0"/>
                </a:moveTo>
                <a:lnTo>
                  <a:pt x="4165" y="0"/>
                </a:lnTo>
                <a:cubicBezTo>
                  <a:pt x="4164" y="1"/>
                  <a:pt x="2728" y="1515"/>
                  <a:pt x="1648" y="2015"/>
                </a:cubicBezTo>
                <a:cubicBezTo>
                  <a:pt x="898" y="2363"/>
                  <a:pt x="395" y="2417"/>
                  <a:pt x="158" y="2417"/>
                </a:cubicBezTo>
                <a:cubicBezTo>
                  <a:pt x="54" y="2417"/>
                  <a:pt x="1" y="2406"/>
                  <a:pt x="0" y="2406"/>
                </a:cubicBezTo>
                <a:lnTo>
                  <a:pt x="0" y="2406"/>
                </a:lnTo>
                <a:cubicBezTo>
                  <a:pt x="1" y="2406"/>
                  <a:pt x="707" y="2589"/>
                  <a:pt x="1256" y="2589"/>
                </a:cubicBezTo>
                <a:cubicBezTo>
                  <a:pt x="1452" y="2589"/>
                  <a:pt x="1627" y="2566"/>
                  <a:pt x="1744" y="2503"/>
                </a:cubicBezTo>
                <a:cubicBezTo>
                  <a:pt x="2189" y="2264"/>
                  <a:pt x="2758" y="1639"/>
                  <a:pt x="2758" y="1639"/>
                </a:cubicBezTo>
                <a:lnTo>
                  <a:pt x="416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1198;p38"/>
          <p:cNvSpPr/>
          <p:nvPr/>
        </p:nvSpPr>
        <p:spPr>
          <a:xfrm rot="745064">
            <a:off x="1270985" y="374756"/>
            <a:ext cx="294808" cy="110989"/>
          </a:xfrm>
          <a:custGeom>
            <a:avLst/>
            <a:gdLst/>
            <a:ahLst/>
            <a:cxnLst/>
            <a:rect l="l" t="t" r="r" b="b"/>
            <a:pathLst>
              <a:path w="5153" h="1940" extrusionOk="0">
                <a:moveTo>
                  <a:pt x="1" y="0"/>
                </a:moveTo>
                <a:cubicBezTo>
                  <a:pt x="1" y="0"/>
                  <a:pt x="391" y="723"/>
                  <a:pt x="2070" y="1468"/>
                </a:cubicBezTo>
                <a:cubicBezTo>
                  <a:pt x="2925" y="1847"/>
                  <a:pt x="3708" y="1940"/>
                  <a:pt x="4271" y="1940"/>
                </a:cubicBezTo>
                <a:cubicBezTo>
                  <a:pt x="4814" y="1940"/>
                  <a:pt x="5152" y="1853"/>
                  <a:pt x="5152" y="1853"/>
                </a:cubicBezTo>
                <a:cubicBezTo>
                  <a:pt x="5152" y="1853"/>
                  <a:pt x="3994" y="1622"/>
                  <a:pt x="2590" y="1101"/>
                </a:cubicBezTo>
                <a:cubicBezTo>
                  <a:pt x="1186" y="580"/>
                  <a:pt x="1" y="0"/>
                  <a:pt x="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1199;p38"/>
          <p:cNvSpPr/>
          <p:nvPr/>
        </p:nvSpPr>
        <p:spPr>
          <a:xfrm rot="745064">
            <a:off x="1355321" y="215838"/>
            <a:ext cx="108129" cy="248009"/>
          </a:xfrm>
          <a:custGeom>
            <a:avLst/>
            <a:gdLst/>
            <a:ahLst/>
            <a:cxnLst/>
            <a:rect l="l" t="t" r="r" b="b"/>
            <a:pathLst>
              <a:path w="1890" h="4335" extrusionOk="0">
                <a:moveTo>
                  <a:pt x="683" y="0"/>
                </a:moveTo>
                <a:lnTo>
                  <a:pt x="0" y="324"/>
                </a:lnTo>
                <a:cubicBezTo>
                  <a:pt x="0" y="324"/>
                  <a:pt x="1149" y="1431"/>
                  <a:pt x="1105" y="2345"/>
                </a:cubicBezTo>
                <a:cubicBezTo>
                  <a:pt x="1062" y="3257"/>
                  <a:pt x="932" y="4175"/>
                  <a:pt x="932" y="4175"/>
                </a:cubicBezTo>
                <a:lnTo>
                  <a:pt x="1640" y="4334"/>
                </a:lnTo>
                <a:cubicBezTo>
                  <a:pt x="1640" y="4334"/>
                  <a:pt x="1890" y="3444"/>
                  <a:pt x="1861" y="2531"/>
                </a:cubicBezTo>
                <a:cubicBezTo>
                  <a:pt x="1834" y="1617"/>
                  <a:pt x="683" y="0"/>
                  <a:pt x="68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1200;p38"/>
          <p:cNvSpPr/>
          <p:nvPr/>
        </p:nvSpPr>
        <p:spPr>
          <a:xfrm rot="745064">
            <a:off x="358904" y="895809"/>
            <a:ext cx="252472" cy="118713"/>
          </a:xfrm>
          <a:custGeom>
            <a:avLst/>
            <a:gdLst/>
            <a:ahLst/>
            <a:cxnLst/>
            <a:rect l="l" t="t" r="r" b="b"/>
            <a:pathLst>
              <a:path w="4413" h="2075" extrusionOk="0">
                <a:moveTo>
                  <a:pt x="4413" y="1"/>
                </a:moveTo>
                <a:cubicBezTo>
                  <a:pt x="4413" y="1"/>
                  <a:pt x="3400" y="1005"/>
                  <a:pt x="2012" y="1486"/>
                </a:cubicBezTo>
                <a:cubicBezTo>
                  <a:pt x="769" y="1918"/>
                  <a:pt x="140" y="1940"/>
                  <a:pt x="21" y="1940"/>
                </a:cubicBezTo>
                <a:cubicBezTo>
                  <a:pt x="7" y="1940"/>
                  <a:pt x="0" y="1940"/>
                  <a:pt x="0" y="1940"/>
                </a:cubicBezTo>
                <a:lnTo>
                  <a:pt x="0" y="1940"/>
                </a:lnTo>
                <a:cubicBezTo>
                  <a:pt x="0" y="1940"/>
                  <a:pt x="352" y="2075"/>
                  <a:pt x="905" y="2075"/>
                </a:cubicBezTo>
                <a:cubicBezTo>
                  <a:pt x="1223" y="2075"/>
                  <a:pt x="1607" y="2030"/>
                  <a:pt x="2029" y="1890"/>
                </a:cubicBezTo>
                <a:cubicBezTo>
                  <a:pt x="3184" y="1506"/>
                  <a:pt x="4413" y="1"/>
                  <a:pt x="441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1201;p38"/>
          <p:cNvSpPr/>
          <p:nvPr/>
        </p:nvSpPr>
        <p:spPr>
          <a:xfrm rot="745064">
            <a:off x="991245" y="424920"/>
            <a:ext cx="47256" cy="204186"/>
          </a:xfrm>
          <a:custGeom>
            <a:avLst/>
            <a:gdLst/>
            <a:ahLst/>
            <a:cxnLst/>
            <a:rect l="l" t="t" r="r" b="b"/>
            <a:pathLst>
              <a:path w="826" h="3569" extrusionOk="0">
                <a:moveTo>
                  <a:pt x="0" y="1"/>
                </a:moveTo>
                <a:cubicBezTo>
                  <a:pt x="0" y="1"/>
                  <a:pt x="1" y="3"/>
                  <a:pt x="2" y="6"/>
                </a:cubicBezTo>
                <a:lnTo>
                  <a:pt x="2" y="6"/>
                </a:lnTo>
                <a:cubicBezTo>
                  <a:pt x="1" y="3"/>
                  <a:pt x="0" y="1"/>
                  <a:pt x="0" y="1"/>
                </a:cubicBezTo>
                <a:close/>
                <a:moveTo>
                  <a:pt x="2" y="6"/>
                </a:moveTo>
                <a:cubicBezTo>
                  <a:pt x="17" y="46"/>
                  <a:pt x="104" y="309"/>
                  <a:pt x="175" y="1302"/>
                </a:cubicBezTo>
                <a:cubicBezTo>
                  <a:pt x="251" y="2394"/>
                  <a:pt x="486" y="3569"/>
                  <a:pt x="486" y="3569"/>
                </a:cubicBezTo>
                <a:cubicBezTo>
                  <a:pt x="825" y="2081"/>
                  <a:pt x="50" y="125"/>
                  <a:pt x="2" y="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1203;p38"/>
          <p:cNvSpPr/>
          <p:nvPr/>
        </p:nvSpPr>
        <p:spPr>
          <a:xfrm rot="745064">
            <a:off x="1256084" y="387776"/>
            <a:ext cx="132558" cy="126551"/>
          </a:xfrm>
          <a:custGeom>
            <a:avLst/>
            <a:gdLst/>
            <a:ahLst/>
            <a:cxnLst/>
            <a:rect l="l" t="t" r="r" b="b"/>
            <a:pathLst>
              <a:path w="2317" h="2212" extrusionOk="0">
                <a:moveTo>
                  <a:pt x="1" y="1"/>
                </a:moveTo>
                <a:lnTo>
                  <a:pt x="1" y="1"/>
                </a:lnTo>
                <a:cubicBezTo>
                  <a:pt x="714" y="1783"/>
                  <a:pt x="2317" y="2212"/>
                  <a:pt x="2317" y="2212"/>
                </a:cubicBezTo>
                <a:lnTo>
                  <a:pt x="2317" y="1539"/>
                </a:lnTo>
                <a:cubicBezTo>
                  <a:pt x="2317" y="1539"/>
                  <a:pt x="1706" y="1446"/>
                  <a:pt x="1011" y="933"/>
                </a:cubicBezTo>
                <a:cubicBezTo>
                  <a:pt x="317" y="419"/>
                  <a:pt x="1" y="1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1204;p38"/>
          <p:cNvSpPr/>
          <p:nvPr/>
        </p:nvSpPr>
        <p:spPr>
          <a:xfrm rot="745064">
            <a:off x="1395887" y="498787"/>
            <a:ext cx="37645" cy="42908"/>
          </a:xfrm>
          <a:custGeom>
            <a:avLst/>
            <a:gdLst/>
            <a:ahLst/>
            <a:cxnLst/>
            <a:rect l="l" t="t" r="r" b="b"/>
            <a:pathLst>
              <a:path w="658" h="750" extrusionOk="0">
                <a:moveTo>
                  <a:pt x="1" y="0"/>
                </a:moveTo>
                <a:lnTo>
                  <a:pt x="53" y="749"/>
                </a:lnTo>
                <a:lnTo>
                  <a:pt x="658" y="720"/>
                </a:lnTo>
                <a:lnTo>
                  <a:pt x="554" y="84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1205;p38"/>
          <p:cNvSpPr/>
          <p:nvPr/>
        </p:nvSpPr>
        <p:spPr>
          <a:xfrm rot="745064">
            <a:off x="1444465" y="520424"/>
            <a:ext cx="117797" cy="33754"/>
          </a:xfrm>
          <a:custGeom>
            <a:avLst/>
            <a:gdLst/>
            <a:ahLst/>
            <a:cxnLst/>
            <a:rect l="l" t="t" r="r" b="b"/>
            <a:pathLst>
              <a:path w="2059" h="590" extrusionOk="0">
                <a:moveTo>
                  <a:pt x="2059" y="1"/>
                </a:moveTo>
                <a:lnTo>
                  <a:pt x="2059" y="1"/>
                </a:lnTo>
                <a:cubicBezTo>
                  <a:pt x="2059" y="1"/>
                  <a:pt x="1655" y="75"/>
                  <a:pt x="1225" y="109"/>
                </a:cubicBezTo>
                <a:cubicBezTo>
                  <a:pt x="1082" y="121"/>
                  <a:pt x="898" y="124"/>
                  <a:pt x="717" y="124"/>
                </a:cubicBezTo>
                <a:cubicBezTo>
                  <a:pt x="354" y="124"/>
                  <a:pt x="1" y="109"/>
                  <a:pt x="1" y="109"/>
                </a:cubicBezTo>
                <a:lnTo>
                  <a:pt x="1" y="109"/>
                </a:lnTo>
                <a:lnTo>
                  <a:pt x="93" y="589"/>
                </a:lnTo>
                <a:cubicBezTo>
                  <a:pt x="93" y="589"/>
                  <a:pt x="429" y="587"/>
                  <a:pt x="1029" y="444"/>
                </a:cubicBezTo>
                <a:cubicBezTo>
                  <a:pt x="1630" y="303"/>
                  <a:pt x="2059" y="1"/>
                  <a:pt x="205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1206;p38"/>
          <p:cNvSpPr/>
          <p:nvPr/>
        </p:nvSpPr>
        <p:spPr>
          <a:xfrm rot="745064">
            <a:off x="1153637" y="629351"/>
            <a:ext cx="63905" cy="238684"/>
          </a:xfrm>
          <a:custGeom>
            <a:avLst/>
            <a:gdLst/>
            <a:ahLst/>
            <a:cxnLst/>
            <a:rect l="l" t="t" r="r" b="b"/>
            <a:pathLst>
              <a:path w="1117" h="4172" extrusionOk="0">
                <a:moveTo>
                  <a:pt x="306" y="0"/>
                </a:moveTo>
                <a:cubicBezTo>
                  <a:pt x="306" y="0"/>
                  <a:pt x="332" y="37"/>
                  <a:pt x="374" y="102"/>
                </a:cubicBezTo>
                <a:lnTo>
                  <a:pt x="374" y="102"/>
                </a:lnTo>
                <a:cubicBezTo>
                  <a:pt x="333" y="34"/>
                  <a:pt x="306" y="0"/>
                  <a:pt x="306" y="0"/>
                </a:cubicBezTo>
                <a:close/>
                <a:moveTo>
                  <a:pt x="374" y="102"/>
                </a:moveTo>
                <a:cubicBezTo>
                  <a:pt x="511" y="338"/>
                  <a:pt x="796" y="991"/>
                  <a:pt x="616" y="2156"/>
                </a:cubicBezTo>
                <a:cubicBezTo>
                  <a:pt x="383" y="3661"/>
                  <a:pt x="0" y="4171"/>
                  <a:pt x="0" y="4171"/>
                </a:cubicBezTo>
                <a:cubicBezTo>
                  <a:pt x="0" y="4171"/>
                  <a:pt x="920" y="3102"/>
                  <a:pt x="1027" y="2137"/>
                </a:cubicBezTo>
                <a:cubicBezTo>
                  <a:pt x="1117" y="1343"/>
                  <a:pt x="570" y="408"/>
                  <a:pt x="374" y="10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1208;p38"/>
          <p:cNvSpPr/>
          <p:nvPr/>
        </p:nvSpPr>
        <p:spPr>
          <a:xfrm rot="745064">
            <a:off x="1732738" y="672965"/>
            <a:ext cx="133473" cy="512553"/>
          </a:xfrm>
          <a:custGeom>
            <a:avLst/>
            <a:gdLst/>
            <a:ahLst/>
            <a:cxnLst/>
            <a:rect l="l" t="t" r="r" b="b"/>
            <a:pathLst>
              <a:path w="2333" h="8959" extrusionOk="0">
                <a:moveTo>
                  <a:pt x="1" y="0"/>
                </a:moveTo>
                <a:lnTo>
                  <a:pt x="1" y="0"/>
                </a:lnTo>
                <a:cubicBezTo>
                  <a:pt x="456" y="444"/>
                  <a:pt x="484" y="1278"/>
                  <a:pt x="484" y="1278"/>
                </a:cubicBezTo>
                <a:cubicBezTo>
                  <a:pt x="484" y="1278"/>
                  <a:pt x="49" y="2137"/>
                  <a:pt x="380" y="3277"/>
                </a:cubicBezTo>
                <a:cubicBezTo>
                  <a:pt x="712" y="4417"/>
                  <a:pt x="1342" y="4673"/>
                  <a:pt x="1579" y="6101"/>
                </a:cubicBezTo>
                <a:cubicBezTo>
                  <a:pt x="1816" y="7531"/>
                  <a:pt x="1543" y="8959"/>
                  <a:pt x="1543" y="8959"/>
                </a:cubicBezTo>
                <a:cubicBezTo>
                  <a:pt x="1543" y="8959"/>
                  <a:pt x="2333" y="7616"/>
                  <a:pt x="1977" y="4395"/>
                </a:cubicBezTo>
                <a:cubicBezTo>
                  <a:pt x="1621" y="1174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724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73" name="Google Shape;10873;p30"/>
          <p:cNvGrpSpPr/>
          <p:nvPr/>
        </p:nvGrpSpPr>
        <p:grpSpPr>
          <a:xfrm rot="10800000">
            <a:off x="8453919" y="1116189"/>
            <a:ext cx="146481" cy="144443"/>
            <a:chOff x="-2275450" y="1955300"/>
            <a:chExt cx="416850" cy="411050"/>
          </a:xfrm>
        </p:grpSpPr>
        <p:sp>
          <p:nvSpPr>
            <p:cNvPr id="10874" name="Google Shape;10874;p30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5" name="Google Shape;10875;p30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6" name="Google Shape;10876;p30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7" name="Google Shape;10877;p30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78" name="Google Shape;10878;p30"/>
          <p:cNvGrpSpPr/>
          <p:nvPr/>
        </p:nvGrpSpPr>
        <p:grpSpPr>
          <a:xfrm rot="10800000">
            <a:off x="8600419" y="561289"/>
            <a:ext cx="146481" cy="144443"/>
            <a:chOff x="-2275450" y="1955300"/>
            <a:chExt cx="416850" cy="411050"/>
          </a:xfrm>
        </p:grpSpPr>
        <p:sp>
          <p:nvSpPr>
            <p:cNvPr id="10879" name="Google Shape;10879;p30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0" name="Google Shape;10880;p30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1" name="Google Shape;10881;p30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2" name="Google Shape;10882;p30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83" name="Google Shape;10883;p30"/>
          <p:cNvGrpSpPr/>
          <p:nvPr/>
        </p:nvGrpSpPr>
        <p:grpSpPr>
          <a:xfrm rot="10800000">
            <a:off x="7840370" y="444401"/>
            <a:ext cx="295630" cy="291476"/>
            <a:chOff x="-2275450" y="1955300"/>
            <a:chExt cx="416850" cy="411050"/>
          </a:xfrm>
        </p:grpSpPr>
        <p:sp>
          <p:nvSpPr>
            <p:cNvPr id="10884" name="Google Shape;10884;p30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5" name="Google Shape;10885;p30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6" name="Google Shape;10886;p30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7" name="Google Shape;10887;p30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88" name="Google Shape;10888;p30"/>
          <p:cNvGrpSpPr/>
          <p:nvPr/>
        </p:nvGrpSpPr>
        <p:grpSpPr>
          <a:xfrm rot="10800000">
            <a:off x="7121845" y="824726"/>
            <a:ext cx="295630" cy="291476"/>
            <a:chOff x="-2275450" y="1955300"/>
            <a:chExt cx="416850" cy="411050"/>
          </a:xfrm>
        </p:grpSpPr>
        <p:sp>
          <p:nvSpPr>
            <p:cNvPr id="10889" name="Google Shape;10889;p30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0" name="Google Shape;10890;p30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1" name="Google Shape;10891;p30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2" name="Google Shape;10892;p30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93" name="Google Shape;10893;p30"/>
          <p:cNvGrpSpPr/>
          <p:nvPr/>
        </p:nvGrpSpPr>
        <p:grpSpPr>
          <a:xfrm rot="10800000">
            <a:off x="6295086" y="269835"/>
            <a:ext cx="490924" cy="484011"/>
            <a:chOff x="-2275450" y="1955300"/>
            <a:chExt cx="416850" cy="411050"/>
          </a:xfrm>
        </p:grpSpPr>
        <p:sp>
          <p:nvSpPr>
            <p:cNvPr id="10894" name="Google Shape;10894;p30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5" name="Google Shape;10895;p30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6" name="Google Shape;10896;p30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7" name="Google Shape;10897;p30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Овал 1"/>
          <p:cNvSpPr/>
          <p:nvPr/>
        </p:nvSpPr>
        <p:spPr>
          <a:xfrm>
            <a:off x="345972" y="200425"/>
            <a:ext cx="2627587" cy="2433251"/>
          </a:xfrm>
          <a:prstGeom prst="ellipse">
            <a:avLst/>
          </a:prstGeom>
          <a:ln w="6350">
            <a:solidFill>
              <a:schemeClr val="accent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89" b="92778" l="19667" r="75667">
                        <a14:foregroundMark x1="57778" y1="53111" x2="35000" y2="70556"/>
                        <a14:foregroundMark x1="47667" y1="64778" x2="49778" y2="67333"/>
                        <a14:foregroundMark x1="36111" y1="52000" x2="38667" y2="47333"/>
                        <a14:foregroundMark x1="53556" y1="81111" x2="43444" y2="85889"/>
                        <a14:foregroundMark x1="65111" y1="75778" x2="50333" y2="84778"/>
                        <a14:foregroundMark x1="25000" y1="77889" x2="39778" y2="84778"/>
                        <a14:foregroundMark x1="54556" y1="62111" x2="37111" y2="73222"/>
                        <a14:foregroundMark x1="53556" y1="43111" x2="57778" y2="48333"/>
                        <a14:foregroundMark x1="53556" y1="39333" x2="58222" y2="45222"/>
                        <a14:foregroundMark x1="48778" y1="36222" x2="42889" y2="40444"/>
                        <a14:foregroundMark x1="35556" y1="41000" x2="29778" y2="46222"/>
                        <a14:foregroundMark x1="30778" y1="44667" x2="26556" y2="51000"/>
                        <a14:foregroundMark x1="57222" y1="55222" x2="54000" y2="68444"/>
                        <a14:foregroundMark x1="57222" y1="58889" x2="58222" y2="67333"/>
                        <a14:foregroundMark x1="56111" y1="61556" x2="57778" y2="66333"/>
                        <a14:foregroundMark x1="56111" y1="57889" x2="59333" y2="65222"/>
                        <a14:foregroundMark x1="42444" y1="51000" x2="44000" y2="52556"/>
                      </a14:backgroundRemoval>
                    </a14:imgEffect>
                  </a14:imgLayer>
                </a14:imgProps>
              </a:ext>
            </a:extLst>
          </a:blip>
          <a:srcRect l="18630" t="5026" r="23775" b="9374"/>
          <a:stretch/>
        </p:blipFill>
        <p:spPr>
          <a:xfrm>
            <a:off x="1065223" y="671663"/>
            <a:ext cx="1145629" cy="17026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9416" y="1886965"/>
            <a:ext cx="3604021" cy="31790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0" b="53181" l="1667" r="94167">
                        <a14:foregroundMark x1="80000" y1="720" x2="81833" y2="15486"/>
                        <a14:foregroundMark x1="87167" y1="18487" x2="83833" y2="20528"/>
                        <a14:foregroundMark x1="14667" y1="3721" x2="29667" y2="8403"/>
                        <a14:foregroundMark x1="49667" y1="7203" x2="41833" y2="7803"/>
                        <a14:foregroundMark x1="51000" y1="17767" x2="52833" y2="19208"/>
                        <a14:backgroundMark x1="54833" y1="21729" x2="55167" y2="21248"/>
                        <a14:backgroundMark x1="71667" y1="34934" x2="49500" y2="47179"/>
                        <a14:backgroundMark x1="4333" y1="36735" x2="19500" y2="41537"/>
                        <a14:backgroundMark x1="29333" y1="22809" x2="54833" y2="25090"/>
                        <a14:backgroundMark x1="49000" y1="8643" x2="38833" y2="14526"/>
                      </a14:backgroundRemoval>
                    </a14:imgEffect>
                  </a14:imgLayer>
                </a14:imgProps>
              </a:ext>
            </a:extLst>
          </a:blip>
          <a:srcRect l="1" t="-73" r="-2230" b="47455"/>
          <a:stretch/>
        </p:blipFill>
        <p:spPr>
          <a:xfrm>
            <a:off x="2596637" y="2290084"/>
            <a:ext cx="2798564" cy="21044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9513" y="2065860"/>
            <a:ext cx="3489088" cy="30776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00" b="98500" l="19800" r="77600">
                        <a14:foregroundMark x1="54800" y1="27300" x2="58900" y2="36500"/>
                      </a14:backgroundRemoval>
                    </a14:imgEffect>
                  </a14:imgLayer>
                </a14:imgProps>
              </a:ext>
            </a:extLst>
          </a:blip>
          <a:srcRect l="18773" r="21973" b="1303"/>
          <a:stretch/>
        </p:blipFill>
        <p:spPr>
          <a:xfrm>
            <a:off x="6409136" y="2093514"/>
            <a:ext cx="1497189" cy="24937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355848">
            <a:off x="5381340" y="909946"/>
            <a:ext cx="1363709" cy="12788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5699" y="3610294"/>
            <a:ext cx="1492338" cy="12830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111" y="237820"/>
            <a:ext cx="487722" cy="4816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94797" y="4251817"/>
            <a:ext cx="487722" cy="48162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577158">
            <a:off x="2239860" y="808160"/>
            <a:ext cx="2499577" cy="9632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73" name="Google Shape;10873;p30"/>
          <p:cNvGrpSpPr/>
          <p:nvPr/>
        </p:nvGrpSpPr>
        <p:grpSpPr>
          <a:xfrm rot="10800000">
            <a:off x="8453919" y="1116189"/>
            <a:ext cx="146481" cy="144443"/>
            <a:chOff x="-2275450" y="1955300"/>
            <a:chExt cx="416850" cy="411050"/>
          </a:xfrm>
        </p:grpSpPr>
        <p:sp>
          <p:nvSpPr>
            <p:cNvPr id="10874" name="Google Shape;10874;p30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5" name="Google Shape;10875;p30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6" name="Google Shape;10876;p30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7" name="Google Shape;10877;p30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78" name="Google Shape;10878;p30"/>
          <p:cNvGrpSpPr/>
          <p:nvPr/>
        </p:nvGrpSpPr>
        <p:grpSpPr>
          <a:xfrm rot="10800000">
            <a:off x="8600419" y="561289"/>
            <a:ext cx="146481" cy="144443"/>
            <a:chOff x="-2275450" y="1955300"/>
            <a:chExt cx="416850" cy="411050"/>
          </a:xfrm>
        </p:grpSpPr>
        <p:sp>
          <p:nvSpPr>
            <p:cNvPr id="10879" name="Google Shape;10879;p30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0" name="Google Shape;10880;p30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1" name="Google Shape;10881;p30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2" name="Google Shape;10882;p30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83" name="Google Shape;10883;p30"/>
          <p:cNvGrpSpPr/>
          <p:nvPr/>
        </p:nvGrpSpPr>
        <p:grpSpPr>
          <a:xfrm rot="10800000">
            <a:off x="7840370" y="444401"/>
            <a:ext cx="295630" cy="291476"/>
            <a:chOff x="-2275450" y="1955300"/>
            <a:chExt cx="416850" cy="411050"/>
          </a:xfrm>
        </p:grpSpPr>
        <p:sp>
          <p:nvSpPr>
            <p:cNvPr id="10884" name="Google Shape;10884;p30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5" name="Google Shape;10885;p30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6" name="Google Shape;10886;p30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7" name="Google Shape;10887;p30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88" name="Google Shape;10888;p30"/>
          <p:cNvGrpSpPr/>
          <p:nvPr/>
        </p:nvGrpSpPr>
        <p:grpSpPr>
          <a:xfrm rot="10800000">
            <a:off x="7121845" y="824726"/>
            <a:ext cx="295630" cy="291476"/>
            <a:chOff x="-2275450" y="1955300"/>
            <a:chExt cx="416850" cy="411050"/>
          </a:xfrm>
        </p:grpSpPr>
        <p:sp>
          <p:nvSpPr>
            <p:cNvPr id="10889" name="Google Shape;10889;p30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0" name="Google Shape;10890;p30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1" name="Google Shape;10891;p30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2" name="Google Shape;10892;p30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93" name="Google Shape;10893;p30"/>
          <p:cNvGrpSpPr/>
          <p:nvPr/>
        </p:nvGrpSpPr>
        <p:grpSpPr>
          <a:xfrm rot="10800000">
            <a:off x="6295086" y="269835"/>
            <a:ext cx="490924" cy="484011"/>
            <a:chOff x="-2275450" y="1955300"/>
            <a:chExt cx="416850" cy="411050"/>
          </a:xfrm>
        </p:grpSpPr>
        <p:sp>
          <p:nvSpPr>
            <p:cNvPr id="10894" name="Google Shape;10894;p30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5" name="Google Shape;10895;p30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6" name="Google Shape;10896;p30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7" name="Google Shape;10897;p30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Овальная выноска 2"/>
          <p:cNvSpPr/>
          <p:nvPr/>
        </p:nvSpPr>
        <p:spPr>
          <a:xfrm>
            <a:off x="1021622" y="1229249"/>
            <a:ext cx="7184612" cy="3213016"/>
          </a:xfrm>
          <a:prstGeom prst="wedgeEllipseCallout">
            <a:avLst>
              <a:gd name="adj1" fmla="val -29348"/>
              <a:gd name="adj2" fmla="val 68743"/>
            </a:avLst>
          </a:prstGeom>
          <a:ln>
            <a:solidFill>
              <a:schemeClr val="accent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558" l="698" r="98023">
                        <a14:foregroundMark x1="43721" y1="46279" x2="46279" y2="51860"/>
                      </a14:backgroundRemoval>
                    </a14:imgEffect>
                  </a14:imgLayer>
                </a14:imgProps>
              </a:ext>
            </a:extLst>
          </a:blip>
          <a:srcRect l="6503" r="11893" b="7618"/>
          <a:stretch/>
        </p:blipFill>
        <p:spPr>
          <a:xfrm>
            <a:off x="1407583" y="1386766"/>
            <a:ext cx="2264661" cy="25637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182" b="88000" l="0" r="99778"/>
                    </a14:imgEffect>
                  </a14:imgLayer>
                </a14:imgProps>
              </a:ext>
            </a:extLst>
          </a:blip>
          <a:srcRect l="2776" t="7679" r="1371" b="18253"/>
          <a:stretch/>
        </p:blipFill>
        <p:spPr>
          <a:xfrm>
            <a:off x="5115233" y="1640973"/>
            <a:ext cx="2725137" cy="25737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127" b="97746" l="19729" r="76018">
                        <a14:backgroundMark x1="45611" y1="8857" x2="73032" y2="9823"/>
                        <a14:backgroundMark x1="73213" y1="17391" x2="61357" y2="16586"/>
                        <a14:backgroundMark x1="54480" y1="12882" x2="60814" y2="19324"/>
                        <a14:backgroundMark x1="67964" y1="64895" x2="60090" y2="54428"/>
                        <a14:backgroundMark x1="59548" y1="67150" x2="58552" y2="72464"/>
                      </a14:backgroundRemoval>
                    </a14:imgEffect>
                  </a14:imgLayer>
                </a14:imgProps>
              </a:ext>
            </a:extLst>
          </a:blip>
          <a:srcRect l="18995" r="21927"/>
          <a:stretch/>
        </p:blipFill>
        <p:spPr>
          <a:xfrm>
            <a:off x="3427586" y="2849968"/>
            <a:ext cx="1932306" cy="1838164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569067" y="215774"/>
            <a:ext cx="1146100" cy="12863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9580" y="3843313"/>
            <a:ext cx="1393307" cy="11979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66197" y="2354131"/>
            <a:ext cx="487722" cy="4816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5206" y="4338412"/>
            <a:ext cx="487722" cy="48162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15656" y="609952"/>
            <a:ext cx="2499577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2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469" y="80658"/>
            <a:ext cx="487722" cy="4877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784" y="906688"/>
            <a:ext cx="298730" cy="2926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679" y="725702"/>
            <a:ext cx="298730" cy="2926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9116" y="833529"/>
            <a:ext cx="146317" cy="1463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 flipV="1">
            <a:off x="7955585" y="1306835"/>
            <a:ext cx="313754" cy="313754"/>
          </a:xfrm>
          <a:prstGeom prst="rect">
            <a:avLst/>
          </a:prstGeom>
        </p:spPr>
      </p:pic>
      <p:sp>
        <p:nvSpPr>
          <p:cNvPr id="10" name="Пятно 2 9"/>
          <p:cNvSpPr/>
          <p:nvPr/>
        </p:nvSpPr>
        <p:spPr>
          <a:xfrm>
            <a:off x="154109" y="-108529"/>
            <a:ext cx="3724208" cy="3303673"/>
          </a:xfrm>
          <a:prstGeom prst="irregularSeal2">
            <a:avLst/>
          </a:prstGeom>
          <a:ln>
            <a:solidFill>
              <a:schemeClr val="accent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ятно 2 11"/>
          <p:cNvSpPr/>
          <p:nvPr/>
        </p:nvSpPr>
        <p:spPr>
          <a:xfrm>
            <a:off x="2584713" y="1543307"/>
            <a:ext cx="3643840" cy="3581020"/>
          </a:xfrm>
          <a:prstGeom prst="irregularSeal2">
            <a:avLst/>
          </a:prstGeom>
          <a:ln>
            <a:solidFill>
              <a:schemeClr val="accent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ятно 2 12"/>
          <p:cNvSpPr/>
          <p:nvPr/>
        </p:nvSpPr>
        <p:spPr>
          <a:xfrm>
            <a:off x="5621488" y="1735190"/>
            <a:ext cx="3542787" cy="3389137"/>
          </a:xfrm>
          <a:prstGeom prst="irregularSeal2">
            <a:avLst/>
          </a:prstGeom>
          <a:ln>
            <a:solidFill>
              <a:schemeClr val="accent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163" r="98547">
                        <a14:foregroundMark x1="54360" y1="4438" x2="44186" y2="44675"/>
                        <a14:foregroundMark x1="41860" y1="3994" x2="63663" y2="9172"/>
                        <a14:foregroundMark x1="8430" y1="59320" x2="81395" y2="631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3742" y="614278"/>
            <a:ext cx="1024174" cy="201262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49778" y1="8375" x2="51889" y2="23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73300" y="2365400"/>
            <a:ext cx="2389250" cy="212377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6098" l="6002" r="47725">
                        <a14:foregroundMark x1="33107" y1="13873" x2="26525" y2="27168"/>
                        <a14:foregroundMark x1="26815" y1="30202" x2="26525" y2="54913"/>
                        <a14:foregroundMark x1="11907" y1="29769" x2="12197" y2="35694"/>
                        <a14:foregroundMark x1="41142" y1="3179" x2="39400" y2="11705"/>
                        <a14:foregroundMark x1="41142" y1="2746" x2="42885" y2="13006"/>
                        <a14:foregroundMark x1="39690" y1="15607" x2="39981" y2="57514"/>
                        <a14:foregroundMark x1="22459" y1="24566" x2="25073" y2="33960"/>
                        <a14:foregroundMark x1="15295" y1="21676" x2="12488" y2="25867"/>
                        <a14:backgroundMark x1="18393" y1="74133" x2="9874" y2="85405"/>
                      </a14:backgroundRemoval>
                    </a14:imgEffect>
                  </a14:imgLayer>
                </a14:imgProps>
              </a:ext>
            </a:extLst>
          </a:blip>
          <a:srcRect l="3259" r="53420" b="5619"/>
          <a:stretch/>
        </p:blipFill>
        <p:spPr>
          <a:xfrm>
            <a:off x="6579631" y="2240381"/>
            <a:ext cx="1626499" cy="237381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995" y="3427287"/>
            <a:ext cx="1371719" cy="12863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58034" y="295896"/>
            <a:ext cx="999831" cy="8596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6134" y="132652"/>
            <a:ext cx="487722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50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820886" y="3590034"/>
            <a:ext cx="4963885" cy="125410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9"/>
          <p:cNvSpPr>
            <a:spLocks noGrp="1"/>
          </p:cNvSpPr>
          <p:nvPr>
            <p:ph type="subTitle" idx="1"/>
          </p:nvPr>
        </p:nvSpPr>
        <p:spPr>
          <a:xfrm>
            <a:off x="3973917" y="3381047"/>
            <a:ext cx="4974139" cy="1267154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Станция           «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Отвечайкино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oogle Shape;10916;p31"/>
          <p:cNvGrpSpPr/>
          <p:nvPr/>
        </p:nvGrpSpPr>
        <p:grpSpPr>
          <a:xfrm rot="351990">
            <a:off x="505068" y="488969"/>
            <a:ext cx="2416044" cy="1847823"/>
            <a:chOff x="-1960775" y="2418775"/>
            <a:chExt cx="917675" cy="701850"/>
          </a:xfrm>
        </p:grpSpPr>
        <p:sp>
          <p:nvSpPr>
            <p:cNvPr id="5" name="Google Shape;10917;p31"/>
            <p:cNvSpPr/>
            <p:nvPr/>
          </p:nvSpPr>
          <p:spPr>
            <a:xfrm>
              <a:off x="-1960775" y="2418775"/>
              <a:ext cx="917675" cy="701850"/>
            </a:xfrm>
            <a:custGeom>
              <a:avLst/>
              <a:gdLst/>
              <a:ahLst/>
              <a:cxnLst/>
              <a:rect l="l" t="t" r="r" b="b"/>
              <a:pathLst>
                <a:path w="36707" h="28074" extrusionOk="0">
                  <a:moveTo>
                    <a:pt x="13709" y="1"/>
                  </a:moveTo>
                  <a:cubicBezTo>
                    <a:pt x="12602" y="1"/>
                    <a:pt x="11699" y="359"/>
                    <a:pt x="11091" y="1034"/>
                  </a:cubicBezTo>
                  <a:cubicBezTo>
                    <a:pt x="10728" y="1436"/>
                    <a:pt x="10325" y="2125"/>
                    <a:pt x="10357" y="3182"/>
                  </a:cubicBezTo>
                  <a:cubicBezTo>
                    <a:pt x="9974" y="4103"/>
                    <a:pt x="9254" y="5061"/>
                    <a:pt x="8556" y="5990"/>
                  </a:cubicBezTo>
                  <a:cubicBezTo>
                    <a:pt x="8308" y="6319"/>
                    <a:pt x="8075" y="6630"/>
                    <a:pt x="7851" y="6944"/>
                  </a:cubicBezTo>
                  <a:cubicBezTo>
                    <a:pt x="6709" y="8553"/>
                    <a:pt x="5482" y="10124"/>
                    <a:pt x="4205" y="11612"/>
                  </a:cubicBezTo>
                  <a:cubicBezTo>
                    <a:pt x="4055" y="11786"/>
                    <a:pt x="3818" y="12027"/>
                    <a:pt x="3543" y="12306"/>
                  </a:cubicBezTo>
                  <a:cubicBezTo>
                    <a:pt x="2185" y="13685"/>
                    <a:pt x="1" y="15903"/>
                    <a:pt x="668" y="17997"/>
                  </a:cubicBezTo>
                  <a:cubicBezTo>
                    <a:pt x="347" y="18622"/>
                    <a:pt x="18" y="19479"/>
                    <a:pt x="428" y="20291"/>
                  </a:cubicBezTo>
                  <a:cubicBezTo>
                    <a:pt x="468" y="20370"/>
                    <a:pt x="515" y="20446"/>
                    <a:pt x="566" y="20519"/>
                  </a:cubicBezTo>
                  <a:cubicBezTo>
                    <a:pt x="603" y="21278"/>
                    <a:pt x="901" y="21786"/>
                    <a:pt x="1176" y="22097"/>
                  </a:cubicBezTo>
                  <a:cubicBezTo>
                    <a:pt x="1763" y="22763"/>
                    <a:pt x="2679" y="23086"/>
                    <a:pt x="3977" y="23086"/>
                  </a:cubicBezTo>
                  <a:lnTo>
                    <a:pt x="3978" y="23087"/>
                  </a:lnTo>
                  <a:cubicBezTo>
                    <a:pt x="4727" y="23087"/>
                    <a:pt x="5497" y="22979"/>
                    <a:pt x="6059" y="22900"/>
                  </a:cubicBezTo>
                  <a:lnTo>
                    <a:pt x="6279" y="22869"/>
                  </a:lnTo>
                  <a:cubicBezTo>
                    <a:pt x="8930" y="22507"/>
                    <a:pt x="11455" y="21958"/>
                    <a:pt x="13805" y="21237"/>
                  </a:cubicBezTo>
                  <a:cubicBezTo>
                    <a:pt x="14002" y="22115"/>
                    <a:pt x="14492" y="23003"/>
                    <a:pt x="15713" y="23246"/>
                  </a:cubicBezTo>
                  <a:cubicBezTo>
                    <a:pt x="15795" y="23262"/>
                    <a:pt x="15878" y="23270"/>
                    <a:pt x="15962" y="23270"/>
                  </a:cubicBezTo>
                  <a:cubicBezTo>
                    <a:pt x="15973" y="23270"/>
                    <a:pt x="15983" y="23270"/>
                    <a:pt x="15994" y="23270"/>
                  </a:cubicBezTo>
                  <a:cubicBezTo>
                    <a:pt x="16038" y="23272"/>
                    <a:pt x="16082" y="23274"/>
                    <a:pt x="16126" y="23274"/>
                  </a:cubicBezTo>
                  <a:cubicBezTo>
                    <a:pt x="16404" y="23274"/>
                    <a:pt x="16681" y="23218"/>
                    <a:pt x="16940" y="23110"/>
                  </a:cubicBezTo>
                  <a:lnTo>
                    <a:pt x="16940" y="23110"/>
                  </a:lnTo>
                  <a:cubicBezTo>
                    <a:pt x="16821" y="25344"/>
                    <a:pt x="16872" y="26628"/>
                    <a:pt x="17493" y="27336"/>
                  </a:cubicBezTo>
                  <a:cubicBezTo>
                    <a:pt x="17905" y="27804"/>
                    <a:pt x="18515" y="28073"/>
                    <a:pt x="19168" y="28073"/>
                  </a:cubicBezTo>
                  <a:cubicBezTo>
                    <a:pt x="19835" y="28073"/>
                    <a:pt x="20462" y="27800"/>
                    <a:pt x="20889" y="27323"/>
                  </a:cubicBezTo>
                  <a:cubicBezTo>
                    <a:pt x="21763" y="26345"/>
                    <a:pt x="21654" y="24769"/>
                    <a:pt x="21594" y="23922"/>
                  </a:cubicBezTo>
                  <a:cubicBezTo>
                    <a:pt x="21573" y="23615"/>
                    <a:pt x="21549" y="23308"/>
                    <a:pt x="21526" y="23003"/>
                  </a:cubicBezTo>
                  <a:cubicBezTo>
                    <a:pt x="21423" y="21669"/>
                    <a:pt x="21326" y="20396"/>
                    <a:pt x="21387" y="19134"/>
                  </a:cubicBezTo>
                  <a:cubicBezTo>
                    <a:pt x="23596" y="18599"/>
                    <a:pt x="25593" y="18338"/>
                    <a:pt x="27471" y="18338"/>
                  </a:cubicBezTo>
                  <a:cubicBezTo>
                    <a:pt x="27622" y="18338"/>
                    <a:pt x="27772" y="18340"/>
                    <a:pt x="27924" y="18344"/>
                  </a:cubicBezTo>
                  <a:cubicBezTo>
                    <a:pt x="28186" y="18349"/>
                    <a:pt x="28450" y="18364"/>
                    <a:pt x="28714" y="18380"/>
                  </a:cubicBezTo>
                  <a:cubicBezTo>
                    <a:pt x="29082" y="18401"/>
                    <a:pt x="29462" y="18422"/>
                    <a:pt x="29852" y="18422"/>
                  </a:cubicBezTo>
                  <a:cubicBezTo>
                    <a:pt x="30358" y="18422"/>
                    <a:pt x="30802" y="18384"/>
                    <a:pt x="31210" y="18305"/>
                  </a:cubicBezTo>
                  <a:cubicBezTo>
                    <a:pt x="31926" y="18166"/>
                    <a:pt x="32561" y="17914"/>
                    <a:pt x="33176" y="17670"/>
                  </a:cubicBezTo>
                  <a:cubicBezTo>
                    <a:pt x="33683" y="17468"/>
                    <a:pt x="34163" y="17278"/>
                    <a:pt x="34640" y="17173"/>
                  </a:cubicBezTo>
                  <a:cubicBezTo>
                    <a:pt x="34731" y="17153"/>
                    <a:pt x="34820" y="17124"/>
                    <a:pt x="34906" y="17084"/>
                  </a:cubicBezTo>
                  <a:cubicBezTo>
                    <a:pt x="34947" y="17070"/>
                    <a:pt x="34987" y="17054"/>
                    <a:pt x="35026" y="17036"/>
                  </a:cubicBezTo>
                  <a:cubicBezTo>
                    <a:pt x="36000" y="16588"/>
                    <a:pt x="36638" y="15651"/>
                    <a:pt x="36663" y="14638"/>
                  </a:cubicBezTo>
                  <a:cubicBezTo>
                    <a:pt x="36663" y="14624"/>
                    <a:pt x="36664" y="14608"/>
                    <a:pt x="36664" y="14594"/>
                  </a:cubicBezTo>
                  <a:cubicBezTo>
                    <a:pt x="36706" y="11578"/>
                    <a:pt x="34367" y="9814"/>
                    <a:pt x="32487" y="8395"/>
                  </a:cubicBezTo>
                  <a:cubicBezTo>
                    <a:pt x="32133" y="8127"/>
                    <a:pt x="31797" y="7874"/>
                    <a:pt x="31486" y="7621"/>
                  </a:cubicBezTo>
                  <a:cubicBezTo>
                    <a:pt x="31136" y="7336"/>
                    <a:pt x="30782" y="7035"/>
                    <a:pt x="30442" y="6743"/>
                  </a:cubicBezTo>
                  <a:cubicBezTo>
                    <a:pt x="29544" y="5977"/>
                    <a:pt x="28617" y="5185"/>
                    <a:pt x="27552" y="4521"/>
                  </a:cubicBezTo>
                  <a:cubicBezTo>
                    <a:pt x="26334" y="3761"/>
                    <a:pt x="24918" y="3073"/>
                    <a:pt x="23094" y="2353"/>
                  </a:cubicBezTo>
                  <a:cubicBezTo>
                    <a:pt x="20252" y="1231"/>
                    <a:pt x="17201" y="126"/>
                    <a:pt x="13900" y="4"/>
                  </a:cubicBezTo>
                  <a:cubicBezTo>
                    <a:pt x="13836" y="2"/>
                    <a:pt x="13772" y="1"/>
                    <a:pt x="137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18;p31"/>
            <p:cNvSpPr/>
            <p:nvPr/>
          </p:nvSpPr>
          <p:spPr>
            <a:xfrm>
              <a:off x="-1919550" y="2852375"/>
              <a:ext cx="333150" cy="106125"/>
            </a:xfrm>
            <a:custGeom>
              <a:avLst/>
              <a:gdLst/>
              <a:ahLst/>
              <a:cxnLst/>
              <a:rect l="l" t="t" r="r" b="b"/>
              <a:pathLst>
                <a:path w="13326" h="4245" extrusionOk="0">
                  <a:moveTo>
                    <a:pt x="13042" y="1"/>
                  </a:moveTo>
                  <a:cubicBezTo>
                    <a:pt x="13042" y="1"/>
                    <a:pt x="12288" y="290"/>
                    <a:pt x="11993" y="290"/>
                  </a:cubicBezTo>
                  <a:cubicBezTo>
                    <a:pt x="11979" y="290"/>
                    <a:pt x="11965" y="290"/>
                    <a:pt x="11953" y="288"/>
                  </a:cubicBezTo>
                  <a:cubicBezTo>
                    <a:pt x="11745" y="264"/>
                    <a:pt x="11312" y="76"/>
                    <a:pt x="10994" y="76"/>
                  </a:cubicBezTo>
                  <a:cubicBezTo>
                    <a:pt x="10913" y="76"/>
                    <a:pt x="10840" y="88"/>
                    <a:pt x="10780" y="117"/>
                  </a:cubicBezTo>
                  <a:cubicBezTo>
                    <a:pt x="10500" y="256"/>
                    <a:pt x="9631" y="742"/>
                    <a:pt x="9253" y="742"/>
                  </a:cubicBezTo>
                  <a:cubicBezTo>
                    <a:pt x="9227" y="742"/>
                    <a:pt x="9204" y="740"/>
                    <a:pt x="9184" y="735"/>
                  </a:cubicBezTo>
                  <a:cubicBezTo>
                    <a:pt x="8857" y="662"/>
                    <a:pt x="8358" y="402"/>
                    <a:pt x="8358" y="402"/>
                  </a:cubicBezTo>
                  <a:cubicBezTo>
                    <a:pt x="8358" y="402"/>
                    <a:pt x="7952" y="229"/>
                    <a:pt x="7399" y="229"/>
                  </a:cubicBezTo>
                  <a:cubicBezTo>
                    <a:pt x="7036" y="229"/>
                    <a:pt x="6610" y="304"/>
                    <a:pt x="6194" y="552"/>
                  </a:cubicBezTo>
                  <a:cubicBezTo>
                    <a:pt x="5145" y="1179"/>
                    <a:pt x="4196" y="2254"/>
                    <a:pt x="3444" y="2457"/>
                  </a:cubicBezTo>
                  <a:cubicBezTo>
                    <a:pt x="2963" y="2587"/>
                    <a:pt x="2105" y="2705"/>
                    <a:pt x="1374" y="2705"/>
                  </a:cubicBezTo>
                  <a:cubicBezTo>
                    <a:pt x="962" y="2705"/>
                    <a:pt x="591" y="2667"/>
                    <a:pt x="350" y="2573"/>
                  </a:cubicBezTo>
                  <a:lnTo>
                    <a:pt x="350" y="2573"/>
                  </a:lnTo>
                  <a:cubicBezTo>
                    <a:pt x="350" y="2573"/>
                    <a:pt x="0" y="3535"/>
                    <a:pt x="1232" y="3996"/>
                  </a:cubicBezTo>
                  <a:cubicBezTo>
                    <a:pt x="1742" y="4188"/>
                    <a:pt x="2387" y="4244"/>
                    <a:pt x="2969" y="4244"/>
                  </a:cubicBezTo>
                  <a:cubicBezTo>
                    <a:pt x="3792" y="4244"/>
                    <a:pt x="4486" y="4132"/>
                    <a:pt x="4486" y="4132"/>
                  </a:cubicBezTo>
                  <a:lnTo>
                    <a:pt x="13299" y="2138"/>
                  </a:lnTo>
                  <a:cubicBezTo>
                    <a:pt x="13299" y="2138"/>
                    <a:pt x="13273" y="861"/>
                    <a:pt x="13299" y="760"/>
                  </a:cubicBezTo>
                  <a:cubicBezTo>
                    <a:pt x="13325" y="660"/>
                    <a:pt x="13042" y="1"/>
                    <a:pt x="13042" y="1"/>
                  </a:cubicBezTo>
                  <a:close/>
                </a:path>
              </a:pathLst>
            </a:custGeom>
            <a:solidFill>
              <a:srgbClr val="F398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19;p31"/>
            <p:cNvSpPr/>
            <p:nvPr/>
          </p:nvSpPr>
          <p:spPr>
            <a:xfrm>
              <a:off x="-1534625" y="2842600"/>
              <a:ext cx="35350" cy="43700"/>
            </a:xfrm>
            <a:custGeom>
              <a:avLst/>
              <a:gdLst/>
              <a:ahLst/>
              <a:cxnLst/>
              <a:rect l="l" t="t" r="r" b="b"/>
              <a:pathLst>
                <a:path w="1414" h="1748" extrusionOk="0">
                  <a:moveTo>
                    <a:pt x="788" y="1"/>
                  </a:moveTo>
                  <a:cubicBezTo>
                    <a:pt x="754" y="1"/>
                    <a:pt x="718" y="6"/>
                    <a:pt x="681" y="17"/>
                  </a:cubicBezTo>
                  <a:cubicBezTo>
                    <a:pt x="0" y="214"/>
                    <a:pt x="145" y="1748"/>
                    <a:pt x="145" y="1748"/>
                  </a:cubicBezTo>
                  <a:lnTo>
                    <a:pt x="1414" y="1498"/>
                  </a:lnTo>
                  <a:cubicBezTo>
                    <a:pt x="1414" y="1498"/>
                    <a:pt x="1366" y="1"/>
                    <a:pt x="788" y="1"/>
                  </a:cubicBezTo>
                  <a:close/>
                </a:path>
              </a:pathLst>
            </a:custGeom>
            <a:solidFill>
              <a:srgbClr val="F398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20;p31"/>
            <p:cNvSpPr/>
            <p:nvPr/>
          </p:nvSpPr>
          <p:spPr>
            <a:xfrm>
              <a:off x="-1674250" y="2451250"/>
              <a:ext cx="603525" cy="409700"/>
            </a:xfrm>
            <a:custGeom>
              <a:avLst/>
              <a:gdLst/>
              <a:ahLst/>
              <a:cxnLst/>
              <a:rect l="l" t="t" r="r" b="b"/>
              <a:pathLst>
                <a:path w="24141" h="16388" extrusionOk="0">
                  <a:moveTo>
                    <a:pt x="2595" y="1"/>
                  </a:moveTo>
                  <a:cubicBezTo>
                    <a:pt x="2549" y="1"/>
                    <a:pt x="2504" y="1"/>
                    <a:pt x="2460" y="3"/>
                  </a:cubicBezTo>
                  <a:cubicBezTo>
                    <a:pt x="0" y="84"/>
                    <a:pt x="191" y="1854"/>
                    <a:pt x="191" y="1854"/>
                  </a:cubicBezTo>
                  <a:lnTo>
                    <a:pt x="1626" y="1991"/>
                  </a:lnTo>
                  <a:cubicBezTo>
                    <a:pt x="1626" y="1991"/>
                    <a:pt x="2951" y="2409"/>
                    <a:pt x="3796" y="2978"/>
                  </a:cubicBezTo>
                  <a:cubicBezTo>
                    <a:pt x="4641" y="3547"/>
                    <a:pt x="6113" y="3545"/>
                    <a:pt x="6928" y="3797"/>
                  </a:cubicBezTo>
                  <a:cubicBezTo>
                    <a:pt x="7743" y="4049"/>
                    <a:pt x="9035" y="5065"/>
                    <a:pt x="9720" y="5555"/>
                  </a:cubicBezTo>
                  <a:cubicBezTo>
                    <a:pt x="10404" y="6043"/>
                    <a:pt x="12213" y="6579"/>
                    <a:pt x="13366" y="6672"/>
                  </a:cubicBezTo>
                  <a:cubicBezTo>
                    <a:pt x="14520" y="6766"/>
                    <a:pt x="15841" y="8063"/>
                    <a:pt x="15841" y="8063"/>
                  </a:cubicBezTo>
                  <a:lnTo>
                    <a:pt x="19917" y="12658"/>
                  </a:lnTo>
                  <a:cubicBezTo>
                    <a:pt x="19917" y="12658"/>
                    <a:pt x="18112" y="13347"/>
                    <a:pt x="17502" y="13391"/>
                  </a:cubicBezTo>
                  <a:cubicBezTo>
                    <a:pt x="17454" y="13395"/>
                    <a:pt x="17399" y="13396"/>
                    <a:pt x="17337" y="13396"/>
                  </a:cubicBezTo>
                  <a:cubicBezTo>
                    <a:pt x="16614" y="13396"/>
                    <a:pt x="15021" y="13180"/>
                    <a:pt x="14355" y="13174"/>
                  </a:cubicBezTo>
                  <a:cubicBezTo>
                    <a:pt x="14351" y="13174"/>
                    <a:pt x="14347" y="13174"/>
                    <a:pt x="14343" y="13174"/>
                  </a:cubicBezTo>
                  <a:cubicBezTo>
                    <a:pt x="13620" y="13174"/>
                    <a:pt x="12583" y="13715"/>
                    <a:pt x="12041" y="13927"/>
                  </a:cubicBezTo>
                  <a:cubicBezTo>
                    <a:pt x="11935" y="13969"/>
                    <a:pt x="11837" y="13985"/>
                    <a:pt x="11747" y="13985"/>
                  </a:cubicBezTo>
                  <a:cubicBezTo>
                    <a:pt x="11375" y="13985"/>
                    <a:pt x="11151" y="13700"/>
                    <a:pt x="11151" y="13700"/>
                  </a:cubicBezTo>
                  <a:lnTo>
                    <a:pt x="10391" y="14191"/>
                  </a:lnTo>
                  <a:cubicBezTo>
                    <a:pt x="10391" y="14191"/>
                    <a:pt x="9896" y="14778"/>
                    <a:pt x="9442" y="15308"/>
                  </a:cubicBezTo>
                  <a:cubicBezTo>
                    <a:pt x="8990" y="15838"/>
                    <a:pt x="9054" y="16388"/>
                    <a:pt x="9054" y="16388"/>
                  </a:cubicBezTo>
                  <a:cubicBezTo>
                    <a:pt x="9054" y="16388"/>
                    <a:pt x="11258" y="16274"/>
                    <a:pt x="12539" y="15835"/>
                  </a:cubicBezTo>
                  <a:cubicBezTo>
                    <a:pt x="13428" y="15531"/>
                    <a:pt x="15876" y="15485"/>
                    <a:pt x="17295" y="15485"/>
                  </a:cubicBezTo>
                  <a:cubicBezTo>
                    <a:pt x="17924" y="15485"/>
                    <a:pt x="18350" y="15494"/>
                    <a:pt x="18350" y="15494"/>
                  </a:cubicBezTo>
                  <a:cubicBezTo>
                    <a:pt x="18350" y="15494"/>
                    <a:pt x="21734" y="15347"/>
                    <a:pt x="22937" y="14397"/>
                  </a:cubicBezTo>
                  <a:cubicBezTo>
                    <a:pt x="24140" y="13447"/>
                    <a:pt x="23849" y="12664"/>
                    <a:pt x="23627" y="11836"/>
                  </a:cubicBezTo>
                  <a:cubicBezTo>
                    <a:pt x="23404" y="11008"/>
                    <a:pt x="21458" y="9103"/>
                    <a:pt x="21458" y="9103"/>
                  </a:cubicBezTo>
                  <a:cubicBezTo>
                    <a:pt x="21458" y="9103"/>
                    <a:pt x="18221" y="6537"/>
                    <a:pt x="16802" y="5338"/>
                  </a:cubicBezTo>
                  <a:cubicBezTo>
                    <a:pt x="15382" y="4138"/>
                    <a:pt x="12231" y="2735"/>
                    <a:pt x="11527" y="2439"/>
                  </a:cubicBezTo>
                  <a:cubicBezTo>
                    <a:pt x="10835" y="2151"/>
                    <a:pt x="5129" y="1"/>
                    <a:pt x="2595" y="1"/>
                  </a:cubicBezTo>
                  <a:close/>
                </a:path>
              </a:pathLst>
            </a:custGeom>
            <a:solidFill>
              <a:srgbClr val="F398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921;p31"/>
            <p:cNvSpPr/>
            <p:nvPr/>
          </p:nvSpPr>
          <p:spPr>
            <a:xfrm>
              <a:off x="-1922450" y="2501050"/>
              <a:ext cx="744550" cy="581950"/>
            </a:xfrm>
            <a:custGeom>
              <a:avLst/>
              <a:gdLst/>
              <a:ahLst/>
              <a:cxnLst/>
              <a:rect l="l" t="t" r="r" b="b"/>
              <a:pathLst>
                <a:path w="29782" h="23278" extrusionOk="0">
                  <a:moveTo>
                    <a:pt x="10293" y="0"/>
                  </a:moveTo>
                  <a:lnTo>
                    <a:pt x="9628" y="1382"/>
                  </a:lnTo>
                  <a:lnTo>
                    <a:pt x="7854" y="3775"/>
                  </a:lnTo>
                  <a:lnTo>
                    <a:pt x="3850" y="8987"/>
                  </a:lnTo>
                  <a:cubicBezTo>
                    <a:pt x="3850" y="8987"/>
                    <a:pt x="1176" y="11987"/>
                    <a:pt x="702" y="12814"/>
                  </a:cubicBezTo>
                  <a:cubicBezTo>
                    <a:pt x="229" y="13642"/>
                    <a:pt x="604" y="14691"/>
                    <a:pt x="604" y="14691"/>
                  </a:cubicBezTo>
                  <a:cubicBezTo>
                    <a:pt x="604" y="14691"/>
                    <a:pt x="0" y="15477"/>
                    <a:pt x="73" y="16032"/>
                  </a:cubicBezTo>
                  <a:cubicBezTo>
                    <a:pt x="129" y="16458"/>
                    <a:pt x="547" y="16746"/>
                    <a:pt x="1535" y="16746"/>
                  </a:cubicBezTo>
                  <a:cubicBezTo>
                    <a:pt x="1832" y="16746"/>
                    <a:pt x="2181" y="16720"/>
                    <a:pt x="2586" y="16664"/>
                  </a:cubicBezTo>
                  <a:cubicBezTo>
                    <a:pt x="4342" y="16423"/>
                    <a:pt x="4662" y="15845"/>
                    <a:pt x="4662" y="15845"/>
                  </a:cubicBezTo>
                  <a:cubicBezTo>
                    <a:pt x="4662" y="15845"/>
                    <a:pt x="5075" y="15420"/>
                    <a:pt x="5830" y="14789"/>
                  </a:cubicBezTo>
                  <a:cubicBezTo>
                    <a:pt x="6349" y="14355"/>
                    <a:pt x="7165" y="14287"/>
                    <a:pt x="7625" y="14287"/>
                  </a:cubicBezTo>
                  <a:cubicBezTo>
                    <a:pt x="7834" y="14287"/>
                    <a:pt x="7969" y="14301"/>
                    <a:pt x="7969" y="14301"/>
                  </a:cubicBezTo>
                  <a:cubicBezTo>
                    <a:pt x="7969" y="14301"/>
                    <a:pt x="8625" y="14475"/>
                    <a:pt x="9058" y="14714"/>
                  </a:cubicBezTo>
                  <a:cubicBezTo>
                    <a:pt x="9168" y="14775"/>
                    <a:pt x="9286" y="14801"/>
                    <a:pt x="9408" y="14801"/>
                  </a:cubicBezTo>
                  <a:cubicBezTo>
                    <a:pt x="9769" y="14801"/>
                    <a:pt x="10167" y="14578"/>
                    <a:pt x="10505" y="14372"/>
                  </a:cubicBezTo>
                  <a:cubicBezTo>
                    <a:pt x="10693" y="14257"/>
                    <a:pt x="10971" y="14215"/>
                    <a:pt x="11256" y="14215"/>
                  </a:cubicBezTo>
                  <a:cubicBezTo>
                    <a:pt x="11656" y="14215"/>
                    <a:pt x="12070" y="14297"/>
                    <a:pt x="12275" y="14372"/>
                  </a:cubicBezTo>
                  <a:cubicBezTo>
                    <a:pt x="12319" y="14388"/>
                    <a:pt x="12364" y="14395"/>
                    <a:pt x="12410" y="14395"/>
                  </a:cubicBezTo>
                  <a:cubicBezTo>
                    <a:pt x="12727" y="14395"/>
                    <a:pt x="13054" y="14054"/>
                    <a:pt x="13054" y="14054"/>
                  </a:cubicBezTo>
                  <a:lnTo>
                    <a:pt x="13415" y="14813"/>
                  </a:lnTo>
                  <a:cubicBezTo>
                    <a:pt x="13415" y="14813"/>
                    <a:pt x="13506" y="15941"/>
                    <a:pt x="13487" y="16539"/>
                  </a:cubicBezTo>
                  <a:cubicBezTo>
                    <a:pt x="13468" y="17132"/>
                    <a:pt x="13506" y="18692"/>
                    <a:pt x="14404" y="18692"/>
                  </a:cubicBezTo>
                  <a:cubicBezTo>
                    <a:pt x="14412" y="18692"/>
                    <a:pt x="14420" y="18692"/>
                    <a:pt x="14428" y="18691"/>
                  </a:cubicBezTo>
                  <a:cubicBezTo>
                    <a:pt x="15349" y="18664"/>
                    <a:pt x="15462" y="17859"/>
                    <a:pt x="15462" y="17859"/>
                  </a:cubicBezTo>
                  <a:lnTo>
                    <a:pt x="15514" y="15586"/>
                  </a:lnTo>
                  <a:lnTo>
                    <a:pt x="15571" y="15410"/>
                  </a:lnTo>
                  <a:cubicBezTo>
                    <a:pt x="15571" y="15410"/>
                    <a:pt x="15685" y="14300"/>
                    <a:pt x="15925" y="13943"/>
                  </a:cubicBezTo>
                  <a:cubicBezTo>
                    <a:pt x="16016" y="13808"/>
                    <a:pt x="16167" y="13749"/>
                    <a:pt x="16322" y="13749"/>
                  </a:cubicBezTo>
                  <a:cubicBezTo>
                    <a:pt x="16576" y="13749"/>
                    <a:pt x="16838" y="13906"/>
                    <a:pt x="16862" y="14146"/>
                  </a:cubicBezTo>
                  <a:cubicBezTo>
                    <a:pt x="16902" y="14532"/>
                    <a:pt x="16848" y="16985"/>
                    <a:pt x="16848" y="16985"/>
                  </a:cubicBezTo>
                  <a:cubicBezTo>
                    <a:pt x="16848" y="16985"/>
                    <a:pt x="16612" y="21343"/>
                    <a:pt x="16694" y="22308"/>
                  </a:cubicBezTo>
                  <a:cubicBezTo>
                    <a:pt x="16752" y="22990"/>
                    <a:pt x="17135" y="23277"/>
                    <a:pt x="17610" y="23277"/>
                  </a:cubicBezTo>
                  <a:cubicBezTo>
                    <a:pt x="17807" y="23277"/>
                    <a:pt x="18020" y="23228"/>
                    <a:pt x="18231" y="23137"/>
                  </a:cubicBezTo>
                  <a:cubicBezTo>
                    <a:pt x="18955" y="22827"/>
                    <a:pt x="18744" y="20720"/>
                    <a:pt x="18744" y="20720"/>
                  </a:cubicBezTo>
                  <a:lnTo>
                    <a:pt x="18524" y="17310"/>
                  </a:lnTo>
                  <a:lnTo>
                    <a:pt x="18625" y="14671"/>
                  </a:lnTo>
                  <a:lnTo>
                    <a:pt x="19368" y="13439"/>
                  </a:lnTo>
                  <a:lnTo>
                    <a:pt x="20383" y="12157"/>
                  </a:lnTo>
                  <a:lnTo>
                    <a:pt x="21050" y="11830"/>
                  </a:lnTo>
                  <a:cubicBezTo>
                    <a:pt x="21050" y="11830"/>
                    <a:pt x="21377" y="11989"/>
                    <a:pt x="21701" y="11989"/>
                  </a:cubicBezTo>
                  <a:cubicBezTo>
                    <a:pt x="21707" y="11989"/>
                    <a:pt x="21713" y="11989"/>
                    <a:pt x="21718" y="11989"/>
                  </a:cubicBezTo>
                  <a:cubicBezTo>
                    <a:pt x="22048" y="11982"/>
                    <a:pt x="22951" y="11517"/>
                    <a:pt x="23541" y="11296"/>
                  </a:cubicBezTo>
                  <a:cubicBezTo>
                    <a:pt x="23770" y="11209"/>
                    <a:pt x="24126" y="11176"/>
                    <a:pt x="24553" y="11176"/>
                  </a:cubicBezTo>
                  <a:cubicBezTo>
                    <a:pt x="25228" y="11176"/>
                    <a:pt x="26080" y="11260"/>
                    <a:pt x="26887" y="11357"/>
                  </a:cubicBezTo>
                  <a:cubicBezTo>
                    <a:pt x="27021" y="11373"/>
                    <a:pt x="27154" y="11380"/>
                    <a:pt x="27287" y="11380"/>
                  </a:cubicBezTo>
                  <a:cubicBezTo>
                    <a:pt x="28464" y="11380"/>
                    <a:pt x="29552" y="10818"/>
                    <a:pt x="29552" y="10818"/>
                  </a:cubicBezTo>
                  <a:lnTo>
                    <a:pt x="29782" y="10171"/>
                  </a:lnTo>
                  <a:lnTo>
                    <a:pt x="27934" y="8373"/>
                  </a:lnTo>
                  <a:cubicBezTo>
                    <a:pt x="27934" y="8373"/>
                    <a:pt x="25888" y="6206"/>
                    <a:pt x="25553" y="6054"/>
                  </a:cubicBezTo>
                  <a:cubicBezTo>
                    <a:pt x="25216" y="5903"/>
                    <a:pt x="24023" y="4653"/>
                    <a:pt x="22613" y="4462"/>
                  </a:cubicBezTo>
                  <a:cubicBezTo>
                    <a:pt x="21205" y="4272"/>
                    <a:pt x="19827" y="3677"/>
                    <a:pt x="19250" y="3273"/>
                  </a:cubicBezTo>
                  <a:cubicBezTo>
                    <a:pt x="18673" y="2868"/>
                    <a:pt x="18311" y="2260"/>
                    <a:pt x="17539" y="1892"/>
                  </a:cubicBezTo>
                  <a:cubicBezTo>
                    <a:pt x="16767" y="1524"/>
                    <a:pt x="15183" y="1719"/>
                    <a:pt x="14355" y="1381"/>
                  </a:cubicBezTo>
                  <a:cubicBezTo>
                    <a:pt x="13524" y="1045"/>
                    <a:pt x="13738" y="698"/>
                    <a:pt x="12751" y="355"/>
                  </a:cubicBezTo>
                  <a:cubicBezTo>
                    <a:pt x="11765" y="13"/>
                    <a:pt x="10293" y="0"/>
                    <a:pt x="102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0922;p31"/>
            <p:cNvSpPr/>
            <p:nvPr/>
          </p:nvSpPr>
          <p:spPr>
            <a:xfrm>
              <a:off x="-1823575" y="2744125"/>
              <a:ext cx="258700" cy="108275"/>
            </a:xfrm>
            <a:custGeom>
              <a:avLst/>
              <a:gdLst/>
              <a:ahLst/>
              <a:cxnLst/>
              <a:rect l="l" t="t" r="r" b="b"/>
              <a:pathLst>
                <a:path w="10348" h="4331" extrusionOk="0">
                  <a:moveTo>
                    <a:pt x="5328" y="1"/>
                  </a:moveTo>
                  <a:cubicBezTo>
                    <a:pt x="4515" y="1"/>
                    <a:pt x="3540" y="149"/>
                    <a:pt x="2413" y="664"/>
                  </a:cubicBezTo>
                  <a:cubicBezTo>
                    <a:pt x="1" y="1765"/>
                    <a:pt x="221" y="4331"/>
                    <a:pt x="221" y="4331"/>
                  </a:cubicBezTo>
                  <a:lnTo>
                    <a:pt x="741" y="4306"/>
                  </a:lnTo>
                  <a:lnTo>
                    <a:pt x="10347" y="2529"/>
                  </a:lnTo>
                  <a:lnTo>
                    <a:pt x="9812" y="1748"/>
                  </a:lnTo>
                  <a:cubicBezTo>
                    <a:pt x="9812" y="1748"/>
                    <a:pt x="8394" y="371"/>
                    <a:pt x="7468" y="256"/>
                  </a:cubicBezTo>
                  <a:cubicBezTo>
                    <a:pt x="6975" y="194"/>
                    <a:pt x="6256" y="1"/>
                    <a:pt x="53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0923;p31"/>
            <p:cNvSpPr/>
            <p:nvPr/>
          </p:nvSpPr>
          <p:spPr>
            <a:xfrm>
              <a:off x="-1759325" y="2518525"/>
              <a:ext cx="225450" cy="146400"/>
            </a:xfrm>
            <a:custGeom>
              <a:avLst/>
              <a:gdLst/>
              <a:ahLst/>
              <a:cxnLst/>
              <a:rect l="l" t="t" r="r" b="b"/>
              <a:pathLst>
                <a:path w="9018" h="5856" extrusionOk="0">
                  <a:moveTo>
                    <a:pt x="3432" y="0"/>
                  </a:moveTo>
                  <a:lnTo>
                    <a:pt x="1" y="5054"/>
                  </a:lnTo>
                  <a:cubicBezTo>
                    <a:pt x="1" y="5054"/>
                    <a:pt x="2269" y="5855"/>
                    <a:pt x="4789" y="5855"/>
                  </a:cubicBezTo>
                  <a:cubicBezTo>
                    <a:pt x="5007" y="5855"/>
                    <a:pt x="5228" y="5849"/>
                    <a:pt x="5449" y="5836"/>
                  </a:cubicBezTo>
                  <a:cubicBezTo>
                    <a:pt x="8218" y="5671"/>
                    <a:pt x="9018" y="3395"/>
                    <a:pt x="7466" y="1745"/>
                  </a:cubicBezTo>
                  <a:cubicBezTo>
                    <a:pt x="5914" y="95"/>
                    <a:pt x="3432" y="0"/>
                    <a:pt x="3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924;p31"/>
            <p:cNvSpPr/>
            <p:nvPr/>
          </p:nvSpPr>
          <p:spPr>
            <a:xfrm>
              <a:off x="-1559100" y="2628675"/>
              <a:ext cx="276800" cy="134750"/>
            </a:xfrm>
            <a:custGeom>
              <a:avLst/>
              <a:gdLst/>
              <a:ahLst/>
              <a:cxnLst/>
              <a:rect l="l" t="t" r="r" b="b"/>
              <a:pathLst>
                <a:path w="11072" h="5390" extrusionOk="0">
                  <a:moveTo>
                    <a:pt x="4772" y="0"/>
                  </a:moveTo>
                  <a:cubicBezTo>
                    <a:pt x="1305" y="0"/>
                    <a:pt x="24" y="1775"/>
                    <a:pt x="12" y="2253"/>
                  </a:cubicBezTo>
                  <a:cubicBezTo>
                    <a:pt x="1" y="2739"/>
                    <a:pt x="806" y="4690"/>
                    <a:pt x="3416" y="5164"/>
                  </a:cubicBezTo>
                  <a:cubicBezTo>
                    <a:pt x="4261" y="5318"/>
                    <a:pt x="5119" y="5389"/>
                    <a:pt x="5933" y="5389"/>
                  </a:cubicBezTo>
                  <a:cubicBezTo>
                    <a:pt x="7633" y="5389"/>
                    <a:pt x="9138" y="5079"/>
                    <a:pt x="9918" y="4562"/>
                  </a:cubicBezTo>
                  <a:cubicBezTo>
                    <a:pt x="11071" y="3798"/>
                    <a:pt x="10588" y="3301"/>
                    <a:pt x="9286" y="1796"/>
                  </a:cubicBezTo>
                  <a:cubicBezTo>
                    <a:pt x="7984" y="291"/>
                    <a:pt x="4939" y="1"/>
                    <a:pt x="4939" y="1"/>
                  </a:cubicBezTo>
                  <a:cubicBezTo>
                    <a:pt x="4883" y="1"/>
                    <a:pt x="4827" y="0"/>
                    <a:pt x="47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925;p31"/>
            <p:cNvSpPr/>
            <p:nvPr/>
          </p:nvSpPr>
          <p:spPr>
            <a:xfrm>
              <a:off x="-1606050" y="2463700"/>
              <a:ext cx="242625" cy="76600"/>
            </a:xfrm>
            <a:custGeom>
              <a:avLst/>
              <a:gdLst/>
              <a:ahLst/>
              <a:cxnLst/>
              <a:rect l="l" t="t" r="r" b="b"/>
              <a:pathLst>
                <a:path w="9705" h="3064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627" y="394"/>
                    <a:pt x="3379" y="913"/>
                  </a:cubicBezTo>
                  <a:cubicBezTo>
                    <a:pt x="6132" y="1433"/>
                    <a:pt x="9704" y="3063"/>
                    <a:pt x="9704" y="3063"/>
                  </a:cubicBezTo>
                  <a:cubicBezTo>
                    <a:pt x="9704" y="3063"/>
                    <a:pt x="8541" y="2329"/>
                    <a:pt x="6222" y="1396"/>
                  </a:cubicBezTo>
                  <a:cubicBezTo>
                    <a:pt x="3903" y="464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926;p31"/>
            <p:cNvSpPr/>
            <p:nvPr/>
          </p:nvSpPr>
          <p:spPr>
            <a:xfrm>
              <a:off x="-1228000" y="2631775"/>
              <a:ext cx="120125" cy="106075"/>
            </a:xfrm>
            <a:custGeom>
              <a:avLst/>
              <a:gdLst/>
              <a:ahLst/>
              <a:cxnLst/>
              <a:rect l="l" t="t" r="r" b="b"/>
              <a:pathLst>
                <a:path w="4805" h="4243" extrusionOk="0">
                  <a:moveTo>
                    <a:pt x="1" y="1"/>
                  </a:moveTo>
                  <a:cubicBezTo>
                    <a:pt x="766" y="887"/>
                    <a:pt x="2292" y="1875"/>
                    <a:pt x="2901" y="2438"/>
                  </a:cubicBezTo>
                  <a:cubicBezTo>
                    <a:pt x="3511" y="3003"/>
                    <a:pt x="4804" y="4242"/>
                    <a:pt x="4804" y="4242"/>
                  </a:cubicBezTo>
                  <a:cubicBezTo>
                    <a:pt x="4804" y="4242"/>
                    <a:pt x="4538" y="3616"/>
                    <a:pt x="3199" y="2290"/>
                  </a:cubicBezTo>
                  <a:cubicBezTo>
                    <a:pt x="1862" y="964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927;p31"/>
            <p:cNvSpPr/>
            <p:nvPr/>
          </p:nvSpPr>
          <p:spPr>
            <a:xfrm>
              <a:off x="-1657400" y="2535600"/>
              <a:ext cx="82275" cy="77100"/>
            </a:xfrm>
            <a:custGeom>
              <a:avLst/>
              <a:gdLst/>
              <a:ahLst/>
              <a:cxnLst/>
              <a:rect l="l" t="t" r="r" b="b"/>
              <a:pathLst>
                <a:path w="3291" h="3084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796" y="239"/>
                    <a:pt x="1918" y="1126"/>
                  </a:cubicBezTo>
                  <a:cubicBezTo>
                    <a:pt x="3041" y="2013"/>
                    <a:pt x="3237" y="3084"/>
                    <a:pt x="3237" y="3084"/>
                  </a:cubicBezTo>
                  <a:cubicBezTo>
                    <a:pt x="3237" y="3084"/>
                    <a:pt x="3291" y="2249"/>
                    <a:pt x="2470" y="1293"/>
                  </a:cubicBezTo>
                  <a:cubicBezTo>
                    <a:pt x="1649" y="338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928;p31"/>
            <p:cNvSpPr/>
            <p:nvPr/>
          </p:nvSpPr>
          <p:spPr>
            <a:xfrm>
              <a:off x="-1740250" y="2624275"/>
              <a:ext cx="97250" cy="24175"/>
            </a:xfrm>
            <a:custGeom>
              <a:avLst/>
              <a:gdLst/>
              <a:ahLst/>
              <a:cxnLst/>
              <a:rect l="l" t="t" r="r" b="b"/>
              <a:pathLst>
                <a:path w="3890" h="967" extrusionOk="0">
                  <a:moveTo>
                    <a:pt x="338" y="1"/>
                  </a:moveTo>
                  <a:lnTo>
                    <a:pt x="0" y="409"/>
                  </a:lnTo>
                  <a:cubicBezTo>
                    <a:pt x="0" y="409"/>
                    <a:pt x="1265" y="800"/>
                    <a:pt x="2169" y="915"/>
                  </a:cubicBezTo>
                  <a:cubicBezTo>
                    <a:pt x="2471" y="954"/>
                    <a:pt x="2762" y="967"/>
                    <a:pt x="3017" y="967"/>
                  </a:cubicBezTo>
                  <a:cubicBezTo>
                    <a:pt x="3527" y="967"/>
                    <a:pt x="3890" y="915"/>
                    <a:pt x="3890" y="915"/>
                  </a:cubicBezTo>
                  <a:cubicBezTo>
                    <a:pt x="3890" y="915"/>
                    <a:pt x="2604" y="848"/>
                    <a:pt x="1522" y="571"/>
                  </a:cubicBezTo>
                  <a:cubicBezTo>
                    <a:pt x="439" y="294"/>
                    <a:pt x="338" y="1"/>
                    <a:pt x="3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0929;p31"/>
            <p:cNvSpPr/>
            <p:nvPr/>
          </p:nvSpPr>
          <p:spPr>
            <a:xfrm>
              <a:off x="-1550775" y="2640100"/>
              <a:ext cx="75025" cy="95950"/>
            </a:xfrm>
            <a:custGeom>
              <a:avLst/>
              <a:gdLst/>
              <a:ahLst/>
              <a:cxnLst/>
              <a:rect l="l" t="t" r="r" b="b"/>
              <a:pathLst>
                <a:path w="3001" h="3838" extrusionOk="0">
                  <a:moveTo>
                    <a:pt x="3001" y="1"/>
                  </a:moveTo>
                  <a:cubicBezTo>
                    <a:pt x="3000" y="1"/>
                    <a:pt x="597" y="531"/>
                    <a:pt x="299" y="1741"/>
                  </a:cubicBezTo>
                  <a:cubicBezTo>
                    <a:pt x="1" y="2950"/>
                    <a:pt x="2344" y="3837"/>
                    <a:pt x="2344" y="3837"/>
                  </a:cubicBezTo>
                  <a:cubicBezTo>
                    <a:pt x="2344" y="3837"/>
                    <a:pt x="550" y="2693"/>
                    <a:pt x="607" y="1741"/>
                  </a:cubicBezTo>
                  <a:cubicBezTo>
                    <a:pt x="665" y="790"/>
                    <a:pt x="3000" y="1"/>
                    <a:pt x="30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930;p31"/>
            <p:cNvSpPr/>
            <p:nvPr/>
          </p:nvSpPr>
          <p:spPr>
            <a:xfrm>
              <a:off x="-1355900" y="2672050"/>
              <a:ext cx="42675" cy="72200"/>
            </a:xfrm>
            <a:custGeom>
              <a:avLst/>
              <a:gdLst/>
              <a:ahLst/>
              <a:cxnLst/>
              <a:rect l="l" t="t" r="r" b="b"/>
              <a:pathLst>
                <a:path w="1707" h="2888" extrusionOk="0">
                  <a:moveTo>
                    <a:pt x="0" y="1"/>
                  </a:moveTo>
                  <a:cubicBezTo>
                    <a:pt x="1" y="1"/>
                    <a:pt x="1342" y="1074"/>
                    <a:pt x="1161" y="1718"/>
                  </a:cubicBezTo>
                  <a:cubicBezTo>
                    <a:pt x="980" y="2362"/>
                    <a:pt x="135" y="2888"/>
                    <a:pt x="135" y="2888"/>
                  </a:cubicBezTo>
                  <a:cubicBezTo>
                    <a:pt x="135" y="2888"/>
                    <a:pt x="1706" y="2392"/>
                    <a:pt x="1494" y="1615"/>
                  </a:cubicBezTo>
                  <a:cubicBezTo>
                    <a:pt x="1282" y="838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0931;p31"/>
            <p:cNvSpPr/>
            <p:nvPr/>
          </p:nvSpPr>
          <p:spPr>
            <a:xfrm>
              <a:off x="-1799600" y="2758250"/>
              <a:ext cx="74625" cy="56725"/>
            </a:xfrm>
            <a:custGeom>
              <a:avLst/>
              <a:gdLst/>
              <a:ahLst/>
              <a:cxnLst/>
              <a:rect l="l" t="t" r="r" b="b"/>
              <a:pathLst>
                <a:path w="2985" h="2269" extrusionOk="0">
                  <a:moveTo>
                    <a:pt x="2984" y="1"/>
                  </a:moveTo>
                  <a:cubicBezTo>
                    <a:pt x="2984" y="1"/>
                    <a:pt x="2163" y="239"/>
                    <a:pt x="1267" y="763"/>
                  </a:cubicBezTo>
                  <a:cubicBezTo>
                    <a:pt x="371" y="1286"/>
                    <a:pt x="0" y="2269"/>
                    <a:pt x="0" y="2269"/>
                  </a:cubicBezTo>
                  <a:cubicBezTo>
                    <a:pt x="0" y="2269"/>
                    <a:pt x="512" y="1420"/>
                    <a:pt x="1288" y="1007"/>
                  </a:cubicBezTo>
                  <a:cubicBezTo>
                    <a:pt x="2064" y="594"/>
                    <a:pt x="2881" y="378"/>
                    <a:pt x="2881" y="378"/>
                  </a:cubicBezTo>
                  <a:lnTo>
                    <a:pt x="29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0932;p31"/>
            <p:cNvSpPr/>
            <p:nvPr/>
          </p:nvSpPr>
          <p:spPr>
            <a:xfrm>
              <a:off x="-1723425" y="2756475"/>
              <a:ext cx="94275" cy="14100"/>
            </a:xfrm>
            <a:custGeom>
              <a:avLst/>
              <a:gdLst/>
              <a:ahLst/>
              <a:cxnLst/>
              <a:rect l="l" t="t" r="r" b="b"/>
              <a:pathLst>
                <a:path w="3771" h="564" extrusionOk="0">
                  <a:moveTo>
                    <a:pt x="742" y="1"/>
                  </a:moveTo>
                  <a:cubicBezTo>
                    <a:pt x="387" y="1"/>
                    <a:pt x="142" y="14"/>
                    <a:pt x="142" y="14"/>
                  </a:cubicBezTo>
                  <a:lnTo>
                    <a:pt x="0" y="405"/>
                  </a:lnTo>
                  <a:cubicBezTo>
                    <a:pt x="0" y="405"/>
                    <a:pt x="322" y="224"/>
                    <a:pt x="1202" y="224"/>
                  </a:cubicBezTo>
                  <a:cubicBezTo>
                    <a:pt x="1326" y="224"/>
                    <a:pt x="1461" y="228"/>
                    <a:pt x="1608" y="236"/>
                  </a:cubicBezTo>
                  <a:cubicBezTo>
                    <a:pt x="2797" y="302"/>
                    <a:pt x="3771" y="563"/>
                    <a:pt x="3771" y="563"/>
                  </a:cubicBezTo>
                  <a:cubicBezTo>
                    <a:pt x="3771" y="563"/>
                    <a:pt x="3341" y="309"/>
                    <a:pt x="2396" y="127"/>
                  </a:cubicBezTo>
                  <a:cubicBezTo>
                    <a:pt x="1860" y="23"/>
                    <a:pt x="1207" y="1"/>
                    <a:pt x="7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0933;p31"/>
            <p:cNvSpPr/>
            <p:nvPr/>
          </p:nvSpPr>
          <p:spPr>
            <a:xfrm>
              <a:off x="-1906800" y="2768875"/>
              <a:ext cx="59950" cy="103125"/>
            </a:xfrm>
            <a:custGeom>
              <a:avLst/>
              <a:gdLst/>
              <a:ahLst/>
              <a:cxnLst/>
              <a:rect l="l" t="t" r="r" b="b"/>
              <a:pathLst>
                <a:path w="2398" h="4125" extrusionOk="0">
                  <a:moveTo>
                    <a:pt x="2398" y="0"/>
                  </a:moveTo>
                  <a:cubicBezTo>
                    <a:pt x="2398" y="0"/>
                    <a:pt x="666" y="1389"/>
                    <a:pt x="333" y="2410"/>
                  </a:cubicBezTo>
                  <a:cubicBezTo>
                    <a:pt x="0" y="3432"/>
                    <a:pt x="553" y="4124"/>
                    <a:pt x="553" y="4124"/>
                  </a:cubicBezTo>
                  <a:cubicBezTo>
                    <a:pt x="553" y="4124"/>
                    <a:pt x="263" y="3352"/>
                    <a:pt x="673" y="2470"/>
                  </a:cubicBezTo>
                  <a:cubicBezTo>
                    <a:pt x="1082" y="1586"/>
                    <a:pt x="2398" y="0"/>
                    <a:pt x="23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0934;p31"/>
            <p:cNvSpPr/>
            <p:nvPr/>
          </p:nvSpPr>
          <p:spPr>
            <a:xfrm>
              <a:off x="-1913775" y="2891600"/>
              <a:ext cx="84925" cy="19900"/>
            </a:xfrm>
            <a:custGeom>
              <a:avLst/>
              <a:gdLst/>
              <a:ahLst/>
              <a:cxnLst/>
              <a:rect l="l" t="t" r="r" b="b"/>
              <a:pathLst>
                <a:path w="3397" h="796" extrusionOk="0">
                  <a:moveTo>
                    <a:pt x="267" y="1"/>
                  </a:moveTo>
                  <a:lnTo>
                    <a:pt x="267" y="1"/>
                  </a:lnTo>
                  <a:cubicBezTo>
                    <a:pt x="266" y="1"/>
                    <a:pt x="1" y="490"/>
                    <a:pt x="565" y="667"/>
                  </a:cubicBezTo>
                  <a:cubicBezTo>
                    <a:pt x="855" y="758"/>
                    <a:pt x="1004" y="795"/>
                    <a:pt x="1187" y="795"/>
                  </a:cubicBezTo>
                  <a:cubicBezTo>
                    <a:pt x="1359" y="795"/>
                    <a:pt x="1562" y="762"/>
                    <a:pt x="1943" y="711"/>
                  </a:cubicBezTo>
                  <a:cubicBezTo>
                    <a:pt x="2726" y="606"/>
                    <a:pt x="3396" y="224"/>
                    <a:pt x="3396" y="224"/>
                  </a:cubicBezTo>
                  <a:lnTo>
                    <a:pt x="3396" y="224"/>
                  </a:lnTo>
                  <a:cubicBezTo>
                    <a:pt x="3396" y="224"/>
                    <a:pt x="2158" y="557"/>
                    <a:pt x="1367" y="557"/>
                  </a:cubicBezTo>
                  <a:cubicBezTo>
                    <a:pt x="1323" y="557"/>
                    <a:pt x="1281" y="556"/>
                    <a:pt x="1240" y="554"/>
                  </a:cubicBezTo>
                  <a:cubicBezTo>
                    <a:pt x="464" y="512"/>
                    <a:pt x="267" y="1"/>
                    <a:pt x="2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0935;p31"/>
            <p:cNvSpPr/>
            <p:nvPr/>
          </p:nvSpPr>
          <p:spPr>
            <a:xfrm>
              <a:off x="-1871375" y="2860125"/>
              <a:ext cx="39775" cy="12200"/>
            </a:xfrm>
            <a:custGeom>
              <a:avLst/>
              <a:gdLst/>
              <a:ahLst/>
              <a:cxnLst/>
              <a:rect l="l" t="t" r="r" b="b"/>
              <a:pathLst>
                <a:path w="1591" h="488" extrusionOk="0">
                  <a:moveTo>
                    <a:pt x="249" y="1"/>
                  </a:moveTo>
                  <a:cubicBezTo>
                    <a:pt x="183" y="1"/>
                    <a:pt x="104" y="26"/>
                    <a:pt x="0" y="93"/>
                  </a:cubicBezTo>
                  <a:cubicBezTo>
                    <a:pt x="0" y="93"/>
                    <a:pt x="325" y="487"/>
                    <a:pt x="774" y="487"/>
                  </a:cubicBezTo>
                  <a:cubicBezTo>
                    <a:pt x="804" y="487"/>
                    <a:pt x="833" y="486"/>
                    <a:pt x="864" y="482"/>
                  </a:cubicBezTo>
                  <a:cubicBezTo>
                    <a:pt x="1358" y="425"/>
                    <a:pt x="1591" y="101"/>
                    <a:pt x="1591" y="101"/>
                  </a:cubicBezTo>
                  <a:lnTo>
                    <a:pt x="1591" y="101"/>
                  </a:lnTo>
                  <a:cubicBezTo>
                    <a:pt x="1591" y="101"/>
                    <a:pt x="1202" y="256"/>
                    <a:pt x="852" y="256"/>
                  </a:cubicBezTo>
                  <a:cubicBezTo>
                    <a:pt x="833" y="256"/>
                    <a:pt x="815" y="255"/>
                    <a:pt x="796" y="254"/>
                  </a:cubicBezTo>
                  <a:cubicBezTo>
                    <a:pt x="522" y="241"/>
                    <a:pt x="449" y="1"/>
                    <a:pt x="2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0936;p31"/>
            <p:cNvSpPr/>
            <p:nvPr/>
          </p:nvSpPr>
          <p:spPr>
            <a:xfrm>
              <a:off x="-1699375" y="2837325"/>
              <a:ext cx="109050" cy="18950"/>
            </a:xfrm>
            <a:custGeom>
              <a:avLst/>
              <a:gdLst/>
              <a:ahLst/>
              <a:cxnLst/>
              <a:rect l="l" t="t" r="r" b="b"/>
              <a:pathLst>
                <a:path w="4362" h="758" extrusionOk="0">
                  <a:moveTo>
                    <a:pt x="2254" y="0"/>
                  </a:moveTo>
                  <a:cubicBezTo>
                    <a:pt x="2083" y="0"/>
                    <a:pt x="1893" y="43"/>
                    <a:pt x="1624" y="169"/>
                  </a:cubicBezTo>
                  <a:cubicBezTo>
                    <a:pt x="1164" y="383"/>
                    <a:pt x="870" y="580"/>
                    <a:pt x="555" y="580"/>
                  </a:cubicBezTo>
                  <a:cubicBezTo>
                    <a:pt x="386" y="580"/>
                    <a:pt x="211" y="523"/>
                    <a:pt x="1" y="381"/>
                  </a:cubicBezTo>
                  <a:lnTo>
                    <a:pt x="1" y="381"/>
                  </a:lnTo>
                  <a:cubicBezTo>
                    <a:pt x="1" y="381"/>
                    <a:pt x="25" y="758"/>
                    <a:pt x="525" y="758"/>
                  </a:cubicBezTo>
                  <a:cubicBezTo>
                    <a:pt x="600" y="758"/>
                    <a:pt x="687" y="749"/>
                    <a:pt x="785" y="729"/>
                  </a:cubicBezTo>
                  <a:cubicBezTo>
                    <a:pt x="1501" y="586"/>
                    <a:pt x="1752" y="225"/>
                    <a:pt x="2192" y="225"/>
                  </a:cubicBezTo>
                  <a:cubicBezTo>
                    <a:pt x="2214" y="225"/>
                    <a:pt x="2236" y="226"/>
                    <a:pt x="2258" y="228"/>
                  </a:cubicBezTo>
                  <a:cubicBezTo>
                    <a:pt x="2672" y="260"/>
                    <a:pt x="2808" y="466"/>
                    <a:pt x="3220" y="466"/>
                  </a:cubicBezTo>
                  <a:cubicBezTo>
                    <a:pt x="3289" y="466"/>
                    <a:pt x="3365" y="460"/>
                    <a:pt x="3452" y="447"/>
                  </a:cubicBezTo>
                  <a:cubicBezTo>
                    <a:pt x="4057" y="353"/>
                    <a:pt x="4362" y="61"/>
                    <a:pt x="4362" y="61"/>
                  </a:cubicBezTo>
                  <a:lnTo>
                    <a:pt x="4362" y="61"/>
                  </a:lnTo>
                  <a:cubicBezTo>
                    <a:pt x="4362" y="61"/>
                    <a:pt x="4060" y="201"/>
                    <a:pt x="3568" y="201"/>
                  </a:cubicBezTo>
                  <a:cubicBezTo>
                    <a:pt x="3455" y="201"/>
                    <a:pt x="3332" y="193"/>
                    <a:pt x="3200" y="175"/>
                  </a:cubicBezTo>
                  <a:cubicBezTo>
                    <a:pt x="2762" y="115"/>
                    <a:pt x="2533" y="0"/>
                    <a:pt x="22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0937;p31"/>
            <p:cNvSpPr/>
            <p:nvPr/>
          </p:nvSpPr>
          <p:spPr>
            <a:xfrm>
              <a:off x="-1360775" y="2765450"/>
              <a:ext cx="152950" cy="20550"/>
            </a:xfrm>
            <a:custGeom>
              <a:avLst/>
              <a:gdLst/>
              <a:ahLst/>
              <a:cxnLst/>
              <a:rect l="l" t="t" r="r" b="b"/>
              <a:pathLst>
                <a:path w="6118" h="822" extrusionOk="0">
                  <a:moveTo>
                    <a:pt x="6118" y="0"/>
                  </a:moveTo>
                  <a:lnTo>
                    <a:pt x="6118" y="0"/>
                  </a:lnTo>
                  <a:cubicBezTo>
                    <a:pt x="6118" y="0"/>
                    <a:pt x="5723" y="87"/>
                    <a:pt x="4714" y="90"/>
                  </a:cubicBezTo>
                  <a:cubicBezTo>
                    <a:pt x="4707" y="90"/>
                    <a:pt x="4700" y="90"/>
                    <a:pt x="4693" y="90"/>
                  </a:cubicBezTo>
                  <a:cubicBezTo>
                    <a:pt x="3967" y="90"/>
                    <a:pt x="3330" y="5"/>
                    <a:pt x="2596" y="5"/>
                  </a:cubicBezTo>
                  <a:cubicBezTo>
                    <a:pt x="2320" y="5"/>
                    <a:pt x="2031" y="17"/>
                    <a:pt x="1718" y="50"/>
                  </a:cubicBezTo>
                  <a:cubicBezTo>
                    <a:pt x="564" y="172"/>
                    <a:pt x="0" y="821"/>
                    <a:pt x="0" y="821"/>
                  </a:cubicBezTo>
                  <a:cubicBezTo>
                    <a:pt x="0" y="821"/>
                    <a:pt x="783" y="333"/>
                    <a:pt x="1496" y="275"/>
                  </a:cubicBezTo>
                  <a:cubicBezTo>
                    <a:pt x="1913" y="241"/>
                    <a:pt x="2264" y="204"/>
                    <a:pt x="2779" y="204"/>
                  </a:cubicBezTo>
                  <a:cubicBezTo>
                    <a:pt x="3146" y="204"/>
                    <a:pt x="3596" y="223"/>
                    <a:pt x="4214" y="275"/>
                  </a:cubicBezTo>
                  <a:cubicBezTo>
                    <a:pt x="4414" y="292"/>
                    <a:pt x="4596" y="299"/>
                    <a:pt x="4759" y="299"/>
                  </a:cubicBezTo>
                  <a:cubicBezTo>
                    <a:pt x="5803" y="299"/>
                    <a:pt x="6118" y="0"/>
                    <a:pt x="61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0938;p31"/>
            <p:cNvSpPr/>
            <p:nvPr/>
          </p:nvSpPr>
          <p:spPr>
            <a:xfrm>
              <a:off x="-1576050" y="2890700"/>
              <a:ext cx="33475" cy="66275"/>
            </a:xfrm>
            <a:custGeom>
              <a:avLst/>
              <a:gdLst/>
              <a:ahLst/>
              <a:cxnLst/>
              <a:rect l="l" t="t" r="r" b="b"/>
              <a:pathLst>
                <a:path w="1339" h="2651" extrusionOk="0">
                  <a:moveTo>
                    <a:pt x="96" y="0"/>
                  </a:moveTo>
                  <a:cubicBezTo>
                    <a:pt x="96" y="1"/>
                    <a:pt x="0" y="1100"/>
                    <a:pt x="28" y="1658"/>
                  </a:cubicBezTo>
                  <a:cubicBezTo>
                    <a:pt x="53" y="2203"/>
                    <a:pt x="230" y="2650"/>
                    <a:pt x="747" y="2650"/>
                  </a:cubicBezTo>
                  <a:cubicBezTo>
                    <a:pt x="761" y="2650"/>
                    <a:pt x="775" y="2650"/>
                    <a:pt x="789" y="2649"/>
                  </a:cubicBezTo>
                  <a:cubicBezTo>
                    <a:pt x="1339" y="2624"/>
                    <a:pt x="1310" y="1859"/>
                    <a:pt x="1310" y="1859"/>
                  </a:cubicBezTo>
                  <a:lnTo>
                    <a:pt x="977" y="1759"/>
                  </a:lnTo>
                  <a:cubicBezTo>
                    <a:pt x="977" y="1759"/>
                    <a:pt x="854" y="2190"/>
                    <a:pt x="603" y="2190"/>
                  </a:cubicBezTo>
                  <a:cubicBezTo>
                    <a:pt x="555" y="2190"/>
                    <a:pt x="502" y="2175"/>
                    <a:pt x="445" y="2137"/>
                  </a:cubicBezTo>
                  <a:cubicBezTo>
                    <a:pt x="88" y="1904"/>
                    <a:pt x="96" y="1"/>
                    <a:pt x="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939;p31"/>
            <p:cNvSpPr/>
            <p:nvPr/>
          </p:nvSpPr>
          <p:spPr>
            <a:xfrm>
              <a:off x="-1550925" y="2911075"/>
              <a:ext cx="7650" cy="19500"/>
            </a:xfrm>
            <a:custGeom>
              <a:avLst/>
              <a:gdLst/>
              <a:ahLst/>
              <a:cxnLst/>
              <a:rect l="l" t="t" r="r" b="b"/>
              <a:pathLst>
                <a:path w="306" h="780" extrusionOk="0">
                  <a:moveTo>
                    <a:pt x="218" y="1"/>
                  </a:moveTo>
                  <a:lnTo>
                    <a:pt x="1" y="727"/>
                  </a:lnTo>
                  <a:lnTo>
                    <a:pt x="305" y="77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940;p31"/>
            <p:cNvSpPr/>
            <p:nvPr/>
          </p:nvSpPr>
          <p:spPr>
            <a:xfrm>
              <a:off x="-1534600" y="2828925"/>
              <a:ext cx="41725" cy="23475"/>
            </a:xfrm>
            <a:custGeom>
              <a:avLst/>
              <a:gdLst/>
              <a:ahLst/>
              <a:cxnLst/>
              <a:rect l="l" t="t" r="r" b="b"/>
              <a:pathLst>
                <a:path w="1669" h="939" extrusionOk="0">
                  <a:moveTo>
                    <a:pt x="733" y="0"/>
                  </a:moveTo>
                  <a:cubicBezTo>
                    <a:pt x="216" y="0"/>
                    <a:pt x="0" y="435"/>
                    <a:pt x="0" y="435"/>
                  </a:cubicBezTo>
                  <a:cubicBezTo>
                    <a:pt x="0" y="435"/>
                    <a:pt x="372" y="167"/>
                    <a:pt x="782" y="167"/>
                  </a:cubicBezTo>
                  <a:cubicBezTo>
                    <a:pt x="818" y="167"/>
                    <a:pt x="854" y="169"/>
                    <a:pt x="891" y="174"/>
                  </a:cubicBezTo>
                  <a:cubicBezTo>
                    <a:pt x="1340" y="231"/>
                    <a:pt x="1668" y="939"/>
                    <a:pt x="1668" y="939"/>
                  </a:cubicBezTo>
                  <a:cubicBezTo>
                    <a:pt x="1668" y="939"/>
                    <a:pt x="1521" y="112"/>
                    <a:pt x="891" y="13"/>
                  </a:cubicBezTo>
                  <a:cubicBezTo>
                    <a:pt x="835" y="4"/>
                    <a:pt x="783" y="0"/>
                    <a:pt x="7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941;p31"/>
            <p:cNvSpPr/>
            <p:nvPr/>
          </p:nvSpPr>
          <p:spPr>
            <a:xfrm>
              <a:off x="-1502075" y="2983975"/>
              <a:ext cx="39800" cy="83125"/>
            </a:xfrm>
            <a:custGeom>
              <a:avLst/>
              <a:gdLst/>
              <a:ahLst/>
              <a:cxnLst/>
              <a:rect l="l" t="t" r="r" b="b"/>
              <a:pathLst>
                <a:path w="1592" h="3325" extrusionOk="0">
                  <a:moveTo>
                    <a:pt x="1477" y="0"/>
                  </a:moveTo>
                  <a:cubicBezTo>
                    <a:pt x="1477" y="0"/>
                    <a:pt x="1317" y="2111"/>
                    <a:pt x="1072" y="2647"/>
                  </a:cubicBezTo>
                  <a:cubicBezTo>
                    <a:pt x="973" y="2862"/>
                    <a:pt x="865" y="2954"/>
                    <a:pt x="761" y="2954"/>
                  </a:cubicBezTo>
                  <a:cubicBezTo>
                    <a:pt x="605" y="2954"/>
                    <a:pt x="458" y="2749"/>
                    <a:pt x="363" y="2446"/>
                  </a:cubicBezTo>
                  <a:cubicBezTo>
                    <a:pt x="203" y="1940"/>
                    <a:pt x="232" y="1662"/>
                    <a:pt x="232" y="1662"/>
                  </a:cubicBezTo>
                  <a:lnTo>
                    <a:pt x="232" y="1662"/>
                  </a:lnTo>
                  <a:cubicBezTo>
                    <a:pt x="232" y="1662"/>
                    <a:pt x="0" y="2808"/>
                    <a:pt x="276" y="3154"/>
                  </a:cubicBezTo>
                  <a:cubicBezTo>
                    <a:pt x="276" y="3154"/>
                    <a:pt x="499" y="3325"/>
                    <a:pt x="808" y="3325"/>
                  </a:cubicBezTo>
                  <a:cubicBezTo>
                    <a:pt x="908" y="3325"/>
                    <a:pt x="1016" y="3307"/>
                    <a:pt x="1129" y="3260"/>
                  </a:cubicBezTo>
                  <a:cubicBezTo>
                    <a:pt x="1592" y="3068"/>
                    <a:pt x="1513" y="2228"/>
                    <a:pt x="1517" y="1795"/>
                  </a:cubicBezTo>
                  <a:cubicBezTo>
                    <a:pt x="1520" y="1361"/>
                    <a:pt x="1477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942;p31"/>
            <p:cNvSpPr/>
            <p:nvPr/>
          </p:nvSpPr>
          <p:spPr>
            <a:xfrm>
              <a:off x="-1468500" y="2790125"/>
              <a:ext cx="39675" cy="65650"/>
            </a:xfrm>
            <a:custGeom>
              <a:avLst/>
              <a:gdLst/>
              <a:ahLst/>
              <a:cxnLst/>
              <a:rect l="l" t="t" r="r" b="b"/>
              <a:pathLst>
                <a:path w="1587" h="2626" extrusionOk="0">
                  <a:moveTo>
                    <a:pt x="1421" y="1"/>
                  </a:moveTo>
                  <a:lnTo>
                    <a:pt x="1421" y="1"/>
                  </a:lnTo>
                  <a:cubicBezTo>
                    <a:pt x="1290" y="391"/>
                    <a:pt x="1032" y="847"/>
                    <a:pt x="516" y="1393"/>
                  </a:cubicBezTo>
                  <a:cubicBezTo>
                    <a:pt x="0" y="1939"/>
                    <a:pt x="200" y="2625"/>
                    <a:pt x="200" y="2625"/>
                  </a:cubicBezTo>
                  <a:cubicBezTo>
                    <a:pt x="249" y="2392"/>
                    <a:pt x="322" y="2165"/>
                    <a:pt x="420" y="1947"/>
                  </a:cubicBezTo>
                  <a:cubicBezTo>
                    <a:pt x="580" y="1590"/>
                    <a:pt x="963" y="1378"/>
                    <a:pt x="1275" y="782"/>
                  </a:cubicBezTo>
                  <a:cubicBezTo>
                    <a:pt x="1586" y="187"/>
                    <a:pt x="1421" y="1"/>
                    <a:pt x="14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943;p31"/>
            <p:cNvSpPr/>
            <p:nvPr/>
          </p:nvSpPr>
          <p:spPr>
            <a:xfrm>
              <a:off x="-1160800" y="2761625"/>
              <a:ext cx="69700" cy="25625"/>
            </a:xfrm>
            <a:custGeom>
              <a:avLst/>
              <a:gdLst/>
              <a:ahLst/>
              <a:cxnLst/>
              <a:rect l="l" t="t" r="r" b="b"/>
              <a:pathLst>
                <a:path w="2788" h="1025" extrusionOk="0">
                  <a:moveTo>
                    <a:pt x="1357" y="1"/>
                  </a:moveTo>
                  <a:cubicBezTo>
                    <a:pt x="617" y="1"/>
                    <a:pt x="0" y="476"/>
                    <a:pt x="0" y="476"/>
                  </a:cubicBezTo>
                  <a:cubicBezTo>
                    <a:pt x="0" y="476"/>
                    <a:pt x="392" y="265"/>
                    <a:pt x="979" y="265"/>
                  </a:cubicBezTo>
                  <a:cubicBezTo>
                    <a:pt x="1121" y="265"/>
                    <a:pt x="1275" y="277"/>
                    <a:pt x="1438" y="308"/>
                  </a:cubicBezTo>
                  <a:cubicBezTo>
                    <a:pt x="2270" y="466"/>
                    <a:pt x="2607" y="1024"/>
                    <a:pt x="2607" y="1024"/>
                  </a:cubicBezTo>
                  <a:cubicBezTo>
                    <a:pt x="2607" y="1024"/>
                    <a:pt x="2788" y="385"/>
                    <a:pt x="1852" y="78"/>
                  </a:cubicBezTo>
                  <a:cubicBezTo>
                    <a:pt x="1684" y="23"/>
                    <a:pt x="1518" y="1"/>
                    <a:pt x="13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944;p31"/>
            <p:cNvSpPr/>
            <p:nvPr/>
          </p:nvSpPr>
          <p:spPr>
            <a:xfrm>
              <a:off x="-1941200" y="2447750"/>
              <a:ext cx="869100" cy="643950"/>
            </a:xfrm>
            <a:custGeom>
              <a:avLst/>
              <a:gdLst/>
              <a:ahLst/>
              <a:cxnLst/>
              <a:rect l="l" t="t" r="r" b="b"/>
              <a:pathLst>
                <a:path w="34764" h="25758" extrusionOk="0">
                  <a:moveTo>
                    <a:pt x="11146" y="2063"/>
                  </a:moveTo>
                  <a:cubicBezTo>
                    <a:pt x="11156" y="2065"/>
                    <a:pt x="11166" y="2067"/>
                    <a:pt x="11175" y="2070"/>
                  </a:cubicBezTo>
                  <a:cubicBezTo>
                    <a:pt x="11165" y="2072"/>
                    <a:pt x="11154" y="2075"/>
                    <a:pt x="11142" y="2078"/>
                  </a:cubicBezTo>
                  <a:cubicBezTo>
                    <a:pt x="11143" y="2077"/>
                    <a:pt x="11144" y="2074"/>
                    <a:pt x="11144" y="2073"/>
                  </a:cubicBezTo>
                  <a:lnTo>
                    <a:pt x="11144" y="2072"/>
                  </a:lnTo>
                  <a:cubicBezTo>
                    <a:pt x="11144" y="2070"/>
                    <a:pt x="11144" y="2066"/>
                    <a:pt x="11146" y="2063"/>
                  </a:cubicBezTo>
                  <a:close/>
                  <a:moveTo>
                    <a:pt x="18367" y="3732"/>
                  </a:moveTo>
                  <a:lnTo>
                    <a:pt x="18363" y="3737"/>
                  </a:lnTo>
                  <a:cubicBezTo>
                    <a:pt x="18363" y="3737"/>
                    <a:pt x="18362" y="3736"/>
                    <a:pt x="18362" y="3735"/>
                  </a:cubicBezTo>
                  <a:lnTo>
                    <a:pt x="18367" y="3732"/>
                  </a:lnTo>
                  <a:close/>
                  <a:moveTo>
                    <a:pt x="19256" y="4325"/>
                  </a:moveTo>
                  <a:cubicBezTo>
                    <a:pt x="19257" y="4335"/>
                    <a:pt x="19256" y="4346"/>
                    <a:pt x="19258" y="4356"/>
                  </a:cubicBezTo>
                  <a:lnTo>
                    <a:pt x="19255" y="4356"/>
                  </a:lnTo>
                  <a:lnTo>
                    <a:pt x="19255" y="4350"/>
                  </a:lnTo>
                  <a:cubicBezTo>
                    <a:pt x="19256" y="4343"/>
                    <a:pt x="19253" y="4337"/>
                    <a:pt x="19248" y="4331"/>
                  </a:cubicBezTo>
                  <a:cubicBezTo>
                    <a:pt x="19250" y="4330"/>
                    <a:pt x="19254" y="4329"/>
                    <a:pt x="19256" y="4326"/>
                  </a:cubicBezTo>
                  <a:lnTo>
                    <a:pt x="19256" y="4325"/>
                  </a:lnTo>
                  <a:close/>
                  <a:moveTo>
                    <a:pt x="19528" y="4887"/>
                  </a:moveTo>
                  <a:cubicBezTo>
                    <a:pt x="19540" y="4902"/>
                    <a:pt x="19550" y="4918"/>
                    <a:pt x="19564" y="4934"/>
                  </a:cubicBezTo>
                  <a:lnTo>
                    <a:pt x="19518" y="4901"/>
                  </a:lnTo>
                  <a:cubicBezTo>
                    <a:pt x="19522" y="4896"/>
                    <a:pt x="19524" y="4892"/>
                    <a:pt x="19528" y="4887"/>
                  </a:cubicBezTo>
                  <a:close/>
                  <a:moveTo>
                    <a:pt x="25225" y="7142"/>
                  </a:moveTo>
                  <a:lnTo>
                    <a:pt x="25225" y="7142"/>
                  </a:lnTo>
                  <a:cubicBezTo>
                    <a:pt x="25241" y="7148"/>
                    <a:pt x="25258" y="7154"/>
                    <a:pt x="25274" y="7160"/>
                  </a:cubicBezTo>
                  <a:cubicBezTo>
                    <a:pt x="25273" y="7163"/>
                    <a:pt x="25272" y="7167"/>
                    <a:pt x="25271" y="7169"/>
                  </a:cubicBezTo>
                  <a:lnTo>
                    <a:pt x="25271" y="7168"/>
                  </a:lnTo>
                  <a:cubicBezTo>
                    <a:pt x="25256" y="7160"/>
                    <a:pt x="25240" y="7151"/>
                    <a:pt x="25225" y="7142"/>
                  </a:cubicBezTo>
                  <a:close/>
                  <a:moveTo>
                    <a:pt x="15262" y="7146"/>
                  </a:moveTo>
                  <a:lnTo>
                    <a:pt x="15262" y="7146"/>
                  </a:lnTo>
                  <a:cubicBezTo>
                    <a:pt x="15248" y="7178"/>
                    <a:pt x="15233" y="7208"/>
                    <a:pt x="15220" y="7238"/>
                  </a:cubicBezTo>
                  <a:lnTo>
                    <a:pt x="15220" y="7237"/>
                  </a:lnTo>
                  <a:cubicBezTo>
                    <a:pt x="15206" y="7244"/>
                    <a:pt x="15193" y="7252"/>
                    <a:pt x="15181" y="7260"/>
                  </a:cubicBezTo>
                  <a:cubicBezTo>
                    <a:pt x="15208" y="7224"/>
                    <a:pt x="15236" y="7186"/>
                    <a:pt x="15262" y="7146"/>
                  </a:cubicBezTo>
                  <a:close/>
                  <a:moveTo>
                    <a:pt x="10750" y="2965"/>
                  </a:moveTo>
                  <a:cubicBezTo>
                    <a:pt x="12018" y="3044"/>
                    <a:pt x="13214" y="3439"/>
                    <a:pt x="14190" y="4278"/>
                  </a:cubicBezTo>
                  <a:cubicBezTo>
                    <a:pt x="14949" y="4931"/>
                    <a:pt x="15448" y="5855"/>
                    <a:pt x="15370" y="6682"/>
                  </a:cubicBezTo>
                  <a:cubicBezTo>
                    <a:pt x="14586" y="7986"/>
                    <a:pt x="13044" y="8417"/>
                    <a:pt x="11427" y="8417"/>
                  </a:cubicBezTo>
                  <a:cubicBezTo>
                    <a:pt x="10026" y="8417"/>
                    <a:pt x="8569" y="8093"/>
                    <a:pt x="7500" y="7733"/>
                  </a:cubicBezTo>
                  <a:cubicBezTo>
                    <a:pt x="8066" y="6971"/>
                    <a:pt x="8614" y="6195"/>
                    <a:pt x="9148" y="5408"/>
                  </a:cubicBezTo>
                  <a:lnTo>
                    <a:pt x="9148" y="5407"/>
                  </a:lnTo>
                  <a:cubicBezTo>
                    <a:pt x="9666" y="4640"/>
                    <a:pt x="10318" y="3827"/>
                    <a:pt x="10750" y="2965"/>
                  </a:cubicBezTo>
                  <a:close/>
                  <a:moveTo>
                    <a:pt x="13198" y="291"/>
                  </a:moveTo>
                  <a:cubicBezTo>
                    <a:pt x="14303" y="291"/>
                    <a:pt x="15566" y="600"/>
                    <a:pt x="16328" y="772"/>
                  </a:cubicBezTo>
                  <a:lnTo>
                    <a:pt x="16328" y="771"/>
                  </a:lnTo>
                  <a:cubicBezTo>
                    <a:pt x="18794" y="1326"/>
                    <a:pt x="21246" y="2280"/>
                    <a:pt x="23539" y="3338"/>
                  </a:cubicBezTo>
                  <a:cubicBezTo>
                    <a:pt x="25898" y="4427"/>
                    <a:pt x="27729" y="5982"/>
                    <a:pt x="29725" y="7608"/>
                  </a:cubicBezTo>
                  <a:cubicBezTo>
                    <a:pt x="31435" y="9000"/>
                    <a:pt x="33556" y="10203"/>
                    <a:pt x="34216" y="12342"/>
                  </a:cubicBezTo>
                  <a:cubicBezTo>
                    <a:pt x="33840" y="12026"/>
                    <a:pt x="33314" y="11899"/>
                    <a:pt x="32806" y="11899"/>
                  </a:cubicBezTo>
                  <a:cubicBezTo>
                    <a:pt x="32603" y="11899"/>
                    <a:pt x="32403" y="11919"/>
                    <a:pt x="32217" y="11956"/>
                  </a:cubicBezTo>
                  <a:cubicBezTo>
                    <a:pt x="31836" y="12030"/>
                    <a:pt x="31483" y="12178"/>
                    <a:pt x="31140" y="12348"/>
                  </a:cubicBezTo>
                  <a:cubicBezTo>
                    <a:pt x="30285" y="11770"/>
                    <a:pt x="29740" y="10918"/>
                    <a:pt x="29003" y="10211"/>
                  </a:cubicBezTo>
                  <a:cubicBezTo>
                    <a:pt x="28279" y="9513"/>
                    <a:pt x="27418" y="9046"/>
                    <a:pt x="26858" y="8238"/>
                  </a:cubicBezTo>
                  <a:cubicBezTo>
                    <a:pt x="26759" y="8043"/>
                    <a:pt x="26681" y="7837"/>
                    <a:pt x="26627" y="7626"/>
                  </a:cubicBezTo>
                  <a:cubicBezTo>
                    <a:pt x="26623" y="7613"/>
                    <a:pt x="26613" y="7609"/>
                    <a:pt x="26602" y="7609"/>
                  </a:cubicBezTo>
                  <a:cubicBezTo>
                    <a:pt x="26596" y="7609"/>
                    <a:pt x="26591" y="7610"/>
                    <a:pt x="26586" y="7611"/>
                  </a:cubicBezTo>
                  <a:cubicBezTo>
                    <a:pt x="26568" y="7589"/>
                    <a:pt x="26541" y="7574"/>
                    <a:pt x="26509" y="7574"/>
                  </a:cubicBezTo>
                  <a:cubicBezTo>
                    <a:pt x="26491" y="7574"/>
                    <a:pt x="26470" y="7579"/>
                    <a:pt x="26449" y="7591"/>
                  </a:cubicBezTo>
                  <a:cubicBezTo>
                    <a:pt x="26391" y="7624"/>
                    <a:pt x="26335" y="7661"/>
                    <a:pt x="26282" y="7704"/>
                  </a:cubicBezTo>
                  <a:cubicBezTo>
                    <a:pt x="26210" y="7620"/>
                    <a:pt x="26155" y="7524"/>
                    <a:pt x="26119" y="7419"/>
                  </a:cubicBezTo>
                  <a:cubicBezTo>
                    <a:pt x="26075" y="7286"/>
                    <a:pt x="26086" y="7161"/>
                    <a:pt x="26076" y="7025"/>
                  </a:cubicBezTo>
                  <a:cubicBezTo>
                    <a:pt x="26076" y="7021"/>
                    <a:pt x="26071" y="7022"/>
                    <a:pt x="26070" y="7020"/>
                  </a:cubicBezTo>
                  <a:cubicBezTo>
                    <a:pt x="26213" y="6885"/>
                    <a:pt x="26391" y="6784"/>
                    <a:pt x="26591" y="6709"/>
                  </a:cubicBezTo>
                  <a:cubicBezTo>
                    <a:pt x="26699" y="6670"/>
                    <a:pt x="26723" y="6469"/>
                    <a:pt x="26596" y="6469"/>
                  </a:cubicBezTo>
                  <a:cubicBezTo>
                    <a:pt x="26588" y="6469"/>
                    <a:pt x="26580" y="6470"/>
                    <a:pt x="26572" y="6471"/>
                  </a:cubicBezTo>
                  <a:cubicBezTo>
                    <a:pt x="26209" y="6533"/>
                    <a:pt x="25901" y="6766"/>
                    <a:pt x="25702" y="7071"/>
                  </a:cubicBezTo>
                  <a:cubicBezTo>
                    <a:pt x="24545" y="6547"/>
                    <a:pt x="23423" y="6516"/>
                    <a:pt x="22212" y="6235"/>
                  </a:cubicBezTo>
                  <a:cubicBezTo>
                    <a:pt x="21528" y="6077"/>
                    <a:pt x="19501" y="5150"/>
                    <a:pt x="19371" y="4252"/>
                  </a:cubicBezTo>
                  <a:cubicBezTo>
                    <a:pt x="19445" y="4210"/>
                    <a:pt x="19522" y="4173"/>
                    <a:pt x="19602" y="4144"/>
                  </a:cubicBezTo>
                  <a:cubicBezTo>
                    <a:pt x="19709" y="4104"/>
                    <a:pt x="19736" y="3904"/>
                    <a:pt x="19605" y="3904"/>
                  </a:cubicBezTo>
                  <a:cubicBezTo>
                    <a:pt x="19598" y="3904"/>
                    <a:pt x="19591" y="3904"/>
                    <a:pt x="19583" y="3906"/>
                  </a:cubicBezTo>
                  <a:cubicBezTo>
                    <a:pt x="19350" y="3940"/>
                    <a:pt x="19128" y="4071"/>
                    <a:pt x="18963" y="4248"/>
                  </a:cubicBezTo>
                  <a:cubicBezTo>
                    <a:pt x="18757" y="4148"/>
                    <a:pt x="18607" y="3973"/>
                    <a:pt x="18673" y="3750"/>
                  </a:cubicBezTo>
                  <a:cubicBezTo>
                    <a:pt x="18691" y="3732"/>
                    <a:pt x="18705" y="3713"/>
                    <a:pt x="18724" y="3696"/>
                  </a:cubicBezTo>
                  <a:cubicBezTo>
                    <a:pt x="18896" y="3530"/>
                    <a:pt x="19104" y="3448"/>
                    <a:pt x="19302" y="3323"/>
                  </a:cubicBezTo>
                  <a:cubicBezTo>
                    <a:pt x="19409" y="3255"/>
                    <a:pt x="19379" y="3089"/>
                    <a:pt x="19261" y="3089"/>
                  </a:cubicBezTo>
                  <a:cubicBezTo>
                    <a:pt x="19248" y="3089"/>
                    <a:pt x="19234" y="3091"/>
                    <a:pt x="19220" y="3095"/>
                  </a:cubicBezTo>
                  <a:cubicBezTo>
                    <a:pt x="18949" y="3169"/>
                    <a:pt x="18685" y="3351"/>
                    <a:pt x="18483" y="3582"/>
                  </a:cubicBezTo>
                  <a:cubicBezTo>
                    <a:pt x="18360" y="3595"/>
                    <a:pt x="18238" y="3631"/>
                    <a:pt x="18114" y="3642"/>
                  </a:cubicBezTo>
                  <a:cubicBezTo>
                    <a:pt x="18077" y="3645"/>
                    <a:pt x="18040" y="3646"/>
                    <a:pt x="18004" y="3646"/>
                  </a:cubicBezTo>
                  <a:cubicBezTo>
                    <a:pt x="17978" y="3646"/>
                    <a:pt x="17952" y="3646"/>
                    <a:pt x="17926" y="3646"/>
                  </a:cubicBezTo>
                  <a:cubicBezTo>
                    <a:pt x="17877" y="3646"/>
                    <a:pt x="17829" y="3647"/>
                    <a:pt x="17781" y="3655"/>
                  </a:cubicBezTo>
                  <a:cubicBezTo>
                    <a:pt x="17459" y="3517"/>
                    <a:pt x="17148" y="3357"/>
                    <a:pt x="16759" y="3347"/>
                  </a:cubicBezTo>
                  <a:cubicBezTo>
                    <a:pt x="16706" y="3345"/>
                    <a:pt x="16654" y="3345"/>
                    <a:pt x="16602" y="3345"/>
                  </a:cubicBezTo>
                  <a:cubicBezTo>
                    <a:pt x="16340" y="3345"/>
                    <a:pt x="16091" y="3360"/>
                    <a:pt x="15848" y="3360"/>
                  </a:cubicBezTo>
                  <a:cubicBezTo>
                    <a:pt x="15495" y="3360"/>
                    <a:pt x="15155" y="3328"/>
                    <a:pt x="14805" y="3170"/>
                  </a:cubicBezTo>
                  <a:cubicBezTo>
                    <a:pt x="14647" y="3045"/>
                    <a:pt x="14501" y="2912"/>
                    <a:pt x="14320" y="2778"/>
                  </a:cubicBezTo>
                  <a:cubicBezTo>
                    <a:pt x="14022" y="2559"/>
                    <a:pt x="13696" y="2382"/>
                    <a:pt x="13351" y="2252"/>
                  </a:cubicBezTo>
                  <a:cubicBezTo>
                    <a:pt x="13318" y="2241"/>
                    <a:pt x="13285" y="2232"/>
                    <a:pt x="13252" y="2220"/>
                  </a:cubicBezTo>
                  <a:cubicBezTo>
                    <a:pt x="13004" y="2029"/>
                    <a:pt x="12713" y="1925"/>
                    <a:pt x="12390" y="1875"/>
                  </a:cubicBezTo>
                  <a:cubicBezTo>
                    <a:pt x="11975" y="1811"/>
                    <a:pt x="11379" y="1934"/>
                    <a:pt x="11017" y="1690"/>
                  </a:cubicBezTo>
                  <a:cubicBezTo>
                    <a:pt x="11131" y="605"/>
                    <a:pt x="12084" y="291"/>
                    <a:pt x="13198" y="291"/>
                  </a:cubicBezTo>
                  <a:close/>
                  <a:moveTo>
                    <a:pt x="30883" y="12473"/>
                  </a:moveTo>
                  <a:lnTo>
                    <a:pt x="30887" y="12476"/>
                  </a:lnTo>
                  <a:lnTo>
                    <a:pt x="30875" y="12481"/>
                  </a:lnTo>
                  <a:cubicBezTo>
                    <a:pt x="30879" y="12479"/>
                    <a:pt x="30880" y="12476"/>
                    <a:pt x="30883" y="12473"/>
                  </a:cubicBezTo>
                  <a:close/>
                  <a:moveTo>
                    <a:pt x="21124" y="14438"/>
                  </a:moveTo>
                  <a:lnTo>
                    <a:pt x="21124" y="14438"/>
                  </a:lnTo>
                  <a:cubicBezTo>
                    <a:pt x="21120" y="14450"/>
                    <a:pt x="21115" y="14462"/>
                    <a:pt x="21111" y="14473"/>
                  </a:cubicBezTo>
                  <a:cubicBezTo>
                    <a:pt x="21114" y="14463"/>
                    <a:pt x="21116" y="14452"/>
                    <a:pt x="21118" y="14440"/>
                  </a:cubicBezTo>
                  <a:lnTo>
                    <a:pt x="21118" y="14439"/>
                  </a:lnTo>
                  <a:lnTo>
                    <a:pt x="21124" y="14438"/>
                  </a:lnTo>
                  <a:close/>
                  <a:moveTo>
                    <a:pt x="21062" y="14612"/>
                  </a:moveTo>
                  <a:cubicBezTo>
                    <a:pt x="21055" y="14630"/>
                    <a:pt x="21046" y="14645"/>
                    <a:pt x="21038" y="14663"/>
                  </a:cubicBezTo>
                  <a:cubicBezTo>
                    <a:pt x="21041" y="14656"/>
                    <a:pt x="21044" y="14649"/>
                    <a:pt x="21046" y="14642"/>
                  </a:cubicBezTo>
                  <a:lnTo>
                    <a:pt x="21046" y="14641"/>
                  </a:lnTo>
                  <a:cubicBezTo>
                    <a:pt x="21052" y="14632"/>
                    <a:pt x="21058" y="14622"/>
                    <a:pt x="21062" y="14612"/>
                  </a:cubicBezTo>
                  <a:close/>
                  <a:moveTo>
                    <a:pt x="20082" y="15718"/>
                  </a:moveTo>
                  <a:lnTo>
                    <a:pt x="20082" y="15718"/>
                  </a:lnTo>
                  <a:cubicBezTo>
                    <a:pt x="20065" y="15742"/>
                    <a:pt x="20045" y="15765"/>
                    <a:pt x="20029" y="15790"/>
                  </a:cubicBezTo>
                  <a:lnTo>
                    <a:pt x="20029" y="15789"/>
                  </a:lnTo>
                  <a:cubicBezTo>
                    <a:pt x="20003" y="15830"/>
                    <a:pt x="19980" y="15871"/>
                    <a:pt x="19956" y="15913"/>
                  </a:cubicBezTo>
                  <a:cubicBezTo>
                    <a:pt x="19954" y="15905"/>
                    <a:pt x="19953" y="15899"/>
                    <a:pt x="19952" y="15891"/>
                  </a:cubicBezTo>
                  <a:cubicBezTo>
                    <a:pt x="19984" y="15844"/>
                    <a:pt x="20016" y="15801"/>
                    <a:pt x="20043" y="15764"/>
                  </a:cubicBezTo>
                  <a:cubicBezTo>
                    <a:pt x="20055" y="15748"/>
                    <a:pt x="20069" y="15733"/>
                    <a:pt x="20082" y="15718"/>
                  </a:cubicBezTo>
                  <a:close/>
                  <a:moveTo>
                    <a:pt x="32773" y="12227"/>
                  </a:moveTo>
                  <a:cubicBezTo>
                    <a:pt x="32822" y="12227"/>
                    <a:pt x="32871" y="12229"/>
                    <a:pt x="32921" y="12232"/>
                  </a:cubicBezTo>
                  <a:cubicBezTo>
                    <a:pt x="33510" y="12266"/>
                    <a:pt x="34026" y="12628"/>
                    <a:pt x="34250" y="13079"/>
                  </a:cubicBezTo>
                  <a:cubicBezTo>
                    <a:pt x="34304" y="13778"/>
                    <a:pt x="33638" y="14201"/>
                    <a:pt x="32865" y="14487"/>
                  </a:cubicBezTo>
                  <a:cubicBezTo>
                    <a:pt x="32859" y="14486"/>
                    <a:pt x="32853" y="14485"/>
                    <a:pt x="32848" y="14485"/>
                  </a:cubicBezTo>
                  <a:cubicBezTo>
                    <a:pt x="32838" y="14485"/>
                    <a:pt x="32828" y="14487"/>
                    <a:pt x="32818" y="14492"/>
                  </a:cubicBezTo>
                  <a:lnTo>
                    <a:pt x="32282" y="14673"/>
                  </a:lnTo>
                  <a:cubicBezTo>
                    <a:pt x="32280" y="14674"/>
                    <a:pt x="32278" y="14676"/>
                    <a:pt x="32275" y="14677"/>
                  </a:cubicBezTo>
                  <a:cubicBezTo>
                    <a:pt x="31809" y="14811"/>
                    <a:pt x="31360" y="14909"/>
                    <a:pt x="31059" y="15000"/>
                  </a:cubicBezTo>
                  <a:cubicBezTo>
                    <a:pt x="29863" y="15362"/>
                    <a:pt x="28752" y="15378"/>
                    <a:pt x="27515" y="15412"/>
                  </a:cubicBezTo>
                  <a:cubicBezTo>
                    <a:pt x="25049" y="15479"/>
                    <a:pt x="22595" y="15741"/>
                    <a:pt x="20187" y="16283"/>
                  </a:cubicBezTo>
                  <a:cubicBezTo>
                    <a:pt x="20274" y="15819"/>
                    <a:pt x="20586" y="15469"/>
                    <a:pt x="20924" y="15103"/>
                  </a:cubicBezTo>
                  <a:cubicBezTo>
                    <a:pt x="21118" y="14894"/>
                    <a:pt x="21191" y="14673"/>
                    <a:pt x="21238" y="14401"/>
                  </a:cubicBezTo>
                  <a:cubicBezTo>
                    <a:pt x="21407" y="14336"/>
                    <a:pt x="21562" y="14225"/>
                    <a:pt x="21692" y="14088"/>
                  </a:cubicBezTo>
                  <a:cubicBezTo>
                    <a:pt x="21702" y="14098"/>
                    <a:pt x="21714" y="14107"/>
                    <a:pt x="21729" y="14113"/>
                  </a:cubicBezTo>
                  <a:cubicBezTo>
                    <a:pt x="21935" y="14197"/>
                    <a:pt x="22127" y="14232"/>
                    <a:pt x="22311" y="14232"/>
                  </a:cubicBezTo>
                  <a:cubicBezTo>
                    <a:pt x="22891" y="14232"/>
                    <a:pt x="23394" y="13887"/>
                    <a:pt x="24002" y="13674"/>
                  </a:cubicBezTo>
                  <a:cubicBezTo>
                    <a:pt x="24441" y="13521"/>
                    <a:pt x="24881" y="13469"/>
                    <a:pt x="25323" y="13469"/>
                  </a:cubicBezTo>
                  <a:cubicBezTo>
                    <a:pt x="26208" y="13469"/>
                    <a:pt x="27098" y="13676"/>
                    <a:pt x="27993" y="13687"/>
                  </a:cubicBezTo>
                  <a:cubicBezTo>
                    <a:pt x="28011" y="13687"/>
                    <a:pt x="28029" y="13687"/>
                    <a:pt x="28047" y="13687"/>
                  </a:cubicBezTo>
                  <a:cubicBezTo>
                    <a:pt x="29034" y="13687"/>
                    <a:pt x="29852" y="13350"/>
                    <a:pt x="30720" y="12902"/>
                  </a:cubicBezTo>
                  <a:cubicBezTo>
                    <a:pt x="31380" y="12561"/>
                    <a:pt x="32026" y="12227"/>
                    <a:pt x="32773" y="12227"/>
                  </a:cubicBezTo>
                  <a:close/>
                  <a:moveTo>
                    <a:pt x="19826" y="16653"/>
                  </a:moveTo>
                  <a:lnTo>
                    <a:pt x="19826" y="16655"/>
                  </a:lnTo>
                  <a:lnTo>
                    <a:pt x="19824" y="16655"/>
                  </a:lnTo>
                  <a:lnTo>
                    <a:pt x="19826" y="16653"/>
                  </a:lnTo>
                  <a:close/>
                  <a:moveTo>
                    <a:pt x="17504" y="17175"/>
                  </a:moveTo>
                  <a:cubicBezTo>
                    <a:pt x="17504" y="17179"/>
                    <a:pt x="17504" y="17184"/>
                    <a:pt x="17505" y="17188"/>
                  </a:cubicBezTo>
                  <a:lnTo>
                    <a:pt x="17488" y="17194"/>
                  </a:lnTo>
                  <a:cubicBezTo>
                    <a:pt x="17493" y="17187"/>
                    <a:pt x="17498" y="17180"/>
                    <a:pt x="17504" y="17175"/>
                  </a:cubicBezTo>
                  <a:close/>
                  <a:moveTo>
                    <a:pt x="16998" y="16016"/>
                  </a:moveTo>
                  <a:cubicBezTo>
                    <a:pt x="17075" y="16016"/>
                    <a:pt x="17146" y="16037"/>
                    <a:pt x="17218" y="16037"/>
                  </a:cubicBezTo>
                  <a:cubicBezTo>
                    <a:pt x="17222" y="16037"/>
                    <a:pt x="17227" y="16037"/>
                    <a:pt x="17231" y="16037"/>
                  </a:cubicBezTo>
                  <a:cubicBezTo>
                    <a:pt x="17366" y="16201"/>
                    <a:pt x="17445" y="16515"/>
                    <a:pt x="17485" y="16936"/>
                  </a:cubicBezTo>
                  <a:cubicBezTo>
                    <a:pt x="17464" y="16997"/>
                    <a:pt x="17433" y="17053"/>
                    <a:pt x="17394" y="17104"/>
                  </a:cubicBezTo>
                  <a:lnTo>
                    <a:pt x="17393" y="17102"/>
                  </a:lnTo>
                  <a:cubicBezTo>
                    <a:pt x="17395" y="17082"/>
                    <a:pt x="17392" y="17062"/>
                    <a:pt x="17370" y="17062"/>
                  </a:cubicBezTo>
                  <a:cubicBezTo>
                    <a:pt x="17366" y="17062"/>
                    <a:pt x="17362" y="17063"/>
                    <a:pt x="17358" y="17064"/>
                  </a:cubicBezTo>
                  <a:cubicBezTo>
                    <a:pt x="17127" y="17115"/>
                    <a:pt x="16915" y="17230"/>
                    <a:pt x="16723" y="17366"/>
                  </a:cubicBezTo>
                  <a:cubicBezTo>
                    <a:pt x="16664" y="16901"/>
                    <a:pt x="16624" y="16416"/>
                    <a:pt x="16907" y="16032"/>
                  </a:cubicBezTo>
                  <a:cubicBezTo>
                    <a:pt x="16921" y="16027"/>
                    <a:pt x="16933" y="16023"/>
                    <a:pt x="16947" y="16019"/>
                  </a:cubicBezTo>
                  <a:cubicBezTo>
                    <a:pt x="16964" y="16017"/>
                    <a:pt x="16981" y="16016"/>
                    <a:pt x="16998" y="16016"/>
                  </a:cubicBezTo>
                  <a:close/>
                  <a:moveTo>
                    <a:pt x="14053" y="17978"/>
                  </a:moveTo>
                  <a:lnTo>
                    <a:pt x="14053" y="18029"/>
                  </a:lnTo>
                  <a:cubicBezTo>
                    <a:pt x="14042" y="18032"/>
                    <a:pt x="14032" y="18038"/>
                    <a:pt x="14021" y="18043"/>
                  </a:cubicBezTo>
                  <a:cubicBezTo>
                    <a:pt x="14021" y="18042"/>
                    <a:pt x="14022" y="18041"/>
                    <a:pt x="14024" y="18040"/>
                  </a:cubicBezTo>
                  <a:cubicBezTo>
                    <a:pt x="14035" y="18021"/>
                    <a:pt x="14043" y="17999"/>
                    <a:pt x="14053" y="17978"/>
                  </a:cubicBezTo>
                  <a:close/>
                  <a:moveTo>
                    <a:pt x="14052" y="18119"/>
                  </a:moveTo>
                  <a:cubicBezTo>
                    <a:pt x="14052" y="18145"/>
                    <a:pt x="14052" y="18171"/>
                    <a:pt x="14051" y="18198"/>
                  </a:cubicBezTo>
                  <a:lnTo>
                    <a:pt x="14044" y="18201"/>
                  </a:lnTo>
                  <a:cubicBezTo>
                    <a:pt x="14049" y="18179"/>
                    <a:pt x="14050" y="18157"/>
                    <a:pt x="14048" y="18136"/>
                  </a:cubicBezTo>
                  <a:lnTo>
                    <a:pt x="14048" y="18133"/>
                  </a:lnTo>
                  <a:cubicBezTo>
                    <a:pt x="14049" y="18129"/>
                    <a:pt x="14050" y="18123"/>
                    <a:pt x="14052" y="18119"/>
                  </a:cubicBezTo>
                  <a:close/>
                  <a:moveTo>
                    <a:pt x="13855" y="18255"/>
                  </a:moveTo>
                  <a:cubicBezTo>
                    <a:pt x="13855" y="18258"/>
                    <a:pt x="13854" y="18262"/>
                    <a:pt x="13854" y="18266"/>
                  </a:cubicBezTo>
                  <a:lnTo>
                    <a:pt x="13838" y="18271"/>
                  </a:lnTo>
                  <a:cubicBezTo>
                    <a:pt x="13844" y="18266"/>
                    <a:pt x="13850" y="18260"/>
                    <a:pt x="13855" y="18255"/>
                  </a:cubicBezTo>
                  <a:close/>
                  <a:moveTo>
                    <a:pt x="12690" y="18419"/>
                  </a:moveTo>
                  <a:cubicBezTo>
                    <a:pt x="12690" y="18421"/>
                    <a:pt x="12688" y="18423"/>
                    <a:pt x="12687" y="18424"/>
                  </a:cubicBezTo>
                  <a:lnTo>
                    <a:pt x="12686" y="18423"/>
                  </a:lnTo>
                  <a:lnTo>
                    <a:pt x="12664" y="18430"/>
                  </a:lnTo>
                  <a:lnTo>
                    <a:pt x="12646" y="18430"/>
                  </a:lnTo>
                  <a:cubicBezTo>
                    <a:pt x="12661" y="18427"/>
                    <a:pt x="12675" y="18422"/>
                    <a:pt x="12690" y="18419"/>
                  </a:cubicBezTo>
                  <a:close/>
                  <a:moveTo>
                    <a:pt x="12361" y="18515"/>
                  </a:moveTo>
                  <a:lnTo>
                    <a:pt x="12357" y="18517"/>
                  </a:lnTo>
                  <a:cubicBezTo>
                    <a:pt x="12354" y="18517"/>
                    <a:pt x="12354" y="18515"/>
                    <a:pt x="12352" y="18515"/>
                  </a:cubicBezTo>
                  <a:close/>
                  <a:moveTo>
                    <a:pt x="11892" y="18634"/>
                  </a:moveTo>
                  <a:cubicBezTo>
                    <a:pt x="11889" y="18640"/>
                    <a:pt x="11884" y="18645"/>
                    <a:pt x="11881" y="18650"/>
                  </a:cubicBezTo>
                  <a:lnTo>
                    <a:pt x="11880" y="18649"/>
                  </a:lnTo>
                  <a:cubicBezTo>
                    <a:pt x="11855" y="18652"/>
                    <a:pt x="11830" y="18656"/>
                    <a:pt x="11805" y="18659"/>
                  </a:cubicBezTo>
                  <a:cubicBezTo>
                    <a:pt x="11833" y="18650"/>
                    <a:pt x="11863" y="18642"/>
                    <a:pt x="11892" y="18634"/>
                  </a:cubicBezTo>
                  <a:close/>
                  <a:moveTo>
                    <a:pt x="11168" y="19082"/>
                  </a:moveTo>
                  <a:cubicBezTo>
                    <a:pt x="11167" y="19084"/>
                    <a:pt x="11166" y="19087"/>
                    <a:pt x="11165" y="19089"/>
                  </a:cubicBezTo>
                  <a:lnTo>
                    <a:pt x="11126" y="19099"/>
                  </a:lnTo>
                  <a:cubicBezTo>
                    <a:pt x="11141" y="19095"/>
                    <a:pt x="11154" y="19089"/>
                    <a:pt x="11168" y="19082"/>
                  </a:cubicBezTo>
                  <a:close/>
                  <a:moveTo>
                    <a:pt x="1496" y="19957"/>
                  </a:moveTo>
                  <a:cubicBezTo>
                    <a:pt x="1508" y="19967"/>
                    <a:pt x="1521" y="19978"/>
                    <a:pt x="1533" y="19989"/>
                  </a:cubicBezTo>
                  <a:cubicBezTo>
                    <a:pt x="1532" y="19990"/>
                    <a:pt x="1530" y="19991"/>
                    <a:pt x="1529" y="19992"/>
                  </a:cubicBezTo>
                  <a:cubicBezTo>
                    <a:pt x="1517" y="19982"/>
                    <a:pt x="1506" y="19969"/>
                    <a:pt x="1496" y="19958"/>
                  </a:cubicBezTo>
                  <a:lnTo>
                    <a:pt x="1496" y="19957"/>
                  </a:lnTo>
                  <a:close/>
                  <a:moveTo>
                    <a:pt x="13847" y="16356"/>
                  </a:moveTo>
                  <a:cubicBezTo>
                    <a:pt x="13904" y="16478"/>
                    <a:pt x="13946" y="16606"/>
                    <a:pt x="13972" y="16738"/>
                  </a:cubicBezTo>
                  <a:cubicBezTo>
                    <a:pt x="13970" y="17046"/>
                    <a:pt x="14002" y="17356"/>
                    <a:pt x="13961" y="17664"/>
                  </a:cubicBezTo>
                  <a:cubicBezTo>
                    <a:pt x="13944" y="17814"/>
                    <a:pt x="13880" y="17956"/>
                    <a:pt x="13778" y="18068"/>
                  </a:cubicBezTo>
                  <a:cubicBezTo>
                    <a:pt x="12880" y="18137"/>
                    <a:pt x="12076" y="18442"/>
                    <a:pt x="11221" y="18720"/>
                  </a:cubicBezTo>
                  <a:cubicBezTo>
                    <a:pt x="10067" y="19096"/>
                    <a:pt x="8894" y="19411"/>
                    <a:pt x="7706" y="19666"/>
                  </a:cubicBezTo>
                  <a:cubicBezTo>
                    <a:pt x="6644" y="19894"/>
                    <a:pt x="5562" y="20098"/>
                    <a:pt x="4479" y="20188"/>
                  </a:cubicBezTo>
                  <a:cubicBezTo>
                    <a:pt x="4132" y="20217"/>
                    <a:pt x="3726" y="20257"/>
                    <a:pt x="3318" y="20257"/>
                  </a:cubicBezTo>
                  <a:cubicBezTo>
                    <a:pt x="2525" y="20257"/>
                    <a:pt x="1721" y="20108"/>
                    <a:pt x="1317" y="19441"/>
                  </a:cubicBezTo>
                  <a:cubicBezTo>
                    <a:pt x="1346" y="19347"/>
                    <a:pt x="1393" y="19258"/>
                    <a:pt x="1457" y="19180"/>
                  </a:cubicBezTo>
                  <a:cubicBezTo>
                    <a:pt x="1500" y="19131"/>
                    <a:pt x="1549" y="19087"/>
                    <a:pt x="1602" y="19048"/>
                  </a:cubicBezTo>
                  <a:cubicBezTo>
                    <a:pt x="1700" y="19055"/>
                    <a:pt x="1800" y="19057"/>
                    <a:pt x="1898" y="19057"/>
                  </a:cubicBezTo>
                  <a:cubicBezTo>
                    <a:pt x="2124" y="19057"/>
                    <a:pt x="2342" y="19044"/>
                    <a:pt x="2515" y="19044"/>
                  </a:cubicBezTo>
                  <a:cubicBezTo>
                    <a:pt x="2525" y="19044"/>
                    <a:pt x="2534" y="19044"/>
                    <a:pt x="2544" y="19045"/>
                  </a:cubicBezTo>
                  <a:cubicBezTo>
                    <a:pt x="2590" y="19045"/>
                    <a:pt x="2638" y="19045"/>
                    <a:pt x="2687" y="19045"/>
                  </a:cubicBezTo>
                  <a:cubicBezTo>
                    <a:pt x="3453" y="19045"/>
                    <a:pt x="4417" y="18992"/>
                    <a:pt x="5036" y="18536"/>
                  </a:cubicBezTo>
                  <a:cubicBezTo>
                    <a:pt x="6172" y="17698"/>
                    <a:pt x="6862" y="16541"/>
                    <a:pt x="8192" y="16541"/>
                  </a:cubicBezTo>
                  <a:cubicBezTo>
                    <a:pt x="8518" y="16541"/>
                    <a:pt x="8881" y="16610"/>
                    <a:pt x="9298" y="16770"/>
                  </a:cubicBezTo>
                  <a:cubicBezTo>
                    <a:pt x="9312" y="16774"/>
                    <a:pt x="9326" y="16777"/>
                    <a:pt x="9340" y="16777"/>
                  </a:cubicBezTo>
                  <a:cubicBezTo>
                    <a:pt x="9350" y="16777"/>
                    <a:pt x="9360" y="16776"/>
                    <a:pt x="9370" y="16773"/>
                  </a:cubicBezTo>
                  <a:lnTo>
                    <a:pt x="9370" y="16772"/>
                  </a:lnTo>
                  <a:cubicBezTo>
                    <a:pt x="9593" y="17000"/>
                    <a:pt x="9872" y="17137"/>
                    <a:pt x="10184" y="17137"/>
                  </a:cubicBezTo>
                  <a:cubicBezTo>
                    <a:pt x="10369" y="17137"/>
                    <a:pt x="10566" y="17088"/>
                    <a:pt x="10769" y="16982"/>
                  </a:cubicBezTo>
                  <a:cubicBezTo>
                    <a:pt x="11048" y="16836"/>
                    <a:pt x="11295" y="16607"/>
                    <a:pt x="11594" y="16505"/>
                  </a:cubicBezTo>
                  <a:cubicBezTo>
                    <a:pt x="11692" y="16472"/>
                    <a:pt x="11779" y="16458"/>
                    <a:pt x="11859" y="16458"/>
                  </a:cubicBezTo>
                  <a:cubicBezTo>
                    <a:pt x="12101" y="16458"/>
                    <a:pt x="12284" y="16580"/>
                    <a:pt x="12561" y="16641"/>
                  </a:cubicBezTo>
                  <a:cubicBezTo>
                    <a:pt x="12648" y="16660"/>
                    <a:pt x="12734" y="16669"/>
                    <a:pt x="12819" y="16669"/>
                  </a:cubicBezTo>
                  <a:cubicBezTo>
                    <a:pt x="13178" y="16669"/>
                    <a:pt x="13522" y="16516"/>
                    <a:pt x="13847" y="16356"/>
                  </a:cubicBezTo>
                  <a:close/>
                  <a:moveTo>
                    <a:pt x="11763" y="2300"/>
                  </a:moveTo>
                  <a:cubicBezTo>
                    <a:pt x="12704" y="2300"/>
                    <a:pt x="13577" y="2595"/>
                    <a:pt x="14355" y="3236"/>
                  </a:cubicBezTo>
                  <a:cubicBezTo>
                    <a:pt x="14888" y="3674"/>
                    <a:pt x="15152" y="3947"/>
                    <a:pt x="15881" y="4009"/>
                  </a:cubicBezTo>
                  <a:cubicBezTo>
                    <a:pt x="16037" y="4023"/>
                    <a:pt x="16188" y="4026"/>
                    <a:pt x="16337" y="4026"/>
                  </a:cubicBezTo>
                  <a:cubicBezTo>
                    <a:pt x="16473" y="4026"/>
                    <a:pt x="16607" y="4024"/>
                    <a:pt x="16741" y="4024"/>
                  </a:cubicBezTo>
                  <a:cubicBezTo>
                    <a:pt x="17105" y="4024"/>
                    <a:pt x="17465" y="4044"/>
                    <a:pt x="17848" y="4196"/>
                  </a:cubicBezTo>
                  <a:cubicBezTo>
                    <a:pt x="18248" y="4356"/>
                    <a:pt x="18611" y="4603"/>
                    <a:pt x="18961" y="4851"/>
                  </a:cubicBezTo>
                  <a:cubicBezTo>
                    <a:pt x="19640" y="5330"/>
                    <a:pt x="20266" y="5892"/>
                    <a:pt x="21031" y="6236"/>
                  </a:cubicBezTo>
                  <a:cubicBezTo>
                    <a:pt x="21826" y="6593"/>
                    <a:pt x="22689" y="6634"/>
                    <a:pt x="23524" y="6839"/>
                  </a:cubicBezTo>
                  <a:cubicBezTo>
                    <a:pt x="24648" y="7115"/>
                    <a:pt x="25636" y="7638"/>
                    <a:pt x="26383" y="8537"/>
                  </a:cubicBezTo>
                  <a:cubicBezTo>
                    <a:pt x="27017" y="9300"/>
                    <a:pt x="27450" y="10111"/>
                    <a:pt x="28223" y="10754"/>
                  </a:cubicBezTo>
                  <a:cubicBezTo>
                    <a:pt x="28977" y="11381"/>
                    <a:pt x="29842" y="11867"/>
                    <a:pt x="30121" y="12867"/>
                  </a:cubicBezTo>
                  <a:cubicBezTo>
                    <a:pt x="29365" y="13218"/>
                    <a:pt x="28667" y="13339"/>
                    <a:pt x="27916" y="13339"/>
                  </a:cubicBezTo>
                  <a:cubicBezTo>
                    <a:pt x="27543" y="13339"/>
                    <a:pt x="27156" y="13309"/>
                    <a:pt x="26743" y="13262"/>
                  </a:cubicBezTo>
                  <a:cubicBezTo>
                    <a:pt x="26281" y="13210"/>
                    <a:pt x="25811" y="13150"/>
                    <a:pt x="25343" y="13150"/>
                  </a:cubicBezTo>
                  <a:cubicBezTo>
                    <a:pt x="25115" y="13150"/>
                    <a:pt x="24888" y="13164"/>
                    <a:pt x="24662" y="13201"/>
                  </a:cubicBezTo>
                  <a:cubicBezTo>
                    <a:pt x="23911" y="13323"/>
                    <a:pt x="23107" y="13958"/>
                    <a:pt x="22328" y="13958"/>
                  </a:cubicBezTo>
                  <a:cubicBezTo>
                    <a:pt x="22300" y="13958"/>
                    <a:pt x="22272" y="13957"/>
                    <a:pt x="22244" y="13956"/>
                  </a:cubicBezTo>
                  <a:cubicBezTo>
                    <a:pt x="22250" y="13946"/>
                    <a:pt x="22257" y="13936"/>
                    <a:pt x="22263" y="13925"/>
                  </a:cubicBezTo>
                  <a:cubicBezTo>
                    <a:pt x="22326" y="13786"/>
                    <a:pt x="22288" y="13458"/>
                    <a:pt x="22157" y="13319"/>
                  </a:cubicBezTo>
                  <a:cubicBezTo>
                    <a:pt x="22128" y="13228"/>
                    <a:pt x="22087" y="13140"/>
                    <a:pt x="22034" y="13061"/>
                  </a:cubicBezTo>
                  <a:cubicBezTo>
                    <a:pt x="22027" y="13050"/>
                    <a:pt x="22017" y="13046"/>
                    <a:pt x="22006" y="13046"/>
                  </a:cubicBezTo>
                  <a:cubicBezTo>
                    <a:pt x="21981" y="13046"/>
                    <a:pt x="21948" y="13068"/>
                    <a:pt x="21920" y="13097"/>
                  </a:cubicBezTo>
                  <a:cubicBezTo>
                    <a:pt x="21859" y="13114"/>
                    <a:pt x="21814" y="13163"/>
                    <a:pt x="21801" y="13226"/>
                  </a:cubicBezTo>
                  <a:cubicBezTo>
                    <a:pt x="21759" y="13470"/>
                    <a:pt x="21667" y="13698"/>
                    <a:pt x="21497" y="13882"/>
                  </a:cubicBezTo>
                  <a:cubicBezTo>
                    <a:pt x="21456" y="13925"/>
                    <a:pt x="21411" y="13965"/>
                    <a:pt x="21363" y="14000"/>
                  </a:cubicBezTo>
                  <a:cubicBezTo>
                    <a:pt x="21303" y="13801"/>
                    <a:pt x="21185" y="13635"/>
                    <a:pt x="21014" y="13530"/>
                  </a:cubicBezTo>
                  <a:cubicBezTo>
                    <a:pt x="20988" y="13472"/>
                    <a:pt x="20937" y="13447"/>
                    <a:pt x="20884" y="13447"/>
                  </a:cubicBezTo>
                  <a:cubicBezTo>
                    <a:pt x="20784" y="13447"/>
                    <a:pt x="20676" y="13534"/>
                    <a:pt x="20709" y="13651"/>
                  </a:cubicBezTo>
                  <a:cubicBezTo>
                    <a:pt x="21002" y="14700"/>
                    <a:pt x="19842" y="15047"/>
                    <a:pt x="19476" y="15757"/>
                  </a:cubicBezTo>
                  <a:cubicBezTo>
                    <a:pt x="19289" y="16119"/>
                    <a:pt x="19242" y="16542"/>
                    <a:pt x="19203" y="16941"/>
                  </a:cubicBezTo>
                  <a:cubicBezTo>
                    <a:pt x="19046" y="18471"/>
                    <a:pt x="19085" y="20046"/>
                    <a:pt x="19206" y="21577"/>
                  </a:cubicBezTo>
                  <a:cubicBezTo>
                    <a:pt x="19271" y="22407"/>
                    <a:pt x="19379" y="23210"/>
                    <a:pt x="19312" y="24043"/>
                  </a:cubicBezTo>
                  <a:lnTo>
                    <a:pt x="19312" y="24042"/>
                  </a:lnTo>
                  <a:cubicBezTo>
                    <a:pt x="19295" y="24259"/>
                    <a:pt x="19306" y="24510"/>
                    <a:pt x="19233" y="24717"/>
                  </a:cubicBezTo>
                  <a:cubicBezTo>
                    <a:pt x="19104" y="25088"/>
                    <a:pt x="18789" y="25258"/>
                    <a:pt x="18468" y="25258"/>
                  </a:cubicBezTo>
                  <a:cubicBezTo>
                    <a:pt x="18079" y="25258"/>
                    <a:pt x="17682" y="25007"/>
                    <a:pt x="17597" y="24562"/>
                  </a:cubicBezTo>
                  <a:cubicBezTo>
                    <a:pt x="17500" y="24049"/>
                    <a:pt x="17564" y="23491"/>
                    <a:pt x="17587" y="22972"/>
                  </a:cubicBezTo>
                  <a:cubicBezTo>
                    <a:pt x="17654" y="21460"/>
                    <a:pt x="17719" y="19948"/>
                    <a:pt x="17783" y="18436"/>
                  </a:cubicBezTo>
                  <a:cubicBezTo>
                    <a:pt x="17816" y="17674"/>
                    <a:pt x="18198" y="15648"/>
                    <a:pt x="17055" y="15648"/>
                  </a:cubicBezTo>
                  <a:cubicBezTo>
                    <a:pt x="17042" y="15648"/>
                    <a:pt x="17030" y="15648"/>
                    <a:pt x="17017" y="15649"/>
                  </a:cubicBezTo>
                  <a:cubicBezTo>
                    <a:pt x="16996" y="15650"/>
                    <a:pt x="16976" y="15656"/>
                    <a:pt x="16957" y="15665"/>
                  </a:cubicBezTo>
                  <a:cubicBezTo>
                    <a:pt x="16955" y="15665"/>
                    <a:pt x="16953" y="15664"/>
                    <a:pt x="16951" y="15664"/>
                  </a:cubicBezTo>
                  <a:cubicBezTo>
                    <a:pt x="16943" y="15664"/>
                    <a:pt x="16936" y="15663"/>
                    <a:pt x="16928" y="15663"/>
                  </a:cubicBezTo>
                  <a:cubicBezTo>
                    <a:pt x="15027" y="15663"/>
                    <a:pt x="16986" y="20656"/>
                    <a:pt x="15273" y="20697"/>
                  </a:cubicBezTo>
                  <a:cubicBezTo>
                    <a:pt x="15271" y="20697"/>
                    <a:pt x="15271" y="20694"/>
                    <a:pt x="15269" y="20693"/>
                  </a:cubicBezTo>
                  <a:cubicBezTo>
                    <a:pt x="13666" y="19941"/>
                    <a:pt x="14887" y="17415"/>
                    <a:pt x="14024" y="16114"/>
                  </a:cubicBezTo>
                  <a:cubicBezTo>
                    <a:pt x="14021" y="16112"/>
                    <a:pt x="14019" y="16112"/>
                    <a:pt x="14018" y="16110"/>
                  </a:cubicBezTo>
                  <a:cubicBezTo>
                    <a:pt x="13998" y="16072"/>
                    <a:pt x="13960" y="16050"/>
                    <a:pt x="13920" y="16050"/>
                  </a:cubicBezTo>
                  <a:cubicBezTo>
                    <a:pt x="13906" y="16050"/>
                    <a:pt x="13893" y="16052"/>
                    <a:pt x="13880" y="16057"/>
                  </a:cubicBezTo>
                  <a:cubicBezTo>
                    <a:pt x="13694" y="16120"/>
                    <a:pt x="13505" y="16233"/>
                    <a:pt x="13314" y="16266"/>
                  </a:cubicBezTo>
                  <a:cubicBezTo>
                    <a:pt x="13252" y="16277"/>
                    <a:pt x="13190" y="16282"/>
                    <a:pt x="13127" y="16282"/>
                  </a:cubicBezTo>
                  <a:cubicBezTo>
                    <a:pt x="12825" y="16282"/>
                    <a:pt x="12524" y="16170"/>
                    <a:pt x="12223" y="16132"/>
                  </a:cubicBezTo>
                  <a:cubicBezTo>
                    <a:pt x="12099" y="16117"/>
                    <a:pt x="12008" y="16090"/>
                    <a:pt x="11892" y="16090"/>
                  </a:cubicBezTo>
                  <a:cubicBezTo>
                    <a:pt x="11858" y="16090"/>
                    <a:pt x="11821" y="16092"/>
                    <a:pt x="11780" y="16098"/>
                  </a:cubicBezTo>
                  <a:cubicBezTo>
                    <a:pt x="11533" y="16133"/>
                    <a:pt x="11297" y="16299"/>
                    <a:pt x="11092" y="16423"/>
                  </a:cubicBezTo>
                  <a:cubicBezTo>
                    <a:pt x="10972" y="16495"/>
                    <a:pt x="10848" y="16612"/>
                    <a:pt x="10717" y="16663"/>
                  </a:cubicBezTo>
                  <a:cubicBezTo>
                    <a:pt x="10576" y="16716"/>
                    <a:pt x="10431" y="16742"/>
                    <a:pt x="10289" y="16742"/>
                  </a:cubicBezTo>
                  <a:cubicBezTo>
                    <a:pt x="9804" y="16742"/>
                    <a:pt x="9348" y="16443"/>
                    <a:pt x="9165" y="15937"/>
                  </a:cubicBezTo>
                  <a:cubicBezTo>
                    <a:pt x="9146" y="15884"/>
                    <a:pt x="9103" y="15862"/>
                    <a:pt x="9060" y="15862"/>
                  </a:cubicBezTo>
                  <a:cubicBezTo>
                    <a:pt x="8987" y="15862"/>
                    <a:pt x="8912" y="15923"/>
                    <a:pt x="8937" y="16009"/>
                  </a:cubicBezTo>
                  <a:cubicBezTo>
                    <a:pt x="8977" y="16144"/>
                    <a:pt x="9032" y="16273"/>
                    <a:pt x="9098" y="16397"/>
                  </a:cubicBezTo>
                  <a:cubicBezTo>
                    <a:pt x="8803" y="16289"/>
                    <a:pt x="8512" y="16241"/>
                    <a:pt x="8225" y="16241"/>
                  </a:cubicBezTo>
                  <a:cubicBezTo>
                    <a:pt x="7263" y="16241"/>
                    <a:pt x="6362" y="16792"/>
                    <a:pt x="5622" y="17527"/>
                  </a:cubicBezTo>
                  <a:cubicBezTo>
                    <a:pt x="5080" y="18065"/>
                    <a:pt x="4814" y="18432"/>
                    <a:pt x="3981" y="18577"/>
                  </a:cubicBezTo>
                  <a:cubicBezTo>
                    <a:pt x="3601" y="18643"/>
                    <a:pt x="2910" y="18720"/>
                    <a:pt x="2561" y="18721"/>
                  </a:cubicBezTo>
                  <a:cubicBezTo>
                    <a:pt x="2507" y="18721"/>
                    <a:pt x="2445" y="18722"/>
                    <a:pt x="2376" y="18722"/>
                  </a:cubicBezTo>
                  <a:cubicBezTo>
                    <a:pt x="1896" y="18722"/>
                    <a:pt x="1119" y="18681"/>
                    <a:pt x="996" y="18120"/>
                  </a:cubicBezTo>
                  <a:cubicBezTo>
                    <a:pt x="947" y="17895"/>
                    <a:pt x="1188" y="17442"/>
                    <a:pt x="1357" y="17115"/>
                  </a:cubicBezTo>
                  <a:cubicBezTo>
                    <a:pt x="1448" y="17217"/>
                    <a:pt x="1548" y="17310"/>
                    <a:pt x="1655" y="17393"/>
                  </a:cubicBezTo>
                  <a:cubicBezTo>
                    <a:pt x="1682" y="17414"/>
                    <a:pt x="1712" y="17423"/>
                    <a:pt x="1741" y="17423"/>
                  </a:cubicBezTo>
                  <a:cubicBezTo>
                    <a:pt x="1853" y="17423"/>
                    <a:pt x="1957" y="17289"/>
                    <a:pt x="1861" y="17189"/>
                  </a:cubicBezTo>
                  <a:cubicBezTo>
                    <a:pt x="309" y="15572"/>
                    <a:pt x="2520" y="13724"/>
                    <a:pt x="3573" y="12551"/>
                  </a:cubicBezTo>
                  <a:cubicBezTo>
                    <a:pt x="4565" y="11447"/>
                    <a:pt x="5519" y="10309"/>
                    <a:pt x="6434" y="9138"/>
                  </a:cubicBezTo>
                  <a:cubicBezTo>
                    <a:pt x="6699" y="8801"/>
                    <a:pt x="6960" y="8460"/>
                    <a:pt x="7217" y="8116"/>
                  </a:cubicBezTo>
                  <a:cubicBezTo>
                    <a:pt x="8507" y="8706"/>
                    <a:pt x="9893" y="9031"/>
                    <a:pt x="11305" y="9031"/>
                  </a:cubicBezTo>
                  <a:cubicBezTo>
                    <a:pt x="11567" y="9031"/>
                    <a:pt x="11830" y="9020"/>
                    <a:pt x="12094" y="8997"/>
                  </a:cubicBezTo>
                  <a:cubicBezTo>
                    <a:pt x="13296" y="8893"/>
                    <a:pt x="14788" y="8625"/>
                    <a:pt x="15505" y="7541"/>
                  </a:cubicBezTo>
                  <a:cubicBezTo>
                    <a:pt x="17209" y="4965"/>
                    <a:pt x="12975" y="2812"/>
                    <a:pt x="10877" y="2706"/>
                  </a:cubicBezTo>
                  <a:cubicBezTo>
                    <a:pt x="10927" y="2592"/>
                    <a:pt x="10970" y="2476"/>
                    <a:pt x="11011" y="2359"/>
                  </a:cubicBezTo>
                  <a:cubicBezTo>
                    <a:pt x="11266" y="2320"/>
                    <a:pt x="11517" y="2300"/>
                    <a:pt x="11763" y="2300"/>
                  </a:cubicBezTo>
                  <a:close/>
                  <a:moveTo>
                    <a:pt x="12927" y="1"/>
                  </a:moveTo>
                  <a:cubicBezTo>
                    <a:pt x="11553" y="1"/>
                    <a:pt x="10591" y="735"/>
                    <a:pt x="10745" y="2210"/>
                  </a:cubicBezTo>
                  <a:cubicBezTo>
                    <a:pt x="10743" y="2215"/>
                    <a:pt x="10740" y="2219"/>
                    <a:pt x="10737" y="2225"/>
                  </a:cubicBezTo>
                  <a:cubicBezTo>
                    <a:pt x="10195" y="3717"/>
                    <a:pt x="8926" y="5169"/>
                    <a:pt x="8011" y="6456"/>
                  </a:cubicBezTo>
                  <a:cubicBezTo>
                    <a:pt x="6847" y="8096"/>
                    <a:pt x="5610" y="9679"/>
                    <a:pt x="4300" y="11208"/>
                  </a:cubicBezTo>
                  <a:cubicBezTo>
                    <a:pt x="3327" y="12341"/>
                    <a:pt x="1" y="15053"/>
                    <a:pt x="1177" y="16883"/>
                  </a:cubicBezTo>
                  <a:cubicBezTo>
                    <a:pt x="915" y="17370"/>
                    <a:pt x="434" y="18129"/>
                    <a:pt x="677" y="18609"/>
                  </a:cubicBezTo>
                  <a:cubicBezTo>
                    <a:pt x="740" y="18733"/>
                    <a:pt x="838" y="18822"/>
                    <a:pt x="956" y="18888"/>
                  </a:cubicBezTo>
                  <a:cubicBezTo>
                    <a:pt x="764" y="20415"/>
                    <a:pt x="1923" y="20770"/>
                    <a:pt x="3194" y="20770"/>
                  </a:cubicBezTo>
                  <a:cubicBezTo>
                    <a:pt x="3957" y="20770"/>
                    <a:pt x="4762" y="20642"/>
                    <a:pt x="5338" y="20563"/>
                  </a:cubicBezTo>
                  <a:cubicBezTo>
                    <a:pt x="8298" y="20159"/>
                    <a:pt x="11225" y="19506"/>
                    <a:pt x="14049" y="18523"/>
                  </a:cubicBezTo>
                  <a:lnTo>
                    <a:pt x="14049" y="18523"/>
                  </a:lnTo>
                  <a:cubicBezTo>
                    <a:pt x="14046" y="19648"/>
                    <a:pt x="14126" y="20747"/>
                    <a:pt x="15154" y="20952"/>
                  </a:cubicBezTo>
                  <a:cubicBezTo>
                    <a:pt x="15161" y="20953"/>
                    <a:pt x="15168" y="20954"/>
                    <a:pt x="15175" y="20954"/>
                  </a:cubicBezTo>
                  <a:cubicBezTo>
                    <a:pt x="15186" y="20954"/>
                    <a:pt x="15197" y="20953"/>
                    <a:pt x="15207" y="20950"/>
                  </a:cubicBezTo>
                  <a:cubicBezTo>
                    <a:pt x="15251" y="20955"/>
                    <a:pt x="15293" y="20957"/>
                    <a:pt x="15334" y="20957"/>
                  </a:cubicBezTo>
                  <a:cubicBezTo>
                    <a:pt x="15829" y="20957"/>
                    <a:pt x="16185" y="20624"/>
                    <a:pt x="16329" y="20116"/>
                  </a:cubicBezTo>
                  <a:cubicBezTo>
                    <a:pt x="16420" y="19796"/>
                    <a:pt x="16318" y="18785"/>
                    <a:pt x="16317" y="17839"/>
                  </a:cubicBezTo>
                  <a:cubicBezTo>
                    <a:pt x="16718" y="17729"/>
                    <a:pt x="17120" y="17619"/>
                    <a:pt x="17517" y="17495"/>
                  </a:cubicBezTo>
                  <a:lnTo>
                    <a:pt x="17517" y="17495"/>
                  </a:lnTo>
                  <a:cubicBezTo>
                    <a:pt x="17581" y="19983"/>
                    <a:pt x="16872" y="24609"/>
                    <a:pt x="17579" y="25414"/>
                  </a:cubicBezTo>
                  <a:cubicBezTo>
                    <a:pt x="17783" y="25646"/>
                    <a:pt x="18083" y="25758"/>
                    <a:pt x="18385" y="25758"/>
                  </a:cubicBezTo>
                  <a:cubicBezTo>
                    <a:pt x="18705" y="25758"/>
                    <a:pt x="19028" y="25632"/>
                    <a:pt x="19241" y="25393"/>
                  </a:cubicBezTo>
                  <a:cubicBezTo>
                    <a:pt x="19784" y="24786"/>
                    <a:pt x="19707" y="23575"/>
                    <a:pt x="19654" y="22844"/>
                  </a:cubicBezTo>
                  <a:cubicBezTo>
                    <a:pt x="19520" y="20926"/>
                    <a:pt x="19307" y="19010"/>
                    <a:pt x="19508" y="17084"/>
                  </a:cubicBezTo>
                  <a:cubicBezTo>
                    <a:pt x="19508" y="17076"/>
                    <a:pt x="19510" y="17067"/>
                    <a:pt x="19512" y="17058"/>
                  </a:cubicBezTo>
                  <a:cubicBezTo>
                    <a:pt x="21870" y="16432"/>
                    <a:pt x="24246" y="16022"/>
                    <a:pt x="26685" y="16022"/>
                  </a:cubicBezTo>
                  <a:cubicBezTo>
                    <a:pt x="26844" y="16022"/>
                    <a:pt x="27004" y="16024"/>
                    <a:pt x="27165" y="16027"/>
                  </a:cubicBezTo>
                  <a:cubicBezTo>
                    <a:pt x="27794" y="16042"/>
                    <a:pt x="28433" y="16107"/>
                    <a:pt x="29067" y="16107"/>
                  </a:cubicBezTo>
                  <a:cubicBezTo>
                    <a:pt x="29449" y="16107"/>
                    <a:pt x="29830" y="16083"/>
                    <a:pt x="30205" y="16010"/>
                  </a:cubicBezTo>
                  <a:cubicBezTo>
                    <a:pt x="31384" y="15781"/>
                    <a:pt x="32432" y="15143"/>
                    <a:pt x="33606" y="14885"/>
                  </a:cubicBezTo>
                  <a:cubicBezTo>
                    <a:pt x="33636" y="14878"/>
                    <a:pt x="33663" y="14863"/>
                    <a:pt x="33685" y="14842"/>
                  </a:cubicBezTo>
                  <a:cubicBezTo>
                    <a:pt x="33687" y="14842"/>
                    <a:pt x="33689" y="14842"/>
                    <a:pt x="33691" y="14842"/>
                  </a:cubicBezTo>
                  <a:cubicBezTo>
                    <a:pt x="33714" y="14842"/>
                    <a:pt x="33737" y="14836"/>
                    <a:pt x="33758" y="14827"/>
                  </a:cubicBezTo>
                  <a:cubicBezTo>
                    <a:pt x="34320" y="14568"/>
                    <a:pt x="34719" y="14023"/>
                    <a:pt x="34721" y="13423"/>
                  </a:cubicBezTo>
                  <a:cubicBezTo>
                    <a:pt x="34722" y="13422"/>
                    <a:pt x="34723" y="13421"/>
                    <a:pt x="34723" y="13419"/>
                  </a:cubicBezTo>
                  <a:cubicBezTo>
                    <a:pt x="34763" y="10508"/>
                    <a:pt x="31946" y="8967"/>
                    <a:pt x="29972" y="7360"/>
                  </a:cubicBezTo>
                  <a:cubicBezTo>
                    <a:pt x="28709" y="6334"/>
                    <a:pt x="27545" y="5211"/>
                    <a:pt x="26156" y="4345"/>
                  </a:cubicBezTo>
                  <a:cubicBezTo>
                    <a:pt x="24810" y="3505"/>
                    <a:pt x="23358" y="2852"/>
                    <a:pt x="21886" y="2272"/>
                  </a:cubicBezTo>
                  <a:cubicBezTo>
                    <a:pt x="19058" y="1155"/>
                    <a:pt x="16143" y="117"/>
                    <a:pt x="13074" y="4"/>
                  </a:cubicBezTo>
                  <a:cubicBezTo>
                    <a:pt x="13024" y="2"/>
                    <a:pt x="12975" y="1"/>
                    <a:pt x="1292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945;p31"/>
            <p:cNvSpPr/>
            <p:nvPr/>
          </p:nvSpPr>
          <p:spPr>
            <a:xfrm>
              <a:off x="-1828300" y="2738500"/>
              <a:ext cx="270050" cy="122350"/>
            </a:xfrm>
            <a:custGeom>
              <a:avLst/>
              <a:gdLst/>
              <a:ahLst/>
              <a:cxnLst/>
              <a:rect l="l" t="t" r="r" b="b"/>
              <a:pathLst>
                <a:path w="10802" h="4894" extrusionOk="0">
                  <a:moveTo>
                    <a:pt x="10248" y="2648"/>
                  </a:moveTo>
                  <a:cubicBezTo>
                    <a:pt x="10253" y="2651"/>
                    <a:pt x="10259" y="2653"/>
                    <a:pt x="10265" y="2655"/>
                  </a:cubicBezTo>
                  <a:lnTo>
                    <a:pt x="10236" y="2661"/>
                  </a:lnTo>
                  <a:cubicBezTo>
                    <a:pt x="10240" y="2657"/>
                    <a:pt x="10243" y="2653"/>
                    <a:pt x="10248" y="2648"/>
                  </a:cubicBezTo>
                  <a:close/>
                  <a:moveTo>
                    <a:pt x="5714" y="353"/>
                  </a:moveTo>
                  <a:cubicBezTo>
                    <a:pt x="7499" y="353"/>
                    <a:pt x="9086" y="1145"/>
                    <a:pt x="10237" y="2482"/>
                  </a:cubicBezTo>
                  <a:cubicBezTo>
                    <a:pt x="9051" y="2695"/>
                    <a:pt x="7866" y="2909"/>
                    <a:pt x="6681" y="3125"/>
                  </a:cubicBezTo>
                  <a:cubicBezTo>
                    <a:pt x="6063" y="3185"/>
                    <a:pt x="5448" y="3255"/>
                    <a:pt x="4835" y="3421"/>
                  </a:cubicBezTo>
                  <a:cubicBezTo>
                    <a:pt x="4819" y="3426"/>
                    <a:pt x="4803" y="3432"/>
                    <a:pt x="4786" y="3436"/>
                  </a:cubicBezTo>
                  <a:cubicBezTo>
                    <a:pt x="3448" y="3646"/>
                    <a:pt x="2110" y="3961"/>
                    <a:pt x="865" y="4456"/>
                  </a:cubicBezTo>
                  <a:cubicBezTo>
                    <a:pt x="773" y="4468"/>
                    <a:pt x="684" y="4484"/>
                    <a:pt x="593" y="4494"/>
                  </a:cubicBezTo>
                  <a:cubicBezTo>
                    <a:pt x="505" y="1816"/>
                    <a:pt x="2966" y="486"/>
                    <a:pt x="5400" y="361"/>
                  </a:cubicBezTo>
                  <a:lnTo>
                    <a:pt x="5402" y="361"/>
                  </a:lnTo>
                  <a:cubicBezTo>
                    <a:pt x="5506" y="356"/>
                    <a:pt x="5610" y="353"/>
                    <a:pt x="5714" y="353"/>
                  </a:cubicBezTo>
                  <a:close/>
                  <a:moveTo>
                    <a:pt x="5656" y="0"/>
                  </a:moveTo>
                  <a:cubicBezTo>
                    <a:pt x="5247" y="0"/>
                    <a:pt x="4832" y="39"/>
                    <a:pt x="4415" y="118"/>
                  </a:cubicBezTo>
                  <a:cubicBezTo>
                    <a:pt x="2039" y="569"/>
                    <a:pt x="0" y="2153"/>
                    <a:pt x="286" y="4766"/>
                  </a:cubicBezTo>
                  <a:cubicBezTo>
                    <a:pt x="272" y="4795"/>
                    <a:pt x="271" y="4818"/>
                    <a:pt x="299" y="4819"/>
                  </a:cubicBezTo>
                  <a:cubicBezTo>
                    <a:pt x="317" y="4871"/>
                    <a:pt x="358" y="4894"/>
                    <a:pt x="404" y="4894"/>
                  </a:cubicBezTo>
                  <a:cubicBezTo>
                    <a:pt x="443" y="4894"/>
                    <a:pt x="486" y="4877"/>
                    <a:pt x="522" y="4849"/>
                  </a:cubicBezTo>
                  <a:cubicBezTo>
                    <a:pt x="3906" y="4234"/>
                    <a:pt x="7290" y="3587"/>
                    <a:pt x="10655" y="2880"/>
                  </a:cubicBezTo>
                  <a:cubicBezTo>
                    <a:pt x="10797" y="2850"/>
                    <a:pt x="10802" y="2677"/>
                    <a:pt x="10708" y="2613"/>
                  </a:cubicBezTo>
                  <a:cubicBezTo>
                    <a:pt x="9506" y="927"/>
                    <a:pt x="7654" y="0"/>
                    <a:pt x="56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946;p31"/>
            <p:cNvSpPr/>
            <p:nvPr/>
          </p:nvSpPr>
          <p:spPr>
            <a:xfrm>
              <a:off x="-1567800" y="2624625"/>
              <a:ext cx="277475" cy="147525"/>
            </a:xfrm>
            <a:custGeom>
              <a:avLst/>
              <a:gdLst/>
              <a:ahLst/>
              <a:cxnLst/>
              <a:rect l="l" t="t" r="r" b="b"/>
              <a:pathLst>
                <a:path w="11099" h="5901" extrusionOk="0">
                  <a:moveTo>
                    <a:pt x="523" y="3139"/>
                  </a:moveTo>
                  <a:lnTo>
                    <a:pt x="523" y="3139"/>
                  </a:lnTo>
                  <a:cubicBezTo>
                    <a:pt x="528" y="3157"/>
                    <a:pt x="533" y="3173"/>
                    <a:pt x="539" y="3189"/>
                  </a:cubicBezTo>
                  <a:cubicBezTo>
                    <a:pt x="535" y="3191"/>
                    <a:pt x="531" y="3193"/>
                    <a:pt x="528" y="3194"/>
                  </a:cubicBezTo>
                  <a:cubicBezTo>
                    <a:pt x="525" y="3176"/>
                    <a:pt x="525" y="3158"/>
                    <a:pt x="523" y="3139"/>
                  </a:cubicBezTo>
                  <a:close/>
                  <a:moveTo>
                    <a:pt x="10358" y="4561"/>
                  </a:moveTo>
                  <a:cubicBezTo>
                    <a:pt x="10339" y="4581"/>
                    <a:pt x="10319" y="4601"/>
                    <a:pt x="10297" y="4622"/>
                  </a:cubicBezTo>
                  <a:cubicBezTo>
                    <a:pt x="10280" y="4630"/>
                    <a:pt x="10265" y="4639"/>
                    <a:pt x="10249" y="4647"/>
                  </a:cubicBezTo>
                  <a:cubicBezTo>
                    <a:pt x="10286" y="4620"/>
                    <a:pt x="10321" y="4590"/>
                    <a:pt x="10358" y="4561"/>
                  </a:cubicBezTo>
                  <a:close/>
                  <a:moveTo>
                    <a:pt x="4778" y="326"/>
                  </a:moveTo>
                  <a:cubicBezTo>
                    <a:pt x="6198" y="326"/>
                    <a:pt x="7620" y="755"/>
                    <a:pt x="8801" y="1542"/>
                  </a:cubicBezTo>
                  <a:cubicBezTo>
                    <a:pt x="9482" y="1995"/>
                    <a:pt x="10896" y="3068"/>
                    <a:pt x="10618" y="4133"/>
                  </a:cubicBezTo>
                  <a:cubicBezTo>
                    <a:pt x="10534" y="4224"/>
                    <a:pt x="10446" y="4309"/>
                    <a:pt x="10352" y="4388"/>
                  </a:cubicBezTo>
                  <a:cubicBezTo>
                    <a:pt x="9257" y="5100"/>
                    <a:pt x="8029" y="5349"/>
                    <a:pt x="6771" y="5373"/>
                  </a:cubicBezTo>
                  <a:cubicBezTo>
                    <a:pt x="5962" y="5364"/>
                    <a:pt x="5173" y="5266"/>
                    <a:pt x="4523" y="5149"/>
                  </a:cubicBezTo>
                  <a:cubicBezTo>
                    <a:pt x="2938" y="4864"/>
                    <a:pt x="1124" y="4381"/>
                    <a:pt x="525" y="2716"/>
                  </a:cubicBezTo>
                  <a:cubicBezTo>
                    <a:pt x="595" y="2160"/>
                    <a:pt x="915" y="1618"/>
                    <a:pt x="1425" y="1255"/>
                  </a:cubicBezTo>
                  <a:cubicBezTo>
                    <a:pt x="2182" y="714"/>
                    <a:pt x="3206" y="444"/>
                    <a:pt x="4119" y="357"/>
                  </a:cubicBezTo>
                  <a:cubicBezTo>
                    <a:pt x="4338" y="337"/>
                    <a:pt x="4558" y="326"/>
                    <a:pt x="4778" y="326"/>
                  </a:cubicBezTo>
                  <a:close/>
                  <a:moveTo>
                    <a:pt x="3214" y="5227"/>
                  </a:moveTo>
                  <a:cubicBezTo>
                    <a:pt x="3519" y="5303"/>
                    <a:pt x="3824" y="5362"/>
                    <a:pt x="4124" y="5410"/>
                  </a:cubicBezTo>
                  <a:cubicBezTo>
                    <a:pt x="3815" y="5363"/>
                    <a:pt x="3507" y="5305"/>
                    <a:pt x="3211" y="5231"/>
                  </a:cubicBezTo>
                  <a:lnTo>
                    <a:pt x="3214" y="5227"/>
                  </a:lnTo>
                  <a:close/>
                  <a:moveTo>
                    <a:pt x="8447" y="5403"/>
                  </a:moveTo>
                  <a:cubicBezTo>
                    <a:pt x="8458" y="5404"/>
                    <a:pt x="8471" y="5405"/>
                    <a:pt x="8483" y="5406"/>
                  </a:cubicBezTo>
                  <a:cubicBezTo>
                    <a:pt x="8408" y="5418"/>
                    <a:pt x="8334" y="5428"/>
                    <a:pt x="8260" y="5437"/>
                  </a:cubicBezTo>
                  <a:cubicBezTo>
                    <a:pt x="8322" y="5426"/>
                    <a:pt x="8384" y="5415"/>
                    <a:pt x="8447" y="5403"/>
                  </a:cubicBezTo>
                  <a:close/>
                  <a:moveTo>
                    <a:pt x="4815" y="0"/>
                  </a:moveTo>
                  <a:cubicBezTo>
                    <a:pt x="4037" y="0"/>
                    <a:pt x="3261" y="123"/>
                    <a:pt x="2523" y="377"/>
                  </a:cubicBezTo>
                  <a:cubicBezTo>
                    <a:pt x="1608" y="693"/>
                    <a:pt x="515" y="1284"/>
                    <a:pt x="229" y="2289"/>
                  </a:cubicBezTo>
                  <a:cubicBezTo>
                    <a:pt x="1" y="3092"/>
                    <a:pt x="322" y="4037"/>
                    <a:pt x="984" y="4528"/>
                  </a:cubicBezTo>
                  <a:cubicBezTo>
                    <a:pt x="1805" y="5255"/>
                    <a:pt x="3094" y="5504"/>
                    <a:pt x="4115" y="5690"/>
                  </a:cubicBezTo>
                  <a:cubicBezTo>
                    <a:pt x="4872" y="5828"/>
                    <a:pt x="5647" y="5901"/>
                    <a:pt x="6421" y="5901"/>
                  </a:cubicBezTo>
                  <a:cubicBezTo>
                    <a:pt x="7226" y="5901"/>
                    <a:pt x="8031" y="5823"/>
                    <a:pt x="8815" y="5658"/>
                  </a:cubicBezTo>
                  <a:cubicBezTo>
                    <a:pt x="9755" y="5462"/>
                    <a:pt x="10934" y="5003"/>
                    <a:pt x="11022" y="3878"/>
                  </a:cubicBezTo>
                  <a:cubicBezTo>
                    <a:pt x="11099" y="2914"/>
                    <a:pt x="10090" y="2073"/>
                    <a:pt x="9408" y="1549"/>
                  </a:cubicBezTo>
                  <a:cubicBezTo>
                    <a:pt x="8107" y="547"/>
                    <a:pt x="6458" y="0"/>
                    <a:pt x="481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947;p31"/>
            <p:cNvSpPr/>
            <p:nvPr/>
          </p:nvSpPr>
          <p:spPr>
            <a:xfrm>
              <a:off x="-1873425" y="2869950"/>
              <a:ext cx="37525" cy="18075"/>
            </a:xfrm>
            <a:custGeom>
              <a:avLst/>
              <a:gdLst/>
              <a:ahLst/>
              <a:cxnLst/>
              <a:rect l="l" t="t" r="r" b="b"/>
              <a:pathLst>
                <a:path w="1501" h="723" extrusionOk="0">
                  <a:moveTo>
                    <a:pt x="1006" y="509"/>
                  </a:moveTo>
                  <a:lnTo>
                    <a:pt x="1006" y="509"/>
                  </a:lnTo>
                  <a:cubicBezTo>
                    <a:pt x="1001" y="510"/>
                    <a:pt x="996" y="512"/>
                    <a:pt x="992" y="513"/>
                  </a:cubicBezTo>
                  <a:cubicBezTo>
                    <a:pt x="992" y="512"/>
                    <a:pt x="993" y="511"/>
                    <a:pt x="995" y="510"/>
                  </a:cubicBezTo>
                  <a:lnTo>
                    <a:pt x="1006" y="509"/>
                  </a:lnTo>
                  <a:close/>
                  <a:moveTo>
                    <a:pt x="959" y="539"/>
                  </a:moveTo>
                  <a:cubicBezTo>
                    <a:pt x="958" y="540"/>
                    <a:pt x="958" y="542"/>
                    <a:pt x="957" y="543"/>
                  </a:cubicBezTo>
                  <a:lnTo>
                    <a:pt x="954" y="543"/>
                  </a:lnTo>
                  <a:lnTo>
                    <a:pt x="959" y="539"/>
                  </a:lnTo>
                  <a:close/>
                  <a:moveTo>
                    <a:pt x="60" y="0"/>
                  </a:moveTo>
                  <a:cubicBezTo>
                    <a:pt x="39" y="0"/>
                    <a:pt x="0" y="43"/>
                    <a:pt x="14" y="60"/>
                  </a:cubicBezTo>
                  <a:cubicBezTo>
                    <a:pt x="53" y="106"/>
                    <a:pt x="95" y="150"/>
                    <a:pt x="139" y="191"/>
                  </a:cubicBezTo>
                  <a:cubicBezTo>
                    <a:pt x="269" y="455"/>
                    <a:pt x="474" y="722"/>
                    <a:pt x="785" y="722"/>
                  </a:cubicBezTo>
                  <a:cubicBezTo>
                    <a:pt x="808" y="722"/>
                    <a:pt x="832" y="721"/>
                    <a:pt x="857" y="718"/>
                  </a:cubicBezTo>
                  <a:cubicBezTo>
                    <a:pt x="1063" y="691"/>
                    <a:pt x="1252" y="551"/>
                    <a:pt x="1331" y="362"/>
                  </a:cubicBezTo>
                  <a:cubicBezTo>
                    <a:pt x="1385" y="314"/>
                    <a:pt x="1431" y="259"/>
                    <a:pt x="1468" y="198"/>
                  </a:cubicBezTo>
                  <a:cubicBezTo>
                    <a:pt x="1481" y="176"/>
                    <a:pt x="1501" y="135"/>
                    <a:pt x="1478" y="112"/>
                  </a:cubicBezTo>
                  <a:lnTo>
                    <a:pt x="1459" y="90"/>
                  </a:lnTo>
                  <a:cubicBezTo>
                    <a:pt x="1455" y="86"/>
                    <a:pt x="1449" y="84"/>
                    <a:pt x="1444" y="84"/>
                  </a:cubicBezTo>
                  <a:cubicBezTo>
                    <a:pt x="1422" y="84"/>
                    <a:pt x="1392" y="110"/>
                    <a:pt x="1383" y="119"/>
                  </a:cubicBezTo>
                  <a:cubicBezTo>
                    <a:pt x="1241" y="260"/>
                    <a:pt x="1105" y="314"/>
                    <a:pt x="954" y="314"/>
                  </a:cubicBezTo>
                  <a:cubicBezTo>
                    <a:pt x="863" y="314"/>
                    <a:pt x="767" y="294"/>
                    <a:pt x="660" y="263"/>
                  </a:cubicBezTo>
                  <a:cubicBezTo>
                    <a:pt x="451" y="200"/>
                    <a:pt x="260" y="101"/>
                    <a:pt x="66" y="1"/>
                  </a:cubicBezTo>
                  <a:cubicBezTo>
                    <a:pt x="65" y="1"/>
                    <a:pt x="63" y="0"/>
                    <a:pt x="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" name="Google Shape;10948;p31"/>
          <p:cNvGrpSpPr/>
          <p:nvPr/>
        </p:nvGrpSpPr>
        <p:grpSpPr>
          <a:xfrm>
            <a:off x="5989402" y="2632256"/>
            <a:ext cx="146481" cy="144443"/>
            <a:chOff x="-2275450" y="1955300"/>
            <a:chExt cx="416850" cy="411050"/>
          </a:xfrm>
        </p:grpSpPr>
        <p:sp>
          <p:nvSpPr>
            <p:cNvPr id="39" name="Google Shape;10949;p31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950;p31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951;p31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952;p31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10953;p31"/>
          <p:cNvGrpSpPr/>
          <p:nvPr/>
        </p:nvGrpSpPr>
        <p:grpSpPr>
          <a:xfrm>
            <a:off x="5842902" y="3187156"/>
            <a:ext cx="146481" cy="144443"/>
            <a:chOff x="-2275450" y="1955300"/>
            <a:chExt cx="416850" cy="411050"/>
          </a:xfrm>
        </p:grpSpPr>
        <p:sp>
          <p:nvSpPr>
            <p:cNvPr id="44" name="Google Shape;10954;p31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0955;p31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956;p31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957;p31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" name="Google Shape;10958;p31"/>
          <p:cNvGrpSpPr/>
          <p:nvPr/>
        </p:nvGrpSpPr>
        <p:grpSpPr>
          <a:xfrm>
            <a:off x="6453802" y="3157012"/>
            <a:ext cx="295630" cy="291476"/>
            <a:chOff x="-2275450" y="1955300"/>
            <a:chExt cx="416850" cy="411050"/>
          </a:xfrm>
        </p:grpSpPr>
        <p:sp>
          <p:nvSpPr>
            <p:cNvPr id="49" name="Google Shape;10959;p31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960;p31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961;p31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0962;p31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10963;p31"/>
          <p:cNvGrpSpPr/>
          <p:nvPr/>
        </p:nvGrpSpPr>
        <p:grpSpPr>
          <a:xfrm>
            <a:off x="7172327" y="2776687"/>
            <a:ext cx="295630" cy="291476"/>
            <a:chOff x="-2275450" y="1955300"/>
            <a:chExt cx="416850" cy="411050"/>
          </a:xfrm>
        </p:grpSpPr>
        <p:sp>
          <p:nvSpPr>
            <p:cNvPr id="54" name="Google Shape;10964;p31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0965;p31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0966;p31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0967;p31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" name="Google Shape;10968;p31"/>
          <p:cNvGrpSpPr/>
          <p:nvPr/>
        </p:nvGrpSpPr>
        <p:grpSpPr>
          <a:xfrm>
            <a:off x="7803792" y="3139041"/>
            <a:ext cx="490924" cy="484011"/>
            <a:chOff x="-2275450" y="1955300"/>
            <a:chExt cx="416850" cy="411050"/>
          </a:xfrm>
        </p:grpSpPr>
        <p:sp>
          <p:nvSpPr>
            <p:cNvPr id="59" name="Google Shape;10969;p31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0970;p31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0971;p31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0972;p31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8238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2" name="Google Shape;10982;p32"/>
          <p:cNvSpPr/>
          <p:nvPr/>
        </p:nvSpPr>
        <p:spPr>
          <a:xfrm>
            <a:off x="644675" y="2284525"/>
            <a:ext cx="3898500" cy="26892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83" name="Google Shape;10983;p32"/>
          <p:cNvSpPr/>
          <p:nvPr/>
        </p:nvSpPr>
        <p:spPr>
          <a:xfrm>
            <a:off x="469525" y="2128000"/>
            <a:ext cx="3898500" cy="26892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84" name="Google Shape;10984;p32"/>
          <p:cNvSpPr txBox="1">
            <a:spLocks noGrp="1"/>
          </p:cNvSpPr>
          <p:nvPr>
            <p:ph type="title"/>
          </p:nvPr>
        </p:nvSpPr>
        <p:spPr>
          <a:xfrm>
            <a:off x="6120359" y="96777"/>
            <a:ext cx="3200422" cy="16777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  <a:t>      Вопрос </a:t>
            </a:r>
            <a:b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</a:b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  <a:t>      ?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0985" name="Google Shape;10985;p32"/>
          <p:cNvSpPr txBox="1">
            <a:spLocks noGrp="1"/>
          </p:cNvSpPr>
          <p:nvPr>
            <p:ph type="body" idx="1"/>
          </p:nvPr>
        </p:nvSpPr>
        <p:spPr>
          <a:xfrm>
            <a:off x="670910" y="2841025"/>
            <a:ext cx="3575500" cy="21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Aft>
                <a:spcPts val="1600"/>
              </a:spcAft>
              <a:buNone/>
            </a:pPr>
            <a:r>
              <a:rPr lang="ru-RU" sz="2000" dirty="0"/>
              <a:t>Предмет, в котором хранилась жизнь Кощея-бессмертного? </a:t>
            </a:r>
            <a:endParaRPr sz="2000" dirty="0"/>
          </a:p>
        </p:txBody>
      </p:sp>
      <p:grpSp>
        <p:nvGrpSpPr>
          <p:cNvPr id="10986" name="Google Shape;10986;p32"/>
          <p:cNvGrpSpPr/>
          <p:nvPr/>
        </p:nvGrpSpPr>
        <p:grpSpPr>
          <a:xfrm>
            <a:off x="2760051" y="693695"/>
            <a:ext cx="490924" cy="484011"/>
            <a:chOff x="-2275450" y="1955300"/>
            <a:chExt cx="416850" cy="411050"/>
          </a:xfrm>
        </p:grpSpPr>
        <p:sp>
          <p:nvSpPr>
            <p:cNvPr id="10987" name="Google Shape;10987;p32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8" name="Google Shape;10988;p32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9" name="Google Shape;10989;p32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0" name="Google Shape;10990;p32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91" name="Google Shape;10991;p32"/>
          <p:cNvGrpSpPr/>
          <p:nvPr/>
        </p:nvGrpSpPr>
        <p:grpSpPr>
          <a:xfrm>
            <a:off x="7525145" y="3776005"/>
            <a:ext cx="393256" cy="387661"/>
            <a:chOff x="-2275450" y="1955300"/>
            <a:chExt cx="416850" cy="411050"/>
          </a:xfrm>
        </p:grpSpPr>
        <p:sp>
          <p:nvSpPr>
            <p:cNvPr id="10992" name="Google Shape;10992;p32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3" name="Google Shape;10993;p32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4" name="Google Shape;10994;p32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5" name="Google Shape;10995;p32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96" name="Google Shape;10996;p32"/>
          <p:cNvGrpSpPr/>
          <p:nvPr/>
        </p:nvGrpSpPr>
        <p:grpSpPr>
          <a:xfrm rot="-1166222">
            <a:off x="4377998" y="-51344"/>
            <a:ext cx="970815" cy="957125"/>
            <a:chOff x="-2275450" y="1955300"/>
            <a:chExt cx="416850" cy="411050"/>
          </a:xfrm>
        </p:grpSpPr>
        <p:sp>
          <p:nvSpPr>
            <p:cNvPr id="10997" name="Google Shape;10997;p32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8" name="Google Shape;10998;p32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9" name="Google Shape;10999;p32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0" name="Google Shape;11000;p32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2" name="Google Shape;10982;p32"/>
          <p:cNvSpPr/>
          <p:nvPr/>
        </p:nvSpPr>
        <p:spPr>
          <a:xfrm>
            <a:off x="169751" y="935671"/>
            <a:ext cx="3257106" cy="2175391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83" name="Google Shape;10983;p32"/>
          <p:cNvSpPr/>
          <p:nvPr/>
        </p:nvSpPr>
        <p:spPr>
          <a:xfrm>
            <a:off x="258682" y="1079423"/>
            <a:ext cx="3437191" cy="2252356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84" name="Google Shape;10984;p32"/>
          <p:cNvSpPr txBox="1">
            <a:spLocks noGrp="1"/>
          </p:cNvSpPr>
          <p:nvPr>
            <p:ph type="title"/>
          </p:nvPr>
        </p:nvSpPr>
        <p:spPr>
          <a:xfrm>
            <a:off x="6120359" y="96777"/>
            <a:ext cx="3200422" cy="16777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  <a:t>      Вопрос </a:t>
            </a:r>
            <a:b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</a:b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  <a:t>      ?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0985" name="Google Shape;10985;p32"/>
          <p:cNvSpPr txBox="1">
            <a:spLocks noGrp="1"/>
          </p:cNvSpPr>
          <p:nvPr>
            <p:ph type="body" idx="1"/>
          </p:nvPr>
        </p:nvSpPr>
        <p:spPr>
          <a:xfrm>
            <a:off x="258682" y="1781217"/>
            <a:ext cx="3575500" cy="21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Aft>
                <a:spcPts val="1600"/>
              </a:spcAft>
              <a:buNone/>
            </a:pPr>
            <a:r>
              <a:rPr lang="ru-RU" dirty="0"/>
              <a:t>Дом с куриными ногами?</a:t>
            </a:r>
            <a:endParaRPr sz="2000" dirty="0"/>
          </a:p>
        </p:txBody>
      </p:sp>
      <p:grpSp>
        <p:nvGrpSpPr>
          <p:cNvPr id="10986" name="Google Shape;10986;p32"/>
          <p:cNvGrpSpPr/>
          <p:nvPr/>
        </p:nvGrpSpPr>
        <p:grpSpPr>
          <a:xfrm>
            <a:off x="2841831" y="791919"/>
            <a:ext cx="490924" cy="484011"/>
            <a:chOff x="-2275450" y="1955300"/>
            <a:chExt cx="416850" cy="411050"/>
          </a:xfrm>
        </p:grpSpPr>
        <p:sp>
          <p:nvSpPr>
            <p:cNvPr id="10987" name="Google Shape;10987;p32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8" name="Google Shape;10988;p32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9" name="Google Shape;10989;p32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0" name="Google Shape;10990;p32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91" name="Google Shape;10991;p32"/>
          <p:cNvGrpSpPr/>
          <p:nvPr/>
        </p:nvGrpSpPr>
        <p:grpSpPr>
          <a:xfrm>
            <a:off x="7525145" y="3776005"/>
            <a:ext cx="393256" cy="387661"/>
            <a:chOff x="-2275450" y="1955300"/>
            <a:chExt cx="416850" cy="411050"/>
          </a:xfrm>
        </p:grpSpPr>
        <p:sp>
          <p:nvSpPr>
            <p:cNvPr id="10992" name="Google Shape;10992;p32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3" name="Google Shape;10993;p32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4" name="Google Shape;10994;p32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5" name="Google Shape;10995;p32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96" name="Google Shape;10996;p32"/>
          <p:cNvGrpSpPr/>
          <p:nvPr/>
        </p:nvGrpSpPr>
        <p:grpSpPr>
          <a:xfrm rot="-1166222">
            <a:off x="4145855" y="-247011"/>
            <a:ext cx="970815" cy="957125"/>
            <a:chOff x="-2275450" y="1955300"/>
            <a:chExt cx="416850" cy="411050"/>
          </a:xfrm>
        </p:grpSpPr>
        <p:sp>
          <p:nvSpPr>
            <p:cNvPr id="10997" name="Google Shape;10997;p32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8" name="Google Shape;10998;p32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9" name="Google Shape;10999;p32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0" name="Google Shape;11000;p32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10982;p32"/>
          <p:cNvSpPr/>
          <p:nvPr/>
        </p:nvSpPr>
        <p:spPr>
          <a:xfrm>
            <a:off x="2696208" y="2663042"/>
            <a:ext cx="3245966" cy="2348047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10983;p32"/>
          <p:cNvSpPr/>
          <p:nvPr/>
        </p:nvSpPr>
        <p:spPr>
          <a:xfrm>
            <a:off x="2762258" y="2737712"/>
            <a:ext cx="3437191" cy="2252356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>
                <a:latin typeface="Didact Gothic"/>
                <a:ea typeface="Didact Gothic"/>
                <a:cs typeface="Didact Gothic"/>
                <a:sym typeface="Didact Gothic"/>
              </a:rPr>
              <a:t>Как назывались сапоги, в которых никто тебя не догонит? </a:t>
            </a:r>
            <a:endParaRPr lang="ru-RU" sz="1800" dirty="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0705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6589" y="231432"/>
            <a:ext cx="2495700" cy="1341300"/>
          </a:xfrm>
        </p:spPr>
        <p:txBody>
          <a:bodyPr/>
          <a:lstStyle/>
          <a:p>
            <a:pPr algn="l"/>
            <a:r>
              <a:rPr lang="ru-RU" sz="4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  <a:t>Вопрос  </a:t>
            </a:r>
            <a:r>
              <a:rPr lang="ru-RU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  <a:t>?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32" y="428620"/>
            <a:ext cx="3046034" cy="2110972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826" y="1198088"/>
            <a:ext cx="5157663" cy="34689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9726" y="-31623"/>
            <a:ext cx="969348" cy="963251"/>
          </a:xfrm>
          <a:prstGeom prst="rect">
            <a:avLst/>
          </a:prstGeom>
        </p:spPr>
      </p:pic>
      <p:sp>
        <p:nvSpPr>
          <p:cNvPr id="7" name="Google Shape;10983;p32"/>
          <p:cNvSpPr/>
          <p:nvPr/>
        </p:nvSpPr>
        <p:spPr>
          <a:xfrm>
            <a:off x="223555" y="572227"/>
            <a:ext cx="3096748" cy="216917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Общежитие для зверей?</a:t>
            </a:r>
            <a:endParaRPr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Didact Gothic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232" y="2492931"/>
            <a:ext cx="3046034" cy="2110972"/>
          </a:xfrm>
          <a:prstGeom prst="rect">
            <a:avLst/>
          </a:prstGeom>
        </p:spPr>
      </p:pic>
      <p:sp>
        <p:nvSpPr>
          <p:cNvPr id="9" name="Google Shape;10983;p32"/>
          <p:cNvSpPr/>
          <p:nvPr/>
        </p:nvSpPr>
        <p:spPr>
          <a:xfrm>
            <a:off x="2687055" y="2636538"/>
            <a:ext cx="3096748" cy="216917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Лекарство для </a:t>
            </a:r>
            <a:r>
              <a:rPr lang="ru-RU" sz="1800" dirty="0" err="1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Карлсона</a:t>
            </a: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sz="1800" dirty="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  <p:extLst>
      <p:ext uri="{BB962C8B-B14F-4D97-AF65-F5344CB8AC3E}">
        <p14:creationId xmlns:p14="http://schemas.microsoft.com/office/powerpoint/2010/main" val="119553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6589" y="231432"/>
            <a:ext cx="2495700" cy="1341300"/>
          </a:xfrm>
        </p:spPr>
        <p:txBody>
          <a:bodyPr/>
          <a:lstStyle/>
          <a:p>
            <a:pPr algn="l"/>
            <a:r>
              <a:rPr lang="ru-RU" sz="4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  <a:t>Вопрос  </a:t>
            </a:r>
            <a:r>
              <a:rPr lang="ru-RU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  <a:t>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465" y="902082"/>
            <a:ext cx="5157663" cy="34689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726" y="-31623"/>
            <a:ext cx="969348" cy="96325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32" y="428620"/>
            <a:ext cx="3046034" cy="2110972"/>
          </a:xfrm>
          <a:prstGeom prst="rect">
            <a:avLst/>
          </a:prstGeom>
        </p:spPr>
      </p:pic>
      <p:sp>
        <p:nvSpPr>
          <p:cNvPr id="10" name="Google Shape;10983;p32"/>
          <p:cNvSpPr/>
          <p:nvPr/>
        </p:nvSpPr>
        <p:spPr>
          <a:xfrm>
            <a:off x="223555" y="572227"/>
            <a:ext cx="3096748" cy="216917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какое время карета в одном из мультфильмов превратилась в тыкву, </a:t>
            </a:r>
            <a:r>
              <a:rPr lang="ru-RU" sz="1800" dirty="0" err="1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кучеры</a:t>
            </a: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в мышей, а шикарное платье – в лохмотья?</a:t>
            </a:r>
            <a:endParaRPr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Didact Gothic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7063" y="2484470"/>
            <a:ext cx="3046034" cy="2110972"/>
          </a:xfrm>
          <a:prstGeom prst="rect">
            <a:avLst/>
          </a:prstGeom>
        </p:spPr>
      </p:pic>
      <p:sp>
        <p:nvSpPr>
          <p:cNvPr id="12" name="Google Shape;10983;p32"/>
          <p:cNvSpPr/>
          <p:nvPr/>
        </p:nvSpPr>
        <p:spPr>
          <a:xfrm>
            <a:off x="2845886" y="2628077"/>
            <a:ext cx="3096748" cy="216917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 кого в дверях застрял Винни-Пух? </a:t>
            </a:r>
            <a:endParaRPr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Didact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179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6589" y="231432"/>
            <a:ext cx="2495700" cy="1341300"/>
          </a:xfrm>
        </p:spPr>
        <p:txBody>
          <a:bodyPr/>
          <a:lstStyle/>
          <a:p>
            <a:pPr algn="l"/>
            <a:r>
              <a:rPr lang="ru-RU" sz="4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  <a:t>Вопрос  </a:t>
            </a:r>
            <a:r>
              <a:rPr lang="ru-RU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  <a:t>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465" y="902082"/>
            <a:ext cx="5157663" cy="34689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726" y="-31623"/>
            <a:ext cx="969348" cy="9632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32" y="428620"/>
            <a:ext cx="3046034" cy="2110972"/>
          </a:xfrm>
          <a:prstGeom prst="rect">
            <a:avLst/>
          </a:prstGeom>
        </p:spPr>
      </p:pic>
      <p:sp>
        <p:nvSpPr>
          <p:cNvPr id="9" name="Google Shape;10983;p32"/>
          <p:cNvSpPr/>
          <p:nvPr/>
        </p:nvSpPr>
        <p:spPr>
          <a:xfrm>
            <a:off x="223555" y="572227"/>
            <a:ext cx="3096748" cy="216917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Сколько гномов в друзьях у Белоснежки? </a:t>
            </a:r>
            <a:endParaRPr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Didact Gothic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367" y="2576918"/>
            <a:ext cx="3046034" cy="2110972"/>
          </a:xfrm>
          <a:prstGeom prst="rect">
            <a:avLst/>
          </a:prstGeom>
        </p:spPr>
      </p:pic>
      <p:sp>
        <p:nvSpPr>
          <p:cNvPr id="11" name="Google Shape;10983;p32"/>
          <p:cNvSpPr/>
          <p:nvPr/>
        </p:nvSpPr>
        <p:spPr>
          <a:xfrm>
            <a:off x="2702927" y="2680285"/>
            <a:ext cx="3096748" cy="216917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Назовите имя друга </a:t>
            </a:r>
            <a:r>
              <a:rPr lang="ru-RU" sz="1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Чебурашки.</a:t>
            </a:r>
            <a:endParaRPr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Didact Gothic"/>
            </a:endParaRPr>
          </a:p>
        </p:txBody>
      </p:sp>
    </p:spTree>
    <p:extLst>
      <p:ext uri="{BB962C8B-B14F-4D97-AF65-F5344CB8AC3E}">
        <p14:creationId xmlns:p14="http://schemas.microsoft.com/office/powerpoint/2010/main" val="378242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6589" y="231432"/>
            <a:ext cx="2495700" cy="1341300"/>
          </a:xfrm>
        </p:spPr>
        <p:txBody>
          <a:bodyPr/>
          <a:lstStyle/>
          <a:p>
            <a:pPr algn="l"/>
            <a:r>
              <a:rPr lang="ru-RU" sz="4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  <a:t>Вопрос  </a:t>
            </a:r>
            <a:r>
              <a:rPr lang="ru-RU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  <a:t>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465" y="902082"/>
            <a:ext cx="5157663" cy="34689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726" y="-31623"/>
            <a:ext cx="969348" cy="9632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32" y="428620"/>
            <a:ext cx="3046034" cy="2110972"/>
          </a:xfrm>
          <a:prstGeom prst="rect">
            <a:avLst/>
          </a:prstGeom>
        </p:spPr>
      </p:pic>
      <p:sp>
        <p:nvSpPr>
          <p:cNvPr id="9" name="Google Shape;10983;p32"/>
          <p:cNvSpPr/>
          <p:nvPr/>
        </p:nvSpPr>
        <p:spPr>
          <a:xfrm>
            <a:off x="223555" y="572227"/>
            <a:ext cx="3096748" cy="216917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слова мышам </a:t>
            </a:r>
            <a:endParaRPr lang="ru-RU" sz="1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говорил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кот Леопольд? </a:t>
            </a:r>
            <a:endParaRPr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Didact Gothic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367" y="2576918"/>
            <a:ext cx="3046034" cy="2110972"/>
          </a:xfrm>
          <a:prstGeom prst="rect">
            <a:avLst/>
          </a:prstGeom>
        </p:spPr>
      </p:pic>
      <p:sp>
        <p:nvSpPr>
          <p:cNvPr id="11" name="Google Shape;10983;p32"/>
          <p:cNvSpPr/>
          <p:nvPr/>
        </p:nvSpPr>
        <p:spPr>
          <a:xfrm>
            <a:off x="2702927" y="2680285"/>
            <a:ext cx="3096748" cy="216917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этом мультфильме главный герой – врач – ветеринар. </a:t>
            </a:r>
            <a:endParaRPr lang="ru-RU" sz="1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лечил зверей, добирался до больных на орле, на ките и т. д</a:t>
            </a:r>
            <a:endParaRPr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Didact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3525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6589" y="231432"/>
            <a:ext cx="2495700" cy="1341300"/>
          </a:xfrm>
        </p:spPr>
        <p:txBody>
          <a:bodyPr/>
          <a:lstStyle/>
          <a:p>
            <a:pPr algn="l"/>
            <a:r>
              <a:rPr lang="ru-RU" sz="4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  <a:t>Вопрос  </a:t>
            </a:r>
            <a:r>
              <a:rPr lang="ru-RU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  <a:t>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465" y="902082"/>
            <a:ext cx="5157663" cy="34689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726" y="-31623"/>
            <a:ext cx="969348" cy="9632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32" y="428620"/>
            <a:ext cx="3046034" cy="2110972"/>
          </a:xfrm>
          <a:prstGeom prst="rect">
            <a:avLst/>
          </a:prstGeom>
        </p:spPr>
      </p:pic>
      <p:sp>
        <p:nvSpPr>
          <p:cNvPr id="9" name="Google Shape;10983;p32"/>
          <p:cNvSpPr/>
          <p:nvPr/>
        </p:nvSpPr>
        <p:spPr>
          <a:xfrm>
            <a:off x="223555" y="572227"/>
            <a:ext cx="3096748" cy="216917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герои тянули овощ в огороде? </a:t>
            </a:r>
            <a:endParaRPr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Didact Gothic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367" y="2576918"/>
            <a:ext cx="3046034" cy="2110972"/>
          </a:xfrm>
          <a:prstGeom prst="rect">
            <a:avLst/>
          </a:prstGeom>
        </p:spPr>
      </p:pic>
      <p:sp>
        <p:nvSpPr>
          <p:cNvPr id="11" name="Google Shape;10983;p32"/>
          <p:cNvSpPr/>
          <p:nvPr/>
        </p:nvSpPr>
        <p:spPr>
          <a:xfrm>
            <a:off x="2702927" y="2680285"/>
            <a:ext cx="3096748" cy="216917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этом мультике у деда и бабы случилась беда – мышка разбила золотое яйцо, которое задела своим хвостом, уронив его на </a:t>
            </a:r>
            <a:r>
              <a:rPr lang="ru-RU" sz="1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пол.</a:t>
            </a:r>
            <a:endParaRPr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Didact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0877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6589" y="231432"/>
            <a:ext cx="2495700" cy="1341300"/>
          </a:xfrm>
        </p:spPr>
        <p:txBody>
          <a:bodyPr/>
          <a:lstStyle/>
          <a:p>
            <a:pPr algn="l"/>
            <a:r>
              <a:rPr lang="ru-RU" sz="4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  <a:t>Вопрос  </a:t>
            </a:r>
            <a:r>
              <a:rPr lang="ru-RU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dact Gothic"/>
                <a:ea typeface="Didact Gothic"/>
                <a:cs typeface="Didact Gothic"/>
                <a:sym typeface="Didact Gothic"/>
              </a:rPr>
              <a:t>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465" y="902082"/>
            <a:ext cx="5157663" cy="34689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726" y="-31623"/>
            <a:ext cx="969348" cy="9632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32" y="428620"/>
            <a:ext cx="3046034" cy="2110972"/>
          </a:xfrm>
          <a:prstGeom prst="rect">
            <a:avLst/>
          </a:prstGeom>
        </p:spPr>
      </p:pic>
      <p:sp>
        <p:nvSpPr>
          <p:cNvPr id="9" name="Google Shape;10983;p32"/>
          <p:cNvSpPr/>
          <p:nvPr/>
        </p:nvSpPr>
        <p:spPr>
          <a:xfrm>
            <a:off x="223555" y="572227"/>
            <a:ext cx="3096748" cy="216917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Героиня этого мультфильма потеряла на балу золотую туфельку? </a:t>
            </a:r>
            <a:endParaRPr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Didact Gothic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367" y="2576918"/>
            <a:ext cx="3046034" cy="2110972"/>
          </a:xfrm>
          <a:prstGeom prst="rect">
            <a:avLst/>
          </a:prstGeom>
        </p:spPr>
      </p:pic>
      <p:sp>
        <p:nvSpPr>
          <p:cNvPr id="11" name="Google Shape;10983;p32"/>
          <p:cNvSpPr/>
          <p:nvPr/>
        </p:nvSpPr>
        <p:spPr>
          <a:xfrm>
            <a:off x="2702927" y="2680285"/>
            <a:ext cx="3096748" cy="216917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Главный герой этого мультфильма – деревянный мальчик, выструганный Папой Карло из полена. </a:t>
            </a:r>
            <a:endParaRPr lang="ru-RU" sz="1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звали этого мальчика? </a:t>
            </a:r>
            <a:endParaRPr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Didact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4392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820886" y="3590034"/>
            <a:ext cx="4963885" cy="125410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9"/>
          <p:cNvSpPr>
            <a:spLocks noGrp="1"/>
          </p:cNvSpPr>
          <p:nvPr>
            <p:ph type="subTitle" idx="1"/>
          </p:nvPr>
        </p:nvSpPr>
        <p:spPr>
          <a:xfrm>
            <a:off x="3973917" y="3381047"/>
            <a:ext cx="4974139" cy="1267154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Станция           «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Составляйкино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8" name="Google Shape;10948;p31"/>
          <p:cNvGrpSpPr/>
          <p:nvPr/>
        </p:nvGrpSpPr>
        <p:grpSpPr>
          <a:xfrm>
            <a:off x="5989402" y="2632256"/>
            <a:ext cx="146481" cy="144443"/>
            <a:chOff x="-2275450" y="1955300"/>
            <a:chExt cx="416850" cy="411050"/>
          </a:xfrm>
        </p:grpSpPr>
        <p:sp>
          <p:nvSpPr>
            <p:cNvPr id="39" name="Google Shape;10949;p31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950;p31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951;p31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952;p31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10953;p31"/>
          <p:cNvGrpSpPr/>
          <p:nvPr/>
        </p:nvGrpSpPr>
        <p:grpSpPr>
          <a:xfrm>
            <a:off x="5842902" y="3187156"/>
            <a:ext cx="146481" cy="144443"/>
            <a:chOff x="-2275450" y="1955300"/>
            <a:chExt cx="416850" cy="411050"/>
          </a:xfrm>
        </p:grpSpPr>
        <p:sp>
          <p:nvSpPr>
            <p:cNvPr id="44" name="Google Shape;10954;p31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0955;p31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956;p31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957;p31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" name="Google Shape;10958;p31"/>
          <p:cNvGrpSpPr/>
          <p:nvPr/>
        </p:nvGrpSpPr>
        <p:grpSpPr>
          <a:xfrm>
            <a:off x="6453802" y="3157012"/>
            <a:ext cx="295630" cy="291476"/>
            <a:chOff x="-2275450" y="1955300"/>
            <a:chExt cx="416850" cy="411050"/>
          </a:xfrm>
        </p:grpSpPr>
        <p:sp>
          <p:nvSpPr>
            <p:cNvPr id="49" name="Google Shape;10959;p31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960;p31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961;p31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0962;p31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10963;p31"/>
          <p:cNvGrpSpPr/>
          <p:nvPr/>
        </p:nvGrpSpPr>
        <p:grpSpPr>
          <a:xfrm>
            <a:off x="7172327" y="2776687"/>
            <a:ext cx="295630" cy="291476"/>
            <a:chOff x="-2275450" y="1955300"/>
            <a:chExt cx="416850" cy="411050"/>
          </a:xfrm>
        </p:grpSpPr>
        <p:sp>
          <p:nvSpPr>
            <p:cNvPr id="54" name="Google Shape;10964;p31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0965;p31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0966;p31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0967;p31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" name="Google Shape;10968;p31"/>
          <p:cNvGrpSpPr/>
          <p:nvPr/>
        </p:nvGrpSpPr>
        <p:grpSpPr>
          <a:xfrm>
            <a:off x="7803792" y="3139041"/>
            <a:ext cx="490924" cy="484011"/>
            <a:chOff x="-2275450" y="1955300"/>
            <a:chExt cx="416850" cy="411050"/>
          </a:xfrm>
        </p:grpSpPr>
        <p:sp>
          <p:nvSpPr>
            <p:cNvPr id="59" name="Google Shape;10969;p31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0970;p31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0971;p31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0972;p31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803" y="461003"/>
            <a:ext cx="1689940" cy="217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53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42" name="Google Shape;11142;p37"/>
          <p:cNvGrpSpPr/>
          <p:nvPr/>
        </p:nvGrpSpPr>
        <p:grpSpPr>
          <a:xfrm rot="-2098325">
            <a:off x="2647117" y="3307381"/>
            <a:ext cx="2195871" cy="1980156"/>
            <a:chOff x="-745775" y="789875"/>
            <a:chExt cx="768375" cy="742825"/>
          </a:xfrm>
        </p:grpSpPr>
        <p:sp>
          <p:nvSpPr>
            <p:cNvPr id="11143" name="Google Shape;11143;p37"/>
            <p:cNvSpPr/>
            <p:nvPr/>
          </p:nvSpPr>
          <p:spPr>
            <a:xfrm>
              <a:off x="-745775" y="789875"/>
              <a:ext cx="768375" cy="742825"/>
            </a:xfrm>
            <a:custGeom>
              <a:avLst/>
              <a:gdLst/>
              <a:ahLst/>
              <a:cxnLst/>
              <a:rect l="l" t="t" r="r" b="b"/>
              <a:pathLst>
                <a:path w="30735" h="29713" extrusionOk="0">
                  <a:moveTo>
                    <a:pt x="13233" y="1"/>
                  </a:moveTo>
                  <a:cubicBezTo>
                    <a:pt x="12943" y="1"/>
                    <a:pt x="12652" y="69"/>
                    <a:pt x="12385" y="207"/>
                  </a:cubicBezTo>
                  <a:cubicBezTo>
                    <a:pt x="12204" y="300"/>
                    <a:pt x="12040" y="423"/>
                    <a:pt x="11898" y="570"/>
                  </a:cubicBezTo>
                  <a:cubicBezTo>
                    <a:pt x="11530" y="927"/>
                    <a:pt x="11326" y="1420"/>
                    <a:pt x="11333" y="1933"/>
                  </a:cubicBezTo>
                  <a:lnTo>
                    <a:pt x="11354" y="3284"/>
                  </a:lnTo>
                  <a:lnTo>
                    <a:pt x="11338" y="3295"/>
                  </a:lnTo>
                  <a:cubicBezTo>
                    <a:pt x="10536" y="3037"/>
                    <a:pt x="9710" y="2912"/>
                    <a:pt x="8891" y="2912"/>
                  </a:cubicBezTo>
                  <a:cubicBezTo>
                    <a:pt x="6918" y="2912"/>
                    <a:pt x="4981" y="3641"/>
                    <a:pt x="3482" y="5014"/>
                  </a:cubicBezTo>
                  <a:cubicBezTo>
                    <a:pt x="3426" y="5063"/>
                    <a:pt x="3372" y="5115"/>
                    <a:pt x="3308" y="5174"/>
                  </a:cubicBezTo>
                  <a:cubicBezTo>
                    <a:pt x="3264" y="5214"/>
                    <a:pt x="3221" y="5253"/>
                    <a:pt x="3180" y="5295"/>
                  </a:cubicBezTo>
                  <a:lnTo>
                    <a:pt x="3132" y="5343"/>
                  </a:lnTo>
                  <a:cubicBezTo>
                    <a:pt x="1" y="8495"/>
                    <a:pt x="17" y="13605"/>
                    <a:pt x="3169" y="16736"/>
                  </a:cubicBezTo>
                  <a:cubicBezTo>
                    <a:pt x="4720" y="18278"/>
                    <a:pt x="6783" y="19081"/>
                    <a:pt x="8862" y="19081"/>
                  </a:cubicBezTo>
                  <a:cubicBezTo>
                    <a:pt x="9997" y="19081"/>
                    <a:pt x="11137" y="18842"/>
                    <a:pt x="12202" y="18352"/>
                  </a:cubicBezTo>
                  <a:lnTo>
                    <a:pt x="12202" y="18352"/>
                  </a:lnTo>
                  <a:cubicBezTo>
                    <a:pt x="10836" y="21375"/>
                    <a:pt x="11478" y="24993"/>
                    <a:pt x="13874" y="27375"/>
                  </a:cubicBezTo>
                  <a:cubicBezTo>
                    <a:pt x="15444" y="28934"/>
                    <a:pt x="17499" y="29713"/>
                    <a:pt x="19554" y="29713"/>
                  </a:cubicBezTo>
                  <a:cubicBezTo>
                    <a:pt x="21626" y="29713"/>
                    <a:pt x="23698" y="28921"/>
                    <a:pt x="25270" y="27340"/>
                  </a:cubicBezTo>
                  <a:lnTo>
                    <a:pt x="25317" y="27292"/>
                  </a:lnTo>
                  <a:cubicBezTo>
                    <a:pt x="25355" y="27253"/>
                    <a:pt x="25392" y="27213"/>
                    <a:pt x="25416" y="27184"/>
                  </a:cubicBezTo>
                  <a:cubicBezTo>
                    <a:pt x="25481" y="27116"/>
                    <a:pt x="25545" y="27046"/>
                    <a:pt x="25594" y="26992"/>
                  </a:cubicBezTo>
                  <a:cubicBezTo>
                    <a:pt x="27526" y="24841"/>
                    <a:pt x="28156" y="21846"/>
                    <a:pt x="27264" y="19120"/>
                  </a:cubicBezTo>
                  <a:lnTo>
                    <a:pt x="27276" y="19105"/>
                  </a:lnTo>
                  <a:lnTo>
                    <a:pt x="28627" y="19117"/>
                  </a:lnTo>
                  <a:cubicBezTo>
                    <a:pt x="28633" y="19117"/>
                    <a:pt x="28640" y="19117"/>
                    <a:pt x="28647" y="19117"/>
                  </a:cubicBezTo>
                  <a:cubicBezTo>
                    <a:pt x="29156" y="19117"/>
                    <a:pt x="29646" y="18905"/>
                    <a:pt x="29979" y="18549"/>
                  </a:cubicBezTo>
                  <a:cubicBezTo>
                    <a:pt x="30652" y="17901"/>
                    <a:pt x="30735" y="16852"/>
                    <a:pt x="30173" y="16105"/>
                  </a:cubicBezTo>
                  <a:lnTo>
                    <a:pt x="29353" y="15012"/>
                  </a:lnTo>
                  <a:lnTo>
                    <a:pt x="29787" y="13718"/>
                  </a:lnTo>
                  <a:cubicBezTo>
                    <a:pt x="30011" y="13050"/>
                    <a:pt x="29837" y="12312"/>
                    <a:pt x="29336" y="11815"/>
                  </a:cubicBezTo>
                  <a:cubicBezTo>
                    <a:pt x="28983" y="11464"/>
                    <a:pt x="28512" y="11276"/>
                    <a:pt x="28030" y="11276"/>
                  </a:cubicBezTo>
                  <a:cubicBezTo>
                    <a:pt x="27829" y="11276"/>
                    <a:pt x="27627" y="11309"/>
                    <a:pt x="27431" y="11376"/>
                  </a:cubicBezTo>
                  <a:lnTo>
                    <a:pt x="26139" y="11820"/>
                  </a:lnTo>
                  <a:lnTo>
                    <a:pt x="25043" y="11006"/>
                  </a:lnTo>
                  <a:cubicBezTo>
                    <a:pt x="24718" y="10763"/>
                    <a:pt x="24330" y="10639"/>
                    <a:pt x="23940" y="10639"/>
                  </a:cubicBezTo>
                  <a:cubicBezTo>
                    <a:pt x="23650" y="10639"/>
                    <a:pt x="23359" y="10707"/>
                    <a:pt x="23092" y="10846"/>
                  </a:cubicBezTo>
                  <a:cubicBezTo>
                    <a:pt x="22911" y="10938"/>
                    <a:pt x="22746" y="11061"/>
                    <a:pt x="22605" y="11209"/>
                  </a:cubicBezTo>
                  <a:cubicBezTo>
                    <a:pt x="22237" y="11565"/>
                    <a:pt x="22033" y="12058"/>
                    <a:pt x="22040" y="12571"/>
                  </a:cubicBezTo>
                  <a:lnTo>
                    <a:pt x="22061" y="13922"/>
                  </a:lnTo>
                  <a:lnTo>
                    <a:pt x="22044" y="13935"/>
                  </a:lnTo>
                  <a:cubicBezTo>
                    <a:pt x="21248" y="13682"/>
                    <a:pt x="20424" y="13556"/>
                    <a:pt x="19602" y="13556"/>
                  </a:cubicBezTo>
                  <a:cubicBezTo>
                    <a:pt x="18450" y="13556"/>
                    <a:pt x="17302" y="13803"/>
                    <a:pt x="16237" y="14292"/>
                  </a:cubicBezTo>
                  <a:cubicBezTo>
                    <a:pt x="17062" y="12463"/>
                    <a:pt x="17176" y="10391"/>
                    <a:pt x="16557" y="8483"/>
                  </a:cubicBezTo>
                  <a:lnTo>
                    <a:pt x="16569" y="8466"/>
                  </a:lnTo>
                  <a:lnTo>
                    <a:pt x="17921" y="8479"/>
                  </a:lnTo>
                  <a:cubicBezTo>
                    <a:pt x="17926" y="8479"/>
                    <a:pt x="17932" y="8479"/>
                    <a:pt x="17937" y="8479"/>
                  </a:cubicBezTo>
                  <a:cubicBezTo>
                    <a:pt x="18447" y="8479"/>
                    <a:pt x="18938" y="8267"/>
                    <a:pt x="19273" y="7911"/>
                  </a:cubicBezTo>
                  <a:cubicBezTo>
                    <a:pt x="19945" y="7261"/>
                    <a:pt x="20028" y="6213"/>
                    <a:pt x="19467" y="5465"/>
                  </a:cubicBezTo>
                  <a:lnTo>
                    <a:pt x="18646" y="4374"/>
                  </a:lnTo>
                  <a:lnTo>
                    <a:pt x="19082" y="3080"/>
                  </a:lnTo>
                  <a:cubicBezTo>
                    <a:pt x="19305" y="2412"/>
                    <a:pt x="19131" y="1674"/>
                    <a:pt x="18630" y="1177"/>
                  </a:cubicBezTo>
                  <a:cubicBezTo>
                    <a:pt x="18278" y="826"/>
                    <a:pt x="17806" y="638"/>
                    <a:pt x="17324" y="638"/>
                  </a:cubicBezTo>
                  <a:cubicBezTo>
                    <a:pt x="17124" y="638"/>
                    <a:pt x="16921" y="671"/>
                    <a:pt x="16725" y="738"/>
                  </a:cubicBezTo>
                  <a:lnTo>
                    <a:pt x="15433" y="1181"/>
                  </a:lnTo>
                  <a:lnTo>
                    <a:pt x="14336" y="367"/>
                  </a:lnTo>
                  <a:cubicBezTo>
                    <a:pt x="14011" y="124"/>
                    <a:pt x="13623" y="1"/>
                    <a:pt x="132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4" name="Google Shape;11144;p37"/>
            <p:cNvSpPr/>
            <p:nvPr/>
          </p:nvSpPr>
          <p:spPr>
            <a:xfrm>
              <a:off x="-733050" y="801675"/>
              <a:ext cx="741000" cy="719450"/>
            </a:xfrm>
            <a:custGeom>
              <a:avLst/>
              <a:gdLst/>
              <a:ahLst/>
              <a:cxnLst/>
              <a:rect l="l" t="t" r="r" b="b"/>
              <a:pathLst>
                <a:path w="29640" h="28778" extrusionOk="0">
                  <a:moveTo>
                    <a:pt x="12719" y="0"/>
                  </a:moveTo>
                  <a:cubicBezTo>
                    <a:pt x="12492" y="0"/>
                    <a:pt x="12263" y="55"/>
                    <a:pt x="12054" y="164"/>
                  </a:cubicBezTo>
                  <a:cubicBezTo>
                    <a:pt x="11576" y="415"/>
                    <a:pt x="11279" y="913"/>
                    <a:pt x="11287" y="1453"/>
                  </a:cubicBezTo>
                  <a:lnTo>
                    <a:pt x="11313" y="3048"/>
                  </a:lnTo>
                  <a:lnTo>
                    <a:pt x="10906" y="3338"/>
                  </a:lnTo>
                  <a:cubicBezTo>
                    <a:pt x="10081" y="3045"/>
                    <a:pt x="9226" y="2902"/>
                    <a:pt x="8377" y="2902"/>
                  </a:cubicBezTo>
                  <a:cubicBezTo>
                    <a:pt x="6529" y="2902"/>
                    <a:pt x="4709" y="3582"/>
                    <a:pt x="3281" y="4887"/>
                  </a:cubicBezTo>
                  <a:cubicBezTo>
                    <a:pt x="3229" y="4934"/>
                    <a:pt x="3177" y="4982"/>
                    <a:pt x="3126" y="5031"/>
                  </a:cubicBezTo>
                  <a:lnTo>
                    <a:pt x="3109" y="5047"/>
                  </a:lnTo>
                  <a:cubicBezTo>
                    <a:pt x="3071" y="5080"/>
                    <a:pt x="3035" y="5114"/>
                    <a:pt x="2999" y="5149"/>
                  </a:cubicBezTo>
                  <a:lnTo>
                    <a:pt x="2953" y="5197"/>
                  </a:lnTo>
                  <a:cubicBezTo>
                    <a:pt x="1" y="8168"/>
                    <a:pt x="17" y="12985"/>
                    <a:pt x="2987" y="15936"/>
                  </a:cubicBezTo>
                  <a:cubicBezTo>
                    <a:pt x="4467" y="17407"/>
                    <a:pt x="6399" y="18153"/>
                    <a:pt x="8339" y="18153"/>
                  </a:cubicBezTo>
                  <a:cubicBezTo>
                    <a:pt x="9638" y="18153"/>
                    <a:pt x="10939" y="17819"/>
                    <a:pt x="12110" y="17145"/>
                  </a:cubicBezTo>
                  <a:lnTo>
                    <a:pt x="12426" y="17459"/>
                  </a:lnTo>
                  <a:cubicBezTo>
                    <a:pt x="10762" y="20391"/>
                    <a:pt x="11222" y="24120"/>
                    <a:pt x="13693" y="26574"/>
                  </a:cubicBezTo>
                  <a:cubicBezTo>
                    <a:pt x="15172" y="28044"/>
                    <a:pt x="17109" y="28778"/>
                    <a:pt x="19045" y="28778"/>
                  </a:cubicBezTo>
                  <a:cubicBezTo>
                    <a:pt x="20997" y="28778"/>
                    <a:pt x="22949" y="28032"/>
                    <a:pt x="24430" y="26540"/>
                  </a:cubicBezTo>
                  <a:lnTo>
                    <a:pt x="24478" y="26492"/>
                  </a:lnTo>
                  <a:cubicBezTo>
                    <a:pt x="24510" y="26460"/>
                    <a:pt x="24540" y="26427"/>
                    <a:pt x="24569" y="26394"/>
                  </a:cubicBezTo>
                  <a:cubicBezTo>
                    <a:pt x="24630" y="26329"/>
                    <a:pt x="24690" y="26264"/>
                    <a:pt x="24738" y="26210"/>
                  </a:cubicBezTo>
                  <a:cubicBezTo>
                    <a:pt x="26630" y="24105"/>
                    <a:pt x="27182" y="21186"/>
                    <a:pt x="26239" y="18575"/>
                  </a:cubicBezTo>
                  <a:lnTo>
                    <a:pt x="26526" y="18166"/>
                  </a:lnTo>
                  <a:lnTo>
                    <a:pt x="28121" y="18181"/>
                  </a:lnTo>
                  <a:cubicBezTo>
                    <a:pt x="28658" y="18178"/>
                    <a:pt x="29148" y="17877"/>
                    <a:pt x="29395" y="17400"/>
                  </a:cubicBezTo>
                  <a:cubicBezTo>
                    <a:pt x="29640" y="16923"/>
                    <a:pt x="29601" y="16349"/>
                    <a:pt x="29292" y="15910"/>
                  </a:cubicBezTo>
                  <a:lnTo>
                    <a:pt x="28325" y="14624"/>
                  </a:lnTo>
                  <a:lnTo>
                    <a:pt x="28838" y="13098"/>
                  </a:lnTo>
                  <a:cubicBezTo>
                    <a:pt x="29006" y="12597"/>
                    <a:pt x="28875" y="12043"/>
                    <a:pt x="28500" y="11670"/>
                  </a:cubicBezTo>
                  <a:cubicBezTo>
                    <a:pt x="28235" y="11407"/>
                    <a:pt x="27882" y="11267"/>
                    <a:pt x="27521" y="11267"/>
                  </a:cubicBezTo>
                  <a:cubicBezTo>
                    <a:pt x="27370" y="11267"/>
                    <a:pt x="27218" y="11292"/>
                    <a:pt x="27071" y="11342"/>
                  </a:cubicBezTo>
                  <a:lnTo>
                    <a:pt x="25549" y="11864"/>
                  </a:lnTo>
                  <a:lnTo>
                    <a:pt x="24256" y="10905"/>
                  </a:lnTo>
                  <a:cubicBezTo>
                    <a:pt x="24009" y="10729"/>
                    <a:pt x="23717" y="10639"/>
                    <a:pt x="23424" y="10639"/>
                  </a:cubicBezTo>
                  <a:cubicBezTo>
                    <a:pt x="23197" y="10639"/>
                    <a:pt x="22969" y="10693"/>
                    <a:pt x="22760" y="10803"/>
                  </a:cubicBezTo>
                  <a:cubicBezTo>
                    <a:pt x="22282" y="11054"/>
                    <a:pt x="21984" y="11552"/>
                    <a:pt x="21992" y="12091"/>
                  </a:cubicBezTo>
                  <a:lnTo>
                    <a:pt x="22017" y="13686"/>
                  </a:lnTo>
                  <a:lnTo>
                    <a:pt x="21610" y="13977"/>
                  </a:lnTo>
                  <a:cubicBezTo>
                    <a:pt x="20792" y="13691"/>
                    <a:pt x="19941" y="13549"/>
                    <a:pt x="19093" y="13549"/>
                  </a:cubicBezTo>
                  <a:cubicBezTo>
                    <a:pt x="17785" y="13549"/>
                    <a:pt x="16484" y="13886"/>
                    <a:pt x="15323" y="14547"/>
                  </a:cubicBezTo>
                  <a:lnTo>
                    <a:pt x="15002" y="14228"/>
                  </a:lnTo>
                  <a:cubicBezTo>
                    <a:pt x="16079" y="12305"/>
                    <a:pt x="16273" y="10012"/>
                    <a:pt x="15533" y="7937"/>
                  </a:cubicBezTo>
                  <a:lnTo>
                    <a:pt x="15820" y="7528"/>
                  </a:lnTo>
                  <a:lnTo>
                    <a:pt x="17417" y="7543"/>
                  </a:lnTo>
                  <a:cubicBezTo>
                    <a:pt x="17952" y="7539"/>
                    <a:pt x="18443" y="7238"/>
                    <a:pt x="18689" y="6762"/>
                  </a:cubicBezTo>
                  <a:cubicBezTo>
                    <a:pt x="18935" y="6285"/>
                    <a:pt x="18895" y="5710"/>
                    <a:pt x="18588" y="5271"/>
                  </a:cubicBezTo>
                  <a:lnTo>
                    <a:pt x="17621" y="3985"/>
                  </a:lnTo>
                  <a:lnTo>
                    <a:pt x="18133" y="2461"/>
                  </a:lnTo>
                  <a:cubicBezTo>
                    <a:pt x="18301" y="1959"/>
                    <a:pt x="18170" y="1405"/>
                    <a:pt x="17795" y="1033"/>
                  </a:cubicBezTo>
                  <a:cubicBezTo>
                    <a:pt x="17530" y="770"/>
                    <a:pt x="17176" y="629"/>
                    <a:pt x="16815" y="629"/>
                  </a:cubicBezTo>
                  <a:cubicBezTo>
                    <a:pt x="16664" y="629"/>
                    <a:pt x="16512" y="653"/>
                    <a:pt x="16365" y="704"/>
                  </a:cubicBezTo>
                  <a:lnTo>
                    <a:pt x="14843" y="1226"/>
                  </a:lnTo>
                  <a:lnTo>
                    <a:pt x="13551" y="267"/>
                  </a:lnTo>
                  <a:cubicBezTo>
                    <a:pt x="13303" y="90"/>
                    <a:pt x="13012" y="0"/>
                    <a:pt x="12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5" name="Google Shape;11145;p37"/>
            <p:cNvSpPr/>
            <p:nvPr/>
          </p:nvSpPr>
          <p:spPr>
            <a:xfrm>
              <a:off x="-694400" y="836850"/>
              <a:ext cx="665350" cy="649050"/>
            </a:xfrm>
            <a:custGeom>
              <a:avLst/>
              <a:gdLst/>
              <a:ahLst/>
              <a:cxnLst/>
              <a:rect l="l" t="t" r="r" b="b"/>
              <a:pathLst>
                <a:path w="26614" h="25962" extrusionOk="0">
                  <a:moveTo>
                    <a:pt x="11155" y="0"/>
                  </a:moveTo>
                  <a:lnTo>
                    <a:pt x="11192" y="2340"/>
                  </a:lnTo>
                  <a:lnTo>
                    <a:pt x="9516" y="3533"/>
                  </a:lnTo>
                  <a:cubicBezTo>
                    <a:pt x="8665" y="3121"/>
                    <a:pt x="7740" y="2916"/>
                    <a:pt x="6815" y="2916"/>
                  </a:cubicBezTo>
                  <a:cubicBezTo>
                    <a:pt x="5221" y="2916"/>
                    <a:pt x="3628" y="3526"/>
                    <a:pt x="2416" y="4746"/>
                  </a:cubicBezTo>
                  <a:cubicBezTo>
                    <a:pt x="1" y="7177"/>
                    <a:pt x="13" y="11105"/>
                    <a:pt x="2444" y="13520"/>
                  </a:cubicBezTo>
                  <a:cubicBezTo>
                    <a:pt x="3654" y="14723"/>
                    <a:pt x="5236" y="15323"/>
                    <a:pt x="6817" y="15323"/>
                  </a:cubicBezTo>
                  <a:cubicBezTo>
                    <a:pt x="8214" y="15323"/>
                    <a:pt x="9611" y="14854"/>
                    <a:pt x="10751" y="13918"/>
                  </a:cubicBezTo>
                  <a:lnTo>
                    <a:pt x="12701" y="15854"/>
                  </a:lnTo>
                  <a:cubicBezTo>
                    <a:pt x="10719" y="18298"/>
                    <a:pt x="10871" y="21893"/>
                    <a:pt x="13150" y="24158"/>
                  </a:cubicBezTo>
                  <a:cubicBezTo>
                    <a:pt x="14360" y="25361"/>
                    <a:pt x="15942" y="25962"/>
                    <a:pt x="17524" y="25962"/>
                  </a:cubicBezTo>
                  <a:cubicBezTo>
                    <a:pt x="19119" y="25962"/>
                    <a:pt x="20713" y="25351"/>
                    <a:pt x="21925" y="24131"/>
                  </a:cubicBezTo>
                  <a:cubicBezTo>
                    <a:pt x="23840" y="22202"/>
                    <a:pt x="24226" y="19332"/>
                    <a:pt x="23092" y="17022"/>
                  </a:cubicBezTo>
                  <a:lnTo>
                    <a:pt x="24274" y="15339"/>
                  </a:lnTo>
                  <a:lnTo>
                    <a:pt x="26614" y="15361"/>
                  </a:lnTo>
                  <a:lnTo>
                    <a:pt x="25208" y="13490"/>
                  </a:lnTo>
                  <a:lnTo>
                    <a:pt x="25953" y="11272"/>
                  </a:lnTo>
                  <a:lnTo>
                    <a:pt x="23739" y="12032"/>
                  </a:lnTo>
                  <a:lnTo>
                    <a:pt x="21860" y="10637"/>
                  </a:lnTo>
                  <a:lnTo>
                    <a:pt x="21898" y="12977"/>
                  </a:lnTo>
                  <a:lnTo>
                    <a:pt x="20222" y="14170"/>
                  </a:lnTo>
                  <a:cubicBezTo>
                    <a:pt x="19371" y="13759"/>
                    <a:pt x="18446" y="13553"/>
                    <a:pt x="17521" y="13553"/>
                  </a:cubicBezTo>
                  <a:cubicBezTo>
                    <a:pt x="16125" y="13553"/>
                    <a:pt x="14729" y="14022"/>
                    <a:pt x="13590" y="14958"/>
                  </a:cubicBezTo>
                  <a:lnTo>
                    <a:pt x="11640" y="13022"/>
                  </a:lnTo>
                  <a:cubicBezTo>
                    <a:pt x="13185" y="11116"/>
                    <a:pt x="13432" y="8512"/>
                    <a:pt x="12386" y="6383"/>
                  </a:cubicBezTo>
                  <a:lnTo>
                    <a:pt x="13568" y="4701"/>
                  </a:lnTo>
                  <a:lnTo>
                    <a:pt x="15908" y="4724"/>
                  </a:lnTo>
                  <a:lnTo>
                    <a:pt x="15908" y="4724"/>
                  </a:lnTo>
                  <a:lnTo>
                    <a:pt x="14502" y="2853"/>
                  </a:lnTo>
                  <a:lnTo>
                    <a:pt x="15247" y="635"/>
                  </a:lnTo>
                  <a:lnTo>
                    <a:pt x="15247" y="635"/>
                  </a:lnTo>
                  <a:lnTo>
                    <a:pt x="13034" y="1395"/>
                  </a:lnTo>
                  <a:lnTo>
                    <a:pt x="11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6" name="Google Shape;11146;p37"/>
            <p:cNvSpPr/>
            <p:nvPr/>
          </p:nvSpPr>
          <p:spPr>
            <a:xfrm>
              <a:off x="-475650" y="1115075"/>
              <a:ext cx="168725" cy="168175"/>
            </a:xfrm>
            <a:custGeom>
              <a:avLst/>
              <a:gdLst/>
              <a:ahLst/>
              <a:cxnLst/>
              <a:rect l="l" t="t" r="r" b="b"/>
              <a:pathLst>
                <a:path w="6749" h="6727" extrusionOk="0">
                  <a:moveTo>
                    <a:pt x="1544" y="1"/>
                  </a:moveTo>
                  <a:lnTo>
                    <a:pt x="1" y="1554"/>
                  </a:lnTo>
                  <a:lnTo>
                    <a:pt x="5206" y="6726"/>
                  </a:lnTo>
                  <a:lnTo>
                    <a:pt x="6749" y="5173"/>
                  </a:lnTo>
                  <a:lnTo>
                    <a:pt x="15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7" name="Google Shape;11147;p37"/>
            <p:cNvSpPr/>
            <p:nvPr/>
          </p:nvSpPr>
          <p:spPr>
            <a:xfrm>
              <a:off x="-492100" y="1098550"/>
              <a:ext cx="201500" cy="200875"/>
            </a:xfrm>
            <a:custGeom>
              <a:avLst/>
              <a:gdLst/>
              <a:ahLst/>
              <a:cxnLst/>
              <a:rect l="l" t="t" r="r" b="b"/>
              <a:pathLst>
                <a:path w="8060" h="8035" extrusionOk="0">
                  <a:moveTo>
                    <a:pt x="2201" y="1310"/>
                  </a:moveTo>
                  <a:lnTo>
                    <a:pt x="6749" y="5830"/>
                  </a:lnTo>
                  <a:lnTo>
                    <a:pt x="5860" y="6725"/>
                  </a:lnTo>
                  <a:lnTo>
                    <a:pt x="1311" y="2206"/>
                  </a:lnTo>
                  <a:lnTo>
                    <a:pt x="2201" y="1310"/>
                  </a:lnTo>
                  <a:close/>
                  <a:moveTo>
                    <a:pt x="2197" y="1"/>
                  </a:moveTo>
                  <a:lnTo>
                    <a:pt x="1544" y="657"/>
                  </a:lnTo>
                  <a:lnTo>
                    <a:pt x="654" y="1552"/>
                  </a:lnTo>
                  <a:lnTo>
                    <a:pt x="1" y="2209"/>
                  </a:lnTo>
                  <a:lnTo>
                    <a:pt x="658" y="2863"/>
                  </a:lnTo>
                  <a:lnTo>
                    <a:pt x="5207" y="7381"/>
                  </a:lnTo>
                  <a:lnTo>
                    <a:pt x="5864" y="8035"/>
                  </a:lnTo>
                  <a:lnTo>
                    <a:pt x="6516" y="7378"/>
                  </a:lnTo>
                  <a:lnTo>
                    <a:pt x="7407" y="6482"/>
                  </a:lnTo>
                  <a:lnTo>
                    <a:pt x="8059" y="5825"/>
                  </a:lnTo>
                  <a:lnTo>
                    <a:pt x="7402" y="5173"/>
                  </a:lnTo>
                  <a:lnTo>
                    <a:pt x="2854" y="653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8" name="Google Shape;11148;p37"/>
            <p:cNvSpPr/>
            <p:nvPr/>
          </p:nvSpPr>
          <p:spPr>
            <a:xfrm>
              <a:off x="-478000" y="826425"/>
              <a:ext cx="195100" cy="188575"/>
            </a:xfrm>
            <a:custGeom>
              <a:avLst/>
              <a:gdLst/>
              <a:ahLst/>
              <a:cxnLst/>
              <a:rect l="l" t="t" r="r" b="b"/>
              <a:pathLst>
                <a:path w="7804" h="7543" extrusionOk="0">
                  <a:moveTo>
                    <a:pt x="2452" y="1"/>
                  </a:moveTo>
                  <a:cubicBezTo>
                    <a:pt x="2209" y="1"/>
                    <a:pt x="1983" y="195"/>
                    <a:pt x="1988" y="472"/>
                  </a:cubicBezTo>
                  <a:lnTo>
                    <a:pt x="2021" y="2568"/>
                  </a:lnTo>
                  <a:lnTo>
                    <a:pt x="314" y="3784"/>
                  </a:lnTo>
                  <a:cubicBezTo>
                    <a:pt x="0" y="4007"/>
                    <a:pt x="79" y="4491"/>
                    <a:pt x="446" y="4604"/>
                  </a:cubicBezTo>
                  <a:lnTo>
                    <a:pt x="2450" y="5220"/>
                  </a:lnTo>
                  <a:lnTo>
                    <a:pt x="3078" y="7219"/>
                  </a:lnTo>
                  <a:cubicBezTo>
                    <a:pt x="3101" y="7290"/>
                    <a:pt x="3139" y="7355"/>
                    <a:pt x="3193" y="7408"/>
                  </a:cubicBezTo>
                  <a:cubicBezTo>
                    <a:pt x="3284" y="7498"/>
                    <a:pt x="3402" y="7542"/>
                    <a:pt x="3519" y="7542"/>
                  </a:cubicBezTo>
                  <a:cubicBezTo>
                    <a:pt x="3664" y="7542"/>
                    <a:pt x="3807" y="7475"/>
                    <a:pt x="3899" y="7345"/>
                  </a:cubicBezTo>
                  <a:lnTo>
                    <a:pt x="5104" y="5630"/>
                  </a:lnTo>
                  <a:lnTo>
                    <a:pt x="7200" y="5651"/>
                  </a:lnTo>
                  <a:cubicBezTo>
                    <a:pt x="7201" y="5651"/>
                    <a:pt x="7203" y="5651"/>
                    <a:pt x="7204" y="5651"/>
                  </a:cubicBezTo>
                  <a:cubicBezTo>
                    <a:pt x="7585" y="5651"/>
                    <a:pt x="7803" y="5215"/>
                    <a:pt x="7574" y="4910"/>
                  </a:cubicBezTo>
                  <a:lnTo>
                    <a:pt x="6315" y="3235"/>
                  </a:lnTo>
                  <a:lnTo>
                    <a:pt x="6982" y="1247"/>
                  </a:lnTo>
                  <a:cubicBezTo>
                    <a:pt x="7087" y="935"/>
                    <a:pt x="6846" y="636"/>
                    <a:pt x="6546" y="636"/>
                  </a:cubicBezTo>
                  <a:cubicBezTo>
                    <a:pt x="6496" y="636"/>
                    <a:pt x="6444" y="644"/>
                    <a:pt x="6392" y="662"/>
                  </a:cubicBezTo>
                  <a:lnTo>
                    <a:pt x="4410" y="1342"/>
                  </a:lnTo>
                  <a:lnTo>
                    <a:pt x="2727" y="93"/>
                  </a:lnTo>
                  <a:cubicBezTo>
                    <a:pt x="2641" y="30"/>
                    <a:pt x="2545" y="1"/>
                    <a:pt x="24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9" name="Google Shape;11149;p37"/>
            <p:cNvSpPr/>
            <p:nvPr/>
          </p:nvSpPr>
          <p:spPr>
            <a:xfrm>
              <a:off x="-487725" y="814875"/>
              <a:ext cx="214475" cy="211700"/>
            </a:xfrm>
            <a:custGeom>
              <a:avLst/>
              <a:gdLst/>
              <a:ahLst/>
              <a:cxnLst/>
              <a:rect l="l" t="t" r="r" b="b"/>
              <a:pathLst>
                <a:path w="8579" h="8468" extrusionOk="0">
                  <a:moveTo>
                    <a:pt x="2840" y="927"/>
                  </a:moveTo>
                  <a:lnTo>
                    <a:pt x="4719" y="2320"/>
                  </a:lnTo>
                  <a:lnTo>
                    <a:pt x="6932" y="1562"/>
                  </a:lnTo>
                  <a:lnTo>
                    <a:pt x="6932" y="1562"/>
                  </a:lnTo>
                  <a:lnTo>
                    <a:pt x="6187" y="3780"/>
                  </a:lnTo>
                  <a:lnTo>
                    <a:pt x="7593" y="5650"/>
                  </a:lnTo>
                  <a:lnTo>
                    <a:pt x="7593" y="5650"/>
                  </a:lnTo>
                  <a:lnTo>
                    <a:pt x="5254" y="5628"/>
                  </a:lnTo>
                  <a:lnTo>
                    <a:pt x="3908" y="7541"/>
                  </a:lnTo>
                  <a:lnTo>
                    <a:pt x="3208" y="5310"/>
                  </a:lnTo>
                  <a:lnTo>
                    <a:pt x="971" y="4622"/>
                  </a:lnTo>
                  <a:lnTo>
                    <a:pt x="2877" y="3267"/>
                  </a:lnTo>
                  <a:lnTo>
                    <a:pt x="2840" y="927"/>
                  </a:lnTo>
                  <a:close/>
                  <a:moveTo>
                    <a:pt x="2839" y="0"/>
                  </a:moveTo>
                  <a:cubicBezTo>
                    <a:pt x="2695" y="0"/>
                    <a:pt x="2550" y="34"/>
                    <a:pt x="2417" y="103"/>
                  </a:cubicBezTo>
                  <a:cubicBezTo>
                    <a:pt x="2103" y="264"/>
                    <a:pt x="1908" y="589"/>
                    <a:pt x="1914" y="942"/>
                  </a:cubicBezTo>
                  <a:lnTo>
                    <a:pt x="1943" y="2795"/>
                  </a:lnTo>
                  <a:lnTo>
                    <a:pt x="434" y="3869"/>
                  </a:lnTo>
                  <a:cubicBezTo>
                    <a:pt x="146" y="4073"/>
                    <a:pt x="0" y="4423"/>
                    <a:pt x="57" y="4771"/>
                  </a:cubicBezTo>
                  <a:cubicBezTo>
                    <a:pt x="113" y="5118"/>
                    <a:pt x="362" y="5405"/>
                    <a:pt x="699" y="5508"/>
                  </a:cubicBezTo>
                  <a:lnTo>
                    <a:pt x="2470" y="6052"/>
                  </a:lnTo>
                  <a:lnTo>
                    <a:pt x="3024" y="7820"/>
                  </a:lnTo>
                  <a:cubicBezTo>
                    <a:pt x="3130" y="8156"/>
                    <a:pt x="3418" y="8402"/>
                    <a:pt x="3767" y="8457"/>
                  </a:cubicBezTo>
                  <a:cubicBezTo>
                    <a:pt x="3814" y="8464"/>
                    <a:pt x="3861" y="8468"/>
                    <a:pt x="3908" y="8468"/>
                  </a:cubicBezTo>
                  <a:cubicBezTo>
                    <a:pt x="4206" y="8468"/>
                    <a:pt x="4491" y="8324"/>
                    <a:pt x="4666" y="8075"/>
                  </a:cubicBezTo>
                  <a:lnTo>
                    <a:pt x="5731" y="6560"/>
                  </a:lnTo>
                  <a:lnTo>
                    <a:pt x="7584" y="6577"/>
                  </a:lnTo>
                  <a:cubicBezTo>
                    <a:pt x="7587" y="6577"/>
                    <a:pt x="7590" y="6577"/>
                    <a:pt x="7593" y="6577"/>
                  </a:cubicBezTo>
                  <a:cubicBezTo>
                    <a:pt x="7942" y="6577"/>
                    <a:pt x="8262" y="6380"/>
                    <a:pt x="8419" y="6068"/>
                  </a:cubicBezTo>
                  <a:cubicBezTo>
                    <a:pt x="8578" y="5754"/>
                    <a:pt x="8545" y="5376"/>
                    <a:pt x="8333" y="5095"/>
                  </a:cubicBezTo>
                  <a:lnTo>
                    <a:pt x="7220" y="3613"/>
                  </a:lnTo>
                  <a:lnTo>
                    <a:pt x="7810" y="1857"/>
                  </a:lnTo>
                  <a:cubicBezTo>
                    <a:pt x="7923" y="1523"/>
                    <a:pt x="7835" y="1154"/>
                    <a:pt x="7585" y="905"/>
                  </a:cubicBezTo>
                  <a:lnTo>
                    <a:pt x="7584" y="905"/>
                  </a:lnTo>
                  <a:cubicBezTo>
                    <a:pt x="7408" y="730"/>
                    <a:pt x="7172" y="635"/>
                    <a:pt x="6931" y="635"/>
                  </a:cubicBezTo>
                  <a:cubicBezTo>
                    <a:pt x="6831" y="635"/>
                    <a:pt x="6730" y="652"/>
                    <a:pt x="6632" y="685"/>
                  </a:cubicBezTo>
                  <a:lnTo>
                    <a:pt x="4880" y="1286"/>
                  </a:lnTo>
                  <a:lnTo>
                    <a:pt x="3390" y="182"/>
                  </a:lnTo>
                  <a:cubicBezTo>
                    <a:pt x="3228" y="62"/>
                    <a:pt x="3034" y="0"/>
                    <a:pt x="28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0" name="Google Shape;11150;p37"/>
            <p:cNvSpPr/>
            <p:nvPr/>
          </p:nvSpPr>
          <p:spPr>
            <a:xfrm>
              <a:off x="-209075" y="1092400"/>
              <a:ext cx="193800" cy="188600"/>
            </a:xfrm>
            <a:custGeom>
              <a:avLst/>
              <a:gdLst/>
              <a:ahLst/>
              <a:cxnLst/>
              <a:rect l="l" t="t" r="r" b="b"/>
              <a:pathLst>
                <a:path w="7752" h="7544" extrusionOk="0">
                  <a:moveTo>
                    <a:pt x="2400" y="0"/>
                  </a:moveTo>
                  <a:cubicBezTo>
                    <a:pt x="2158" y="0"/>
                    <a:pt x="1931" y="195"/>
                    <a:pt x="1935" y="472"/>
                  </a:cubicBezTo>
                  <a:lnTo>
                    <a:pt x="1969" y="2567"/>
                  </a:lnTo>
                  <a:lnTo>
                    <a:pt x="261" y="3783"/>
                  </a:lnTo>
                  <a:cubicBezTo>
                    <a:pt x="28" y="3949"/>
                    <a:pt x="0" y="4286"/>
                    <a:pt x="204" y="4488"/>
                  </a:cubicBezTo>
                  <a:cubicBezTo>
                    <a:pt x="258" y="4542"/>
                    <a:pt x="323" y="4581"/>
                    <a:pt x="395" y="4603"/>
                  </a:cubicBezTo>
                  <a:lnTo>
                    <a:pt x="2398" y="5219"/>
                  </a:lnTo>
                  <a:lnTo>
                    <a:pt x="3026" y="7218"/>
                  </a:lnTo>
                  <a:cubicBezTo>
                    <a:pt x="3093" y="7429"/>
                    <a:pt x="3280" y="7543"/>
                    <a:pt x="3470" y="7543"/>
                  </a:cubicBezTo>
                  <a:cubicBezTo>
                    <a:pt x="3611" y="7543"/>
                    <a:pt x="3753" y="7480"/>
                    <a:pt x="3847" y="7346"/>
                  </a:cubicBezTo>
                  <a:lnTo>
                    <a:pt x="5052" y="5631"/>
                  </a:lnTo>
                  <a:lnTo>
                    <a:pt x="7147" y="5651"/>
                  </a:lnTo>
                  <a:cubicBezTo>
                    <a:pt x="7149" y="5651"/>
                    <a:pt x="7150" y="5651"/>
                    <a:pt x="7152" y="5651"/>
                  </a:cubicBezTo>
                  <a:cubicBezTo>
                    <a:pt x="7533" y="5651"/>
                    <a:pt x="7752" y="5216"/>
                    <a:pt x="7522" y="4910"/>
                  </a:cubicBezTo>
                  <a:lnTo>
                    <a:pt x="6262" y="3234"/>
                  </a:lnTo>
                  <a:lnTo>
                    <a:pt x="6931" y="1247"/>
                  </a:lnTo>
                  <a:cubicBezTo>
                    <a:pt x="7035" y="935"/>
                    <a:pt x="6794" y="635"/>
                    <a:pt x="6494" y="635"/>
                  </a:cubicBezTo>
                  <a:cubicBezTo>
                    <a:pt x="6444" y="635"/>
                    <a:pt x="6393" y="644"/>
                    <a:pt x="6341" y="662"/>
                  </a:cubicBezTo>
                  <a:lnTo>
                    <a:pt x="4358" y="1341"/>
                  </a:lnTo>
                  <a:lnTo>
                    <a:pt x="2674" y="93"/>
                  </a:lnTo>
                  <a:cubicBezTo>
                    <a:pt x="2589" y="29"/>
                    <a:pt x="2493" y="0"/>
                    <a:pt x="24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1" name="Google Shape;11151;p37"/>
            <p:cNvSpPr/>
            <p:nvPr/>
          </p:nvSpPr>
          <p:spPr>
            <a:xfrm>
              <a:off x="-220075" y="1080825"/>
              <a:ext cx="214475" cy="211725"/>
            </a:xfrm>
            <a:custGeom>
              <a:avLst/>
              <a:gdLst/>
              <a:ahLst/>
              <a:cxnLst/>
              <a:rect l="l" t="t" r="r" b="b"/>
              <a:pathLst>
                <a:path w="8579" h="8469" extrusionOk="0">
                  <a:moveTo>
                    <a:pt x="2839" y="926"/>
                  </a:moveTo>
                  <a:lnTo>
                    <a:pt x="4718" y="2321"/>
                  </a:lnTo>
                  <a:lnTo>
                    <a:pt x="6932" y="1561"/>
                  </a:lnTo>
                  <a:lnTo>
                    <a:pt x="6187" y="3779"/>
                  </a:lnTo>
                  <a:lnTo>
                    <a:pt x="7593" y="5650"/>
                  </a:lnTo>
                  <a:lnTo>
                    <a:pt x="5253" y="5627"/>
                  </a:lnTo>
                  <a:lnTo>
                    <a:pt x="3909" y="7542"/>
                  </a:lnTo>
                  <a:lnTo>
                    <a:pt x="3208" y="5309"/>
                  </a:lnTo>
                  <a:lnTo>
                    <a:pt x="970" y="4623"/>
                  </a:lnTo>
                  <a:lnTo>
                    <a:pt x="2877" y="3266"/>
                  </a:lnTo>
                  <a:lnTo>
                    <a:pt x="2839" y="926"/>
                  </a:lnTo>
                  <a:close/>
                  <a:moveTo>
                    <a:pt x="2839" y="1"/>
                  </a:moveTo>
                  <a:cubicBezTo>
                    <a:pt x="2695" y="1"/>
                    <a:pt x="2550" y="35"/>
                    <a:pt x="2416" y="103"/>
                  </a:cubicBezTo>
                  <a:cubicBezTo>
                    <a:pt x="2103" y="265"/>
                    <a:pt x="1908" y="590"/>
                    <a:pt x="1913" y="942"/>
                  </a:cubicBezTo>
                  <a:lnTo>
                    <a:pt x="1943" y="2795"/>
                  </a:lnTo>
                  <a:lnTo>
                    <a:pt x="433" y="3869"/>
                  </a:lnTo>
                  <a:cubicBezTo>
                    <a:pt x="146" y="4073"/>
                    <a:pt x="0" y="4423"/>
                    <a:pt x="56" y="4771"/>
                  </a:cubicBezTo>
                  <a:cubicBezTo>
                    <a:pt x="113" y="5119"/>
                    <a:pt x="362" y="5405"/>
                    <a:pt x="698" y="5509"/>
                  </a:cubicBezTo>
                  <a:lnTo>
                    <a:pt x="2470" y="6053"/>
                  </a:lnTo>
                  <a:lnTo>
                    <a:pt x="3025" y="7820"/>
                  </a:lnTo>
                  <a:cubicBezTo>
                    <a:pt x="3131" y="8157"/>
                    <a:pt x="3419" y="8403"/>
                    <a:pt x="3766" y="8458"/>
                  </a:cubicBezTo>
                  <a:cubicBezTo>
                    <a:pt x="3814" y="8465"/>
                    <a:pt x="3861" y="8468"/>
                    <a:pt x="3908" y="8468"/>
                  </a:cubicBezTo>
                  <a:cubicBezTo>
                    <a:pt x="4207" y="8468"/>
                    <a:pt x="4491" y="8324"/>
                    <a:pt x="4666" y="8076"/>
                  </a:cubicBezTo>
                  <a:lnTo>
                    <a:pt x="5731" y="6559"/>
                  </a:lnTo>
                  <a:lnTo>
                    <a:pt x="7584" y="6577"/>
                  </a:lnTo>
                  <a:cubicBezTo>
                    <a:pt x="7587" y="6577"/>
                    <a:pt x="7590" y="6577"/>
                    <a:pt x="7593" y="6577"/>
                  </a:cubicBezTo>
                  <a:cubicBezTo>
                    <a:pt x="7942" y="6577"/>
                    <a:pt x="8261" y="6381"/>
                    <a:pt x="8420" y="6069"/>
                  </a:cubicBezTo>
                  <a:cubicBezTo>
                    <a:pt x="8578" y="5754"/>
                    <a:pt x="8545" y="5377"/>
                    <a:pt x="8334" y="5095"/>
                  </a:cubicBezTo>
                  <a:lnTo>
                    <a:pt x="7220" y="3614"/>
                  </a:lnTo>
                  <a:lnTo>
                    <a:pt x="7810" y="1858"/>
                  </a:lnTo>
                  <a:cubicBezTo>
                    <a:pt x="7923" y="1524"/>
                    <a:pt x="7835" y="1154"/>
                    <a:pt x="7585" y="906"/>
                  </a:cubicBezTo>
                  <a:lnTo>
                    <a:pt x="7585" y="905"/>
                  </a:lnTo>
                  <a:cubicBezTo>
                    <a:pt x="7408" y="729"/>
                    <a:pt x="7172" y="635"/>
                    <a:pt x="6932" y="635"/>
                  </a:cubicBezTo>
                  <a:cubicBezTo>
                    <a:pt x="6831" y="635"/>
                    <a:pt x="6730" y="652"/>
                    <a:pt x="6632" y="686"/>
                  </a:cubicBezTo>
                  <a:lnTo>
                    <a:pt x="4878" y="1287"/>
                  </a:lnTo>
                  <a:lnTo>
                    <a:pt x="3391" y="183"/>
                  </a:lnTo>
                  <a:cubicBezTo>
                    <a:pt x="3228" y="62"/>
                    <a:pt x="3034" y="1"/>
                    <a:pt x="28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2" name="Google Shape;11152;p37"/>
            <p:cNvSpPr/>
            <p:nvPr/>
          </p:nvSpPr>
          <p:spPr>
            <a:xfrm>
              <a:off x="-705025" y="902300"/>
              <a:ext cx="359700" cy="327450"/>
            </a:xfrm>
            <a:custGeom>
              <a:avLst/>
              <a:gdLst/>
              <a:ahLst/>
              <a:cxnLst/>
              <a:rect l="l" t="t" r="r" b="b"/>
              <a:pathLst>
                <a:path w="14388" h="13098" extrusionOk="0">
                  <a:moveTo>
                    <a:pt x="7194" y="1"/>
                  </a:moveTo>
                  <a:cubicBezTo>
                    <a:pt x="5509" y="1"/>
                    <a:pt x="3825" y="645"/>
                    <a:pt x="2547" y="1932"/>
                  </a:cubicBezTo>
                  <a:cubicBezTo>
                    <a:pt x="0" y="4494"/>
                    <a:pt x="13" y="8650"/>
                    <a:pt x="2576" y="11197"/>
                  </a:cubicBezTo>
                  <a:cubicBezTo>
                    <a:pt x="3852" y="12464"/>
                    <a:pt x="5523" y="13098"/>
                    <a:pt x="7194" y="13098"/>
                  </a:cubicBezTo>
                  <a:cubicBezTo>
                    <a:pt x="8878" y="13098"/>
                    <a:pt x="10563" y="12454"/>
                    <a:pt x="11842" y="11168"/>
                  </a:cubicBezTo>
                  <a:cubicBezTo>
                    <a:pt x="14388" y="8604"/>
                    <a:pt x="14374" y="4448"/>
                    <a:pt x="11812" y="1902"/>
                  </a:cubicBezTo>
                  <a:cubicBezTo>
                    <a:pt x="10536" y="634"/>
                    <a:pt x="8865" y="1"/>
                    <a:pt x="7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3" name="Google Shape;11153;p37"/>
            <p:cNvSpPr/>
            <p:nvPr/>
          </p:nvSpPr>
          <p:spPr>
            <a:xfrm>
              <a:off x="-714575" y="893625"/>
              <a:ext cx="378775" cy="344775"/>
            </a:xfrm>
            <a:custGeom>
              <a:avLst/>
              <a:gdLst/>
              <a:ahLst/>
              <a:cxnLst/>
              <a:rect l="l" t="t" r="r" b="b"/>
              <a:pathLst>
                <a:path w="15151" h="13791" extrusionOk="0">
                  <a:moveTo>
                    <a:pt x="7576" y="692"/>
                  </a:moveTo>
                  <a:cubicBezTo>
                    <a:pt x="9157" y="692"/>
                    <a:pt x="10739" y="1292"/>
                    <a:pt x="11949" y="2494"/>
                  </a:cubicBezTo>
                  <a:cubicBezTo>
                    <a:pt x="14380" y="4909"/>
                    <a:pt x="14393" y="8838"/>
                    <a:pt x="11977" y="11268"/>
                  </a:cubicBezTo>
                  <a:cubicBezTo>
                    <a:pt x="10764" y="12489"/>
                    <a:pt x="9170" y="13100"/>
                    <a:pt x="7575" y="13100"/>
                  </a:cubicBezTo>
                  <a:cubicBezTo>
                    <a:pt x="5994" y="13100"/>
                    <a:pt x="4413" y="12499"/>
                    <a:pt x="3203" y="11297"/>
                  </a:cubicBezTo>
                  <a:cubicBezTo>
                    <a:pt x="772" y="8883"/>
                    <a:pt x="760" y="4954"/>
                    <a:pt x="3175" y="2523"/>
                  </a:cubicBezTo>
                  <a:cubicBezTo>
                    <a:pt x="4387" y="1303"/>
                    <a:pt x="5981" y="692"/>
                    <a:pt x="7576" y="692"/>
                  </a:cubicBezTo>
                  <a:close/>
                  <a:moveTo>
                    <a:pt x="7576" y="0"/>
                  </a:moveTo>
                  <a:cubicBezTo>
                    <a:pt x="5802" y="0"/>
                    <a:pt x="4028" y="678"/>
                    <a:pt x="2681" y="2033"/>
                  </a:cubicBezTo>
                  <a:cubicBezTo>
                    <a:pt x="0" y="4731"/>
                    <a:pt x="14" y="9109"/>
                    <a:pt x="2713" y="11789"/>
                  </a:cubicBezTo>
                  <a:cubicBezTo>
                    <a:pt x="4056" y="13124"/>
                    <a:pt x="5816" y="13791"/>
                    <a:pt x="7575" y="13791"/>
                  </a:cubicBezTo>
                  <a:cubicBezTo>
                    <a:pt x="9349" y="13791"/>
                    <a:pt x="11123" y="13113"/>
                    <a:pt x="12469" y="11759"/>
                  </a:cubicBezTo>
                  <a:cubicBezTo>
                    <a:pt x="15151" y="9060"/>
                    <a:pt x="15137" y="4683"/>
                    <a:pt x="12438" y="2002"/>
                  </a:cubicBezTo>
                  <a:cubicBezTo>
                    <a:pt x="11095" y="667"/>
                    <a:pt x="9335" y="0"/>
                    <a:pt x="757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4" name="Google Shape;11154;p37"/>
            <p:cNvSpPr/>
            <p:nvPr/>
          </p:nvSpPr>
          <p:spPr>
            <a:xfrm>
              <a:off x="-437375" y="1168275"/>
              <a:ext cx="359725" cy="327425"/>
            </a:xfrm>
            <a:custGeom>
              <a:avLst/>
              <a:gdLst/>
              <a:ahLst/>
              <a:cxnLst/>
              <a:rect l="l" t="t" r="r" b="b"/>
              <a:pathLst>
                <a:path w="14389" h="13097" extrusionOk="0">
                  <a:moveTo>
                    <a:pt x="7197" y="0"/>
                  </a:moveTo>
                  <a:cubicBezTo>
                    <a:pt x="5512" y="0"/>
                    <a:pt x="3827" y="644"/>
                    <a:pt x="2547" y="1931"/>
                  </a:cubicBezTo>
                  <a:cubicBezTo>
                    <a:pt x="0" y="4492"/>
                    <a:pt x="14" y="8648"/>
                    <a:pt x="2576" y="11196"/>
                  </a:cubicBezTo>
                  <a:cubicBezTo>
                    <a:pt x="3852" y="12463"/>
                    <a:pt x="5524" y="13097"/>
                    <a:pt x="7195" y="13097"/>
                  </a:cubicBezTo>
                  <a:cubicBezTo>
                    <a:pt x="8880" y="13097"/>
                    <a:pt x="10564" y="12453"/>
                    <a:pt x="11843" y="11167"/>
                  </a:cubicBezTo>
                  <a:cubicBezTo>
                    <a:pt x="14389" y="8604"/>
                    <a:pt x="14375" y="4446"/>
                    <a:pt x="11813" y="1900"/>
                  </a:cubicBezTo>
                  <a:cubicBezTo>
                    <a:pt x="10538" y="633"/>
                    <a:pt x="8867" y="0"/>
                    <a:pt x="71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5" name="Google Shape;11155;p37"/>
            <p:cNvSpPr/>
            <p:nvPr/>
          </p:nvSpPr>
          <p:spPr>
            <a:xfrm>
              <a:off x="-446900" y="1159550"/>
              <a:ext cx="378775" cy="344825"/>
            </a:xfrm>
            <a:custGeom>
              <a:avLst/>
              <a:gdLst/>
              <a:ahLst/>
              <a:cxnLst/>
              <a:rect l="l" t="t" r="r" b="b"/>
              <a:pathLst>
                <a:path w="15151" h="13793" extrusionOk="0">
                  <a:moveTo>
                    <a:pt x="7576" y="693"/>
                  </a:moveTo>
                  <a:cubicBezTo>
                    <a:pt x="9157" y="693"/>
                    <a:pt x="10738" y="1293"/>
                    <a:pt x="11949" y="2496"/>
                  </a:cubicBezTo>
                  <a:lnTo>
                    <a:pt x="11948" y="2496"/>
                  </a:lnTo>
                  <a:cubicBezTo>
                    <a:pt x="14379" y="4911"/>
                    <a:pt x="14391" y="8840"/>
                    <a:pt x="11976" y="11270"/>
                  </a:cubicBezTo>
                  <a:cubicBezTo>
                    <a:pt x="10764" y="12490"/>
                    <a:pt x="9170" y="13101"/>
                    <a:pt x="7575" y="13101"/>
                  </a:cubicBezTo>
                  <a:cubicBezTo>
                    <a:pt x="5994" y="13101"/>
                    <a:pt x="4412" y="12501"/>
                    <a:pt x="3202" y="11298"/>
                  </a:cubicBezTo>
                  <a:cubicBezTo>
                    <a:pt x="771" y="8882"/>
                    <a:pt x="760" y="4954"/>
                    <a:pt x="3175" y="2524"/>
                  </a:cubicBezTo>
                  <a:cubicBezTo>
                    <a:pt x="4387" y="1303"/>
                    <a:pt x="5981" y="693"/>
                    <a:pt x="7576" y="693"/>
                  </a:cubicBezTo>
                  <a:close/>
                  <a:moveTo>
                    <a:pt x="7576" y="1"/>
                  </a:moveTo>
                  <a:cubicBezTo>
                    <a:pt x="5802" y="1"/>
                    <a:pt x="4028" y="679"/>
                    <a:pt x="2682" y="2034"/>
                  </a:cubicBezTo>
                  <a:cubicBezTo>
                    <a:pt x="0" y="4733"/>
                    <a:pt x="14" y="9109"/>
                    <a:pt x="2713" y="11791"/>
                  </a:cubicBezTo>
                  <a:cubicBezTo>
                    <a:pt x="4056" y="13126"/>
                    <a:pt x="5816" y="13792"/>
                    <a:pt x="7575" y="13792"/>
                  </a:cubicBezTo>
                  <a:cubicBezTo>
                    <a:pt x="9350" y="13792"/>
                    <a:pt x="11123" y="13115"/>
                    <a:pt x="12470" y="11760"/>
                  </a:cubicBezTo>
                  <a:cubicBezTo>
                    <a:pt x="15151" y="9061"/>
                    <a:pt x="15137" y="4684"/>
                    <a:pt x="12438" y="2003"/>
                  </a:cubicBezTo>
                  <a:cubicBezTo>
                    <a:pt x="11095" y="668"/>
                    <a:pt x="9335" y="1"/>
                    <a:pt x="75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6" name="Google Shape;11156;p37"/>
            <p:cNvSpPr/>
            <p:nvPr/>
          </p:nvSpPr>
          <p:spPr>
            <a:xfrm>
              <a:off x="-377675" y="1211825"/>
              <a:ext cx="239475" cy="239450"/>
            </a:xfrm>
            <a:custGeom>
              <a:avLst/>
              <a:gdLst/>
              <a:ahLst/>
              <a:cxnLst/>
              <a:rect l="l" t="t" r="r" b="b"/>
              <a:pathLst>
                <a:path w="9579" h="9578" extrusionOk="0">
                  <a:moveTo>
                    <a:pt x="4790" y="1"/>
                  </a:moveTo>
                  <a:cubicBezTo>
                    <a:pt x="3520" y="1"/>
                    <a:pt x="2302" y="506"/>
                    <a:pt x="1403" y="1403"/>
                  </a:cubicBezTo>
                  <a:cubicBezTo>
                    <a:pt x="506" y="2302"/>
                    <a:pt x="1" y="3520"/>
                    <a:pt x="1" y="4790"/>
                  </a:cubicBezTo>
                  <a:cubicBezTo>
                    <a:pt x="1" y="6060"/>
                    <a:pt x="506" y="7278"/>
                    <a:pt x="1403" y="8175"/>
                  </a:cubicBezTo>
                  <a:cubicBezTo>
                    <a:pt x="2302" y="9074"/>
                    <a:pt x="3520" y="9578"/>
                    <a:pt x="4790" y="9578"/>
                  </a:cubicBezTo>
                  <a:cubicBezTo>
                    <a:pt x="6060" y="9578"/>
                    <a:pt x="7278" y="9074"/>
                    <a:pt x="8175" y="8175"/>
                  </a:cubicBezTo>
                  <a:cubicBezTo>
                    <a:pt x="9074" y="7278"/>
                    <a:pt x="9578" y="6059"/>
                    <a:pt x="9578" y="4790"/>
                  </a:cubicBezTo>
                  <a:cubicBezTo>
                    <a:pt x="9579" y="3520"/>
                    <a:pt x="9074" y="2302"/>
                    <a:pt x="8176" y="1403"/>
                  </a:cubicBezTo>
                  <a:cubicBezTo>
                    <a:pt x="7278" y="506"/>
                    <a:pt x="6060" y="1"/>
                    <a:pt x="47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7" name="Google Shape;11157;p37"/>
            <p:cNvSpPr/>
            <p:nvPr/>
          </p:nvSpPr>
          <p:spPr>
            <a:xfrm>
              <a:off x="-656700" y="946300"/>
              <a:ext cx="263075" cy="239425"/>
            </a:xfrm>
            <a:custGeom>
              <a:avLst/>
              <a:gdLst/>
              <a:ahLst/>
              <a:cxnLst/>
              <a:rect l="l" t="t" r="r" b="b"/>
              <a:pathLst>
                <a:path w="10523" h="9577" extrusionOk="0">
                  <a:moveTo>
                    <a:pt x="5262" y="0"/>
                  </a:moveTo>
                  <a:cubicBezTo>
                    <a:pt x="4031" y="0"/>
                    <a:pt x="2801" y="472"/>
                    <a:pt x="1864" y="1413"/>
                  </a:cubicBezTo>
                  <a:cubicBezTo>
                    <a:pt x="0" y="3289"/>
                    <a:pt x="9" y="6321"/>
                    <a:pt x="1886" y="8185"/>
                  </a:cubicBezTo>
                  <a:cubicBezTo>
                    <a:pt x="2820" y="9113"/>
                    <a:pt x="4040" y="9577"/>
                    <a:pt x="5261" y="9577"/>
                  </a:cubicBezTo>
                  <a:cubicBezTo>
                    <a:pt x="6491" y="9577"/>
                    <a:pt x="7722" y="9105"/>
                    <a:pt x="8658" y="8164"/>
                  </a:cubicBezTo>
                  <a:cubicBezTo>
                    <a:pt x="10522" y="6288"/>
                    <a:pt x="10512" y="3256"/>
                    <a:pt x="8636" y="1392"/>
                  </a:cubicBezTo>
                  <a:cubicBezTo>
                    <a:pt x="7702" y="464"/>
                    <a:pt x="6482" y="0"/>
                    <a:pt x="52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8" name="Google Shape;11158;p37"/>
            <p:cNvSpPr/>
            <p:nvPr/>
          </p:nvSpPr>
          <p:spPr>
            <a:xfrm>
              <a:off x="-374875" y="1239025"/>
              <a:ext cx="206600" cy="136300"/>
            </a:xfrm>
            <a:custGeom>
              <a:avLst/>
              <a:gdLst/>
              <a:ahLst/>
              <a:cxnLst/>
              <a:rect l="l" t="t" r="r" b="b"/>
              <a:pathLst>
                <a:path w="8264" h="5452" extrusionOk="0">
                  <a:moveTo>
                    <a:pt x="7716" y="1"/>
                  </a:moveTo>
                  <a:lnTo>
                    <a:pt x="1" y="4716"/>
                  </a:lnTo>
                  <a:cubicBezTo>
                    <a:pt x="54" y="4966"/>
                    <a:pt x="128" y="5212"/>
                    <a:pt x="222" y="5451"/>
                  </a:cubicBezTo>
                  <a:lnTo>
                    <a:pt x="8264" y="537"/>
                  </a:lnTo>
                  <a:cubicBezTo>
                    <a:pt x="8194" y="458"/>
                    <a:pt x="8128" y="379"/>
                    <a:pt x="8053" y="305"/>
                  </a:cubicBezTo>
                  <a:cubicBezTo>
                    <a:pt x="7945" y="197"/>
                    <a:pt x="7831" y="97"/>
                    <a:pt x="77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9" name="Google Shape;11159;p37"/>
            <p:cNvSpPr/>
            <p:nvPr/>
          </p:nvSpPr>
          <p:spPr>
            <a:xfrm>
              <a:off x="-364725" y="1261200"/>
              <a:ext cx="224550" cy="165425"/>
            </a:xfrm>
            <a:custGeom>
              <a:avLst/>
              <a:gdLst/>
              <a:ahLst/>
              <a:cxnLst/>
              <a:rect l="l" t="t" r="r" b="b"/>
              <a:pathLst>
                <a:path w="8982" h="6617" extrusionOk="0">
                  <a:moveTo>
                    <a:pt x="8141" y="1"/>
                  </a:moveTo>
                  <a:lnTo>
                    <a:pt x="1" y="4975"/>
                  </a:lnTo>
                  <a:cubicBezTo>
                    <a:pt x="322" y="5621"/>
                    <a:pt x="790" y="6183"/>
                    <a:pt x="1368" y="6617"/>
                  </a:cubicBezTo>
                  <a:lnTo>
                    <a:pt x="8981" y="1963"/>
                  </a:lnTo>
                  <a:cubicBezTo>
                    <a:pt x="8853" y="1254"/>
                    <a:pt x="8566" y="582"/>
                    <a:pt x="81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0" name="Google Shape;11160;p37"/>
            <p:cNvSpPr/>
            <p:nvPr/>
          </p:nvSpPr>
          <p:spPr>
            <a:xfrm>
              <a:off x="-642125" y="973475"/>
              <a:ext cx="206600" cy="136275"/>
            </a:xfrm>
            <a:custGeom>
              <a:avLst/>
              <a:gdLst/>
              <a:ahLst/>
              <a:cxnLst/>
              <a:rect l="l" t="t" r="r" b="b"/>
              <a:pathLst>
                <a:path w="8264" h="5451" extrusionOk="0">
                  <a:moveTo>
                    <a:pt x="7715" y="0"/>
                  </a:moveTo>
                  <a:lnTo>
                    <a:pt x="1" y="4715"/>
                  </a:lnTo>
                  <a:cubicBezTo>
                    <a:pt x="55" y="4966"/>
                    <a:pt x="129" y="5212"/>
                    <a:pt x="222" y="5451"/>
                  </a:cubicBezTo>
                  <a:lnTo>
                    <a:pt x="8263" y="536"/>
                  </a:lnTo>
                  <a:cubicBezTo>
                    <a:pt x="8195" y="459"/>
                    <a:pt x="8129" y="379"/>
                    <a:pt x="8053" y="305"/>
                  </a:cubicBezTo>
                  <a:cubicBezTo>
                    <a:pt x="7945" y="196"/>
                    <a:pt x="7831" y="96"/>
                    <a:pt x="7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1" name="Google Shape;11161;p37"/>
            <p:cNvSpPr/>
            <p:nvPr/>
          </p:nvSpPr>
          <p:spPr>
            <a:xfrm>
              <a:off x="-631975" y="995650"/>
              <a:ext cx="224550" cy="165450"/>
            </a:xfrm>
            <a:custGeom>
              <a:avLst/>
              <a:gdLst/>
              <a:ahLst/>
              <a:cxnLst/>
              <a:rect l="l" t="t" r="r" b="b"/>
              <a:pathLst>
                <a:path w="8982" h="6618" extrusionOk="0">
                  <a:moveTo>
                    <a:pt x="8140" y="0"/>
                  </a:moveTo>
                  <a:lnTo>
                    <a:pt x="1" y="4974"/>
                  </a:lnTo>
                  <a:cubicBezTo>
                    <a:pt x="321" y="5622"/>
                    <a:pt x="790" y="6184"/>
                    <a:pt x="1368" y="6617"/>
                  </a:cubicBezTo>
                  <a:lnTo>
                    <a:pt x="8981" y="1964"/>
                  </a:lnTo>
                  <a:cubicBezTo>
                    <a:pt x="8854" y="1253"/>
                    <a:pt x="8565" y="582"/>
                    <a:pt x="81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62" name="Google Shape;11162;p37"/>
          <p:cNvGrpSpPr/>
          <p:nvPr/>
        </p:nvGrpSpPr>
        <p:grpSpPr>
          <a:xfrm>
            <a:off x="740474" y="1123423"/>
            <a:ext cx="490924" cy="484011"/>
            <a:chOff x="-2275450" y="1955300"/>
            <a:chExt cx="416850" cy="411050"/>
          </a:xfrm>
        </p:grpSpPr>
        <p:sp>
          <p:nvSpPr>
            <p:cNvPr id="11163" name="Google Shape;11163;p37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4" name="Google Shape;11164;p37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5" name="Google Shape;11165;p37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6" name="Google Shape;11166;p37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67" name="Google Shape;11167;p37"/>
          <p:cNvGrpSpPr/>
          <p:nvPr/>
        </p:nvGrpSpPr>
        <p:grpSpPr>
          <a:xfrm>
            <a:off x="8384596" y="160055"/>
            <a:ext cx="323434" cy="318810"/>
            <a:chOff x="-2275450" y="1955300"/>
            <a:chExt cx="416850" cy="411050"/>
          </a:xfrm>
        </p:grpSpPr>
        <p:sp>
          <p:nvSpPr>
            <p:cNvPr id="11168" name="Google Shape;11168;p37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9" name="Google Shape;11169;p37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0" name="Google Shape;11170;p37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1" name="Google Shape;11171;p37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72" name="Google Shape;11172;p37"/>
          <p:cNvGrpSpPr/>
          <p:nvPr/>
        </p:nvGrpSpPr>
        <p:grpSpPr>
          <a:xfrm>
            <a:off x="6245376" y="3925199"/>
            <a:ext cx="323434" cy="318810"/>
            <a:chOff x="-2275450" y="1955300"/>
            <a:chExt cx="416850" cy="411050"/>
          </a:xfrm>
        </p:grpSpPr>
        <p:sp>
          <p:nvSpPr>
            <p:cNvPr id="11173" name="Google Shape;11173;p37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4" name="Google Shape;11174;p37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5" name="Google Shape;11175;p37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6" name="Google Shape;11176;p37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77" name="Google Shape;11177;p37"/>
          <p:cNvGrpSpPr/>
          <p:nvPr/>
        </p:nvGrpSpPr>
        <p:grpSpPr>
          <a:xfrm>
            <a:off x="1004201" y="4084604"/>
            <a:ext cx="490924" cy="484011"/>
            <a:chOff x="-2275450" y="1955300"/>
            <a:chExt cx="416850" cy="411050"/>
          </a:xfrm>
        </p:grpSpPr>
        <p:sp>
          <p:nvSpPr>
            <p:cNvPr id="11178" name="Google Shape;11178;p37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9" name="Google Shape;11179;p37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0" name="Google Shape;11180;p37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1" name="Google Shape;11181;p37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82" name="Google Shape;11182;p37"/>
          <p:cNvGrpSpPr/>
          <p:nvPr/>
        </p:nvGrpSpPr>
        <p:grpSpPr>
          <a:xfrm>
            <a:off x="359778" y="279104"/>
            <a:ext cx="250944" cy="247288"/>
            <a:chOff x="-2275450" y="1955300"/>
            <a:chExt cx="416850" cy="411050"/>
          </a:xfrm>
        </p:grpSpPr>
        <p:sp>
          <p:nvSpPr>
            <p:cNvPr id="11183" name="Google Shape;11183;p37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4" name="Google Shape;11184;p37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5" name="Google Shape;11185;p37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6" name="Google Shape;11186;p37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86164" y="178846"/>
            <a:ext cx="477842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строили,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строили…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«Сова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открывай…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«А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тут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плюшками…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«Птица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говорун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отличается… 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«Я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тучка, тучка,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тучка…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«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Ребята, давайте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жить…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«Живу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как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поганка…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95195" y="322772"/>
            <a:ext cx="27254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наконец построили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!»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18178" y="723313"/>
            <a:ext cx="2315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Медведь пришёл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!»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60786" y="1187311"/>
            <a:ext cx="1438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балуемся!»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90868" y="1640784"/>
            <a:ext cx="3816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мом и сообразительностью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!»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64551" y="2097038"/>
            <a:ext cx="25843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вовсе не Медведь!»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1982" y="2553292"/>
            <a:ext cx="1241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ружно!»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59198" y="3036410"/>
            <a:ext cx="39533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мне летать, а мне летать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охота!»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0" name="Google Shape;12004;p48"/>
          <p:cNvGrpSpPr/>
          <p:nvPr/>
        </p:nvGrpSpPr>
        <p:grpSpPr>
          <a:xfrm rot="1855976">
            <a:off x="7582862" y="1518949"/>
            <a:ext cx="1040009" cy="1599527"/>
            <a:chOff x="539425" y="500075"/>
            <a:chExt cx="522775" cy="804025"/>
          </a:xfrm>
        </p:grpSpPr>
        <p:sp>
          <p:nvSpPr>
            <p:cNvPr id="61" name="Google Shape;12005;p48"/>
            <p:cNvSpPr/>
            <p:nvPr/>
          </p:nvSpPr>
          <p:spPr>
            <a:xfrm>
              <a:off x="539425" y="500075"/>
              <a:ext cx="522775" cy="804025"/>
            </a:xfrm>
            <a:custGeom>
              <a:avLst/>
              <a:gdLst/>
              <a:ahLst/>
              <a:cxnLst/>
              <a:rect l="l" t="t" r="r" b="b"/>
              <a:pathLst>
                <a:path w="20911" h="32161" extrusionOk="0">
                  <a:moveTo>
                    <a:pt x="16509" y="1"/>
                  </a:moveTo>
                  <a:cubicBezTo>
                    <a:pt x="16386" y="1"/>
                    <a:pt x="16262" y="15"/>
                    <a:pt x="16140" y="44"/>
                  </a:cubicBezTo>
                  <a:lnTo>
                    <a:pt x="6613" y="2267"/>
                  </a:lnTo>
                  <a:cubicBezTo>
                    <a:pt x="6080" y="2391"/>
                    <a:pt x="5646" y="2776"/>
                    <a:pt x="5459" y="3290"/>
                  </a:cubicBezTo>
                  <a:lnTo>
                    <a:pt x="307" y="17415"/>
                  </a:lnTo>
                  <a:cubicBezTo>
                    <a:pt x="1" y="18254"/>
                    <a:pt x="431" y="19184"/>
                    <a:pt x="1269" y="19492"/>
                  </a:cubicBezTo>
                  <a:lnTo>
                    <a:pt x="3549" y="20333"/>
                  </a:lnTo>
                  <a:lnTo>
                    <a:pt x="2141" y="22746"/>
                  </a:lnTo>
                  <a:cubicBezTo>
                    <a:pt x="1618" y="23644"/>
                    <a:pt x="2062" y="24796"/>
                    <a:pt x="3053" y="25108"/>
                  </a:cubicBezTo>
                  <a:lnTo>
                    <a:pt x="5615" y="25918"/>
                  </a:lnTo>
                  <a:lnTo>
                    <a:pt x="4522" y="30133"/>
                  </a:lnTo>
                  <a:cubicBezTo>
                    <a:pt x="4360" y="30756"/>
                    <a:pt x="4582" y="31415"/>
                    <a:pt x="5088" y="31814"/>
                  </a:cubicBezTo>
                  <a:lnTo>
                    <a:pt x="5087" y="31814"/>
                  </a:lnTo>
                  <a:cubicBezTo>
                    <a:pt x="5383" y="32047"/>
                    <a:pt x="5737" y="32161"/>
                    <a:pt x="6088" y="32161"/>
                  </a:cubicBezTo>
                  <a:cubicBezTo>
                    <a:pt x="6530" y="32161"/>
                    <a:pt x="6968" y="31981"/>
                    <a:pt x="7287" y="31632"/>
                  </a:cubicBezTo>
                  <a:lnTo>
                    <a:pt x="9004" y="29748"/>
                  </a:lnTo>
                  <a:lnTo>
                    <a:pt x="19689" y="22343"/>
                  </a:lnTo>
                  <a:cubicBezTo>
                    <a:pt x="20493" y="21786"/>
                    <a:pt x="20624" y="20649"/>
                    <a:pt x="19967" y="19924"/>
                  </a:cubicBezTo>
                  <a:lnTo>
                    <a:pt x="17978" y="17725"/>
                  </a:lnTo>
                  <a:cubicBezTo>
                    <a:pt x="17916" y="17658"/>
                    <a:pt x="17850" y="17595"/>
                    <a:pt x="17778" y="17539"/>
                  </a:cubicBezTo>
                  <a:cubicBezTo>
                    <a:pt x="17723" y="17496"/>
                    <a:pt x="17666" y="17456"/>
                    <a:pt x="17606" y="17421"/>
                  </a:cubicBezTo>
                  <a:lnTo>
                    <a:pt x="20405" y="13519"/>
                  </a:lnTo>
                  <a:cubicBezTo>
                    <a:pt x="20910" y="12814"/>
                    <a:pt x="20771" y="11837"/>
                    <a:pt x="20091" y="11300"/>
                  </a:cubicBezTo>
                  <a:cubicBezTo>
                    <a:pt x="20080" y="11292"/>
                    <a:pt x="17981" y="9721"/>
                    <a:pt x="17981" y="9721"/>
                  </a:cubicBezTo>
                  <a:cubicBezTo>
                    <a:pt x="17790" y="9578"/>
                    <a:pt x="17569" y="9479"/>
                    <a:pt x="17336" y="9431"/>
                  </a:cubicBezTo>
                  <a:lnTo>
                    <a:pt x="19752" y="4689"/>
                  </a:lnTo>
                  <a:cubicBezTo>
                    <a:pt x="20036" y="4130"/>
                    <a:pt x="19973" y="3459"/>
                    <a:pt x="19591" y="2963"/>
                  </a:cubicBezTo>
                  <a:lnTo>
                    <a:pt x="17792" y="631"/>
                  </a:lnTo>
                  <a:cubicBezTo>
                    <a:pt x="17480" y="229"/>
                    <a:pt x="17004" y="1"/>
                    <a:pt x="165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006;p48"/>
            <p:cNvSpPr/>
            <p:nvPr/>
          </p:nvSpPr>
          <p:spPr>
            <a:xfrm>
              <a:off x="595175" y="549775"/>
              <a:ext cx="406100" cy="657500"/>
            </a:xfrm>
            <a:custGeom>
              <a:avLst/>
              <a:gdLst/>
              <a:ahLst/>
              <a:cxnLst/>
              <a:rect l="l" t="t" r="r" b="b"/>
              <a:pathLst>
                <a:path w="16244" h="26300" extrusionOk="0">
                  <a:moveTo>
                    <a:pt x="14070" y="1"/>
                  </a:moveTo>
                  <a:lnTo>
                    <a:pt x="7536" y="4469"/>
                  </a:lnTo>
                  <a:lnTo>
                    <a:pt x="1" y="15705"/>
                  </a:lnTo>
                  <a:lnTo>
                    <a:pt x="4798" y="17477"/>
                  </a:lnTo>
                  <a:cubicBezTo>
                    <a:pt x="4832" y="17490"/>
                    <a:pt x="4864" y="17507"/>
                    <a:pt x="4893" y="17530"/>
                  </a:cubicBezTo>
                  <a:cubicBezTo>
                    <a:pt x="5053" y="17656"/>
                    <a:pt x="5071" y="17895"/>
                    <a:pt x="4929" y="18043"/>
                  </a:cubicBezTo>
                  <a:lnTo>
                    <a:pt x="1813" y="21307"/>
                  </a:lnTo>
                  <a:lnTo>
                    <a:pt x="6344" y="22737"/>
                  </a:lnTo>
                  <a:cubicBezTo>
                    <a:pt x="6543" y="22801"/>
                    <a:pt x="6642" y="23023"/>
                    <a:pt x="6555" y="23214"/>
                  </a:cubicBezTo>
                  <a:lnTo>
                    <a:pt x="5141" y="26299"/>
                  </a:lnTo>
                  <a:lnTo>
                    <a:pt x="15880" y="18857"/>
                  </a:lnTo>
                  <a:lnTo>
                    <a:pt x="14308" y="17120"/>
                  </a:lnTo>
                  <a:lnTo>
                    <a:pt x="11674" y="18005"/>
                  </a:lnTo>
                  <a:cubicBezTo>
                    <a:pt x="11637" y="18017"/>
                    <a:pt x="11600" y="18023"/>
                    <a:pt x="11563" y="18023"/>
                  </a:cubicBezTo>
                  <a:cubicBezTo>
                    <a:pt x="11455" y="18023"/>
                    <a:pt x="11351" y="17973"/>
                    <a:pt x="11284" y="17882"/>
                  </a:cubicBezTo>
                  <a:cubicBezTo>
                    <a:pt x="11195" y="17761"/>
                    <a:pt x="11192" y="17596"/>
                    <a:pt x="11281" y="17474"/>
                  </a:cubicBezTo>
                  <a:lnTo>
                    <a:pt x="16244" y="10555"/>
                  </a:lnTo>
                  <a:lnTo>
                    <a:pt x="14611" y="9333"/>
                  </a:lnTo>
                  <a:lnTo>
                    <a:pt x="11693" y="10822"/>
                  </a:lnTo>
                  <a:cubicBezTo>
                    <a:pt x="11643" y="10847"/>
                    <a:pt x="11589" y="10859"/>
                    <a:pt x="11535" y="10859"/>
                  </a:cubicBezTo>
                  <a:cubicBezTo>
                    <a:pt x="11459" y="10859"/>
                    <a:pt x="11383" y="10834"/>
                    <a:pt x="11320" y="10785"/>
                  </a:cubicBezTo>
                  <a:cubicBezTo>
                    <a:pt x="11310" y="10776"/>
                    <a:pt x="11298" y="10767"/>
                    <a:pt x="11289" y="10758"/>
                  </a:cubicBezTo>
                  <a:cubicBezTo>
                    <a:pt x="11183" y="10652"/>
                    <a:pt x="11157" y="10489"/>
                    <a:pt x="11226" y="10354"/>
                  </a:cubicBezTo>
                  <a:lnTo>
                    <a:pt x="15536" y="1898"/>
                  </a:lnTo>
                  <a:lnTo>
                    <a:pt x="140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007;p48"/>
            <p:cNvSpPr/>
            <p:nvPr/>
          </p:nvSpPr>
          <p:spPr>
            <a:xfrm>
              <a:off x="581850" y="537950"/>
              <a:ext cx="431450" cy="694475"/>
            </a:xfrm>
            <a:custGeom>
              <a:avLst/>
              <a:gdLst/>
              <a:ahLst/>
              <a:cxnLst/>
              <a:rect l="l" t="t" r="r" b="b"/>
              <a:pathLst>
                <a:path w="17258" h="27779" extrusionOk="0">
                  <a:moveTo>
                    <a:pt x="14529" y="944"/>
                  </a:moveTo>
                  <a:lnTo>
                    <a:pt x="14529" y="945"/>
                  </a:lnTo>
                  <a:lnTo>
                    <a:pt x="15659" y="2409"/>
                  </a:lnTo>
                  <a:lnTo>
                    <a:pt x="11450" y="10670"/>
                  </a:lnTo>
                  <a:cubicBezTo>
                    <a:pt x="11313" y="10938"/>
                    <a:pt x="11364" y="11264"/>
                    <a:pt x="11577" y="11476"/>
                  </a:cubicBezTo>
                  <a:cubicBezTo>
                    <a:pt x="11597" y="11495"/>
                    <a:pt x="11617" y="11514"/>
                    <a:pt x="11640" y="11531"/>
                  </a:cubicBezTo>
                  <a:cubicBezTo>
                    <a:pt x="11764" y="11629"/>
                    <a:pt x="11916" y="11680"/>
                    <a:pt x="12069" y="11680"/>
                  </a:cubicBezTo>
                  <a:cubicBezTo>
                    <a:pt x="12176" y="11680"/>
                    <a:pt x="12285" y="11655"/>
                    <a:pt x="12385" y="11604"/>
                  </a:cubicBezTo>
                  <a:lnTo>
                    <a:pt x="15110" y="10214"/>
                  </a:lnTo>
                  <a:lnTo>
                    <a:pt x="16297" y="11102"/>
                  </a:lnTo>
                  <a:lnTo>
                    <a:pt x="11533" y="17744"/>
                  </a:lnTo>
                  <a:cubicBezTo>
                    <a:pt x="11357" y="17989"/>
                    <a:pt x="11359" y="18320"/>
                    <a:pt x="11538" y="18561"/>
                  </a:cubicBezTo>
                  <a:cubicBezTo>
                    <a:pt x="11672" y="18743"/>
                    <a:pt x="11881" y="18844"/>
                    <a:pt x="12097" y="18844"/>
                  </a:cubicBezTo>
                  <a:cubicBezTo>
                    <a:pt x="12171" y="18844"/>
                    <a:pt x="12246" y="18832"/>
                    <a:pt x="12318" y="18808"/>
                  </a:cubicBezTo>
                  <a:lnTo>
                    <a:pt x="14737" y="17995"/>
                  </a:lnTo>
                  <a:lnTo>
                    <a:pt x="15890" y="19270"/>
                  </a:lnTo>
                  <a:lnTo>
                    <a:pt x="6518" y="25764"/>
                  </a:lnTo>
                  <a:lnTo>
                    <a:pt x="7404" y="23831"/>
                  </a:lnTo>
                  <a:cubicBezTo>
                    <a:pt x="7577" y="23451"/>
                    <a:pt x="7380" y="23005"/>
                    <a:pt x="6982" y="22880"/>
                  </a:cubicBezTo>
                  <a:lnTo>
                    <a:pt x="2982" y="21615"/>
                  </a:lnTo>
                  <a:lnTo>
                    <a:pt x="5714" y="18754"/>
                  </a:lnTo>
                  <a:cubicBezTo>
                    <a:pt x="6058" y="18393"/>
                    <a:pt x="5920" y="17796"/>
                    <a:pt x="5452" y="17623"/>
                  </a:cubicBezTo>
                  <a:lnTo>
                    <a:pt x="1069" y="16004"/>
                  </a:lnTo>
                  <a:lnTo>
                    <a:pt x="8321" y="5190"/>
                  </a:lnTo>
                  <a:lnTo>
                    <a:pt x="14529" y="944"/>
                  </a:lnTo>
                  <a:close/>
                  <a:moveTo>
                    <a:pt x="14679" y="1"/>
                  </a:moveTo>
                  <a:lnTo>
                    <a:pt x="7818" y="4693"/>
                  </a:lnTo>
                  <a:lnTo>
                    <a:pt x="0" y="16349"/>
                  </a:lnTo>
                  <a:lnTo>
                    <a:pt x="5211" y="18274"/>
                  </a:lnTo>
                  <a:lnTo>
                    <a:pt x="1711" y="21941"/>
                  </a:lnTo>
                  <a:lnTo>
                    <a:pt x="6772" y="23541"/>
                  </a:lnTo>
                  <a:lnTo>
                    <a:pt x="4830" y="27778"/>
                  </a:lnTo>
                  <a:lnTo>
                    <a:pt x="4830" y="27778"/>
                  </a:lnTo>
                  <a:lnTo>
                    <a:pt x="16936" y="19389"/>
                  </a:lnTo>
                  <a:lnTo>
                    <a:pt x="14947" y="17191"/>
                  </a:lnTo>
                  <a:lnTo>
                    <a:pt x="12097" y="18148"/>
                  </a:lnTo>
                  <a:lnTo>
                    <a:pt x="12097" y="18148"/>
                  </a:lnTo>
                  <a:lnTo>
                    <a:pt x="17258" y="10953"/>
                  </a:lnTo>
                  <a:lnTo>
                    <a:pt x="15179" y="9397"/>
                  </a:lnTo>
                  <a:lnTo>
                    <a:pt x="12069" y="10985"/>
                  </a:lnTo>
                  <a:lnTo>
                    <a:pt x="16478" y="2331"/>
                  </a:lnTo>
                  <a:lnTo>
                    <a:pt x="14678" y="2"/>
                  </a:lnTo>
                  <a:lnTo>
                    <a:pt x="146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008;p48"/>
            <p:cNvSpPr/>
            <p:nvPr/>
          </p:nvSpPr>
          <p:spPr>
            <a:xfrm>
              <a:off x="595075" y="550975"/>
              <a:ext cx="347875" cy="678200"/>
            </a:xfrm>
            <a:custGeom>
              <a:avLst/>
              <a:gdLst/>
              <a:ahLst/>
              <a:cxnLst/>
              <a:rect l="l" t="t" r="r" b="b"/>
              <a:pathLst>
                <a:path w="13915" h="27128" extrusionOk="0">
                  <a:moveTo>
                    <a:pt x="13448" y="1"/>
                  </a:moveTo>
                  <a:lnTo>
                    <a:pt x="4883" y="2000"/>
                  </a:lnTo>
                  <a:lnTo>
                    <a:pt x="0" y="15388"/>
                  </a:lnTo>
                  <a:lnTo>
                    <a:pt x="4927" y="14558"/>
                  </a:lnTo>
                  <a:cubicBezTo>
                    <a:pt x="4948" y="14555"/>
                    <a:pt x="4968" y="14553"/>
                    <a:pt x="4988" y="14553"/>
                  </a:cubicBezTo>
                  <a:cubicBezTo>
                    <a:pt x="5247" y="14553"/>
                    <a:pt x="5423" y="14840"/>
                    <a:pt x="5285" y="15076"/>
                  </a:cubicBezTo>
                  <a:lnTo>
                    <a:pt x="1799" y="21051"/>
                  </a:lnTo>
                  <a:lnTo>
                    <a:pt x="5569" y="20908"/>
                  </a:lnTo>
                  <a:cubicBezTo>
                    <a:pt x="5573" y="20908"/>
                    <a:pt x="5576" y="20908"/>
                    <a:pt x="5579" y="20908"/>
                  </a:cubicBezTo>
                  <a:cubicBezTo>
                    <a:pt x="5658" y="20908"/>
                    <a:pt x="5735" y="20934"/>
                    <a:pt x="5797" y="20983"/>
                  </a:cubicBezTo>
                  <a:cubicBezTo>
                    <a:pt x="5818" y="20999"/>
                    <a:pt x="5836" y="21018"/>
                    <a:pt x="5853" y="21038"/>
                  </a:cubicBezTo>
                  <a:cubicBezTo>
                    <a:pt x="5922" y="21124"/>
                    <a:pt x="5946" y="21237"/>
                    <a:pt x="5918" y="21344"/>
                  </a:cubicBezTo>
                  <a:lnTo>
                    <a:pt x="4418" y="27127"/>
                  </a:lnTo>
                  <a:lnTo>
                    <a:pt x="13558" y="17098"/>
                  </a:lnTo>
                  <a:lnTo>
                    <a:pt x="9152" y="17497"/>
                  </a:lnTo>
                  <a:cubicBezTo>
                    <a:pt x="9141" y="17498"/>
                    <a:pt x="9130" y="17498"/>
                    <a:pt x="9119" y="17498"/>
                  </a:cubicBezTo>
                  <a:cubicBezTo>
                    <a:pt x="8847" y="17498"/>
                    <a:pt x="8676" y="17191"/>
                    <a:pt x="8833" y="16958"/>
                  </a:cubicBezTo>
                  <a:lnTo>
                    <a:pt x="13915" y="9352"/>
                  </a:lnTo>
                  <a:lnTo>
                    <a:pt x="8179" y="10305"/>
                  </a:lnTo>
                  <a:cubicBezTo>
                    <a:pt x="8159" y="10308"/>
                    <a:pt x="8139" y="10310"/>
                    <a:pt x="8120" y="10310"/>
                  </a:cubicBezTo>
                  <a:cubicBezTo>
                    <a:pt x="7861" y="10310"/>
                    <a:pt x="7685" y="10025"/>
                    <a:pt x="7821" y="9790"/>
                  </a:cubicBezTo>
                  <a:lnTo>
                    <a:pt x="1344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009;p48"/>
            <p:cNvSpPr/>
            <p:nvPr/>
          </p:nvSpPr>
          <p:spPr>
            <a:xfrm>
              <a:off x="581825" y="537975"/>
              <a:ext cx="379500" cy="722975"/>
            </a:xfrm>
            <a:custGeom>
              <a:avLst/>
              <a:gdLst/>
              <a:ahLst/>
              <a:cxnLst/>
              <a:rect l="l" t="t" r="r" b="b"/>
              <a:pathLst>
                <a:path w="15180" h="28919" extrusionOk="0">
                  <a:moveTo>
                    <a:pt x="13279" y="1041"/>
                  </a:moveTo>
                  <a:lnTo>
                    <a:pt x="8050" y="10136"/>
                  </a:lnTo>
                  <a:cubicBezTo>
                    <a:pt x="7917" y="10369"/>
                    <a:pt x="7928" y="10657"/>
                    <a:pt x="8082" y="10879"/>
                  </a:cubicBezTo>
                  <a:cubicBezTo>
                    <a:pt x="8213" y="11067"/>
                    <a:pt x="8427" y="11177"/>
                    <a:pt x="8652" y="11177"/>
                  </a:cubicBezTo>
                  <a:cubicBezTo>
                    <a:pt x="8690" y="11177"/>
                    <a:pt x="8728" y="11174"/>
                    <a:pt x="8766" y="11167"/>
                  </a:cubicBezTo>
                  <a:lnTo>
                    <a:pt x="13712" y="10346"/>
                  </a:lnTo>
                  <a:lnTo>
                    <a:pt x="9074" y="17286"/>
                  </a:lnTo>
                  <a:cubicBezTo>
                    <a:pt x="8925" y="17508"/>
                    <a:pt x="8918" y="17795"/>
                    <a:pt x="9055" y="18026"/>
                  </a:cubicBezTo>
                  <a:cubicBezTo>
                    <a:pt x="9180" y="18238"/>
                    <a:pt x="9409" y="18366"/>
                    <a:pt x="9652" y="18366"/>
                  </a:cubicBezTo>
                  <a:cubicBezTo>
                    <a:pt x="9672" y="18366"/>
                    <a:pt x="9693" y="18365"/>
                    <a:pt x="9714" y="18363"/>
                  </a:cubicBezTo>
                  <a:lnTo>
                    <a:pt x="13229" y="18045"/>
                  </a:lnTo>
                  <a:lnTo>
                    <a:pt x="13229" y="18045"/>
                  </a:lnTo>
                  <a:lnTo>
                    <a:pt x="5636" y="26377"/>
                  </a:lnTo>
                  <a:lnTo>
                    <a:pt x="6785" y="21952"/>
                  </a:lnTo>
                  <a:cubicBezTo>
                    <a:pt x="6900" y="21509"/>
                    <a:pt x="6565" y="21081"/>
                    <a:pt x="6113" y="21081"/>
                  </a:cubicBezTo>
                  <a:cubicBezTo>
                    <a:pt x="6105" y="21081"/>
                    <a:pt x="6096" y="21081"/>
                    <a:pt x="6087" y="21082"/>
                  </a:cubicBezTo>
                  <a:lnTo>
                    <a:pt x="2948" y="21200"/>
                  </a:lnTo>
                  <a:lnTo>
                    <a:pt x="6116" y="15769"/>
                  </a:lnTo>
                  <a:cubicBezTo>
                    <a:pt x="6252" y="15537"/>
                    <a:pt x="6241" y="15246"/>
                    <a:pt x="6088" y="15025"/>
                  </a:cubicBezTo>
                  <a:cubicBezTo>
                    <a:pt x="5957" y="14834"/>
                    <a:pt x="5742" y="14724"/>
                    <a:pt x="5516" y="14724"/>
                  </a:cubicBezTo>
                  <a:cubicBezTo>
                    <a:pt x="5478" y="14724"/>
                    <a:pt x="5440" y="14727"/>
                    <a:pt x="5402" y="14734"/>
                  </a:cubicBezTo>
                  <a:lnTo>
                    <a:pt x="1062" y="15466"/>
                  </a:lnTo>
                  <a:lnTo>
                    <a:pt x="5675" y="2814"/>
                  </a:lnTo>
                  <a:lnTo>
                    <a:pt x="13279" y="1041"/>
                  </a:lnTo>
                  <a:close/>
                  <a:moveTo>
                    <a:pt x="14679" y="1"/>
                  </a:moveTo>
                  <a:lnTo>
                    <a:pt x="5152" y="2224"/>
                  </a:lnTo>
                  <a:lnTo>
                    <a:pt x="0" y="16350"/>
                  </a:lnTo>
                  <a:lnTo>
                    <a:pt x="5516" y="15420"/>
                  </a:lnTo>
                  <a:lnTo>
                    <a:pt x="5516" y="15420"/>
                  </a:lnTo>
                  <a:lnTo>
                    <a:pt x="1711" y="21941"/>
                  </a:lnTo>
                  <a:lnTo>
                    <a:pt x="6112" y="21776"/>
                  </a:lnTo>
                  <a:lnTo>
                    <a:pt x="4259" y="28918"/>
                  </a:lnTo>
                  <a:lnTo>
                    <a:pt x="14945" y="17191"/>
                  </a:lnTo>
                  <a:lnTo>
                    <a:pt x="9651" y="17670"/>
                  </a:lnTo>
                  <a:lnTo>
                    <a:pt x="15179" y="9398"/>
                  </a:lnTo>
                  <a:lnTo>
                    <a:pt x="8651" y="10482"/>
                  </a:lnTo>
                  <a:lnTo>
                    <a:pt x="8651" y="10482"/>
                  </a:lnTo>
                  <a:lnTo>
                    <a:pt x="146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6" name="Рисунок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151" y="3905053"/>
            <a:ext cx="969348" cy="9632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3628" y="0"/>
            <a:ext cx="8644758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1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4" name="Google Shape;10963;p31"/>
          <p:cNvGrpSpPr/>
          <p:nvPr/>
        </p:nvGrpSpPr>
        <p:grpSpPr>
          <a:xfrm>
            <a:off x="967832" y="2705188"/>
            <a:ext cx="295630" cy="291476"/>
            <a:chOff x="-2275450" y="1955300"/>
            <a:chExt cx="416850" cy="411050"/>
          </a:xfrm>
        </p:grpSpPr>
        <p:sp>
          <p:nvSpPr>
            <p:cNvPr id="15" name="Google Shape;10964;p31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965;p31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966;p31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967;p31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919620"/>
              </p:ext>
            </p:extLst>
          </p:nvPr>
        </p:nvGraphicFramePr>
        <p:xfrm>
          <a:off x="1962121" y="156582"/>
          <a:ext cx="2050652" cy="4909322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{0E3FDE45-AF77-4B5C-9715-49D594BDF05E}</a:tableStyleId>
              </a:tblPr>
              <a:tblGrid>
                <a:gridCol w="2050652">
                  <a:extLst>
                    <a:ext uri="{9D8B030D-6E8A-4147-A177-3AD203B41FA5}">
                      <a16:colId xmlns:a16="http://schemas.microsoft.com/office/drawing/2014/main" val="2392788856"/>
                    </a:ext>
                  </a:extLst>
                </a:gridCol>
              </a:tblGrid>
              <a:tr h="397261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800" dirty="0" smtClean="0">
                          <a:effectLst/>
                        </a:rPr>
                        <a:t>                    Баба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5" marR="610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525171"/>
                  </a:ext>
                </a:extLst>
              </a:tr>
              <a:tr h="397261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800" dirty="0" smtClean="0">
                          <a:effectLst/>
                        </a:rPr>
                        <a:t>              Курочка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5" marR="610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745672"/>
                  </a:ext>
                </a:extLst>
              </a:tr>
              <a:tr h="397261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Кощей 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5" marR="610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480277"/>
                  </a:ext>
                </a:extLst>
              </a:tr>
              <a:tr h="397261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Гуси 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5" marR="610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633773"/>
                  </a:ext>
                </a:extLst>
              </a:tr>
              <a:tr h="397261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Кот 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5" marR="610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625189"/>
                  </a:ext>
                </a:extLst>
              </a:tr>
              <a:tr h="397261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Красная 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5" marR="610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513051"/>
                  </a:ext>
                </a:extLst>
              </a:tr>
              <a:tr h="397261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Ковер 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5" marR="610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502205"/>
                  </a:ext>
                </a:extLst>
              </a:tr>
              <a:tr h="397261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Цветик 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5" marR="610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7034431"/>
                  </a:ext>
                </a:extLst>
              </a:tr>
              <a:tr h="39726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Муха </a:t>
                      </a:r>
                      <a:r>
                        <a:rPr kumimoji="0" lang="ru-RU" sz="1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endParaRPr kumimoji="0" lang="ru-RU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61005" marR="610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056065"/>
                  </a:ext>
                </a:extLst>
              </a:tr>
              <a:tr h="39726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</a:rPr>
                        <a:t>Мышка </a:t>
                      </a:r>
                      <a:r>
                        <a:rPr kumimoji="0" lang="ru-RU" sz="1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61005" marR="610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765939"/>
                  </a:ext>
                </a:extLst>
              </a:tr>
              <a:tr h="39726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</a:rPr>
                        <a:t>Попугай </a:t>
                      </a:r>
                      <a:r>
                        <a:rPr kumimoji="0" lang="ru-RU" sz="1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endParaRPr kumimoji="0" lang="ru-RU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61005" marR="610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355619"/>
                  </a:ext>
                </a:extLst>
              </a:tr>
              <a:tr h="39726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</a:rPr>
                        <a:t>Черепаха </a:t>
                      </a:r>
                      <a:r>
                        <a:rPr kumimoji="0" lang="ru-RU" sz="1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endParaRPr kumimoji="0" lang="ru-RU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61005" marR="610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9465724"/>
                  </a:ext>
                </a:extLst>
              </a:tr>
            </a:tbl>
          </a:graphicData>
        </a:graphic>
      </p:graphicFrame>
      <p:pic>
        <p:nvPicPr>
          <p:cNvPr id="25" name="Рисунок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03845">
            <a:off x="34673" y="3441584"/>
            <a:ext cx="2161948" cy="133834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566" y="175540"/>
            <a:ext cx="1554631" cy="1085636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645001" flipV="1">
            <a:off x="-441205" y="1871603"/>
            <a:ext cx="2325194" cy="1062367"/>
          </a:xfrm>
          <a:prstGeom prst="rect">
            <a:avLst/>
          </a:prstGeom>
        </p:spPr>
      </p:pic>
      <p:cxnSp>
        <p:nvCxnSpPr>
          <p:cNvPr id="55" name="Прямая соединительная линия 54"/>
          <p:cNvCxnSpPr/>
          <p:nvPr/>
        </p:nvCxnSpPr>
        <p:spPr>
          <a:xfrm>
            <a:off x="1962121" y="156582"/>
            <a:ext cx="20506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169294" y="147240"/>
            <a:ext cx="20506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Яга</a:t>
            </a: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169294" y="568274"/>
            <a:ext cx="20506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Ряба</a:t>
            </a: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169294" y="980363"/>
            <a:ext cx="20506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Бессмертный</a:t>
            </a: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169294" y="1392452"/>
            <a:ext cx="20506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Лебеди</a:t>
            </a: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169294" y="1817562"/>
            <a:ext cx="20506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сапогах</a:t>
            </a: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69294" y="2241911"/>
            <a:ext cx="20506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Шапочка</a:t>
            </a: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169294" y="2666260"/>
            <a:ext cx="20506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Самолёт</a:t>
            </a: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169294" y="3090609"/>
            <a:ext cx="20506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Семицветик</a:t>
            </a: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176400" y="3516523"/>
            <a:ext cx="20506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Цокотуха</a:t>
            </a: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193650" y="3928612"/>
            <a:ext cx="20506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Норушка</a:t>
            </a: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193650" y="4340701"/>
            <a:ext cx="20506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Кеша</a:t>
            </a: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193650" y="4752790"/>
            <a:ext cx="20506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Тортилла</a:t>
            </a: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73" name="Google Shape;12004;p48"/>
          <p:cNvGrpSpPr/>
          <p:nvPr/>
        </p:nvGrpSpPr>
        <p:grpSpPr>
          <a:xfrm rot="1949845">
            <a:off x="7772554" y="3232921"/>
            <a:ext cx="1040009" cy="2215558"/>
            <a:chOff x="539425" y="500075"/>
            <a:chExt cx="522775" cy="804025"/>
          </a:xfrm>
        </p:grpSpPr>
        <p:sp>
          <p:nvSpPr>
            <p:cNvPr id="74" name="Google Shape;12005;p48"/>
            <p:cNvSpPr/>
            <p:nvPr/>
          </p:nvSpPr>
          <p:spPr>
            <a:xfrm>
              <a:off x="539425" y="500075"/>
              <a:ext cx="522775" cy="804025"/>
            </a:xfrm>
            <a:custGeom>
              <a:avLst/>
              <a:gdLst/>
              <a:ahLst/>
              <a:cxnLst/>
              <a:rect l="l" t="t" r="r" b="b"/>
              <a:pathLst>
                <a:path w="20911" h="32161" extrusionOk="0">
                  <a:moveTo>
                    <a:pt x="16509" y="1"/>
                  </a:moveTo>
                  <a:cubicBezTo>
                    <a:pt x="16386" y="1"/>
                    <a:pt x="16262" y="15"/>
                    <a:pt x="16140" y="44"/>
                  </a:cubicBezTo>
                  <a:lnTo>
                    <a:pt x="6613" y="2267"/>
                  </a:lnTo>
                  <a:cubicBezTo>
                    <a:pt x="6080" y="2391"/>
                    <a:pt x="5646" y="2776"/>
                    <a:pt x="5459" y="3290"/>
                  </a:cubicBezTo>
                  <a:lnTo>
                    <a:pt x="307" y="17415"/>
                  </a:lnTo>
                  <a:cubicBezTo>
                    <a:pt x="1" y="18254"/>
                    <a:pt x="431" y="19184"/>
                    <a:pt x="1269" y="19492"/>
                  </a:cubicBezTo>
                  <a:lnTo>
                    <a:pt x="3549" y="20333"/>
                  </a:lnTo>
                  <a:lnTo>
                    <a:pt x="2141" y="22746"/>
                  </a:lnTo>
                  <a:cubicBezTo>
                    <a:pt x="1618" y="23644"/>
                    <a:pt x="2062" y="24796"/>
                    <a:pt x="3053" y="25108"/>
                  </a:cubicBezTo>
                  <a:lnTo>
                    <a:pt x="5615" y="25918"/>
                  </a:lnTo>
                  <a:lnTo>
                    <a:pt x="4522" y="30133"/>
                  </a:lnTo>
                  <a:cubicBezTo>
                    <a:pt x="4360" y="30756"/>
                    <a:pt x="4582" y="31415"/>
                    <a:pt x="5088" y="31814"/>
                  </a:cubicBezTo>
                  <a:lnTo>
                    <a:pt x="5087" y="31814"/>
                  </a:lnTo>
                  <a:cubicBezTo>
                    <a:pt x="5383" y="32047"/>
                    <a:pt x="5737" y="32161"/>
                    <a:pt x="6088" y="32161"/>
                  </a:cubicBezTo>
                  <a:cubicBezTo>
                    <a:pt x="6530" y="32161"/>
                    <a:pt x="6968" y="31981"/>
                    <a:pt x="7287" y="31632"/>
                  </a:cubicBezTo>
                  <a:lnTo>
                    <a:pt x="9004" y="29748"/>
                  </a:lnTo>
                  <a:lnTo>
                    <a:pt x="19689" y="22343"/>
                  </a:lnTo>
                  <a:cubicBezTo>
                    <a:pt x="20493" y="21786"/>
                    <a:pt x="20624" y="20649"/>
                    <a:pt x="19967" y="19924"/>
                  </a:cubicBezTo>
                  <a:lnTo>
                    <a:pt x="17978" y="17725"/>
                  </a:lnTo>
                  <a:cubicBezTo>
                    <a:pt x="17916" y="17658"/>
                    <a:pt x="17850" y="17595"/>
                    <a:pt x="17778" y="17539"/>
                  </a:cubicBezTo>
                  <a:cubicBezTo>
                    <a:pt x="17723" y="17496"/>
                    <a:pt x="17666" y="17456"/>
                    <a:pt x="17606" y="17421"/>
                  </a:cubicBezTo>
                  <a:lnTo>
                    <a:pt x="20405" y="13519"/>
                  </a:lnTo>
                  <a:cubicBezTo>
                    <a:pt x="20910" y="12814"/>
                    <a:pt x="20771" y="11837"/>
                    <a:pt x="20091" y="11300"/>
                  </a:cubicBezTo>
                  <a:cubicBezTo>
                    <a:pt x="20080" y="11292"/>
                    <a:pt x="17981" y="9721"/>
                    <a:pt x="17981" y="9721"/>
                  </a:cubicBezTo>
                  <a:cubicBezTo>
                    <a:pt x="17790" y="9578"/>
                    <a:pt x="17569" y="9479"/>
                    <a:pt x="17336" y="9431"/>
                  </a:cubicBezTo>
                  <a:lnTo>
                    <a:pt x="19752" y="4689"/>
                  </a:lnTo>
                  <a:cubicBezTo>
                    <a:pt x="20036" y="4130"/>
                    <a:pt x="19973" y="3459"/>
                    <a:pt x="19591" y="2963"/>
                  </a:cubicBezTo>
                  <a:lnTo>
                    <a:pt x="17792" y="631"/>
                  </a:lnTo>
                  <a:cubicBezTo>
                    <a:pt x="17480" y="229"/>
                    <a:pt x="17004" y="1"/>
                    <a:pt x="165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006;p48"/>
            <p:cNvSpPr/>
            <p:nvPr/>
          </p:nvSpPr>
          <p:spPr>
            <a:xfrm>
              <a:off x="595175" y="549775"/>
              <a:ext cx="406100" cy="657500"/>
            </a:xfrm>
            <a:custGeom>
              <a:avLst/>
              <a:gdLst/>
              <a:ahLst/>
              <a:cxnLst/>
              <a:rect l="l" t="t" r="r" b="b"/>
              <a:pathLst>
                <a:path w="16244" h="26300" extrusionOk="0">
                  <a:moveTo>
                    <a:pt x="14070" y="1"/>
                  </a:moveTo>
                  <a:lnTo>
                    <a:pt x="7536" y="4469"/>
                  </a:lnTo>
                  <a:lnTo>
                    <a:pt x="1" y="15705"/>
                  </a:lnTo>
                  <a:lnTo>
                    <a:pt x="4798" y="17477"/>
                  </a:lnTo>
                  <a:cubicBezTo>
                    <a:pt x="4832" y="17490"/>
                    <a:pt x="4864" y="17507"/>
                    <a:pt x="4893" y="17530"/>
                  </a:cubicBezTo>
                  <a:cubicBezTo>
                    <a:pt x="5053" y="17656"/>
                    <a:pt x="5071" y="17895"/>
                    <a:pt x="4929" y="18043"/>
                  </a:cubicBezTo>
                  <a:lnTo>
                    <a:pt x="1813" y="21307"/>
                  </a:lnTo>
                  <a:lnTo>
                    <a:pt x="6344" y="22737"/>
                  </a:lnTo>
                  <a:cubicBezTo>
                    <a:pt x="6543" y="22801"/>
                    <a:pt x="6642" y="23023"/>
                    <a:pt x="6555" y="23214"/>
                  </a:cubicBezTo>
                  <a:lnTo>
                    <a:pt x="5141" y="26299"/>
                  </a:lnTo>
                  <a:lnTo>
                    <a:pt x="15880" y="18857"/>
                  </a:lnTo>
                  <a:lnTo>
                    <a:pt x="14308" y="17120"/>
                  </a:lnTo>
                  <a:lnTo>
                    <a:pt x="11674" y="18005"/>
                  </a:lnTo>
                  <a:cubicBezTo>
                    <a:pt x="11637" y="18017"/>
                    <a:pt x="11600" y="18023"/>
                    <a:pt x="11563" y="18023"/>
                  </a:cubicBezTo>
                  <a:cubicBezTo>
                    <a:pt x="11455" y="18023"/>
                    <a:pt x="11351" y="17973"/>
                    <a:pt x="11284" y="17882"/>
                  </a:cubicBezTo>
                  <a:cubicBezTo>
                    <a:pt x="11195" y="17761"/>
                    <a:pt x="11192" y="17596"/>
                    <a:pt x="11281" y="17474"/>
                  </a:cubicBezTo>
                  <a:lnTo>
                    <a:pt x="16244" y="10555"/>
                  </a:lnTo>
                  <a:lnTo>
                    <a:pt x="14611" y="9333"/>
                  </a:lnTo>
                  <a:lnTo>
                    <a:pt x="11693" y="10822"/>
                  </a:lnTo>
                  <a:cubicBezTo>
                    <a:pt x="11643" y="10847"/>
                    <a:pt x="11589" y="10859"/>
                    <a:pt x="11535" y="10859"/>
                  </a:cubicBezTo>
                  <a:cubicBezTo>
                    <a:pt x="11459" y="10859"/>
                    <a:pt x="11383" y="10834"/>
                    <a:pt x="11320" y="10785"/>
                  </a:cubicBezTo>
                  <a:cubicBezTo>
                    <a:pt x="11310" y="10776"/>
                    <a:pt x="11298" y="10767"/>
                    <a:pt x="11289" y="10758"/>
                  </a:cubicBezTo>
                  <a:cubicBezTo>
                    <a:pt x="11183" y="10652"/>
                    <a:pt x="11157" y="10489"/>
                    <a:pt x="11226" y="10354"/>
                  </a:cubicBezTo>
                  <a:lnTo>
                    <a:pt x="15536" y="1898"/>
                  </a:lnTo>
                  <a:lnTo>
                    <a:pt x="140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007;p48"/>
            <p:cNvSpPr/>
            <p:nvPr/>
          </p:nvSpPr>
          <p:spPr>
            <a:xfrm>
              <a:off x="581850" y="537950"/>
              <a:ext cx="431450" cy="694475"/>
            </a:xfrm>
            <a:custGeom>
              <a:avLst/>
              <a:gdLst/>
              <a:ahLst/>
              <a:cxnLst/>
              <a:rect l="l" t="t" r="r" b="b"/>
              <a:pathLst>
                <a:path w="17258" h="27779" extrusionOk="0">
                  <a:moveTo>
                    <a:pt x="14529" y="944"/>
                  </a:moveTo>
                  <a:lnTo>
                    <a:pt x="14529" y="945"/>
                  </a:lnTo>
                  <a:lnTo>
                    <a:pt x="15659" y="2409"/>
                  </a:lnTo>
                  <a:lnTo>
                    <a:pt x="11450" y="10670"/>
                  </a:lnTo>
                  <a:cubicBezTo>
                    <a:pt x="11313" y="10938"/>
                    <a:pt x="11364" y="11264"/>
                    <a:pt x="11577" y="11476"/>
                  </a:cubicBezTo>
                  <a:cubicBezTo>
                    <a:pt x="11597" y="11495"/>
                    <a:pt x="11617" y="11514"/>
                    <a:pt x="11640" y="11531"/>
                  </a:cubicBezTo>
                  <a:cubicBezTo>
                    <a:pt x="11764" y="11629"/>
                    <a:pt x="11916" y="11680"/>
                    <a:pt x="12069" y="11680"/>
                  </a:cubicBezTo>
                  <a:cubicBezTo>
                    <a:pt x="12176" y="11680"/>
                    <a:pt x="12285" y="11655"/>
                    <a:pt x="12385" y="11604"/>
                  </a:cubicBezTo>
                  <a:lnTo>
                    <a:pt x="15110" y="10214"/>
                  </a:lnTo>
                  <a:lnTo>
                    <a:pt x="16297" y="11102"/>
                  </a:lnTo>
                  <a:lnTo>
                    <a:pt x="11533" y="17744"/>
                  </a:lnTo>
                  <a:cubicBezTo>
                    <a:pt x="11357" y="17989"/>
                    <a:pt x="11359" y="18320"/>
                    <a:pt x="11538" y="18561"/>
                  </a:cubicBezTo>
                  <a:cubicBezTo>
                    <a:pt x="11672" y="18743"/>
                    <a:pt x="11881" y="18844"/>
                    <a:pt x="12097" y="18844"/>
                  </a:cubicBezTo>
                  <a:cubicBezTo>
                    <a:pt x="12171" y="18844"/>
                    <a:pt x="12246" y="18832"/>
                    <a:pt x="12318" y="18808"/>
                  </a:cubicBezTo>
                  <a:lnTo>
                    <a:pt x="14737" y="17995"/>
                  </a:lnTo>
                  <a:lnTo>
                    <a:pt x="15890" y="19270"/>
                  </a:lnTo>
                  <a:lnTo>
                    <a:pt x="6518" y="25764"/>
                  </a:lnTo>
                  <a:lnTo>
                    <a:pt x="7404" y="23831"/>
                  </a:lnTo>
                  <a:cubicBezTo>
                    <a:pt x="7577" y="23451"/>
                    <a:pt x="7380" y="23005"/>
                    <a:pt x="6982" y="22880"/>
                  </a:cubicBezTo>
                  <a:lnTo>
                    <a:pt x="2982" y="21615"/>
                  </a:lnTo>
                  <a:lnTo>
                    <a:pt x="5714" y="18754"/>
                  </a:lnTo>
                  <a:cubicBezTo>
                    <a:pt x="6058" y="18393"/>
                    <a:pt x="5920" y="17796"/>
                    <a:pt x="5452" y="17623"/>
                  </a:cubicBezTo>
                  <a:lnTo>
                    <a:pt x="1069" y="16004"/>
                  </a:lnTo>
                  <a:lnTo>
                    <a:pt x="8321" y="5190"/>
                  </a:lnTo>
                  <a:lnTo>
                    <a:pt x="14529" y="944"/>
                  </a:lnTo>
                  <a:close/>
                  <a:moveTo>
                    <a:pt x="14679" y="1"/>
                  </a:moveTo>
                  <a:lnTo>
                    <a:pt x="7818" y="4693"/>
                  </a:lnTo>
                  <a:lnTo>
                    <a:pt x="0" y="16349"/>
                  </a:lnTo>
                  <a:lnTo>
                    <a:pt x="5211" y="18274"/>
                  </a:lnTo>
                  <a:lnTo>
                    <a:pt x="1711" y="21941"/>
                  </a:lnTo>
                  <a:lnTo>
                    <a:pt x="6772" y="23541"/>
                  </a:lnTo>
                  <a:lnTo>
                    <a:pt x="4830" y="27778"/>
                  </a:lnTo>
                  <a:lnTo>
                    <a:pt x="4830" y="27778"/>
                  </a:lnTo>
                  <a:lnTo>
                    <a:pt x="16936" y="19389"/>
                  </a:lnTo>
                  <a:lnTo>
                    <a:pt x="14947" y="17191"/>
                  </a:lnTo>
                  <a:lnTo>
                    <a:pt x="12097" y="18148"/>
                  </a:lnTo>
                  <a:lnTo>
                    <a:pt x="12097" y="18148"/>
                  </a:lnTo>
                  <a:lnTo>
                    <a:pt x="17258" y="10953"/>
                  </a:lnTo>
                  <a:lnTo>
                    <a:pt x="15179" y="9397"/>
                  </a:lnTo>
                  <a:lnTo>
                    <a:pt x="12069" y="10985"/>
                  </a:lnTo>
                  <a:lnTo>
                    <a:pt x="16478" y="2331"/>
                  </a:lnTo>
                  <a:lnTo>
                    <a:pt x="14678" y="2"/>
                  </a:lnTo>
                  <a:lnTo>
                    <a:pt x="146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008;p48"/>
            <p:cNvSpPr/>
            <p:nvPr/>
          </p:nvSpPr>
          <p:spPr>
            <a:xfrm>
              <a:off x="595075" y="550975"/>
              <a:ext cx="347875" cy="678200"/>
            </a:xfrm>
            <a:custGeom>
              <a:avLst/>
              <a:gdLst/>
              <a:ahLst/>
              <a:cxnLst/>
              <a:rect l="l" t="t" r="r" b="b"/>
              <a:pathLst>
                <a:path w="13915" h="27128" extrusionOk="0">
                  <a:moveTo>
                    <a:pt x="13448" y="1"/>
                  </a:moveTo>
                  <a:lnTo>
                    <a:pt x="4883" y="2000"/>
                  </a:lnTo>
                  <a:lnTo>
                    <a:pt x="0" y="15388"/>
                  </a:lnTo>
                  <a:lnTo>
                    <a:pt x="4927" y="14558"/>
                  </a:lnTo>
                  <a:cubicBezTo>
                    <a:pt x="4948" y="14555"/>
                    <a:pt x="4968" y="14553"/>
                    <a:pt x="4988" y="14553"/>
                  </a:cubicBezTo>
                  <a:cubicBezTo>
                    <a:pt x="5247" y="14553"/>
                    <a:pt x="5423" y="14840"/>
                    <a:pt x="5285" y="15076"/>
                  </a:cubicBezTo>
                  <a:lnTo>
                    <a:pt x="1799" y="21051"/>
                  </a:lnTo>
                  <a:lnTo>
                    <a:pt x="5569" y="20908"/>
                  </a:lnTo>
                  <a:cubicBezTo>
                    <a:pt x="5573" y="20908"/>
                    <a:pt x="5576" y="20908"/>
                    <a:pt x="5579" y="20908"/>
                  </a:cubicBezTo>
                  <a:cubicBezTo>
                    <a:pt x="5658" y="20908"/>
                    <a:pt x="5735" y="20934"/>
                    <a:pt x="5797" y="20983"/>
                  </a:cubicBezTo>
                  <a:cubicBezTo>
                    <a:pt x="5818" y="20999"/>
                    <a:pt x="5836" y="21018"/>
                    <a:pt x="5853" y="21038"/>
                  </a:cubicBezTo>
                  <a:cubicBezTo>
                    <a:pt x="5922" y="21124"/>
                    <a:pt x="5946" y="21237"/>
                    <a:pt x="5918" y="21344"/>
                  </a:cubicBezTo>
                  <a:lnTo>
                    <a:pt x="4418" y="27127"/>
                  </a:lnTo>
                  <a:lnTo>
                    <a:pt x="13558" y="17098"/>
                  </a:lnTo>
                  <a:lnTo>
                    <a:pt x="9152" y="17497"/>
                  </a:lnTo>
                  <a:cubicBezTo>
                    <a:pt x="9141" y="17498"/>
                    <a:pt x="9130" y="17498"/>
                    <a:pt x="9119" y="17498"/>
                  </a:cubicBezTo>
                  <a:cubicBezTo>
                    <a:pt x="8847" y="17498"/>
                    <a:pt x="8676" y="17191"/>
                    <a:pt x="8833" y="16958"/>
                  </a:cubicBezTo>
                  <a:lnTo>
                    <a:pt x="13915" y="9352"/>
                  </a:lnTo>
                  <a:lnTo>
                    <a:pt x="8179" y="10305"/>
                  </a:lnTo>
                  <a:cubicBezTo>
                    <a:pt x="8159" y="10308"/>
                    <a:pt x="8139" y="10310"/>
                    <a:pt x="8120" y="10310"/>
                  </a:cubicBezTo>
                  <a:cubicBezTo>
                    <a:pt x="7861" y="10310"/>
                    <a:pt x="7685" y="10025"/>
                    <a:pt x="7821" y="9790"/>
                  </a:cubicBezTo>
                  <a:lnTo>
                    <a:pt x="1344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009;p48"/>
            <p:cNvSpPr/>
            <p:nvPr/>
          </p:nvSpPr>
          <p:spPr>
            <a:xfrm>
              <a:off x="581825" y="537975"/>
              <a:ext cx="379500" cy="722975"/>
            </a:xfrm>
            <a:custGeom>
              <a:avLst/>
              <a:gdLst/>
              <a:ahLst/>
              <a:cxnLst/>
              <a:rect l="l" t="t" r="r" b="b"/>
              <a:pathLst>
                <a:path w="15180" h="28919" extrusionOk="0">
                  <a:moveTo>
                    <a:pt x="13279" y="1041"/>
                  </a:moveTo>
                  <a:lnTo>
                    <a:pt x="8050" y="10136"/>
                  </a:lnTo>
                  <a:cubicBezTo>
                    <a:pt x="7917" y="10369"/>
                    <a:pt x="7928" y="10657"/>
                    <a:pt x="8082" y="10879"/>
                  </a:cubicBezTo>
                  <a:cubicBezTo>
                    <a:pt x="8213" y="11067"/>
                    <a:pt x="8427" y="11177"/>
                    <a:pt x="8652" y="11177"/>
                  </a:cubicBezTo>
                  <a:cubicBezTo>
                    <a:pt x="8690" y="11177"/>
                    <a:pt x="8728" y="11174"/>
                    <a:pt x="8766" y="11167"/>
                  </a:cubicBezTo>
                  <a:lnTo>
                    <a:pt x="13712" y="10346"/>
                  </a:lnTo>
                  <a:lnTo>
                    <a:pt x="9074" y="17286"/>
                  </a:lnTo>
                  <a:cubicBezTo>
                    <a:pt x="8925" y="17508"/>
                    <a:pt x="8918" y="17795"/>
                    <a:pt x="9055" y="18026"/>
                  </a:cubicBezTo>
                  <a:cubicBezTo>
                    <a:pt x="9180" y="18238"/>
                    <a:pt x="9409" y="18366"/>
                    <a:pt x="9652" y="18366"/>
                  </a:cubicBezTo>
                  <a:cubicBezTo>
                    <a:pt x="9672" y="18366"/>
                    <a:pt x="9693" y="18365"/>
                    <a:pt x="9714" y="18363"/>
                  </a:cubicBezTo>
                  <a:lnTo>
                    <a:pt x="13229" y="18045"/>
                  </a:lnTo>
                  <a:lnTo>
                    <a:pt x="13229" y="18045"/>
                  </a:lnTo>
                  <a:lnTo>
                    <a:pt x="5636" y="26377"/>
                  </a:lnTo>
                  <a:lnTo>
                    <a:pt x="6785" y="21952"/>
                  </a:lnTo>
                  <a:cubicBezTo>
                    <a:pt x="6900" y="21509"/>
                    <a:pt x="6565" y="21081"/>
                    <a:pt x="6113" y="21081"/>
                  </a:cubicBezTo>
                  <a:cubicBezTo>
                    <a:pt x="6105" y="21081"/>
                    <a:pt x="6096" y="21081"/>
                    <a:pt x="6087" y="21082"/>
                  </a:cubicBezTo>
                  <a:lnTo>
                    <a:pt x="2948" y="21200"/>
                  </a:lnTo>
                  <a:lnTo>
                    <a:pt x="6116" y="15769"/>
                  </a:lnTo>
                  <a:cubicBezTo>
                    <a:pt x="6252" y="15537"/>
                    <a:pt x="6241" y="15246"/>
                    <a:pt x="6088" y="15025"/>
                  </a:cubicBezTo>
                  <a:cubicBezTo>
                    <a:pt x="5957" y="14834"/>
                    <a:pt x="5742" y="14724"/>
                    <a:pt x="5516" y="14724"/>
                  </a:cubicBezTo>
                  <a:cubicBezTo>
                    <a:pt x="5478" y="14724"/>
                    <a:pt x="5440" y="14727"/>
                    <a:pt x="5402" y="14734"/>
                  </a:cubicBezTo>
                  <a:lnTo>
                    <a:pt x="1062" y="15466"/>
                  </a:lnTo>
                  <a:lnTo>
                    <a:pt x="5675" y="2814"/>
                  </a:lnTo>
                  <a:lnTo>
                    <a:pt x="13279" y="1041"/>
                  </a:lnTo>
                  <a:close/>
                  <a:moveTo>
                    <a:pt x="14679" y="1"/>
                  </a:moveTo>
                  <a:lnTo>
                    <a:pt x="5152" y="2224"/>
                  </a:lnTo>
                  <a:lnTo>
                    <a:pt x="0" y="16350"/>
                  </a:lnTo>
                  <a:lnTo>
                    <a:pt x="5516" y="15420"/>
                  </a:lnTo>
                  <a:lnTo>
                    <a:pt x="5516" y="15420"/>
                  </a:lnTo>
                  <a:lnTo>
                    <a:pt x="1711" y="21941"/>
                  </a:lnTo>
                  <a:lnTo>
                    <a:pt x="6112" y="21776"/>
                  </a:lnTo>
                  <a:lnTo>
                    <a:pt x="4259" y="28918"/>
                  </a:lnTo>
                  <a:lnTo>
                    <a:pt x="14945" y="17191"/>
                  </a:lnTo>
                  <a:lnTo>
                    <a:pt x="9651" y="17670"/>
                  </a:lnTo>
                  <a:lnTo>
                    <a:pt x="15179" y="9398"/>
                  </a:lnTo>
                  <a:lnTo>
                    <a:pt x="8651" y="10482"/>
                  </a:lnTo>
                  <a:lnTo>
                    <a:pt x="8651" y="10482"/>
                  </a:lnTo>
                  <a:lnTo>
                    <a:pt x="146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826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21" name="Google Shape;11821;p48"/>
          <p:cNvGrpSpPr/>
          <p:nvPr/>
        </p:nvGrpSpPr>
        <p:grpSpPr>
          <a:xfrm>
            <a:off x="7596699" y="4117602"/>
            <a:ext cx="1406415" cy="875872"/>
            <a:chOff x="-1406400" y="1576350"/>
            <a:chExt cx="902300" cy="561925"/>
          </a:xfrm>
        </p:grpSpPr>
        <p:sp>
          <p:nvSpPr>
            <p:cNvPr id="11822" name="Google Shape;11822;p48"/>
            <p:cNvSpPr/>
            <p:nvPr/>
          </p:nvSpPr>
          <p:spPr>
            <a:xfrm>
              <a:off x="-1406400" y="1576350"/>
              <a:ext cx="902300" cy="561925"/>
            </a:xfrm>
            <a:custGeom>
              <a:avLst/>
              <a:gdLst/>
              <a:ahLst/>
              <a:cxnLst/>
              <a:rect l="l" t="t" r="r" b="b"/>
              <a:pathLst>
                <a:path w="36092" h="22477" extrusionOk="0">
                  <a:moveTo>
                    <a:pt x="23192" y="1"/>
                  </a:moveTo>
                  <a:cubicBezTo>
                    <a:pt x="23140" y="1"/>
                    <a:pt x="23087" y="4"/>
                    <a:pt x="23034" y="10"/>
                  </a:cubicBezTo>
                  <a:lnTo>
                    <a:pt x="10332" y="1576"/>
                  </a:lnTo>
                  <a:cubicBezTo>
                    <a:pt x="9636" y="1663"/>
                    <a:pt x="9143" y="2300"/>
                    <a:pt x="9236" y="2996"/>
                  </a:cubicBezTo>
                  <a:lnTo>
                    <a:pt x="9446" y="4570"/>
                  </a:lnTo>
                  <a:lnTo>
                    <a:pt x="1183" y="5590"/>
                  </a:lnTo>
                  <a:cubicBezTo>
                    <a:pt x="491" y="5674"/>
                    <a:pt x="1" y="6305"/>
                    <a:pt x="85" y="6996"/>
                  </a:cubicBezTo>
                  <a:lnTo>
                    <a:pt x="1858" y="21369"/>
                  </a:lnTo>
                  <a:cubicBezTo>
                    <a:pt x="1936" y="22001"/>
                    <a:pt x="2473" y="22475"/>
                    <a:pt x="3109" y="22477"/>
                  </a:cubicBezTo>
                  <a:cubicBezTo>
                    <a:pt x="3162" y="22477"/>
                    <a:pt x="3213" y="22473"/>
                    <a:pt x="3265" y="22466"/>
                  </a:cubicBezTo>
                  <a:lnTo>
                    <a:pt x="34909" y="18563"/>
                  </a:lnTo>
                  <a:cubicBezTo>
                    <a:pt x="35600" y="18478"/>
                    <a:pt x="36092" y="17848"/>
                    <a:pt x="36006" y="17157"/>
                  </a:cubicBezTo>
                  <a:lnTo>
                    <a:pt x="34233" y="2784"/>
                  </a:lnTo>
                  <a:cubicBezTo>
                    <a:pt x="34155" y="2145"/>
                    <a:pt x="33612" y="1677"/>
                    <a:pt x="32984" y="1677"/>
                  </a:cubicBezTo>
                  <a:cubicBezTo>
                    <a:pt x="32932" y="1677"/>
                    <a:pt x="32879" y="1680"/>
                    <a:pt x="32826" y="1687"/>
                  </a:cubicBezTo>
                  <a:lnTo>
                    <a:pt x="24636" y="2697"/>
                  </a:lnTo>
                  <a:lnTo>
                    <a:pt x="24440" y="1107"/>
                  </a:lnTo>
                  <a:cubicBezTo>
                    <a:pt x="24362" y="468"/>
                    <a:pt x="23818" y="1"/>
                    <a:pt x="231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3" name="Google Shape;11823;p48"/>
            <p:cNvSpPr/>
            <p:nvPr/>
          </p:nvSpPr>
          <p:spPr>
            <a:xfrm>
              <a:off x="-1373000" y="1649650"/>
              <a:ext cx="835425" cy="456900"/>
            </a:xfrm>
            <a:custGeom>
              <a:avLst/>
              <a:gdLst/>
              <a:ahLst/>
              <a:cxnLst/>
              <a:rect l="l" t="t" r="r" b="b"/>
              <a:pathLst>
                <a:path w="33417" h="18276" extrusionOk="0">
                  <a:moveTo>
                    <a:pt x="31643" y="1"/>
                  </a:moveTo>
                  <a:lnTo>
                    <a:pt x="0" y="3903"/>
                  </a:lnTo>
                  <a:lnTo>
                    <a:pt x="1772" y="18276"/>
                  </a:lnTo>
                  <a:lnTo>
                    <a:pt x="33416" y="14374"/>
                  </a:lnTo>
                  <a:lnTo>
                    <a:pt x="3164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4" name="Google Shape;11824;p48"/>
            <p:cNvSpPr/>
            <p:nvPr/>
          </p:nvSpPr>
          <p:spPr>
            <a:xfrm>
              <a:off x="-1380500" y="1642000"/>
              <a:ext cx="850500" cy="472000"/>
            </a:xfrm>
            <a:custGeom>
              <a:avLst/>
              <a:gdLst/>
              <a:ahLst/>
              <a:cxnLst/>
              <a:rect l="l" t="t" r="r" b="b"/>
              <a:pathLst>
                <a:path w="34020" h="18880" extrusionOk="0">
                  <a:moveTo>
                    <a:pt x="31710" y="603"/>
                  </a:moveTo>
                  <a:lnTo>
                    <a:pt x="33417" y="14440"/>
                  </a:lnTo>
                  <a:lnTo>
                    <a:pt x="2310" y="18277"/>
                  </a:lnTo>
                  <a:lnTo>
                    <a:pt x="603" y="4440"/>
                  </a:lnTo>
                  <a:lnTo>
                    <a:pt x="31710" y="603"/>
                  </a:lnTo>
                  <a:close/>
                  <a:moveTo>
                    <a:pt x="32180" y="0"/>
                  </a:moveTo>
                  <a:lnTo>
                    <a:pt x="0" y="3969"/>
                  </a:lnTo>
                  <a:lnTo>
                    <a:pt x="1839" y="18879"/>
                  </a:lnTo>
                  <a:lnTo>
                    <a:pt x="34019" y="14910"/>
                  </a:lnTo>
                  <a:lnTo>
                    <a:pt x="321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5" name="Google Shape;11825;p48"/>
            <p:cNvSpPr/>
            <p:nvPr/>
          </p:nvSpPr>
          <p:spPr>
            <a:xfrm>
              <a:off x="-1100550" y="1689750"/>
              <a:ext cx="294175" cy="383275"/>
            </a:xfrm>
            <a:custGeom>
              <a:avLst/>
              <a:gdLst/>
              <a:ahLst/>
              <a:cxnLst/>
              <a:rect l="l" t="t" r="r" b="b"/>
              <a:pathLst>
                <a:path w="11767" h="15331" extrusionOk="0">
                  <a:moveTo>
                    <a:pt x="10028" y="0"/>
                  </a:moveTo>
                  <a:lnTo>
                    <a:pt x="1" y="1237"/>
                  </a:lnTo>
                  <a:lnTo>
                    <a:pt x="1738" y="15331"/>
                  </a:lnTo>
                  <a:lnTo>
                    <a:pt x="11767" y="14095"/>
                  </a:lnTo>
                  <a:lnTo>
                    <a:pt x="100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6" name="Google Shape;11826;p48"/>
            <p:cNvSpPr/>
            <p:nvPr/>
          </p:nvSpPr>
          <p:spPr>
            <a:xfrm>
              <a:off x="-1108050" y="1682125"/>
              <a:ext cx="309225" cy="398375"/>
            </a:xfrm>
            <a:custGeom>
              <a:avLst/>
              <a:gdLst/>
              <a:ahLst/>
              <a:cxnLst/>
              <a:rect l="l" t="t" r="r" b="b"/>
              <a:pathLst>
                <a:path w="12369" h="15935" extrusionOk="0">
                  <a:moveTo>
                    <a:pt x="10094" y="604"/>
                  </a:moveTo>
                  <a:lnTo>
                    <a:pt x="11767" y="14161"/>
                  </a:lnTo>
                  <a:lnTo>
                    <a:pt x="2275" y="15332"/>
                  </a:lnTo>
                  <a:lnTo>
                    <a:pt x="603" y="1774"/>
                  </a:lnTo>
                  <a:lnTo>
                    <a:pt x="10094" y="604"/>
                  </a:lnTo>
                  <a:close/>
                  <a:moveTo>
                    <a:pt x="10565" y="1"/>
                  </a:moveTo>
                  <a:lnTo>
                    <a:pt x="1" y="1304"/>
                  </a:lnTo>
                  <a:lnTo>
                    <a:pt x="1805" y="15934"/>
                  </a:lnTo>
                  <a:lnTo>
                    <a:pt x="12369" y="14631"/>
                  </a:lnTo>
                  <a:lnTo>
                    <a:pt x="105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7" name="Google Shape;11827;p48"/>
            <p:cNvSpPr/>
            <p:nvPr/>
          </p:nvSpPr>
          <p:spPr>
            <a:xfrm>
              <a:off x="-1056950" y="1826000"/>
              <a:ext cx="214175" cy="168400"/>
            </a:xfrm>
            <a:custGeom>
              <a:avLst/>
              <a:gdLst/>
              <a:ahLst/>
              <a:cxnLst/>
              <a:rect l="l" t="t" r="r" b="b"/>
              <a:pathLst>
                <a:path w="8567" h="6736" extrusionOk="0">
                  <a:moveTo>
                    <a:pt x="7855" y="0"/>
                  </a:moveTo>
                  <a:lnTo>
                    <a:pt x="0" y="970"/>
                  </a:lnTo>
                  <a:lnTo>
                    <a:pt x="712" y="6736"/>
                  </a:lnTo>
                  <a:lnTo>
                    <a:pt x="8567" y="5767"/>
                  </a:lnTo>
                  <a:lnTo>
                    <a:pt x="7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8" name="Google Shape;11828;p48"/>
            <p:cNvSpPr/>
            <p:nvPr/>
          </p:nvSpPr>
          <p:spPr>
            <a:xfrm>
              <a:off x="-1064500" y="1818475"/>
              <a:ext cx="229250" cy="183450"/>
            </a:xfrm>
            <a:custGeom>
              <a:avLst/>
              <a:gdLst/>
              <a:ahLst/>
              <a:cxnLst/>
              <a:rect l="l" t="t" r="r" b="b"/>
              <a:pathLst>
                <a:path w="9170" h="7338" extrusionOk="0">
                  <a:moveTo>
                    <a:pt x="7922" y="604"/>
                  </a:moveTo>
                  <a:lnTo>
                    <a:pt x="8566" y="5833"/>
                  </a:lnTo>
                  <a:lnTo>
                    <a:pt x="1248" y="6736"/>
                  </a:lnTo>
                  <a:lnTo>
                    <a:pt x="603" y="1506"/>
                  </a:lnTo>
                  <a:lnTo>
                    <a:pt x="7922" y="604"/>
                  </a:lnTo>
                  <a:close/>
                  <a:moveTo>
                    <a:pt x="8392" y="0"/>
                  </a:moveTo>
                  <a:lnTo>
                    <a:pt x="1" y="1036"/>
                  </a:lnTo>
                  <a:lnTo>
                    <a:pt x="777" y="7338"/>
                  </a:lnTo>
                  <a:lnTo>
                    <a:pt x="9170" y="6303"/>
                  </a:lnTo>
                  <a:lnTo>
                    <a:pt x="8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9" name="Google Shape;11829;p48"/>
            <p:cNvSpPr/>
            <p:nvPr/>
          </p:nvSpPr>
          <p:spPr>
            <a:xfrm>
              <a:off x="-1039300" y="1990950"/>
              <a:ext cx="34025" cy="41975"/>
            </a:xfrm>
            <a:custGeom>
              <a:avLst/>
              <a:gdLst/>
              <a:ahLst/>
              <a:cxnLst/>
              <a:rect l="l" t="t" r="r" b="b"/>
              <a:pathLst>
                <a:path w="1361" h="1679" extrusionOk="0">
                  <a:moveTo>
                    <a:pt x="1171" y="1"/>
                  </a:moveTo>
                  <a:lnTo>
                    <a:pt x="1" y="146"/>
                  </a:lnTo>
                  <a:lnTo>
                    <a:pt x="190" y="1678"/>
                  </a:lnTo>
                  <a:lnTo>
                    <a:pt x="1360" y="1533"/>
                  </a:lnTo>
                  <a:lnTo>
                    <a:pt x="11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0" name="Google Shape;11830;p48"/>
            <p:cNvSpPr/>
            <p:nvPr/>
          </p:nvSpPr>
          <p:spPr>
            <a:xfrm>
              <a:off x="-1046725" y="1983225"/>
              <a:ext cx="49075" cy="57050"/>
            </a:xfrm>
            <a:custGeom>
              <a:avLst/>
              <a:gdLst/>
              <a:ahLst/>
              <a:cxnLst/>
              <a:rect l="l" t="t" r="r" b="b"/>
              <a:pathLst>
                <a:path w="1963" h="2282" extrusionOk="0">
                  <a:moveTo>
                    <a:pt x="1236" y="604"/>
                  </a:moveTo>
                  <a:lnTo>
                    <a:pt x="1360" y="1600"/>
                  </a:lnTo>
                  <a:lnTo>
                    <a:pt x="727" y="1678"/>
                  </a:lnTo>
                  <a:lnTo>
                    <a:pt x="604" y="683"/>
                  </a:lnTo>
                  <a:lnTo>
                    <a:pt x="1236" y="604"/>
                  </a:lnTo>
                  <a:close/>
                  <a:moveTo>
                    <a:pt x="1708" y="1"/>
                  </a:moveTo>
                  <a:lnTo>
                    <a:pt x="0" y="212"/>
                  </a:lnTo>
                  <a:lnTo>
                    <a:pt x="256" y="2281"/>
                  </a:lnTo>
                  <a:lnTo>
                    <a:pt x="1963" y="2069"/>
                  </a:lnTo>
                  <a:lnTo>
                    <a:pt x="17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1" name="Google Shape;11831;p48"/>
            <p:cNvSpPr/>
            <p:nvPr/>
          </p:nvSpPr>
          <p:spPr>
            <a:xfrm>
              <a:off x="-1005825" y="1986750"/>
              <a:ext cx="34000" cy="41950"/>
            </a:xfrm>
            <a:custGeom>
              <a:avLst/>
              <a:gdLst/>
              <a:ahLst/>
              <a:cxnLst/>
              <a:rect l="l" t="t" r="r" b="b"/>
              <a:pathLst>
                <a:path w="1360" h="1678" extrusionOk="0">
                  <a:moveTo>
                    <a:pt x="1172" y="0"/>
                  </a:moveTo>
                  <a:lnTo>
                    <a:pt x="1" y="145"/>
                  </a:lnTo>
                  <a:lnTo>
                    <a:pt x="190" y="1678"/>
                  </a:lnTo>
                  <a:lnTo>
                    <a:pt x="1360" y="1533"/>
                  </a:lnTo>
                  <a:lnTo>
                    <a:pt x="11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2" name="Google Shape;11832;p48"/>
            <p:cNvSpPr/>
            <p:nvPr/>
          </p:nvSpPr>
          <p:spPr>
            <a:xfrm>
              <a:off x="-1013300" y="1979100"/>
              <a:ext cx="49075" cy="57000"/>
            </a:xfrm>
            <a:custGeom>
              <a:avLst/>
              <a:gdLst/>
              <a:ahLst/>
              <a:cxnLst/>
              <a:rect l="l" t="t" r="r" b="b"/>
              <a:pathLst>
                <a:path w="1963" h="2280" extrusionOk="0">
                  <a:moveTo>
                    <a:pt x="1237" y="604"/>
                  </a:moveTo>
                  <a:lnTo>
                    <a:pt x="1360" y="1599"/>
                  </a:lnTo>
                  <a:lnTo>
                    <a:pt x="726" y="1678"/>
                  </a:lnTo>
                  <a:lnTo>
                    <a:pt x="604" y="681"/>
                  </a:lnTo>
                  <a:lnTo>
                    <a:pt x="1237" y="604"/>
                  </a:lnTo>
                  <a:close/>
                  <a:moveTo>
                    <a:pt x="1707" y="1"/>
                  </a:moveTo>
                  <a:lnTo>
                    <a:pt x="1" y="212"/>
                  </a:lnTo>
                  <a:lnTo>
                    <a:pt x="256" y="2280"/>
                  </a:lnTo>
                  <a:lnTo>
                    <a:pt x="1962" y="2070"/>
                  </a:lnTo>
                  <a:lnTo>
                    <a:pt x="17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3" name="Google Shape;11833;p48"/>
            <p:cNvSpPr/>
            <p:nvPr/>
          </p:nvSpPr>
          <p:spPr>
            <a:xfrm>
              <a:off x="-972450" y="1982750"/>
              <a:ext cx="34000" cy="41925"/>
            </a:xfrm>
            <a:custGeom>
              <a:avLst/>
              <a:gdLst/>
              <a:ahLst/>
              <a:cxnLst/>
              <a:rect l="l" t="t" r="r" b="b"/>
              <a:pathLst>
                <a:path w="1360" h="1677" extrusionOk="0">
                  <a:moveTo>
                    <a:pt x="1171" y="1"/>
                  </a:moveTo>
                  <a:lnTo>
                    <a:pt x="1" y="144"/>
                  </a:lnTo>
                  <a:lnTo>
                    <a:pt x="190" y="1677"/>
                  </a:lnTo>
                  <a:lnTo>
                    <a:pt x="1360" y="1532"/>
                  </a:lnTo>
                  <a:lnTo>
                    <a:pt x="11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4" name="Google Shape;11834;p48"/>
            <p:cNvSpPr/>
            <p:nvPr/>
          </p:nvSpPr>
          <p:spPr>
            <a:xfrm>
              <a:off x="-979850" y="1975000"/>
              <a:ext cx="49050" cy="57000"/>
            </a:xfrm>
            <a:custGeom>
              <a:avLst/>
              <a:gdLst/>
              <a:ahLst/>
              <a:cxnLst/>
              <a:rect l="l" t="t" r="r" b="b"/>
              <a:pathLst>
                <a:path w="1962" h="2280" extrusionOk="0">
                  <a:moveTo>
                    <a:pt x="1236" y="603"/>
                  </a:moveTo>
                  <a:lnTo>
                    <a:pt x="1358" y="1598"/>
                  </a:lnTo>
                  <a:lnTo>
                    <a:pt x="726" y="1677"/>
                  </a:lnTo>
                  <a:lnTo>
                    <a:pt x="602" y="681"/>
                  </a:lnTo>
                  <a:lnTo>
                    <a:pt x="1236" y="603"/>
                  </a:lnTo>
                  <a:close/>
                  <a:moveTo>
                    <a:pt x="1706" y="0"/>
                  </a:moveTo>
                  <a:lnTo>
                    <a:pt x="0" y="210"/>
                  </a:lnTo>
                  <a:lnTo>
                    <a:pt x="255" y="2280"/>
                  </a:lnTo>
                  <a:lnTo>
                    <a:pt x="1962" y="2069"/>
                  </a:lnTo>
                  <a:lnTo>
                    <a:pt x="17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5" name="Google Shape;11835;p48"/>
            <p:cNvSpPr/>
            <p:nvPr/>
          </p:nvSpPr>
          <p:spPr>
            <a:xfrm>
              <a:off x="-938925" y="1978400"/>
              <a:ext cx="34000" cy="41950"/>
            </a:xfrm>
            <a:custGeom>
              <a:avLst/>
              <a:gdLst/>
              <a:ahLst/>
              <a:cxnLst/>
              <a:rect l="l" t="t" r="r" b="b"/>
              <a:pathLst>
                <a:path w="1360" h="1678" extrusionOk="0">
                  <a:moveTo>
                    <a:pt x="1172" y="0"/>
                  </a:moveTo>
                  <a:lnTo>
                    <a:pt x="1" y="145"/>
                  </a:lnTo>
                  <a:lnTo>
                    <a:pt x="190" y="1677"/>
                  </a:lnTo>
                  <a:lnTo>
                    <a:pt x="1360" y="1533"/>
                  </a:lnTo>
                  <a:lnTo>
                    <a:pt x="11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6" name="Google Shape;11836;p48"/>
            <p:cNvSpPr/>
            <p:nvPr/>
          </p:nvSpPr>
          <p:spPr>
            <a:xfrm>
              <a:off x="-946450" y="1970875"/>
              <a:ext cx="49100" cy="57000"/>
            </a:xfrm>
            <a:custGeom>
              <a:avLst/>
              <a:gdLst/>
              <a:ahLst/>
              <a:cxnLst/>
              <a:rect l="l" t="t" r="r" b="b"/>
              <a:pathLst>
                <a:path w="1964" h="2280" extrusionOk="0">
                  <a:moveTo>
                    <a:pt x="1238" y="603"/>
                  </a:moveTo>
                  <a:lnTo>
                    <a:pt x="1361" y="1599"/>
                  </a:lnTo>
                  <a:lnTo>
                    <a:pt x="727" y="1676"/>
                  </a:lnTo>
                  <a:lnTo>
                    <a:pt x="605" y="681"/>
                  </a:lnTo>
                  <a:lnTo>
                    <a:pt x="1238" y="603"/>
                  </a:lnTo>
                  <a:close/>
                  <a:moveTo>
                    <a:pt x="1708" y="0"/>
                  </a:moveTo>
                  <a:lnTo>
                    <a:pt x="1" y="211"/>
                  </a:lnTo>
                  <a:lnTo>
                    <a:pt x="256" y="2279"/>
                  </a:lnTo>
                  <a:lnTo>
                    <a:pt x="1963" y="2070"/>
                  </a:lnTo>
                  <a:lnTo>
                    <a:pt x="17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7" name="Google Shape;11837;p48"/>
            <p:cNvSpPr/>
            <p:nvPr/>
          </p:nvSpPr>
          <p:spPr>
            <a:xfrm>
              <a:off x="-905625" y="1974600"/>
              <a:ext cx="33975" cy="41925"/>
            </a:xfrm>
            <a:custGeom>
              <a:avLst/>
              <a:gdLst/>
              <a:ahLst/>
              <a:cxnLst/>
              <a:rect l="l" t="t" r="r" b="b"/>
              <a:pathLst>
                <a:path w="1359" h="1677" extrusionOk="0">
                  <a:moveTo>
                    <a:pt x="1170" y="0"/>
                  </a:moveTo>
                  <a:lnTo>
                    <a:pt x="1" y="144"/>
                  </a:lnTo>
                  <a:lnTo>
                    <a:pt x="189" y="1677"/>
                  </a:lnTo>
                  <a:lnTo>
                    <a:pt x="1359" y="1533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8" name="Google Shape;11838;p48"/>
            <p:cNvSpPr/>
            <p:nvPr/>
          </p:nvSpPr>
          <p:spPr>
            <a:xfrm>
              <a:off x="-913000" y="1966750"/>
              <a:ext cx="49050" cy="57000"/>
            </a:xfrm>
            <a:custGeom>
              <a:avLst/>
              <a:gdLst/>
              <a:ahLst/>
              <a:cxnLst/>
              <a:rect l="l" t="t" r="r" b="b"/>
              <a:pathLst>
                <a:path w="1962" h="2280" extrusionOk="0">
                  <a:moveTo>
                    <a:pt x="1236" y="603"/>
                  </a:moveTo>
                  <a:lnTo>
                    <a:pt x="1359" y="1598"/>
                  </a:lnTo>
                  <a:lnTo>
                    <a:pt x="725" y="1677"/>
                  </a:lnTo>
                  <a:lnTo>
                    <a:pt x="603" y="682"/>
                  </a:lnTo>
                  <a:lnTo>
                    <a:pt x="1236" y="603"/>
                  </a:lnTo>
                  <a:close/>
                  <a:moveTo>
                    <a:pt x="1707" y="1"/>
                  </a:moveTo>
                  <a:lnTo>
                    <a:pt x="0" y="211"/>
                  </a:lnTo>
                  <a:lnTo>
                    <a:pt x="256" y="2279"/>
                  </a:lnTo>
                  <a:lnTo>
                    <a:pt x="1961" y="2069"/>
                  </a:lnTo>
                  <a:lnTo>
                    <a:pt x="17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9" name="Google Shape;11839;p48"/>
            <p:cNvSpPr/>
            <p:nvPr/>
          </p:nvSpPr>
          <p:spPr>
            <a:xfrm>
              <a:off x="-872050" y="1970150"/>
              <a:ext cx="34000" cy="41925"/>
            </a:xfrm>
            <a:custGeom>
              <a:avLst/>
              <a:gdLst/>
              <a:ahLst/>
              <a:cxnLst/>
              <a:rect l="l" t="t" r="r" b="b"/>
              <a:pathLst>
                <a:path w="1360" h="1677" extrusionOk="0">
                  <a:moveTo>
                    <a:pt x="1171" y="1"/>
                  </a:moveTo>
                  <a:lnTo>
                    <a:pt x="1" y="145"/>
                  </a:lnTo>
                  <a:lnTo>
                    <a:pt x="190" y="1677"/>
                  </a:lnTo>
                  <a:lnTo>
                    <a:pt x="1360" y="1533"/>
                  </a:lnTo>
                  <a:lnTo>
                    <a:pt x="11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0" name="Google Shape;11840;p48"/>
            <p:cNvSpPr/>
            <p:nvPr/>
          </p:nvSpPr>
          <p:spPr>
            <a:xfrm>
              <a:off x="-879600" y="1962625"/>
              <a:ext cx="49075" cy="57000"/>
            </a:xfrm>
            <a:custGeom>
              <a:avLst/>
              <a:gdLst/>
              <a:ahLst/>
              <a:cxnLst/>
              <a:rect l="l" t="t" r="r" b="b"/>
              <a:pathLst>
                <a:path w="1963" h="2280" extrusionOk="0">
                  <a:moveTo>
                    <a:pt x="1238" y="604"/>
                  </a:moveTo>
                  <a:lnTo>
                    <a:pt x="1360" y="1599"/>
                  </a:lnTo>
                  <a:lnTo>
                    <a:pt x="727" y="1677"/>
                  </a:lnTo>
                  <a:lnTo>
                    <a:pt x="604" y="681"/>
                  </a:lnTo>
                  <a:lnTo>
                    <a:pt x="1238" y="604"/>
                  </a:lnTo>
                  <a:close/>
                  <a:moveTo>
                    <a:pt x="1708" y="1"/>
                  </a:moveTo>
                  <a:lnTo>
                    <a:pt x="1" y="210"/>
                  </a:lnTo>
                  <a:lnTo>
                    <a:pt x="256" y="2280"/>
                  </a:lnTo>
                  <a:lnTo>
                    <a:pt x="1963" y="2069"/>
                  </a:lnTo>
                  <a:lnTo>
                    <a:pt x="17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1" name="Google Shape;11841;p48"/>
            <p:cNvSpPr/>
            <p:nvPr/>
          </p:nvSpPr>
          <p:spPr>
            <a:xfrm>
              <a:off x="-1019500" y="1874175"/>
              <a:ext cx="136250" cy="70325"/>
            </a:xfrm>
            <a:custGeom>
              <a:avLst/>
              <a:gdLst/>
              <a:ahLst/>
              <a:cxnLst/>
              <a:rect l="l" t="t" r="r" b="b"/>
              <a:pathLst>
                <a:path w="5450" h="2813" extrusionOk="0">
                  <a:moveTo>
                    <a:pt x="5182" y="0"/>
                  </a:moveTo>
                  <a:lnTo>
                    <a:pt x="0" y="640"/>
                  </a:lnTo>
                  <a:lnTo>
                    <a:pt x="268" y="2812"/>
                  </a:lnTo>
                  <a:lnTo>
                    <a:pt x="5449" y="2174"/>
                  </a:lnTo>
                  <a:lnTo>
                    <a:pt x="51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2" name="Google Shape;11842;p48"/>
            <p:cNvSpPr/>
            <p:nvPr/>
          </p:nvSpPr>
          <p:spPr>
            <a:xfrm>
              <a:off x="-1027050" y="1866650"/>
              <a:ext cx="151325" cy="85400"/>
            </a:xfrm>
            <a:custGeom>
              <a:avLst/>
              <a:gdLst/>
              <a:ahLst/>
              <a:cxnLst/>
              <a:rect l="l" t="t" r="r" b="b"/>
              <a:pathLst>
                <a:path w="6053" h="3416" extrusionOk="0">
                  <a:moveTo>
                    <a:pt x="5247" y="602"/>
                  </a:moveTo>
                  <a:lnTo>
                    <a:pt x="5449" y="2240"/>
                  </a:lnTo>
                  <a:lnTo>
                    <a:pt x="805" y="2812"/>
                  </a:lnTo>
                  <a:lnTo>
                    <a:pt x="603" y="1176"/>
                  </a:lnTo>
                  <a:lnTo>
                    <a:pt x="5247" y="602"/>
                  </a:lnTo>
                  <a:close/>
                  <a:moveTo>
                    <a:pt x="5718" y="0"/>
                  </a:moveTo>
                  <a:lnTo>
                    <a:pt x="0" y="705"/>
                  </a:lnTo>
                  <a:lnTo>
                    <a:pt x="334" y="3415"/>
                  </a:lnTo>
                  <a:lnTo>
                    <a:pt x="6053" y="2710"/>
                  </a:lnTo>
                  <a:lnTo>
                    <a:pt x="57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3" name="Google Shape;11843;p48"/>
            <p:cNvSpPr/>
            <p:nvPr/>
          </p:nvSpPr>
          <p:spPr>
            <a:xfrm>
              <a:off x="-993500" y="1900225"/>
              <a:ext cx="26725" cy="25275"/>
            </a:xfrm>
            <a:custGeom>
              <a:avLst/>
              <a:gdLst/>
              <a:ahLst/>
              <a:cxnLst/>
              <a:rect l="l" t="t" r="r" b="b"/>
              <a:pathLst>
                <a:path w="1069" h="1011" extrusionOk="0">
                  <a:moveTo>
                    <a:pt x="543" y="0"/>
                  </a:moveTo>
                  <a:cubicBezTo>
                    <a:pt x="522" y="0"/>
                    <a:pt x="501" y="1"/>
                    <a:pt x="480" y="4"/>
                  </a:cubicBezTo>
                  <a:cubicBezTo>
                    <a:pt x="277" y="29"/>
                    <a:pt x="110" y="174"/>
                    <a:pt x="55" y="371"/>
                  </a:cubicBezTo>
                  <a:cubicBezTo>
                    <a:pt x="0" y="567"/>
                    <a:pt x="70" y="778"/>
                    <a:pt x="232" y="904"/>
                  </a:cubicBezTo>
                  <a:cubicBezTo>
                    <a:pt x="322" y="974"/>
                    <a:pt x="432" y="1011"/>
                    <a:pt x="543" y="1011"/>
                  </a:cubicBezTo>
                  <a:cubicBezTo>
                    <a:pt x="628" y="1011"/>
                    <a:pt x="714" y="989"/>
                    <a:pt x="792" y="945"/>
                  </a:cubicBezTo>
                  <a:cubicBezTo>
                    <a:pt x="969" y="844"/>
                    <a:pt x="1069" y="646"/>
                    <a:pt x="1043" y="443"/>
                  </a:cubicBezTo>
                  <a:cubicBezTo>
                    <a:pt x="1012" y="187"/>
                    <a:pt x="794" y="0"/>
                    <a:pt x="5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4" name="Google Shape;11844;p48"/>
            <p:cNvSpPr/>
            <p:nvPr/>
          </p:nvSpPr>
          <p:spPr>
            <a:xfrm>
              <a:off x="-998350" y="1895700"/>
              <a:ext cx="36575" cy="34325"/>
            </a:xfrm>
            <a:custGeom>
              <a:avLst/>
              <a:gdLst/>
              <a:ahLst/>
              <a:cxnLst/>
              <a:rect l="l" t="t" r="r" b="b"/>
              <a:pathLst>
                <a:path w="1463" h="1373" extrusionOk="0">
                  <a:moveTo>
                    <a:pt x="737" y="362"/>
                  </a:moveTo>
                  <a:cubicBezTo>
                    <a:pt x="1016" y="362"/>
                    <a:pt x="1166" y="691"/>
                    <a:pt x="980" y="901"/>
                  </a:cubicBezTo>
                  <a:cubicBezTo>
                    <a:pt x="913" y="977"/>
                    <a:pt x="825" y="1011"/>
                    <a:pt x="738" y="1011"/>
                  </a:cubicBezTo>
                  <a:cubicBezTo>
                    <a:pt x="585" y="1011"/>
                    <a:pt x="436" y="904"/>
                    <a:pt x="414" y="727"/>
                  </a:cubicBezTo>
                  <a:cubicBezTo>
                    <a:pt x="391" y="548"/>
                    <a:pt x="518" y="386"/>
                    <a:pt x="696" y="364"/>
                  </a:cubicBezTo>
                  <a:cubicBezTo>
                    <a:pt x="710" y="362"/>
                    <a:pt x="723" y="362"/>
                    <a:pt x="737" y="362"/>
                  </a:cubicBezTo>
                  <a:close/>
                  <a:moveTo>
                    <a:pt x="737" y="0"/>
                  </a:moveTo>
                  <a:cubicBezTo>
                    <a:pt x="544" y="0"/>
                    <a:pt x="355" y="82"/>
                    <a:pt x="223" y="232"/>
                  </a:cubicBezTo>
                  <a:cubicBezTo>
                    <a:pt x="45" y="434"/>
                    <a:pt x="0" y="722"/>
                    <a:pt x="111" y="967"/>
                  </a:cubicBezTo>
                  <a:cubicBezTo>
                    <a:pt x="222" y="1214"/>
                    <a:pt x="467" y="1372"/>
                    <a:pt x="736" y="1372"/>
                  </a:cubicBezTo>
                  <a:cubicBezTo>
                    <a:pt x="764" y="1372"/>
                    <a:pt x="792" y="1370"/>
                    <a:pt x="820" y="1366"/>
                  </a:cubicBezTo>
                  <a:cubicBezTo>
                    <a:pt x="1195" y="1320"/>
                    <a:pt x="1462" y="977"/>
                    <a:pt x="1417" y="602"/>
                  </a:cubicBezTo>
                  <a:cubicBezTo>
                    <a:pt x="1383" y="334"/>
                    <a:pt x="1196" y="111"/>
                    <a:pt x="939" y="31"/>
                  </a:cubicBezTo>
                  <a:cubicBezTo>
                    <a:pt x="872" y="10"/>
                    <a:pt x="804" y="0"/>
                    <a:pt x="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5" name="Google Shape;11845;p48"/>
            <p:cNvSpPr/>
            <p:nvPr/>
          </p:nvSpPr>
          <p:spPr>
            <a:xfrm>
              <a:off x="-936400" y="1893175"/>
              <a:ext cx="26725" cy="25275"/>
            </a:xfrm>
            <a:custGeom>
              <a:avLst/>
              <a:gdLst/>
              <a:ahLst/>
              <a:cxnLst/>
              <a:rect l="l" t="t" r="r" b="b"/>
              <a:pathLst>
                <a:path w="1069" h="1011" extrusionOk="0">
                  <a:moveTo>
                    <a:pt x="543" y="1"/>
                  </a:moveTo>
                  <a:cubicBezTo>
                    <a:pt x="522" y="1"/>
                    <a:pt x="501" y="2"/>
                    <a:pt x="480" y="4"/>
                  </a:cubicBezTo>
                  <a:cubicBezTo>
                    <a:pt x="277" y="29"/>
                    <a:pt x="110" y="174"/>
                    <a:pt x="55" y="370"/>
                  </a:cubicBezTo>
                  <a:cubicBezTo>
                    <a:pt x="0" y="568"/>
                    <a:pt x="70" y="779"/>
                    <a:pt x="232" y="904"/>
                  </a:cubicBezTo>
                  <a:cubicBezTo>
                    <a:pt x="322" y="975"/>
                    <a:pt x="432" y="1011"/>
                    <a:pt x="542" y="1011"/>
                  </a:cubicBezTo>
                  <a:cubicBezTo>
                    <a:pt x="628" y="1011"/>
                    <a:pt x="714" y="989"/>
                    <a:pt x="791" y="945"/>
                  </a:cubicBezTo>
                  <a:cubicBezTo>
                    <a:pt x="969" y="845"/>
                    <a:pt x="1068" y="646"/>
                    <a:pt x="1043" y="443"/>
                  </a:cubicBezTo>
                  <a:cubicBezTo>
                    <a:pt x="1012" y="187"/>
                    <a:pt x="794" y="1"/>
                    <a:pt x="543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6" name="Google Shape;11846;p48"/>
            <p:cNvSpPr/>
            <p:nvPr/>
          </p:nvSpPr>
          <p:spPr>
            <a:xfrm>
              <a:off x="-941225" y="1888650"/>
              <a:ext cx="36550" cy="34325"/>
            </a:xfrm>
            <a:custGeom>
              <a:avLst/>
              <a:gdLst/>
              <a:ahLst/>
              <a:cxnLst/>
              <a:rect l="l" t="t" r="r" b="b"/>
              <a:pathLst>
                <a:path w="1462" h="1373" extrusionOk="0">
                  <a:moveTo>
                    <a:pt x="735" y="361"/>
                  </a:moveTo>
                  <a:cubicBezTo>
                    <a:pt x="910" y="361"/>
                    <a:pt x="1054" y="500"/>
                    <a:pt x="1060" y="675"/>
                  </a:cubicBezTo>
                  <a:cubicBezTo>
                    <a:pt x="1065" y="849"/>
                    <a:pt x="931" y="997"/>
                    <a:pt x="756" y="1009"/>
                  </a:cubicBezTo>
                  <a:cubicBezTo>
                    <a:pt x="749" y="1009"/>
                    <a:pt x="742" y="1009"/>
                    <a:pt x="735" y="1009"/>
                  </a:cubicBezTo>
                  <a:cubicBezTo>
                    <a:pt x="570" y="1009"/>
                    <a:pt x="430" y="883"/>
                    <a:pt x="413" y="716"/>
                  </a:cubicBezTo>
                  <a:cubicBezTo>
                    <a:pt x="397" y="542"/>
                    <a:pt x="521" y="386"/>
                    <a:pt x="695" y="364"/>
                  </a:cubicBezTo>
                  <a:cubicBezTo>
                    <a:pt x="708" y="362"/>
                    <a:pt x="722" y="361"/>
                    <a:pt x="735" y="361"/>
                  </a:cubicBezTo>
                  <a:close/>
                  <a:moveTo>
                    <a:pt x="736" y="1"/>
                  </a:moveTo>
                  <a:cubicBezTo>
                    <a:pt x="542" y="1"/>
                    <a:pt x="354" y="83"/>
                    <a:pt x="222" y="232"/>
                  </a:cubicBezTo>
                  <a:cubicBezTo>
                    <a:pt x="44" y="434"/>
                    <a:pt x="0" y="722"/>
                    <a:pt x="111" y="968"/>
                  </a:cubicBezTo>
                  <a:cubicBezTo>
                    <a:pt x="222" y="1214"/>
                    <a:pt x="466" y="1371"/>
                    <a:pt x="735" y="1372"/>
                  </a:cubicBezTo>
                  <a:cubicBezTo>
                    <a:pt x="763" y="1371"/>
                    <a:pt x="792" y="1370"/>
                    <a:pt x="819" y="1367"/>
                  </a:cubicBezTo>
                  <a:cubicBezTo>
                    <a:pt x="1195" y="1320"/>
                    <a:pt x="1461" y="978"/>
                    <a:pt x="1415" y="603"/>
                  </a:cubicBezTo>
                  <a:cubicBezTo>
                    <a:pt x="1382" y="335"/>
                    <a:pt x="1195" y="111"/>
                    <a:pt x="939" y="31"/>
                  </a:cubicBezTo>
                  <a:cubicBezTo>
                    <a:pt x="872" y="11"/>
                    <a:pt x="804" y="1"/>
                    <a:pt x="7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7" name="Google Shape;11847;p48"/>
            <p:cNvSpPr/>
            <p:nvPr/>
          </p:nvSpPr>
          <p:spPr>
            <a:xfrm>
              <a:off x="-1072750" y="1751625"/>
              <a:ext cx="217025" cy="84225"/>
            </a:xfrm>
            <a:custGeom>
              <a:avLst/>
              <a:gdLst/>
              <a:ahLst/>
              <a:cxnLst/>
              <a:rect l="l" t="t" r="r" b="b"/>
              <a:pathLst>
                <a:path w="8681" h="3369" extrusionOk="0">
                  <a:moveTo>
                    <a:pt x="7922" y="604"/>
                  </a:moveTo>
                  <a:lnTo>
                    <a:pt x="8078" y="1864"/>
                  </a:lnTo>
                  <a:lnTo>
                    <a:pt x="760" y="2766"/>
                  </a:lnTo>
                  <a:lnTo>
                    <a:pt x="604" y="1506"/>
                  </a:lnTo>
                  <a:lnTo>
                    <a:pt x="7922" y="604"/>
                  </a:lnTo>
                  <a:close/>
                  <a:moveTo>
                    <a:pt x="8394" y="1"/>
                  </a:moveTo>
                  <a:lnTo>
                    <a:pt x="0" y="1036"/>
                  </a:lnTo>
                  <a:lnTo>
                    <a:pt x="289" y="3369"/>
                  </a:lnTo>
                  <a:lnTo>
                    <a:pt x="8681" y="2333"/>
                  </a:lnTo>
                  <a:lnTo>
                    <a:pt x="83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8" name="Google Shape;11848;p48"/>
            <p:cNvSpPr/>
            <p:nvPr/>
          </p:nvSpPr>
          <p:spPr>
            <a:xfrm>
              <a:off x="-912875" y="1762350"/>
              <a:ext cx="46700" cy="44200"/>
            </a:xfrm>
            <a:custGeom>
              <a:avLst/>
              <a:gdLst/>
              <a:ahLst/>
              <a:cxnLst/>
              <a:rect l="l" t="t" r="r" b="b"/>
              <a:pathLst>
                <a:path w="1868" h="1768" extrusionOk="0">
                  <a:moveTo>
                    <a:pt x="948" y="0"/>
                  </a:moveTo>
                  <a:cubicBezTo>
                    <a:pt x="912" y="0"/>
                    <a:pt x="875" y="3"/>
                    <a:pt x="839" y="7"/>
                  </a:cubicBezTo>
                  <a:cubicBezTo>
                    <a:pt x="484" y="52"/>
                    <a:pt x="191" y="305"/>
                    <a:pt x="96" y="649"/>
                  </a:cubicBezTo>
                  <a:cubicBezTo>
                    <a:pt x="1" y="993"/>
                    <a:pt x="122" y="1361"/>
                    <a:pt x="403" y="1581"/>
                  </a:cubicBezTo>
                  <a:cubicBezTo>
                    <a:pt x="562" y="1705"/>
                    <a:pt x="754" y="1768"/>
                    <a:pt x="948" y="1768"/>
                  </a:cubicBezTo>
                  <a:cubicBezTo>
                    <a:pt x="1097" y="1768"/>
                    <a:pt x="1247" y="1730"/>
                    <a:pt x="1383" y="1654"/>
                  </a:cubicBezTo>
                  <a:cubicBezTo>
                    <a:pt x="1693" y="1478"/>
                    <a:pt x="1867" y="1131"/>
                    <a:pt x="1824" y="777"/>
                  </a:cubicBezTo>
                  <a:cubicBezTo>
                    <a:pt x="1769" y="329"/>
                    <a:pt x="1388" y="0"/>
                    <a:pt x="948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9" name="Google Shape;11849;p48"/>
            <p:cNvSpPr/>
            <p:nvPr/>
          </p:nvSpPr>
          <p:spPr>
            <a:xfrm>
              <a:off x="-920200" y="1755600"/>
              <a:ext cx="61575" cy="57775"/>
            </a:xfrm>
            <a:custGeom>
              <a:avLst/>
              <a:gdLst/>
              <a:ahLst/>
              <a:cxnLst/>
              <a:rect l="l" t="t" r="r" b="b"/>
              <a:pathLst>
                <a:path w="2463" h="2311" extrusionOk="0">
                  <a:moveTo>
                    <a:pt x="1241" y="542"/>
                  </a:moveTo>
                  <a:cubicBezTo>
                    <a:pt x="1573" y="543"/>
                    <a:pt x="1845" y="807"/>
                    <a:pt x="1854" y="1139"/>
                  </a:cubicBezTo>
                  <a:cubicBezTo>
                    <a:pt x="1864" y="1471"/>
                    <a:pt x="1607" y="1750"/>
                    <a:pt x="1277" y="1770"/>
                  </a:cubicBezTo>
                  <a:cubicBezTo>
                    <a:pt x="1265" y="1770"/>
                    <a:pt x="1252" y="1771"/>
                    <a:pt x="1240" y="1771"/>
                  </a:cubicBezTo>
                  <a:cubicBezTo>
                    <a:pt x="924" y="1771"/>
                    <a:pt x="657" y="1531"/>
                    <a:pt x="627" y="1212"/>
                  </a:cubicBezTo>
                  <a:cubicBezTo>
                    <a:pt x="597" y="881"/>
                    <a:pt x="836" y="586"/>
                    <a:pt x="1165" y="546"/>
                  </a:cubicBezTo>
                  <a:cubicBezTo>
                    <a:pt x="1190" y="543"/>
                    <a:pt x="1215" y="542"/>
                    <a:pt x="1241" y="542"/>
                  </a:cubicBezTo>
                  <a:close/>
                  <a:moveTo>
                    <a:pt x="1240" y="1"/>
                  </a:moveTo>
                  <a:cubicBezTo>
                    <a:pt x="914" y="1"/>
                    <a:pt x="598" y="138"/>
                    <a:pt x="375" y="390"/>
                  </a:cubicBezTo>
                  <a:cubicBezTo>
                    <a:pt x="74" y="731"/>
                    <a:pt x="1" y="1216"/>
                    <a:pt x="187" y="1629"/>
                  </a:cubicBezTo>
                  <a:cubicBezTo>
                    <a:pt x="374" y="2043"/>
                    <a:pt x="785" y="2310"/>
                    <a:pt x="1239" y="2310"/>
                  </a:cubicBezTo>
                  <a:cubicBezTo>
                    <a:pt x="1287" y="2310"/>
                    <a:pt x="1334" y="2307"/>
                    <a:pt x="1382" y="2301"/>
                  </a:cubicBezTo>
                  <a:cubicBezTo>
                    <a:pt x="2013" y="2222"/>
                    <a:pt x="2463" y="1647"/>
                    <a:pt x="2386" y="1014"/>
                  </a:cubicBezTo>
                  <a:cubicBezTo>
                    <a:pt x="2330" y="563"/>
                    <a:pt x="2016" y="187"/>
                    <a:pt x="1582" y="52"/>
                  </a:cubicBezTo>
                  <a:cubicBezTo>
                    <a:pt x="1470" y="18"/>
                    <a:pt x="1354" y="1"/>
                    <a:pt x="12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0" name="Google Shape;11850;p48"/>
            <p:cNvSpPr/>
            <p:nvPr/>
          </p:nvSpPr>
          <p:spPr>
            <a:xfrm>
              <a:off x="-904375" y="1767650"/>
              <a:ext cx="33925" cy="32100"/>
            </a:xfrm>
            <a:custGeom>
              <a:avLst/>
              <a:gdLst/>
              <a:ahLst/>
              <a:cxnLst/>
              <a:rect l="l" t="t" r="r" b="b"/>
              <a:pathLst>
                <a:path w="1357" h="1284" extrusionOk="0">
                  <a:moveTo>
                    <a:pt x="689" y="0"/>
                  </a:moveTo>
                  <a:cubicBezTo>
                    <a:pt x="663" y="0"/>
                    <a:pt x="636" y="2"/>
                    <a:pt x="610" y="5"/>
                  </a:cubicBezTo>
                  <a:cubicBezTo>
                    <a:pt x="352" y="37"/>
                    <a:pt x="139" y="220"/>
                    <a:pt x="70" y="471"/>
                  </a:cubicBezTo>
                  <a:cubicBezTo>
                    <a:pt x="1" y="721"/>
                    <a:pt x="90" y="988"/>
                    <a:pt x="294" y="1147"/>
                  </a:cubicBezTo>
                  <a:cubicBezTo>
                    <a:pt x="409" y="1237"/>
                    <a:pt x="549" y="1283"/>
                    <a:pt x="688" y="1283"/>
                  </a:cubicBezTo>
                  <a:cubicBezTo>
                    <a:pt x="797" y="1283"/>
                    <a:pt x="906" y="1256"/>
                    <a:pt x="1004" y="1200"/>
                  </a:cubicBezTo>
                  <a:cubicBezTo>
                    <a:pt x="1230" y="1072"/>
                    <a:pt x="1356" y="821"/>
                    <a:pt x="1326" y="564"/>
                  </a:cubicBezTo>
                  <a:cubicBezTo>
                    <a:pt x="1286" y="238"/>
                    <a:pt x="1008" y="0"/>
                    <a:pt x="6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1" name="Google Shape;11851;p48"/>
            <p:cNvSpPr/>
            <p:nvPr/>
          </p:nvSpPr>
          <p:spPr>
            <a:xfrm>
              <a:off x="-911375" y="1760900"/>
              <a:ext cx="48400" cy="45625"/>
            </a:xfrm>
            <a:custGeom>
              <a:avLst/>
              <a:gdLst/>
              <a:ahLst/>
              <a:cxnLst/>
              <a:rect l="l" t="t" r="r" b="b"/>
              <a:pathLst>
                <a:path w="1936" h="1825" extrusionOk="0">
                  <a:moveTo>
                    <a:pt x="968" y="541"/>
                  </a:moveTo>
                  <a:lnTo>
                    <a:pt x="969" y="542"/>
                  </a:lnTo>
                  <a:cubicBezTo>
                    <a:pt x="1156" y="542"/>
                    <a:pt x="1314" y="681"/>
                    <a:pt x="1337" y="867"/>
                  </a:cubicBezTo>
                  <a:cubicBezTo>
                    <a:pt x="1367" y="1106"/>
                    <a:pt x="1174" y="1285"/>
                    <a:pt x="967" y="1285"/>
                  </a:cubicBezTo>
                  <a:cubicBezTo>
                    <a:pt x="890" y="1285"/>
                    <a:pt x="811" y="1260"/>
                    <a:pt x="740" y="1205"/>
                  </a:cubicBezTo>
                  <a:cubicBezTo>
                    <a:pt x="479" y="1001"/>
                    <a:pt x="594" y="584"/>
                    <a:pt x="923" y="544"/>
                  </a:cubicBezTo>
                  <a:cubicBezTo>
                    <a:pt x="937" y="542"/>
                    <a:pt x="952" y="541"/>
                    <a:pt x="968" y="541"/>
                  </a:cubicBezTo>
                  <a:close/>
                  <a:moveTo>
                    <a:pt x="969" y="0"/>
                  </a:moveTo>
                  <a:cubicBezTo>
                    <a:pt x="932" y="0"/>
                    <a:pt x="894" y="2"/>
                    <a:pt x="857" y="7"/>
                  </a:cubicBezTo>
                  <a:cubicBezTo>
                    <a:pt x="356" y="69"/>
                    <a:pt x="0" y="523"/>
                    <a:pt x="63" y="1024"/>
                  </a:cubicBezTo>
                  <a:cubicBezTo>
                    <a:pt x="119" y="1480"/>
                    <a:pt x="506" y="1823"/>
                    <a:pt x="966" y="1824"/>
                  </a:cubicBezTo>
                  <a:cubicBezTo>
                    <a:pt x="1004" y="1824"/>
                    <a:pt x="1041" y="1822"/>
                    <a:pt x="1080" y="1818"/>
                  </a:cubicBezTo>
                  <a:cubicBezTo>
                    <a:pt x="1579" y="1756"/>
                    <a:pt x="1935" y="1301"/>
                    <a:pt x="1874" y="801"/>
                  </a:cubicBezTo>
                  <a:cubicBezTo>
                    <a:pt x="1817" y="338"/>
                    <a:pt x="1423" y="0"/>
                    <a:pt x="9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2" name="Google Shape;11852;p48"/>
            <p:cNvSpPr/>
            <p:nvPr/>
          </p:nvSpPr>
          <p:spPr>
            <a:xfrm>
              <a:off x="-1062500" y="1786850"/>
              <a:ext cx="149750" cy="18475"/>
            </a:xfrm>
            <a:custGeom>
              <a:avLst/>
              <a:gdLst/>
              <a:ahLst/>
              <a:cxnLst/>
              <a:rect l="l" t="t" r="r" b="b"/>
              <a:pathLst>
                <a:path w="5990" h="739" extrusionOk="0">
                  <a:moveTo>
                    <a:pt x="1" y="739"/>
                  </a:moveTo>
                  <a:lnTo>
                    <a:pt x="5989" y="1"/>
                  </a:lnTo>
                </a:path>
              </a:pathLst>
            </a:custGeom>
            <a:solidFill>
              <a:srgbClr val="D0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3" name="Google Shape;11853;p48"/>
            <p:cNvSpPr/>
            <p:nvPr/>
          </p:nvSpPr>
          <p:spPr>
            <a:xfrm>
              <a:off x="-1063375" y="1780250"/>
              <a:ext cx="151400" cy="31900"/>
            </a:xfrm>
            <a:custGeom>
              <a:avLst/>
              <a:gdLst/>
              <a:ahLst/>
              <a:cxnLst/>
              <a:rect l="l" t="t" r="r" b="b"/>
              <a:pathLst>
                <a:path w="6056" h="1276" extrusionOk="0">
                  <a:moveTo>
                    <a:pt x="5989" y="0"/>
                  </a:moveTo>
                  <a:lnTo>
                    <a:pt x="0" y="739"/>
                  </a:lnTo>
                  <a:lnTo>
                    <a:pt x="67" y="1275"/>
                  </a:lnTo>
                  <a:lnTo>
                    <a:pt x="6055" y="537"/>
                  </a:lnTo>
                  <a:lnTo>
                    <a:pt x="59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4" name="Google Shape;11854;p48"/>
            <p:cNvSpPr/>
            <p:nvPr/>
          </p:nvSpPr>
          <p:spPr>
            <a:xfrm>
              <a:off x="-1072575" y="1727200"/>
              <a:ext cx="207250" cy="39975"/>
            </a:xfrm>
            <a:custGeom>
              <a:avLst/>
              <a:gdLst/>
              <a:ahLst/>
              <a:cxnLst/>
              <a:rect l="l" t="t" r="r" b="b"/>
              <a:pathLst>
                <a:path w="8290" h="1599" extrusionOk="0">
                  <a:moveTo>
                    <a:pt x="8218" y="0"/>
                  </a:moveTo>
                  <a:lnTo>
                    <a:pt x="0" y="1014"/>
                  </a:lnTo>
                  <a:lnTo>
                    <a:pt x="72" y="1599"/>
                  </a:lnTo>
                  <a:lnTo>
                    <a:pt x="8290" y="585"/>
                  </a:lnTo>
                  <a:lnTo>
                    <a:pt x="82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5" name="Google Shape;11855;p48"/>
            <p:cNvSpPr/>
            <p:nvPr/>
          </p:nvSpPr>
          <p:spPr>
            <a:xfrm>
              <a:off x="-817000" y="1734950"/>
              <a:ext cx="251650" cy="271750"/>
            </a:xfrm>
            <a:custGeom>
              <a:avLst/>
              <a:gdLst/>
              <a:ahLst/>
              <a:cxnLst/>
              <a:rect l="l" t="t" r="r" b="b"/>
              <a:pathLst>
                <a:path w="10066" h="10870" extrusionOk="0">
                  <a:moveTo>
                    <a:pt x="8859" y="0"/>
                  </a:moveTo>
                  <a:lnTo>
                    <a:pt x="1" y="1093"/>
                  </a:lnTo>
                  <a:lnTo>
                    <a:pt x="1207" y="10869"/>
                  </a:lnTo>
                  <a:lnTo>
                    <a:pt x="10065" y="9777"/>
                  </a:lnTo>
                  <a:lnTo>
                    <a:pt x="88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6" name="Google Shape;11856;p48"/>
            <p:cNvSpPr/>
            <p:nvPr/>
          </p:nvSpPr>
          <p:spPr>
            <a:xfrm>
              <a:off x="-824525" y="1727425"/>
              <a:ext cx="266700" cy="286825"/>
            </a:xfrm>
            <a:custGeom>
              <a:avLst/>
              <a:gdLst/>
              <a:ahLst/>
              <a:cxnLst/>
              <a:rect l="l" t="t" r="r" b="b"/>
              <a:pathLst>
                <a:path w="10668" h="11473" extrusionOk="0">
                  <a:moveTo>
                    <a:pt x="8925" y="604"/>
                  </a:moveTo>
                  <a:lnTo>
                    <a:pt x="10065" y="9843"/>
                  </a:lnTo>
                  <a:lnTo>
                    <a:pt x="1744" y="10869"/>
                  </a:lnTo>
                  <a:lnTo>
                    <a:pt x="604" y="1630"/>
                  </a:lnTo>
                  <a:lnTo>
                    <a:pt x="8925" y="604"/>
                  </a:lnTo>
                  <a:close/>
                  <a:moveTo>
                    <a:pt x="9395" y="0"/>
                  </a:moveTo>
                  <a:lnTo>
                    <a:pt x="1" y="1159"/>
                  </a:lnTo>
                  <a:lnTo>
                    <a:pt x="1273" y="11472"/>
                  </a:lnTo>
                  <a:lnTo>
                    <a:pt x="10667" y="10314"/>
                  </a:lnTo>
                  <a:lnTo>
                    <a:pt x="93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7" name="Google Shape;11857;p48"/>
            <p:cNvSpPr/>
            <p:nvPr/>
          </p:nvSpPr>
          <p:spPr>
            <a:xfrm>
              <a:off x="-784900" y="1782400"/>
              <a:ext cx="187450" cy="176850"/>
            </a:xfrm>
            <a:custGeom>
              <a:avLst/>
              <a:gdLst/>
              <a:ahLst/>
              <a:cxnLst/>
              <a:rect l="l" t="t" r="r" b="b"/>
              <a:pathLst>
                <a:path w="7498" h="7074" extrusionOk="0">
                  <a:moveTo>
                    <a:pt x="3752" y="0"/>
                  </a:moveTo>
                  <a:cubicBezTo>
                    <a:pt x="3608" y="0"/>
                    <a:pt x="3463" y="9"/>
                    <a:pt x="3316" y="27"/>
                  </a:cubicBezTo>
                  <a:cubicBezTo>
                    <a:pt x="1378" y="267"/>
                    <a:pt x="0" y="2032"/>
                    <a:pt x="239" y="3970"/>
                  </a:cubicBezTo>
                  <a:cubicBezTo>
                    <a:pt x="460" y="5761"/>
                    <a:pt x="1984" y="7074"/>
                    <a:pt x="3744" y="7074"/>
                  </a:cubicBezTo>
                  <a:cubicBezTo>
                    <a:pt x="3888" y="7074"/>
                    <a:pt x="4035" y="7065"/>
                    <a:pt x="4182" y="7047"/>
                  </a:cubicBezTo>
                  <a:cubicBezTo>
                    <a:pt x="6120" y="6807"/>
                    <a:pt x="7498" y="5043"/>
                    <a:pt x="7259" y="3105"/>
                  </a:cubicBezTo>
                  <a:cubicBezTo>
                    <a:pt x="7038" y="1313"/>
                    <a:pt x="5513" y="0"/>
                    <a:pt x="37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8" name="Google Shape;11858;p48"/>
            <p:cNvSpPr/>
            <p:nvPr/>
          </p:nvSpPr>
          <p:spPr>
            <a:xfrm>
              <a:off x="-789200" y="1775650"/>
              <a:ext cx="198900" cy="190375"/>
            </a:xfrm>
            <a:custGeom>
              <a:avLst/>
              <a:gdLst/>
              <a:ahLst/>
              <a:cxnLst/>
              <a:rect l="l" t="t" r="r" b="b"/>
              <a:pathLst>
                <a:path w="7956" h="7615" extrusionOk="0">
                  <a:moveTo>
                    <a:pt x="3924" y="541"/>
                  </a:moveTo>
                  <a:cubicBezTo>
                    <a:pt x="5548" y="541"/>
                    <a:pt x="6959" y="1756"/>
                    <a:pt x="7162" y="3408"/>
                  </a:cubicBezTo>
                  <a:cubicBezTo>
                    <a:pt x="7383" y="5195"/>
                    <a:pt x="6109" y="6827"/>
                    <a:pt x="4321" y="7049"/>
                  </a:cubicBezTo>
                  <a:cubicBezTo>
                    <a:pt x="4185" y="7065"/>
                    <a:pt x="4050" y="7074"/>
                    <a:pt x="3916" y="7074"/>
                  </a:cubicBezTo>
                  <a:cubicBezTo>
                    <a:pt x="2291" y="7074"/>
                    <a:pt x="883" y="5861"/>
                    <a:pt x="680" y="4207"/>
                  </a:cubicBezTo>
                  <a:cubicBezTo>
                    <a:pt x="459" y="2417"/>
                    <a:pt x="1731" y="786"/>
                    <a:pt x="3521" y="565"/>
                  </a:cubicBezTo>
                  <a:cubicBezTo>
                    <a:pt x="3655" y="549"/>
                    <a:pt x="3789" y="541"/>
                    <a:pt x="3924" y="541"/>
                  </a:cubicBezTo>
                  <a:close/>
                  <a:moveTo>
                    <a:pt x="3927" y="0"/>
                  </a:moveTo>
                  <a:cubicBezTo>
                    <a:pt x="3771" y="0"/>
                    <a:pt x="3614" y="10"/>
                    <a:pt x="3455" y="29"/>
                  </a:cubicBezTo>
                  <a:cubicBezTo>
                    <a:pt x="1460" y="276"/>
                    <a:pt x="0" y="2030"/>
                    <a:pt x="121" y="4037"/>
                  </a:cubicBezTo>
                  <a:cubicBezTo>
                    <a:pt x="242" y="6044"/>
                    <a:pt x="1903" y="7610"/>
                    <a:pt x="3914" y="7614"/>
                  </a:cubicBezTo>
                  <a:cubicBezTo>
                    <a:pt x="4072" y="7614"/>
                    <a:pt x="4229" y="7604"/>
                    <a:pt x="4387" y="7584"/>
                  </a:cubicBezTo>
                  <a:cubicBezTo>
                    <a:pt x="6470" y="7328"/>
                    <a:pt x="7956" y="5424"/>
                    <a:pt x="7699" y="3342"/>
                  </a:cubicBezTo>
                  <a:cubicBezTo>
                    <a:pt x="7462" y="1417"/>
                    <a:pt x="5819" y="0"/>
                    <a:pt x="39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9" name="Google Shape;11859;p48"/>
            <p:cNvSpPr/>
            <p:nvPr/>
          </p:nvSpPr>
          <p:spPr>
            <a:xfrm>
              <a:off x="-763150" y="1800200"/>
              <a:ext cx="71100" cy="50000"/>
            </a:xfrm>
            <a:custGeom>
              <a:avLst/>
              <a:gdLst/>
              <a:ahLst/>
              <a:cxnLst/>
              <a:rect l="l" t="t" r="r" b="b"/>
              <a:pathLst>
                <a:path w="2844" h="2000" extrusionOk="0">
                  <a:moveTo>
                    <a:pt x="2575" y="0"/>
                  </a:moveTo>
                  <a:cubicBezTo>
                    <a:pt x="1451" y="0"/>
                    <a:pt x="440" y="698"/>
                    <a:pt x="45" y="1756"/>
                  </a:cubicBezTo>
                  <a:cubicBezTo>
                    <a:pt x="0" y="1874"/>
                    <a:pt x="88" y="1999"/>
                    <a:pt x="214" y="1999"/>
                  </a:cubicBezTo>
                  <a:cubicBezTo>
                    <a:pt x="289" y="1999"/>
                    <a:pt x="356" y="1953"/>
                    <a:pt x="382" y="1882"/>
                  </a:cubicBezTo>
                  <a:cubicBezTo>
                    <a:pt x="686" y="1064"/>
                    <a:pt x="1421" y="484"/>
                    <a:pt x="2288" y="378"/>
                  </a:cubicBezTo>
                  <a:cubicBezTo>
                    <a:pt x="2381" y="366"/>
                    <a:pt x="2476" y="360"/>
                    <a:pt x="2571" y="360"/>
                  </a:cubicBezTo>
                  <a:cubicBezTo>
                    <a:pt x="2599" y="360"/>
                    <a:pt x="2626" y="361"/>
                    <a:pt x="2654" y="362"/>
                  </a:cubicBezTo>
                  <a:cubicBezTo>
                    <a:pt x="2659" y="362"/>
                    <a:pt x="2664" y="363"/>
                    <a:pt x="2669" y="363"/>
                  </a:cubicBezTo>
                  <a:cubicBezTo>
                    <a:pt x="2766" y="363"/>
                    <a:pt x="2838" y="282"/>
                    <a:pt x="2841" y="188"/>
                  </a:cubicBezTo>
                  <a:cubicBezTo>
                    <a:pt x="2843" y="88"/>
                    <a:pt x="2766" y="5"/>
                    <a:pt x="2666" y="2"/>
                  </a:cubicBezTo>
                  <a:cubicBezTo>
                    <a:pt x="2636" y="1"/>
                    <a:pt x="2606" y="0"/>
                    <a:pt x="25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0" name="Google Shape;11860;p48"/>
            <p:cNvSpPr/>
            <p:nvPr/>
          </p:nvSpPr>
          <p:spPr>
            <a:xfrm>
              <a:off x="-765650" y="1874125"/>
              <a:ext cx="21475" cy="37475"/>
            </a:xfrm>
            <a:custGeom>
              <a:avLst/>
              <a:gdLst/>
              <a:ahLst/>
              <a:cxnLst/>
              <a:rect l="l" t="t" r="r" b="b"/>
              <a:pathLst>
                <a:path w="859" h="1499" extrusionOk="0">
                  <a:moveTo>
                    <a:pt x="193" y="1"/>
                  </a:moveTo>
                  <a:cubicBezTo>
                    <a:pt x="185" y="1"/>
                    <a:pt x="178" y="1"/>
                    <a:pt x="170" y="2"/>
                  </a:cubicBezTo>
                  <a:cubicBezTo>
                    <a:pt x="71" y="14"/>
                    <a:pt x="0" y="104"/>
                    <a:pt x="13" y="203"/>
                  </a:cubicBezTo>
                  <a:cubicBezTo>
                    <a:pt x="66" y="641"/>
                    <a:pt x="227" y="1059"/>
                    <a:pt x="480" y="1421"/>
                  </a:cubicBezTo>
                  <a:cubicBezTo>
                    <a:pt x="513" y="1469"/>
                    <a:pt x="568" y="1497"/>
                    <a:pt x="627" y="1497"/>
                  </a:cubicBezTo>
                  <a:lnTo>
                    <a:pt x="628" y="1498"/>
                  </a:lnTo>
                  <a:cubicBezTo>
                    <a:pt x="773" y="1498"/>
                    <a:pt x="859" y="1334"/>
                    <a:pt x="775" y="1215"/>
                  </a:cubicBezTo>
                  <a:cubicBezTo>
                    <a:pt x="557" y="901"/>
                    <a:pt x="417" y="539"/>
                    <a:pt x="371" y="160"/>
                  </a:cubicBezTo>
                  <a:cubicBezTo>
                    <a:pt x="360" y="68"/>
                    <a:pt x="283" y="1"/>
                    <a:pt x="1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1" name="Google Shape;11861;p48"/>
            <p:cNvSpPr/>
            <p:nvPr/>
          </p:nvSpPr>
          <p:spPr>
            <a:xfrm>
              <a:off x="-728400" y="1836075"/>
              <a:ext cx="73425" cy="69500"/>
            </a:xfrm>
            <a:custGeom>
              <a:avLst/>
              <a:gdLst/>
              <a:ahLst/>
              <a:cxnLst/>
              <a:rect l="l" t="t" r="r" b="b"/>
              <a:pathLst>
                <a:path w="2937" h="2780" extrusionOk="0">
                  <a:moveTo>
                    <a:pt x="1491" y="1"/>
                  </a:moveTo>
                  <a:cubicBezTo>
                    <a:pt x="1434" y="1"/>
                    <a:pt x="1377" y="4"/>
                    <a:pt x="1319" y="11"/>
                  </a:cubicBezTo>
                  <a:cubicBezTo>
                    <a:pt x="761" y="80"/>
                    <a:pt x="300" y="478"/>
                    <a:pt x="150" y="1019"/>
                  </a:cubicBezTo>
                  <a:cubicBezTo>
                    <a:pt x="0" y="1561"/>
                    <a:pt x="191" y="2139"/>
                    <a:pt x="634" y="2486"/>
                  </a:cubicBezTo>
                  <a:cubicBezTo>
                    <a:pt x="883" y="2680"/>
                    <a:pt x="1185" y="2779"/>
                    <a:pt x="1488" y="2779"/>
                  </a:cubicBezTo>
                  <a:cubicBezTo>
                    <a:pt x="1724" y="2779"/>
                    <a:pt x="1960" y="2720"/>
                    <a:pt x="2174" y="2599"/>
                  </a:cubicBezTo>
                  <a:cubicBezTo>
                    <a:pt x="2663" y="2321"/>
                    <a:pt x="2937" y="1778"/>
                    <a:pt x="2868" y="1220"/>
                  </a:cubicBezTo>
                  <a:cubicBezTo>
                    <a:pt x="2782" y="516"/>
                    <a:pt x="2183" y="1"/>
                    <a:pt x="14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2" name="Google Shape;11862;p48"/>
            <p:cNvSpPr/>
            <p:nvPr/>
          </p:nvSpPr>
          <p:spPr>
            <a:xfrm>
              <a:off x="-735725" y="1829325"/>
              <a:ext cx="88725" cy="83025"/>
            </a:xfrm>
            <a:custGeom>
              <a:avLst/>
              <a:gdLst/>
              <a:ahLst/>
              <a:cxnLst/>
              <a:rect l="l" t="t" r="r" b="b"/>
              <a:pathLst>
                <a:path w="3549" h="3321" extrusionOk="0">
                  <a:moveTo>
                    <a:pt x="1785" y="541"/>
                  </a:moveTo>
                  <a:cubicBezTo>
                    <a:pt x="2387" y="541"/>
                    <a:pt x="2881" y="1020"/>
                    <a:pt x="2898" y="1623"/>
                  </a:cubicBezTo>
                  <a:cubicBezTo>
                    <a:pt x="2916" y="2224"/>
                    <a:pt x="2453" y="2732"/>
                    <a:pt x="1851" y="2769"/>
                  </a:cubicBezTo>
                  <a:cubicBezTo>
                    <a:pt x="1828" y="2771"/>
                    <a:pt x="1805" y="2771"/>
                    <a:pt x="1782" y="2771"/>
                  </a:cubicBezTo>
                  <a:cubicBezTo>
                    <a:pt x="1211" y="2771"/>
                    <a:pt x="726" y="2336"/>
                    <a:pt x="672" y="1759"/>
                  </a:cubicBezTo>
                  <a:cubicBezTo>
                    <a:pt x="616" y="1159"/>
                    <a:pt x="1047" y="623"/>
                    <a:pt x="1645" y="549"/>
                  </a:cubicBezTo>
                  <a:cubicBezTo>
                    <a:pt x="1691" y="544"/>
                    <a:pt x="1738" y="541"/>
                    <a:pt x="1785" y="541"/>
                  </a:cubicBezTo>
                  <a:close/>
                  <a:moveTo>
                    <a:pt x="1782" y="0"/>
                  </a:moveTo>
                  <a:cubicBezTo>
                    <a:pt x="1315" y="0"/>
                    <a:pt x="860" y="198"/>
                    <a:pt x="540" y="560"/>
                  </a:cubicBezTo>
                  <a:cubicBezTo>
                    <a:pt x="106" y="1048"/>
                    <a:pt x="0" y="1744"/>
                    <a:pt x="267" y="2339"/>
                  </a:cubicBezTo>
                  <a:cubicBezTo>
                    <a:pt x="535" y="2936"/>
                    <a:pt x="1126" y="3319"/>
                    <a:pt x="1779" y="3320"/>
                  </a:cubicBezTo>
                  <a:cubicBezTo>
                    <a:pt x="2776" y="3320"/>
                    <a:pt x="3549" y="2448"/>
                    <a:pt x="3429" y="1457"/>
                  </a:cubicBezTo>
                  <a:cubicBezTo>
                    <a:pt x="3349" y="809"/>
                    <a:pt x="2898" y="269"/>
                    <a:pt x="2274" y="75"/>
                  </a:cubicBezTo>
                  <a:cubicBezTo>
                    <a:pt x="2112" y="25"/>
                    <a:pt x="1947" y="0"/>
                    <a:pt x="17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3" name="Google Shape;11863;p48"/>
            <p:cNvSpPr/>
            <p:nvPr/>
          </p:nvSpPr>
          <p:spPr>
            <a:xfrm>
              <a:off x="-824275" y="1676600"/>
              <a:ext cx="226125" cy="64925"/>
            </a:xfrm>
            <a:custGeom>
              <a:avLst/>
              <a:gdLst/>
              <a:ahLst/>
              <a:cxnLst/>
              <a:rect l="l" t="t" r="r" b="b"/>
              <a:pathLst>
                <a:path w="9045" h="2597" extrusionOk="0">
                  <a:moveTo>
                    <a:pt x="8859" y="0"/>
                  </a:moveTo>
                  <a:lnTo>
                    <a:pt x="1" y="1093"/>
                  </a:lnTo>
                  <a:lnTo>
                    <a:pt x="187" y="2597"/>
                  </a:lnTo>
                  <a:lnTo>
                    <a:pt x="9044" y="1504"/>
                  </a:lnTo>
                  <a:lnTo>
                    <a:pt x="88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4" name="Google Shape;11864;p48"/>
            <p:cNvSpPr/>
            <p:nvPr/>
          </p:nvSpPr>
          <p:spPr>
            <a:xfrm>
              <a:off x="-831725" y="1668900"/>
              <a:ext cx="241175" cy="80025"/>
            </a:xfrm>
            <a:custGeom>
              <a:avLst/>
              <a:gdLst/>
              <a:ahLst/>
              <a:cxnLst/>
              <a:rect l="l" t="t" r="r" b="b"/>
              <a:pathLst>
                <a:path w="9647" h="3201" extrusionOk="0">
                  <a:moveTo>
                    <a:pt x="8925" y="604"/>
                  </a:moveTo>
                  <a:lnTo>
                    <a:pt x="9043" y="1572"/>
                  </a:lnTo>
                  <a:lnTo>
                    <a:pt x="722" y="2598"/>
                  </a:lnTo>
                  <a:lnTo>
                    <a:pt x="603" y="1630"/>
                  </a:lnTo>
                  <a:lnTo>
                    <a:pt x="8925" y="604"/>
                  </a:lnTo>
                  <a:close/>
                  <a:moveTo>
                    <a:pt x="9394" y="1"/>
                  </a:moveTo>
                  <a:lnTo>
                    <a:pt x="0" y="1160"/>
                  </a:lnTo>
                  <a:lnTo>
                    <a:pt x="252" y="3200"/>
                  </a:lnTo>
                  <a:lnTo>
                    <a:pt x="9646" y="2042"/>
                  </a:lnTo>
                  <a:lnTo>
                    <a:pt x="93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5" name="Google Shape;11865;p48"/>
            <p:cNvSpPr/>
            <p:nvPr/>
          </p:nvSpPr>
          <p:spPr>
            <a:xfrm>
              <a:off x="-798925" y="1769175"/>
              <a:ext cx="215500" cy="203300"/>
            </a:xfrm>
            <a:custGeom>
              <a:avLst/>
              <a:gdLst/>
              <a:ahLst/>
              <a:cxnLst/>
              <a:rect l="l" t="t" r="r" b="b"/>
              <a:pathLst>
                <a:path w="8620" h="8132" extrusionOk="0">
                  <a:moveTo>
                    <a:pt x="4315" y="361"/>
                  </a:moveTo>
                  <a:cubicBezTo>
                    <a:pt x="6159" y="361"/>
                    <a:pt x="7755" y="1736"/>
                    <a:pt x="7987" y="3612"/>
                  </a:cubicBezTo>
                  <a:cubicBezTo>
                    <a:pt x="8238" y="5643"/>
                    <a:pt x="6794" y="7492"/>
                    <a:pt x="4763" y="7743"/>
                  </a:cubicBezTo>
                  <a:cubicBezTo>
                    <a:pt x="4612" y="7761"/>
                    <a:pt x="4459" y="7772"/>
                    <a:pt x="4305" y="7772"/>
                  </a:cubicBezTo>
                  <a:cubicBezTo>
                    <a:pt x="2461" y="7772"/>
                    <a:pt x="865" y="6397"/>
                    <a:pt x="633" y="4520"/>
                  </a:cubicBezTo>
                  <a:cubicBezTo>
                    <a:pt x="382" y="2489"/>
                    <a:pt x="1826" y="639"/>
                    <a:pt x="3857" y="390"/>
                  </a:cubicBezTo>
                  <a:cubicBezTo>
                    <a:pt x="4008" y="370"/>
                    <a:pt x="4161" y="361"/>
                    <a:pt x="4315" y="361"/>
                  </a:cubicBezTo>
                  <a:close/>
                  <a:moveTo>
                    <a:pt x="4315" y="1"/>
                  </a:moveTo>
                  <a:cubicBezTo>
                    <a:pt x="4146" y="1"/>
                    <a:pt x="3979" y="11"/>
                    <a:pt x="3812" y="32"/>
                  </a:cubicBezTo>
                  <a:cubicBezTo>
                    <a:pt x="1584" y="307"/>
                    <a:pt x="0" y="2335"/>
                    <a:pt x="275" y="4564"/>
                  </a:cubicBezTo>
                  <a:cubicBezTo>
                    <a:pt x="526" y="6597"/>
                    <a:pt x="2259" y="8132"/>
                    <a:pt x="4305" y="8132"/>
                  </a:cubicBezTo>
                  <a:cubicBezTo>
                    <a:pt x="4474" y="8131"/>
                    <a:pt x="4641" y="8121"/>
                    <a:pt x="4808" y="8101"/>
                  </a:cubicBezTo>
                  <a:cubicBezTo>
                    <a:pt x="7032" y="7826"/>
                    <a:pt x="8620" y="5793"/>
                    <a:pt x="8345" y="3569"/>
                  </a:cubicBezTo>
                  <a:cubicBezTo>
                    <a:pt x="8094" y="1535"/>
                    <a:pt x="6361" y="1"/>
                    <a:pt x="4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6" name="Google Shape;11866;p48"/>
            <p:cNvSpPr/>
            <p:nvPr/>
          </p:nvSpPr>
          <p:spPr>
            <a:xfrm>
              <a:off x="-1337750" y="1799250"/>
              <a:ext cx="251600" cy="271750"/>
            </a:xfrm>
            <a:custGeom>
              <a:avLst/>
              <a:gdLst/>
              <a:ahLst/>
              <a:cxnLst/>
              <a:rect l="l" t="t" r="r" b="b"/>
              <a:pathLst>
                <a:path w="10064" h="10870" extrusionOk="0">
                  <a:moveTo>
                    <a:pt x="8858" y="1"/>
                  </a:moveTo>
                  <a:lnTo>
                    <a:pt x="1" y="1093"/>
                  </a:lnTo>
                  <a:lnTo>
                    <a:pt x="1206" y="10870"/>
                  </a:lnTo>
                  <a:lnTo>
                    <a:pt x="10063" y="9777"/>
                  </a:lnTo>
                  <a:lnTo>
                    <a:pt x="885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7" name="Google Shape;11867;p48"/>
            <p:cNvSpPr/>
            <p:nvPr/>
          </p:nvSpPr>
          <p:spPr>
            <a:xfrm>
              <a:off x="-1345275" y="1791650"/>
              <a:ext cx="266700" cy="286825"/>
            </a:xfrm>
            <a:custGeom>
              <a:avLst/>
              <a:gdLst/>
              <a:ahLst/>
              <a:cxnLst/>
              <a:rect l="l" t="t" r="r" b="b"/>
              <a:pathLst>
                <a:path w="10668" h="11473" extrusionOk="0">
                  <a:moveTo>
                    <a:pt x="8924" y="602"/>
                  </a:moveTo>
                  <a:lnTo>
                    <a:pt x="10064" y="9843"/>
                  </a:lnTo>
                  <a:lnTo>
                    <a:pt x="1744" y="10869"/>
                  </a:lnTo>
                  <a:lnTo>
                    <a:pt x="604" y="1629"/>
                  </a:lnTo>
                  <a:lnTo>
                    <a:pt x="8924" y="602"/>
                  </a:lnTo>
                  <a:close/>
                  <a:moveTo>
                    <a:pt x="9395" y="0"/>
                  </a:moveTo>
                  <a:lnTo>
                    <a:pt x="1" y="1159"/>
                  </a:lnTo>
                  <a:lnTo>
                    <a:pt x="1273" y="11472"/>
                  </a:lnTo>
                  <a:lnTo>
                    <a:pt x="10668" y="10314"/>
                  </a:lnTo>
                  <a:lnTo>
                    <a:pt x="93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8" name="Google Shape;11868;p48"/>
            <p:cNvSpPr/>
            <p:nvPr/>
          </p:nvSpPr>
          <p:spPr>
            <a:xfrm>
              <a:off x="-1305650" y="1846625"/>
              <a:ext cx="187475" cy="176850"/>
            </a:xfrm>
            <a:custGeom>
              <a:avLst/>
              <a:gdLst/>
              <a:ahLst/>
              <a:cxnLst/>
              <a:rect l="l" t="t" r="r" b="b"/>
              <a:pathLst>
                <a:path w="7499" h="7074" extrusionOk="0">
                  <a:moveTo>
                    <a:pt x="3753" y="0"/>
                  </a:moveTo>
                  <a:cubicBezTo>
                    <a:pt x="3609" y="0"/>
                    <a:pt x="3463" y="9"/>
                    <a:pt x="3316" y="27"/>
                  </a:cubicBezTo>
                  <a:cubicBezTo>
                    <a:pt x="1378" y="267"/>
                    <a:pt x="1" y="2032"/>
                    <a:pt x="240" y="3970"/>
                  </a:cubicBezTo>
                  <a:cubicBezTo>
                    <a:pt x="460" y="5761"/>
                    <a:pt x="1984" y="7074"/>
                    <a:pt x="3744" y="7074"/>
                  </a:cubicBezTo>
                  <a:cubicBezTo>
                    <a:pt x="3888" y="7074"/>
                    <a:pt x="4035" y="7065"/>
                    <a:pt x="4182" y="7047"/>
                  </a:cubicBezTo>
                  <a:cubicBezTo>
                    <a:pt x="6120" y="6808"/>
                    <a:pt x="7499" y="5043"/>
                    <a:pt x="7259" y="3105"/>
                  </a:cubicBezTo>
                  <a:cubicBezTo>
                    <a:pt x="7038" y="1313"/>
                    <a:pt x="5513" y="0"/>
                    <a:pt x="37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9" name="Google Shape;11869;p48"/>
            <p:cNvSpPr/>
            <p:nvPr/>
          </p:nvSpPr>
          <p:spPr>
            <a:xfrm>
              <a:off x="-1312800" y="1839875"/>
              <a:ext cx="201750" cy="190375"/>
            </a:xfrm>
            <a:custGeom>
              <a:avLst/>
              <a:gdLst/>
              <a:ahLst/>
              <a:cxnLst/>
              <a:rect l="l" t="t" r="r" b="b"/>
              <a:pathLst>
                <a:path w="8070" h="7615" extrusionOk="0">
                  <a:moveTo>
                    <a:pt x="4038" y="541"/>
                  </a:moveTo>
                  <a:cubicBezTo>
                    <a:pt x="5662" y="541"/>
                    <a:pt x="7073" y="1756"/>
                    <a:pt x="7276" y="3408"/>
                  </a:cubicBezTo>
                  <a:cubicBezTo>
                    <a:pt x="7497" y="5195"/>
                    <a:pt x="6222" y="6830"/>
                    <a:pt x="4435" y="7049"/>
                  </a:cubicBezTo>
                  <a:cubicBezTo>
                    <a:pt x="4300" y="7065"/>
                    <a:pt x="4167" y="7073"/>
                    <a:pt x="4035" y="7073"/>
                  </a:cubicBezTo>
                  <a:cubicBezTo>
                    <a:pt x="2411" y="7073"/>
                    <a:pt x="997" y="5859"/>
                    <a:pt x="794" y="4207"/>
                  </a:cubicBezTo>
                  <a:cubicBezTo>
                    <a:pt x="573" y="2417"/>
                    <a:pt x="1845" y="786"/>
                    <a:pt x="3635" y="566"/>
                  </a:cubicBezTo>
                  <a:cubicBezTo>
                    <a:pt x="3769" y="549"/>
                    <a:pt x="3903" y="541"/>
                    <a:pt x="4038" y="541"/>
                  </a:cubicBezTo>
                  <a:close/>
                  <a:moveTo>
                    <a:pt x="4039" y="0"/>
                  </a:moveTo>
                  <a:cubicBezTo>
                    <a:pt x="3884" y="0"/>
                    <a:pt x="3727" y="10"/>
                    <a:pt x="3569" y="29"/>
                  </a:cubicBezTo>
                  <a:cubicBezTo>
                    <a:pt x="1483" y="287"/>
                    <a:pt x="0" y="2187"/>
                    <a:pt x="257" y="4273"/>
                  </a:cubicBezTo>
                  <a:cubicBezTo>
                    <a:pt x="495" y="6199"/>
                    <a:pt x="2139" y="7614"/>
                    <a:pt x="4032" y="7614"/>
                  </a:cubicBezTo>
                  <a:cubicBezTo>
                    <a:pt x="4190" y="7614"/>
                    <a:pt x="4346" y="7604"/>
                    <a:pt x="4501" y="7586"/>
                  </a:cubicBezTo>
                  <a:cubicBezTo>
                    <a:pt x="6584" y="7328"/>
                    <a:pt x="8070" y="5424"/>
                    <a:pt x="7813" y="3342"/>
                  </a:cubicBezTo>
                  <a:cubicBezTo>
                    <a:pt x="7576" y="1416"/>
                    <a:pt x="5933" y="0"/>
                    <a:pt x="40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0" name="Google Shape;11870;p48"/>
            <p:cNvSpPr/>
            <p:nvPr/>
          </p:nvSpPr>
          <p:spPr>
            <a:xfrm>
              <a:off x="-1283650" y="1864425"/>
              <a:ext cx="70875" cy="50025"/>
            </a:xfrm>
            <a:custGeom>
              <a:avLst/>
              <a:gdLst/>
              <a:ahLst/>
              <a:cxnLst/>
              <a:rect l="l" t="t" r="r" b="b"/>
              <a:pathLst>
                <a:path w="2835" h="2001" extrusionOk="0">
                  <a:moveTo>
                    <a:pt x="2558" y="1"/>
                  </a:moveTo>
                  <a:cubicBezTo>
                    <a:pt x="2450" y="1"/>
                    <a:pt x="2341" y="8"/>
                    <a:pt x="2235" y="21"/>
                  </a:cubicBezTo>
                  <a:cubicBezTo>
                    <a:pt x="1235" y="143"/>
                    <a:pt x="386" y="812"/>
                    <a:pt x="35" y="1756"/>
                  </a:cubicBezTo>
                  <a:cubicBezTo>
                    <a:pt x="1" y="1850"/>
                    <a:pt x="48" y="1954"/>
                    <a:pt x="141" y="1989"/>
                  </a:cubicBezTo>
                  <a:cubicBezTo>
                    <a:pt x="162" y="1996"/>
                    <a:pt x="183" y="2000"/>
                    <a:pt x="205" y="2000"/>
                  </a:cubicBezTo>
                  <a:cubicBezTo>
                    <a:pt x="280" y="2000"/>
                    <a:pt x="347" y="1953"/>
                    <a:pt x="374" y="1882"/>
                  </a:cubicBezTo>
                  <a:cubicBezTo>
                    <a:pt x="677" y="1064"/>
                    <a:pt x="1411" y="484"/>
                    <a:pt x="2278" y="378"/>
                  </a:cubicBezTo>
                  <a:cubicBezTo>
                    <a:pt x="2374" y="366"/>
                    <a:pt x="2471" y="361"/>
                    <a:pt x="2568" y="361"/>
                  </a:cubicBezTo>
                  <a:cubicBezTo>
                    <a:pt x="2594" y="361"/>
                    <a:pt x="2619" y="361"/>
                    <a:pt x="2645" y="362"/>
                  </a:cubicBezTo>
                  <a:cubicBezTo>
                    <a:pt x="2649" y="362"/>
                    <a:pt x="2653" y="362"/>
                    <a:pt x="2657" y="362"/>
                  </a:cubicBezTo>
                  <a:cubicBezTo>
                    <a:pt x="2755" y="362"/>
                    <a:pt x="2828" y="284"/>
                    <a:pt x="2831" y="187"/>
                  </a:cubicBezTo>
                  <a:cubicBezTo>
                    <a:pt x="2834" y="88"/>
                    <a:pt x="2756" y="5"/>
                    <a:pt x="2656" y="3"/>
                  </a:cubicBezTo>
                  <a:cubicBezTo>
                    <a:pt x="2624" y="1"/>
                    <a:pt x="2591" y="1"/>
                    <a:pt x="25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1" name="Google Shape;11871;p48"/>
            <p:cNvSpPr/>
            <p:nvPr/>
          </p:nvSpPr>
          <p:spPr>
            <a:xfrm>
              <a:off x="-1286400" y="1938350"/>
              <a:ext cx="21475" cy="37450"/>
            </a:xfrm>
            <a:custGeom>
              <a:avLst/>
              <a:gdLst/>
              <a:ahLst/>
              <a:cxnLst/>
              <a:rect l="l" t="t" r="r" b="b"/>
              <a:pathLst>
                <a:path w="859" h="1498" extrusionOk="0">
                  <a:moveTo>
                    <a:pt x="193" y="1"/>
                  </a:moveTo>
                  <a:cubicBezTo>
                    <a:pt x="185" y="1"/>
                    <a:pt x="178" y="1"/>
                    <a:pt x="170" y="2"/>
                  </a:cubicBezTo>
                  <a:cubicBezTo>
                    <a:pt x="71" y="15"/>
                    <a:pt x="0" y="104"/>
                    <a:pt x="13" y="203"/>
                  </a:cubicBezTo>
                  <a:cubicBezTo>
                    <a:pt x="66" y="641"/>
                    <a:pt x="227" y="1059"/>
                    <a:pt x="480" y="1421"/>
                  </a:cubicBezTo>
                  <a:cubicBezTo>
                    <a:pt x="513" y="1469"/>
                    <a:pt x="569" y="1497"/>
                    <a:pt x="627" y="1497"/>
                  </a:cubicBezTo>
                  <a:cubicBezTo>
                    <a:pt x="773" y="1497"/>
                    <a:pt x="859" y="1333"/>
                    <a:pt x="776" y="1214"/>
                  </a:cubicBezTo>
                  <a:cubicBezTo>
                    <a:pt x="557" y="901"/>
                    <a:pt x="418" y="538"/>
                    <a:pt x="371" y="160"/>
                  </a:cubicBezTo>
                  <a:cubicBezTo>
                    <a:pt x="359" y="68"/>
                    <a:pt x="282" y="1"/>
                    <a:pt x="1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2" name="Google Shape;11872;p48"/>
            <p:cNvSpPr/>
            <p:nvPr/>
          </p:nvSpPr>
          <p:spPr>
            <a:xfrm>
              <a:off x="-1249150" y="1900300"/>
              <a:ext cx="73425" cy="69500"/>
            </a:xfrm>
            <a:custGeom>
              <a:avLst/>
              <a:gdLst/>
              <a:ahLst/>
              <a:cxnLst/>
              <a:rect l="l" t="t" r="r" b="b"/>
              <a:pathLst>
                <a:path w="2937" h="2780" extrusionOk="0">
                  <a:moveTo>
                    <a:pt x="1491" y="1"/>
                  </a:moveTo>
                  <a:cubicBezTo>
                    <a:pt x="1434" y="1"/>
                    <a:pt x="1377" y="4"/>
                    <a:pt x="1320" y="11"/>
                  </a:cubicBezTo>
                  <a:cubicBezTo>
                    <a:pt x="761" y="80"/>
                    <a:pt x="300" y="478"/>
                    <a:pt x="150" y="1019"/>
                  </a:cubicBezTo>
                  <a:cubicBezTo>
                    <a:pt x="1" y="1561"/>
                    <a:pt x="192" y="2140"/>
                    <a:pt x="634" y="2486"/>
                  </a:cubicBezTo>
                  <a:cubicBezTo>
                    <a:pt x="884" y="2680"/>
                    <a:pt x="1186" y="2779"/>
                    <a:pt x="1489" y="2779"/>
                  </a:cubicBezTo>
                  <a:cubicBezTo>
                    <a:pt x="1724" y="2779"/>
                    <a:pt x="1960" y="2720"/>
                    <a:pt x="2174" y="2598"/>
                  </a:cubicBezTo>
                  <a:cubicBezTo>
                    <a:pt x="2663" y="2323"/>
                    <a:pt x="2937" y="1778"/>
                    <a:pt x="2868" y="1220"/>
                  </a:cubicBezTo>
                  <a:cubicBezTo>
                    <a:pt x="2782" y="516"/>
                    <a:pt x="2182" y="1"/>
                    <a:pt x="14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3" name="Google Shape;11873;p48"/>
            <p:cNvSpPr/>
            <p:nvPr/>
          </p:nvSpPr>
          <p:spPr>
            <a:xfrm>
              <a:off x="-1256450" y="1893575"/>
              <a:ext cx="88550" cy="83000"/>
            </a:xfrm>
            <a:custGeom>
              <a:avLst/>
              <a:gdLst/>
              <a:ahLst/>
              <a:cxnLst/>
              <a:rect l="l" t="t" r="r" b="b"/>
              <a:pathLst>
                <a:path w="3542" h="3320" extrusionOk="0">
                  <a:moveTo>
                    <a:pt x="1779" y="540"/>
                  </a:moveTo>
                  <a:cubicBezTo>
                    <a:pt x="1780" y="540"/>
                    <a:pt x="1781" y="540"/>
                    <a:pt x="1782" y="540"/>
                  </a:cubicBezTo>
                  <a:cubicBezTo>
                    <a:pt x="2346" y="541"/>
                    <a:pt x="2822" y="962"/>
                    <a:pt x="2892" y="1522"/>
                  </a:cubicBezTo>
                  <a:cubicBezTo>
                    <a:pt x="2949" y="1984"/>
                    <a:pt x="2714" y="2432"/>
                    <a:pt x="2303" y="2649"/>
                  </a:cubicBezTo>
                  <a:cubicBezTo>
                    <a:pt x="2138" y="2735"/>
                    <a:pt x="1959" y="2777"/>
                    <a:pt x="1781" y="2777"/>
                  </a:cubicBezTo>
                  <a:cubicBezTo>
                    <a:pt x="1514" y="2777"/>
                    <a:pt x="1249" y="2682"/>
                    <a:pt x="1039" y="2497"/>
                  </a:cubicBezTo>
                  <a:cubicBezTo>
                    <a:pt x="692" y="2188"/>
                    <a:pt x="570" y="1696"/>
                    <a:pt x="735" y="1262"/>
                  </a:cubicBezTo>
                  <a:cubicBezTo>
                    <a:pt x="900" y="827"/>
                    <a:pt x="1315" y="540"/>
                    <a:pt x="1779" y="540"/>
                  </a:cubicBezTo>
                  <a:close/>
                  <a:moveTo>
                    <a:pt x="1781" y="0"/>
                  </a:moveTo>
                  <a:cubicBezTo>
                    <a:pt x="1314" y="0"/>
                    <a:pt x="859" y="198"/>
                    <a:pt x="539" y="559"/>
                  </a:cubicBezTo>
                  <a:cubicBezTo>
                    <a:pt x="107" y="1048"/>
                    <a:pt x="1" y="1743"/>
                    <a:pt x="267" y="2338"/>
                  </a:cubicBezTo>
                  <a:cubicBezTo>
                    <a:pt x="534" y="2934"/>
                    <a:pt x="1125" y="3318"/>
                    <a:pt x="1778" y="3319"/>
                  </a:cubicBezTo>
                  <a:cubicBezTo>
                    <a:pt x="1847" y="3319"/>
                    <a:pt x="1916" y="3314"/>
                    <a:pt x="1985" y="3306"/>
                  </a:cubicBezTo>
                  <a:cubicBezTo>
                    <a:pt x="2895" y="3195"/>
                    <a:pt x="3541" y="2366"/>
                    <a:pt x="3428" y="1456"/>
                  </a:cubicBezTo>
                  <a:cubicBezTo>
                    <a:pt x="3348" y="808"/>
                    <a:pt x="2897" y="268"/>
                    <a:pt x="2273" y="75"/>
                  </a:cubicBezTo>
                  <a:cubicBezTo>
                    <a:pt x="2111" y="25"/>
                    <a:pt x="1945" y="0"/>
                    <a:pt x="1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4" name="Google Shape;11874;p48"/>
            <p:cNvSpPr/>
            <p:nvPr/>
          </p:nvSpPr>
          <p:spPr>
            <a:xfrm>
              <a:off x="-1344925" y="1740675"/>
              <a:ext cx="226100" cy="64950"/>
            </a:xfrm>
            <a:custGeom>
              <a:avLst/>
              <a:gdLst/>
              <a:ahLst/>
              <a:cxnLst/>
              <a:rect l="l" t="t" r="r" b="b"/>
              <a:pathLst>
                <a:path w="9044" h="2598" extrusionOk="0">
                  <a:moveTo>
                    <a:pt x="8858" y="1"/>
                  </a:moveTo>
                  <a:lnTo>
                    <a:pt x="0" y="1093"/>
                  </a:lnTo>
                  <a:lnTo>
                    <a:pt x="185" y="2597"/>
                  </a:lnTo>
                  <a:lnTo>
                    <a:pt x="9044" y="1505"/>
                  </a:lnTo>
                  <a:lnTo>
                    <a:pt x="8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5" name="Google Shape;11875;p48"/>
            <p:cNvSpPr/>
            <p:nvPr/>
          </p:nvSpPr>
          <p:spPr>
            <a:xfrm>
              <a:off x="-1352475" y="1733150"/>
              <a:ext cx="241175" cy="80025"/>
            </a:xfrm>
            <a:custGeom>
              <a:avLst/>
              <a:gdLst/>
              <a:ahLst/>
              <a:cxnLst/>
              <a:rect l="l" t="t" r="r" b="b"/>
              <a:pathLst>
                <a:path w="9647" h="3201" extrusionOk="0">
                  <a:moveTo>
                    <a:pt x="8925" y="603"/>
                  </a:moveTo>
                  <a:lnTo>
                    <a:pt x="9043" y="1571"/>
                  </a:lnTo>
                  <a:lnTo>
                    <a:pt x="723" y="2597"/>
                  </a:lnTo>
                  <a:lnTo>
                    <a:pt x="603" y="1629"/>
                  </a:lnTo>
                  <a:lnTo>
                    <a:pt x="8925" y="603"/>
                  </a:lnTo>
                  <a:close/>
                  <a:moveTo>
                    <a:pt x="9395" y="1"/>
                  </a:moveTo>
                  <a:lnTo>
                    <a:pt x="0" y="1159"/>
                  </a:lnTo>
                  <a:lnTo>
                    <a:pt x="252" y="3200"/>
                  </a:lnTo>
                  <a:lnTo>
                    <a:pt x="9647" y="2041"/>
                  </a:lnTo>
                  <a:lnTo>
                    <a:pt x="93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6" name="Google Shape;11876;p48"/>
            <p:cNvSpPr/>
            <p:nvPr/>
          </p:nvSpPr>
          <p:spPr>
            <a:xfrm>
              <a:off x="-1319650" y="1833400"/>
              <a:ext cx="215475" cy="203300"/>
            </a:xfrm>
            <a:custGeom>
              <a:avLst/>
              <a:gdLst/>
              <a:ahLst/>
              <a:cxnLst/>
              <a:rect l="l" t="t" r="r" b="b"/>
              <a:pathLst>
                <a:path w="8619" h="8132" extrusionOk="0">
                  <a:moveTo>
                    <a:pt x="4314" y="361"/>
                  </a:moveTo>
                  <a:cubicBezTo>
                    <a:pt x="6158" y="361"/>
                    <a:pt x="7754" y="1736"/>
                    <a:pt x="7986" y="3613"/>
                  </a:cubicBezTo>
                  <a:cubicBezTo>
                    <a:pt x="8237" y="5644"/>
                    <a:pt x="6793" y="7492"/>
                    <a:pt x="4763" y="7743"/>
                  </a:cubicBezTo>
                  <a:cubicBezTo>
                    <a:pt x="4611" y="7763"/>
                    <a:pt x="4458" y="7772"/>
                    <a:pt x="4305" y="7772"/>
                  </a:cubicBezTo>
                  <a:cubicBezTo>
                    <a:pt x="2461" y="7772"/>
                    <a:pt x="864" y="6396"/>
                    <a:pt x="632" y="4521"/>
                  </a:cubicBezTo>
                  <a:cubicBezTo>
                    <a:pt x="382" y="2490"/>
                    <a:pt x="1825" y="641"/>
                    <a:pt x="3856" y="390"/>
                  </a:cubicBezTo>
                  <a:cubicBezTo>
                    <a:pt x="4008" y="370"/>
                    <a:pt x="4160" y="361"/>
                    <a:pt x="4314" y="361"/>
                  </a:cubicBezTo>
                  <a:close/>
                  <a:moveTo>
                    <a:pt x="4314" y="1"/>
                  </a:moveTo>
                  <a:cubicBezTo>
                    <a:pt x="4147" y="1"/>
                    <a:pt x="3978" y="11"/>
                    <a:pt x="3811" y="32"/>
                  </a:cubicBezTo>
                  <a:cubicBezTo>
                    <a:pt x="1587" y="306"/>
                    <a:pt x="1" y="2340"/>
                    <a:pt x="274" y="4564"/>
                  </a:cubicBezTo>
                  <a:cubicBezTo>
                    <a:pt x="525" y="6598"/>
                    <a:pt x="2258" y="8132"/>
                    <a:pt x="4305" y="8132"/>
                  </a:cubicBezTo>
                  <a:cubicBezTo>
                    <a:pt x="4473" y="8132"/>
                    <a:pt x="4640" y="8122"/>
                    <a:pt x="4807" y="8101"/>
                  </a:cubicBezTo>
                  <a:cubicBezTo>
                    <a:pt x="7031" y="7826"/>
                    <a:pt x="8619" y="5793"/>
                    <a:pt x="8344" y="3569"/>
                  </a:cubicBezTo>
                  <a:cubicBezTo>
                    <a:pt x="8093" y="1535"/>
                    <a:pt x="6361" y="1"/>
                    <a:pt x="4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7" name="Google Shape;11877;p48"/>
            <p:cNvSpPr/>
            <p:nvPr/>
          </p:nvSpPr>
          <p:spPr>
            <a:xfrm>
              <a:off x="-1114325" y="1611325"/>
              <a:ext cx="261450" cy="62450"/>
            </a:xfrm>
            <a:custGeom>
              <a:avLst/>
              <a:gdLst/>
              <a:ahLst/>
              <a:cxnLst/>
              <a:rect l="l" t="t" r="r" b="b"/>
              <a:pathLst>
                <a:path w="10458" h="2498" extrusionOk="0">
                  <a:moveTo>
                    <a:pt x="10307" y="0"/>
                  </a:moveTo>
                  <a:lnTo>
                    <a:pt x="1" y="1272"/>
                  </a:lnTo>
                  <a:lnTo>
                    <a:pt x="151" y="2497"/>
                  </a:lnTo>
                  <a:lnTo>
                    <a:pt x="10458" y="1226"/>
                  </a:lnTo>
                  <a:lnTo>
                    <a:pt x="103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8" name="Google Shape;11878;p48"/>
            <p:cNvSpPr/>
            <p:nvPr/>
          </p:nvSpPr>
          <p:spPr>
            <a:xfrm>
              <a:off x="-1121850" y="1603800"/>
              <a:ext cx="276550" cy="77500"/>
            </a:xfrm>
            <a:custGeom>
              <a:avLst/>
              <a:gdLst/>
              <a:ahLst/>
              <a:cxnLst/>
              <a:rect l="l" t="t" r="r" b="b"/>
              <a:pathLst>
                <a:path w="11062" h="3100" extrusionOk="0">
                  <a:moveTo>
                    <a:pt x="10372" y="602"/>
                  </a:moveTo>
                  <a:lnTo>
                    <a:pt x="10458" y="1292"/>
                  </a:lnTo>
                  <a:lnTo>
                    <a:pt x="688" y="2497"/>
                  </a:lnTo>
                  <a:lnTo>
                    <a:pt x="603" y="1808"/>
                  </a:lnTo>
                  <a:lnTo>
                    <a:pt x="10372" y="602"/>
                  </a:lnTo>
                  <a:close/>
                  <a:moveTo>
                    <a:pt x="10843" y="0"/>
                  </a:moveTo>
                  <a:lnTo>
                    <a:pt x="1" y="1338"/>
                  </a:lnTo>
                  <a:lnTo>
                    <a:pt x="217" y="3099"/>
                  </a:lnTo>
                  <a:lnTo>
                    <a:pt x="11061" y="1762"/>
                  </a:lnTo>
                  <a:lnTo>
                    <a:pt x="108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9" name="Google Shape;11879;p48"/>
            <p:cNvSpPr/>
            <p:nvPr/>
          </p:nvSpPr>
          <p:spPr>
            <a:xfrm>
              <a:off x="-850150" y="1615250"/>
              <a:ext cx="32225" cy="66400"/>
            </a:xfrm>
            <a:custGeom>
              <a:avLst/>
              <a:gdLst/>
              <a:ahLst/>
              <a:cxnLst/>
              <a:rect l="l" t="t" r="r" b="b"/>
              <a:pathLst>
                <a:path w="1289" h="2656" extrusionOk="0">
                  <a:moveTo>
                    <a:pt x="975" y="1"/>
                  </a:moveTo>
                  <a:lnTo>
                    <a:pt x="0" y="120"/>
                  </a:lnTo>
                  <a:lnTo>
                    <a:pt x="314" y="2655"/>
                  </a:lnTo>
                  <a:lnTo>
                    <a:pt x="1289" y="2535"/>
                  </a:lnTo>
                  <a:lnTo>
                    <a:pt x="97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0" name="Google Shape;11880;p48"/>
            <p:cNvSpPr/>
            <p:nvPr/>
          </p:nvSpPr>
          <p:spPr>
            <a:xfrm>
              <a:off x="-857675" y="1607750"/>
              <a:ext cx="47275" cy="81475"/>
            </a:xfrm>
            <a:custGeom>
              <a:avLst/>
              <a:gdLst/>
              <a:ahLst/>
              <a:cxnLst/>
              <a:rect l="l" t="t" r="r" b="b"/>
              <a:pathLst>
                <a:path w="1891" h="3259" extrusionOk="0">
                  <a:moveTo>
                    <a:pt x="1041" y="603"/>
                  </a:moveTo>
                  <a:lnTo>
                    <a:pt x="1288" y="2602"/>
                  </a:lnTo>
                  <a:lnTo>
                    <a:pt x="850" y="2655"/>
                  </a:lnTo>
                  <a:lnTo>
                    <a:pt x="602" y="658"/>
                  </a:lnTo>
                  <a:lnTo>
                    <a:pt x="1041" y="603"/>
                  </a:lnTo>
                  <a:close/>
                  <a:moveTo>
                    <a:pt x="1511" y="1"/>
                  </a:moveTo>
                  <a:lnTo>
                    <a:pt x="0" y="187"/>
                  </a:lnTo>
                  <a:lnTo>
                    <a:pt x="379" y="3258"/>
                  </a:lnTo>
                  <a:lnTo>
                    <a:pt x="1891" y="3071"/>
                  </a:lnTo>
                  <a:lnTo>
                    <a:pt x="15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1" name="Google Shape;11881;p48"/>
            <p:cNvSpPr/>
            <p:nvPr/>
          </p:nvSpPr>
          <p:spPr>
            <a:xfrm>
              <a:off x="-1142600" y="1651325"/>
              <a:ext cx="32225" cy="66400"/>
            </a:xfrm>
            <a:custGeom>
              <a:avLst/>
              <a:gdLst/>
              <a:ahLst/>
              <a:cxnLst/>
              <a:rect l="l" t="t" r="r" b="b"/>
              <a:pathLst>
                <a:path w="1289" h="2656" extrusionOk="0">
                  <a:moveTo>
                    <a:pt x="976" y="0"/>
                  </a:moveTo>
                  <a:lnTo>
                    <a:pt x="1" y="121"/>
                  </a:lnTo>
                  <a:lnTo>
                    <a:pt x="313" y="2656"/>
                  </a:lnTo>
                  <a:lnTo>
                    <a:pt x="1288" y="2535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2" name="Google Shape;11882;p48"/>
            <p:cNvSpPr/>
            <p:nvPr/>
          </p:nvSpPr>
          <p:spPr>
            <a:xfrm>
              <a:off x="-1150150" y="1643825"/>
              <a:ext cx="47250" cy="81450"/>
            </a:xfrm>
            <a:custGeom>
              <a:avLst/>
              <a:gdLst/>
              <a:ahLst/>
              <a:cxnLst/>
              <a:rect l="l" t="t" r="r" b="b"/>
              <a:pathLst>
                <a:path w="1890" h="3258" extrusionOk="0">
                  <a:moveTo>
                    <a:pt x="1042" y="603"/>
                  </a:moveTo>
                  <a:lnTo>
                    <a:pt x="1288" y="2601"/>
                  </a:lnTo>
                  <a:lnTo>
                    <a:pt x="849" y="2656"/>
                  </a:lnTo>
                  <a:lnTo>
                    <a:pt x="603" y="657"/>
                  </a:lnTo>
                  <a:lnTo>
                    <a:pt x="1042" y="603"/>
                  </a:lnTo>
                  <a:close/>
                  <a:moveTo>
                    <a:pt x="1511" y="0"/>
                  </a:moveTo>
                  <a:lnTo>
                    <a:pt x="1" y="187"/>
                  </a:lnTo>
                  <a:lnTo>
                    <a:pt x="379" y="3258"/>
                  </a:lnTo>
                  <a:lnTo>
                    <a:pt x="1890" y="3072"/>
                  </a:lnTo>
                  <a:lnTo>
                    <a:pt x="15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83" name="Google Shape;11883;p48"/>
          <p:cNvGrpSpPr/>
          <p:nvPr/>
        </p:nvGrpSpPr>
        <p:grpSpPr>
          <a:xfrm>
            <a:off x="795160" y="2301418"/>
            <a:ext cx="649047" cy="572704"/>
            <a:chOff x="-203725" y="1677025"/>
            <a:chExt cx="381725" cy="336825"/>
          </a:xfrm>
        </p:grpSpPr>
        <p:sp>
          <p:nvSpPr>
            <p:cNvPr id="11884" name="Google Shape;11884;p48"/>
            <p:cNvSpPr/>
            <p:nvPr/>
          </p:nvSpPr>
          <p:spPr>
            <a:xfrm>
              <a:off x="-203725" y="1677025"/>
              <a:ext cx="381725" cy="336825"/>
            </a:xfrm>
            <a:custGeom>
              <a:avLst/>
              <a:gdLst/>
              <a:ahLst/>
              <a:cxnLst/>
              <a:rect l="l" t="t" r="r" b="b"/>
              <a:pathLst>
                <a:path w="15269" h="13473" extrusionOk="0">
                  <a:moveTo>
                    <a:pt x="6672" y="1"/>
                  </a:moveTo>
                  <a:cubicBezTo>
                    <a:pt x="6149" y="1"/>
                    <a:pt x="5639" y="254"/>
                    <a:pt x="5328" y="715"/>
                  </a:cubicBezTo>
                  <a:lnTo>
                    <a:pt x="3866" y="2883"/>
                  </a:lnTo>
                  <a:lnTo>
                    <a:pt x="1488" y="3243"/>
                  </a:lnTo>
                  <a:cubicBezTo>
                    <a:pt x="890" y="3333"/>
                    <a:pt x="393" y="3748"/>
                    <a:pt x="197" y="4321"/>
                  </a:cubicBezTo>
                  <a:cubicBezTo>
                    <a:pt x="1" y="4892"/>
                    <a:pt x="140" y="5525"/>
                    <a:pt x="556" y="5963"/>
                  </a:cubicBezTo>
                  <a:lnTo>
                    <a:pt x="1932" y="7409"/>
                  </a:lnTo>
                  <a:lnTo>
                    <a:pt x="1209" y="10031"/>
                  </a:lnTo>
                  <a:cubicBezTo>
                    <a:pt x="1007" y="10767"/>
                    <a:pt x="1344" y="11543"/>
                    <a:pt x="2019" y="11898"/>
                  </a:cubicBezTo>
                  <a:lnTo>
                    <a:pt x="4664" y="13287"/>
                  </a:lnTo>
                  <a:cubicBezTo>
                    <a:pt x="4900" y="13410"/>
                    <a:pt x="5159" y="13472"/>
                    <a:pt x="5417" y="13472"/>
                  </a:cubicBezTo>
                  <a:cubicBezTo>
                    <a:pt x="5724" y="13472"/>
                    <a:pt x="6031" y="13384"/>
                    <a:pt x="6298" y="13211"/>
                  </a:cubicBezTo>
                  <a:lnTo>
                    <a:pt x="8125" y="12029"/>
                  </a:lnTo>
                  <a:lnTo>
                    <a:pt x="11024" y="13330"/>
                  </a:lnTo>
                  <a:cubicBezTo>
                    <a:pt x="11233" y="13423"/>
                    <a:pt x="11459" y="13472"/>
                    <a:pt x="11688" y="13472"/>
                  </a:cubicBezTo>
                  <a:cubicBezTo>
                    <a:pt x="12690" y="13472"/>
                    <a:pt x="13453" y="12571"/>
                    <a:pt x="13286" y="11582"/>
                  </a:cubicBezTo>
                  <a:lnTo>
                    <a:pt x="12784" y="8606"/>
                  </a:lnTo>
                  <a:lnTo>
                    <a:pt x="14721" y="6561"/>
                  </a:lnTo>
                  <a:cubicBezTo>
                    <a:pt x="15127" y="6133"/>
                    <a:pt x="15268" y="5516"/>
                    <a:pt x="15088" y="4953"/>
                  </a:cubicBezTo>
                  <a:cubicBezTo>
                    <a:pt x="14908" y="4389"/>
                    <a:pt x="14436" y="3970"/>
                    <a:pt x="13856" y="3856"/>
                  </a:cubicBezTo>
                  <a:lnTo>
                    <a:pt x="11991" y="3492"/>
                  </a:lnTo>
                  <a:cubicBezTo>
                    <a:pt x="11882" y="3446"/>
                    <a:pt x="11768" y="3414"/>
                    <a:pt x="11650" y="3394"/>
                  </a:cubicBezTo>
                  <a:lnTo>
                    <a:pt x="11215" y="3321"/>
                  </a:lnTo>
                  <a:lnTo>
                    <a:pt x="10612" y="2248"/>
                  </a:lnTo>
                  <a:cubicBezTo>
                    <a:pt x="10466" y="1989"/>
                    <a:pt x="10253" y="1775"/>
                    <a:pt x="9994" y="1629"/>
                  </a:cubicBezTo>
                  <a:lnTo>
                    <a:pt x="7466" y="209"/>
                  </a:lnTo>
                  <a:cubicBezTo>
                    <a:pt x="7215" y="68"/>
                    <a:pt x="6942" y="1"/>
                    <a:pt x="66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5" name="Google Shape;11885;p48"/>
            <p:cNvSpPr/>
            <p:nvPr/>
          </p:nvSpPr>
          <p:spPr>
            <a:xfrm>
              <a:off x="-134450" y="1716375"/>
              <a:ext cx="269325" cy="255775"/>
            </a:xfrm>
            <a:custGeom>
              <a:avLst/>
              <a:gdLst/>
              <a:ahLst/>
              <a:cxnLst/>
              <a:rect l="l" t="t" r="r" b="b"/>
              <a:pathLst>
                <a:path w="10773" h="10231" extrusionOk="0">
                  <a:moveTo>
                    <a:pt x="3900" y="0"/>
                  </a:moveTo>
                  <a:lnTo>
                    <a:pt x="2549" y="6701"/>
                  </a:lnTo>
                  <a:lnTo>
                    <a:pt x="0" y="8841"/>
                  </a:lnTo>
                  <a:lnTo>
                    <a:pt x="2646" y="10230"/>
                  </a:lnTo>
                  <a:lnTo>
                    <a:pt x="5211" y="8569"/>
                  </a:lnTo>
                  <a:lnTo>
                    <a:pt x="8916" y="10230"/>
                  </a:lnTo>
                  <a:lnTo>
                    <a:pt x="8280" y="6457"/>
                  </a:lnTo>
                  <a:lnTo>
                    <a:pt x="10772" y="3826"/>
                  </a:lnTo>
                  <a:lnTo>
                    <a:pt x="7410" y="3168"/>
                  </a:lnTo>
                  <a:lnTo>
                    <a:pt x="6427" y="1421"/>
                  </a:lnTo>
                  <a:lnTo>
                    <a:pt x="390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6" name="Google Shape;11886;p48"/>
            <p:cNvSpPr/>
            <p:nvPr/>
          </p:nvSpPr>
          <p:spPr>
            <a:xfrm>
              <a:off x="-144775" y="1707675"/>
              <a:ext cx="290650" cy="273175"/>
            </a:xfrm>
            <a:custGeom>
              <a:avLst/>
              <a:gdLst/>
              <a:ahLst/>
              <a:cxnLst/>
              <a:rect l="l" t="t" r="r" b="b"/>
              <a:pathLst>
                <a:path w="11626" h="10927" extrusionOk="0">
                  <a:moveTo>
                    <a:pt x="4559" y="885"/>
                  </a:moveTo>
                  <a:lnTo>
                    <a:pt x="6586" y="2023"/>
                  </a:lnTo>
                  <a:lnTo>
                    <a:pt x="7521" y="3686"/>
                  </a:lnTo>
                  <a:cubicBezTo>
                    <a:pt x="7570" y="3774"/>
                    <a:pt x="7656" y="3837"/>
                    <a:pt x="7757" y="3857"/>
                  </a:cubicBezTo>
                  <a:lnTo>
                    <a:pt x="10500" y="4392"/>
                  </a:lnTo>
                  <a:lnTo>
                    <a:pt x="8441" y="6566"/>
                  </a:lnTo>
                  <a:cubicBezTo>
                    <a:pt x="8365" y="6644"/>
                    <a:pt x="8332" y="6755"/>
                    <a:pt x="8351" y="6862"/>
                  </a:cubicBezTo>
                  <a:lnTo>
                    <a:pt x="8880" y="9996"/>
                  </a:lnTo>
                  <a:lnTo>
                    <a:pt x="5767" y="8600"/>
                  </a:lnTo>
                  <a:cubicBezTo>
                    <a:pt x="5722" y="8580"/>
                    <a:pt x="5673" y="8570"/>
                    <a:pt x="5625" y="8570"/>
                  </a:cubicBezTo>
                  <a:cubicBezTo>
                    <a:pt x="5559" y="8570"/>
                    <a:pt x="5494" y="8589"/>
                    <a:pt x="5436" y="8626"/>
                  </a:cubicBezTo>
                  <a:lnTo>
                    <a:pt x="3041" y="10177"/>
                  </a:lnTo>
                  <a:lnTo>
                    <a:pt x="1034" y="9123"/>
                  </a:lnTo>
                  <a:lnTo>
                    <a:pt x="3185" y="7314"/>
                  </a:lnTo>
                  <a:cubicBezTo>
                    <a:pt x="3246" y="7264"/>
                    <a:pt x="3287" y="7194"/>
                    <a:pt x="3303" y="7118"/>
                  </a:cubicBezTo>
                  <a:lnTo>
                    <a:pt x="4559" y="885"/>
                  </a:lnTo>
                  <a:close/>
                  <a:moveTo>
                    <a:pt x="4313" y="0"/>
                  </a:moveTo>
                  <a:cubicBezTo>
                    <a:pt x="4155" y="0"/>
                    <a:pt x="4006" y="109"/>
                    <a:pt x="3972" y="280"/>
                  </a:cubicBezTo>
                  <a:lnTo>
                    <a:pt x="2645" y="6861"/>
                  </a:lnTo>
                  <a:lnTo>
                    <a:pt x="190" y="8924"/>
                  </a:lnTo>
                  <a:cubicBezTo>
                    <a:pt x="1" y="9082"/>
                    <a:pt x="34" y="9382"/>
                    <a:pt x="252" y="9497"/>
                  </a:cubicBezTo>
                  <a:lnTo>
                    <a:pt x="2897" y="10887"/>
                  </a:lnTo>
                  <a:cubicBezTo>
                    <a:pt x="2947" y="10914"/>
                    <a:pt x="3003" y="10927"/>
                    <a:pt x="3057" y="10927"/>
                  </a:cubicBezTo>
                  <a:cubicBezTo>
                    <a:pt x="3124" y="10927"/>
                    <a:pt x="3190" y="10908"/>
                    <a:pt x="3247" y="10870"/>
                  </a:cubicBezTo>
                  <a:lnTo>
                    <a:pt x="5655" y="9313"/>
                  </a:lnTo>
                  <a:lnTo>
                    <a:pt x="9188" y="10895"/>
                  </a:lnTo>
                  <a:cubicBezTo>
                    <a:pt x="9232" y="10916"/>
                    <a:pt x="9280" y="10926"/>
                    <a:pt x="9330" y="10926"/>
                  </a:cubicBezTo>
                  <a:cubicBezTo>
                    <a:pt x="9544" y="10926"/>
                    <a:pt x="9708" y="10732"/>
                    <a:pt x="9672" y="10521"/>
                  </a:cubicBezTo>
                  <a:lnTo>
                    <a:pt x="9063" y="6918"/>
                  </a:lnTo>
                  <a:lnTo>
                    <a:pt x="11437" y="4412"/>
                  </a:lnTo>
                  <a:cubicBezTo>
                    <a:pt x="11625" y="4213"/>
                    <a:pt x="11521" y="3885"/>
                    <a:pt x="11251" y="3833"/>
                  </a:cubicBezTo>
                  <a:lnTo>
                    <a:pt x="8046" y="3206"/>
                  </a:lnTo>
                  <a:lnTo>
                    <a:pt x="7142" y="1598"/>
                  </a:lnTo>
                  <a:cubicBezTo>
                    <a:pt x="7111" y="1543"/>
                    <a:pt x="7066" y="1496"/>
                    <a:pt x="7010" y="1465"/>
                  </a:cubicBezTo>
                  <a:lnTo>
                    <a:pt x="4482" y="45"/>
                  </a:lnTo>
                  <a:cubicBezTo>
                    <a:pt x="4428" y="14"/>
                    <a:pt x="4370" y="0"/>
                    <a:pt x="4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7" name="Google Shape;11887;p48"/>
            <p:cNvSpPr/>
            <p:nvPr/>
          </p:nvSpPr>
          <p:spPr>
            <a:xfrm>
              <a:off x="-160500" y="1716375"/>
              <a:ext cx="241275" cy="227550"/>
            </a:xfrm>
            <a:custGeom>
              <a:avLst/>
              <a:gdLst/>
              <a:ahLst/>
              <a:cxnLst/>
              <a:rect l="l" t="t" r="r" b="b"/>
              <a:pathLst>
                <a:path w="9651" h="9102" extrusionOk="0">
                  <a:moveTo>
                    <a:pt x="4942" y="0"/>
                  </a:moveTo>
                  <a:lnTo>
                    <a:pt x="3082" y="2757"/>
                  </a:lnTo>
                  <a:lnTo>
                    <a:pt x="0" y="3225"/>
                  </a:lnTo>
                  <a:lnTo>
                    <a:pt x="2009" y="5335"/>
                  </a:lnTo>
                  <a:lnTo>
                    <a:pt x="1042" y="8841"/>
                  </a:lnTo>
                  <a:lnTo>
                    <a:pt x="4476" y="7446"/>
                  </a:lnTo>
                  <a:lnTo>
                    <a:pt x="7617" y="9101"/>
                  </a:lnTo>
                  <a:lnTo>
                    <a:pt x="7257" y="6168"/>
                  </a:lnTo>
                  <a:lnTo>
                    <a:pt x="9650" y="3372"/>
                  </a:lnTo>
                  <a:lnTo>
                    <a:pt x="6038" y="2757"/>
                  </a:lnTo>
                  <a:lnTo>
                    <a:pt x="494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8" name="Google Shape;11888;p48"/>
            <p:cNvSpPr/>
            <p:nvPr/>
          </p:nvSpPr>
          <p:spPr>
            <a:xfrm>
              <a:off x="-171625" y="1707675"/>
              <a:ext cx="263325" cy="244950"/>
            </a:xfrm>
            <a:custGeom>
              <a:avLst/>
              <a:gdLst/>
              <a:ahLst/>
              <a:cxnLst/>
              <a:rect l="l" t="t" r="r" b="b"/>
              <a:pathLst>
                <a:path w="10533" h="9798" extrusionOk="0">
                  <a:moveTo>
                    <a:pt x="5307" y="1088"/>
                  </a:moveTo>
                  <a:lnTo>
                    <a:pt x="6160" y="3234"/>
                  </a:lnTo>
                  <a:cubicBezTo>
                    <a:pt x="6206" y="3347"/>
                    <a:pt x="6305" y="3428"/>
                    <a:pt x="6425" y="3448"/>
                  </a:cubicBezTo>
                  <a:lnTo>
                    <a:pt x="9433" y="3959"/>
                  </a:lnTo>
                  <a:lnTo>
                    <a:pt x="7438" y="6290"/>
                  </a:lnTo>
                  <a:cubicBezTo>
                    <a:pt x="7374" y="6364"/>
                    <a:pt x="7345" y="6461"/>
                    <a:pt x="7357" y="6558"/>
                  </a:cubicBezTo>
                  <a:lnTo>
                    <a:pt x="7637" y="8833"/>
                  </a:lnTo>
                  <a:lnTo>
                    <a:pt x="5083" y="7486"/>
                  </a:lnTo>
                  <a:cubicBezTo>
                    <a:pt x="5032" y="7460"/>
                    <a:pt x="4977" y="7446"/>
                    <a:pt x="4921" y="7446"/>
                  </a:cubicBezTo>
                  <a:cubicBezTo>
                    <a:pt x="4875" y="7446"/>
                    <a:pt x="4831" y="7455"/>
                    <a:pt x="4790" y="7472"/>
                  </a:cubicBezTo>
                  <a:lnTo>
                    <a:pt x="2009" y="8603"/>
                  </a:lnTo>
                  <a:lnTo>
                    <a:pt x="2788" y="5776"/>
                  </a:lnTo>
                  <a:cubicBezTo>
                    <a:pt x="2820" y="5658"/>
                    <a:pt x="2790" y="5532"/>
                    <a:pt x="2705" y="5444"/>
                  </a:cubicBezTo>
                  <a:lnTo>
                    <a:pt x="1157" y="3817"/>
                  </a:lnTo>
                  <a:lnTo>
                    <a:pt x="3580" y="3450"/>
                  </a:lnTo>
                  <a:cubicBezTo>
                    <a:pt x="3676" y="3435"/>
                    <a:pt x="3761" y="3381"/>
                    <a:pt x="3815" y="3300"/>
                  </a:cubicBezTo>
                  <a:lnTo>
                    <a:pt x="5307" y="1088"/>
                  </a:lnTo>
                  <a:close/>
                  <a:moveTo>
                    <a:pt x="5385" y="0"/>
                  </a:moveTo>
                  <a:cubicBezTo>
                    <a:pt x="5271" y="0"/>
                    <a:pt x="5162" y="58"/>
                    <a:pt x="5099" y="154"/>
                  </a:cubicBezTo>
                  <a:lnTo>
                    <a:pt x="3324" y="2785"/>
                  </a:lnTo>
                  <a:lnTo>
                    <a:pt x="393" y="3228"/>
                  </a:lnTo>
                  <a:cubicBezTo>
                    <a:pt x="116" y="3270"/>
                    <a:pt x="1" y="3608"/>
                    <a:pt x="193" y="3812"/>
                  </a:cubicBezTo>
                  <a:lnTo>
                    <a:pt x="2067" y="5780"/>
                  </a:lnTo>
                  <a:lnTo>
                    <a:pt x="1152" y="9097"/>
                  </a:lnTo>
                  <a:cubicBezTo>
                    <a:pt x="1088" y="9329"/>
                    <a:pt x="1270" y="9538"/>
                    <a:pt x="1487" y="9538"/>
                  </a:cubicBezTo>
                  <a:cubicBezTo>
                    <a:pt x="1530" y="9538"/>
                    <a:pt x="1574" y="9530"/>
                    <a:pt x="1619" y="9512"/>
                  </a:cubicBezTo>
                  <a:lnTo>
                    <a:pt x="4902" y="8176"/>
                  </a:lnTo>
                  <a:lnTo>
                    <a:pt x="7900" y="9756"/>
                  </a:lnTo>
                  <a:cubicBezTo>
                    <a:pt x="7950" y="9782"/>
                    <a:pt x="8005" y="9796"/>
                    <a:pt x="8062" y="9797"/>
                  </a:cubicBezTo>
                  <a:lnTo>
                    <a:pt x="8062" y="9796"/>
                  </a:lnTo>
                  <a:cubicBezTo>
                    <a:pt x="8270" y="9796"/>
                    <a:pt x="8431" y="9614"/>
                    <a:pt x="8406" y="9406"/>
                  </a:cubicBezTo>
                  <a:lnTo>
                    <a:pt x="8065" y="6625"/>
                  </a:lnTo>
                  <a:lnTo>
                    <a:pt x="10358" y="3946"/>
                  </a:lnTo>
                  <a:cubicBezTo>
                    <a:pt x="10533" y="3740"/>
                    <a:pt x="10418" y="3422"/>
                    <a:pt x="10152" y="3377"/>
                  </a:cubicBezTo>
                  <a:lnTo>
                    <a:pt x="6734" y="2796"/>
                  </a:lnTo>
                  <a:lnTo>
                    <a:pt x="5709" y="220"/>
                  </a:lnTo>
                  <a:cubicBezTo>
                    <a:pt x="5662" y="101"/>
                    <a:pt x="5551" y="17"/>
                    <a:pt x="5424" y="3"/>
                  </a:cubicBezTo>
                  <a:cubicBezTo>
                    <a:pt x="5411" y="1"/>
                    <a:pt x="5398" y="0"/>
                    <a:pt x="53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9" name="Google Shape;11889;p48"/>
            <p:cNvSpPr/>
            <p:nvPr/>
          </p:nvSpPr>
          <p:spPr>
            <a:xfrm>
              <a:off x="24775" y="1870550"/>
              <a:ext cx="49825" cy="5075"/>
            </a:xfrm>
            <a:custGeom>
              <a:avLst/>
              <a:gdLst/>
              <a:ahLst/>
              <a:cxnLst/>
              <a:rect l="l" t="t" r="r" b="b"/>
              <a:pathLst>
                <a:path w="1993" h="203" extrusionOk="0">
                  <a:moveTo>
                    <a:pt x="1" y="1"/>
                  </a:moveTo>
                  <a:lnTo>
                    <a:pt x="1993" y="202"/>
                  </a:lnTo>
                </a:path>
              </a:pathLst>
            </a:custGeom>
            <a:solidFill>
              <a:srgbClr val="FFE1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0" name="Google Shape;11890;p48"/>
            <p:cNvSpPr/>
            <p:nvPr/>
          </p:nvSpPr>
          <p:spPr>
            <a:xfrm>
              <a:off x="24150" y="1862050"/>
              <a:ext cx="51600" cy="22375"/>
            </a:xfrm>
            <a:custGeom>
              <a:avLst/>
              <a:gdLst/>
              <a:ahLst/>
              <a:cxnLst/>
              <a:rect l="l" t="t" r="r" b="b"/>
              <a:pathLst>
                <a:path w="2064" h="895" extrusionOk="0">
                  <a:moveTo>
                    <a:pt x="71" y="1"/>
                  </a:moveTo>
                  <a:lnTo>
                    <a:pt x="1" y="692"/>
                  </a:lnTo>
                  <a:lnTo>
                    <a:pt x="1993" y="895"/>
                  </a:lnTo>
                  <a:lnTo>
                    <a:pt x="2063" y="204"/>
                  </a:lnTo>
                  <a:lnTo>
                    <a:pt x="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91" name="Google Shape;11891;p48"/>
          <p:cNvGrpSpPr/>
          <p:nvPr/>
        </p:nvGrpSpPr>
        <p:grpSpPr>
          <a:xfrm>
            <a:off x="6632793" y="1997773"/>
            <a:ext cx="1088454" cy="1347482"/>
            <a:chOff x="-1465375" y="622875"/>
            <a:chExt cx="681050" cy="843125"/>
          </a:xfrm>
        </p:grpSpPr>
        <p:sp>
          <p:nvSpPr>
            <p:cNvPr id="11892" name="Google Shape;11892;p48"/>
            <p:cNvSpPr/>
            <p:nvPr/>
          </p:nvSpPr>
          <p:spPr>
            <a:xfrm>
              <a:off x="-1465375" y="622875"/>
              <a:ext cx="681050" cy="843125"/>
            </a:xfrm>
            <a:custGeom>
              <a:avLst/>
              <a:gdLst/>
              <a:ahLst/>
              <a:cxnLst/>
              <a:rect l="l" t="t" r="r" b="b"/>
              <a:pathLst>
                <a:path w="27242" h="33725" extrusionOk="0">
                  <a:moveTo>
                    <a:pt x="15597" y="0"/>
                  </a:moveTo>
                  <a:cubicBezTo>
                    <a:pt x="12879" y="0"/>
                    <a:pt x="10474" y="1163"/>
                    <a:pt x="8629" y="3366"/>
                  </a:cubicBezTo>
                  <a:cubicBezTo>
                    <a:pt x="8621" y="3373"/>
                    <a:pt x="8611" y="3380"/>
                    <a:pt x="8603" y="3388"/>
                  </a:cubicBezTo>
                  <a:cubicBezTo>
                    <a:pt x="8409" y="3540"/>
                    <a:pt x="8257" y="3737"/>
                    <a:pt x="8161" y="3964"/>
                  </a:cubicBezTo>
                  <a:cubicBezTo>
                    <a:pt x="6147" y="6705"/>
                    <a:pt x="5526" y="9878"/>
                    <a:pt x="5460" y="10244"/>
                  </a:cubicBezTo>
                  <a:cubicBezTo>
                    <a:pt x="5336" y="10932"/>
                    <a:pt x="5425" y="11641"/>
                    <a:pt x="5716" y="12276"/>
                  </a:cubicBezTo>
                  <a:cubicBezTo>
                    <a:pt x="5550" y="12258"/>
                    <a:pt x="5383" y="12248"/>
                    <a:pt x="5216" y="12248"/>
                  </a:cubicBezTo>
                  <a:cubicBezTo>
                    <a:pt x="2889" y="12248"/>
                    <a:pt x="872" y="14057"/>
                    <a:pt x="419" y="16551"/>
                  </a:cubicBezTo>
                  <a:cubicBezTo>
                    <a:pt x="1" y="18860"/>
                    <a:pt x="1059" y="21107"/>
                    <a:pt x="2962" y="22066"/>
                  </a:cubicBezTo>
                  <a:cubicBezTo>
                    <a:pt x="3788" y="23039"/>
                    <a:pt x="4898" y="23689"/>
                    <a:pt x="6131" y="23912"/>
                  </a:cubicBezTo>
                  <a:cubicBezTo>
                    <a:pt x="6447" y="23969"/>
                    <a:pt x="6767" y="23998"/>
                    <a:pt x="7087" y="23999"/>
                  </a:cubicBezTo>
                  <a:cubicBezTo>
                    <a:pt x="9839" y="23999"/>
                    <a:pt x="12212" y="21923"/>
                    <a:pt x="12730" y="19061"/>
                  </a:cubicBezTo>
                  <a:cubicBezTo>
                    <a:pt x="13115" y="16936"/>
                    <a:pt x="12399" y="14874"/>
                    <a:pt x="10955" y="13552"/>
                  </a:cubicBezTo>
                  <a:cubicBezTo>
                    <a:pt x="11612" y="13035"/>
                    <a:pt x="12057" y="12295"/>
                    <a:pt x="12202" y="11471"/>
                  </a:cubicBezTo>
                  <a:cubicBezTo>
                    <a:pt x="12207" y="11448"/>
                    <a:pt x="12212" y="11424"/>
                    <a:pt x="12215" y="11399"/>
                  </a:cubicBezTo>
                  <a:cubicBezTo>
                    <a:pt x="12220" y="11375"/>
                    <a:pt x="12224" y="11350"/>
                    <a:pt x="12229" y="11325"/>
                  </a:cubicBezTo>
                  <a:cubicBezTo>
                    <a:pt x="12366" y="10516"/>
                    <a:pt x="12921" y="8224"/>
                    <a:pt x="13903" y="6755"/>
                  </a:cubicBezTo>
                  <a:lnTo>
                    <a:pt x="16517" y="5683"/>
                  </a:lnTo>
                  <a:cubicBezTo>
                    <a:pt x="16703" y="5732"/>
                    <a:pt x="16883" y="5805"/>
                    <a:pt x="17052" y="5898"/>
                  </a:cubicBezTo>
                  <a:lnTo>
                    <a:pt x="18261" y="8785"/>
                  </a:lnTo>
                  <a:cubicBezTo>
                    <a:pt x="18280" y="8957"/>
                    <a:pt x="18296" y="9129"/>
                    <a:pt x="18313" y="9299"/>
                  </a:cubicBezTo>
                  <a:cubicBezTo>
                    <a:pt x="18360" y="9776"/>
                    <a:pt x="18340" y="10942"/>
                    <a:pt x="17718" y="13454"/>
                  </a:cubicBezTo>
                  <a:cubicBezTo>
                    <a:pt x="17435" y="13925"/>
                    <a:pt x="17240" y="14444"/>
                    <a:pt x="17141" y="14984"/>
                  </a:cubicBezTo>
                  <a:lnTo>
                    <a:pt x="17136" y="15006"/>
                  </a:lnTo>
                  <a:cubicBezTo>
                    <a:pt x="16911" y="16061"/>
                    <a:pt x="16970" y="17030"/>
                    <a:pt x="17290" y="17850"/>
                  </a:cubicBezTo>
                  <a:cubicBezTo>
                    <a:pt x="14598" y="18207"/>
                    <a:pt x="12395" y="20263"/>
                    <a:pt x="11900" y="23000"/>
                  </a:cubicBezTo>
                  <a:cubicBezTo>
                    <a:pt x="11534" y="25014"/>
                    <a:pt x="12175" y="27063"/>
                    <a:pt x="13558" y="28510"/>
                  </a:cubicBezTo>
                  <a:lnTo>
                    <a:pt x="12432" y="30837"/>
                  </a:lnTo>
                  <a:cubicBezTo>
                    <a:pt x="11996" y="31736"/>
                    <a:pt x="12371" y="32817"/>
                    <a:pt x="13270" y="33252"/>
                  </a:cubicBezTo>
                  <a:lnTo>
                    <a:pt x="13874" y="33544"/>
                  </a:lnTo>
                  <a:cubicBezTo>
                    <a:pt x="14119" y="33663"/>
                    <a:pt x="14388" y="33724"/>
                    <a:pt x="14661" y="33724"/>
                  </a:cubicBezTo>
                  <a:cubicBezTo>
                    <a:pt x="15353" y="33722"/>
                    <a:pt x="15984" y="33326"/>
                    <a:pt x="16288" y="32706"/>
                  </a:cubicBezTo>
                  <a:lnTo>
                    <a:pt x="17393" y="30421"/>
                  </a:lnTo>
                  <a:cubicBezTo>
                    <a:pt x="17640" y="30451"/>
                    <a:pt x="17890" y="30465"/>
                    <a:pt x="18140" y="30465"/>
                  </a:cubicBezTo>
                  <a:cubicBezTo>
                    <a:pt x="21201" y="30465"/>
                    <a:pt x="23819" y="28276"/>
                    <a:pt x="24367" y="25260"/>
                  </a:cubicBezTo>
                  <a:cubicBezTo>
                    <a:pt x="24687" y="23481"/>
                    <a:pt x="24234" y="21650"/>
                    <a:pt x="23121" y="20227"/>
                  </a:cubicBezTo>
                  <a:cubicBezTo>
                    <a:pt x="23628" y="20065"/>
                    <a:pt x="24103" y="19821"/>
                    <a:pt x="24528" y="19503"/>
                  </a:cubicBezTo>
                  <a:cubicBezTo>
                    <a:pt x="24657" y="19426"/>
                    <a:pt x="24774" y="19329"/>
                    <a:pt x="24874" y="19217"/>
                  </a:cubicBezTo>
                  <a:cubicBezTo>
                    <a:pt x="25617" y="18538"/>
                    <a:pt x="26104" y="17658"/>
                    <a:pt x="26284" y="16659"/>
                  </a:cubicBezTo>
                  <a:cubicBezTo>
                    <a:pt x="26307" y="16537"/>
                    <a:pt x="26324" y="16410"/>
                    <a:pt x="26337" y="16281"/>
                  </a:cubicBezTo>
                  <a:cubicBezTo>
                    <a:pt x="27241" y="11247"/>
                    <a:pt x="26928" y="7521"/>
                    <a:pt x="25378" y="4897"/>
                  </a:cubicBezTo>
                  <a:cubicBezTo>
                    <a:pt x="23914" y="2417"/>
                    <a:pt x="21340" y="873"/>
                    <a:pt x="17513" y="179"/>
                  </a:cubicBezTo>
                  <a:cubicBezTo>
                    <a:pt x="16881" y="63"/>
                    <a:pt x="16240" y="3"/>
                    <a:pt x="155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3" name="Google Shape;11893;p48"/>
            <p:cNvSpPr/>
            <p:nvPr/>
          </p:nvSpPr>
          <p:spPr>
            <a:xfrm>
              <a:off x="-1434275" y="968725"/>
              <a:ext cx="179900" cy="184825"/>
            </a:xfrm>
            <a:custGeom>
              <a:avLst/>
              <a:gdLst/>
              <a:ahLst/>
              <a:cxnLst/>
              <a:rect l="l" t="t" r="r" b="b"/>
              <a:pathLst>
                <a:path w="7196" h="7393" extrusionOk="0">
                  <a:moveTo>
                    <a:pt x="3735" y="0"/>
                  </a:moveTo>
                  <a:cubicBezTo>
                    <a:pt x="2145" y="0"/>
                    <a:pt x="696" y="1293"/>
                    <a:pt x="367" y="3110"/>
                  </a:cubicBezTo>
                  <a:cubicBezTo>
                    <a:pt x="1" y="5125"/>
                    <a:pt x="1152" y="7021"/>
                    <a:pt x="2937" y="7345"/>
                  </a:cubicBezTo>
                  <a:cubicBezTo>
                    <a:pt x="3112" y="7377"/>
                    <a:pt x="3287" y="7392"/>
                    <a:pt x="3461" y="7392"/>
                  </a:cubicBezTo>
                  <a:cubicBezTo>
                    <a:pt x="5052" y="7392"/>
                    <a:pt x="6502" y="6099"/>
                    <a:pt x="6831" y="4283"/>
                  </a:cubicBezTo>
                  <a:cubicBezTo>
                    <a:pt x="7196" y="2267"/>
                    <a:pt x="6045" y="370"/>
                    <a:pt x="4261" y="48"/>
                  </a:cubicBezTo>
                  <a:cubicBezTo>
                    <a:pt x="4085" y="16"/>
                    <a:pt x="3909" y="0"/>
                    <a:pt x="37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4" name="Google Shape;11894;p48"/>
            <p:cNvSpPr/>
            <p:nvPr/>
          </p:nvSpPr>
          <p:spPr>
            <a:xfrm>
              <a:off x="-1442650" y="960925"/>
              <a:ext cx="196700" cy="200400"/>
            </a:xfrm>
            <a:custGeom>
              <a:avLst/>
              <a:gdLst/>
              <a:ahLst/>
              <a:cxnLst/>
              <a:rect l="l" t="t" r="r" b="b"/>
              <a:pathLst>
                <a:path w="7868" h="8016" extrusionOk="0">
                  <a:moveTo>
                    <a:pt x="4072" y="623"/>
                  </a:moveTo>
                  <a:cubicBezTo>
                    <a:pt x="4229" y="623"/>
                    <a:pt x="4386" y="637"/>
                    <a:pt x="4540" y="665"/>
                  </a:cubicBezTo>
                  <a:cubicBezTo>
                    <a:pt x="6153" y="957"/>
                    <a:pt x="7194" y="2695"/>
                    <a:pt x="6860" y="4539"/>
                  </a:cubicBezTo>
                  <a:cubicBezTo>
                    <a:pt x="6559" y="6202"/>
                    <a:pt x="5237" y="7393"/>
                    <a:pt x="3796" y="7393"/>
                  </a:cubicBezTo>
                  <a:cubicBezTo>
                    <a:pt x="3641" y="7393"/>
                    <a:pt x="3485" y="7379"/>
                    <a:pt x="3328" y="7351"/>
                  </a:cubicBezTo>
                  <a:cubicBezTo>
                    <a:pt x="1714" y="7059"/>
                    <a:pt x="673" y="5321"/>
                    <a:pt x="1007" y="3477"/>
                  </a:cubicBezTo>
                  <a:cubicBezTo>
                    <a:pt x="1310" y="1814"/>
                    <a:pt x="2631" y="623"/>
                    <a:pt x="4072" y="623"/>
                  </a:cubicBezTo>
                  <a:close/>
                  <a:moveTo>
                    <a:pt x="4071" y="1"/>
                  </a:moveTo>
                  <a:cubicBezTo>
                    <a:pt x="2333" y="1"/>
                    <a:pt x="751" y="1402"/>
                    <a:pt x="395" y="3367"/>
                  </a:cubicBezTo>
                  <a:cubicBezTo>
                    <a:pt x="1" y="5548"/>
                    <a:pt x="1266" y="7609"/>
                    <a:pt x="3217" y="7963"/>
                  </a:cubicBezTo>
                  <a:cubicBezTo>
                    <a:pt x="3408" y="7997"/>
                    <a:pt x="3600" y="8015"/>
                    <a:pt x="3794" y="8015"/>
                  </a:cubicBezTo>
                  <a:cubicBezTo>
                    <a:pt x="5532" y="8015"/>
                    <a:pt x="7116" y="6614"/>
                    <a:pt x="7471" y="4649"/>
                  </a:cubicBezTo>
                  <a:cubicBezTo>
                    <a:pt x="7867" y="2469"/>
                    <a:pt x="6601" y="406"/>
                    <a:pt x="4650" y="53"/>
                  </a:cubicBezTo>
                  <a:cubicBezTo>
                    <a:pt x="4456" y="18"/>
                    <a:pt x="4263" y="1"/>
                    <a:pt x="4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5" name="Google Shape;11895;p48"/>
            <p:cNvSpPr/>
            <p:nvPr/>
          </p:nvSpPr>
          <p:spPr>
            <a:xfrm>
              <a:off x="-1130000" y="1314100"/>
              <a:ext cx="80850" cy="118975"/>
            </a:xfrm>
            <a:custGeom>
              <a:avLst/>
              <a:gdLst/>
              <a:ahLst/>
              <a:cxnLst/>
              <a:rect l="l" t="t" r="r" b="b"/>
              <a:pathLst>
                <a:path w="3234" h="4759" extrusionOk="0">
                  <a:moveTo>
                    <a:pt x="2225" y="0"/>
                  </a:moveTo>
                  <a:cubicBezTo>
                    <a:pt x="2093" y="0"/>
                    <a:pt x="1966" y="74"/>
                    <a:pt x="1905" y="201"/>
                  </a:cubicBezTo>
                  <a:lnTo>
                    <a:pt x="86" y="3957"/>
                  </a:lnTo>
                  <a:cubicBezTo>
                    <a:pt x="1" y="4133"/>
                    <a:pt x="74" y="4345"/>
                    <a:pt x="250" y="4431"/>
                  </a:cubicBezTo>
                  <a:lnTo>
                    <a:pt x="854" y="4723"/>
                  </a:lnTo>
                  <a:cubicBezTo>
                    <a:pt x="904" y="4747"/>
                    <a:pt x="956" y="4758"/>
                    <a:pt x="1008" y="4758"/>
                  </a:cubicBezTo>
                  <a:cubicBezTo>
                    <a:pt x="1141" y="4758"/>
                    <a:pt x="1268" y="4685"/>
                    <a:pt x="1329" y="4559"/>
                  </a:cubicBezTo>
                  <a:lnTo>
                    <a:pt x="3148" y="803"/>
                  </a:lnTo>
                  <a:cubicBezTo>
                    <a:pt x="3233" y="626"/>
                    <a:pt x="3159" y="414"/>
                    <a:pt x="2982" y="328"/>
                  </a:cubicBezTo>
                  <a:lnTo>
                    <a:pt x="2379" y="35"/>
                  </a:lnTo>
                  <a:cubicBezTo>
                    <a:pt x="2329" y="12"/>
                    <a:pt x="2277" y="0"/>
                    <a:pt x="22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6" name="Google Shape;11896;p48"/>
            <p:cNvSpPr/>
            <p:nvPr/>
          </p:nvSpPr>
          <p:spPr>
            <a:xfrm>
              <a:off x="-1138900" y="1306325"/>
              <a:ext cx="98600" cy="134525"/>
            </a:xfrm>
            <a:custGeom>
              <a:avLst/>
              <a:gdLst/>
              <a:ahLst/>
              <a:cxnLst/>
              <a:rect l="l" t="t" r="r" b="b"/>
              <a:pathLst>
                <a:path w="3944" h="5381" extrusionOk="0">
                  <a:moveTo>
                    <a:pt x="2580" y="622"/>
                  </a:moveTo>
                  <a:lnTo>
                    <a:pt x="2580" y="623"/>
                  </a:lnTo>
                  <a:cubicBezTo>
                    <a:pt x="2582" y="623"/>
                    <a:pt x="2584" y="623"/>
                    <a:pt x="2585" y="623"/>
                  </a:cubicBezTo>
                  <a:cubicBezTo>
                    <a:pt x="2590" y="623"/>
                    <a:pt x="2595" y="624"/>
                    <a:pt x="2600" y="626"/>
                  </a:cubicBezTo>
                  <a:lnTo>
                    <a:pt x="3203" y="919"/>
                  </a:lnTo>
                  <a:cubicBezTo>
                    <a:pt x="3213" y="923"/>
                    <a:pt x="3222" y="932"/>
                    <a:pt x="3226" y="944"/>
                  </a:cubicBezTo>
                  <a:cubicBezTo>
                    <a:pt x="3229" y="955"/>
                    <a:pt x="3229" y="967"/>
                    <a:pt x="3223" y="978"/>
                  </a:cubicBezTo>
                  <a:lnTo>
                    <a:pt x="1406" y="4733"/>
                  </a:lnTo>
                  <a:cubicBezTo>
                    <a:pt x="1398" y="4748"/>
                    <a:pt x="1382" y="4758"/>
                    <a:pt x="1365" y="4758"/>
                  </a:cubicBezTo>
                  <a:cubicBezTo>
                    <a:pt x="1358" y="4758"/>
                    <a:pt x="1352" y="4756"/>
                    <a:pt x="1345" y="4753"/>
                  </a:cubicBezTo>
                  <a:lnTo>
                    <a:pt x="742" y="4461"/>
                  </a:lnTo>
                  <a:cubicBezTo>
                    <a:pt x="723" y="4449"/>
                    <a:pt x="714" y="4425"/>
                    <a:pt x="722" y="4402"/>
                  </a:cubicBezTo>
                  <a:lnTo>
                    <a:pt x="2540" y="646"/>
                  </a:lnTo>
                  <a:cubicBezTo>
                    <a:pt x="2548" y="631"/>
                    <a:pt x="2563" y="622"/>
                    <a:pt x="2580" y="622"/>
                  </a:cubicBezTo>
                  <a:close/>
                  <a:moveTo>
                    <a:pt x="2581" y="1"/>
                  </a:moveTo>
                  <a:cubicBezTo>
                    <a:pt x="2333" y="1"/>
                    <a:pt x="2096" y="139"/>
                    <a:pt x="1980" y="376"/>
                  </a:cubicBezTo>
                  <a:lnTo>
                    <a:pt x="162" y="4132"/>
                  </a:lnTo>
                  <a:cubicBezTo>
                    <a:pt x="1" y="4463"/>
                    <a:pt x="140" y="4862"/>
                    <a:pt x="471" y="5021"/>
                  </a:cubicBezTo>
                  <a:lnTo>
                    <a:pt x="1075" y="5314"/>
                  </a:lnTo>
                  <a:cubicBezTo>
                    <a:pt x="1165" y="5358"/>
                    <a:pt x="1263" y="5380"/>
                    <a:pt x="1364" y="5380"/>
                  </a:cubicBezTo>
                  <a:cubicBezTo>
                    <a:pt x="1619" y="5380"/>
                    <a:pt x="1853" y="5235"/>
                    <a:pt x="1964" y="5005"/>
                  </a:cubicBezTo>
                  <a:lnTo>
                    <a:pt x="3783" y="1249"/>
                  </a:lnTo>
                  <a:cubicBezTo>
                    <a:pt x="3944" y="919"/>
                    <a:pt x="3805" y="520"/>
                    <a:pt x="3474" y="359"/>
                  </a:cubicBezTo>
                  <a:lnTo>
                    <a:pt x="2870" y="67"/>
                  </a:lnTo>
                  <a:cubicBezTo>
                    <a:pt x="2776" y="22"/>
                    <a:pt x="2678" y="1"/>
                    <a:pt x="25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7" name="Google Shape;11897;p48"/>
            <p:cNvSpPr/>
            <p:nvPr/>
          </p:nvSpPr>
          <p:spPr>
            <a:xfrm>
              <a:off x="-1150125" y="1107375"/>
              <a:ext cx="264300" cy="244225"/>
            </a:xfrm>
            <a:custGeom>
              <a:avLst/>
              <a:gdLst/>
              <a:ahLst/>
              <a:cxnLst/>
              <a:rect l="l" t="t" r="r" b="b"/>
              <a:pathLst>
                <a:path w="10572" h="9769" extrusionOk="0">
                  <a:moveTo>
                    <a:pt x="5281" y="1"/>
                  </a:moveTo>
                  <a:cubicBezTo>
                    <a:pt x="2965" y="1"/>
                    <a:pt x="910" y="1654"/>
                    <a:pt x="482" y="4014"/>
                  </a:cubicBezTo>
                  <a:cubicBezTo>
                    <a:pt x="1" y="6668"/>
                    <a:pt x="1761" y="9209"/>
                    <a:pt x="4416" y="9690"/>
                  </a:cubicBezTo>
                  <a:cubicBezTo>
                    <a:pt x="4710" y="9743"/>
                    <a:pt x="5003" y="9769"/>
                    <a:pt x="5292" y="9769"/>
                  </a:cubicBezTo>
                  <a:cubicBezTo>
                    <a:pt x="7608" y="9769"/>
                    <a:pt x="9664" y="8115"/>
                    <a:pt x="10092" y="5756"/>
                  </a:cubicBezTo>
                  <a:cubicBezTo>
                    <a:pt x="10572" y="3103"/>
                    <a:pt x="8812" y="561"/>
                    <a:pt x="6158" y="80"/>
                  </a:cubicBezTo>
                  <a:cubicBezTo>
                    <a:pt x="5863" y="26"/>
                    <a:pt x="5570" y="1"/>
                    <a:pt x="52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8" name="Google Shape;11898;p48"/>
            <p:cNvSpPr/>
            <p:nvPr/>
          </p:nvSpPr>
          <p:spPr>
            <a:xfrm>
              <a:off x="-1156025" y="1099575"/>
              <a:ext cx="278625" cy="259800"/>
            </a:xfrm>
            <a:custGeom>
              <a:avLst/>
              <a:gdLst/>
              <a:ahLst/>
              <a:cxnLst/>
              <a:rect l="l" t="t" r="r" b="b"/>
              <a:pathLst>
                <a:path w="11145" h="10392" extrusionOk="0">
                  <a:moveTo>
                    <a:pt x="5513" y="623"/>
                  </a:moveTo>
                  <a:cubicBezTo>
                    <a:pt x="5790" y="623"/>
                    <a:pt x="6066" y="648"/>
                    <a:pt x="6338" y="697"/>
                  </a:cubicBezTo>
                  <a:cubicBezTo>
                    <a:pt x="8818" y="1148"/>
                    <a:pt x="10471" y="3532"/>
                    <a:pt x="10021" y="6012"/>
                  </a:cubicBezTo>
                  <a:cubicBezTo>
                    <a:pt x="9705" y="7758"/>
                    <a:pt x="8407" y="9164"/>
                    <a:pt x="6692" y="9617"/>
                  </a:cubicBezTo>
                  <a:cubicBezTo>
                    <a:pt x="6304" y="9720"/>
                    <a:pt x="5912" y="9770"/>
                    <a:pt x="5523" y="9770"/>
                  </a:cubicBezTo>
                  <a:cubicBezTo>
                    <a:pt x="4188" y="9770"/>
                    <a:pt x="2896" y="9184"/>
                    <a:pt x="2014" y="8131"/>
                  </a:cubicBezTo>
                  <a:cubicBezTo>
                    <a:pt x="876" y="6769"/>
                    <a:pt x="627" y="4873"/>
                    <a:pt x="1377" y="3264"/>
                  </a:cubicBezTo>
                  <a:cubicBezTo>
                    <a:pt x="2126" y="1656"/>
                    <a:pt x="3738" y="627"/>
                    <a:pt x="5513" y="623"/>
                  </a:cubicBezTo>
                  <a:close/>
                  <a:moveTo>
                    <a:pt x="5514" y="1"/>
                  </a:moveTo>
                  <a:cubicBezTo>
                    <a:pt x="4465" y="1"/>
                    <a:pt x="3442" y="318"/>
                    <a:pt x="2563" y="928"/>
                  </a:cubicBezTo>
                  <a:cubicBezTo>
                    <a:pt x="836" y="2124"/>
                    <a:pt x="1" y="4244"/>
                    <a:pt x="447" y="6296"/>
                  </a:cubicBezTo>
                  <a:cubicBezTo>
                    <a:pt x="891" y="8350"/>
                    <a:pt x="2529" y="9932"/>
                    <a:pt x="4596" y="10307"/>
                  </a:cubicBezTo>
                  <a:cubicBezTo>
                    <a:pt x="4905" y="10363"/>
                    <a:pt x="5218" y="10392"/>
                    <a:pt x="5533" y="10392"/>
                  </a:cubicBezTo>
                  <a:cubicBezTo>
                    <a:pt x="8041" y="10385"/>
                    <a:pt x="10185" y="8590"/>
                    <a:pt x="10633" y="6123"/>
                  </a:cubicBezTo>
                  <a:cubicBezTo>
                    <a:pt x="11144" y="3305"/>
                    <a:pt x="9267" y="597"/>
                    <a:pt x="6449" y="85"/>
                  </a:cubicBezTo>
                  <a:cubicBezTo>
                    <a:pt x="6137" y="29"/>
                    <a:pt x="5824" y="1"/>
                    <a:pt x="55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9" name="Google Shape;11899;p48"/>
            <p:cNvSpPr/>
            <p:nvPr/>
          </p:nvSpPr>
          <p:spPr>
            <a:xfrm>
              <a:off x="-1094875" y="1140625"/>
              <a:ext cx="201750" cy="186425"/>
            </a:xfrm>
            <a:custGeom>
              <a:avLst/>
              <a:gdLst/>
              <a:ahLst/>
              <a:cxnLst/>
              <a:rect l="l" t="t" r="r" b="b"/>
              <a:pathLst>
                <a:path w="8070" h="7457" extrusionOk="0">
                  <a:moveTo>
                    <a:pt x="4030" y="1"/>
                  </a:moveTo>
                  <a:cubicBezTo>
                    <a:pt x="2263" y="1"/>
                    <a:pt x="694" y="1263"/>
                    <a:pt x="368" y="3063"/>
                  </a:cubicBezTo>
                  <a:cubicBezTo>
                    <a:pt x="0" y="5090"/>
                    <a:pt x="1344" y="7029"/>
                    <a:pt x="3370" y="7396"/>
                  </a:cubicBezTo>
                  <a:cubicBezTo>
                    <a:pt x="3595" y="7437"/>
                    <a:pt x="3819" y="7457"/>
                    <a:pt x="4039" y="7457"/>
                  </a:cubicBezTo>
                  <a:cubicBezTo>
                    <a:pt x="5807" y="7457"/>
                    <a:pt x="7376" y="6194"/>
                    <a:pt x="7703" y="4393"/>
                  </a:cubicBezTo>
                  <a:cubicBezTo>
                    <a:pt x="8070" y="2368"/>
                    <a:pt x="6724" y="428"/>
                    <a:pt x="4699" y="61"/>
                  </a:cubicBezTo>
                  <a:cubicBezTo>
                    <a:pt x="4475" y="20"/>
                    <a:pt x="4251" y="1"/>
                    <a:pt x="40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0" name="Google Shape;11900;p48"/>
            <p:cNvSpPr/>
            <p:nvPr/>
          </p:nvSpPr>
          <p:spPr>
            <a:xfrm>
              <a:off x="-1103275" y="1132875"/>
              <a:ext cx="218575" cy="201950"/>
            </a:xfrm>
            <a:custGeom>
              <a:avLst/>
              <a:gdLst/>
              <a:ahLst/>
              <a:cxnLst/>
              <a:rect l="l" t="t" r="r" b="b"/>
              <a:pathLst>
                <a:path w="8743" h="8078" extrusionOk="0">
                  <a:moveTo>
                    <a:pt x="4370" y="622"/>
                  </a:moveTo>
                  <a:cubicBezTo>
                    <a:pt x="4575" y="622"/>
                    <a:pt x="4779" y="640"/>
                    <a:pt x="4981" y="678"/>
                  </a:cubicBezTo>
                  <a:cubicBezTo>
                    <a:pt x="6834" y="1014"/>
                    <a:pt x="8068" y="2795"/>
                    <a:pt x="7733" y="4648"/>
                  </a:cubicBezTo>
                  <a:cubicBezTo>
                    <a:pt x="7439" y="6305"/>
                    <a:pt x="5998" y="7469"/>
                    <a:pt x="4373" y="7469"/>
                  </a:cubicBezTo>
                  <a:cubicBezTo>
                    <a:pt x="4171" y="7469"/>
                    <a:pt x="3966" y="7451"/>
                    <a:pt x="3759" y="7413"/>
                  </a:cubicBezTo>
                  <a:cubicBezTo>
                    <a:pt x="1899" y="7076"/>
                    <a:pt x="666" y="5290"/>
                    <a:pt x="1010" y="3429"/>
                  </a:cubicBezTo>
                  <a:cubicBezTo>
                    <a:pt x="1309" y="1780"/>
                    <a:pt x="2750" y="622"/>
                    <a:pt x="4370" y="622"/>
                  </a:cubicBezTo>
                  <a:close/>
                  <a:moveTo>
                    <a:pt x="4368" y="0"/>
                  </a:moveTo>
                  <a:cubicBezTo>
                    <a:pt x="2455" y="0"/>
                    <a:pt x="751" y="1370"/>
                    <a:pt x="398" y="3319"/>
                  </a:cubicBezTo>
                  <a:cubicBezTo>
                    <a:pt x="0" y="5512"/>
                    <a:pt x="1456" y="7614"/>
                    <a:pt x="3651" y="8012"/>
                  </a:cubicBezTo>
                  <a:cubicBezTo>
                    <a:pt x="3892" y="8055"/>
                    <a:pt x="4136" y="8078"/>
                    <a:pt x="4380" y="8078"/>
                  </a:cubicBezTo>
                  <a:cubicBezTo>
                    <a:pt x="6328" y="8072"/>
                    <a:pt x="7997" y="6677"/>
                    <a:pt x="8344" y="4759"/>
                  </a:cubicBezTo>
                  <a:cubicBezTo>
                    <a:pt x="8742" y="2568"/>
                    <a:pt x="7282" y="462"/>
                    <a:pt x="5091" y="65"/>
                  </a:cubicBezTo>
                  <a:cubicBezTo>
                    <a:pt x="4848" y="21"/>
                    <a:pt x="4607" y="0"/>
                    <a:pt x="43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1" name="Google Shape;11901;p48"/>
            <p:cNvSpPr/>
            <p:nvPr/>
          </p:nvSpPr>
          <p:spPr>
            <a:xfrm>
              <a:off x="-1039825" y="1172025"/>
              <a:ext cx="144100" cy="133150"/>
            </a:xfrm>
            <a:custGeom>
              <a:avLst/>
              <a:gdLst/>
              <a:ahLst/>
              <a:cxnLst/>
              <a:rect l="l" t="t" r="r" b="b"/>
              <a:pathLst>
                <a:path w="5764" h="5326" extrusionOk="0">
                  <a:moveTo>
                    <a:pt x="2879" y="0"/>
                  </a:moveTo>
                  <a:cubicBezTo>
                    <a:pt x="1617" y="0"/>
                    <a:pt x="497" y="902"/>
                    <a:pt x="264" y="2188"/>
                  </a:cubicBezTo>
                  <a:cubicBezTo>
                    <a:pt x="0" y="3634"/>
                    <a:pt x="960" y="5021"/>
                    <a:pt x="2407" y="5283"/>
                  </a:cubicBezTo>
                  <a:cubicBezTo>
                    <a:pt x="2567" y="5312"/>
                    <a:pt x="2726" y="5326"/>
                    <a:pt x="2883" y="5326"/>
                  </a:cubicBezTo>
                  <a:cubicBezTo>
                    <a:pt x="4146" y="5326"/>
                    <a:pt x="5268" y="4424"/>
                    <a:pt x="5501" y="3137"/>
                  </a:cubicBezTo>
                  <a:cubicBezTo>
                    <a:pt x="5763" y="1691"/>
                    <a:pt x="4803" y="306"/>
                    <a:pt x="3357" y="43"/>
                  </a:cubicBezTo>
                  <a:cubicBezTo>
                    <a:pt x="3197" y="14"/>
                    <a:pt x="3037" y="0"/>
                    <a:pt x="28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2" name="Google Shape;11902;p48"/>
            <p:cNvSpPr/>
            <p:nvPr/>
          </p:nvSpPr>
          <p:spPr>
            <a:xfrm>
              <a:off x="-1048200" y="1164250"/>
              <a:ext cx="160900" cy="148700"/>
            </a:xfrm>
            <a:custGeom>
              <a:avLst/>
              <a:gdLst/>
              <a:ahLst/>
              <a:cxnLst/>
              <a:rect l="l" t="t" r="r" b="b"/>
              <a:pathLst>
                <a:path w="6436" h="5948" extrusionOk="0">
                  <a:moveTo>
                    <a:pt x="3211" y="622"/>
                  </a:moveTo>
                  <a:cubicBezTo>
                    <a:pt x="3354" y="622"/>
                    <a:pt x="3496" y="635"/>
                    <a:pt x="3636" y="661"/>
                  </a:cubicBezTo>
                  <a:cubicBezTo>
                    <a:pt x="4913" y="893"/>
                    <a:pt x="5762" y="2115"/>
                    <a:pt x="5530" y="3393"/>
                  </a:cubicBezTo>
                  <a:cubicBezTo>
                    <a:pt x="5324" y="4527"/>
                    <a:pt x="4332" y="5325"/>
                    <a:pt x="3218" y="5325"/>
                  </a:cubicBezTo>
                  <a:cubicBezTo>
                    <a:pt x="3079" y="5325"/>
                    <a:pt x="2938" y="5313"/>
                    <a:pt x="2797" y="5287"/>
                  </a:cubicBezTo>
                  <a:cubicBezTo>
                    <a:pt x="1522" y="5056"/>
                    <a:pt x="673" y="3830"/>
                    <a:pt x="904" y="2554"/>
                  </a:cubicBezTo>
                  <a:cubicBezTo>
                    <a:pt x="1106" y="1438"/>
                    <a:pt x="2076" y="626"/>
                    <a:pt x="3211" y="622"/>
                  </a:cubicBezTo>
                  <a:close/>
                  <a:moveTo>
                    <a:pt x="3213" y="1"/>
                  </a:moveTo>
                  <a:cubicBezTo>
                    <a:pt x="1803" y="1"/>
                    <a:pt x="552" y="1007"/>
                    <a:pt x="292" y="2443"/>
                  </a:cubicBezTo>
                  <a:cubicBezTo>
                    <a:pt x="0" y="4056"/>
                    <a:pt x="1074" y="5606"/>
                    <a:pt x="2686" y="5898"/>
                  </a:cubicBezTo>
                  <a:cubicBezTo>
                    <a:pt x="2862" y="5930"/>
                    <a:pt x="3040" y="5946"/>
                    <a:pt x="3218" y="5947"/>
                  </a:cubicBezTo>
                  <a:cubicBezTo>
                    <a:pt x="4627" y="5947"/>
                    <a:pt x="5881" y="4938"/>
                    <a:pt x="6143" y="3504"/>
                  </a:cubicBezTo>
                  <a:cubicBezTo>
                    <a:pt x="6436" y="1888"/>
                    <a:pt x="5363" y="341"/>
                    <a:pt x="3747" y="49"/>
                  </a:cubicBezTo>
                  <a:cubicBezTo>
                    <a:pt x="3567" y="16"/>
                    <a:pt x="3389" y="1"/>
                    <a:pt x="32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3" name="Google Shape;11903;p48"/>
            <p:cNvSpPr/>
            <p:nvPr/>
          </p:nvSpPr>
          <p:spPr>
            <a:xfrm>
              <a:off x="-1405325" y="965425"/>
              <a:ext cx="227675" cy="224500"/>
            </a:xfrm>
            <a:custGeom>
              <a:avLst/>
              <a:gdLst/>
              <a:ahLst/>
              <a:cxnLst/>
              <a:rect l="l" t="t" r="r" b="b"/>
              <a:pathLst>
                <a:path w="9107" h="8980" extrusionOk="0">
                  <a:moveTo>
                    <a:pt x="4658" y="0"/>
                  </a:moveTo>
                  <a:cubicBezTo>
                    <a:pt x="2652" y="0"/>
                    <a:pt x="841" y="1553"/>
                    <a:pt x="444" y="3745"/>
                  </a:cubicBezTo>
                  <a:cubicBezTo>
                    <a:pt x="0" y="6190"/>
                    <a:pt x="1480" y="8505"/>
                    <a:pt x="3750" y="8916"/>
                  </a:cubicBezTo>
                  <a:cubicBezTo>
                    <a:pt x="3985" y="8959"/>
                    <a:pt x="4218" y="8979"/>
                    <a:pt x="4449" y="8979"/>
                  </a:cubicBezTo>
                  <a:cubicBezTo>
                    <a:pt x="6456" y="8979"/>
                    <a:pt x="8266" y="7428"/>
                    <a:pt x="8663" y="5236"/>
                  </a:cubicBezTo>
                  <a:cubicBezTo>
                    <a:pt x="9106" y="2791"/>
                    <a:pt x="7625" y="475"/>
                    <a:pt x="5356" y="63"/>
                  </a:cubicBezTo>
                  <a:cubicBezTo>
                    <a:pt x="5122" y="21"/>
                    <a:pt x="4888" y="0"/>
                    <a:pt x="46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4" name="Google Shape;11904;p48"/>
            <p:cNvSpPr/>
            <p:nvPr/>
          </p:nvSpPr>
          <p:spPr>
            <a:xfrm>
              <a:off x="-1413750" y="957675"/>
              <a:ext cx="244500" cy="240050"/>
            </a:xfrm>
            <a:custGeom>
              <a:avLst/>
              <a:gdLst/>
              <a:ahLst/>
              <a:cxnLst/>
              <a:rect l="l" t="t" r="r" b="b"/>
              <a:pathLst>
                <a:path w="9780" h="9602" extrusionOk="0">
                  <a:moveTo>
                    <a:pt x="4996" y="622"/>
                  </a:moveTo>
                  <a:cubicBezTo>
                    <a:pt x="5212" y="622"/>
                    <a:pt x="5426" y="641"/>
                    <a:pt x="5637" y="679"/>
                  </a:cubicBezTo>
                  <a:cubicBezTo>
                    <a:pt x="7734" y="1060"/>
                    <a:pt x="9106" y="3217"/>
                    <a:pt x="8694" y="5490"/>
                  </a:cubicBezTo>
                  <a:cubicBezTo>
                    <a:pt x="8493" y="6595"/>
                    <a:pt x="7907" y="7559"/>
                    <a:pt x="7042" y="8208"/>
                  </a:cubicBezTo>
                  <a:cubicBezTo>
                    <a:pt x="6366" y="8715"/>
                    <a:pt x="5584" y="8979"/>
                    <a:pt x="4788" y="8979"/>
                  </a:cubicBezTo>
                  <a:cubicBezTo>
                    <a:pt x="4573" y="8979"/>
                    <a:pt x="4358" y="8959"/>
                    <a:pt x="4143" y="8921"/>
                  </a:cubicBezTo>
                  <a:cubicBezTo>
                    <a:pt x="2045" y="8540"/>
                    <a:pt x="675" y="6382"/>
                    <a:pt x="1086" y="4110"/>
                  </a:cubicBezTo>
                  <a:cubicBezTo>
                    <a:pt x="1456" y="2071"/>
                    <a:pt x="3139" y="622"/>
                    <a:pt x="4996" y="622"/>
                  </a:cubicBezTo>
                  <a:close/>
                  <a:moveTo>
                    <a:pt x="4997" y="0"/>
                  </a:moveTo>
                  <a:cubicBezTo>
                    <a:pt x="2844" y="0"/>
                    <a:pt x="898" y="1660"/>
                    <a:pt x="474" y="3999"/>
                  </a:cubicBezTo>
                  <a:cubicBezTo>
                    <a:pt x="1" y="6609"/>
                    <a:pt x="1597" y="9091"/>
                    <a:pt x="4032" y="9533"/>
                  </a:cubicBezTo>
                  <a:cubicBezTo>
                    <a:pt x="4282" y="9579"/>
                    <a:pt x="4537" y="9601"/>
                    <a:pt x="4791" y="9601"/>
                  </a:cubicBezTo>
                  <a:cubicBezTo>
                    <a:pt x="5720" y="9601"/>
                    <a:pt x="6630" y="9294"/>
                    <a:pt x="7416" y="8705"/>
                  </a:cubicBezTo>
                  <a:cubicBezTo>
                    <a:pt x="8407" y="7963"/>
                    <a:pt x="9078" y="6860"/>
                    <a:pt x="9306" y="5600"/>
                  </a:cubicBezTo>
                  <a:cubicBezTo>
                    <a:pt x="9779" y="2991"/>
                    <a:pt x="8182" y="509"/>
                    <a:pt x="5748" y="68"/>
                  </a:cubicBezTo>
                  <a:cubicBezTo>
                    <a:pt x="5496" y="22"/>
                    <a:pt x="5245" y="0"/>
                    <a:pt x="49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5" name="Google Shape;11905;p48"/>
            <p:cNvSpPr/>
            <p:nvPr/>
          </p:nvSpPr>
          <p:spPr>
            <a:xfrm>
              <a:off x="-1344850" y="997050"/>
              <a:ext cx="160450" cy="170975"/>
            </a:xfrm>
            <a:custGeom>
              <a:avLst/>
              <a:gdLst/>
              <a:ahLst/>
              <a:cxnLst/>
              <a:rect l="l" t="t" r="r" b="b"/>
              <a:pathLst>
                <a:path w="6418" h="6839" extrusionOk="0">
                  <a:moveTo>
                    <a:pt x="3374" y="1"/>
                  </a:moveTo>
                  <a:cubicBezTo>
                    <a:pt x="1953" y="1"/>
                    <a:pt x="645" y="1210"/>
                    <a:pt x="339" y="2900"/>
                  </a:cubicBezTo>
                  <a:cubicBezTo>
                    <a:pt x="1" y="4765"/>
                    <a:pt x="1012" y="6512"/>
                    <a:pt x="2597" y="6798"/>
                  </a:cubicBezTo>
                  <a:cubicBezTo>
                    <a:pt x="2747" y="6825"/>
                    <a:pt x="2896" y="6839"/>
                    <a:pt x="3045" y="6839"/>
                  </a:cubicBezTo>
                  <a:cubicBezTo>
                    <a:pt x="4466" y="6839"/>
                    <a:pt x="5774" y="5630"/>
                    <a:pt x="6079" y="3941"/>
                  </a:cubicBezTo>
                  <a:cubicBezTo>
                    <a:pt x="6418" y="2074"/>
                    <a:pt x="5407" y="329"/>
                    <a:pt x="3822" y="41"/>
                  </a:cubicBezTo>
                  <a:cubicBezTo>
                    <a:pt x="3672" y="14"/>
                    <a:pt x="3522" y="1"/>
                    <a:pt x="3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6" name="Google Shape;11906;p48"/>
            <p:cNvSpPr/>
            <p:nvPr/>
          </p:nvSpPr>
          <p:spPr>
            <a:xfrm>
              <a:off x="-1353250" y="989300"/>
              <a:ext cx="177275" cy="186525"/>
            </a:xfrm>
            <a:custGeom>
              <a:avLst/>
              <a:gdLst/>
              <a:ahLst/>
              <a:cxnLst/>
              <a:rect l="l" t="t" r="r" b="b"/>
              <a:pathLst>
                <a:path w="7091" h="7461" extrusionOk="0">
                  <a:moveTo>
                    <a:pt x="3711" y="623"/>
                  </a:moveTo>
                  <a:cubicBezTo>
                    <a:pt x="3843" y="623"/>
                    <a:pt x="3973" y="634"/>
                    <a:pt x="4103" y="658"/>
                  </a:cubicBezTo>
                  <a:cubicBezTo>
                    <a:pt x="5517" y="915"/>
                    <a:pt x="6418" y="2502"/>
                    <a:pt x="6110" y="4195"/>
                  </a:cubicBezTo>
                  <a:cubicBezTo>
                    <a:pt x="5831" y="5732"/>
                    <a:pt x="4653" y="6838"/>
                    <a:pt x="3381" y="6838"/>
                  </a:cubicBezTo>
                  <a:cubicBezTo>
                    <a:pt x="3251" y="6838"/>
                    <a:pt x="3120" y="6827"/>
                    <a:pt x="2989" y="6803"/>
                  </a:cubicBezTo>
                  <a:cubicBezTo>
                    <a:pt x="1575" y="6546"/>
                    <a:pt x="674" y="4960"/>
                    <a:pt x="981" y="3266"/>
                  </a:cubicBezTo>
                  <a:cubicBezTo>
                    <a:pt x="1259" y="1728"/>
                    <a:pt x="2438" y="623"/>
                    <a:pt x="3711" y="623"/>
                  </a:cubicBezTo>
                  <a:close/>
                  <a:moveTo>
                    <a:pt x="3714" y="1"/>
                  </a:moveTo>
                  <a:cubicBezTo>
                    <a:pt x="2145" y="1"/>
                    <a:pt x="702" y="1317"/>
                    <a:pt x="369" y="3155"/>
                  </a:cubicBezTo>
                  <a:cubicBezTo>
                    <a:pt x="0" y="5186"/>
                    <a:pt x="1126" y="7097"/>
                    <a:pt x="2877" y="7415"/>
                  </a:cubicBezTo>
                  <a:cubicBezTo>
                    <a:pt x="3043" y="7445"/>
                    <a:pt x="3210" y="7460"/>
                    <a:pt x="3378" y="7461"/>
                  </a:cubicBezTo>
                  <a:cubicBezTo>
                    <a:pt x="4947" y="7461"/>
                    <a:pt x="6389" y="6144"/>
                    <a:pt x="6722" y="4307"/>
                  </a:cubicBezTo>
                  <a:cubicBezTo>
                    <a:pt x="7090" y="2275"/>
                    <a:pt x="5965" y="363"/>
                    <a:pt x="4214" y="46"/>
                  </a:cubicBezTo>
                  <a:cubicBezTo>
                    <a:pt x="4046" y="15"/>
                    <a:pt x="3879" y="1"/>
                    <a:pt x="37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7" name="Google Shape;11907;p48"/>
            <p:cNvSpPr/>
            <p:nvPr/>
          </p:nvSpPr>
          <p:spPr>
            <a:xfrm>
              <a:off x="-1297875" y="1024100"/>
              <a:ext cx="92300" cy="121550"/>
            </a:xfrm>
            <a:custGeom>
              <a:avLst/>
              <a:gdLst/>
              <a:ahLst/>
              <a:cxnLst/>
              <a:rect l="l" t="t" r="r" b="b"/>
              <a:pathLst>
                <a:path w="3692" h="4862" extrusionOk="0">
                  <a:moveTo>
                    <a:pt x="2086" y="1"/>
                  </a:moveTo>
                  <a:cubicBezTo>
                    <a:pt x="1266" y="1"/>
                    <a:pt x="466" y="907"/>
                    <a:pt x="243" y="2141"/>
                  </a:cubicBezTo>
                  <a:cubicBezTo>
                    <a:pt x="1" y="3473"/>
                    <a:pt x="524" y="4683"/>
                    <a:pt x="1409" y="4844"/>
                  </a:cubicBezTo>
                  <a:cubicBezTo>
                    <a:pt x="1475" y="4856"/>
                    <a:pt x="1540" y="4862"/>
                    <a:pt x="1606" y="4862"/>
                  </a:cubicBezTo>
                  <a:cubicBezTo>
                    <a:pt x="2426" y="4862"/>
                    <a:pt x="3225" y="3956"/>
                    <a:pt x="3450" y="2722"/>
                  </a:cubicBezTo>
                  <a:cubicBezTo>
                    <a:pt x="3692" y="1390"/>
                    <a:pt x="3170" y="179"/>
                    <a:pt x="2284" y="19"/>
                  </a:cubicBezTo>
                  <a:cubicBezTo>
                    <a:pt x="2218" y="7"/>
                    <a:pt x="2152" y="1"/>
                    <a:pt x="20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8" name="Google Shape;11908;p48"/>
            <p:cNvSpPr/>
            <p:nvPr/>
          </p:nvSpPr>
          <p:spPr>
            <a:xfrm>
              <a:off x="-997950" y="1075900"/>
              <a:ext cx="51575" cy="69575"/>
            </a:xfrm>
            <a:custGeom>
              <a:avLst/>
              <a:gdLst/>
              <a:ahLst/>
              <a:cxnLst/>
              <a:rect l="l" t="t" r="r" b="b"/>
              <a:pathLst>
                <a:path w="2063" h="2783" extrusionOk="0">
                  <a:moveTo>
                    <a:pt x="794" y="0"/>
                  </a:moveTo>
                  <a:lnTo>
                    <a:pt x="0" y="2501"/>
                  </a:lnTo>
                  <a:lnTo>
                    <a:pt x="1341" y="2782"/>
                  </a:lnTo>
                  <a:lnTo>
                    <a:pt x="2063" y="500"/>
                  </a:lnTo>
                  <a:lnTo>
                    <a:pt x="7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9" name="Google Shape;11909;p48"/>
            <p:cNvSpPr/>
            <p:nvPr/>
          </p:nvSpPr>
          <p:spPr>
            <a:xfrm>
              <a:off x="-1007950" y="1065625"/>
              <a:ext cx="71225" cy="88900"/>
            </a:xfrm>
            <a:custGeom>
              <a:avLst/>
              <a:gdLst/>
              <a:ahLst/>
              <a:cxnLst/>
              <a:rect l="l" t="t" r="r" b="b"/>
              <a:pathLst>
                <a:path w="2849" h="3556" extrusionOk="0">
                  <a:moveTo>
                    <a:pt x="1390" y="823"/>
                  </a:moveTo>
                  <a:lnTo>
                    <a:pt x="2080" y="1094"/>
                  </a:lnTo>
                  <a:lnTo>
                    <a:pt x="1529" y="2832"/>
                  </a:lnTo>
                  <a:lnTo>
                    <a:pt x="801" y="2678"/>
                  </a:lnTo>
                  <a:lnTo>
                    <a:pt x="1390" y="823"/>
                  </a:lnTo>
                  <a:close/>
                  <a:moveTo>
                    <a:pt x="999" y="1"/>
                  </a:moveTo>
                  <a:lnTo>
                    <a:pt x="0" y="3145"/>
                  </a:lnTo>
                  <a:lnTo>
                    <a:pt x="1953" y="3556"/>
                  </a:lnTo>
                  <a:lnTo>
                    <a:pt x="2848" y="727"/>
                  </a:lnTo>
                  <a:lnTo>
                    <a:pt x="9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0" name="Google Shape;11910;p48"/>
            <p:cNvSpPr/>
            <p:nvPr/>
          </p:nvSpPr>
          <p:spPr>
            <a:xfrm>
              <a:off x="-1294050" y="942175"/>
              <a:ext cx="44875" cy="49200"/>
            </a:xfrm>
            <a:custGeom>
              <a:avLst/>
              <a:gdLst/>
              <a:ahLst/>
              <a:cxnLst/>
              <a:rect l="l" t="t" r="r" b="b"/>
              <a:pathLst>
                <a:path w="1795" h="1968" extrusionOk="0">
                  <a:moveTo>
                    <a:pt x="433" y="0"/>
                  </a:moveTo>
                  <a:lnTo>
                    <a:pt x="1" y="1602"/>
                  </a:lnTo>
                  <a:lnTo>
                    <a:pt x="1265" y="1967"/>
                  </a:lnTo>
                  <a:lnTo>
                    <a:pt x="1794" y="320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1" name="Google Shape;11911;p48"/>
            <p:cNvSpPr/>
            <p:nvPr/>
          </p:nvSpPr>
          <p:spPr>
            <a:xfrm>
              <a:off x="-1303575" y="932900"/>
              <a:ext cx="64400" cy="68025"/>
            </a:xfrm>
            <a:custGeom>
              <a:avLst/>
              <a:gdLst/>
              <a:ahLst/>
              <a:cxnLst/>
              <a:rect l="l" t="t" r="r" b="b"/>
              <a:pathLst>
                <a:path w="2576" h="2721" extrusionOk="0">
                  <a:moveTo>
                    <a:pt x="1036" y="743"/>
                  </a:moveTo>
                  <a:lnTo>
                    <a:pt x="1776" y="916"/>
                  </a:lnTo>
                  <a:lnTo>
                    <a:pt x="1442" y="1955"/>
                  </a:lnTo>
                  <a:lnTo>
                    <a:pt x="761" y="1759"/>
                  </a:lnTo>
                  <a:lnTo>
                    <a:pt x="1036" y="743"/>
                  </a:lnTo>
                  <a:close/>
                  <a:moveTo>
                    <a:pt x="591" y="1"/>
                  </a:moveTo>
                  <a:lnTo>
                    <a:pt x="1" y="2188"/>
                  </a:lnTo>
                  <a:lnTo>
                    <a:pt x="1850" y="2720"/>
                  </a:lnTo>
                  <a:lnTo>
                    <a:pt x="2575" y="465"/>
                  </a:lnTo>
                  <a:lnTo>
                    <a:pt x="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2" name="Google Shape;11912;p48"/>
            <p:cNvSpPr/>
            <p:nvPr/>
          </p:nvSpPr>
          <p:spPr>
            <a:xfrm>
              <a:off x="-1304000" y="662525"/>
              <a:ext cx="499200" cy="438950"/>
            </a:xfrm>
            <a:custGeom>
              <a:avLst/>
              <a:gdLst/>
              <a:ahLst/>
              <a:cxnLst/>
              <a:rect l="l" t="t" r="r" b="b"/>
              <a:pathLst>
                <a:path w="19968" h="17558" extrusionOk="0">
                  <a:moveTo>
                    <a:pt x="8905" y="1"/>
                  </a:moveTo>
                  <a:cubicBezTo>
                    <a:pt x="2225" y="1"/>
                    <a:pt x="377" y="8057"/>
                    <a:pt x="196" y="9052"/>
                  </a:cubicBezTo>
                  <a:cubicBezTo>
                    <a:pt x="1" y="10126"/>
                    <a:pt x="713" y="11153"/>
                    <a:pt x="1787" y="11348"/>
                  </a:cubicBezTo>
                  <a:cubicBezTo>
                    <a:pt x="1907" y="11370"/>
                    <a:pt x="2025" y="11380"/>
                    <a:pt x="2142" y="11380"/>
                  </a:cubicBezTo>
                  <a:cubicBezTo>
                    <a:pt x="3079" y="11380"/>
                    <a:pt x="3911" y="10711"/>
                    <a:pt x="4084" y="9756"/>
                  </a:cubicBezTo>
                  <a:cubicBezTo>
                    <a:pt x="4091" y="9715"/>
                    <a:pt x="4094" y="9673"/>
                    <a:pt x="4100" y="9632"/>
                  </a:cubicBezTo>
                  <a:lnTo>
                    <a:pt x="4106" y="9633"/>
                  </a:lnTo>
                  <a:cubicBezTo>
                    <a:pt x="4106" y="9633"/>
                    <a:pt x="5271" y="2640"/>
                    <a:pt x="8858" y="2640"/>
                  </a:cubicBezTo>
                  <a:cubicBezTo>
                    <a:pt x="8914" y="2640"/>
                    <a:pt x="8970" y="2641"/>
                    <a:pt x="9027" y="2645"/>
                  </a:cubicBezTo>
                  <a:cubicBezTo>
                    <a:pt x="12572" y="2857"/>
                    <a:pt x="12849" y="5458"/>
                    <a:pt x="13066" y="7707"/>
                  </a:cubicBezTo>
                  <a:cubicBezTo>
                    <a:pt x="13191" y="9000"/>
                    <a:pt x="12763" y="11062"/>
                    <a:pt x="12377" y="12582"/>
                  </a:cubicBezTo>
                  <a:cubicBezTo>
                    <a:pt x="12126" y="12951"/>
                    <a:pt x="11954" y="13369"/>
                    <a:pt x="11874" y="13808"/>
                  </a:cubicBezTo>
                  <a:cubicBezTo>
                    <a:pt x="11831" y="14053"/>
                    <a:pt x="11018" y="17052"/>
                    <a:pt x="14450" y="17524"/>
                  </a:cubicBezTo>
                  <a:cubicBezTo>
                    <a:pt x="14613" y="17546"/>
                    <a:pt x="14775" y="17557"/>
                    <a:pt x="14936" y="17557"/>
                  </a:cubicBezTo>
                  <a:cubicBezTo>
                    <a:pt x="16495" y="17557"/>
                    <a:pt x="17879" y="16524"/>
                    <a:pt x="18165" y="14949"/>
                  </a:cubicBezTo>
                  <a:cubicBezTo>
                    <a:pt x="18184" y="14844"/>
                    <a:pt x="18197" y="14739"/>
                    <a:pt x="18206" y="14634"/>
                  </a:cubicBezTo>
                  <a:cubicBezTo>
                    <a:pt x="19967" y="4913"/>
                    <a:pt x="16939" y="1312"/>
                    <a:pt x="10562" y="156"/>
                  </a:cubicBezTo>
                  <a:cubicBezTo>
                    <a:pt x="9979" y="50"/>
                    <a:pt x="9427" y="1"/>
                    <a:pt x="89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3" name="Google Shape;11913;p48"/>
            <p:cNvSpPr/>
            <p:nvPr/>
          </p:nvSpPr>
          <p:spPr>
            <a:xfrm>
              <a:off x="-1312200" y="654825"/>
              <a:ext cx="492650" cy="454375"/>
            </a:xfrm>
            <a:custGeom>
              <a:avLst/>
              <a:gdLst/>
              <a:ahLst/>
              <a:cxnLst/>
              <a:rect l="l" t="t" r="r" b="b"/>
              <a:pathLst>
                <a:path w="19706" h="18175" extrusionOk="0">
                  <a:moveTo>
                    <a:pt x="9223" y="619"/>
                  </a:moveTo>
                  <a:cubicBezTo>
                    <a:pt x="9741" y="619"/>
                    <a:pt x="10278" y="670"/>
                    <a:pt x="10833" y="770"/>
                  </a:cubicBezTo>
                  <a:cubicBezTo>
                    <a:pt x="14175" y="1376"/>
                    <a:pt x="16290" y="2608"/>
                    <a:pt x="17495" y="4649"/>
                  </a:cubicBezTo>
                  <a:cubicBezTo>
                    <a:pt x="18827" y="6906"/>
                    <a:pt x="19066" y="10255"/>
                    <a:pt x="18227" y="14888"/>
                  </a:cubicBezTo>
                  <a:lnTo>
                    <a:pt x="18222" y="14917"/>
                  </a:lnTo>
                  <a:cubicBezTo>
                    <a:pt x="18214" y="15015"/>
                    <a:pt x="18202" y="15111"/>
                    <a:pt x="18186" y="15201"/>
                  </a:cubicBezTo>
                  <a:cubicBezTo>
                    <a:pt x="17936" y="16584"/>
                    <a:pt x="16694" y="17553"/>
                    <a:pt x="15261" y="17553"/>
                  </a:cubicBezTo>
                  <a:cubicBezTo>
                    <a:pt x="15115" y="17553"/>
                    <a:pt x="14968" y="17543"/>
                    <a:pt x="14819" y="17523"/>
                  </a:cubicBezTo>
                  <a:cubicBezTo>
                    <a:pt x="13866" y="17393"/>
                    <a:pt x="13186" y="17045"/>
                    <a:pt x="12796" y="16489"/>
                  </a:cubicBezTo>
                  <a:cubicBezTo>
                    <a:pt x="12522" y="16099"/>
                    <a:pt x="12248" y="15389"/>
                    <a:pt x="12495" y="14232"/>
                  </a:cubicBezTo>
                  <a:lnTo>
                    <a:pt x="12508" y="14172"/>
                  </a:lnTo>
                  <a:cubicBezTo>
                    <a:pt x="12579" y="13775"/>
                    <a:pt x="12734" y="13398"/>
                    <a:pt x="12961" y="13066"/>
                  </a:cubicBezTo>
                  <a:lnTo>
                    <a:pt x="12992" y="13020"/>
                  </a:lnTo>
                  <a:lnTo>
                    <a:pt x="13007" y="12967"/>
                  </a:lnTo>
                  <a:cubicBezTo>
                    <a:pt x="13396" y="11433"/>
                    <a:pt x="13833" y="9323"/>
                    <a:pt x="13704" y="7986"/>
                  </a:cubicBezTo>
                  <a:cubicBezTo>
                    <a:pt x="13495" y="5828"/>
                    <a:pt x="13209" y="2872"/>
                    <a:pt x="9374" y="2643"/>
                  </a:cubicBezTo>
                  <a:cubicBezTo>
                    <a:pt x="9309" y="2638"/>
                    <a:pt x="9247" y="2637"/>
                    <a:pt x="9184" y="2637"/>
                  </a:cubicBezTo>
                  <a:cubicBezTo>
                    <a:pt x="5792" y="2637"/>
                    <a:pt x="4468" y="8167"/>
                    <a:pt x="4185" y="9576"/>
                  </a:cubicBezTo>
                  <a:lnTo>
                    <a:pt x="4159" y="9571"/>
                  </a:lnTo>
                  <a:lnTo>
                    <a:pt x="4114" y="9940"/>
                  </a:lnTo>
                  <a:cubicBezTo>
                    <a:pt x="4112" y="9963"/>
                    <a:pt x="4109" y="9986"/>
                    <a:pt x="4105" y="10010"/>
                  </a:cubicBezTo>
                  <a:cubicBezTo>
                    <a:pt x="3959" y="10813"/>
                    <a:pt x="3258" y="11377"/>
                    <a:pt x="2469" y="11377"/>
                  </a:cubicBezTo>
                  <a:cubicBezTo>
                    <a:pt x="2371" y="11377"/>
                    <a:pt x="2271" y="11368"/>
                    <a:pt x="2170" y="11349"/>
                  </a:cubicBezTo>
                  <a:cubicBezTo>
                    <a:pt x="1266" y="11186"/>
                    <a:pt x="665" y="10320"/>
                    <a:pt x="829" y="9416"/>
                  </a:cubicBezTo>
                  <a:cubicBezTo>
                    <a:pt x="850" y="9299"/>
                    <a:pt x="1363" y="6551"/>
                    <a:pt x="3021" y="4139"/>
                  </a:cubicBezTo>
                  <a:cubicBezTo>
                    <a:pt x="4630" y="1798"/>
                    <a:pt x="6712" y="619"/>
                    <a:pt x="9223" y="619"/>
                  </a:cubicBezTo>
                  <a:close/>
                  <a:moveTo>
                    <a:pt x="9254" y="1"/>
                  </a:moveTo>
                  <a:cubicBezTo>
                    <a:pt x="6536" y="1"/>
                    <a:pt x="4227" y="1289"/>
                    <a:pt x="2510" y="3786"/>
                  </a:cubicBezTo>
                  <a:cubicBezTo>
                    <a:pt x="776" y="6307"/>
                    <a:pt x="240" y="9183"/>
                    <a:pt x="218" y="9304"/>
                  </a:cubicBezTo>
                  <a:cubicBezTo>
                    <a:pt x="0" y="10510"/>
                    <a:pt x="772" y="11673"/>
                    <a:pt x="1968" y="11942"/>
                  </a:cubicBezTo>
                  <a:cubicBezTo>
                    <a:pt x="2136" y="11980"/>
                    <a:pt x="2304" y="11998"/>
                    <a:pt x="2470" y="11998"/>
                  </a:cubicBezTo>
                  <a:cubicBezTo>
                    <a:pt x="3482" y="11998"/>
                    <a:pt x="4403" y="11322"/>
                    <a:pt x="4676" y="10305"/>
                  </a:cubicBezTo>
                  <a:lnTo>
                    <a:pt x="4689" y="10307"/>
                  </a:lnTo>
                  <a:lnTo>
                    <a:pt x="4741" y="9993"/>
                  </a:lnTo>
                  <a:cubicBezTo>
                    <a:pt x="4753" y="9924"/>
                    <a:pt x="5896" y="3259"/>
                    <a:pt x="9191" y="3259"/>
                  </a:cubicBezTo>
                  <a:cubicBezTo>
                    <a:pt x="9239" y="3259"/>
                    <a:pt x="9288" y="3260"/>
                    <a:pt x="9337" y="3263"/>
                  </a:cubicBezTo>
                  <a:cubicBezTo>
                    <a:pt x="12642" y="3461"/>
                    <a:pt x="12867" y="5792"/>
                    <a:pt x="13085" y="8046"/>
                  </a:cubicBezTo>
                  <a:cubicBezTo>
                    <a:pt x="13204" y="9280"/>
                    <a:pt x="12792" y="11281"/>
                    <a:pt x="12418" y="12762"/>
                  </a:cubicBezTo>
                  <a:cubicBezTo>
                    <a:pt x="12158" y="13156"/>
                    <a:pt x="11981" y="13597"/>
                    <a:pt x="11896" y="14061"/>
                  </a:cubicBezTo>
                  <a:lnTo>
                    <a:pt x="11888" y="14101"/>
                  </a:lnTo>
                  <a:cubicBezTo>
                    <a:pt x="11593" y="15478"/>
                    <a:pt x="11942" y="16354"/>
                    <a:pt x="12288" y="16847"/>
                  </a:cubicBezTo>
                  <a:cubicBezTo>
                    <a:pt x="12780" y="17549"/>
                    <a:pt x="13603" y="17983"/>
                    <a:pt x="14734" y="18140"/>
                  </a:cubicBezTo>
                  <a:cubicBezTo>
                    <a:pt x="14909" y="18164"/>
                    <a:pt x="15085" y="18175"/>
                    <a:pt x="15260" y="18175"/>
                  </a:cubicBezTo>
                  <a:cubicBezTo>
                    <a:pt x="16991" y="18175"/>
                    <a:pt x="18494" y="16996"/>
                    <a:pt x="18798" y="15313"/>
                  </a:cubicBezTo>
                  <a:cubicBezTo>
                    <a:pt x="18818" y="15208"/>
                    <a:pt x="18831" y="15097"/>
                    <a:pt x="18842" y="14983"/>
                  </a:cubicBezTo>
                  <a:cubicBezTo>
                    <a:pt x="19706" y="10206"/>
                    <a:pt x="19440" y="6721"/>
                    <a:pt x="18031" y="4334"/>
                  </a:cubicBezTo>
                  <a:cubicBezTo>
                    <a:pt x="16728" y="2125"/>
                    <a:pt x="14476" y="799"/>
                    <a:pt x="10944" y="158"/>
                  </a:cubicBezTo>
                  <a:cubicBezTo>
                    <a:pt x="10365" y="53"/>
                    <a:pt x="9801" y="1"/>
                    <a:pt x="9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4" name="Google Shape;11914;p48"/>
            <p:cNvSpPr/>
            <p:nvPr/>
          </p:nvSpPr>
          <p:spPr>
            <a:xfrm>
              <a:off x="-1035575" y="710825"/>
              <a:ext cx="165000" cy="382575"/>
            </a:xfrm>
            <a:custGeom>
              <a:avLst/>
              <a:gdLst/>
              <a:ahLst/>
              <a:cxnLst/>
              <a:rect l="l" t="t" r="r" b="b"/>
              <a:pathLst>
                <a:path w="6600" h="15303" extrusionOk="0">
                  <a:moveTo>
                    <a:pt x="234" y="1"/>
                  </a:moveTo>
                  <a:cubicBezTo>
                    <a:pt x="149" y="1"/>
                    <a:pt x="71" y="53"/>
                    <a:pt x="40" y="137"/>
                  </a:cubicBezTo>
                  <a:cubicBezTo>
                    <a:pt x="0" y="243"/>
                    <a:pt x="54" y="360"/>
                    <a:pt x="159" y="401"/>
                  </a:cubicBezTo>
                  <a:cubicBezTo>
                    <a:pt x="301" y="455"/>
                    <a:pt x="3638" y="1753"/>
                    <a:pt x="3196" y="6613"/>
                  </a:cubicBezTo>
                  <a:cubicBezTo>
                    <a:pt x="2846" y="10469"/>
                    <a:pt x="2478" y="11454"/>
                    <a:pt x="2281" y="11984"/>
                  </a:cubicBezTo>
                  <a:cubicBezTo>
                    <a:pt x="2213" y="12162"/>
                    <a:pt x="2161" y="12302"/>
                    <a:pt x="2131" y="12481"/>
                  </a:cubicBezTo>
                  <a:cubicBezTo>
                    <a:pt x="2065" y="12879"/>
                    <a:pt x="2189" y="13933"/>
                    <a:pt x="2996" y="14650"/>
                  </a:cubicBezTo>
                  <a:cubicBezTo>
                    <a:pt x="3367" y="14981"/>
                    <a:pt x="3969" y="15302"/>
                    <a:pt x="4905" y="15302"/>
                  </a:cubicBezTo>
                  <a:cubicBezTo>
                    <a:pt x="5339" y="15302"/>
                    <a:pt x="5842" y="15234"/>
                    <a:pt x="6425" y="15066"/>
                  </a:cubicBezTo>
                  <a:cubicBezTo>
                    <a:pt x="6536" y="15034"/>
                    <a:pt x="6600" y="14920"/>
                    <a:pt x="6568" y="14810"/>
                  </a:cubicBezTo>
                  <a:cubicBezTo>
                    <a:pt x="6543" y="14718"/>
                    <a:pt x="6460" y="14659"/>
                    <a:pt x="6369" y="14659"/>
                  </a:cubicBezTo>
                  <a:cubicBezTo>
                    <a:pt x="6350" y="14659"/>
                    <a:pt x="6331" y="14661"/>
                    <a:pt x="6311" y="14667"/>
                  </a:cubicBezTo>
                  <a:cubicBezTo>
                    <a:pt x="5790" y="14817"/>
                    <a:pt x="5316" y="14892"/>
                    <a:pt x="4892" y="14892"/>
                  </a:cubicBezTo>
                  <a:cubicBezTo>
                    <a:pt x="4226" y="14892"/>
                    <a:pt x="3684" y="14707"/>
                    <a:pt x="3272" y="14340"/>
                  </a:cubicBezTo>
                  <a:cubicBezTo>
                    <a:pt x="2587" y="13732"/>
                    <a:pt x="2496" y="12814"/>
                    <a:pt x="2541" y="12548"/>
                  </a:cubicBezTo>
                  <a:cubicBezTo>
                    <a:pt x="2565" y="12409"/>
                    <a:pt x="2608" y="12292"/>
                    <a:pt x="2668" y="12129"/>
                  </a:cubicBezTo>
                  <a:cubicBezTo>
                    <a:pt x="2874" y="11581"/>
                    <a:pt x="3256" y="10562"/>
                    <a:pt x="3609" y="6651"/>
                  </a:cubicBezTo>
                  <a:cubicBezTo>
                    <a:pt x="4079" y="1463"/>
                    <a:pt x="340" y="26"/>
                    <a:pt x="302" y="13"/>
                  </a:cubicBezTo>
                  <a:cubicBezTo>
                    <a:pt x="280" y="5"/>
                    <a:pt x="257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5" name="Google Shape;11915;p48"/>
            <p:cNvSpPr/>
            <p:nvPr/>
          </p:nvSpPr>
          <p:spPr>
            <a:xfrm>
              <a:off x="-1240975" y="693325"/>
              <a:ext cx="199750" cy="51350"/>
            </a:xfrm>
            <a:custGeom>
              <a:avLst/>
              <a:gdLst/>
              <a:ahLst/>
              <a:cxnLst/>
              <a:rect l="l" t="t" r="r" b="b"/>
              <a:pathLst>
                <a:path w="7990" h="2054" extrusionOk="0">
                  <a:moveTo>
                    <a:pt x="5441" y="1"/>
                  </a:moveTo>
                  <a:cubicBezTo>
                    <a:pt x="3911" y="1"/>
                    <a:pt x="1891" y="324"/>
                    <a:pt x="157" y="1683"/>
                  </a:cubicBezTo>
                  <a:cubicBezTo>
                    <a:pt x="1" y="1804"/>
                    <a:pt x="87" y="2054"/>
                    <a:pt x="285" y="2054"/>
                  </a:cubicBezTo>
                  <a:cubicBezTo>
                    <a:pt x="331" y="2054"/>
                    <a:pt x="376" y="2038"/>
                    <a:pt x="412" y="2009"/>
                  </a:cubicBezTo>
                  <a:cubicBezTo>
                    <a:pt x="2045" y="729"/>
                    <a:pt x="3990" y="428"/>
                    <a:pt x="5460" y="428"/>
                  </a:cubicBezTo>
                  <a:cubicBezTo>
                    <a:pt x="6759" y="428"/>
                    <a:pt x="7688" y="663"/>
                    <a:pt x="7708" y="668"/>
                  </a:cubicBezTo>
                  <a:cubicBezTo>
                    <a:pt x="7725" y="673"/>
                    <a:pt x="7742" y="675"/>
                    <a:pt x="7760" y="675"/>
                  </a:cubicBezTo>
                  <a:cubicBezTo>
                    <a:pt x="7852" y="675"/>
                    <a:pt x="7936" y="613"/>
                    <a:pt x="7961" y="520"/>
                  </a:cubicBezTo>
                  <a:cubicBezTo>
                    <a:pt x="7989" y="409"/>
                    <a:pt x="7923" y="295"/>
                    <a:pt x="7813" y="267"/>
                  </a:cubicBezTo>
                  <a:cubicBezTo>
                    <a:pt x="7729" y="245"/>
                    <a:pt x="6770" y="1"/>
                    <a:pt x="5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6" name="Google Shape;11916;p48"/>
            <p:cNvSpPr/>
            <p:nvPr/>
          </p:nvSpPr>
          <p:spPr>
            <a:xfrm>
              <a:off x="-1299125" y="854325"/>
              <a:ext cx="44550" cy="90025"/>
            </a:xfrm>
            <a:custGeom>
              <a:avLst/>
              <a:gdLst/>
              <a:ahLst/>
              <a:cxnLst/>
              <a:rect l="l" t="t" r="r" b="b"/>
              <a:pathLst>
                <a:path w="1782" h="3601" extrusionOk="0">
                  <a:moveTo>
                    <a:pt x="1546" y="1"/>
                  </a:moveTo>
                  <a:cubicBezTo>
                    <a:pt x="1472" y="1"/>
                    <a:pt x="1400" y="40"/>
                    <a:pt x="1362" y="110"/>
                  </a:cubicBezTo>
                  <a:cubicBezTo>
                    <a:pt x="1" y="2642"/>
                    <a:pt x="736" y="3458"/>
                    <a:pt x="824" y="3544"/>
                  </a:cubicBezTo>
                  <a:cubicBezTo>
                    <a:pt x="862" y="3580"/>
                    <a:pt x="912" y="3601"/>
                    <a:pt x="964" y="3601"/>
                  </a:cubicBezTo>
                  <a:lnTo>
                    <a:pt x="964" y="3600"/>
                  </a:lnTo>
                  <a:cubicBezTo>
                    <a:pt x="1147" y="3600"/>
                    <a:pt x="1240" y="3382"/>
                    <a:pt x="1116" y="3249"/>
                  </a:cubicBezTo>
                  <a:cubicBezTo>
                    <a:pt x="1110" y="3243"/>
                    <a:pt x="518" y="2556"/>
                    <a:pt x="1728" y="307"/>
                  </a:cubicBezTo>
                  <a:cubicBezTo>
                    <a:pt x="1782" y="205"/>
                    <a:pt x="1744" y="80"/>
                    <a:pt x="1644" y="25"/>
                  </a:cubicBezTo>
                  <a:cubicBezTo>
                    <a:pt x="1612" y="9"/>
                    <a:pt x="1579" y="1"/>
                    <a:pt x="1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7" name="Google Shape;11917;p48"/>
            <p:cNvSpPr/>
            <p:nvPr/>
          </p:nvSpPr>
          <p:spPr>
            <a:xfrm>
              <a:off x="-1222925" y="723025"/>
              <a:ext cx="166775" cy="76000"/>
            </a:xfrm>
            <a:custGeom>
              <a:avLst/>
              <a:gdLst/>
              <a:ahLst/>
              <a:cxnLst/>
              <a:rect l="l" t="t" r="r" b="b"/>
              <a:pathLst>
                <a:path w="6671" h="3040" extrusionOk="0">
                  <a:moveTo>
                    <a:pt x="5336" y="0"/>
                  </a:moveTo>
                  <a:cubicBezTo>
                    <a:pt x="1847" y="0"/>
                    <a:pt x="107" y="2692"/>
                    <a:pt x="87" y="2722"/>
                  </a:cubicBezTo>
                  <a:cubicBezTo>
                    <a:pt x="1" y="2860"/>
                    <a:pt x="100" y="3040"/>
                    <a:pt x="263" y="3040"/>
                  </a:cubicBezTo>
                  <a:cubicBezTo>
                    <a:pt x="333" y="3040"/>
                    <a:pt x="400" y="3003"/>
                    <a:pt x="438" y="2944"/>
                  </a:cubicBezTo>
                  <a:cubicBezTo>
                    <a:pt x="510" y="2830"/>
                    <a:pt x="2085" y="413"/>
                    <a:pt x="5317" y="413"/>
                  </a:cubicBezTo>
                  <a:cubicBezTo>
                    <a:pt x="5664" y="413"/>
                    <a:pt x="6030" y="441"/>
                    <a:pt x="6416" y="503"/>
                  </a:cubicBezTo>
                  <a:cubicBezTo>
                    <a:pt x="6427" y="505"/>
                    <a:pt x="6438" y="506"/>
                    <a:pt x="6449" y="506"/>
                  </a:cubicBezTo>
                  <a:cubicBezTo>
                    <a:pt x="6548" y="506"/>
                    <a:pt x="6636" y="433"/>
                    <a:pt x="6653" y="331"/>
                  </a:cubicBezTo>
                  <a:cubicBezTo>
                    <a:pt x="6671" y="218"/>
                    <a:pt x="6595" y="112"/>
                    <a:pt x="6481" y="94"/>
                  </a:cubicBezTo>
                  <a:cubicBezTo>
                    <a:pt x="6080" y="29"/>
                    <a:pt x="5698" y="0"/>
                    <a:pt x="5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18" name="Google Shape;11918;p48"/>
          <p:cNvGrpSpPr/>
          <p:nvPr/>
        </p:nvGrpSpPr>
        <p:grpSpPr>
          <a:xfrm>
            <a:off x="443553" y="380622"/>
            <a:ext cx="1612187" cy="1462783"/>
            <a:chOff x="-4427475" y="2321925"/>
            <a:chExt cx="1125750" cy="1021425"/>
          </a:xfrm>
        </p:grpSpPr>
        <p:sp>
          <p:nvSpPr>
            <p:cNvPr id="11919" name="Google Shape;11919;p48"/>
            <p:cNvSpPr/>
            <p:nvPr/>
          </p:nvSpPr>
          <p:spPr>
            <a:xfrm>
              <a:off x="-4407725" y="2339300"/>
              <a:ext cx="1087600" cy="986675"/>
            </a:xfrm>
            <a:custGeom>
              <a:avLst/>
              <a:gdLst/>
              <a:ahLst/>
              <a:cxnLst/>
              <a:rect l="l" t="t" r="r" b="b"/>
              <a:pathLst>
                <a:path w="43504" h="39467" extrusionOk="0">
                  <a:moveTo>
                    <a:pt x="29760" y="1"/>
                  </a:moveTo>
                  <a:cubicBezTo>
                    <a:pt x="29327" y="1"/>
                    <a:pt x="28889" y="125"/>
                    <a:pt x="28503" y="386"/>
                  </a:cubicBezTo>
                  <a:lnTo>
                    <a:pt x="1297" y="18799"/>
                  </a:lnTo>
                  <a:cubicBezTo>
                    <a:pt x="271" y="19494"/>
                    <a:pt x="0" y="20896"/>
                    <a:pt x="695" y="21922"/>
                  </a:cubicBezTo>
                  <a:lnTo>
                    <a:pt x="7468" y="31929"/>
                  </a:lnTo>
                  <a:cubicBezTo>
                    <a:pt x="7352" y="32154"/>
                    <a:pt x="7368" y="32426"/>
                    <a:pt x="7510" y="32637"/>
                  </a:cubicBezTo>
                  <a:lnTo>
                    <a:pt x="11378" y="38352"/>
                  </a:lnTo>
                  <a:cubicBezTo>
                    <a:pt x="11507" y="38542"/>
                    <a:pt x="11722" y="38656"/>
                    <a:pt x="11954" y="38656"/>
                  </a:cubicBezTo>
                  <a:cubicBezTo>
                    <a:pt x="11979" y="38656"/>
                    <a:pt x="12005" y="38655"/>
                    <a:pt x="12031" y="38651"/>
                  </a:cubicBezTo>
                  <a:cubicBezTo>
                    <a:pt x="12458" y="39168"/>
                    <a:pt x="13093" y="39467"/>
                    <a:pt x="13763" y="39467"/>
                  </a:cubicBezTo>
                  <a:cubicBezTo>
                    <a:pt x="13764" y="39467"/>
                    <a:pt x="13765" y="39467"/>
                    <a:pt x="13767" y="39467"/>
                  </a:cubicBezTo>
                  <a:cubicBezTo>
                    <a:pt x="14215" y="39467"/>
                    <a:pt x="14654" y="39333"/>
                    <a:pt x="15024" y="39081"/>
                  </a:cubicBezTo>
                  <a:lnTo>
                    <a:pt x="17651" y="37304"/>
                  </a:lnTo>
                  <a:cubicBezTo>
                    <a:pt x="17784" y="37301"/>
                    <a:pt x="17914" y="37260"/>
                    <a:pt x="18024" y="37186"/>
                  </a:cubicBezTo>
                  <a:lnTo>
                    <a:pt x="39533" y="22814"/>
                  </a:lnTo>
                  <a:cubicBezTo>
                    <a:pt x="39710" y="22695"/>
                    <a:pt x="39823" y="22500"/>
                    <a:pt x="39839" y="22287"/>
                  </a:cubicBezTo>
                  <a:lnTo>
                    <a:pt x="42230" y="20669"/>
                  </a:lnTo>
                  <a:cubicBezTo>
                    <a:pt x="43203" y="20007"/>
                    <a:pt x="43504" y="18710"/>
                    <a:pt x="42921" y="17688"/>
                  </a:cubicBezTo>
                  <a:cubicBezTo>
                    <a:pt x="42936" y="17651"/>
                    <a:pt x="42946" y="17612"/>
                    <a:pt x="42954" y="17573"/>
                  </a:cubicBezTo>
                  <a:cubicBezTo>
                    <a:pt x="42990" y="17392"/>
                    <a:pt x="42951" y="17205"/>
                    <a:pt x="42848" y="17052"/>
                  </a:cubicBezTo>
                  <a:lnTo>
                    <a:pt x="38981" y="11337"/>
                  </a:lnTo>
                  <a:cubicBezTo>
                    <a:pt x="38855" y="11152"/>
                    <a:pt x="38648" y="11038"/>
                    <a:pt x="38424" y="11033"/>
                  </a:cubicBezTo>
                  <a:lnTo>
                    <a:pt x="31626" y="988"/>
                  </a:lnTo>
                  <a:cubicBezTo>
                    <a:pt x="31190" y="346"/>
                    <a:pt x="30482" y="1"/>
                    <a:pt x="2976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0" name="Google Shape;11920;p48"/>
            <p:cNvSpPr/>
            <p:nvPr/>
          </p:nvSpPr>
          <p:spPr>
            <a:xfrm>
              <a:off x="-4427475" y="2321925"/>
              <a:ext cx="1125750" cy="1021425"/>
            </a:xfrm>
            <a:custGeom>
              <a:avLst/>
              <a:gdLst/>
              <a:ahLst/>
              <a:cxnLst/>
              <a:rect l="l" t="t" r="r" b="b"/>
              <a:pathLst>
                <a:path w="45030" h="40857" extrusionOk="0">
                  <a:moveTo>
                    <a:pt x="30551" y="1390"/>
                  </a:moveTo>
                  <a:cubicBezTo>
                    <a:pt x="30551" y="1390"/>
                    <a:pt x="30551" y="1390"/>
                    <a:pt x="30551" y="1390"/>
                  </a:cubicBezTo>
                  <a:lnTo>
                    <a:pt x="30552" y="1390"/>
                  </a:lnTo>
                  <a:cubicBezTo>
                    <a:pt x="30552" y="1390"/>
                    <a:pt x="30552" y="1390"/>
                    <a:pt x="30551" y="1390"/>
                  </a:cubicBezTo>
                  <a:close/>
                  <a:moveTo>
                    <a:pt x="30546" y="1390"/>
                  </a:moveTo>
                  <a:cubicBezTo>
                    <a:pt x="30548" y="1390"/>
                    <a:pt x="30550" y="1390"/>
                    <a:pt x="30551" y="1390"/>
                  </a:cubicBezTo>
                  <a:lnTo>
                    <a:pt x="30551" y="1390"/>
                  </a:lnTo>
                  <a:cubicBezTo>
                    <a:pt x="30552" y="1390"/>
                    <a:pt x="30553" y="1390"/>
                    <a:pt x="30554" y="1390"/>
                  </a:cubicBezTo>
                  <a:cubicBezTo>
                    <a:pt x="31069" y="1390"/>
                    <a:pt x="31551" y="1645"/>
                    <a:pt x="31840" y="2072"/>
                  </a:cubicBezTo>
                  <a:lnTo>
                    <a:pt x="38955" y="12584"/>
                  </a:lnTo>
                  <a:lnTo>
                    <a:pt x="39195" y="12422"/>
                  </a:lnTo>
                  <a:lnTo>
                    <a:pt x="39486" y="12851"/>
                  </a:lnTo>
                  <a:lnTo>
                    <a:pt x="42772" y="17707"/>
                  </a:lnTo>
                  <a:lnTo>
                    <a:pt x="43063" y="18136"/>
                  </a:lnTo>
                  <a:lnTo>
                    <a:pt x="42823" y="18298"/>
                  </a:lnTo>
                  <a:lnTo>
                    <a:pt x="43047" y="18629"/>
                  </a:lnTo>
                  <a:cubicBezTo>
                    <a:pt x="43527" y="19341"/>
                    <a:pt x="43341" y="20306"/>
                    <a:pt x="42630" y="20788"/>
                  </a:cubicBezTo>
                  <a:lnTo>
                    <a:pt x="39726" y="22754"/>
                  </a:lnTo>
                  <a:lnTo>
                    <a:pt x="39936" y="22932"/>
                  </a:lnTo>
                  <a:lnTo>
                    <a:pt x="39365" y="23314"/>
                  </a:lnTo>
                  <a:lnTo>
                    <a:pt x="18994" y="36925"/>
                  </a:lnTo>
                  <a:lnTo>
                    <a:pt x="18428" y="37303"/>
                  </a:lnTo>
                  <a:lnTo>
                    <a:pt x="18391" y="37193"/>
                  </a:lnTo>
                  <a:lnTo>
                    <a:pt x="15425" y="39201"/>
                  </a:lnTo>
                  <a:cubicBezTo>
                    <a:pt x="15159" y="39381"/>
                    <a:pt x="14856" y="39467"/>
                    <a:pt x="14557" y="39467"/>
                  </a:cubicBezTo>
                  <a:cubicBezTo>
                    <a:pt x="14058" y="39467"/>
                    <a:pt x="13568" y="39228"/>
                    <a:pt x="13267" y="38784"/>
                  </a:cubicBezTo>
                  <a:lnTo>
                    <a:pt x="13042" y="38453"/>
                  </a:lnTo>
                  <a:lnTo>
                    <a:pt x="12744" y="38655"/>
                  </a:lnTo>
                  <a:lnTo>
                    <a:pt x="12453" y="38228"/>
                  </a:lnTo>
                  <a:lnTo>
                    <a:pt x="9165" y="33372"/>
                  </a:lnTo>
                  <a:lnTo>
                    <a:pt x="8876" y="32943"/>
                  </a:lnTo>
                  <a:lnTo>
                    <a:pt x="9175" y="32740"/>
                  </a:lnTo>
                  <a:lnTo>
                    <a:pt x="2061" y="22228"/>
                  </a:lnTo>
                  <a:cubicBezTo>
                    <a:pt x="1581" y="21517"/>
                    <a:pt x="1766" y="20551"/>
                    <a:pt x="2477" y="20068"/>
                  </a:cubicBezTo>
                  <a:lnTo>
                    <a:pt x="29682" y="1656"/>
                  </a:lnTo>
                  <a:cubicBezTo>
                    <a:pt x="29937" y="1484"/>
                    <a:pt x="30238" y="1390"/>
                    <a:pt x="30546" y="1390"/>
                  </a:cubicBezTo>
                  <a:close/>
                  <a:moveTo>
                    <a:pt x="30554" y="0"/>
                  </a:moveTo>
                  <a:cubicBezTo>
                    <a:pt x="30553" y="0"/>
                    <a:pt x="30552" y="0"/>
                    <a:pt x="30551" y="0"/>
                  </a:cubicBezTo>
                  <a:lnTo>
                    <a:pt x="30552" y="0"/>
                  </a:lnTo>
                  <a:cubicBezTo>
                    <a:pt x="29963" y="0"/>
                    <a:pt x="29390" y="176"/>
                    <a:pt x="28903" y="506"/>
                  </a:cubicBezTo>
                  <a:lnTo>
                    <a:pt x="1698" y="18919"/>
                  </a:lnTo>
                  <a:cubicBezTo>
                    <a:pt x="354" y="19829"/>
                    <a:pt x="0" y="21662"/>
                    <a:pt x="910" y="23007"/>
                  </a:cubicBezTo>
                  <a:lnTo>
                    <a:pt x="7501" y="32743"/>
                  </a:lnTo>
                  <a:cubicBezTo>
                    <a:pt x="7451" y="33087"/>
                    <a:pt x="7530" y="33435"/>
                    <a:pt x="7725" y="33722"/>
                  </a:cubicBezTo>
                  <a:lnTo>
                    <a:pt x="8015" y="34150"/>
                  </a:lnTo>
                  <a:lnTo>
                    <a:pt x="11302" y="39007"/>
                  </a:lnTo>
                  <a:lnTo>
                    <a:pt x="11592" y="39435"/>
                  </a:lnTo>
                  <a:cubicBezTo>
                    <a:pt x="11803" y="39748"/>
                    <a:pt x="12131" y="39960"/>
                    <a:pt x="12503" y="40025"/>
                  </a:cubicBezTo>
                  <a:cubicBezTo>
                    <a:pt x="13070" y="40574"/>
                    <a:pt x="13810" y="40856"/>
                    <a:pt x="14556" y="40856"/>
                  </a:cubicBezTo>
                  <a:cubicBezTo>
                    <a:pt x="15128" y="40856"/>
                    <a:pt x="15702" y="40691"/>
                    <a:pt x="16204" y="40352"/>
                  </a:cubicBezTo>
                  <a:lnTo>
                    <a:pt x="18691" y="38668"/>
                  </a:lnTo>
                  <a:cubicBezTo>
                    <a:pt x="18873" y="38633"/>
                    <a:pt x="19046" y="38562"/>
                    <a:pt x="19200" y="38459"/>
                  </a:cubicBezTo>
                  <a:lnTo>
                    <a:pt x="19766" y="38081"/>
                  </a:lnTo>
                  <a:lnTo>
                    <a:pt x="40136" y="24470"/>
                  </a:lnTo>
                  <a:lnTo>
                    <a:pt x="40708" y="24087"/>
                  </a:lnTo>
                  <a:cubicBezTo>
                    <a:pt x="40954" y="23922"/>
                    <a:pt x="41141" y="23684"/>
                    <a:pt x="41243" y="23406"/>
                  </a:cubicBezTo>
                  <a:lnTo>
                    <a:pt x="43410" y="21938"/>
                  </a:lnTo>
                  <a:cubicBezTo>
                    <a:pt x="44594" y="21135"/>
                    <a:pt x="45029" y="19595"/>
                    <a:pt x="44443" y="18290"/>
                  </a:cubicBezTo>
                  <a:cubicBezTo>
                    <a:pt x="44480" y="17961"/>
                    <a:pt x="44399" y="17631"/>
                    <a:pt x="44213" y="17357"/>
                  </a:cubicBezTo>
                  <a:lnTo>
                    <a:pt x="43923" y="16928"/>
                  </a:lnTo>
                  <a:lnTo>
                    <a:pt x="40636" y="12072"/>
                  </a:lnTo>
                  <a:lnTo>
                    <a:pt x="40345" y="11643"/>
                  </a:lnTo>
                  <a:cubicBezTo>
                    <a:pt x="40173" y="11389"/>
                    <a:pt x="39921" y="11198"/>
                    <a:pt x="39629" y="11103"/>
                  </a:cubicBezTo>
                  <a:lnTo>
                    <a:pt x="32991" y="1293"/>
                  </a:lnTo>
                  <a:cubicBezTo>
                    <a:pt x="32443" y="485"/>
                    <a:pt x="31530" y="0"/>
                    <a:pt x="305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1" name="Google Shape;11921;p48"/>
            <p:cNvSpPr/>
            <p:nvPr/>
          </p:nvSpPr>
          <p:spPr>
            <a:xfrm>
              <a:off x="-4380750" y="2363125"/>
              <a:ext cx="1033950" cy="939025"/>
            </a:xfrm>
            <a:custGeom>
              <a:avLst/>
              <a:gdLst/>
              <a:ahLst/>
              <a:cxnLst/>
              <a:rect l="l" t="t" r="r" b="b"/>
              <a:pathLst>
                <a:path w="41358" h="37561" extrusionOk="0">
                  <a:moveTo>
                    <a:pt x="28677" y="1"/>
                  </a:moveTo>
                  <a:cubicBezTo>
                    <a:pt x="28428" y="1"/>
                    <a:pt x="28175" y="72"/>
                    <a:pt x="27953" y="222"/>
                  </a:cubicBezTo>
                  <a:lnTo>
                    <a:pt x="747" y="18636"/>
                  </a:lnTo>
                  <a:cubicBezTo>
                    <a:pt x="155" y="19037"/>
                    <a:pt x="0" y="19842"/>
                    <a:pt x="400" y="20434"/>
                  </a:cubicBezTo>
                  <a:lnTo>
                    <a:pt x="11607" y="36992"/>
                  </a:lnTo>
                  <a:cubicBezTo>
                    <a:pt x="11848" y="37347"/>
                    <a:pt x="12250" y="37561"/>
                    <a:pt x="12678" y="37561"/>
                  </a:cubicBezTo>
                  <a:cubicBezTo>
                    <a:pt x="12680" y="37561"/>
                    <a:pt x="12681" y="37561"/>
                    <a:pt x="12682" y="37561"/>
                  </a:cubicBezTo>
                  <a:cubicBezTo>
                    <a:pt x="12940" y="37561"/>
                    <a:pt x="13192" y="37483"/>
                    <a:pt x="13406" y="37339"/>
                  </a:cubicBezTo>
                  <a:lnTo>
                    <a:pt x="40612" y="18927"/>
                  </a:lnTo>
                  <a:cubicBezTo>
                    <a:pt x="41203" y="18524"/>
                    <a:pt x="41358" y="17719"/>
                    <a:pt x="40959" y="17126"/>
                  </a:cubicBezTo>
                  <a:lnTo>
                    <a:pt x="29752" y="569"/>
                  </a:lnTo>
                  <a:cubicBezTo>
                    <a:pt x="29501" y="200"/>
                    <a:pt x="29093" y="1"/>
                    <a:pt x="286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2" name="Google Shape;11922;p48"/>
            <p:cNvSpPr/>
            <p:nvPr/>
          </p:nvSpPr>
          <p:spPr>
            <a:xfrm>
              <a:off x="-4388125" y="2356675"/>
              <a:ext cx="1048675" cy="951950"/>
            </a:xfrm>
            <a:custGeom>
              <a:avLst/>
              <a:gdLst/>
              <a:ahLst/>
              <a:cxnLst/>
              <a:rect l="l" t="t" r="r" b="b"/>
              <a:pathLst>
                <a:path w="41947" h="38078" extrusionOk="0">
                  <a:moveTo>
                    <a:pt x="28974" y="518"/>
                  </a:moveTo>
                  <a:cubicBezTo>
                    <a:pt x="29319" y="518"/>
                    <a:pt x="29640" y="688"/>
                    <a:pt x="29833" y="973"/>
                  </a:cubicBezTo>
                  <a:lnTo>
                    <a:pt x="41039" y="17530"/>
                  </a:lnTo>
                  <a:cubicBezTo>
                    <a:pt x="41357" y="18005"/>
                    <a:pt x="41233" y="18647"/>
                    <a:pt x="40761" y="18969"/>
                  </a:cubicBezTo>
                  <a:lnTo>
                    <a:pt x="13556" y="37382"/>
                  </a:lnTo>
                  <a:cubicBezTo>
                    <a:pt x="13378" y="37502"/>
                    <a:pt x="13176" y="37560"/>
                    <a:pt x="12976" y="37560"/>
                  </a:cubicBezTo>
                  <a:cubicBezTo>
                    <a:pt x="12644" y="37560"/>
                    <a:pt x="12317" y="37400"/>
                    <a:pt x="12116" y="37105"/>
                  </a:cubicBezTo>
                  <a:lnTo>
                    <a:pt x="910" y="20547"/>
                  </a:lnTo>
                  <a:cubicBezTo>
                    <a:pt x="592" y="20073"/>
                    <a:pt x="715" y="19430"/>
                    <a:pt x="1188" y="19108"/>
                  </a:cubicBezTo>
                  <a:lnTo>
                    <a:pt x="28393" y="695"/>
                  </a:lnTo>
                  <a:cubicBezTo>
                    <a:pt x="28564" y="579"/>
                    <a:pt x="28766" y="518"/>
                    <a:pt x="28971" y="518"/>
                  </a:cubicBezTo>
                  <a:cubicBezTo>
                    <a:pt x="28972" y="518"/>
                    <a:pt x="28973" y="518"/>
                    <a:pt x="28974" y="518"/>
                  </a:cubicBezTo>
                  <a:close/>
                  <a:moveTo>
                    <a:pt x="28965" y="0"/>
                  </a:moveTo>
                  <a:cubicBezTo>
                    <a:pt x="28658" y="0"/>
                    <a:pt x="28357" y="94"/>
                    <a:pt x="28103" y="266"/>
                  </a:cubicBezTo>
                  <a:lnTo>
                    <a:pt x="897" y="18680"/>
                  </a:lnTo>
                  <a:cubicBezTo>
                    <a:pt x="188" y="19161"/>
                    <a:pt x="1" y="20127"/>
                    <a:pt x="481" y="20838"/>
                  </a:cubicBezTo>
                  <a:lnTo>
                    <a:pt x="11687" y="37394"/>
                  </a:lnTo>
                  <a:cubicBezTo>
                    <a:pt x="11988" y="37838"/>
                    <a:pt x="12478" y="38077"/>
                    <a:pt x="12977" y="38077"/>
                  </a:cubicBezTo>
                  <a:cubicBezTo>
                    <a:pt x="13276" y="38077"/>
                    <a:pt x="13579" y="37991"/>
                    <a:pt x="13846" y="37811"/>
                  </a:cubicBezTo>
                  <a:lnTo>
                    <a:pt x="41052" y="19398"/>
                  </a:lnTo>
                  <a:cubicBezTo>
                    <a:pt x="41761" y="18916"/>
                    <a:pt x="41947" y="17951"/>
                    <a:pt x="41468" y="17239"/>
                  </a:cubicBezTo>
                  <a:lnTo>
                    <a:pt x="30262" y="682"/>
                  </a:lnTo>
                  <a:cubicBezTo>
                    <a:pt x="29972" y="255"/>
                    <a:pt x="29490" y="0"/>
                    <a:pt x="28974" y="0"/>
                  </a:cubicBezTo>
                  <a:cubicBezTo>
                    <a:pt x="28973" y="0"/>
                    <a:pt x="28972" y="0"/>
                    <a:pt x="28971" y="0"/>
                  </a:cubicBezTo>
                  <a:cubicBezTo>
                    <a:pt x="28969" y="0"/>
                    <a:pt x="28967" y="0"/>
                    <a:pt x="289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3" name="Google Shape;11923;p48"/>
            <p:cNvSpPr/>
            <p:nvPr/>
          </p:nvSpPr>
          <p:spPr>
            <a:xfrm>
              <a:off x="-4196775" y="2641500"/>
              <a:ext cx="836725" cy="637900"/>
            </a:xfrm>
            <a:custGeom>
              <a:avLst/>
              <a:gdLst/>
              <a:ahLst/>
              <a:cxnLst/>
              <a:rect l="l" t="t" r="r" b="b"/>
              <a:pathLst>
                <a:path w="33469" h="25516" extrusionOk="0">
                  <a:moveTo>
                    <a:pt x="29892" y="0"/>
                  </a:moveTo>
                  <a:lnTo>
                    <a:pt x="0" y="20231"/>
                  </a:lnTo>
                  <a:lnTo>
                    <a:pt x="3577" y="25516"/>
                  </a:lnTo>
                  <a:lnTo>
                    <a:pt x="33469" y="5285"/>
                  </a:lnTo>
                  <a:lnTo>
                    <a:pt x="2989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4" name="Google Shape;11924;p48"/>
            <p:cNvSpPr/>
            <p:nvPr/>
          </p:nvSpPr>
          <p:spPr>
            <a:xfrm>
              <a:off x="-4205725" y="2632450"/>
              <a:ext cx="854675" cy="655900"/>
            </a:xfrm>
            <a:custGeom>
              <a:avLst/>
              <a:gdLst/>
              <a:ahLst/>
              <a:cxnLst/>
              <a:rect l="l" t="t" r="r" b="b"/>
              <a:pathLst>
                <a:path w="34187" h="26236" extrusionOk="0">
                  <a:moveTo>
                    <a:pt x="30181" y="719"/>
                  </a:moveTo>
                  <a:lnTo>
                    <a:pt x="33468" y="5576"/>
                  </a:lnTo>
                  <a:lnTo>
                    <a:pt x="4006" y="25516"/>
                  </a:lnTo>
                  <a:lnTo>
                    <a:pt x="720" y="20660"/>
                  </a:lnTo>
                  <a:lnTo>
                    <a:pt x="30181" y="720"/>
                  </a:lnTo>
                  <a:lnTo>
                    <a:pt x="30181" y="719"/>
                  </a:lnTo>
                  <a:close/>
                  <a:moveTo>
                    <a:pt x="30320" y="1"/>
                  </a:moveTo>
                  <a:lnTo>
                    <a:pt x="29890" y="292"/>
                  </a:lnTo>
                  <a:lnTo>
                    <a:pt x="429" y="20231"/>
                  </a:lnTo>
                  <a:lnTo>
                    <a:pt x="0" y="20522"/>
                  </a:lnTo>
                  <a:lnTo>
                    <a:pt x="290" y="20951"/>
                  </a:lnTo>
                  <a:lnTo>
                    <a:pt x="3577" y="25807"/>
                  </a:lnTo>
                  <a:lnTo>
                    <a:pt x="3867" y="26236"/>
                  </a:lnTo>
                  <a:lnTo>
                    <a:pt x="4295" y="25945"/>
                  </a:lnTo>
                  <a:lnTo>
                    <a:pt x="33758" y="6005"/>
                  </a:lnTo>
                  <a:lnTo>
                    <a:pt x="34187" y="5715"/>
                  </a:lnTo>
                  <a:lnTo>
                    <a:pt x="33896" y="5286"/>
                  </a:lnTo>
                  <a:lnTo>
                    <a:pt x="30610" y="430"/>
                  </a:lnTo>
                  <a:lnTo>
                    <a:pt x="303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5" name="Google Shape;11925;p48"/>
            <p:cNvSpPr/>
            <p:nvPr/>
          </p:nvSpPr>
          <p:spPr>
            <a:xfrm>
              <a:off x="-4010725" y="2794700"/>
              <a:ext cx="570800" cy="449725"/>
            </a:xfrm>
            <a:custGeom>
              <a:avLst/>
              <a:gdLst/>
              <a:ahLst/>
              <a:cxnLst/>
              <a:rect l="l" t="t" r="r" b="b"/>
              <a:pathLst>
                <a:path w="22832" h="17989" extrusionOk="0">
                  <a:moveTo>
                    <a:pt x="18096" y="0"/>
                  </a:moveTo>
                  <a:lnTo>
                    <a:pt x="1" y="12247"/>
                  </a:lnTo>
                  <a:lnTo>
                    <a:pt x="1892" y="17989"/>
                  </a:lnTo>
                  <a:lnTo>
                    <a:pt x="22832" y="3997"/>
                  </a:lnTo>
                  <a:lnTo>
                    <a:pt x="180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6" name="Google Shape;11926;p48"/>
            <p:cNvSpPr/>
            <p:nvPr/>
          </p:nvSpPr>
          <p:spPr>
            <a:xfrm>
              <a:off x="-4018400" y="2786575"/>
              <a:ext cx="589225" cy="467975"/>
            </a:xfrm>
            <a:custGeom>
              <a:avLst/>
              <a:gdLst/>
              <a:ahLst/>
              <a:cxnLst/>
              <a:rect l="l" t="t" r="r" b="b"/>
              <a:pathLst>
                <a:path w="23569" h="18719" extrusionOk="0">
                  <a:moveTo>
                    <a:pt x="18386" y="649"/>
                  </a:moveTo>
                  <a:lnTo>
                    <a:pt x="22709" y="4298"/>
                  </a:lnTo>
                  <a:lnTo>
                    <a:pt x="2338" y="17909"/>
                  </a:lnTo>
                  <a:lnTo>
                    <a:pt x="614" y="12676"/>
                  </a:lnTo>
                  <a:lnTo>
                    <a:pt x="18386" y="649"/>
                  </a:lnTo>
                  <a:close/>
                  <a:moveTo>
                    <a:pt x="18420" y="0"/>
                  </a:moveTo>
                  <a:lnTo>
                    <a:pt x="18096" y="221"/>
                  </a:lnTo>
                  <a:lnTo>
                    <a:pt x="325" y="12247"/>
                  </a:lnTo>
                  <a:lnTo>
                    <a:pt x="1" y="12466"/>
                  </a:lnTo>
                  <a:lnTo>
                    <a:pt x="123" y="12838"/>
                  </a:lnTo>
                  <a:lnTo>
                    <a:pt x="1847" y="18071"/>
                  </a:lnTo>
                  <a:lnTo>
                    <a:pt x="2059" y="18718"/>
                  </a:lnTo>
                  <a:lnTo>
                    <a:pt x="2626" y="18340"/>
                  </a:lnTo>
                  <a:lnTo>
                    <a:pt x="22996" y="4728"/>
                  </a:lnTo>
                  <a:lnTo>
                    <a:pt x="23568" y="4346"/>
                  </a:lnTo>
                  <a:lnTo>
                    <a:pt x="23042" y="3902"/>
                  </a:lnTo>
                  <a:lnTo>
                    <a:pt x="18719" y="253"/>
                  </a:lnTo>
                  <a:lnTo>
                    <a:pt x="1842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7" name="Google Shape;11927;p48"/>
            <p:cNvSpPr/>
            <p:nvPr/>
          </p:nvSpPr>
          <p:spPr>
            <a:xfrm>
              <a:off x="-3917850" y="3135175"/>
              <a:ext cx="38400" cy="38375"/>
            </a:xfrm>
            <a:custGeom>
              <a:avLst/>
              <a:gdLst/>
              <a:ahLst/>
              <a:cxnLst/>
              <a:rect l="l" t="t" r="r" b="b"/>
              <a:pathLst>
                <a:path w="1536" h="1535" extrusionOk="0">
                  <a:moveTo>
                    <a:pt x="768" y="0"/>
                  </a:moveTo>
                  <a:cubicBezTo>
                    <a:pt x="344" y="0"/>
                    <a:pt x="0" y="343"/>
                    <a:pt x="0" y="768"/>
                  </a:cubicBezTo>
                  <a:cubicBezTo>
                    <a:pt x="0" y="1192"/>
                    <a:pt x="344" y="1535"/>
                    <a:pt x="768" y="1535"/>
                  </a:cubicBezTo>
                  <a:cubicBezTo>
                    <a:pt x="1191" y="1535"/>
                    <a:pt x="1535" y="1192"/>
                    <a:pt x="1535" y="768"/>
                  </a:cubicBezTo>
                  <a:cubicBezTo>
                    <a:pt x="1535" y="343"/>
                    <a:pt x="1191" y="0"/>
                    <a:pt x="7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8" name="Google Shape;11928;p48"/>
            <p:cNvSpPr/>
            <p:nvPr/>
          </p:nvSpPr>
          <p:spPr>
            <a:xfrm>
              <a:off x="-3568900" y="2899000"/>
              <a:ext cx="38375" cy="38375"/>
            </a:xfrm>
            <a:custGeom>
              <a:avLst/>
              <a:gdLst/>
              <a:ahLst/>
              <a:cxnLst/>
              <a:rect l="l" t="t" r="r" b="b"/>
              <a:pathLst>
                <a:path w="1535" h="1535" extrusionOk="0">
                  <a:moveTo>
                    <a:pt x="767" y="0"/>
                  </a:moveTo>
                  <a:cubicBezTo>
                    <a:pt x="343" y="0"/>
                    <a:pt x="0" y="343"/>
                    <a:pt x="0" y="768"/>
                  </a:cubicBezTo>
                  <a:cubicBezTo>
                    <a:pt x="0" y="1192"/>
                    <a:pt x="343" y="1535"/>
                    <a:pt x="767" y="1535"/>
                  </a:cubicBezTo>
                  <a:cubicBezTo>
                    <a:pt x="1191" y="1535"/>
                    <a:pt x="1535" y="1192"/>
                    <a:pt x="1535" y="768"/>
                  </a:cubicBezTo>
                  <a:cubicBezTo>
                    <a:pt x="1535" y="343"/>
                    <a:pt x="1191" y="0"/>
                    <a:pt x="76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9" name="Google Shape;11929;p48"/>
            <p:cNvSpPr/>
            <p:nvPr/>
          </p:nvSpPr>
          <p:spPr>
            <a:xfrm>
              <a:off x="-3852450" y="3070800"/>
              <a:ext cx="38375" cy="38400"/>
            </a:xfrm>
            <a:custGeom>
              <a:avLst/>
              <a:gdLst/>
              <a:ahLst/>
              <a:cxnLst/>
              <a:rect l="l" t="t" r="r" b="b"/>
              <a:pathLst>
                <a:path w="1535" h="1536" extrusionOk="0">
                  <a:moveTo>
                    <a:pt x="768" y="0"/>
                  </a:moveTo>
                  <a:cubicBezTo>
                    <a:pt x="343" y="0"/>
                    <a:pt x="0" y="344"/>
                    <a:pt x="0" y="768"/>
                  </a:cubicBezTo>
                  <a:cubicBezTo>
                    <a:pt x="0" y="1192"/>
                    <a:pt x="343" y="1535"/>
                    <a:pt x="768" y="1535"/>
                  </a:cubicBezTo>
                  <a:cubicBezTo>
                    <a:pt x="1191" y="1535"/>
                    <a:pt x="1535" y="1192"/>
                    <a:pt x="1535" y="768"/>
                  </a:cubicBezTo>
                  <a:cubicBezTo>
                    <a:pt x="1535" y="344"/>
                    <a:pt x="1191" y="0"/>
                    <a:pt x="7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0" name="Google Shape;11930;p48"/>
            <p:cNvSpPr/>
            <p:nvPr/>
          </p:nvSpPr>
          <p:spPr>
            <a:xfrm>
              <a:off x="-4324925" y="2422350"/>
              <a:ext cx="853825" cy="729675"/>
            </a:xfrm>
            <a:custGeom>
              <a:avLst/>
              <a:gdLst/>
              <a:ahLst/>
              <a:cxnLst/>
              <a:rect l="l" t="t" r="r" b="b"/>
              <a:pathLst>
                <a:path w="34153" h="29187" extrusionOk="0">
                  <a:moveTo>
                    <a:pt x="26003" y="0"/>
                  </a:moveTo>
                  <a:cubicBezTo>
                    <a:pt x="25811" y="0"/>
                    <a:pt x="25617" y="56"/>
                    <a:pt x="25445" y="171"/>
                  </a:cubicBezTo>
                  <a:lnTo>
                    <a:pt x="576" y="17004"/>
                  </a:lnTo>
                  <a:cubicBezTo>
                    <a:pt x="119" y="17313"/>
                    <a:pt x="1" y="17933"/>
                    <a:pt x="309" y="18389"/>
                  </a:cubicBezTo>
                  <a:lnTo>
                    <a:pt x="7321" y="28749"/>
                  </a:lnTo>
                  <a:cubicBezTo>
                    <a:pt x="7506" y="29023"/>
                    <a:pt x="7816" y="29187"/>
                    <a:pt x="8147" y="29187"/>
                  </a:cubicBezTo>
                  <a:cubicBezTo>
                    <a:pt x="8148" y="29187"/>
                    <a:pt x="8149" y="29187"/>
                    <a:pt x="8150" y="29187"/>
                  </a:cubicBezTo>
                  <a:cubicBezTo>
                    <a:pt x="8349" y="29187"/>
                    <a:pt x="8542" y="29128"/>
                    <a:pt x="8707" y="29017"/>
                  </a:cubicBezTo>
                  <a:lnTo>
                    <a:pt x="33576" y="12184"/>
                  </a:lnTo>
                  <a:cubicBezTo>
                    <a:pt x="34032" y="11875"/>
                    <a:pt x="34152" y="11256"/>
                    <a:pt x="33844" y="10798"/>
                  </a:cubicBezTo>
                  <a:lnTo>
                    <a:pt x="26832" y="438"/>
                  </a:lnTo>
                  <a:cubicBezTo>
                    <a:pt x="26638" y="154"/>
                    <a:pt x="26324" y="0"/>
                    <a:pt x="260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1" name="Google Shape;11931;p48"/>
            <p:cNvSpPr/>
            <p:nvPr/>
          </p:nvSpPr>
          <p:spPr>
            <a:xfrm>
              <a:off x="-4329825" y="2418000"/>
              <a:ext cx="863550" cy="738350"/>
            </a:xfrm>
            <a:custGeom>
              <a:avLst/>
              <a:gdLst/>
              <a:ahLst/>
              <a:cxnLst/>
              <a:rect l="l" t="t" r="r" b="b"/>
              <a:pathLst>
                <a:path w="34542" h="29534" extrusionOk="0">
                  <a:moveTo>
                    <a:pt x="26199" y="346"/>
                  </a:moveTo>
                  <a:lnTo>
                    <a:pt x="26199" y="348"/>
                  </a:lnTo>
                  <a:cubicBezTo>
                    <a:pt x="26200" y="348"/>
                    <a:pt x="26201" y="348"/>
                    <a:pt x="26202" y="348"/>
                  </a:cubicBezTo>
                  <a:cubicBezTo>
                    <a:pt x="26476" y="348"/>
                    <a:pt x="26731" y="483"/>
                    <a:pt x="26884" y="709"/>
                  </a:cubicBezTo>
                  <a:lnTo>
                    <a:pt x="33897" y="11069"/>
                  </a:lnTo>
                  <a:cubicBezTo>
                    <a:pt x="34151" y="11447"/>
                    <a:pt x="34053" y="11960"/>
                    <a:pt x="33677" y="12215"/>
                  </a:cubicBezTo>
                  <a:lnTo>
                    <a:pt x="8807" y="29047"/>
                  </a:lnTo>
                  <a:cubicBezTo>
                    <a:pt x="8665" y="29143"/>
                    <a:pt x="8503" y="29189"/>
                    <a:pt x="8344" y="29189"/>
                  </a:cubicBezTo>
                  <a:cubicBezTo>
                    <a:pt x="8080" y="29189"/>
                    <a:pt x="7820" y="29062"/>
                    <a:pt x="7660" y="28827"/>
                  </a:cubicBezTo>
                  <a:lnTo>
                    <a:pt x="647" y="18466"/>
                  </a:lnTo>
                  <a:cubicBezTo>
                    <a:pt x="393" y="18089"/>
                    <a:pt x="492" y="17577"/>
                    <a:pt x="868" y="17320"/>
                  </a:cubicBezTo>
                  <a:lnTo>
                    <a:pt x="25738" y="488"/>
                  </a:lnTo>
                  <a:cubicBezTo>
                    <a:pt x="25874" y="395"/>
                    <a:pt x="26035" y="346"/>
                    <a:pt x="26199" y="346"/>
                  </a:cubicBezTo>
                  <a:close/>
                  <a:moveTo>
                    <a:pt x="26199" y="1"/>
                  </a:moveTo>
                  <a:cubicBezTo>
                    <a:pt x="25965" y="1"/>
                    <a:pt x="25737" y="70"/>
                    <a:pt x="25544" y="202"/>
                  </a:cubicBezTo>
                  <a:lnTo>
                    <a:pt x="675" y="17035"/>
                  </a:lnTo>
                  <a:cubicBezTo>
                    <a:pt x="141" y="17398"/>
                    <a:pt x="1" y="18124"/>
                    <a:pt x="361" y="18660"/>
                  </a:cubicBezTo>
                  <a:lnTo>
                    <a:pt x="7373" y="29020"/>
                  </a:lnTo>
                  <a:cubicBezTo>
                    <a:pt x="7601" y="29354"/>
                    <a:pt x="7970" y="29533"/>
                    <a:pt x="8345" y="29533"/>
                  </a:cubicBezTo>
                  <a:cubicBezTo>
                    <a:pt x="8570" y="29533"/>
                    <a:pt x="8798" y="29469"/>
                    <a:pt x="8998" y="29334"/>
                  </a:cubicBezTo>
                  <a:lnTo>
                    <a:pt x="33868" y="12500"/>
                  </a:lnTo>
                  <a:cubicBezTo>
                    <a:pt x="34402" y="12138"/>
                    <a:pt x="34542" y="11411"/>
                    <a:pt x="34182" y="10875"/>
                  </a:cubicBezTo>
                  <a:lnTo>
                    <a:pt x="27169" y="515"/>
                  </a:lnTo>
                  <a:cubicBezTo>
                    <a:pt x="26952" y="195"/>
                    <a:pt x="26589" y="2"/>
                    <a:pt x="26201" y="2"/>
                  </a:cubicBezTo>
                  <a:cubicBezTo>
                    <a:pt x="26200" y="2"/>
                    <a:pt x="26199" y="2"/>
                    <a:pt x="26198" y="2"/>
                  </a:cubicBezTo>
                  <a:lnTo>
                    <a:pt x="261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2" name="Google Shape;11932;p48"/>
            <p:cNvSpPr/>
            <p:nvPr/>
          </p:nvSpPr>
          <p:spPr>
            <a:xfrm>
              <a:off x="-4140450" y="2603375"/>
              <a:ext cx="523400" cy="419375"/>
            </a:xfrm>
            <a:custGeom>
              <a:avLst/>
              <a:gdLst/>
              <a:ahLst/>
              <a:cxnLst/>
              <a:rect l="l" t="t" r="r" b="b"/>
              <a:pathLst>
                <a:path w="20936" h="16775" extrusionOk="0">
                  <a:moveTo>
                    <a:pt x="17256" y="1"/>
                  </a:moveTo>
                  <a:cubicBezTo>
                    <a:pt x="17110" y="1"/>
                    <a:pt x="16963" y="42"/>
                    <a:pt x="16834" y="130"/>
                  </a:cubicBezTo>
                  <a:lnTo>
                    <a:pt x="436" y="11228"/>
                  </a:lnTo>
                  <a:cubicBezTo>
                    <a:pt x="90" y="11461"/>
                    <a:pt x="0" y="11931"/>
                    <a:pt x="234" y="12277"/>
                  </a:cubicBezTo>
                  <a:lnTo>
                    <a:pt x="3054" y="16443"/>
                  </a:lnTo>
                  <a:cubicBezTo>
                    <a:pt x="3194" y="16651"/>
                    <a:pt x="3429" y="16775"/>
                    <a:pt x="3680" y="16775"/>
                  </a:cubicBezTo>
                  <a:cubicBezTo>
                    <a:pt x="3830" y="16775"/>
                    <a:pt x="3977" y="16729"/>
                    <a:pt x="4102" y="16645"/>
                  </a:cubicBezTo>
                  <a:lnTo>
                    <a:pt x="20500" y="5547"/>
                  </a:lnTo>
                  <a:cubicBezTo>
                    <a:pt x="20844" y="5312"/>
                    <a:pt x="20935" y="4844"/>
                    <a:pt x="20701" y="4499"/>
                  </a:cubicBezTo>
                  <a:lnTo>
                    <a:pt x="17882" y="332"/>
                  </a:lnTo>
                  <a:cubicBezTo>
                    <a:pt x="17736" y="116"/>
                    <a:pt x="17498" y="1"/>
                    <a:pt x="172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3" name="Google Shape;11933;p48"/>
            <p:cNvSpPr/>
            <p:nvPr/>
          </p:nvSpPr>
          <p:spPr>
            <a:xfrm>
              <a:off x="-4147800" y="2596875"/>
              <a:ext cx="538100" cy="432350"/>
            </a:xfrm>
            <a:custGeom>
              <a:avLst/>
              <a:gdLst/>
              <a:ahLst/>
              <a:cxnLst/>
              <a:rect l="l" t="t" r="r" b="b"/>
              <a:pathLst>
                <a:path w="21524" h="17294" extrusionOk="0">
                  <a:moveTo>
                    <a:pt x="17550" y="519"/>
                  </a:moveTo>
                  <a:lnTo>
                    <a:pt x="17550" y="520"/>
                  </a:lnTo>
                  <a:cubicBezTo>
                    <a:pt x="17551" y="520"/>
                    <a:pt x="17552" y="520"/>
                    <a:pt x="17553" y="520"/>
                  </a:cubicBezTo>
                  <a:cubicBezTo>
                    <a:pt x="17716" y="520"/>
                    <a:pt x="17869" y="602"/>
                    <a:pt x="17961" y="738"/>
                  </a:cubicBezTo>
                  <a:lnTo>
                    <a:pt x="20781" y="4904"/>
                  </a:lnTo>
                  <a:cubicBezTo>
                    <a:pt x="20934" y="5131"/>
                    <a:pt x="20874" y="5439"/>
                    <a:pt x="20649" y="5593"/>
                  </a:cubicBezTo>
                  <a:lnTo>
                    <a:pt x="4251" y="16691"/>
                  </a:lnTo>
                  <a:cubicBezTo>
                    <a:pt x="4166" y="16748"/>
                    <a:pt x="4069" y="16775"/>
                    <a:pt x="3974" y="16775"/>
                  </a:cubicBezTo>
                  <a:cubicBezTo>
                    <a:pt x="3815" y="16775"/>
                    <a:pt x="3658" y="16699"/>
                    <a:pt x="3562" y="16558"/>
                  </a:cubicBezTo>
                  <a:lnTo>
                    <a:pt x="742" y="12391"/>
                  </a:lnTo>
                  <a:cubicBezTo>
                    <a:pt x="590" y="12164"/>
                    <a:pt x="649" y="11856"/>
                    <a:pt x="875" y="11703"/>
                  </a:cubicBezTo>
                  <a:lnTo>
                    <a:pt x="17272" y="604"/>
                  </a:lnTo>
                  <a:cubicBezTo>
                    <a:pt x="17353" y="548"/>
                    <a:pt x="17450" y="519"/>
                    <a:pt x="17550" y="519"/>
                  </a:cubicBezTo>
                  <a:close/>
                  <a:moveTo>
                    <a:pt x="17550" y="1"/>
                  </a:moveTo>
                  <a:cubicBezTo>
                    <a:pt x="17347" y="1"/>
                    <a:pt x="17149" y="61"/>
                    <a:pt x="16982" y="175"/>
                  </a:cubicBezTo>
                  <a:lnTo>
                    <a:pt x="584" y="11275"/>
                  </a:lnTo>
                  <a:cubicBezTo>
                    <a:pt x="121" y="11588"/>
                    <a:pt x="0" y="12217"/>
                    <a:pt x="314" y="12682"/>
                  </a:cubicBezTo>
                  <a:lnTo>
                    <a:pt x="3134" y="16848"/>
                  </a:lnTo>
                  <a:cubicBezTo>
                    <a:pt x="3330" y="17137"/>
                    <a:pt x="3650" y="17293"/>
                    <a:pt x="3975" y="17293"/>
                  </a:cubicBezTo>
                  <a:cubicBezTo>
                    <a:pt x="4170" y="17293"/>
                    <a:pt x="4368" y="17237"/>
                    <a:pt x="4542" y="17119"/>
                  </a:cubicBezTo>
                  <a:lnTo>
                    <a:pt x="20938" y="6021"/>
                  </a:lnTo>
                  <a:cubicBezTo>
                    <a:pt x="21401" y="5707"/>
                    <a:pt x="21523" y="5077"/>
                    <a:pt x="21210" y="4614"/>
                  </a:cubicBezTo>
                  <a:lnTo>
                    <a:pt x="18390" y="447"/>
                  </a:lnTo>
                  <a:cubicBezTo>
                    <a:pt x="18201" y="168"/>
                    <a:pt x="17887" y="2"/>
                    <a:pt x="17552" y="2"/>
                  </a:cubicBezTo>
                  <a:cubicBezTo>
                    <a:pt x="17551" y="2"/>
                    <a:pt x="17550" y="2"/>
                    <a:pt x="17548" y="2"/>
                  </a:cubicBezTo>
                  <a:lnTo>
                    <a:pt x="1755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4" name="Google Shape;11934;p48"/>
            <p:cNvSpPr/>
            <p:nvPr/>
          </p:nvSpPr>
          <p:spPr>
            <a:xfrm>
              <a:off x="-4094350" y="2858675"/>
              <a:ext cx="132475" cy="116500"/>
            </a:xfrm>
            <a:custGeom>
              <a:avLst/>
              <a:gdLst/>
              <a:ahLst/>
              <a:cxnLst/>
              <a:rect l="l" t="t" r="r" b="b"/>
              <a:pathLst>
                <a:path w="5299" h="4660" extrusionOk="0">
                  <a:moveTo>
                    <a:pt x="2647" y="0"/>
                  </a:moveTo>
                  <a:cubicBezTo>
                    <a:pt x="2198" y="0"/>
                    <a:pt x="1744" y="130"/>
                    <a:pt x="1343" y="401"/>
                  </a:cubicBezTo>
                  <a:cubicBezTo>
                    <a:pt x="279" y="1121"/>
                    <a:pt x="0" y="2573"/>
                    <a:pt x="720" y="3637"/>
                  </a:cubicBezTo>
                  <a:cubicBezTo>
                    <a:pt x="1153" y="4277"/>
                    <a:pt x="1876" y="4660"/>
                    <a:pt x="2648" y="4660"/>
                  </a:cubicBezTo>
                  <a:cubicBezTo>
                    <a:pt x="2649" y="4660"/>
                    <a:pt x="2650" y="4660"/>
                    <a:pt x="2651" y="4660"/>
                  </a:cubicBezTo>
                  <a:cubicBezTo>
                    <a:pt x="3116" y="4660"/>
                    <a:pt x="3570" y="4521"/>
                    <a:pt x="3956" y="4260"/>
                  </a:cubicBezTo>
                  <a:cubicBezTo>
                    <a:pt x="5019" y="3540"/>
                    <a:pt x="5299" y="2089"/>
                    <a:pt x="4579" y="1025"/>
                  </a:cubicBezTo>
                  <a:cubicBezTo>
                    <a:pt x="4129" y="359"/>
                    <a:pt x="3395" y="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5" name="Google Shape;11935;p48"/>
            <p:cNvSpPr/>
            <p:nvPr/>
          </p:nvSpPr>
          <p:spPr>
            <a:xfrm>
              <a:off x="-4093800" y="2854350"/>
              <a:ext cx="136875" cy="125150"/>
            </a:xfrm>
            <a:custGeom>
              <a:avLst/>
              <a:gdLst/>
              <a:ahLst/>
              <a:cxnLst/>
              <a:rect l="l" t="t" r="r" b="b"/>
              <a:pathLst>
                <a:path w="5475" h="5006" extrusionOk="0">
                  <a:moveTo>
                    <a:pt x="2628" y="345"/>
                  </a:moveTo>
                  <a:cubicBezTo>
                    <a:pt x="3695" y="345"/>
                    <a:pt x="4602" y="1126"/>
                    <a:pt x="4761" y="2182"/>
                  </a:cubicBezTo>
                  <a:cubicBezTo>
                    <a:pt x="4920" y="3238"/>
                    <a:pt x="4281" y="4251"/>
                    <a:pt x="3261" y="4565"/>
                  </a:cubicBezTo>
                  <a:cubicBezTo>
                    <a:pt x="3051" y="4629"/>
                    <a:pt x="2838" y="4660"/>
                    <a:pt x="2627" y="4660"/>
                  </a:cubicBezTo>
                  <a:cubicBezTo>
                    <a:pt x="1815" y="4660"/>
                    <a:pt x="1047" y="4199"/>
                    <a:pt x="680" y="3434"/>
                  </a:cubicBezTo>
                  <a:cubicBezTo>
                    <a:pt x="220" y="2470"/>
                    <a:pt x="533" y="1314"/>
                    <a:pt x="1418" y="716"/>
                  </a:cubicBezTo>
                  <a:cubicBezTo>
                    <a:pt x="1775" y="474"/>
                    <a:pt x="2196" y="345"/>
                    <a:pt x="2626" y="345"/>
                  </a:cubicBezTo>
                  <a:cubicBezTo>
                    <a:pt x="2626" y="345"/>
                    <a:pt x="2627" y="345"/>
                    <a:pt x="2628" y="345"/>
                  </a:cubicBezTo>
                  <a:close/>
                  <a:moveTo>
                    <a:pt x="2629" y="1"/>
                  </a:moveTo>
                  <a:cubicBezTo>
                    <a:pt x="2628" y="1"/>
                    <a:pt x="2627" y="1"/>
                    <a:pt x="2626" y="1"/>
                  </a:cubicBezTo>
                  <a:cubicBezTo>
                    <a:pt x="1832" y="1"/>
                    <a:pt x="1085" y="377"/>
                    <a:pt x="614" y="1015"/>
                  </a:cubicBezTo>
                  <a:cubicBezTo>
                    <a:pt x="142" y="1654"/>
                    <a:pt x="1" y="2478"/>
                    <a:pt x="235" y="3238"/>
                  </a:cubicBezTo>
                  <a:cubicBezTo>
                    <a:pt x="467" y="3996"/>
                    <a:pt x="1046" y="4599"/>
                    <a:pt x="1794" y="4864"/>
                  </a:cubicBezTo>
                  <a:cubicBezTo>
                    <a:pt x="2065" y="4959"/>
                    <a:pt x="2346" y="5006"/>
                    <a:pt x="2626" y="5006"/>
                  </a:cubicBezTo>
                  <a:cubicBezTo>
                    <a:pt x="3120" y="5006"/>
                    <a:pt x="3610" y="4859"/>
                    <a:pt x="4030" y="4575"/>
                  </a:cubicBezTo>
                  <a:cubicBezTo>
                    <a:pt x="5173" y="3802"/>
                    <a:pt x="5474" y="2242"/>
                    <a:pt x="4700" y="1100"/>
                  </a:cubicBezTo>
                  <a:cubicBezTo>
                    <a:pt x="4235" y="412"/>
                    <a:pt x="3459" y="1"/>
                    <a:pt x="26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6" name="Google Shape;11936;p48"/>
            <p:cNvSpPr/>
            <p:nvPr/>
          </p:nvSpPr>
          <p:spPr>
            <a:xfrm>
              <a:off x="-4071650" y="2873400"/>
              <a:ext cx="87050" cy="87050"/>
            </a:xfrm>
            <a:custGeom>
              <a:avLst/>
              <a:gdLst/>
              <a:ahLst/>
              <a:cxnLst/>
              <a:rect l="l" t="t" r="r" b="b"/>
              <a:pathLst>
                <a:path w="3482" h="3482" extrusionOk="0">
                  <a:moveTo>
                    <a:pt x="1741" y="0"/>
                  </a:moveTo>
                  <a:cubicBezTo>
                    <a:pt x="781" y="0"/>
                    <a:pt x="1" y="780"/>
                    <a:pt x="1" y="1741"/>
                  </a:cubicBezTo>
                  <a:cubicBezTo>
                    <a:pt x="1" y="2702"/>
                    <a:pt x="781" y="3481"/>
                    <a:pt x="1741" y="3481"/>
                  </a:cubicBezTo>
                  <a:cubicBezTo>
                    <a:pt x="2702" y="3481"/>
                    <a:pt x="3482" y="2702"/>
                    <a:pt x="3482" y="1741"/>
                  </a:cubicBezTo>
                  <a:cubicBezTo>
                    <a:pt x="3482" y="780"/>
                    <a:pt x="2702" y="0"/>
                    <a:pt x="1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7" name="Google Shape;11937;p48"/>
            <p:cNvSpPr/>
            <p:nvPr/>
          </p:nvSpPr>
          <p:spPr>
            <a:xfrm>
              <a:off x="-3783400" y="2651075"/>
              <a:ext cx="126975" cy="116550"/>
            </a:xfrm>
            <a:custGeom>
              <a:avLst/>
              <a:gdLst/>
              <a:ahLst/>
              <a:cxnLst/>
              <a:rect l="l" t="t" r="r" b="b"/>
              <a:pathLst>
                <a:path w="5079" h="4662" extrusionOk="0">
                  <a:moveTo>
                    <a:pt x="2480" y="1"/>
                  </a:moveTo>
                  <a:cubicBezTo>
                    <a:pt x="2252" y="1"/>
                    <a:pt x="2021" y="34"/>
                    <a:pt x="1793" y="104"/>
                  </a:cubicBezTo>
                  <a:cubicBezTo>
                    <a:pt x="691" y="443"/>
                    <a:pt x="1" y="1538"/>
                    <a:pt x="173" y="2678"/>
                  </a:cubicBezTo>
                  <a:cubicBezTo>
                    <a:pt x="345" y="3818"/>
                    <a:pt x="1325" y="4662"/>
                    <a:pt x="2477" y="4662"/>
                  </a:cubicBezTo>
                  <a:cubicBezTo>
                    <a:pt x="2478" y="4662"/>
                    <a:pt x="2479" y="4662"/>
                    <a:pt x="2480" y="4662"/>
                  </a:cubicBezTo>
                  <a:cubicBezTo>
                    <a:pt x="2945" y="4661"/>
                    <a:pt x="3400" y="4522"/>
                    <a:pt x="3784" y="4260"/>
                  </a:cubicBezTo>
                  <a:cubicBezTo>
                    <a:pt x="4740" y="3614"/>
                    <a:pt x="5078" y="2365"/>
                    <a:pt x="4580" y="1324"/>
                  </a:cubicBezTo>
                  <a:cubicBezTo>
                    <a:pt x="4185" y="498"/>
                    <a:pt x="3357" y="1"/>
                    <a:pt x="24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8" name="Google Shape;11938;p48"/>
            <p:cNvSpPr/>
            <p:nvPr/>
          </p:nvSpPr>
          <p:spPr>
            <a:xfrm>
              <a:off x="-3792600" y="2646775"/>
              <a:ext cx="136750" cy="125175"/>
            </a:xfrm>
            <a:custGeom>
              <a:avLst/>
              <a:gdLst/>
              <a:ahLst/>
              <a:cxnLst/>
              <a:rect l="l" t="t" r="r" b="b"/>
              <a:pathLst>
                <a:path w="5470" h="5007" extrusionOk="0">
                  <a:moveTo>
                    <a:pt x="2847" y="346"/>
                  </a:moveTo>
                  <a:cubicBezTo>
                    <a:pt x="3914" y="346"/>
                    <a:pt x="4822" y="1127"/>
                    <a:pt x="4980" y="2183"/>
                  </a:cubicBezTo>
                  <a:cubicBezTo>
                    <a:pt x="5139" y="3239"/>
                    <a:pt x="4500" y="4252"/>
                    <a:pt x="3480" y="4566"/>
                  </a:cubicBezTo>
                  <a:cubicBezTo>
                    <a:pt x="3270" y="4630"/>
                    <a:pt x="3057" y="4661"/>
                    <a:pt x="2847" y="4661"/>
                  </a:cubicBezTo>
                  <a:cubicBezTo>
                    <a:pt x="2034" y="4661"/>
                    <a:pt x="1266" y="4200"/>
                    <a:pt x="900" y="3435"/>
                  </a:cubicBezTo>
                  <a:cubicBezTo>
                    <a:pt x="439" y="2471"/>
                    <a:pt x="752" y="1315"/>
                    <a:pt x="1637" y="716"/>
                  </a:cubicBezTo>
                  <a:cubicBezTo>
                    <a:pt x="1994" y="475"/>
                    <a:pt x="2415" y="346"/>
                    <a:pt x="2844" y="346"/>
                  </a:cubicBezTo>
                  <a:cubicBezTo>
                    <a:pt x="2845" y="346"/>
                    <a:pt x="2846" y="346"/>
                    <a:pt x="2847" y="346"/>
                  </a:cubicBezTo>
                  <a:close/>
                  <a:moveTo>
                    <a:pt x="2844" y="0"/>
                  </a:moveTo>
                  <a:cubicBezTo>
                    <a:pt x="2345" y="0"/>
                    <a:pt x="1857" y="150"/>
                    <a:pt x="1443" y="431"/>
                  </a:cubicBezTo>
                  <a:cubicBezTo>
                    <a:pt x="301" y="1204"/>
                    <a:pt x="1" y="2763"/>
                    <a:pt x="774" y="3906"/>
                  </a:cubicBezTo>
                  <a:cubicBezTo>
                    <a:pt x="1241" y="4596"/>
                    <a:pt x="2019" y="5006"/>
                    <a:pt x="2847" y="5006"/>
                  </a:cubicBezTo>
                  <a:cubicBezTo>
                    <a:pt x="2891" y="5006"/>
                    <a:pt x="2935" y="5005"/>
                    <a:pt x="2980" y="5003"/>
                  </a:cubicBezTo>
                  <a:cubicBezTo>
                    <a:pt x="3858" y="4956"/>
                    <a:pt x="4646" y="4452"/>
                    <a:pt x="5058" y="3675"/>
                  </a:cubicBezTo>
                  <a:cubicBezTo>
                    <a:pt x="5469" y="2900"/>
                    <a:pt x="5443" y="1965"/>
                    <a:pt x="4990" y="1212"/>
                  </a:cubicBezTo>
                  <a:cubicBezTo>
                    <a:pt x="4537" y="460"/>
                    <a:pt x="3722" y="0"/>
                    <a:pt x="28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9" name="Google Shape;11939;p48"/>
            <p:cNvSpPr/>
            <p:nvPr/>
          </p:nvSpPr>
          <p:spPr>
            <a:xfrm>
              <a:off x="-3764950" y="2665850"/>
              <a:ext cx="87025" cy="87025"/>
            </a:xfrm>
            <a:custGeom>
              <a:avLst/>
              <a:gdLst/>
              <a:ahLst/>
              <a:cxnLst/>
              <a:rect l="l" t="t" r="r" b="b"/>
              <a:pathLst>
                <a:path w="3481" h="3481" extrusionOk="0">
                  <a:moveTo>
                    <a:pt x="1741" y="0"/>
                  </a:moveTo>
                  <a:cubicBezTo>
                    <a:pt x="779" y="0"/>
                    <a:pt x="1" y="779"/>
                    <a:pt x="1" y="1740"/>
                  </a:cubicBezTo>
                  <a:cubicBezTo>
                    <a:pt x="1" y="2701"/>
                    <a:pt x="779" y="3480"/>
                    <a:pt x="1741" y="3480"/>
                  </a:cubicBezTo>
                  <a:cubicBezTo>
                    <a:pt x="2702" y="3480"/>
                    <a:pt x="3481" y="2701"/>
                    <a:pt x="3481" y="1740"/>
                  </a:cubicBezTo>
                  <a:cubicBezTo>
                    <a:pt x="3481" y="779"/>
                    <a:pt x="2702" y="0"/>
                    <a:pt x="1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0" name="Google Shape;11940;p48"/>
            <p:cNvSpPr/>
            <p:nvPr/>
          </p:nvSpPr>
          <p:spPr>
            <a:xfrm>
              <a:off x="-4280675" y="2837850"/>
              <a:ext cx="104650" cy="104675"/>
            </a:xfrm>
            <a:custGeom>
              <a:avLst/>
              <a:gdLst/>
              <a:ahLst/>
              <a:cxnLst/>
              <a:rect l="l" t="t" r="r" b="b"/>
              <a:pathLst>
                <a:path w="4186" h="4187" extrusionOk="0">
                  <a:moveTo>
                    <a:pt x="2500" y="0"/>
                  </a:moveTo>
                  <a:lnTo>
                    <a:pt x="0" y="1687"/>
                  </a:lnTo>
                  <a:lnTo>
                    <a:pt x="1687" y="4186"/>
                  </a:lnTo>
                  <a:lnTo>
                    <a:pt x="4185" y="2500"/>
                  </a:lnTo>
                  <a:lnTo>
                    <a:pt x="25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1" name="Google Shape;11941;p48"/>
            <p:cNvSpPr/>
            <p:nvPr/>
          </p:nvSpPr>
          <p:spPr>
            <a:xfrm>
              <a:off x="-4282375" y="2828800"/>
              <a:ext cx="110500" cy="110525"/>
            </a:xfrm>
            <a:custGeom>
              <a:avLst/>
              <a:gdLst/>
              <a:ahLst/>
              <a:cxnLst/>
              <a:rect l="l" t="t" r="r" b="b"/>
              <a:pathLst>
                <a:path w="4420" h="4421" extrusionOk="0">
                  <a:moveTo>
                    <a:pt x="2588" y="240"/>
                  </a:moveTo>
                  <a:lnTo>
                    <a:pt x="4179" y="2590"/>
                  </a:lnTo>
                  <a:lnTo>
                    <a:pt x="1829" y="4181"/>
                  </a:lnTo>
                  <a:lnTo>
                    <a:pt x="238" y="1831"/>
                  </a:lnTo>
                  <a:lnTo>
                    <a:pt x="2588" y="240"/>
                  </a:lnTo>
                  <a:close/>
                  <a:moveTo>
                    <a:pt x="2635" y="1"/>
                  </a:moveTo>
                  <a:lnTo>
                    <a:pt x="2493" y="98"/>
                  </a:lnTo>
                  <a:lnTo>
                    <a:pt x="143" y="1689"/>
                  </a:lnTo>
                  <a:lnTo>
                    <a:pt x="0" y="1785"/>
                  </a:lnTo>
                  <a:lnTo>
                    <a:pt x="96" y="1928"/>
                  </a:lnTo>
                  <a:lnTo>
                    <a:pt x="1688" y="4278"/>
                  </a:lnTo>
                  <a:lnTo>
                    <a:pt x="1783" y="4421"/>
                  </a:lnTo>
                  <a:lnTo>
                    <a:pt x="1926" y="4324"/>
                  </a:lnTo>
                  <a:lnTo>
                    <a:pt x="4277" y="2733"/>
                  </a:lnTo>
                  <a:lnTo>
                    <a:pt x="4420" y="2636"/>
                  </a:lnTo>
                  <a:lnTo>
                    <a:pt x="4323" y="2494"/>
                  </a:lnTo>
                  <a:lnTo>
                    <a:pt x="2732" y="143"/>
                  </a:lnTo>
                  <a:lnTo>
                    <a:pt x="26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2" name="Google Shape;11942;p48"/>
            <p:cNvSpPr/>
            <p:nvPr/>
          </p:nvSpPr>
          <p:spPr>
            <a:xfrm>
              <a:off x="-4205850" y="2463275"/>
              <a:ext cx="525775" cy="358025"/>
            </a:xfrm>
            <a:custGeom>
              <a:avLst/>
              <a:gdLst/>
              <a:ahLst/>
              <a:cxnLst/>
              <a:rect l="l" t="t" r="r" b="b"/>
              <a:pathLst>
                <a:path w="21031" h="14321" extrusionOk="0">
                  <a:moveTo>
                    <a:pt x="20933" y="1"/>
                  </a:moveTo>
                  <a:lnTo>
                    <a:pt x="1" y="14178"/>
                  </a:lnTo>
                  <a:lnTo>
                    <a:pt x="98" y="14321"/>
                  </a:lnTo>
                  <a:lnTo>
                    <a:pt x="21030" y="144"/>
                  </a:lnTo>
                  <a:lnTo>
                    <a:pt x="2093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3" name="Google Shape;11943;p48"/>
            <p:cNvSpPr/>
            <p:nvPr/>
          </p:nvSpPr>
          <p:spPr>
            <a:xfrm>
              <a:off x="-4184750" y="2494475"/>
              <a:ext cx="525750" cy="358025"/>
            </a:xfrm>
            <a:custGeom>
              <a:avLst/>
              <a:gdLst/>
              <a:ahLst/>
              <a:cxnLst/>
              <a:rect l="l" t="t" r="r" b="b"/>
              <a:pathLst>
                <a:path w="21030" h="14321" extrusionOk="0">
                  <a:moveTo>
                    <a:pt x="20933" y="0"/>
                  </a:moveTo>
                  <a:lnTo>
                    <a:pt x="0" y="14178"/>
                  </a:lnTo>
                  <a:lnTo>
                    <a:pt x="97" y="14320"/>
                  </a:lnTo>
                  <a:lnTo>
                    <a:pt x="21030" y="143"/>
                  </a:lnTo>
                  <a:lnTo>
                    <a:pt x="209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4" name="Google Shape;11944;p48"/>
            <p:cNvSpPr/>
            <p:nvPr/>
          </p:nvSpPr>
          <p:spPr>
            <a:xfrm>
              <a:off x="-4163625" y="2525650"/>
              <a:ext cx="525725" cy="358000"/>
            </a:xfrm>
            <a:custGeom>
              <a:avLst/>
              <a:gdLst/>
              <a:ahLst/>
              <a:cxnLst/>
              <a:rect l="l" t="t" r="r" b="b"/>
              <a:pathLst>
                <a:path w="21029" h="14320" extrusionOk="0">
                  <a:moveTo>
                    <a:pt x="20932" y="0"/>
                  </a:moveTo>
                  <a:lnTo>
                    <a:pt x="0" y="14177"/>
                  </a:lnTo>
                  <a:lnTo>
                    <a:pt x="97" y="14320"/>
                  </a:lnTo>
                  <a:lnTo>
                    <a:pt x="21029" y="143"/>
                  </a:lnTo>
                  <a:lnTo>
                    <a:pt x="209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5" name="Google Shape;11945;p48"/>
            <p:cNvSpPr/>
            <p:nvPr/>
          </p:nvSpPr>
          <p:spPr>
            <a:xfrm>
              <a:off x="-3938000" y="2742500"/>
              <a:ext cx="108675" cy="119725"/>
            </a:xfrm>
            <a:custGeom>
              <a:avLst/>
              <a:gdLst/>
              <a:ahLst/>
              <a:cxnLst/>
              <a:rect l="l" t="t" r="r" b="b"/>
              <a:pathLst>
                <a:path w="4347" h="4789" extrusionOk="0">
                  <a:moveTo>
                    <a:pt x="2277" y="0"/>
                  </a:moveTo>
                  <a:lnTo>
                    <a:pt x="0" y="1542"/>
                  </a:lnTo>
                  <a:cubicBezTo>
                    <a:pt x="1174" y="2322"/>
                    <a:pt x="2065" y="3461"/>
                    <a:pt x="2540" y="4788"/>
                  </a:cubicBezTo>
                  <a:lnTo>
                    <a:pt x="4347" y="3565"/>
                  </a:lnTo>
                  <a:cubicBezTo>
                    <a:pt x="3291" y="2631"/>
                    <a:pt x="2565" y="1380"/>
                    <a:pt x="2277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6" name="Google Shape;11946;p48"/>
            <p:cNvSpPr/>
            <p:nvPr/>
          </p:nvSpPr>
          <p:spPr>
            <a:xfrm>
              <a:off x="-3943000" y="2738175"/>
              <a:ext cx="118650" cy="128350"/>
            </a:xfrm>
            <a:custGeom>
              <a:avLst/>
              <a:gdLst/>
              <a:ahLst/>
              <a:cxnLst/>
              <a:rect l="l" t="t" r="r" b="b"/>
              <a:pathLst>
                <a:path w="4746" h="5134" extrusionOk="0">
                  <a:moveTo>
                    <a:pt x="2364" y="457"/>
                  </a:moveTo>
                  <a:cubicBezTo>
                    <a:pt x="2554" y="1222"/>
                    <a:pt x="2876" y="1946"/>
                    <a:pt x="3320" y="2599"/>
                  </a:cubicBezTo>
                  <a:cubicBezTo>
                    <a:pt x="3595" y="3005"/>
                    <a:pt x="3913" y="3380"/>
                    <a:pt x="4269" y="3717"/>
                  </a:cubicBezTo>
                  <a:lnTo>
                    <a:pt x="2824" y="4695"/>
                  </a:lnTo>
                  <a:cubicBezTo>
                    <a:pt x="2644" y="4239"/>
                    <a:pt x="2413" y="3804"/>
                    <a:pt x="2139" y="3398"/>
                  </a:cubicBezTo>
                  <a:cubicBezTo>
                    <a:pt x="1697" y="2746"/>
                    <a:pt x="1144" y="2176"/>
                    <a:pt x="505" y="1716"/>
                  </a:cubicBezTo>
                  <a:lnTo>
                    <a:pt x="2364" y="457"/>
                  </a:lnTo>
                  <a:close/>
                  <a:moveTo>
                    <a:pt x="2476" y="0"/>
                  </a:moveTo>
                  <a:cubicBezTo>
                    <a:pt x="2443" y="0"/>
                    <a:pt x="2410" y="9"/>
                    <a:pt x="2380" y="30"/>
                  </a:cubicBezTo>
                  <a:lnTo>
                    <a:pt x="102" y="1572"/>
                  </a:lnTo>
                  <a:cubicBezTo>
                    <a:pt x="1" y="1641"/>
                    <a:pt x="2" y="1791"/>
                    <a:pt x="105" y="1859"/>
                  </a:cubicBezTo>
                  <a:cubicBezTo>
                    <a:pt x="1247" y="2618"/>
                    <a:pt x="2115" y="3727"/>
                    <a:pt x="2577" y="5019"/>
                  </a:cubicBezTo>
                  <a:cubicBezTo>
                    <a:pt x="2595" y="5069"/>
                    <a:pt x="2635" y="5108"/>
                    <a:pt x="2686" y="5125"/>
                  </a:cubicBezTo>
                  <a:cubicBezTo>
                    <a:pt x="2703" y="5131"/>
                    <a:pt x="2721" y="5133"/>
                    <a:pt x="2740" y="5133"/>
                  </a:cubicBezTo>
                  <a:cubicBezTo>
                    <a:pt x="2774" y="5133"/>
                    <a:pt x="2808" y="5123"/>
                    <a:pt x="2837" y="5104"/>
                  </a:cubicBezTo>
                  <a:lnTo>
                    <a:pt x="4644" y="3881"/>
                  </a:lnTo>
                  <a:cubicBezTo>
                    <a:pt x="4736" y="3818"/>
                    <a:pt x="4745" y="3683"/>
                    <a:pt x="4661" y="3609"/>
                  </a:cubicBezTo>
                  <a:cubicBezTo>
                    <a:pt x="3634" y="2699"/>
                    <a:pt x="2927" y="1482"/>
                    <a:pt x="2646" y="138"/>
                  </a:cubicBezTo>
                  <a:cubicBezTo>
                    <a:pt x="2628" y="53"/>
                    <a:pt x="2554" y="0"/>
                    <a:pt x="247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7" name="Google Shape;11947;p48"/>
            <p:cNvSpPr/>
            <p:nvPr/>
          </p:nvSpPr>
          <p:spPr>
            <a:xfrm>
              <a:off x="-3882800" y="2705375"/>
              <a:ext cx="113150" cy="127875"/>
            </a:xfrm>
            <a:custGeom>
              <a:avLst/>
              <a:gdLst/>
              <a:ahLst/>
              <a:cxnLst/>
              <a:rect l="l" t="t" r="r" b="b"/>
              <a:pathLst>
                <a:path w="4526" h="5115" extrusionOk="0">
                  <a:moveTo>
                    <a:pt x="2237" y="1"/>
                  </a:moveTo>
                  <a:cubicBezTo>
                    <a:pt x="2180" y="1"/>
                    <a:pt x="2122" y="17"/>
                    <a:pt x="2072" y="52"/>
                  </a:cubicBezTo>
                  <a:lnTo>
                    <a:pt x="33" y="1432"/>
                  </a:lnTo>
                  <a:cubicBezTo>
                    <a:pt x="11" y="1447"/>
                    <a:pt x="1" y="1473"/>
                    <a:pt x="5" y="1498"/>
                  </a:cubicBezTo>
                  <a:cubicBezTo>
                    <a:pt x="296" y="2892"/>
                    <a:pt x="1029" y="4155"/>
                    <a:pt x="2097" y="5099"/>
                  </a:cubicBezTo>
                  <a:cubicBezTo>
                    <a:pt x="2108" y="5109"/>
                    <a:pt x="2123" y="5115"/>
                    <a:pt x="2139" y="5115"/>
                  </a:cubicBezTo>
                  <a:cubicBezTo>
                    <a:pt x="2151" y="5115"/>
                    <a:pt x="2164" y="5111"/>
                    <a:pt x="2175" y="5104"/>
                  </a:cubicBezTo>
                  <a:lnTo>
                    <a:pt x="4449" y="3565"/>
                  </a:lnTo>
                  <a:cubicBezTo>
                    <a:pt x="4467" y="3551"/>
                    <a:pt x="4483" y="3535"/>
                    <a:pt x="4497" y="3517"/>
                  </a:cubicBezTo>
                  <a:cubicBezTo>
                    <a:pt x="4525" y="3488"/>
                    <a:pt x="4519" y="3439"/>
                    <a:pt x="4482" y="3418"/>
                  </a:cubicBezTo>
                  <a:cubicBezTo>
                    <a:pt x="3415" y="2773"/>
                    <a:pt x="2731" y="1644"/>
                    <a:pt x="2653" y="399"/>
                  </a:cubicBezTo>
                  <a:cubicBezTo>
                    <a:pt x="2652" y="387"/>
                    <a:pt x="2649" y="376"/>
                    <a:pt x="2642" y="367"/>
                  </a:cubicBezTo>
                  <a:lnTo>
                    <a:pt x="2483" y="132"/>
                  </a:lnTo>
                  <a:cubicBezTo>
                    <a:pt x="2425" y="47"/>
                    <a:pt x="2332" y="1"/>
                    <a:pt x="22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8" name="Google Shape;11948;p48"/>
            <p:cNvSpPr/>
            <p:nvPr/>
          </p:nvSpPr>
          <p:spPr>
            <a:xfrm>
              <a:off x="-3884500" y="2703750"/>
              <a:ext cx="116175" cy="131100"/>
            </a:xfrm>
            <a:custGeom>
              <a:avLst/>
              <a:gdLst/>
              <a:ahLst/>
              <a:cxnLst/>
              <a:rect l="l" t="t" r="r" b="b"/>
              <a:pathLst>
                <a:path w="4647" h="5244" extrusionOk="0">
                  <a:moveTo>
                    <a:pt x="2305" y="131"/>
                  </a:moveTo>
                  <a:cubicBezTo>
                    <a:pt x="2382" y="131"/>
                    <a:pt x="2454" y="168"/>
                    <a:pt x="2498" y="232"/>
                  </a:cubicBezTo>
                  <a:lnTo>
                    <a:pt x="2657" y="468"/>
                  </a:lnTo>
                  <a:cubicBezTo>
                    <a:pt x="2736" y="1734"/>
                    <a:pt x="3432" y="2882"/>
                    <a:pt x="4518" y="3539"/>
                  </a:cubicBezTo>
                  <a:cubicBezTo>
                    <a:pt x="4507" y="3553"/>
                    <a:pt x="4494" y="3565"/>
                    <a:pt x="4481" y="3575"/>
                  </a:cubicBezTo>
                  <a:lnTo>
                    <a:pt x="2207" y="5115"/>
                  </a:lnTo>
                  <a:cubicBezTo>
                    <a:pt x="1151" y="4181"/>
                    <a:pt x="426" y="2931"/>
                    <a:pt x="137" y="1550"/>
                  </a:cubicBezTo>
                  <a:lnTo>
                    <a:pt x="2176" y="171"/>
                  </a:lnTo>
                  <a:cubicBezTo>
                    <a:pt x="2214" y="144"/>
                    <a:pt x="2259" y="131"/>
                    <a:pt x="2305" y="131"/>
                  </a:cubicBezTo>
                  <a:close/>
                  <a:moveTo>
                    <a:pt x="2306" y="1"/>
                  </a:moveTo>
                  <a:lnTo>
                    <a:pt x="2305" y="2"/>
                  </a:lnTo>
                  <a:cubicBezTo>
                    <a:pt x="2233" y="2"/>
                    <a:pt x="2162" y="24"/>
                    <a:pt x="2103" y="63"/>
                  </a:cubicBezTo>
                  <a:lnTo>
                    <a:pt x="66" y="1443"/>
                  </a:lnTo>
                  <a:cubicBezTo>
                    <a:pt x="21" y="1473"/>
                    <a:pt x="1" y="1525"/>
                    <a:pt x="11" y="1577"/>
                  </a:cubicBezTo>
                  <a:cubicBezTo>
                    <a:pt x="304" y="2984"/>
                    <a:pt x="1045" y="4260"/>
                    <a:pt x="2121" y="5212"/>
                  </a:cubicBezTo>
                  <a:cubicBezTo>
                    <a:pt x="2146" y="5233"/>
                    <a:pt x="2177" y="5244"/>
                    <a:pt x="2208" y="5244"/>
                  </a:cubicBezTo>
                  <a:cubicBezTo>
                    <a:pt x="2233" y="5244"/>
                    <a:pt x="2258" y="5237"/>
                    <a:pt x="2280" y="5222"/>
                  </a:cubicBezTo>
                  <a:lnTo>
                    <a:pt x="4553" y="3683"/>
                  </a:lnTo>
                  <a:cubicBezTo>
                    <a:pt x="4574" y="3669"/>
                    <a:pt x="4591" y="3652"/>
                    <a:pt x="4607" y="3632"/>
                  </a:cubicBezTo>
                  <a:cubicBezTo>
                    <a:pt x="4634" y="3603"/>
                    <a:pt x="4647" y="3563"/>
                    <a:pt x="4642" y="3523"/>
                  </a:cubicBezTo>
                  <a:cubicBezTo>
                    <a:pt x="4639" y="3484"/>
                    <a:pt x="4617" y="3449"/>
                    <a:pt x="4584" y="3427"/>
                  </a:cubicBezTo>
                  <a:cubicBezTo>
                    <a:pt x="3535" y="2792"/>
                    <a:pt x="2864" y="1684"/>
                    <a:pt x="2786" y="459"/>
                  </a:cubicBezTo>
                  <a:cubicBezTo>
                    <a:pt x="2785" y="436"/>
                    <a:pt x="2777" y="415"/>
                    <a:pt x="2764" y="395"/>
                  </a:cubicBezTo>
                  <a:lnTo>
                    <a:pt x="2605" y="159"/>
                  </a:lnTo>
                  <a:cubicBezTo>
                    <a:pt x="2538" y="60"/>
                    <a:pt x="2426" y="1"/>
                    <a:pt x="230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9" name="Google Shape;11949;p48"/>
            <p:cNvSpPr/>
            <p:nvPr/>
          </p:nvSpPr>
          <p:spPr>
            <a:xfrm>
              <a:off x="-3820325" y="2713300"/>
              <a:ext cx="53250" cy="81075"/>
            </a:xfrm>
            <a:custGeom>
              <a:avLst/>
              <a:gdLst/>
              <a:ahLst/>
              <a:cxnLst/>
              <a:rect l="l" t="t" r="r" b="b"/>
              <a:pathLst>
                <a:path w="2130" h="3243" extrusionOk="0">
                  <a:moveTo>
                    <a:pt x="91" y="0"/>
                  </a:moveTo>
                  <a:cubicBezTo>
                    <a:pt x="45" y="0"/>
                    <a:pt x="1" y="36"/>
                    <a:pt x="4" y="91"/>
                  </a:cubicBezTo>
                  <a:cubicBezTo>
                    <a:pt x="86" y="1386"/>
                    <a:pt x="796" y="2558"/>
                    <a:pt x="1906" y="3230"/>
                  </a:cubicBezTo>
                  <a:cubicBezTo>
                    <a:pt x="1919" y="3238"/>
                    <a:pt x="1935" y="3242"/>
                    <a:pt x="1951" y="3242"/>
                  </a:cubicBezTo>
                  <a:cubicBezTo>
                    <a:pt x="1975" y="3242"/>
                    <a:pt x="1998" y="3233"/>
                    <a:pt x="2014" y="3215"/>
                  </a:cubicBezTo>
                  <a:cubicBezTo>
                    <a:pt x="2115" y="3109"/>
                    <a:pt x="2129" y="2946"/>
                    <a:pt x="2047" y="2824"/>
                  </a:cubicBezTo>
                  <a:lnTo>
                    <a:pt x="161" y="37"/>
                  </a:lnTo>
                  <a:cubicBezTo>
                    <a:pt x="143" y="12"/>
                    <a:pt x="117" y="0"/>
                    <a:pt x="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0" name="Google Shape;11950;p48"/>
            <p:cNvSpPr/>
            <p:nvPr/>
          </p:nvSpPr>
          <p:spPr>
            <a:xfrm>
              <a:off x="-3822525" y="2711100"/>
              <a:ext cx="57775" cy="85425"/>
            </a:xfrm>
            <a:custGeom>
              <a:avLst/>
              <a:gdLst/>
              <a:ahLst/>
              <a:cxnLst/>
              <a:rect l="l" t="t" r="r" b="b"/>
              <a:pathLst>
                <a:path w="2311" h="3417" extrusionOk="0">
                  <a:moveTo>
                    <a:pt x="178" y="174"/>
                  </a:moveTo>
                  <a:lnTo>
                    <a:pt x="2064" y="2960"/>
                  </a:lnTo>
                  <a:cubicBezTo>
                    <a:pt x="2122" y="3049"/>
                    <a:pt x="2112" y="3167"/>
                    <a:pt x="2039" y="3245"/>
                  </a:cubicBezTo>
                  <a:cubicBezTo>
                    <a:pt x="953" y="2588"/>
                    <a:pt x="257" y="1440"/>
                    <a:pt x="178" y="174"/>
                  </a:cubicBezTo>
                  <a:close/>
                  <a:moveTo>
                    <a:pt x="178" y="1"/>
                  </a:moveTo>
                  <a:cubicBezTo>
                    <a:pt x="79" y="1"/>
                    <a:pt x="0" y="85"/>
                    <a:pt x="6" y="184"/>
                  </a:cubicBezTo>
                  <a:cubicBezTo>
                    <a:pt x="89" y="1507"/>
                    <a:pt x="816" y="2706"/>
                    <a:pt x="1950" y="3392"/>
                  </a:cubicBezTo>
                  <a:cubicBezTo>
                    <a:pt x="1978" y="3409"/>
                    <a:pt x="2008" y="3417"/>
                    <a:pt x="2039" y="3417"/>
                  </a:cubicBezTo>
                  <a:cubicBezTo>
                    <a:pt x="2086" y="3417"/>
                    <a:pt x="2132" y="3398"/>
                    <a:pt x="2166" y="3361"/>
                  </a:cubicBezTo>
                  <a:cubicBezTo>
                    <a:pt x="2293" y="3225"/>
                    <a:pt x="2311" y="3019"/>
                    <a:pt x="2207" y="2863"/>
                  </a:cubicBezTo>
                  <a:lnTo>
                    <a:pt x="321" y="77"/>
                  </a:lnTo>
                  <a:cubicBezTo>
                    <a:pt x="289" y="29"/>
                    <a:pt x="235" y="1"/>
                    <a:pt x="1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1" name="Google Shape;11951;p48"/>
            <p:cNvSpPr/>
            <p:nvPr/>
          </p:nvSpPr>
          <p:spPr>
            <a:xfrm>
              <a:off x="-3999200" y="2779400"/>
              <a:ext cx="126475" cy="123700"/>
            </a:xfrm>
            <a:custGeom>
              <a:avLst/>
              <a:gdLst/>
              <a:ahLst/>
              <a:cxnLst/>
              <a:rect l="l" t="t" r="r" b="b"/>
              <a:pathLst>
                <a:path w="5059" h="4948" extrusionOk="0">
                  <a:moveTo>
                    <a:pt x="2447" y="1"/>
                  </a:moveTo>
                  <a:cubicBezTo>
                    <a:pt x="2435" y="1"/>
                    <a:pt x="2422" y="5"/>
                    <a:pt x="2411" y="12"/>
                  </a:cubicBezTo>
                  <a:lnTo>
                    <a:pt x="145" y="1546"/>
                  </a:lnTo>
                  <a:cubicBezTo>
                    <a:pt x="49" y="1612"/>
                    <a:pt x="0" y="1728"/>
                    <a:pt x="21" y="1844"/>
                  </a:cubicBezTo>
                  <a:cubicBezTo>
                    <a:pt x="24" y="1866"/>
                    <a:pt x="40" y="1886"/>
                    <a:pt x="63" y="1894"/>
                  </a:cubicBezTo>
                  <a:cubicBezTo>
                    <a:pt x="1400" y="2344"/>
                    <a:pt x="2378" y="3499"/>
                    <a:pt x="2603" y="4893"/>
                  </a:cubicBezTo>
                  <a:cubicBezTo>
                    <a:pt x="2607" y="4914"/>
                    <a:pt x="2622" y="4934"/>
                    <a:pt x="2641" y="4942"/>
                  </a:cubicBezTo>
                  <a:cubicBezTo>
                    <a:pt x="2649" y="4946"/>
                    <a:pt x="2658" y="4947"/>
                    <a:pt x="2667" y="4947"/>
                  </a:cubicBezTo>
                  <a:cubicBezTo>
                    <a:pt x="2680" y="4947"/>
                    <a:pt x="2692" y="4944"/>
                    <a:pt x="2704" y="4936"/>
                  </a:cubicBezTo>
                  <a:lnTo>
                    <a:pt x="5024" y="3366"/>
                  </a:lnTo>
                  <a:cubicBezTo>
                    <a:pt x="5048" y="3349"/>
                    <a:pt x="5058" y="3318"/>
                    <a:pt x="5049" y="3291"/>
                  </a:cubicBezTo>
                  <a:cubicBezTo>
                    <a:pt x="4569" y="1950"/>
                    <a:pt x="3669" y="800"/>
                    <a:pt x="2484" y="12"/>
                  </a:cubicBezTo>
                  <a:cubicBezTo>
                    <a:pt x="2472" y="5"/>
                    <a:pt x="2460" y="1"/>
                    <a:pt x="24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2" name="Google Shape;11952;p48"/>
            <p:cNvSpPr/>
            <p:nvPr/>
          </p:nvSpPr>
          <p:spPr>
            <a:xfrm>
              <a:off x="-4000925" y="2777775"/>
              <a:ext cx="129950" cy="126950"/>
            </a:xfrm>
            <a:custGeom>
              <a:avLst/>
              <a:gdLst/>
              <a:ahLst/>
              <a:cxnLst/>
              <a:rect l="l" t="t" r="r" b="b"/>
              <a:pathLst>
                <a:path w="5198" h="5078" extrusionOk="0">
                  <a:moveTo>
                    <a:pt x="2517" y="131"/>
                  </a:moveTo>
                  <a:cubicBezTo>
                    <a:pt x="3691" y="911"/>
                    <a:pt x="4582" y="2050"/>
                    <a:pt x="5057" y="3377"/>
                  </a:cubicBezTo>
                  <a:lnTo>
                    <a:pt x="2736" y="4948"/>
                  </a:lnTo>
                  <a:cubicBezTo>
                    <a:pt x="2507" y="3531"/>
                    <a:pt x="1513" y="2357"/>
                    <a:pt x="152" y="1897"/>
                  </a:cubicBezTo>
                  <a:cubicBezTo>
                    <a:pt x="136" y="1808"/>
                    <a:pt x="175" y="1717"/>
                    <a:pt x="250" y="1666"/>
                  </a:cubicBezTo>
                  <a:lnTo>
                    <a:pt x="2517" y="131"/>
                  </a:lnTo>
                  <a:close/>
                  <a:moveTo>
                    <a:pt x="2517" y="1"/>
                  </a:moveTo>
                  <a:cubicBezTo>
                    <a:pt x="2491" y="1"/>
                    <a:pt x="2466" y="9"/>
                    <a:pt x="2444" y="24"/>
                  </a:cubicBezTo>
                  <a:lnTo>
                    <a:pt x="178" y="1557"/>
                  </a:lnTo>
                  <a:cubicBezTo>
                    <a:pt x="61" y="1637"/>
                    <a:pt x="1" y="1779"/>
                    <a:pt x="26" y="1919"/>
                  </a:cubicBezTo>
                  <a:cubicBezTo>
                    <a:pt x="34" y="1966"/>
                    <a:pt x="66" y="2004"/>
                    <a:pt x="111" y="2019"/>
                  </a:cubicBezTo>
                  <a:cubicBezTo>
                    <a:pt x="1426" y="2464"/>
                    <a:pt x="2387" y="3598"/>
                    <a:pt x="2609" y="4968"/>
                  </a:cubicBezTo>
                  <a:cubicBezTo>
                    <a:pt x="2619" y="5034"/>
                    <a:pt x="2676" y="5077"/>
                    <a:pt x="2736" y="5077"/>
                  </a:cubicBezTo>
                  <a:cubicBezTo>
                    <a:pt x="2761" y="5077"/>
                    <a:pt x="2786" y="5070"/>
                    <a:pt x="2808" y="5054"/>
                  </a:cubicBezTo>
                  <a:lnTo>
                    <a:pt x="5128" y="3484"/>
                  </a:lnTo>
                  <a:cubicBezTo>
                    <a:pt x="5177" y="3451"/>
                    <a:pt x="5198" y="3390"/>
                    <a:pt x="5179" y="3334"/>
                  </a:cubicBezTo>
                  <a:cubicBezTo>
                    <a:pt x="4694" y="1980"/>
                    <a:pt x="3785" y="818"/>
                    <a:pt x="2588" y="24"/>
                  </a:cubicBezTo>
                  <a:cubicBezTo>
                    <a:pt x="2566" y="9"/>
                    <a:pt x="2542" y="2"/>
                    <a:pt x="2517" y="2"/>
                  </a:cubicBezTo>
                  <a:lnTo>
                    <a:pt x="251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3" name="Google Shape;11953;p48"/>
            <p:cNvSpPr/>
            <p:nvPr/>
          </p:nvSpPr>
          <p:spPr>
            <a:xfrm>
              <a:off x="-3999500" y="2823025"/>
              <a:ext cx="69250" cy="84675"/>
            </a:xfrm>
            <a:custGeom>
              <a:avLst/>
              <a:gdLst/>
              <a:ahLst/>
              <a:cxnLst/>
              <a:rect l="l" t="t" r="r" b="b"/>
              <a:pathLst>
                <a:path w="2770" h="3387" extrusionOk="0">
                  <a:moveTo>
                    <a:pt x="95" y="0"/>
                  </a:moveTo>
                  <a:cubicBezTo>
                    <a:pt x="44" y="0"/>
                    <a:pt x="0" y="47"/>
                    <a:pt x="11" y="102"/>
                  </a:cubicBezTo>
                  <a:cubicBezTo>
                    <a:pt x="18" y="146"/>
                    <a:pt x="35" y="189"/>
                    <a:pt x="60" y="225"/>
                  </a:cubicBezTo>
                  <a:lnTo>
                    <a:pt x="2105" y="3247"/>
                  </a:lnTo>
                  <a:cubicBezTo>
                    <a:pt x="2164" y="3335"/>
                    <a:pt x="2263" y="3387"/>
                    <a:pt x="2369" y="3387"/>
                  </a:cubicBezTo>
                  <a:cubicBezTo>
                    <a:pt x="2432" y="3387"/>
                    <a:pt x="2493" y="3368"/>
                    <a:pt x="2546" y="3332"/>
                  </a:cubicBezTo>
                  <a:lnTo>
                    <a:pt x="2727" y="3210"/>
                  </a:lnTo>
                  <a:cubicBezTo>
                    <a:pt x="2756" y="3191"/>
                    <a:pt x="2769" y="3158"/>
                    <a:pt x="2765" y="3125"/>
                  </a:cubicBezTo>
                  <a:cubicBezTo>
                    <a:pt x="2530" y="1675"/>
                    <a:pt x="1514" y="475"/>
                    <a:pt x="123" y="5"/>
                  </a:cubicBezTo>
                  <a:cubicBezTo>
                    <a:pt x="113" y="2"/>
                    <a:pt x="104" y="0"/>
                    <a:pt x="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4" name="Google Shape;11954;p48"/>
            <p:cNvSpPr/>
            <p:nvPr/>
          </p:nvSpPr>
          <p:spPr>
            <a:xfrm>
              <a:off x="-4001825" y="2820875"/>
              <a:ext cx="73850" cy="88975"/>
            </a:xfrm>
            <a:custGeom>
              <a:avLst/>
              <a:gdLst/>
              <a:ahLst/>
              <a:cxnLst/>
              <a:rect l="l" t="t" r="r" b="b"/>
              <a:pathLst>
                <a:path w="2954" h="3559" extrusionOk="0">
                  <a:moveTo>
                    <a:pt x="188" y="173"/>
                  </a:moveTo>
                  <a:cubicBezTo>
                    <a:pt x="1549" y="633"/>
                    <a:pt x="2543" y="1807"/>
                    <a:pt x="2772" y="3224"/>
                  </a:cubicBezTo>
                  <a:lnTo>
                    <a:pt x="2591" y="3348"/>
                  </a:lnTo>
                  <a:cubicBezTo>
                    <a:pt x="2551" y="3374"/>
                    <a:pt x="2506" y="3387"/>
                    <a:pt x="2462" y="3387"/>
                  </a:cubicBezTo>
                  <a:cubicBezTo>
                    <a:pt x="2387" y="3387"/>
                    <a:pt x="2314" y="3351"/>
                    <a:pt x="2269" y="3285"/>
                  </a:cubicBezTo>
                  <a:lnTo>
                    <a:pt x="224" y="263"/>
                  </a:lnTo>
                  <a:cubicBezTo>
                    <a:pt x="206" y="237"/>
                    <a:pt x="194" y="206"/>
                    <a:pt x="188" y="174"/>
                  </a:cubicBezTo>
                  <a:lnTo>
                    <a:pt x="188" y="173"/>
                  </a:lnTo>
                  <a:close/>
                  <a:moveTo>
                    <a:pt x="196" y="1"/>
                  </a:moveTo>
                  <a:cubicBezTo>
                    <a:pt x="193" y="1"/>
                    <a:pt x="191" y="1"/>
                    <a:pt x="188" y="1"/>
                  </a:cubicBezTo>
                  <a:cubicBezTo>
                    <a:pt x="81" y="1"/>
                    <a:pt x="0" y="98"/>
                    <a:pt x="19" y="203"/>
                  </a:cubicBezTo>
                  <a:cubicBezTo>
                    <a:pt x="28" y="259"/>
                    <a:pt x="49" y="312"/>
                    <a:pt x="81" y="360"/>
                  </a:cubicBezTo>
                  <a:lnTo>
                    <a:pt x="2126" y="3382"/>
                  </a:lnTo>
                  <a:cubicBezTo>
                    <a:pt x="2204" y="3497"/>
                    <a:pt x="2332" y="3559"/>
                    <a:pt x="2462" y="3559"/>
                  </a:cubicBezTo>
                  <a:cubicBezTo>
                    <a:pt x="2540" y="3559"/>
                    <a:pt x="2618" y="3537"/>
                    <a:pt x="2688" y="3490"/>
                  </a:cubicBezTo>
                  <a:lnTo>
                    <a:pt x="2869" y="3367"/>
                  </a:lnTo>
                  <a:cubicBezTo>
                    <a:pt x="2924" y="3329"/>
                    <a:pt x="2954" y="3263"/>
                    <a:pt x="2942" y="3196"/>
                  </a:cubicBezTo>
                  <a:cubicBezTo>
                    <a:pt x="2704" y="1716"/>
                    <a:pt x="1665" y="489"/>
                    <a:pt x="244" y="9"/>
                  </a:cubicBezTo>
                  <a:cubicBezTo>
                    <a:pt x="228" y="4"/>
                    <a:pt x="213" y="1"/>
                    <a:pt x="1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5" name="Google Shape;11955;p48"/>
            <p:cNvSpPr/>
            <p:nvPr/>
          </p:nvSpPr>
          <p:spPr>
            <a:xfrm>
              <a:off x="-4062975" y="2870450"/>
              <a:ext cx="20900" cy="20925"/>
            </a:xfrm>
            <a:custGeom>
              <a:avLst/>
              <a:gdLst/>
              <a:ahLst/>
              <a:cxnLst/>
              <a:rect l="l" t="t" r="r" b="b"/>
              <a:pathLst>
                <a:path w="836" h="837" extrusionOk="0">
                  <a:moveTo>
                    <a:pt x="498" y="1"/>
                  </a:moveTo>
                  <a:lnTo>
                    <a:pt x="0" y="338"/>
                  </a:lnTo>
                  <a:lnTo>
                    <a:pt x="337" y="837"/>
                  </a:lnTo>
                  <a:lnTo>
                    <a:pt x="835" y="499"/>
                  </a:lnTo>
                  <a:lnTo>
                    <a:pt x="4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6" name="Google Shape;11956;p48"/>
            <p:cNvSpPr/>
            <p:nvPr/>
          </p:nvSpPr>
          <p:spPr>
            <a:xfrm>
              <a:off x="-4028700" y="2865425"/>
              <a:ext cx="17625" cy="17625"/>
            </a:xfrm>
            <a:custGeom>
              <a:avLst/>
              <a:gdLst/>
              <a:ahLst/>
              <a:cxnLst/>
              <a:rect l="l" t="t" r="r" b="b"/>
              <a:pathLst>
                <a:path w="705" h="705" extrusionOk="0">
                  <a:moveTo>
                    <a:pt x="114" y="0"/>
                  </a:moveTo>
                  <a:lnTo>
                    <a:pt x="0" y="591"/>
                  </a:lnTo>
                  <a:lnTo>
                    <a:pt x="591" y="705"/>
                  </a:lnTo>
                  <a:lnTo>
                    <a:pt x="705" y="114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7" name="Google Shape;11957;p48"/>
            <p:cNvSpPr/>
            <p:nvPr/>
          </p:nvSpPr>
          <p:spPr>
            <a:xfrm>
              <a:off x="-4002575" y="2882125"/>
              <a:ext cx="20925" cy="20875"/>
            </a:xfrm>
            <a:custGeom>
              <a:avLst/>
              <a:gdLst/>
              <a:ahLst/>
              <a:cxnLst/>
              <a:rect l="l" t="t" r="r" b="b"/>
              <a:pathLst>
                <a:path w="837" h="835" extrusionOk="0">
                  <a:moveTo>
                    <a:pt x="499" y="0"/>
                  </a:moveTo>
                  <a:lnTo>
                    <a:pt x="1" y="337"/>
                  </a:lnTo>
                  <a:lnTo>
                    <a:pt x="338" y="835"/>
                  </a:lnTo>
                  <a:lnTo>
                    <a:pt x="836" y="49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8" name="Google Shape;11958;p48"/>
            <p:cNvSpPr/>
            <p:nvPr/>
          </p:nvSpPr>
          <p:spPr>
            <a:xfrm>
              <a:off x="-3994225" y="2916375"/>
              <a:ext cx="17650" cy="17650"/>
            </a:xfrm>
            <a:custGeom>
              <a:avLst/>
              <a:gdLst/>
              <a:ahLst/>
              <a:cxnLst/>
              <a:rect l="l" t="t" r="r" b="b"/>
              <a:pathLst>
                <a:path w="706" h="706" extrusionOk="0">
                  <a:moveTo>
                    <a:pt x="115" y="1"/>
                  </a:moveTo>
                  <a:lnTo>
                    <a:pt x="1" y="591"/>
                  </a:lnTo>
                  <a:lnTo>
                    <a:pt x="591" y="705"/>
                  </a:lnTo>
                  <a:lnTo>
                    <a:pt x="705" y="115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9" name="Google Shape;11959;p48"/>
            <p:cNvSpPr/>
            <p:nvPr/>
          </p:nvSpPr>
          <p:spPr>
            <a:xfrm>
              <a:off x="-4014200" y="2942525"/>
              <a:ext cx="20900" cy="20925"/>
            </a:xfrm>
            <a:custGeom>
              <a:avLst/>
              <a:gdLst/>
              <a:ahLst/>
              <a:cxnLst/>
              <a:rect l="l" t="t" r="r" b="b"/>
              <a:pathLst>
                <a:path w="836" h="837" extrusionOk="0">
                  <a:moveTo>
                    <a:pt x="499" y="0"/>
                  </a:moveTo>
                  <a:lnTo>
                    <a:pt x="0" y="338"/>
                  </a:lnTo>
                  <a:lnTo>
                    <a:pt x="337" y="836"/>
                  </a:lnTo>
                  <a:lnTo>
                    <a:pt x="835" y="49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0" name="Google Shape;11960;p48"/>
            <p:cNvSpPr/>
            <p:nvPr/>
          </p:nvSpPr>
          <p:spPr>
            <a:xfrm>
              <a:off x="-4045150" y="2950875"/>
              <a:ext cx="17625" cy="17650"/>
            </a:xfrm>
            <a:custGeom>
              <a:avLst/>
              <a:gdLst/>
              <a:ahLst/>
              <a:cxnLst/>
              <a:rect l="l" t="t" r="r" b="b"/>
              <a:pathLst>
                <a:path w="705" h="706" extrusionOk="0">
                  <a:moveTo>
                    <a:pt x="114" y="0"/>
                  </a:moveTo>
                  <a:lnTo>
                    <a:pt x="0" y="591"/>
                  </a:lnTo>
                  <a:lnTo>
                    <a:pt x="591" y="705"/>
                  </a:lnTo>
                  <a:lnTo>
                    <a:pt x="705" y="114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1" name="Google Shape;11961;p48"/>
            <p:cNvSpPr/>
            <p:nvPr/>
          </p:nvSpPr>
          <p:spPr>
            <a:xfrm>
              <a:off x="-4074625" y="2930900"/>
              <a:ext cx="20900" cy="20875"/>
            </a:xfrm>
            <a:custGeom>
              <a:avLst/>
              <a:gdLst/>
              <a:ahLst/>
              <a:cxnLst/>
              <a:rect l="l" t="t" r="r" b="b"/>
              <a:pathLst>
                <a:path w="836" h="835" extrusionOk="0">
                  <a:moveTo>
                    <a:pt x="498" y="0"/>
                  </a:moveTo>
                  <a:lnTo>
                    <a:pt x="0" y="337"/>
                  </a:lnTo>
                  <a:lnTo>
                    <a:pt x="338" y="835"/>
                  </a:lnTo>
                  <a:lnTo>
                    <a:pt x="836" y="498"/>
                  </a:lnTo>
                  <a:lnTo>
                    <a:pt x="4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2" name="Google Shape;11962;p48"/>
            <p:cNvSpPr/>
            <p:nvPr/>
          </p:nvSpPr>
          <p:spPr>
            <a:xfrm>
              <a:off x="-4079650" y="2899900"/>
              <a:ext cx="17650" cy="17650"/>
            </a:xfrm>
            <a:custGeom>
              <a:avLst/>
              <a:gdLst/>
              <a:ahLst/>
              <a:cxnLst/>
              <a:rect l="l" t="t" r="r" b="b"/>
              <a:pathLst>
                <a:path w="706" h="706" extrusionOk="0">
                  <a:moveTo>
                    <a:pt x="114" y="1"/>
                  </a:moveTo>
                  <a:lnTo>
                    <a:pt x="0" y="591"/>
                  </a:lnTo>
                  <a:lnTo>
                    <a:pt x="591" y="705"/>
                  </a:lnTo>
                  <a:lnTo>
                    <a:pt x="705" y="115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3" name="Google Shape;11963;p48"/>
            <p:cNvSpPr/>
            <p:nvPr/>
          </p:nvSpPr>
          <p:spPr>
            <a:xfrm>
              <a:off x="-3756300" y="2662900"/>
              <a:ext cx="20875" cy="20925"/>
            </a:xfrm>
            <a:custGeom>
              <a:avLst/>
              <a:gdLst/>
              <a:ahLst/>
              <a:cxnLst/>
              <a:rect l="l" t="t" r="r" b="b"/>
              <a:pathLst>
                <a:path w="835" h="837" extrusionOk="0">
                  <a:moveTo>
                    <a:pt x="498" y="1"/>
                  </a:moveTo>
                  <a:lnTo>
                    <a:pt x="0" y="338"/>
                  </a:lnTo>
                  <a:lnTo>
                    <a:pt x="338" y="837"/>
                  </a:lnTo>
                  <a:lnTo>
                    <a:pt x="835" y="499"/>
                  </a:lnTo>
                  <a:lnTo>
                    <a:pt x="4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4" name="Google Shape;11964;p48"/>
            <p:cNvSpPr/>
            <p:nvPr/>
          </p:nvSpPr>
          <p:spPr>
            <a:xfrm>
              <a:off x="-3722025" y="2657850"/>
              <a:ext cx="17650" cy="17650"/>
            </a:xfrm>
            <a:custGeom>
              <a:avLst/>
              <a:gdLst/>
              <a:ahLst/>
              <a:cxnLst/>
              <a:rect l="l" t="t" r="r" b="b"/>
              <a:pathLst>
                <a:path w="706" h="706" extrusionOk="0">
                  <a:moveTo>
                    <a:pt x="115" y="1"/>
                  </a:moveTo>
                  <a:lnTo>
                    <a:pt x="1" y="592"/>
                  </a:lnTo>
                  <a:lnTo>
                    <a:pt x="592" y="706"/>
                  </a:lnTo>
                  <a:lnTo>
                    <a:pt x="706" y="115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5" name="Google Shape;11965;p48"/>
            <p:cNvSpPr/>
            <p:nvPr/>
          </p:nvSpPr>
          <p:spPr>
            <a:xfrm>
              <a:off x="-3695900" y="2674525"/>
              <a:ext cx="20925" cy="20925"/>
            </a:xfrm>
            <a:custGeom>
              <a:avLst/>
              <a:gdLst/>
              <a:ahLst/>
              <a:cxnLst/>
              <a:rect l="l" t="t" r="r" b="b"/>
              <a:pathLst>
                <a:path w="837" h="837" extrusionOk="0">
                  <a:moveTo>
                    <a:pt x="499" y="1"/>
                  </a:moveTo>
                  <a:lnTo>
                    <a:pt x="0" y="338"/>
                  </a:lnTo>
                  <a:lnTo>
                    <a:pt x="338" y="837"/>
                  </a:lnTo>
                  <a:lnTo>
                    <a:pt x="836" y="499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6" name="Google Shape;11966;p48"/>
            <p:cNvSpPr/>
            <p:nvPr/>
          </p:nvSpPr>
          <p:spPr>
            <a:xfrm>
              <a:off x="-3692850" y="2712600"/>
              <a:ext cx="17600" cy="17600"/>
            </a:xfrm>
            <a:custGeom>
              <a:avLst/>
              <a:gdLst/>
              <a:ahLst/>
              <a:cxnLst/>
              <a:rect l="l" t="t" r="r" b="b"/>
              <a:pathLst>
                <a:path w="704" h="704" extrusionOk="0">
                  <a:moveTo>
                    <a:pt x="114" y="0"/>
                  </a:moveTo>
                  <a:lnTo>
                    <a:pt x="0" y="590"/>
                  </a:lnTo>
                  <a:lnTo>
                    <a:pt x="590" y="704"/>
                  </a:lnTo>
                  <a:lnTo>
                    <a:pt x="704" y="114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7" name="Google Shape;11967;p48"/>
            <p:cNvSpPr/>
            <p:nvPr/>
          </p:nvSpPr>
          <p:spPr>
            <a:xfrm>
              <a:off x="-3707525" y="2734975"/>
              <a:ext cx="20875" cy="20925"/>
            </a:xfrm>
            <a:custGeom>
              <a:avLst/>
              <a:gdLst/>
              <a:ahLst/>
              <a:cxnLst/>
              <a:rect l="l" t="t" r="r" b="b"/>
              <a:pathLst>
                <a:path w="835" h="837" extrusionOk="0">
                  <a:moveTo>
                    <a:pt x="498" y="0"/>
                  </a:moveTo>
                  <a:lnTo>
                    <a:pt x="0" y="338"/>
                  </a:lnTo>
                  <a:lnTo>
                    <a:pt x="338" y="836"/>
                  </a:lnTo>
                  <a:lnTo>
                    <a:pt x="835" y="499"/>
                  </a:lnTo>
                  <a:lnTo>
                    <a:pt x="4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8" name="Google Shape;11968;p48"/>
            <p:cNvSpPr/>
            <p:nvPr/>
          </p:nvSpPr>
          <p:spPr>
            <a:xfrm>
              <a:off x="-3738500" y="2743300"/>
              <a:ext cx="17650" cy="17625"/>
            </a:xfrm>
            <a:custGeom>
              <a:avLst/>
              <a:gdLst/>
              <a:ahLst/>
              <a:cxnLst/>
              <a:rect l="l" t="t" r="r" b="b"/>
              <a:pathLst>
                <a:path w="706" h="705" extrusionOk="0">
                  <a:moveTo>
                    <a:pt x="115" y="0"/>
                  </a:moveTo>
                  <a:lnTo>
                    <a:pt x="1" y="592"/>
                  </a:lnTo>
                  <a:lnTo>
                    <a:pt x="591" y="705"/>
                  </a:lnTo>
                  <a:lnTo>
                    <a:pt x="705" y="114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9" name="Google Shape;11969;p48"/>
            <p:cNvSpPr/>
            <p:nvPr/>
          </p:nvSpPr>
          <p:spPr>
            <a:xfrm>
              <a:off x="-3767975" y="2723300"/>
              <a:ext cx="20925" cy="20925"/>
            </a:xfrm>
            <a:custGeom>
              <a:avLst/>
              <a:gdLst/>
              <a:ahLst/>
              <a:cxnLst/>
              <a:rect l="l" t="t" r="r" b="b"/>
              <a:pathLst>
                <a:path w="837" h="837" extrusionOk="0">
                  <a:moveTo>
                    <a:pt x="499" y="1"/>
                  </a:moveTo>
                  <a:lnTo>
                    <a:pt x="1" y="338"/>
                  </a:lnTo>
                  <a:lnTo>
                    <a:pt x="338" y="837"/>
                  </a:lnTo>
                  <a:lnTo>
                    <a:pt x="837" y="499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0" name="Google Shape;11970;p48"/>
            <p:cNvSpPr/>
            <p:nvPr/>
          </p:nvSpPr>
          <p:spPr>
            <a:xfrm>
              <a:off x="-3772975" y="2692350"/>
              <a:ext cx="17625" cy="17650"/>
            </a:xfrm>
            <a:custGeom>
              <a:avLst/>
              <a:gdLst/>
              <a:ahLst/>
              <a:cxnLst/>
              <a:rect l="l" t="t" r="r" b="b"/>
              <a:pathLst>
                <a:path w="705" h="706" extrusionOk="0">
                  <a:moveTo>
                    <a:pt x="114" y="1"/>
                  </a:moveTo>
                  <a:lnTo>
                    <a:pt x="0" y="591"/>
                  </a:lnTo>
                  <a:lnTo>
                    <a:pt x="591" y="705"/>
                  </a:lnTo>
                  <a:lnTo>
                    <a:pt x="705" y="115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1" name="Google Shape;11971;p48"/>
            <p:cNvSpPr/>
            <p:nvPr/>
          </p:nvSpPr>
          <p:spPr>
            <a:xfrm>
              <a:off x="-3466675" y="2691650"/>
              <a:ext cx="81650" cy="126525"/>
            </a:xfrm>
            <a:custGeom>
              <a:avLst/>
              <a:gdLst/>
              <a:ahLst/>
              <a:cxnLst/>
              <a:rect l="l" t="t" r="r" b="b"/>
              <a:pathLst>
                <a:path w="3266" h="5061" extrusionOk="0">
                  <a:moveTo>
                    <a:pt x="962" y="0"/>
                  </a:moveTo>
                  <a:lnTo>
                    <a:pt x="962" y="0"/>
                  </a:lnTo>
                  <a:cubicBezTo>
                    <a:pt x="1242" y="526"/>
                    <a:pt x="1555" y="1026"/>
                    <a:pt x="1875" y="1523"/>
                  </a:cubicBezTo>
                  <a:cubicBezTo>
                    <a:pt x="2158" y="1963"/>
                    <a:pt x="2456" y="2393"/>
                    <a:pt x="2758" y="2819"/>
                  </a:cubicBezTo>
                  <a:lnTo>
                    <a:pt x="2758" y="2819"/>
                  </a:lnTo>
                  <a:cubicBezTo>
                    <a:pt x="2307" y="3147"/>
                    <a:pt x="1860" y="3483"/>
                    <a:pt x="1425" y="3832"/>
                  </a:cubicBezTo>
                  <a:cubicBezTo>
                    <a:pt x="1180" y="4027"/>
                    <a:pt x="940" y="4227"/>
                    <a:pt x="700" y="4430"/>
                  </a:cubicBezTo>
                  <a:cubicBezTo>
                    <a:pt x="464" y="4635"/>
                    <a:pt x="226" y="4840"/>
                    <a:pt x="0" y="5061"/>
                  </a:cubicBezTo>
                  <a:cubicBezTo>
                    <a:pt x="281" y="4916"/>
                    <a:pt x="550" y="4754"/>
                    <a:pt x="820" y="4594"/>
                  </a:cubicBezTo>
                  <a:cubicBezTo>
                    <a:pt x="1087" y="4431"/>
                    <a:pt x="1352" y="4265"/>
                    <a:pt x="1613" y="4094"/>
                  </a:cubicBezTo>
                  <a:cubicBezTo>
                    <a:pt x="2138" y="3753"/>
                    <a:pt x="2650" y="3395"/>
                    <a:pt x="3155" y="3029"/>
                  </a:cubicBezTo>
                  <a:lnTo>
                    <a:pt x="3156" y="3027"/>
                  </a:lnTo>
                  <a:lnTo>
                    <a:pt x="3157" y="3027"/>
                  </a:lnTo>
                  <a:cubicBezTo>
                    <a:pt x="3246" y="2962"/>
                    <a:pt x="3266" y="2837"/>
                    <a:pt x="3201" y="2748"/>
                  </a:cubicBezTo>
                  <a:cubicBezTo>
                    <a:pt x="2852" y="2273"/>
                    <a:pt x="2496" y="1803"/>
                    <a:pt x="2125" y="1342"/>
                  </a:cubicBezTo>
                  <a:cubicBezTo>
                    <a:pt x="1755" y="883"/>
                    <a:pt x="1374" y="430"/>
                    <a:pt x="9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2" name="Google Shape;11972;p48"/>
            <p:cNvSpPr/>
            <p:nvPr/>
          </p:nvSpPr>
          <p:spPr>
            <a:xfrm>
              <a:off x="-3532225" y="2856150"/>
              <a:ext cx="63450" cy="85175"/>
            </a:xfrm>
            <a:custGeom>
              <a:avLst/>
              <a:gdLst/>
              <a:ahLst/>
              <a:cxnLst/>
              <a:rect l="l" t="t" r="r" b="b"/>
              <a:pathLst>
                <a:path w="2538" h="3407" extrusionOk="0">
                  <a:moveTo>
                    <a:pt x="700" y="0"/>
                  </a:moveTo>
                  <a:lnTo>
                    <a:pt x="700" y="0"/>
                  </a:lnTo>
                  <a:cubicBezTo>
                    <a:pt x="922" y="296"/>
                    <a:pt x="1166" y="566"/>
                    <a:pt x="1414" y="833"/>
                  </a:cubicBezTo>
                  <a:cubicBezTo>
                    <a:pt x="1541" y="963"/>
                    <a:pt x="1665" y="1097"/>
                    <a:pt x="1795" y="1224"/>
                  </a:cubicBezTo>
                  <a:cubicBezTo>
                    <a:pt x="1871" y="1297"/>
                    <a:pt x="1945" y="1371"/>
                    <a:pt x="2021" y="1444"/>
                  </a:cubicBezTo>
                  <a:lnTo>
                    <a:pt x="2021" y="1444"/>
                  </a:lnTo>
                  <a:cubicBezTo>
                    <a:pt x="1688" y="1719"/>
                    <a:pt x="1365" y="2005"/>
                    <a:pt x="1048" y="2299"/>
                  </a:cubicBezTo>
                  <a:cubicBezTo>
                    <a:pt x="684" y="2649"/>
                    <a:pt x="323" y="3006"/>
                    <a:pt x="1" y="3406"/>
                  </a:cubicBezTo>
                  <a:cubicBezTo>
                    <a:pt x="451" y="3157"/>
                    <a:pt x="864" y="2862"/>
                    <a:pt x="1271" y="2563"/>
                  </a:cubicBezTo>
                  <a:cubicBezTo>
                    <a:pt x="1673" y="2257"/>
                    <a:pt x="2067" y="1940"/>
                    <a:pt x="2445" y="1606"/>
                  </a:cubicBezTo>
                  <a:lnTo>
                    <a:pt x="2449" y="1602"/>
                  </a:lnTo>
                  <a:lnTo>
                    <a:pt x="2465" y="1587"/>
                  </a:lnTo>
                  <a:cubicBezTo>
                    <a:pt x="2538" y="1506"/>
                    <a:pt x="2531" y="1381"/>
                    <a:pt x="2450" y="1309"/>
                  </a:cubicBezTo>
                  <a:cubicBezTo>
                    <a:pt x="2315" y="1187"/>
                    <a:pt x="2170" y="1077"/>
                    <a:pt x="2033" y="959"/>
                  </a:cubicBezTo>
                  <a:cubicBezTo>
                    <a:pt x="1893" y="842"/>
                    <a:pt x="1746" y="735"/>
                    <a:pt x="1604" y="622"/>
                  </a:cubicBezTo>
                  <a:cubicBezTo>
                    <a:pt x="1312" y="404"/>
                    <a:pt x="1017" y="190"/>
                    <a:pt x="7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3" name="Google Shape;11973;p48"/>
            <p:cNvSpPr/>
            <p:nvPr/>
          </p:nvSpPr>
          <p:spPr>
            <a:xfrm>
              <a:off x="-3990000" y="3070800"/>
              <a:ext cx="68000" cy="83575"/>
            </a:xfrm>
            <a:custGeom>
              <a:avLst/>
              <a:gdLst/>
              <a:ahLst/>
              <a:cxnLst/>
              <a:rect l="l" t="t" r="r" b="b"/>
              <a:pathLst>
                <a:path w="2720" h="3343" extrusionOk="0">
                  <a:moveTo>
                    <a:pt x="2720" y="0"/>
                  </a:moveTo>
                  <a:lnTo>
                    <a:pt x="2720" y="0"/>
                  </a:lnTo>
                  <a:cubicBezTo>
                    <a:pt x="2249" y="169"/>
                    <a:pt x="1810" y="389"/>
                    <a:pt x="1377" y="618"/>
                  </a:cubicBezTo>
                  <a:cubicBezTo>
                    <a:pt x="1161" y="735"/>
                    <a:pt x="947" y="854"/>
                    <a:pt x="738" y="982"/>
                  </a:cubicBezTo>
                  <a:cubicBezTo>
                    <a:pt x="525" y="1103"/>
                    <a:pt x="322" y="1240"/>
                    <a:pt x="115" y="1370"/>
                  </a:cubicBezTo>
                  <a:lnTo>
                    <a:pt x="108" y="1374"/>
                  </a:lnTo>
                  <a:cubicBezTo>
                    <a:pt x="32" y="1421"/>
                    <a:pt x="0" y="1516"/>
                    <a:pt x="32" y="1599"/>
                  </a:cubicBezTo>
                  <a:cubicBezTo>
                    <a:pt x="146" y="1897"/>
                    <a:pt x="267" y="2192"/>
                    <a:pt x="398" y="2484"/>
                  </a:cubicBezTo>
                  <a:cubicBezTo>
                    <a:pt x="533" y="2775"/>
                    <a:pt x="672" y="3063"/>
                    <a:pt x="840" y="3343"/>
                  </a:cubicBezTo>
                  <a:cubicBezTo>
                    <a:pt x="799" y="3020"/>
                    <a:pt x="730" y="2706"/>
                    <a:pt x="657" y="2394"/>
                  </a:cubicBezTo>
                  <a:cubicBezTo>
                    <a:pt x="594" y="2135"/>
                    <a:pt x="523" y="1879"/>
                    <a:pt x="447" y="1625"/>
                  </a:cubicBezTo>
                  <a:lnTo>
                    <a:pt x="447" y="1625"/>
                  </a:lnTo>
                  <a:cubicBezTo>
                    <a:pt x="614" y="1526"/>
                    <a:pt x="784" y="1428"/>
                    <a:pt x="947" y="1322"/>
                  </a:cubicBezTo>
                  <a:cubicBezTo>
                    <a:pt x="1154" y="1193"/>
                    <a:pt x="1357" y="1056"/>
                    <a:pt x="1559" y="917"/>
                  </a:cubicBezTo>
                  <a:cubicBezTo>
                    <a:pt x="1961" y="634"/>
                    <a:pt x="2356" y="344"/>
                    <a:pt x="27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4" name="Google Shape;11974;p48"/>
            <p:cNvSpPr/>
            <p:nvPr/>
          </p:nvSpPr>
          <p:spPr>
            <a:xfrm>
              <a:off x="-3645400" y="2403350"/>
              <a:ext cx="117250" cy="163125"/>
            </a:xfrm>
            <a:custGeom>
              <a:avLst/>
              <a:gdLst/>
              <a:ahLst/>
              <a:cxnLst/>
              <a:rect l="l" t="t" r="r" b="b"/>
              <a:pathLst>
                <a:path w="4690" h="6525" extrusionOk="0">
                  <a:moveTo>
                    <a:pt x="1" y="1"/>
                  </a:moveTo>
                  <a:lnTo>
                    <a:pt x="1" y="1"/>
                  </a:lnTo>
                  <a:cubicBezTo>
                    <a:pt x="314" y="601"/>
                    <a:pt x="664" y="1173"/>
                    <a:pt x="1027" y="1736"/>
                  </a:cubicBezTo>
                  <a:cubicBezTo>
                    <a:pt x="1389" y="2302"/>
                    <a:pt x="1770" y="2851"/>
                    <a:pt x="2158" y="3398"/>
                  </a:cubicBezTo>
                  <a:cubicBezTo>
                    <a:pt x="2552" y="3938"/>
                    <a:pt x="2951" y="4476"/>
                    <a:pt x="3370" y="4999"/>
                  </a:cubicBezTo>
                  <a:cubicBezTo>
                    <a:pt x="3789" y="5522"/>
                    <a:pt x="4221" y="6036"/>
                    <a:pt x="4690" y="6524"/>
                  </a:cubicBezTo>
                  <a:cubicBezTo>
                    <a:pt x="4377" y="5923"/>
                    <a:pt x="4027" y="5351"/>
                    <a:pt x="3664" y="4788"/>
                  </a:cubicBezTo>
                  <a:cubicBezTo>
                    <a:pt x="3303" y="4222"/>
                    <a:pt x="2921" y="3672"/>
                    <a:pt x="2533" y="3127"/>
                  </a:cubicBezTo>
                  <a:cubicBezTo>
                    <a:pt x="2139" y="2586"/>
                    <a:pt x="1740" y="2049"/>
                    <a:pt x="1319" y="1526"/>
                  </a:cubicBezTo>
                  <a:cubicBezTo>
                    <a:pt x="902" y="1003"/>
                    <a:pt x="469" y="488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75" name="Google Shape;11975;p48"/>
          <p:cNvGrpSpPr/>
          <p:nvPr/>
        </p:nvGrpSpPr>
        <p:grpSpPr>
          <a:xfrm>
            <a:off x="566401" y="3173580"/>
            <a:ext cx="1110291" cy="1276079"/>
            <a:chOff x="224275" y="1297150"/>
            <a:chExt cx="753250" cy="865725"/>
          </a:xfrm>
        </p:grpSpPr>
        <p:sp>
          <p:nvSpPr>
            <p:cNvPr id="11976" name="Google Shape;11976;p48"/>
            <p:cNvSpPr/>
            <p:nvPr/>
          </p:nvSpPr>
          <p:spPr>
            <a:xfrm>
              <a:off x="748675" y="1955025"/>
              <a:ext cx="176775" cy="177900"/>
            </a:xfrm>
            <a:custGeom>
              <a:avLst/>
              <a:gdLst/>
              <a:ahLst/>
              <a:cxnLst/>
              <a:rect l="l" t="t" r="r" b="b"/>
              <a:pathLst>
                <a:path w="7071" h="7116" extrusionOk="0">
                  <a:moveTo>
                    <a:pt x="3023" y="1"/>
                  </a:moveTo>
                  <a:cubicBezTo>
                    <a:pt x="2284" y="1"/>
                    <a:pt x="1313" y="928"/>
                    <a:pt x="702" y="2285"/>
                  </a:cubicBezTo>
                  <a:cubicBezTo>
                    <a:pt x="0" y="3850"/>
                    <a:pt x="41" y="5392"/>
                    <a:pt x="797" y="5732"/>
                  </a:cubicBezTo>
                  <a:lnTo>
                    <a:pt x="3607" y="6996"/>
                  </a:lnTo>
                  <a:lnTo>
                    <a:pt x="3726" y="7049"/>
                  </a:lnTo>
                  <a:cubicBezTo>
                    <a:pt x="3826" y="7094"/>
                    <a:pt x="3934" y="7116"/>
                    <a:pt x="4047" y="7116"/>
                  </a:cubicBezTo>
                  <a:cubicBezTo>
                    <a:pt x="4787" y="7116"/>
                    <a:pt x="5758" y="6189"/>
                    <a:pt x="6367" y="4831"/>
                  </a:cubicBezTo>
                  <a:cubicBezTo>
                    <a:pt x="7071" y="3268"/>
                    <a:pt x="7028" y="1724"/>
                    <a:pt x="6274" y="1384"/>
                  </a:cubicBezTo>
                  <a:lnTo>
                    <a:pt x="6154" y="1331"/>
                  </a:lnTo>
                  <a:lnTo>
                    <a:pt x="3343" y="67"/>
                  </a:lnTo>
                  <a:cubicBezTo>
                    <a:pt x="3243" y="22"/>
                    <a:pt x="3136" y="1"/>
                    <a:pt x="3023" y="1"/>
                  </a:cubicBezTo>
                  <a:close/>
                </a:path>
              </a:pathLst>
            </a:custGeom>
            <a:solidFill>
              <a:srgbClr val="6D6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7" name="Google Shape;11977;p48"/>
            <p:cNvSpPr/>
            <p:nvPr/>
          </p:nvSpPr>
          <p:spPr>
            <a:xfrm>
              <a:off x="773150" y="1973525"/>
              <a:ext cx="50550" cy="93900"/>
            </a:xfrm>
            <a:custGeom>
              <a:avLst/>
              <a:gdLst/>
              <a:ahLst/>
              <a:cxnLst/>
              <a:rect l="l" t="t" r="r" b="b"/>
              <a:pathLst>
                <a:path w="2022" h="3756" extrusionOk="0">
                  <a:moveTo>
                    <a:pt x="1827" y="1"/>
                  </a:moveTo>
                  <a:cubicBezTo>
                    <a:pt x="1637" y="1"/>
                    <a:pt x="1148" y="754"/>
                    <a:pt x="705" y="1741"/>
                  </a:cubicBezTo>
                  <a:cubicBezTo>
                    <a:pt x="240" y="2774"/>
                    <a:pt x="1" y="3674"/>
                    <a:pt x="169" y="3750"/>
                  </a:cubicBezTo>
                  <a:cubicBezTo>
                    <a:pt x="177" y="3754"/>
                    <a:pt x="185" y="3756"/>
                    <a:pt x="194" y="3756"/>
                  </a:cubicBezTo>
                  <a:cubicBezTo>
                    <a:pt x="384" y="3756"/>
                    <a:pt x="872" y="3002"/>
                    <a:pt x="1315" y="2016"/>
                  </a:cubicBezTo>
                  <a:cubicBezTo>
                    <a:pt x="1780" y="982"/>
                    <a:pt x="2021" y="82"/>
                    <a:pt x="1852" y="6"/>
                  </a:cubicBezTo>
                  <a:cubicBezTo>
                    <a:pt x="1845" y="2"/>
                    <a:pt x="1836" y="1"/>
                    <a:pt x="1827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8" name="Google Shape;11978;p48"/>
            <p:cNvSpPr/>
            <p:nvPr/>
          </p:nvSpPr>
          <p:spPr>
            <a:xfrm>
              <a:off x="765575" y="1955725"/>
              <a:ext cx="87775" cy="147025"/>
            </a:xfrm>
            <a:custGeom>
              <a:avLst/>
              <a:gdLst/>
              <a:ahLst/>
              <a:cxnLst/>
              <a:rect l="l" t="t" r="r" b="b"/>
              <a:pathLst>
                <a:path w="3511" h="5881" extrusionOk="0">
                  <a:moveTo>
                    <a:pt x="2878" y="1"/>
                  </a:moveTo>
                  <a:lnTo>
                    <a:pt x="2456" y="78"/>
                  </a:lnTo>
                  <a:cubicBezTo>
                    <a:pt x="2481" y="216"/>
                    <a:pt x="3034" y="3469"/>
                    <a:pt x="0" y="5526"/>
                  </a:cubicBezTo>
                  <a:lnTo>
                    <a:pt x="241" y="5881"/>
                  </a:lnTo>
                  <a:cubicBezTo>
                    <a:pt x="3511" y="3663"/>
                    <a:pt x="2885" y="37"/>
                    <a:pt x="2878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9" name="Google Shape;11979;p48"/>
            <p:cNvSpPr/>
            <p:nvPr/>
          </p:nvSpPr>
          <p:spPr>
            <a:xfrm>
              <a:off x="294525" y="1485350"/>
              <a:ext cx="41050" cy="76275"/>
            </a:xfrm>
            <a:custGeom>
              <a:avLst/>
              <a:gdLst/>
              <a:ahLst/>
              <a:cxnLst/>
              <a:rect l="l" t="t" r="r" b="b"/>
              <a:pathLst>
                <a:path w="1642" h="3051" extrusionOk="0">
                  <a:moveTo>
                    <a:pt x="1485" y="1"/>
                  </a:moveTo>
                  <a:cubicBezTo>
                    <a:pt x="1330" y="1"/>
                    <a:pt x="934" y="612"/>
                    <a:pt x="573" y="1414"/>
                  </a:cubicBezTo>
                  <a:cubicBezTo>
                    <a:pt x="196" y="2254"/>
                    <a:pt x="1" y="2985"/>
                    <a:pt x="138" y="3046"/>
                  </a:cubicBezTo>
                  <a:cubicBezTo>
                    <a:pt x="144" y="3049"/>
                    <a:pt x="151" y="3050"/>
                    <a:pt x="158" y="3050"/>
                  </a:cubicBezTo>
                  <a:cubicBezTo>
                    <a:pt x="313" y="3050"/>
                    <a:pt x="709" y="2440"/>
                    <a:pt x="1069" y="1637"/>
                  </a:cubicBezTo>
                  <a:cubicBezTo>
                    <a:pt x="1447" y="798"/>
                    <a:pt x="1642" y="67"/>
                    <a:pt x="1505" y="5"/>
                  </a:cubicBezTo>
                  <a:cubicBezTo>
                    <a:pt x="1499" y="2"/>
                    <a:pt x="1492" y="1"/>
                    <a:pt x="1485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0" name="Google Shape;11980;p48"/>
            <p:cNvSpPr/>
            <p:nvPr/>
          </p:nvSpPr>
          <p:spPr>
            <a:xfrm>
              <a:off x="287825" y="1470725"/>
              <a:ext cx="72975" cy="120425"/>
            </a:xfrm>
            <a:custGeom>
              <a:avLst/>
              <a:gdLst/>
              <a:ahLst/>
              <a:cxnLst/>
              <a:rect l="l" t="t" r="r" b="b"/>
              <a:pathLst>
                <a:path w="2919" h="4817" extrusionOk="0">
                  <a:moveTo>
                    <a:pt x="2401" y="1"/>
                  </a:moveTo>
                  <a:lnTo>
                    <a:pt x="1979" y="77"/>
                  </a:lnTo>
                  <a:cubicBezTo>
                    <a:pt x="2000" y="188"/>
                    <a:pt x="2442" y="2807"/>
                    <a:pt x="1" y="4462"/>
                  </a:cubicBezTo>
                  <a:lnTo>
                    <a:pt x="242" y="4817"/>
                  </a:lnTo>
                  <a:cubicBezTo>
                    <a:pt x="2919" y="3001"/>
                    <a:pt x="2406" y="30"/>
                    <a:pt x="2401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1" name="Google Shape;11981;p48"/>
            <p:cNvSpPr/>
            <p:nvPr/>
          </p:nvSpPr>
          <p:spPr>
            <a:xfrm>
              <a:off x="787375" y="1832800"/>
              <a:ext cx="33450" cy="20700"/>
            </a:xfrm>
            <a:custGeom>
              <a:avLst/>
              <a:gdLst/>
              <a:ahLst/>
              <a:cxnLst/>
              <a:rect l="l" t="t" r="r" b="b"/>
              <a:pathLst>
                <a:path w="1338" h="828" extrusionOk="0">
                  <a:moveTo>
                    <a:pt x="402" y="1"/>
                  </a:moveTo>
                  <a:cubicBezTo>
                    <a:pt x="246" y="1"/>
                    <a:pt x="124" y="51"/>
                    <a:pt x="79" y="149"/>
                  </a:cubicBezTo>
                  <a:cubicBezTo>
                    <a:pt x="0" y="324"/>
                    <a:pt x="201" y="585"/>
                    <a:pt x="526" y="732"/>
                  </a:cubicBezTo>
                  <a:cubicBezTo>
                    <a:pt x="670" y="796"/>
                    <a:pt x="815" y="828"/>
                    <a:pt x="938" y="828"/>
                  </a:cubicBezTo>
                  <a:cubicBezTo>
                    <a:pt x="1094" y="828"/>
                    <a:pt x="1215" y="777"/>
                    <a:pt x="1259" y="679"/>
                  </a:cubicBezTo>
                  <a:cubicBezTo>
                    <a:pt x="1338" y="504"/>
                    <a:pt x="1138" y="243"/>
                    <a:pt x="812" y="97"/>
                  </a:cubicBezTo>
                  <a:cubicBezTo>
                    <a:pt x="669" y="32"/>
                    <a:pt x="525" y="1"/>
                    <a:pt x="402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2" name="Google Shape;11982;p48"/>
            <p:cNvSpPr/>
            <p:nvPr/>
          </p:nvSpPr>
          <p:spPr>
            <a:xfrm>
              <a:off x="797350" y="1865900"/>
              <a:ext cx="33475" cy="20700"/>
            </a:xfrm>
            <a:custGeom>
              <a:avLst/>
              <a:gdLst/>
              <a:ahLst/>
              <a:cxnLst/>
              <a:rect l="l" t="t" r="r" b="b"/>
              <a:pathLst>
                <a:path w="1339" h="828" extrusionOk="0">
                  <a:moveTo>
                    <a:pt x="401" y="0"/>
                  </a:moveTo>
                  <a:cubicBezTo>
                    <a:pt x="245" y="0"/>
                    <a:pt x="123" y="51"/>
                    <a:pt x="79" y="149"/>
                  </a:cubicBezTo>
                  <a:cubicBezTo>
                    <a:pt x="1" y="323"/>
                    <a:pt x="200" y="585"/>
                    <a:pt x="526" y="731"/>
                  </a:cubicBezTo>
                  <a:cubicBezTo>
                    <a:pt x="671" y="796"/>
                    <a:pt x="815" y="827"/>
                    <a:pt x="939" y="827"/>
                  </a:cubicBezTo>
                  <a:cubicBezTo>
                    <a:pt x="1094" y="827"/>
                    <a:pt x="1216" y="777"/>
                    <a:pt x="1259" y="679"/>
                  </a:cubicBezTo>
                  <a:cubicBezTo>
                    <a:pt x="1338" y="504"/>
                    <a:pt x="1137" y="242"/>
                    <a:pt x="811" y="97"/>
                  </a:cubicBezTo>
                  <a:cubicBezTo>
                    <a:pt x="668" y="32"/>
                    <a:pt x="524" y="0"/>
                    <a:pt x="401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3" name="Google Shape;11983;p48"/>
            <p:cNvSpPr/>
            <p:nvPr/>
          </p:nvSpPr>
          <p:spPr>
            <a:xfrm>
              <a:off x="749825" y="1854050"/>
              <a:ext cx="33475" cy="20725"/>
            </a:xfrm>
            <a:custGeom>
              <a:avLst/>
              <a:gdLst/>
              <a:ahLst/>
              <a:cxnLst/>
              <a:rect l="l" t="t" r="r" b="b"/>
              <a:pathLst>
                <a:path w="1339" h="829" extrusionOk="0">
                  <a:moveTo>
                    <a:pt x="401" y="1"/>
                  </a:moveTo>
                  <a:cubicBezTo>
                    <a:pt x="245" y="1"/>
                    <a:pt x="123" y="52"/>
                    <a:pt x="79" y="150"/>
                  </a:cubicBezTo>
                  <a:cubicBezTo>
                    <a:pt x="1" y="325"/>
                    <a:pt x="200" y="585"/>
                    <a:pt x="526" y="732"/>
                  </a:cubicBezTo>
                  <a:cubicBezTo>
                    <a:pt x="670" y="797"/>
                    <a:pt x="815" y="828"/>
                    <a:pt x="938" y="828"/>
                  </a:cubicBezTo>
                  <a:cubicBezTo>
                    <a:pt x="1094" y="828"/>
                    <a:pt x="1216" y="778"/>
                    <a:pt x="1260" y="680"/>
                  </a:cubicBezTo>
                  <a:cubicBezTo>
                    <a:pt x="1338" y="504"/>
                    <a:pt x="1138" y="243"/>
                    <a:pt x="812" y="97"/>
                  </a:cubicBezTo>
                  <a:cubicBezTo>
                    <a:pt x="668" y="32"/>
                    <a:pt x="524" y="1"/>
                    <a:pt x="401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4" name="Google Shape;11984;p48"/>
            <p:cNvSpPr/>
            <p:nvPr/>
          </p:nvSpPr>
          <p:spPr>
            <a:xfrm>
              <a:off x="224275" y="1297150"/>
              <a:ext cx="753250" cy="865725"/>
            </a:xfrm>
            <a:custGeom>
              <a:avLst/>
              <a:gdLst/>
              <a:ahLst/>
              <a:cxnLst/>
              <a:rect l="l" t="t" r="r" b="b"/>
              <a:pathLst>
                <a:path w="30130" h="34629" extrusionOk="0">
                  <a:moveTo>
                    <a:pt x="5661" y="1"/>
                  </a:moveTo>
                  <a:cubicBezTo>
                    <a:pt x="4483" y="1"/>
                    <a:pt x="3772" y="502"/>
                    <a:pt x="3390" y="906"/>
                  </a:cubicBezTo>
                  <a:cubicBezTo>
                    <a:pt x="2698" y="1639"/>
                    <a:pt x="2162" y="2995"/>
                    <a:pt x="3016" y="5448"/>
                  </a:cubicBezTo>
                  <a:cubicBezTo>
                    <a:pt x="2216" y="5876"/>
                    <a:pt x="1471" y="6718"/>
                    <a:pt x="956" y="7866"/>
                  </a:cubicBezTo>
                  <a:cubicBezTo>
                    <a:pt x="0" y="9991"/>
                    <a:pt x="349" y="12002"/>
                    <a:pt x="1785" y="12647"/>
                  </a:cubicBezTo>
                  <a:lnTo>
                    <a:pt x="4164" y="13717"/>
                  </a:lnTo>
                  <a:cubicBezTo>
                    <a:pt x="4451" y="13846"/>
                    <a:pt x="4748" y="13908"/>
                    <a:pt x="5048" y="13908"/>
                  </a:cubicBezTo>
                  <a:cubicBezTo>
                    <a:pt x="5666" y="13908"/>
                    <a:pt x="6298" y="13642"/>
                    <a:pt x="6878" y="13139"/>
                  </a:cubicBezTo>
                  <a:lnTo>
                    <a:pt x="7390" y="13385"/>
                  </a:lnTo>
                  <a:cubicBezTo>
                    <a:pt x="9250" y="16383"/>
                    <a:pt x="10884" y="18749"/>
                    <a:pt x="12262" y="20441"/>
                  </a:cubicBezTo>
                  <a:cubicBezTo>
                    <a:pt x="11355" y="20935"/>
                    <a:pt x="10503" y="21912"/>
                    <a:pt x="9905" y="23241"/>
                  </a:cubicBezTo>
                  <a:cubicBezTo>
                    <a:pt x="8812" y="25674"/>
                    <a:pt x="9168" y="27957"/>
                    <a:pt x="10753" y="28670"/>
                  </a:cubicBezTo>
                  <a:lnTo>
                    <a:pt x="13681" y="29987"/>
                  </a:lnTo>
                  <a:cubicBezTo>
                    <a:pt x="13982" y="30122"/>
                    <a:pt x="14295" y="30187"/>
                    <a:pt x="14613" y="30187"/>
                  </a:cubicBezTo>
                  <a:cubicBezTo>
                    <a:pt x="15576" y="30187"/>
                    <a:pt x="16580" y="29590"/>
                    <a:pt x="17403" y="28530"/>
                  </a:cubicBezTo>
                  <a:lnTo>
                    <a:pt x="19483" y="29532"/>
                  </a:lnTo>
                  <a:cubicBezTo>
                    <a:pt x="19214" y="31219"/>
                    <a:pt x="19721" y="32585"/>
                    <a:pt x="20894" y="33112"/>
                  </a:cubicBezTo>
                  <a:lnTo>
                    <a:pt x="23823" y="34429"/>
                  </a:lnTo>
                  <a:cubicBezTo>
                    <a:pt x="24122" y="34564"/>
                    <a:pt x="24434" y="34628"/>
                    <a:pt x="24751" y="34628"/>
                  </a:cubicBezTo>
                  <a:cubicBezTo>
                    <a:pt x="26112" y="34628"/>
                    <a:pt x="27559" y="33434"/>
                    <a:pt x="28446" y="31459"/>
                  </a:cubicBezTo>
                  <a:cubicBezTo>
                    <a:pt x="28721" y="30849"/>
                    <a:pt x="28910" y="30226"/>
                    <a:pt x="29006" y="29626"/>
                  </a:cubicBezTo>
                  <a:cubicBezTo>
                    <a:pt x="29404" y="29233"/>
                    <a:pt x="29694" y="28744"/>
                    <a:pt x="29849" y="28207"/>
                  </a:cubicBezTo>
                  <a:cubicBezTo>
                    <a:pt x="30068" y="27445"/>
                    <a:pt x="30130" y="26191"/>
                    <a:pt x="29174" y="24538"/>
                  </a:cubicBezTo>
                  <a:cubicBezTo>
                    <a:pt x="24968" y="17265"/>
                    <a:pt x="13144" y="3550"/>
                    <a:pt x="9705" y="1424"/>
                  </a:cubicBezTo>
                  <a:cubicBezTo>
                    <a:pt x="9206" y="1116"/>
                    <a:pt x="8718" y="854"/>
                    <a:pt x="8253" y="644"/>
                  </a:cubicBezTo>
                  <a:cubicBezTo>
                    <a:pt x="7209" y="174"/>
                    <a:pt x="6354" y="1"/>
                    <a:pt x="56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5" name="Google Shape;11985;p48"/>
            <p:cNvSpPr/>
            <p:nvPr/>
          </p:nvSpPr>
          <p:spPr>
            <a:xfrm>
              <a:off x="382625" y="1514025"/>
              <a:ext cx="128325" cy="124325"/>
            </a:xfrm>
            <a:custGeom>
              <a:avLst/>
              <a:gdLst/>
              <a:ahLst/>
              <a:cxnLst/>
              <a:rect l="l" t="t" r="r" b="b"/>
              <a:pathLst>
                <a:path w="5133" h="4973" extrusionOk="0">
                  <a:moveTo>
                    <a:pt x="2614" y="1"/>
                  </a:moveTo>
                  <a:lnTo>
                    <a:pt x="2614" y="1"/>
                  </a:lnTo>
                  <a:cubicBezTo>
                    <a:pt x="2614" y="1402"/>
                    <a:pt x="1586" y="1623"/>
                    <a:pt x="938" y="1623"/>
                  </a:cubicBezTo>
                  <a:cubicBezTo>
                    <a:pt x="640" y="1623"/>
                    <a:pt x="422" y="1576"/>
                    <a:pt x="422" y="1576"/>
                  </a:cubicBezTo>
                  <a:lnTo>
                    <a:pt x="0" y="2713"/>
                  </a:lnTo>
                  <a:lnTo>
                    <a:pt x="4690" y="4972"/>
                  </a:lnTo>
                  <a:lnTo>
                    <a:pt x="4691" y="4971"/>
                  </a:lnTo>
                  <a:lnTo>
                    <a:pt x="5132" y="3987"/>
                  </a:lnTo>
                  <a:cubicBezTo>
                    <a:pt x="3280" y="3155"/>
                    <a:pt x="4944" y="914"/>
                    <a:pt x="4944" y="914"/>
                  </a:cubicBez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6" name="Google Shape;11986;p48"/>
            <p:cNvSpPr/>
            <p:nvPr/>
          </p:nvSpPr>
          <p:spPr>
            <a:xfrm>
              <a:off x="372550" y="1502250"/>
              <a:ext cx="149025" cy="146900"/>
            </a:xfrm>
            <a:custGeom>
              <a:avLst/>
              <a:gdLst/>
              <a:ahLst/>
              <a:cxnLst/>
              <a:rect l="l" t="t" r="r" b="b"/>
              <a:pathLst>
                <a:path w="5961" h="5876" extrusionOk="0">
                  <a:moveTo>
                    <a:pt x="3302" y="928"/>
                  </a:moveTo>
                  <a:lnTo>
                    <a:pt x="4865" y="1541"/>
                  </a:lnTo>
                  <a:cubicBezTo>
                    <a:pt x="4591" y="2009"/>
                    <a:pt x="4193" y="2868"/>
                    <a:pt x="4394" y="3640"/>
                  </a:cubicBezTo>
                  <a:cubicBezTo>
                    <a:pt x="4498" y="4041"/>
                    <a:pt x="4742" y="4362"/>
                    <a:pt x="5119" y="4599"/>
                  </a:cubicBezTo>
                  <a:lnTo>
                    <a:pt x="4935" y="5010"/>
                  </a:lnTo>
                  <a:lnTo>
                    <a:pt x="806" y="3022"/>
                  </a:lnTo>
                  <a:lnTo>
                    <a:pt x="1036" y="2401"/>
                  </a:lnTo>
                  <a:cubicBezTo>
                    <a:pt x="1122" y="2409"/>
                    <a:pt x="1224" y="2415"/>
                    <a:pt x="1336" y="2415"/>
                  </a:cubicBezTo>
                  <a:cubicBezTo>
                    <a:pt x="1742" y="2415"/>
                    <a:pt x="2285" y="2337"/>
                    <a:pt x="2709" y="1995"/>
                  </a:cubicBezTo>
                  <a:cubicBezTo>
                    <a:pt x="3026" y="1738"/>
                    <a:pt x="3224" y="1380"/>
                    <a:pt x="3302" y="928"/>
                  </a:cubicBezTo>
                  <a:close/>
                  <a:moveTo>
                    <a:pt x="2695" y="1"/>
                  </a:moveTo>
                  <a:lnTo>
                    <a:pt x="2695" y="473"/>
                  </a:lnTo>
                  <a:cubicBezTo>
                    <a:pt x="2696" y="941"/>
                    <a:pt x="2565" y="1286"/>
                    <a:pt x="2305" y="1496"/>
                  </a:cubicBezTo>
                  <a:cubicBezTo>
                    <a:pt x="2027" y="1720"/>
                    <a:pt x="1640" y="1773"/>
                    <a:pt x="1341" y="1773"/>
                  </a:cubicBezTo>
                  <a:cubicBezTo>
                    <a:pt x="1087" y="1773"/>
                    <a:pt x="897" y="1735"/>
                    <a:pt x="892" y="1734"/>
                  </a:cubicBezTo>
                  <a:lnTo>
                    <a:pt x="620" y="1676"/>
                  </a:lnTo>
                  <a:lnTo>
                    <a:pt x="1" y="3347"/>
                  </a:lnTo>
                  <a:lnTo>
                    <a:pt x="5250" y="5875"/>
                  </a:lnTo>
                  <a:lnTo>
                    <a:pt x="5961" y="4297"/>
                  </a:lnTo>
                  <a:lnTo>
                    <a:pt x="5668" y="4165"/>
                  </a:lnTo>
                  <a:cubicBezTo>
                    <a:pt x="5307" y="4003"/>
                    <a:pt x="5094" y="3779"/>
                    <a:pt x="5017" y="3481"/>
                  </a:cubicBezTo>
                  <a:cubicBezTo>
                    <a:pt x="4841" y="2809"/>
                    <a:pt x="5383" y="1879"/>
                    <a:pt x="5606" y="1577"/>
                  </a:cubicBezTo>
                  <a:lnTo>
                    <a:pt x="5856" y="1239"/>
                  </a:lnTo>
                  <a:lnTo>
                    <a:pt x="26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7" name="Google Shape;11987;p48"/>
            <p:cNvSpPr/>
            <p:nvPr/>
          </p:nvSpPr>
          <p:spPr>
            <a:xfrm>
              <a:off x="738875" y="1946975"/>
              <a:ext cx="196350" cy="194025"/>
            </a:xfrm>
            <a:custGeom>
              <a:avLst/>
              <a:gdLst/>
              <a:ahLst/>
              <a:cxnLst/>
              <a:rect l="l" t="t" r="r" b="b"/>
              <a:pathLst>
                <a:path w="7854" h="7761" extrusionOk="0">
                  <a:moveTo>
                    <a:pt x="3411" y="644"/>
                  </a:moveTo>
                  <a:cubicBezTo>
                    <a:pt x="3481" y="644"/>
                    <a:pt x="3546" y="656"/>
                    <a:pt x="3604" y="682"/>
                  </a:cubicBezTo>
                  <a:lnTo>
                    <a:pt x="6533" y="2001"/>
                  </a:lnTo>
                  <a:cubicBezTo>
                    <a:pt x="7042" y="2229"/>
                    <a:pt x="7139" y="3526"/>
                    <a:pt x="6466" y="5022"/>
                  </a:cubicBezTo>
                  <a:cubicBezTo>
                    <a:pt x="5870" y="6347"/>
                    <a:pt x="4991" y="7117"/>
                    <a:pt x="4444" y="7117"/>
                  </a:cubicBezTo>
                  <a:cubicBezTo>
                    <a:pt x="4374" y="7117"/>
                    <a:pt x="4309" y="7104"/>
                    <a:pt x="4251" y="7078"/>
                  </a:cubicBezTo>
                  <a:lnTo>
                    <a:pt x="1320" y="5761"/>
                  </a:lnTo>
                  <a:cubicBezTo>
                    <a:pt x="813" y="5532"/>
                    <a:pt x="715" y="4235"/>
                    <a:pt x="1387" y="2738"/>
                  </a:cubicBezTo>
                  <a:cubicBezTo>
                    <a:pt x="1983" y="1413"/>
                    <a:pt x="2864" y="644"/>
                    <a:pt x="3411" y="644"/>
                  </a:cubicBezTo>
                  <a:close/>
                  <a:moveTo>
                    <a:pt x="3412" y="0"/>
                  </a:moveTo>
                  <a:cubicBezTo>
                    <a:pt x="2531" y="0"/>
                    <a:pt x="1481" y="965"/>
                    <a:pt x="803" y="2475"/>
                  </a:cubicBezTo>
                  <a:cubicBezTo>
                    <a:pt x="1" y="4257"/>
                    <a:pt x="110" y="5922"/>
                    <a:pt x="1057" y="6347"/>
                  </a:cubicBezTo>
                  <a:lnTo>
                    <a:pt x="3987" y="7664"/>
                  </a:lnTo>
                  <a:cubicBezTo>
                    <a:pt x="4131" y="7729"/>
                    <a:pt x="4284" y="7760"/>
                    <a:pt x="4443" y="7760"/>
                  </a:cubicBezTo>
                  <a:cubicBezTo>
                    <a:pt x="5323" y="7760"/>
                    <a:pt x="6373" y="6795"/>
                    <a:pt x="7052" y="5286"/>
                  </a:cubicBezTo>
                  <a:cubicBezTo>
                    <a:pt x="7854" y="3503"/>
                    <a:pt x="7744" y="1840"/>
                    <a:pt x="6798" y="1415"/>
                  </a:cubicBezTo>
                  <a:lnTo>
                    <a:pt x="3867" y="96"/>
                  </a:lnTo>
                  <a:cubicBezTo>
                    <a:pt x="3723" y="32"/>
                    <a:pt x="3570" y="0"/>
                    <a:pt x="34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8" name="Google Shape;11988;p48"/>
            <p:cNvSpPr/>
            <p:nvPr/>
          </p:nvSpPr>
          <p:spPr>
            <a:xfrm>
              <a:off x="274700" y="1470325"/>
              <a:ext cx="143550" cy="144475"/>
            </a:xfrm>
            <a:custGeom>
              <a:avLst/>
              <a:gdLst/>
              <a:ahLst/>
              <a:cxnLst/>
              <a:rect l="l" t="t" r="r" b="b"/>
              <a:pathLst>
                <a:path w="5742" h="5779" extrusionOk="0">
                  <a:moveTo>
                    <a:pt x="2456" y="0"/>
                  </a:moveTo>
                  <a:cubicBezTo>
                    <a:pt x="1855" y="0"/>
                    <a:pt x="1066" y="753"/>
                    <a:pt x="570" y="1856"/>
                  </a:cubicBezTo>
                  <a:cubicBezTo>
                    <a:pt x="0" y="3126"/>
                    <a:pt x="34" y="4379"/>
                    <a:pt x="647" y="4655"/>
                  </a:cubicBezTo>
                  <a:lnTo>
                    <a:pt x="2930" y="5681"/>
                  </a:lnTo>
                  <a:lnTo>
                    <a:pt x="3026" y="5725"/>
                  </a:lnTo>
                  <a:cubicBezTo>
                    <a:pt x="3108" y="5761"/>
                    <a:pt x="3195" y="5779"/>
                    <a:pt x="3287" y="5779"/>
                  </a:cubicBezTo>
                  <a:cubicBezTo>
                    <a:pt x="3887" y="5779"/>
                    <a:pt x="4675" y="5026"/>
                    <a:pt x="5170" y="3924"/>
                  </a:cubicBezTo>
                  <a:cubicBezTo>
                    <a:pt x="5741" y="2654"/>
                    <a:pt x="5707" y="1401"/>
                    <a:pt x="5095" y="1125"/>
                  </a:cubicBezTo>
                  <a:cubicBezTo>
                    <a:pt x="5062" y="1109"/>
                    <a:pt x="4997" y="1080"/>
                    <a:pt x="4997" y="1080"/>
                  </a:cubicBezTo>
                  <a:lnTo>
                    <a:pt x="2715" y="54"/>
                  </a:lnTo>
                  <a:cubicBezTo>
                    <a:pt x="2634" y="18"/>
                    <a:pt x="2547" y="0"/>
                    <a:pt x="2456" y="0"/>
                  </a:cubicBezTo>
                  <a:close/>
                </a:path>
              </a:pathLst>
            </a:custGeom>
            <a:solidFill>
              <a:srgbClr val="6D6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9" name="Google Shape;11989;p48"/>
            <p:cNvSpPr/>
            <p:nvPr/>
          </p:nvSpPr>
          <p:spPr>
            <a:xfrm>
              <a:off x="265000" y="1462300"/>
              <a:ext cx="162950" cy="160550"/>
            </a:xfrm>
            <a:custGeom>
              <a:avLst/>
              <a:gdLst/>
              <a:ahLst/>
              <a:cxnLst/>
              <a:rect l="l" t="t" r="r" b="b"/>
              <a:pathLst>
                <a:path w="6518" h="6422" extrusionOk="0">
                  <a:moveTo>
                    <a:pt x="2843" y="644"/>
                  </a:moveTo>
                  <a:cubicBezTo>
                    <a:pt x="2891" y="644"/>
                    <a:pt x="2934" y="653"/>
                    <a:pt x="2971" y="669"/>
                  </a:cubicBezTo>
                  <a:lnTo>
                    <a:pt x="5351" y="1739"/>
                  </a:lnTo>
                  <a:cubicBezTo>
                    <a:pt x="5692" y="1893"/>
                    <a:pt x="5824" y="2871"/>
                    <a:pt x="5265" y="4114"/>
                  </a:cubicBezTo>
                  <a:cubicBezTo>
                    <a:pt x="4767" y="5222"/>
                    <a:pt x="4063" y="5779"/>
                    <a:pt x="3673" y="5779"/>
                  </a:cubicBezTo>
                  <a:cubicBezTo>
                    <a:pt x="3626" y="5779"/>
                    <a:pt x="3583" y="5770"/>
                    <a:pt x="3546" y="5754"/>
                  </a:cubicBezTo>
                  <a:lnTo>
                    <a:pt x="1166" y="4683"/>
                  </a:lnTo>
                  <a:cubicBezTo>
                    <a:pt x="825" y="4530"/>
                    <a:pt x="692" y="3552"/>
                    <a:pt x="1251" y="2309"/>
                  </a:cubicBezTo>
                  <a:cubicBezTo>
                    <a:pt x="1749" y="1201"/>
                    <a:pt x="2454" y="644"/>
                    <a:pt x="2843" y="644"/>
                  </a:cubicBezTo>
                  <a:close/>
                  <a:moveTo>
                    <a:pt x="2843" y="0"/>
                  </a:moveTo>
                  <a:cubicBezTo>
                    <a:pt x="2102" y="0"/>
                    <a:pt x="1227" y="796"/>
                    <a:pt x="665" y="2046"/>
                  </a:cubicBezTo>
                  <a:cubicBezTo>
                    <a:pt x="1" y="3523"/>
                    <a:pt x="103" y="4910"/>
                    <a:pt x="904" y="5269"/>
                  </a:cubicBezTo>
                  <a:lnTo>
                    <a:pt x="3283" y="6339"/>
                  </a:lnTo>
                  <a:cubicBezTo>
                    <a:pt x="3408" y="6395"/>
                    <a:pt x="3539" y="6422"/>
                    <a:pt x="3675" y="6422"/>
                  </a:cubicBezTo>
                  <a:cubicBezTo>
                    <a:pt x="4415" y="6422"/>
                    <a:pt x="5291" y="5626"/>
                    <a:pt x="5852" y="4377"/>
                  </a:cubicBezTo>
                  <a:cubicBezTo>
                    <a:pt x="6517" y="2899"/>
                    <a:pt x="6414" y="1512"/>
                    <a:pt x="5615" y="1153"/>
                  </a:cubicBezTo>
                  <a:lnTo>
                    <a:pt x="3234" y="83"/>
                  </a:lnTo>
                  <a:cubicBezTo>
                    <a:pt x="3110" y="27"/>
                    <a:pt x="2979" y="0"/>
                    <a:pt x="28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0" name="Google Shape;11990;p48"/>
            <p:cNvSpPr/>
            <p:nvPr/>
          </p:nvSpPr>
          <p:spPr>
            <a:xfrm>
              <a:off x="638000" y="1874275"/>
              <a:ext cx="167625" cy="162350"/>
            </a:xfrm>
            <a:custGeom>
              <a:avLst/>
              <a:gdLst/>
              <a:ahLst/>
              <a:cxnLst/>
              <a:rect l="l" t="t" r="r" b="b"/>
              <a:pathLst>
                <a:path w="6705" h="6494" extrusionOk="0">
                  <a:moveTo>
                    <a:pt x="3413" y="1"/>
                  </a:moveTo>
                  <a:lnTo>
                    <a:pt x="3413" y="1"/>
                  </a:lnTo>
                  <a:cubicBezTo>
                    <a:pt x="3415" y="1832"/>
                    <a:pt x="2070" y="2120"/>
                    <a:pt x="1224" y="2120"/>
                  </a:cubicBezTo>
                  <a:cubicBezTo>
                    <a:pt x="835" y="2120"/>
                    <a:pt x="551" y="2059"/>
                    <a:pt x="551" y="2059"/>
                  </a:cubicBezTo>
                  <a:lnTo>
                    <a:pt x="1" y="3544"/>
                  </a:lnTo>
                  <a:lnTo>
                    <a:pt x="6126" y="6494"/>
                  </a:lnTo>
                  <a:lnTo>
                    <a:pt x="6704" y="5207"/>
                  </a:lnTo>
                  <a:cubicBezTo>
                    <a:pt x="4283" y="4120"/>
                    <a:pt x="6458" y="1194"/>
                    <a:pt x="6458" y="1194"/>
                  </a:cubicBezTo>
                  <a:lnTo>
                    <a:pt x="34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1" name="Google Shape;11991;p48"/>
            <p:cNvSpPr/>
            <p:nvPr/>
          </p:nvSpPr>
          <p:spPr>
            <a:xfrm>
              <a:off x="627950" y="1862525"/>
              <a:ext cx="188275" cy="184925"/>
            </a:xfrm>
            <a:custGeom>
              <a:avLst/>
              <a:gdLst/>
              <a:ahLst/>
              <a:cxnLst/>
              <a:rect l="l" t="t" r="r" b="b"/>
              <a:pathLst>
                <a:path w="7531" h="7397" extrusionOk="0">
                  <a:moveTo>
                    <a:pt x="4108" y="931"/>
                  </a:moveTo>
                  <a:lnTo>
                    <a:pt x="6373" y="1818"/>
                  </a:lnTo>
                  <a:cubicBezTo>
                    <a:pt x="6026" y="2385"/>
                    <a:pt x="5440" y="3551"/>
                    <a:pt x="5709" y="4585"/>
                  </a:cubicBezTo>
                  <a:lnTo>
                    <a:pt x="5710" y="4585"/>
                  </a:lnTo>
                  <a:cubicBezTo>
                    <a:pt x="5846" y="5108"/>
                    <a:pt x="6175" y="5523"/>
                    <a:pt x="6688" y="5824"/>
                  </a:cubicBezTo>
                  <a:lnTo>
                    <a:pt x="6370" y="6531"/>
                  </a:lnTo>
                  <a:lnTo>
                    <a:pt x="805" y="3852"/>
                  </a:lnTo>
                  <a:lnTo>
                    <a:pt x="1163" y="2886"/>
                  </a:lnTo>
                  <a:cubicBezTo>
                    <a:pt x="1287" y="2900"/>
                    <a:pt x="1446" y="2912"/>
                    <a:pt x="1625" y="2912"/>
                  </a:cubicBezTo>
                  <a:cubicBezTo>
                    <a:pt x="2138" y="2912"/>
                    <a:pt x="2822" y="2814"/>
                    <a:pt x="3352" y="2384"/>
                  </a:cubicBezTo>
                  <a:cubicBezTo>
                    <a:pt x="3774" y="2042"/>
                    <a:pt x="4027" y="1554"/>
                    <a:pt x="4108" y="931"/>
                  </a:cubicBezTo>
                  <a:close/>
                  <a:moveTo>
                    <a:pt x="3494" y="0"/>
                  </a:moveTo>
                  <a:lnTo>
                    <a:pt x="3494" y="471"/>
                  </a:lnTo>
                  <a:cubicBezTo>
                    <a:pt x="3495" y="1115"/>
                    <a:pt x="3311" y="1591"/>
                    <a:pt x="2948" y="1885"/>
                  </a:cubicBezTo>
                  <a:cubicBezTo>
                    <a:pt x="2561" y="2197"/>
                    <a:pt x="2035" y="2270"/>
                    <a:pt x="1630" y="2270"/>
                  </a:cubicBezTo>
                  <a:cubicBezTo>
                    <a:pt x="1283" y="2270"/>
                    <a:pt x="1025" y="2217"/>
                    <a:pt x="1020" y="2216"/>
                  </a:cubicBezTo>
                  <a:lnTo>
                    <a:pt x="748" y="2157"/>
                  </a:lnTo>
                  <a:lnTo>
                    <a:pt x="0" y="4177"/>
                  </a:lnTo>
                  <a:lnTo>
                    <a:pt x="6685" y="7397"/>
                  </a:lnTo>
                  <a:lnTo>
                    <a:pt x="7530" y="5517"/>
                  </a:lnTo>
                  <a:lnTo>
                    <a:pt x="7237" y="5384"/>
                  </a:lnTo>
                  <a:cubicBezTo>
                    <a:pt x="6738" y="5161"/>
                    <a:pt x="6442" y="4846"/>
                    <a:pt x="6332" y="4424"/>
                  </a:cubicBezTo>
                  <a:cubicBezTo>
                    <a:pt x="6045" y="3323"/>
                    <a:pt x="7107" y="1869"/>
                    <a:pt x="7119" y="1855"/>
                  </a:cubicBezTo>
                  <a:lnTo>
                    <a:pt x="7368" y="1518"/>
                  </a:lnTo>
                  <a:lnTo>
                    <a:pt x="34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2" name="Google Shape;11992;p48"/>
            <p:cNvSpPr/>
            <p:nvPr/>
          </p:nvSpPr>
          <p:spPr>
            <a:xfrm>
              <a:off x="495100" y="1843975"/>
              <a:ext cx="176800" cy="177900"/>
            </a:xfrm>
            <a:custGeom>
              <a:avLst/>
              <a:gdLst/>
              <a:ahLst/>
              <a:cxnLst/>
              <a:rect l="l" t="t" r="r" b="b"/>
              <a:pathLst>
                <a:path w="7072" h="7116" extrusionOk="0">
                  <a:moveTo>
                    <a:pt x="3024" y="0"/>
                  </a:moveTo>
                  <a:cubicBezTo>
                    <a:pt x="2284" y="0"/>
                    <a:pt x="1314" y="928"/>
                    <a:pt x="704" y="2285"/>
                  </a:cubicBezTo>
                  <a:cubicBezTo>
                    <a:pt x="1" y="3848"/>
                    <a:pt x="43" y="5392"/>
                    <a:pt x="798" y="5732"/>
                  </a:cubicBezTo>
                  <a:lnTo>
                    <a:pt x="3607" y="6994"/>
                  </a:lnTo>
                  <a:lnTo>
                    <a:pt x="3728" y="7049"/>
                  </a:lnTo>
                  <a:cubicBezTo>
                    <a:pt x="3828" y="7094"/>
                    <a:pt x="3936" y="7115"/>
                    <a:pt x="4048" y="7115"/>
                  </a:cubicBezTo>
                  <a:cubicBezTo>
                    <a:pt x="4788" y="7115"/>
                    <a:pt x="5759" y="6188"/>
                    <a:pt x="6369" y="4831"/>
                  </a:cubicBezTo>
                  <a:cubicBezTo>
                    <a:pt x="7071" y="3267"/>
                    <a:pt x="7030" y="1724"/>
                    <a:pt x="6274" y="1384"/>
                  </a:cubicBezTo>
                  <a:lnTo>
                    <a:pt x="6154" y="1330"/>
                  </a:lnTo>
                  <a:lnTo>
                    <a:pt x="3345" y="67"/>
                  </a:lnTo>
                  <a:cubicBezTo>
                    <a:pt x="3245" y="22"/>
                    <a:pt x="3137" y="0"/>
                    <a:pt x="3024" y="0"/>
                  </a:cubicBezTo>
                  <a:close/>
                </a:path>
              </a:pathLst>
            </a:custGeom>
            <a:solidFill>
              <a:srgbClr val="6D6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3" name="Google Shape;11993;p48"/>
            <p:cNvSpPr/>
            <p:nvPr/>
          </p:nvSpPr>
          <p:spPr>
            <a:xfrm>
              <a:off x="485325" y="1835925"/>
              <a:ext cx="196350" cy="194000"/>
            </a:xfrm>
            <a:custGeom>
              <a:avLst/>
              <a:gdLst/>
              <a:ahLst/>
              <a:cxnLst/>
              <a:rect l="l" t="t" r="r" b="b"/>
              <a:pathLst>
                <a:path w="7854" h="7760" extrusionOk="0">
                  <a:moveTo>
                    <a:pt x="3410" y="643"/>
                  </a:moveTo>
                  <a:cubicBezTo>
                    <a:pt x="3481" y="643"/>
                    <a:pt x="3546" y="656"/>
                    <a:pt x="3604" y="682"/>
                  </a:cubicBezTo>
                  <a:lnTo>
                    <a:pt x="6533" y="1999"/>
                  </a:lnTo>
                  <a:cubicBezTo>
                    <a:pt x="7041" y="2227"/>
                    <a:pt x="7138" y="3525"/>
                    <a:pt x="6466" y="5021"/>
                  </a:cubicBezTo>
                  <a:cubicBezTo>
                    <a:pt x="5870" y="6347"/>
                    <a:pt x="4990" y="7115"/>
                    <a:pt x="4444" y="7115"/>
                  </a:cubicBezTo>
                  <a:cubicBezTo>
                    <a:pt x="4373" y="7115"/>
                    <a:pt x="4308" y="7103"/>
                    <a:pt x="4250" y="7077"/>
                  </a:cubicBezTo>
                  <a:lnTo>
                    <a:pt x="1320" y="5760"/>
                  </a:lnTo>
                  <a:cubicBezTo>
                    <a:pt x="812" y="5532"/>
                    <a:pt x="714" y="4235"/>
                    <a:pt x="1387" y="2738"/>
                  </a:cubicBezTo>
                  <a:cubicBezTo>
                    <a:pt x="1983" y="1413"/>
                    <a:pt x="2863" y="643"/>
                    <a:pt x="3410" y="643"/>
                  </a:cubicBezTo>
                  <a:close/>
                  <a:moveTo>
                    <a:pt x="3412" y="0"/>
                  </a:moveTo>
                  <a:cubicBezTo>
                    <a:pt x="2531" y="0"/>
                    <a:pt x="1481" y="965"/>
                    <a:pt x="802" y="2475"/>
                  </a:cubicBezTo>
                  <a:cubicBezTo>
                    <a:pt x="1" y="4257"/>
                    <a:pt x="111" y="5921"/>
                    <a:pt x="1056" y="6347"/>
                  </a:cubicBezTo>
                  <a:lnTo>
                    <a:pt x="3987" y="7664"/>
                  </a:lnTo>
                  <a:cubicBezTo>
                    <a:pt x="4131" y="7729"/>
                    <a:pt x="4284" y="7760"/>
                    <a:pt x="4442" y="7760"/>
                  </a:cubicBezTo>
                  <a:cubicBezTo>
                    <a:pt x="5323" y="7760"/>
                    <a:pt x="6373" y="6795"/>
                    <a:pt x="7052" y="5285"/>
                  </a:cubicBezTo>
                  <a:cubicBezTo>
                    <a:pt x="7853" y="3503"/>
                    <a:pt x="7744" y="1838"/>
                    <a:pt x="6796" y="1413"/>
                  </a:cubicBezTo>
                  <a:lnTo>
                    <a:pt x="3867" y="96"/>
                  </a:lnTo>
                  <a:cubicBezTo>
                    <a:pt x="3723" y="31"/>
                    <a:pt x="3570" y="0"/>
                    <a:pt x="34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4" name="Google Shape;11994;p48"/>
            <p:cNvSpPr/>
            <p:nvPr/>
          </p:nvSpPr>
          <p:spPr>
            <a:xfrm>
              <a:off x="519550" y="1862475"/>
              <a:ext cx="50575" cy="93900"/>
            </a:xfrm>
            <a:custGeom>
              <a:avLst/>
              <a:gdLst/>
              <a:ahLst/>
              <a:cxnLst/>
              <a:rect l="l" t="t" r="r" b="b"/>
              <a:pathLst>
                <a:path w="2023" h="3756" extrusionOk="0">
                  <a:moveTo>
                    <a:pt x="1829" y="0"/>
                  </a:moveTo>
                  <a:cubicBezTo>
                    <a:pt x="1639" y="0"/>
                    <a:pt x="1151" y="752"/>
                    <a:pt x="707" y="1740"/>
                  </a:cubicBezTo>
                  <a:cubicBezTo>
                    <a:pt x="242" y="2774"/>
                    <a:pt x="1" y="3674"/>
                    <a:pt x="170" y="3750"/>
                  </a:cubicBezTo>
                  <a:cubicBezTo>
                    <a:pt x="177" y="3754"/>
                    <a:pt x="186" y="3755"/>
                    <a:pt x="195" y="3755"/>
                  </a:cubicBezTo>
                  <a:cubicBezTo>
                    <a:pt x="385" y="3755"/>
                    <a:pt x="873" y="3002"/>
                    <a:pt x="1317" y="2016"/>
                  </a:cubicBezTo>
                  <a:cubicBezTo>
                    <a:pt x="1782" y="982"/>
                    <a:pt x="2023" y="81"/>
                    <a:pt x="1854" y="5"/>
                  </a:cubicBezTo>
                  <a:cubicBezTo>
                    <a:pt x="1846" y="2"/>
                    <a:pt x="1838" y="0"/>
                    <a:pt x="18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5" name="Google Shape;11995;p48"/>
            <p:cNvSpPr/>
            <p:nvPr/>
          </p:nvSpPr>
          <p:spPr>
            <a:xfrm>
              <a:off x="512000" y="1844675"/>
              <a:ext cx="87800" cy="147025"/>
            </a:xfrm>
            <a:custGeom>
              <a:avLst/>
              <a:gdLst/>
              <a:ahLst/>
              <a:cxnLst/>
              <a:rect l="l" t="t" r="r" b="b"/>
              <a:pathLst>
                <a:path w="3512" h="5881" extrusionOk="0">
                  <a:moveTo>
                    <a:pt x="2879" y="0"/>
                  </a:moveTo>
                  <a:lnTo>
                    <a:pt x="2458" y="78"/>
                  </a:lnTo>
                  <a:cubicBezTo>
                    <a:pt x="2483" y="215"/>
                    <a:pt x="3035" y="3468"/>
                    <a:pt x="1" y="5526"/>
                  </a:cubicBezTo>
                  <a:lnTo>
                    <a:pt x="243" y="5881"/>
                  </a:lnTo>
                  <a:cubicBezTo>
                    <a:pt x="3512" y="3663"/>
                    <a:pt x="2886" y="37"/>
                    <a:pt x="28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6" name="Google Shape;11996;p48"/>
            <p:cNvSpPr/>
            <p:nvPr/>
          </p:nvSpPr>
          <p:spPr>
            <a:xfrm>
              <a:off x="316275" y="1342200"/>
              <a:ext cx="648425" cy="687050"/>
            </a:xfrm>
            <a:custGeom>
              <a:avLst/>
              <a:gdLst/>
              <a:ahLst/>
              <a:cxnLst/>
              <a:rect l="l" t="t" r="r" b="b"/>
              <a:pathLst>
                <a:path w="25937" h="27482" extrusionOk="0">
                  <a:moveTo>
                    <a:pt x="2248" y="0"/>
                  </a:moveTo>
                  <a:cubicBezTo>
                    <a:pt x="492" y="0"/>
                    <a:pt x="0" y="1748"/>
                    <a:pt x="1733" y="5083"/>
                  </a:cubicBezTo>
                  <a:cubicBezTo>
                    <a:pt x="2224" y="6031"/>
                    <a:pt x="7162" y="14853"/>
                    <a:pt x="10734" y="18846"/>
                  </a:cubicBezTo>
                  <a:cubicBezTo>
                    <a:pt x="14644" y="23216"/>
                    <a:pt x="20431" y="26644"/>
                    <a:pt x="23509" y="27465"/>
                  </a:cubicBezTo>
                  <a:cubicBezTo>
                    <a:pt x="23550" y="27476"/>
                    <a:pt x="23595" y="27481"/>
                    <a:pt x="23645" y="27481"/>
                  </a:cubicBezTo>
                  <a:cubicBezTo>
                    <a:pt x="24368" y="27481"/>
                    <a:pt x="25937" y="26341"/>
                    <a:pt x="24461" y="23789"/>
                  </a:cubicBezTo>
                  <a:cubicBezTo>
                    <a:pt x="20444" y="16844"/>
                    <a:pt x="8705" y="3180"/>
                    <a:pt x="5500" y="1199"/>
                  </a:cubicBezTo>
                  <a:cubicBezTo>
                    <a:pt x="4200" y="394"/>
                    <a:pt x="3082" y="0"/>
                    <a:pt x="22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7" name="Google Shape;11997;p48"/>
            <p:cNvSpPr/>
            <p:nvPr/>
          </p:nvSpPr>
          <p:spPr>
            <a:xfrm>
              <a:off x="316000" y="1334150"/>
              <a:ext cx="645475" cy="703075"/>
            </a:xfrm>
            <a:custGeom>
              <a:avLst/>
              <a:gdLst/>
              <a:ahLst/>
              <a:cxnLst/>
              <a:rect l="l" t="t" r="r" b="b"/>
              <a:pathLst>
                <a:path w="25819" h="28123" extrusionOk="0">
                  <a:moveTo>
                    <a:pt x="2255" y="644"/>
                  </a:moveTo>
                  <a:cubicBezTo>
                    <a:pt x="2760" y="644"/>
                    <a:pt x="3394" y="810"/>
                    <a:pt x="4110" y="1132"/>
                  </a:cubicBezTo>
                  <a:cubicBezTo>
                    <a:pt x="4534" y="1326"/>
                    <a:pt x="4946" y="1547"/>
                    <a:pt x="5343" y="1794"/>
                  </a:cubicBezTo>
                  <a:cubicBezTo>
                    <a:pt x="8560" y="3784"/>
                    <a:pt x="20180" y="17331"/>
                    <a:pt x="24194" y="24272"/>
                  </a:cubicBezTo>
                  <a:cubicBezTo>
                    <a:pt x="24847" y="25402"/>
                    <a:pt x="24941" y="26372"/>
                    <a:pt x="24456" y="27005"/>
                  </a:cubicBezTo>
                  <a:cubicBezTo>
                    <a:pt x="24197" y="27344"/>
                    <a:pt x="23836" y="27483"/>
                    <a:pt x="23659" y="27483"/>
                  </a:cubicBezTo>
                  <a:cubicBezTo>
                    <a:pt x="23637" y="27483"/>
                    <a:pt x="23618" y="27481"/>
                    <a:pt x="23602" y="27477"/>
                  </a:cubicBezTo>
                  <a:cubicBezTo>
                    <a:pt x="20450" y="26636"/>
                    <a:pt x="14729" y="23140"/>
                    <a:pt x="10984" y="18954"/>
                  </a:cubicBezTo>
                  <a:cubicBezTo>
                    <a:pt x="7469" y="15025"/>
                    <a:pt x="2599" y="6353"/>
                    <a:pt x="2029" y="5257"/>
                  </a:cubicBezTo>
                  <a:cubicBezTo>
                    <a:pt x="942" y="3166"/>
                    <a:pt x="689" y="1550"/>
                    <a:pt x="1351" y="937"/>
                  </a:cubicBezTo>
                  <a:cubicBezTo>
                    <a:pt x="1563" y="740"/>
                    <a:pt x="1872" y="644"/>
                    <a:pt x="2255" y="644"/>
                  </a:cubicBezTo>
                  <a:close/>
                  <a:moveTo>
                    <a:pt x="2255" y="0"/>
                  </a:moveTo>
                  <a:cubicBezTo>
                    <a:pt x="1704" y="0"/>
                    <a:pt x="1249" y="154"/>
                    <a:pt x="914" y="465"/>
                  </a:cubicBezTo>
                  <a:cubicBezTo>
                    <a:pt x="0" y="1313"/>
                    <a:pt x="194" y="3120"/>
                    <a:pt x="1459" y="5554"/>
                  </a:cubicBezTo>
                  <a:cubicBezTo>
                    <a:pt x="2034" y="6659"/>
                    <a:pt x="6947" y="15404"/>
                    <a:pt x="10506" y="19381"/>
                  </a:cubicBezTo>
                  <a:cubicBezTo>
                    <a:pt x="12980" y="22148"/>
                    <a:pt x="17397" y="25569"/>
                    <a:pt x="21209" y="27283"/>
                  </a:cubicBezTo>
                  <a:cubicBezTo>
                    <a:pt x="21984" y="27631"/>
                    <a:pt x="22733" y="27909"/>
                    <a:pt x="23437" y="28096"/>
                  </a:cubicBezTo>
                  <a:cubicBezTo>
                    <a:pt x="23503" y="28114"/>
                    <a:pt x="23577" y="28123"/>
                    <a:pt x="23655" y="28123"/>
                  </a:cubicBezTo>
                  <a:cubicBezTo>
                    <a:pt x="24053" y="28123"/>
                    <a:pt x="24584" y="27893"/>
                    <a:pt x="24967" y="27394"/>
                  </a:cubicBezTo>
                  <a:cubicBezTo>
                    <a:pt x="25345" y="26900"/>
                    <a:pt x="25819" y="25798"/>
                    <a:pt x="24751" y="23949"/>
                  </a:cubicBezTo>
                  <a:cubicBezTo>
                    <a:pt x="20703" y="16952"/>
                    <a:pt x="8947" y="3266"/>
                    <a:pt x="5680" y="1247"/>
                  </a:cubicBezTo>
                  <a:cubicBezTo>
                    <a:pt x="4347" y="422"/>
                    <a:pt x="3169" y="0"/>
                    <a:pt x="22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8" name="Google Shape;11998;p48"/>
            <p:cNvSpPr/>
            <p:nvPr/>
          </p:nvSpPr>
          <p:spPr>
            <a:xfrm>
              <a:off x="448875" y="1414175"/>
              <a:ext cx="33450" cy="20725"/>
            </a:xfrm>
            <a:custGeom>
              <a:avLst/>
              <a:gdLst/>
              <a:ahLst/>
              <a:cxnLst/>
              <a:rect l="l" t="t" r="r" b="b"/>
              <a:pathLst>
                <a:path w="1338" h="829" extrusionOk="0">
                  <a:moveTo>
                    <a:pt x="400" y="1"/>
                  </a:moveTo>
                  <a:cubicBezTo>
                    <a:pt x="245" y="1"/>
                    <a:pt x="123" y="51"/>
                    <a:pt x="79" y="149"/>
                  </a:cubicBezTo>
                  <a:cubicBezTo>
                    <a:pt x="0" y="324"/>
                    <a:pt x="201" y="585"/>
                    <a:pt x="526" y="732"/>
                  </a:cubicBezTo>
                  <a:cubicBezTo>
                    <a:pt x="670" y="797"/>
                    <a:pt x="814" y="828"/>
                    <a:pt x="938" y="828"/>
                  </a:cubicBezTo>
                  <a:cubicBezTo>
                    <a:pt x="1093" y="828"/>
                    <a:pt x="1215" y="778"/>
                    <a:pt x="1259" y="680"/>
                  </a:cubicBezTo>
                  <a:cubicBezTo>
                    <a:pt x="1338" y="504"/>
                    <a:pt x="1137" y="243"/>
                    <a:pt x="812" y="97"/>
                  </a:cubicBezTo>
                  <a:cubicBezTo>
                    <a:pt x="668" y="32"/>
                    <a:pt x="523" y="1"/>
                    <a:pt x="4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9" name="Google Shape;11999;p48"/>
            <p:cNvSpPr/>
            <p:nvPr/>
          </p:nvSpPr>
          <p:spPr>
            <a:xfrm>
              <a:off x="398800" y="1401225"/>
              <a:ext cx="33475" cy="20700"/>
            </a:xfrm>
            <a:custGeom>
              <a:avLst/>
              <a:gdLst/>
              <a:ahLst/>
              <a:cxnLst/>
              <a:rect l="l" t="t" r="r" b="b"/>
              <a:pathLst>
                <a:path w="1339" h="828" extrusionOk="0">
                  <a:moveTo>
                    <a:pt x="402" y="0"/>
                  </a:moveTo>
                  <a:cubicBezTo>
                    <a:pt x="246" y="0"/>
                    <a:pt x="124" y="51"/>
                    <a:pt x="80" y="149"/>
                  </a:cubicBezTo>
                  <a:cubicBezTo>
                    <a:pt x="1" y="325"/>
                    <a:pt x="202" y="585"/>
                    <a:pt x="528" y="732"/>
                  </a:cubicBezTo>
                  <a:cubicBezTo>
                    <a:pt x="671" y="796"/>
                    <a:pt x="815" y="828"/>
                    <a:pt x="938" y="828"/>
                  </a:cubicBezTo>
                  <a:cubicBezTo>
                    <a:pt x="1094" y="828"/>
                    <a:pt x="1216" y="777"/>
                    <a:pt x="1260" y="679"/>
                  </a:cubicBezTo>
                  <a:cubicBezTo>
                    <a:pt x="1338" y="504"/>
                    <a:pt x="1139" y="242"/>
                    <a:pt x="813" y="96"/>
                  </a:cubicBezTo>
                  <a:cubicBezTo>
                    <a:pt x="669" y="32"/>
                    <a:pt x="525" y="0"/>
                    <a:pt x="4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0" name="Google Shape;12000;p48"/>
            <p:cNvSpPr/>
            <p:nvPr/>
          </p:nvSpPr>
          <p:spPr>
            <a:xfrm>
              <a:off x="458850" y="1447275"/>
              <a:ext cx="33450" cy="20725"/>
            </a:xfrm>
            <a:custGeom>
              <a:avLst/>
              <a:gdLst/>
              <a:ahLst/>
              <a:cxnLst/>
              <a:rect l="l" t="t" r="r" b="b"/>
              <a:pathLst>
                <a:path w="1338" h="829" extrusionOk="0">
                  <a:moveTo>
                    <a:pt x="400" y="1"/>
                  </a:moveTo>
                  <a:cubicBezTo>
                    <a:pt x="244" y="1"/>
                    <a:pt x="122" y="51"/>
                    <a:pt x="79" y="148"/>
                  </a:cubicBezTo>
                  <a:cubicBezTo>
                    <a:pt x="0" y="324"/>
                    <a:pt x="201" y="585"/>
                    <a:pt x="526" y="731"/>
                  </a:cubicBezTo>
                  <a:cubicBezTo>
                    <a:pt x="670" y="796"/>
                    <a:pt x="815" y="828"/>
                    <a:pt x="939" y="828"/>
                  </a:cubicBezTo>
                  <a:cubicBezTo>
                    <a:pt x="1094" y="828"/>
                    <a:pt x="1215" y="778"/>
                    <a:pt x="1259" y="680"/>
                  </a:cubicBezTo>
                  <a:cubicBezTo>
                    <a:pt x="1338" y="504"/>
                    <a:pt x="1137" y="243"/>
                    <a:pt x="812" y="97"/>
                  </a:cubicBezTo>
                  <a:cubicBezTo>
                    <a:pt x="668" y="32"/>
                    <a:pt x="523" y="1"/>
                    <a:pt x="4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1" name="Google Shape;12001;p48"/>
            <p:cNvSpPr/>
            <p:nvPr/>
          </p:nvSpPr>
          <p:spPr>
            <a:xfrm>
              <a:off x="411300" y="1435450"/>
              <a:ext cx="33475" cy="20725"/>
            </a:xfrm>
            <a:custGeom>
              <a:avLst/>
              <a:gdLst/>
              <a:ahLst/>
              <a:cxnLst/>
              <a:rect l="l" t="t" r="r" b="b"/>
              <a:pathLst>
                <a:path w="1339" h="829" extrusionOk="0">
                  <a:moveTo>
                    <a:pt x="401" y="1"/>
                  </a:moveTo>
                  <a:cubicBezTo>
                    <a:pt x="246" y="1"/>
                    <a:pt x="124" y="51"/>
                    <a:pt x="80" y="149"/>
                  </a:cubicBezTo>
                  <a:cubicBezTo>
                    <a:pt x="0" y="324"/>
                    <a:pt x="201" y="585"/>
                    <a:pt x="527" y="732"/>
                  </a:cubicBezTo>
                  <a:cubicBezTo>
                    <a:pt x="671" y="796"/>
                    <a:pt x="815" y="828"/>
                    <a:pt x="938" y="828"/>
                  </a:cubicBezTo>
                  <a:cubicBezTo>
                    <a:pt x="1094" y="828"/>
                    <a:pt x="1216" y="778"/>
                    <a:pt x="1260" y="680"/>
                  </a:cubicBezTo>
                  <a:cubicBezTo>
                    <a:pt x="1339" y="504"/>
                    <a:pt x="1138" y="243"/>
                    <a:pt x="812" y="97"/>
                  </a:cubicBezTo>
                  <a:cubicBezTo>
                    <a:pt x="669" y="32"/>
                    <a:pt x="52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2" name="Google Shape;12002;p48"/>
            <p:cNvSpPr/>
            <p:nvPr/>
          </p:nvSpPr>
          <p:spPr>
            <a:xfrm>
              <a:off x="737325" y="1819825"/>
              <a:ext cx="33475" cy="20725"/>
            </a:xfrm>
            <a:custGeom>
              <a:avLst/>
              <a:gdLst/>
              <a:ahLst/>
              <a:cxnLst/>
              <a:rect l="l" t="t" r="r" b="b"/>
              <a:pathLst>
                <a:path w="1339" h="829" extrusionOk="0">
                  <a:moveTo>
                    <a:pt x="401" y="0"/>
                  </a:moveTo>
                  <a:cubicBezTo>
                    <a:pt x="246" y="0"/>
                    <a:pt x="124" y="51"/>
                    <a:pt x="80" y="149"/>
                  </a:cubicBezTo>
                  <a:cubicBezTo>
                    <a:pt x="0" y="325"/>
                    <a:pt x="201" y="585"/>
                    <a:pt x="527" y="732"/>
                  </a:cubicBezTo>
                  <a:cubicBezTo>
                    <a:pt x="671" y="796"/>
                    <a:pt x="815" y="828"/>
                    <a:pt x="938" y="828"/>
                  </a:cubicBezTo>
                  <a:cubicBezTo>
                    <a:pt x="1094" y="828"/>
                    <a:pt x="1216" y="778"/>
                    <a:pt x="1260" y="680"/>
                  </a:cubicBezTo>
                  <a:cubicBezTo>
                    <a:pt x="1339" y="504"/>
                    <a:pt x="1138" y="244"/>
                    <a:pt x="812" y="97"/>
                  </a:cubicBezTo>
                  <a:cubicBezTo>
                    <a:pt x="668" y="32"/>
                    <a:pt x="524" y="0"/>
                    <a:pt x="4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3" name="Google Shape;12003;p48"/>
            <p:cNvSpPr/>
            <p:nvPr/>
          </p:nvSpPr>
          <p:spPr>
            <a:xfrm>
              <a:off x="373850" y="1497800"/>
              <a:ext cx="568000" cy="485650"/>
            </a:xfrm>
            <a:custGeom>
              <a:avLst/>
              <a:gdLst/>
              <a:ahLst/>
              <a:cxnLst/>
              <a:rect l="l" t="t" r="r" b="b"/>
              <a:pathLst>
                <a:path w="22720" h="19426" extrusionOk="0">
                  <a:moveTo>
                    <a:pt x="182" y="1"/>
                  </a:moveTo>
                  <a:lnTo>
                    <a:pt x="0" y="114"/>
                  </a:lnTo>
                  <a:cubicBezTo>
                    <a:pt x="2184" y="3638"/>
                    <a:pt x="5558" y="7843"/>
                    <a:pt x="9025" y="11363"/>
                  </a:cubicBezTo>
                  <a:cubicBezTo>
                    <a:pt x="12553" y="14945"/>
                    <a:pt x="15841" y="17497"/>
                    <a:pt x="18384" y="18640"/>
                  </a:cubicBezTo>
                  <a:cubicBezTo>
                    <a:pt x="18621" y="18748"/>
                    <a:pt x="18853" y="18841"/>
                    <a:pt x="19076" y="18923"/>
                  </a:cubicBezTo>
                  <a:cubicBezTo>
                    <a:pt x="19992" y="19258"/>
                    <a:pt x="20733" y="19426"/>
                    <a:pt x="21296" y="19426"/>
                  </a:cubicBezTo>
                  <a:cubicBezTo>
                    <a:pt x="21737" y="19426"/>
                    <a:pt x="22068" y="19322"/>
                    <a:pt x="22286" y="19116"/>
                  </a:cubicBezTo>
                  <a:cubicBezTo>
                    <a:pt x="22719" y="18704"/>
                    <a:pt x="22528" y="18059"/>
                    <a:pt x="22519" y="18031"/>
                  </a:cubicBezTo>
                  <a:lnTo>
                    <a:pt x="22519" y="18031"/>
                  </a:lnTo>
                  <a:lnTo>
                    <a:pt x="22315" y="18094"/>
                  </a:lnTo>
                  <a:cubicBezTo>
                    <a:pt x="22316" y="18099"/>
                    <a:pt x="22475" y="18641"/>
                    <a:pt x="22137" y="18961"/>
                  </a:cubicBezTo>
                  <a:cubicBezTo>
                    <a:pt x="21992" y="19097"/>
                    <a:pt x="21738" y="19212"/>
                    <a:pt x="21293" y="19212"/>
                  </a:cubicBezTo>
                  <a:cubicBezTo>
                    <a:pt x="20823" y="19212"/>
                    <a:pt x="20141" y="19085"/>
                    <a:pt x="19150" y="18722"/>
                  </a:cubicBezTo>
                  <a:cubicBezTo>
                    <a:pt x="13701" y="16728"/>
                    <a:pt x="4639" y="7195"/>
                    <a:pt x="1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04" name="Google Shape;12004;p48"/>
          <p:cNvGrpSpPr/>
          <p:nvPr/>
        </p:nvGrpSpPr>
        <p:grpSpPr>
          <a:xfrm>
            <a:off x="3660329" y="1273880"/>
            <a:ext cx="1040009" cy="1599527"/>
            <a:chOff x="539425" y="500075"/>
            <a:chExt cx="522775" cy="804025"/>
          </a:xfrm>
        </p:grpSpPr>
        <p:sp>
          <p:nvSpPr>
            <p:cNvPr id="12005" name="Google Shape;12005;p48"/>
            <p:cNvSpPr/>
            <p:nvPr/>
          </p:nvSpPr>
          <p:spPr>
            <a:xfrm>
              <a:off x="539425" y="500075"/>
              <a:ext cx="522775" cy="804025"/>
            </a:xfrm>
            <a:custGeom>
              <a:avLst/>
              <a:gdLst/>
              <a:ahLst/>
              <a:cxnLst/>
              <a:rect l="l" t="t" r="r" b="b"/>
              <a:pathLst>
                <a:path w="20911" h="32161" extrusionOk="0">
                  <a:moveTo>
                    <a:pt x="16509" y="1"/>
                  </a:moveTo>
                  <a:cubicBezTo>
                    <a:pt x="16386" y="1"/>
                    <a:pt x="16262" y="15"/>
                    <a:pt x="16140" y="44"/>
                  </a:cubicBezTo>
                  <a:lnTo>
                    <a:pt x="6613" y="2267"/>
                  </a:lnTo>
                  <a:cubicBezTo>
                    <a:pt x="6080" y="2391"/>
                    <a:pt x="5646" y="2776"/>
                    <a:pt x="5459" y="3290"/>
                  </a:cubicBezTo>
                  <a:lnTo>
                    <a:pt x="307" y="17415"/>
                  </a:lnTo>
                  <a:cubicBezTo>
                    <a:pt x="1" y="18254"/>
                    <a:pt x="431" y="19184"/>
                    <a:pt x="1269" y="19492"/>
                  </a:cubicBezTo>
                  <a:lnTo>
                    <a:pt x="3549" y="20333"/>
                  </a:lnTo>
                  <a:lnTo>
                    <a:pt x="2141" y="22746"/>
                  </a:lnTo>
                  <a:cubicBezTo>
                    <a:pt x="1618" y="23644"/>
                    <a:pt x="2062" y="24796"/>
                    <a:pt x="3053" y="25108"/>
                  </a:cubicBezTo>
                  <a:lnTo>
                    <a:pt x="5615" y="25918"/>
                  </a:lnTo>
                  <a:lnTo>
                    <a:pt x="4522" y="30133"/>
                  </a:lnTo>
                  <a:cubicBezTo>
                    <a:pt x="4360" y="30756"/>
                    <a:pt x="4582" y="31415"/>
                    <a:pt x="5088" y="31814"/>
                  </a:cubicBezTo>
                  <a:lnTo>
                    <a:pt x="5087" y="31814"/>
                  </a:lnTo>
                  <a:cubicBezTo>
                    <a:pt x="5383" y="32047"/>
                    <a:pt x="5737" y="32161"/>
                    <a:pt x="6088" y="32161"/>
                  </a:cubicBezTo>
                  <a:cubicBezTo>
                    <a:pt x="6530" y="32161"/>
                    <a:pt x="6968" y="31981"/>
                    <a:pt x="7287" y="31632"/>
                  </a:cubicBezTo>
                  <a:lnTo>
                    <a:pt x="9004" y="29748"/>
                  </a:lnTo>
                  <a:lnTo>
                    <a:pt x="19689" y="22343"/>
                  </a:lnTo>
                  <a:cubicBezTo>
                    <a:pt x="20493" y="21786"/>
                    <a:pt x="20624" y="20649"/>
                    <a:pt x="19967" y="19924"/>
                  </a:cubicBezTo>
                  <a:lnTo>
                    <a:pt x="17978" y="17725"/>
                  </a:lnTo>
                  <a:cubicBezTo>
                    <a:pt x="17916" y="17658"/>
                    <a:pt x="17850" y="17595"/>
                    <a:pt x="17778" y="17539"/>
                  </a:cubicBezTo>
                  <a:cubicBezTo>
                    <a:pt x="17723" y="17496"/>
                    <a:pt x="17666" y="17456"/>
                    <a:pt x="17606" y="17421"/>
                  </a:cubicBezTo>
                  <a:lnTo>
                    <a:pt x="20405" y="13519"/>
                  </a:lnTo>
                  <a:cubicBezTo>
                    <a:pt x="20910" y="12814"/>
                    <a:pt x="20771" y="11837"/>
                    <a:pt x="20091" y="11300"/>
                  </a:cubicBezTo>
                  <a:cubicBezTo>
                    <a:pt x="20080" y="11292"/>
                    <a:pt x="17981" y="9721"/>
                    <a:pt x="17981" y="9721"/>
                  </a:cubicBezTo>
                  <a:cubicBezTo>
                    <a:pt x="17790" y="9578"/>
                    <a:pt x="17569" y="9479"/>
                    <a:pt x="17336" y="9431"/>
                  </a:cubicBezTo>
                  <a:lnTo>
                    <a:pt x="19752" y="4689"/>
                  </a:lnTo>
                  <a:cubicBezTo>
                    <a:pt x="20036" y="4130"/>
                    <a:pt x="19973" y="3459"/>
                    <a:pt x="19591" y="2963"/>
                  </a:cubicBezTo>
                  <a:lnTo>
                    <a:pt x="17792" y="631"/>
                  </a:lnTo>
                  <a:cubicBezTo>
                    <a:pt x="17480" y="229"/>
                    <a:pt x="17004" y="1"/>
                    <a:pt x="165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6" name="Google Shape;12006;p48"/>
            <p:cNvSpPr/>
            <p:nvPr/>
          </p:nvSpPr>
          <p:spPr>
            <a:xfrm>
              <a:off x="595175" y="549775"/>
              <a:ext cx="406100" cy="657500"/>
            </a:xfrm>
            <a:custGeom>
              <a:avLst/>
              <a:gdLst/>
              <a:ahLst/>
              <a:cxnLst/>
              <a:rect l="l" t="t" r="r" b="b"/>
              <a:pathLst>
                <a:path w="16244" h="26300" extrusionOk="0">
                  <a:moveTo>
                    <a:pt x="14070" y="1"/>
                  </a:moveTo>
                  <a:lnTo>
                    <a:pt x="7536" y="4469"/>
                  </a:lnTo>
                  <a:lnTo>
                    <a:pt x="1" y="15705"/>
                  </a:lnTo>
                  <a:lnTo>
                    <a:pt x="4798" y="17477"/>
                  </a:lnTo>
                  <a:cubicBezTo>
                    <a:pt x="4832" y="17490"/>
                    <a:pt x="4864" y="17507"/>
                    <a:pt x="4893" y="17530"/>
                  </a:cubicBezTo>
                  <a:cubicBezTo>
                    <a:pt x="5053" y="17656"/>
                    <a:pt x="5071" y="17895"/>
                    <a:pt x="4929" y="18043"/>
                  </a:cubicBezTo>
                  <a:lnTo>
                    <a:pt x="1813" y="21307"/>
                  </a:lnTo>
                  <a:lnTo>
                    <a:pt x="6344" y="22737"/>
                  </a:lnTo>
                  <a:cubicBezTo>
                    <a:pt x="6543" y="22801"/>
                    <a:pt x="6642" y="23023"/>
                    <a:pt x="6555" y="23214"/>
                  </a:cubicBezTo>
                  <a:lnTo>
                    <a:pt x="5141" y="26299"/>
                  </a:lnTo>
                  <a:lnTo>
                    <a:pt x="15880" y="18857"/>
                  </a:lnTo>
                  <a:lnTo>
                    <a:pt x="14308" y="17120"/>
                  </a:lnTo>
                  <a:lnTo>
                    <a:pt x="11674" y="18005"/>
                  </a:lnTo>
                  <a:cubicBezTo>
                    <a:pt x="11637" y="18017"/>
                    <a:pt x="11600" y="18023"/>
                    <a:pt x="11563" y="18023"/>
                  </a:cubicBezTo>
                  <a:cubicBezTo>
                    <a:pt x="11455" y="18023"/>
                    <a:pt x="11351" y="17973"/>
                    <a:pt x="11284" y="17882"/>
                  </a:cubicBezTo>
                  <a:cubicBezTo>
                    <a:pt x="11195" y="17761"/>
                    <a:pt x="11192" y="17596"/>
                    <a:pt x="11281" y="17474"/>
                  </a:cubicBezTo>
                  <a:lnTo>
                    <a:pt x="16244" y="10555"/>
                  </a:lnTo>
                  <a:lnTo>
                    <a:pt x="14611" y="9333"/>
                  </a:lnTo>
                  <a:lnTo>
                    <a:pt x="11693" y="10822"/>
                  </a:lnTo>
                  <a:cubicBezTo>
                    <a:pt x="11643" y="10847"/>
                    <a:pt x="11589" y="10859"/>
                    <a:pt x="11535" y="10859"/>
                  </a:cubicBezTo>
                  <a:cubicBezTo>
                    <a:pt x="11459" y="10859"/>
                    <a:pt x="11383" y="10834"/>
                    <a:pt x="11320" y="10785"/>
                  </a:cubicBezTo>
                  <a:cubicBezTo>
                    <a:pt x="11310" y="10776"/>
                    <a:pt x="11298" y="10767"/>
                    <a:pt x="11289" y="10758"/>
                  </a:cubicBezTo>
                  <a:cubicBezTo>
                    <a:pt x="11183" y="10652"/>
                    <a:pt x="11157" y="10489"/>
                    <a:pt x="11226" y="10354"/>
                  </a:cubicBezTo>
                  <a:lnTo>
                    <a:pt x="15536" y="1898"/>
                  </a:lnTo>
                  <a:lnTo>
                    <a:pt x="140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7" name="Google Shape;12007;p48"/>
            <p:cNvSpPr/>
            <p:nvPr/>
          </p:nvSpPr>
          <p:spPr>
            <a:xfrm>
              <a:off x="581850" y="537950"/>
              <a:ext cx="431450" cy="694475"/>
            </a:xfrm>
            <a:custGeom>
              <a:avLst/>
              <a:gdLst/>
              <a:ahLst/>
              <a:cxnLst/>
              <a:rect l="l" t="t" r="r" b="b"/>
              <a:pathLst>
                <a:path w="17258" h="27779" extrusionOk="0">
                  <a:moveTo>
                    <a:pt x="14529" y="944"/>
                  </a:moveTo>
                  <a:lnTo>
                    <a:pt x="14529" y="945"/>
                  </a:lnTo>
                  <a:lnTo>
                    <a:pt x="15659" y="2409"/>
                  </a:lnTo>
                  <a:lnTo>
                    <a:pt x="11450" y="10670"/>
                  </a:lnTo>
                  <a:cubicBezTo>
                    <a:pt x="11313" y="10938"/>
                    <a:pt x="11364" y="11264"/>
                    <a:pt x="11577" y="11476"/>
                  </a:cubicBezTo>
                  <a:cubicBezTo>
                    <a:pt x="11597" y="11495"/>
                    <a:pt x="11617" y="11514"/>
                    <a:pt x="11640" y="11531"/>
                  </a:cubicBezTo>
                  <a:cubicBezTo>
                    <a:pt x="11764" y="11629"/>
                    <a:pt x="11916" y="11680"/>
                    <a:pt x="12069" y="11680"/>
                  </a:cubicBezTo>
                  <a:cubicBezTo>
                    <a:pt x="12176" y="11680"/>
                    <a:pt x="12285" y="11655"/>
                    <a:pt x="12385" y="11604"/>
                  </a:cubicBezTo>
                  <a:lnTo>
                    <a:pt x="15110" y="10214"/>
                  </a:lnTo>
                  <a:lnTo>
                    <a:pt x="16297" y="11102"/>
                  </a:lnTo>
                  <a:lnTo>
                    <a:pt x="11533" y="17744"/>
                  </a:lnTo>
                  <a:cubicBezTo>
                    <a:pt x="11357" y="17989"/>
                    <a:pt x="11359" y="18320"/>
                    <a:pt x="11538" y="18561"/>
                  </a:cubicBezTo>
                  <a:cubicBezTo>
                    <a:pt x="11672" y="18743"/>
                    <a:pt x="11881" y="18844"/>
                    <a:pt x="12097" y="18844"/>
                  </a:cubicBezTo>
                  <a:cubicBezTo>
                    <a:pt x="12171" y="18844"/>
                    <a:pt x="12246" y="18832"/>
                    <a:pt x="12318" y="18808"/>
                  </a:cubicBezTo>
                  <a:lnTo>
                    <a:pt x="14737" y="17995"/>
                  </a:lnTo>
                  <a:lnTo>
                    <a:pt x="15890" y="19270"/>
                  </a:lnTo>
                  <a:lnTo>
                    <a:pt x="6518" y="25764"/>
                  </a:lnTo>
                  <a:lnTo>
                    <a:pt x="7404" y="23831"/>
                  </a:lnTo>
                  <a:cubicBezTo>
                    <a:pt x="7577" y="23451"/>
                    <a:pt x="7380" y="23005"/>
                    <a:pt x="6982" y="22880"/>
                  </a:cubicBezTo>
                  <a:lnTo>
                    <a:pt x="2982" y="21615"/>
                  </a:lnTo>
                  <a:lnTo>
                    <a:pt x="5714" y="18754"/>
                  </a:lnTo>
                  <a:cubicBezTo>
                    <a:pt x="6058" y="18393"/>
                    <a:pt x="5920" y="17796"/>
                    <a:pt x="5452" y="17623"/>
                  </a:cubicBezTo>
                  <a:lnTo>
                    <a:pt x="1069" y="16004"/>
                  </a:lnTo>
                  <a:lnTo>
                    <a:pt x="8321" y="5190"/>
                  </a:lnTo>
                  <a:lnTo>
                    <a:pt x="14529" y="944"/>
                  </a:lnTo>
                  <a:close/>
                  <a:moveTo>
                    <a:pt x="14679" y="1"/>
                  </a:moveTo>
                  <a:lnTo>
                    <a:pt x="7818" y="4693"/>
                  </a:lnTo>
                  <a:lnTo>
                    <a:pt x="0" y="16349"/>
                  </a:lnTo>
                  <a:lnTo>
                    <a:pt x="5211" y="18274"/>
                  </a:lnTo>
                  <a:lnTo>
                    <a:pt x="1711" y="21941"/>
                  </a:lnTo>
                  <a:lnTo>
                    <a:pt x="6772" y="23541"/>
                  </a:lnTo>
                  <a:lnTo>
                    <a:pt x="4830" y="27778"/>
                  </a:lnTo>
                  <a:lnTo>
                    <a:pt x="4830" y="27778"/>
                  </a:lnTo>
                  <a:lnTo>
                    <a:pt x="16936" y="19389"/>
                  </a:lnTo>
                  <a:lnTo>
                    <a:pt x="14947" y="17191"/>
                  </a:lnTo>
                  <a:lnTo>
                    <a:pt x="12097" y="18148"/>
                  </a:lnTo>
                  <a:lnTo>
                    <a:pt x="12097" y="18148"/>
                  </a:lnTo>
                  <a:lnTo>
                    <a:pt x="17258" y="10953"/>
                  </a:lnTo>
                  <a:lnTo>
                    <a:pt x="15179" y="9397"/>
                  </a:lnTo>
                  <a:lnTo>
                    <a:pt x="12069" y="10985"/>
                  </a:lnTo>
                  <a:lnTo>
                    <a:pt x="16478" y="2331"/>
                  </a:lnTo>
                  <a:lnTo>
                    <a:pt x="14678" y="2"/>
                  </a:lnTo>
                  <a:lnTo>
                    <a:pt x="146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8" name="Google Shape;12008;p48"/>
            <p:cNvSpPr/>
            <p:nvPr/>
          </p:nvSpPr>
          <p:spPr>
            <a:xfrm>
              <a:off x="595075" y="550975"/>
              <a:ext cx="347875" cy="678200"/>
            </a:xfrm>
            <a:custGeom>
              <a:avLst/>
              <a:gdLst/>
              <a:ahLst/>
              <a:cxnLst/>
              <a:rect l="l" t="t" r="r" b="b"/>
              <a:pathLst>
                <a:path w="13915" h="27128" extrusionOk="0">
                  <a:moveTo>
                    <a:pt x="13448" y="1"/>
                  </a:moveTo>
                  <a:lnTo>
                    <a:pt x="4883" y="2000"/>
                  </a:lnTo>
                  <a:lnTo>
                    <a:pt x="0" y="15388"/>
                  </a:lnTo>
                  <a:lnTo>
                    <a:pt x="4927" y="14558"/>
                  </a:lnTo>
                  <a:cubicBezTo>
                    <a:pt x="4948" y="14555"/>
                    <a:pt x="4968" y="14553"/>
                    <a:pt x="4988" y="14553"/>
                  </a:cubicBezTo>
                  <a:cubicBezTo>
                    <a:pt x="5247" y="14553"/>
                    <a:pt x="5423" y="14840"/>
                    <a:pt x="5285" y="15076"/>
                  </a:cubicBezTo>
                  <a:lnTo>
                    <a:pt x="1799" y="21051"/>
                  </a:lnTo>
                  <a:lnTo>
                    <a:pt x="5569" y="20908"/>
                  </a:lnTo>
                  <a:cubicBezTo>
                    <a:pt x="5573" y="20908"/>
                    <a:pt x="5576" y="20908"/>
                    <a:pt x="5579" y="20908"/>
                  </a:cubicBezTo>
                  <a:cubicBezTo>
                    <a:pt x="5658" y="20908"/>
                    <a:pt x="5735" y="20934"/>
                    <a:pt x="5797" y="20983"/>
                  </a:cubicBezTo>
                  <a:cubicBezTo>
                    <a:pt x="5818" y="20999"/>
                    <a:pt x="5836" y="21018"/>
                    <a:pt x="5853" y="21038"/>
                  </a:cubicBezTo>
                  <a:cubicBezTo>
                    <a:pt x="5922" y="21124"/>
                    <a:pt x="5946" y="21237"/>
                    <a:pt x="5918" y="21344"/>
                  </a:cubicBezTo>
                  <a:lnTo>
                    <a:pt x="4418" y="27127"/>
                  </a:lnTo>
                  <a:lnTo>
                    <a:pt x="13558" y="17098"/>
                  </a:lnTo>
                  <a:lnTo>
                    <a:pt x="9152" y="17497"/>
                  </a:lnTo>
                  <a:cubicBezTo>
                    <a:pt x="9141" y="17498"/>
                    <a:pt x="9130" y="17498"/>
                    <a:pt x="9119" y="17498"/>
                  </a:cubicBezTo>
                  <a:cubicBezTo>
                    <a:pt x="8847" y="17498"/>
                    <a:pt x="8676" y="17191"/>
                    <a:pt x="8833" y="16958"/>
                  </a:cubicBezTo>
                  <a:lnTo>
                    <a:pt x="13915" y="9352"/>
                  </a:lnTo>
                  <a:lnTo>
                    <a:pt x="8179" y="10305"/>
                  </a:lnTo>
                  <a:cubicBezTo>
                    <a:pt x="8159" y="10308"/>
                    <a:pt x="8139" y="10310"/>
                    <a:pt x="8120" y="10310"/>
                  </a:cubicBezTo>
                  <a:cubicBezTo>
                    <a:pt x="7861" y="10310"/>
                    <a:pt x="7685" y="10025"/>
                    <a:pt x="7821" y="9790"/>
                  </a:cubicBezTo>
                  <a:lnTo>
                    <a:pt x="1344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9" name="Google Shape;12009;p48"/>
            <p:cNvSpPr/>
            <p:nvPr/>
          </p:nvSpPr>
          <p:spPr>
            <a:xfrm>
              <a:off x="581825" y="537975"/>
              <a:ext cx="379500" cy="722975"/>
            </a:xfrm>
            <a:custGeom>
              <a:avLst/>
              <a:gdLst/>
              <a:ahLst/>
              <a:cxnLst/>
              <a:rect l="l" t="t" r="r" b="b"/>
              <a:pathLst>
                <a:path w="15180" h="28919" extrusionOk="0">
                  <a:moveTo>
                    <a:pt x="13279" y="1041"/>
                  </a:moveTo>
                  <a:lnTo>
                    <a:pt x="8050" y="10136"/>
                  </a:lnTo>
                  <a:cubicBezTo>
                    <a:pt x="7917" y="10369"/>
                    <a:pt x="7928" y="10657"/>
                    <a:pt x="8082" y="10879"/>
                  </a:cubicBezTo>
                  <a:cubicBezTo>
                    <a:pt x="8213" y="11067"/>
                    <a:pt x="8427" y="11177"/>
                    <a:pt x="8652" y="11177"/>
                  </a:cubicBezTo>
                  <a:cubicBezTo>
                    <a:pt x="8690" y="11177"/>
                    <a:pt x="8728" y="11174"/>
                    <a:pt x="8766" y="11167"/>
                  </a:cubicBezTo>
                  <a:lnTo>
                    <a:pt x="13712" y="10346"/>
                  </a:lnTo>
                  <a:lnTo>
                    <a:pt x="9074" y="17286"/>
                  </a:lnTo>
                  <a:cubicBezTo>
                    <a:pt x="8925" y="17508"/>
                    <a:pt x="8918" y="17795"/>
                    <a:pt x="9055" y="18026"/>
                  </a:cubicBezTo>
                  <a:cubicBezTo>
                    <a:pt x="9180" y="18238"/>
                    <a:pt x="9409" y="18366"/>
                    <a:pt x="9652" y="18366"/>
                  </a:cubicBezTo>
                  <a:cubicBezTo>
                    <a:pt x="9672" y="18366"/>
                    <a:pt x="9693" y="18365"/>
                    <a:pt x="9714" y="18363"/>
                  </a:cubicBezTo>
                  <a:lnTo>
                    <a:pt x="13229" y="18045"/>
                  </a:lnTo>
                  <a:lnTo>
                    <a:pt x="13229" y="18045"/>
                  </a:lnTo>
                  <a:lnTo>
                    <a:pt x="5636" y="26377"/>
                  </a:lnTo>
                  <a:lnTo>
                    <a:pt x="6785" y="21952"/>
                  </a:lnTo>
                  <a:cubicBezTo>
                    <a:pt x="6900" y="21509"/>
                    <a:pt x="6565" y="21081"/>
                    <a:pt x="6113" y="21081"/>
                  </a:cubicBezTo>
                  <a:cubicBezTo>
                    <a:pt x="6105" y="21081"/>
                    <a:pt x="6096" y="21081"/>
                    <a:pt x="6087" y="21082"/>
                  </a:cubicBezTo>
                  <a:lnTo>
                    <a:pt x="2948" y="21200"/>
                  </a:lnTo>
                  <a:lnTo>
                    <a:pt x="6116" y="15769"/>
                  </a:lnTo>
                  <a:cubicBezTo>
                    <a:pt x="6252" y="15537"/>
                    <a:pt x="6241" y="15246"/>
                    <a:pt x="6088" y="15025"/>
                  </a:cubicBezTo>
                  <a:cubicBezTo>
                    <a:pt x="5957" y="14834"/>
                    <a:pt x="5742" y="14724"/>
                    <a:pt x="5516" y="14724"/>
                  </a:cubicBezTo>
                  <a:cubicBezTo>
                    <a:pt x="5478" y="14724"/>
                    <a:pt x="5440" y="14727"/>
                    <a:pt x="5402" y="14734"/>
                  </a:cubicBezTo>
                  <a:lnTo>
                    <a:pt x="1062" y="15466"/>
                  </a:lnTo>
                  <a:lnTo>
                    <a:pt x="5675" y="2814"/>
                  </a:lnTo>
                  <a:lnTo>
                    <a:pt x="13279" y="1041"/>
                  </a:lnTo>
                  <a:close/>
                  <a:moveTo>
                    <a:pt x="14679" y="1"/>
                  </a:moveTo>
                  <a:lnTo>
                    <a:pt x="5152" y="2224"/>
                  </a:lnTo>
                  <a:lnTo>
                    <a:pt x="0" y="16350"/>
                  </a:lnTo>
                  <a:lnTo>
                    <a:pt x="5516" y="15420"/>
                  </a:lnTo>
                  <a:lnTo>
                    <a:pt x="5516" y="15420"/>
                  </a:lnTo>
                  <a:lnTo>
                    <a:pt x="1711" y="21941"/>
                  </a:lnTo>
                  <a:lnTo>
                    <a:pt x="6112" y="21776"/>
                  </a:lnTo>
                  <a:lnTo>
                    <a:pt x="4259" y="28918"/>
                  </a:lnTo>
                  <a:lnTo>
                    <a:pt x="14945" y="17191"/>
                  </a:lnTo>
                  <a:lnTo>
                    <a:pt x="9651" y="17670"/>
                  </a:lnTo>
                  <a:lnTo>
                    <a:pt x="15179" y="9398"/>
                  </a:lnTo>
                  <a:lnTo>
                    <a:pt x="8651" y="10482"/>
                  </a:lnTo>
                  <a:lnTo>
                    <a:pt x="8651" y="10482"/>
                  </a:lnTo>
                  <a:lnTo>
                    <a:pt x="146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22" name="Google Shape;12022;p48"/>
          <p:cNvGrpSpPr/>
          <p:nvPr/>
        </p:nvGrpSpPr>
        <p:grpSpPr>
          <a:xfrm rot="1899005">
            <a:off x="6847794" y="3352886"/>
            <a:ext cx="1000814" cy="952857"/>
            <a:chOff x="304600" y="-213900"/>
            <a:chExt cx="777550" cy="740292"/>
          </a:xfrm>
        </p:grpSpPr>
        <p:sp>
          <p:nvSpPr>
            <p:cNvPr id="12023" name="Google Shape;12023;p48"/>
            <p:cNvSpPr/>
            <p:nvPr/>
          </p:nvSpPr>
          <p:spPr>
            <a:xfrm>
              <a:off x="304600" y="-213900"/>
              <a:ext cx="777550" cy="618550"/>
            </a:xfrm>
            <a:custGeom>
              <a:avLst/>
              <a:gdLst/>
              <a:ahLst/>
              <a:cxnLst/>
              <a:rect l="l" t="t" r="r" b="b"/>
              <a:pathLst>
                <a:path w="31102" h="24742" extrusionOk="0">
                  <a:moveTo>
                    <a:pt x="24527" y="0"/>
                  </a:moveTo>
                  <a:cubicBezTo>
                    <a:pt x="24329" y="0"/>
                    <a:pt x="24128" y="30"/>
                    <a:pt x="23929" y="94"/>
                  </a:cubicBezTo>
                  <a:lnTo>
                    <a:pt x="1585" y="7281"/>
                  </a:lnTo>
                  <a:cubicBezTo>
                    <a:pt x="563" y="7611"/>
                    <a:pt x="0" y="8707"/>
                    <a:pt x="329" y="9730"/>
                  </a:cubicBezTo>
                  <a:lnTo>
                    <a:pt x="4723" y="23391"/>
                  </a:lnTo>
                  <a:cubicBezTo>
                    <a:pt x="4982" y="24197"/>
                    <a:pt x="5745" y="24742"/>
                    <a:pt x="6579" y="24742"/>
                  </a:cubicBezTo>
                  <a:cubicBezTo>
                    <a:pt x="6641" y="24742"/>
                    <a:pt x="6702" y="24739"/>
                    <a:pt x="6764" y="24733"/>
                  </a:cubicBezTo>
                  <a:cubicBezTo>
                    <a:pt x="6902" y="24719"/>
                    <a:pt x="7039" y="24689"/>
                    <a:pt x="7171" y="24647"/>
                  </a:cubicBezTo>
                  <a:lnTo>
                    <a:pt x="8330" y="24274"/>
                  </a:lnTo>
                  <a:cubicBezTo>
                    <a:pt x="8703" y="24488"/>
                    <a:pt x="9125" y="24599"/>
                    <a:pt x="9552" y="24599"/>
                  </a:cubicBezTo>
                  <a:cubicBezTo>
                    <a:pt x="9631" y="24599"/>
                    <a:pt x="9710" y="24595"/>
                    <a:pt x="9789" y="24588"/>
                  </a:cubicBezTo>
                  <a:cubicBezTo>
                    <a:pt x="9966" y="24571"/>
                    <a:pt x="10139" y="24534"/>
                    <a:pt x="10308" y="24481"/>
                  </a:cubicBezTo>
                  <a:lnTo>
                    <a:pt x="26876" y="19151"/>
                  </a:lnTo>
                  <a:cubicBezTo>
                    <a:pt x="27534" y="18937"/>
                    <a:pt x="28074" y="18459"/>
                    <a:pt x="28366" y="17831"/>
                  </a:cubicBezTo>
                  <a:lnTo>
                    <a:pt x="29517" y="17460"/>
                  </a:lnTo>
                  <a:cubicBezTo>
                    <a:pt x="30539" y="17131"/>
                    <a:pt x="31102" y="16035"/>
                    <a:pt x="30773" y="15012"/>
                  </a:cubicBezTo>
                  <a:lnTo>
                    <a:pt x="26379" y="1351"/>
                  </a:lnTo>
                  <a:cubicBezTo>
                    <a:pt x="26113" y="525"/>
                    <a:pt x="25349" y="0"/>
                    <a:pt x="245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4" name="Google Shape;12024;p48"/>
            <p:cNvSpPr/>
            <p:nvPr/>
          </p:nvSpPr>
          <p:spPr>
            <a:xfrm>
              <a:off x="318225" y="-201750"/>
              <a:ext cx="750300" cy="594225"/>
            </a:xfrm>
            <a:custGeom>
              <a:avLst/>
              <a:gdLst/>
              <a:ahLst/>
              <a:cxnLst/>
              <a:rect l="l" t="t" r="r" b="b"/>
              <a:pathLst>
                <a:path w="30012" h="23769" extrusionOk="0">
                  <a:moveTo>
                    <a:pt x="23981" y="1"/>
                  </a:moveTo>
                  <a:cubicBezTo>
                    <a:pt x="23833" y="1"/>
                    <a:pt x="23683" y="24"/>
                    <a:pt x="23535" y="71"/>
                  </a:cubicBezTo>
                  <a:lnTo>
                    <a:pt x="1190" y="7258"/>
                  </a:lnTo>
                  <a:cubicBezTo>
                    <a:pt x="422" y="7504"/>
                    <a:pt x="0" y="8327"/>
                    <a:pt x="248" y="9094"/>
                  </a:cubicBezTo>
                  <a:lnTo>
                    <a:pt x="4642" y="22755"/>
                  </a:lnTo>
                  <a:cubicBezTo>
                    <a:pt x="4840" y="23375"/>
                    <a:pt x="5413" y="23769"/>
                    <a:pt x="6030" y="23769"/>
                  </a:cubicBezTo>
                  <a:cubicBezTo>
                    <a:pt x="6178" y="23769"/>
                    <a:pt x="6329" y="23746"/>
                    <a:pt x="6478" y="23698"/>
                  </a:cubicBezTo>
                  <a:lnTo>
                    <a:pt x="7853" y="23256"/>
                  </a:lnTo>
                  <a:cubicBezTo>
                    <a:pt x="8192" y="23497"/>
                    <a:pt x="8596" y="23626"/>
                    <a:pt x="9009" y="23626"/>
                  </a:cubicBezTo>
                  <a:cubicBezTo>
                    <a:pt x="9072" y="23626"/>
                    <a:pt x="9135" y="23623"/>
                    <a:pt x="9198" y="23617"/>
                  </a:cubicBezTo>
                  <a:cubicBezTo>
                    <a:pt x="9339" y="23604"/>
                    <a:pt x="9479" y="23575"/>
                    <a:pt x="9615" y="23531"/>
                  </a:cubicBezTo>
                  <a:lnTo>
                    <a:pt x="26181" y="18202"/>
                  </a:lnTo>
                  <a:cubicBezTo>
                    <a:pt x="26780" y="18010"/>
                    <a:pt x="27252" y="17545"/>
                    <a:pt x="27456" y="16950"/>
                  </a:cubicBezTo>
                  <a:lnTo>
                    <a:pt x="28823" y="16511"/>
                  </a:lnTo>
                  <a:cubicBezTo>
                    <a:pt x="29590" y="16264"/>
                    <a:pt x="30012" y="15442"/>
                    <a:pt x="29765" y="14675"/>
                  </a:cubicBezTo>
                  <a:lnTo>
                    <a:pt x="25371" y="1014"/>
                  </a:lnTo>
                  <a:cubicBezTo>
                    <a:pt x="25171" y="395"/>
                    <a:pt x="24598" y="1"/>
                    <a:pt x="239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5" name="Google Shape;12025;p48"/>
            <p:cNvSpPr/>
            <p:nvPr/>
          </p:nvSpPr>
          <p:spPr>
            <a:xfrm>
              <a:off x="356175" y="-162925"/>
              <a:ext cx="668475" cy="521225"/>
            </a:xfrm>
            <a:custGeom>
              <a:avLst/>
              <a:gdLst/>
              <a:ahLst/>
              <a:cxnLst/>
              <a:rect l="l" t="t" r="r" b="b"/>
              <a:pathLst>
                <a:path w="26739" h="20849" extrusionOk="0">
                  <a:moveTo>
                    <a:pt x="22344" y="1"/>
                  </a:moveTo>
                  <a:lnTo>
                    <a:pt x="0" y="7187"/>
                  </a:lnTo>
                  <a:lnTo>
                    <a:pt x="4395" y="20849"/>
                  </a:lnTo>
                  <a:lnTo>
                    <a:pt x="26739" y="13662"/>
                  </a:lnTo>
                  <a:lnTo>
                    <a:pt x="223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6" name="Google Shape;12026;p48"/>
            <p:cNvSpPr/>
            <p:nvPr/>
          </p:nvSpPr>
          <p:spPr>
            <a:xfrm>
              <a:off x="342500" y="-175225"/>
              <a:ext cx="695750" cy="545550"/>
            </a:xfrm>
            <a:custGeom>
              <a:avLst/>
              <a:gdLst/>
              <a:ahLst/>
              <a:cxnLst/>
              <a:rect l="l" t="t" r="r" b="b"/>
              <a:pathLst>
                <a:path w="27830" h="21822" extrusionOk="0">
                  <a:moveTo>
                    <a:pt x="22577" y="1098"/>
                  </a:moveTo>
                  <a:lnTo>
                    <a:pt x="26672" y="13833"/>
                  </a:lnTo>
                  <a:lnTo>
                    <a:pt x="5255" y="20724"/>
                  </a:lnTo>
                  <a:lnTo>
                    <a:pt x="1158" y="7988"/>
                  </a:lnTo>
                  <a:lnTo>
                    <a:pt x="22577" y="1098"/>
                  </a:lnTo>
                  <a:close/>
                  <a:moveTo>
                    <a:pt x="22890" y="0"/>
                  </a:moveTo>
                  <a:cubicBezTo>
                    <a:pt x="22841" y="0"/>
                    <a:pt x="22790" y="8"/>
                    <a:pt x="22741" y="24"/>
                  </a:cubicBezTo>
                  <a:lnTo>
                    <a:pt x="397" y="7211"/>
                  </a:lnTo>
                  <a:cubicBezTo>
                    <a:pt x="141" y="7294"/>
                    <a:pt x="1" y="7568"/>
                    <a:pt x="83" y="7823"/>
                  </a:cubicBezTo>
                  <a:lnTo>
                    <a:pt x="4477" y="21484"/>
                  </a:lnTo>
                  <a:cubicBezTo>
                    <a:pt x="4542" y="21687"/>
                    <a:pt x="4731" y="21822"/>
                    <a:pt x="4941" y="21822"/>
                  </a:cubicBezTo>
                  <a:cubicBezTo>
                    <a:pt x="4956" y="21822"/>
                    <a:pt x="4972" y="21821"/>
                    <a:pt x="4987" y="21820"/>
                  </a:cubicBezTo>
                  <a:cubicBezTo>
                    <a:pt x="5021" y="21816"/>
                    <a:pt x="5056" y="21809"/>
                    <a:pt x="5090" y="21799"/>
                  </a:cubicBezTo>
                  <a:lnTo>
                    <a:pt x="27434" y="14611"/>
                  </a:lnTo>
                  <a:cubicBezTo>
                    <a:pt x="27689" y="14528"/>
                    <a:pt x="27830" y="14254"/>
                    <a:pt x="27748" y="13999"/>
                  </a:cubicBezTo>
                  <a:lnTo>
                    <a:pt x="23353" y="337"/>
                  </a:lnTo>
                  <a:cubicBezTo>
                    <a:pt x="23287" y="132"/>
                    <a:pt x="23096" y="0"/>
                    <a:pt x="228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7" name="Google Shape;12027;p48"/>
            <p:cNvSpPr/>
            <p:nvPr/>
          </p:nvSpPr>
          <p:spPr>
            <a:xfrm>
              <a:off x="450900" y="-92350"/>
              <a:ext cx="464075" cy="333500"/>
            </a:xfrm>
            <a:custGeom>
              <a:avLst/>
              <a:gdLst/>
              <a:ahLst/>
              <a:cxnLst/>
              <a:rect l="l" t="t" r="r" b="b"/>
              <a:pathLst>
                <a:path w="18563" h="13340" extrusionOk="0">
                  <a:moveTo>
                    <a:pt x="15595" y="0"/>
                  </a:moveTo>
                  <a:cubicBezTo>
                    <a:pt x="15546" y="0"/>
                    <a:pt x="15495" y="8"/>
                    <a:pt x="15446" y="24"/>
                  </a:cubicBezTo>
                  <a:lnTo>
                    <a:pt x="396" y="4865"/>
                  </a:lnTo>
                  <a:cubicBezTo>
                    <a:pt x="140" y="4947"/>
                    <a:pt x="0" y="5222"/>
                    <a:pt x="82" y="5477"/>
                  </a:cubicBezTo>
                  <a:lnTo>
                    <a:pt x="2503" y="13003"/>
                  </a:lnTo>
                  <a:cubicBezTo>
                    <a:pt x="2569" y="13209"/>
                    <a:pt x="2761" y="13340"/>
                    <a:pt x="2966" y="13340"/>
                  </a:cubicBezTo>
                  <a:cubicBezTo>
                    <a:pt x="3016" y="13340"/>
                    <a:pt x="3066" y="13332"/>
                    <a:pt x="3115" y="13317"/>
                  </a:cubicBezTo>
                  <a:lnTo>
                    <a:pt x="18166" y="8475"/>
                  </a:lnTo>
                  <a:cubicBezTo>
                    <a:pt x="18422" y="8393"/>
                    <a:pt x="18562" y="8118"/>
                    <a:pt x="18480" y="7863"/>
                  </a:cubicBezTo>
                  <a:lnTo>
                    <a:pt x="16058" y="337"/>
                  </a:lnTo>
                  <a:cubicBezTo>
                    <a:pt x="15992" y="131"/>
                    <a:pt x="15801" y="0"/>
                    <a:pt x="155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8" name="Google Shape;12028;p48"/>
            <p:cNvSpPr/>
            <p:nvPr/>
          </p:nvSpPr>
          <p:spPr>
            <a:xfrm>
              <a:off x="444075" y="-98450"/>
              <a:ext cx="477700" cy="345700"/>
            </a:xfrm>
            <a:custGeom>
              <a:avLst/>
              <a:gdLst/>
              <a:ahLst/>
              <a:cxnLst/>
              <a:rect l="l" t="t" r="r" b="b"/>
              <a:pathLst>
                <a:path w="19108" h="13828" extrusionOk="0">
                  <a:moveTo>
                    <a:pt x="15870" y="488"/>
                  </a:moveTo>
                  <a:cubicBezTo>
                    <a:pt x="15974" y="488"/>
                    <a:pt x="16068" y="555"/>
                    <a:pt x="16101" y="655"/>
                  </a:cubicBezTo>
                  <a:lnTo>
                    <a:pt x="18521" y="8181"/>
                  </a:lnTo>
                  <a:cubicBezTo>
                    <a:pt x="18563" y="8309"/>
                    <a:pt x="18492" y="8445"/>
                    <a:pt x="18365" y="8486"/>
                  </a:cubicBezTo>
                  <a:lnTo>
                    <a:pt x="3314" y="13328"/>
                  </a:lnTo>
                  <a:cubicBezTo>
                    <a:pt x="3289" y="13336"/>
                    <a:pt x="3264" y="13340"/>
                    <a:pt x="3239" y="13340"/>
                  </a:cubicBezTo>
                  <a:cubicBezTo>
                    <a:pt x="3136" y="13340"/>
                    <a:pt x="3040" y="13275"/>
                    <a:pt x="3007" y="13172"/>
                  </a:cubicBezTo>
                  <a:lnTo>
                    <a:pt x="588" y="5646"/>
                  </a:lnTo>
                  <a:cubicBezTo>
                    <a:pt x="547" y="5518"/>
                    <a:pt x="616" y="5382"/>
                    <a:pt x="744" y="5341"/>
                  </a:cubicBezTo>
                  <a:lnTo>
                    <a:pt x="15794" y="499"/>
                  </a:lnTo>
                  <a:cubicBezTo>
                    <a:pt x="15811" y="493"/>
                    <a:pt x="15828" y="490"/>
                    <a:pt x="15845" y="489"/>
                  </a:cubicBezTo>
                  <a:cubicBezTo>
                    <a:pt x="15854" y="488"/>
                    <a:pt x="15862" y="488"/>
                    <a:pt x="15870" y="488"/>
                  </a:cubicBezTo>
                  <a:close/>
                  <a:moveTo>
                    <a:pt x="15868" y="0"/>
                  </a:moveTo>
                  <a:cubicBezTo>
                    <a:pt x="15795" y="0"/>
                    <a:pt x="15720" y="11"/>
                    <a:pt x="15646" y="35"/>
                  </a:cubicBezTo>
                  <a:lnTo>
                    <a:pt x="595" y="4876"/>
                  </a:lnTo>
                  <a:cubicBezTo>
                    <a:pt x="212" y="5001"/>
                    <a:pt x="1" y="5411"/>
                    <a:pt x="124" y="5795"/>
                  </a:cubicBezTo>
                  <a:lnTo>
                    <a:pt x="2544" y="13321"/>
                  </a:lnTo>
                  <a:cubicBezTo>
                    <a:pt x="2643" y="13625"/>
                    <a:pt x="2927" y="13827"/>
                    <a:pt x="3242" y="13827"/>
                  </a:cubicBezTo>
                  <a:cubicBezTo>
                    <a:pt x="3265" y="13827"/>
                    <a:pt x="3288" y="13826"/>
                    <a:pt x="3311" y="13824"/>
                  </a:cubicBezTo>
                  <a:cubicBezTo>
                    <a:pt x="3362" y="13818"/>
                    <a:pt x="3413" y="13807"/>
                    <a:pt x="3463" y="13791"/>
                  </a:cubicBezTo>
                  <a:lnTo>
                    <a:pt x="18515" y="8949"/>
                  </a:lnTo>
                  <a:cubicBezTo>
                    <a:pt x="18897" y="8825"/>
                    <a:pt x="19108" y="8415"/>
                    <a:pt x="18984" y="8031"/>
                  </a:cubicBezTo>
                  <a:lnTo>
                    <a:pt x="16564" y="506"/>
                  </a:lnTo>
                  <a:cubicBezTo>
                    <a:pt x="16463" y="197"/>
                    <a:pt x="16177" y="0"/>
                    <a:pt x="15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9" name="Google Shape;12029;p48"/>
            <p:cNvSpPr/>
            <p:nvPr/>
          </p:nvSpPr>
          <p:spPr>
            <a:xfrm>
              <a:off x="528425" y="-24050"/>
              <a:ext cx="309100" cy="197175"/>
            </a:xfrm>
            <a:custGeom>
              <a:avLst/>
              <a:gdLst/>
              <a:ahLst/>
              <a:cxnLst/>
              <a:rect l="l" t="t" r="r" b="b"/>
              <a:pathLst>
                <a:path w="12364" h="7887" extrusionOk="0">
                  <a:moveTo>
                    <a:pt x="10961" y="1"/>
                  </a:moveTo>
                  <a:lnTo>
                    <a:pt x="1" y="3526"/>
                  </a:lnTo>
                  <a:lnTo>
                    <a:pt x="1403" y="7887"/>
                  </a:lnTo>
                  <a:lnTo>
                    <a:pt x="12363" y="4361"/>
                  </a:lnTo>
                  <a:lnTo>
                    <a:pt x="109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0" name="Google Shape;12030;p48"/>
            <p:cNvSpPr/>
            <p:nvPr/>
          </p:nvSpPr>
          <p:spPr>
            <a:xfrm>
              <a:off x="524550" y="-28000"/>
              <a:ext cx="316750" cy="204800"/>
            </a:xfrm>
            <a:custGeom>
              <a:avLst/>
              <a:gdLst/>
              <a:ahLst/>
              <a:cxnLst/>
              <a:rect l="l" t="t" r="r" b="b"/>
              <a:pathLst>
                <a:path w="12670" h="8192" extrusionOk="0">
                  <a:moveTo>
                    <a:pt x="11036" y="306"/>
                  </a:moveTo>
                  <a:lnTo>
                    <a:pt x="12363" y="4435"/>
                  </a:lnTo>
                  <a:lnTo>
                    <a:pt x="1636" y="7886"/>
                  </a:lnTo>
                  <a:lnTo>
                    <a:pt x="307" y="3757"/>
                  </a:lnTo>
                  <a:lnTo>
                    <a:pt x="11036" y="306"/>
                  </a:lnTo>
                  <a:close/>
                  <a:moveTo>
                    <a:pt x="11192" y="0"/>
                  </a:moveTo>
                  <a:lnTo>
                    <a:pt x="0" y="3600"/>
                  </a:lnTo>
                  <a:lnTo>
                    <a:pt x="1478" y="8192"/>
                  </a:lnTo>
                  <a:lnTo>
                    <a:pt x="12670" y="4592"/>
                  </a:lnTo>
                  <a:lnTo>
                    <a:pt x="111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1" name="Google Shape;12031;p48"/>
            <p:cNvSpPr/>
            <p:nvPr/>
          </p:nvSpPr>
          <p:spPr>
            <a:xfrm>
              <a:off x="527675" y="159600"/>
              <a:ext cx="441800" cy="195050"/>
            </a:xfrm>
            <a:custGeom>
              <a:avLst/>
              <a:gdLst/>
              <a:ahLst/>
              <a:cxnLst/>
              <a:rect l="l" t="t" r="r" b="b"/>
              <a:pathLst>
                <a:path w="17672" h="7802" extrusionOk="0">
                  <a:moveTo>
                    <a:pt x="15739" y="0"/>
                  </a:moveTo>
                  <a:cubicBezTo>
                    <a:pt x="15462" y="0"/>
                    <a:pt x="15209" y="96"/>
                    <a:pt x="15054" y="145"/>
                  </a:cubicBezTo>
                  <a:lnTo>
                    <a:pt x="8995" y="2095"/>
                  </a:lnTo>
                  <a:lnTo>
                    <a:pt x="7160" y="2684"/>
                  </a:lnTo>
                  <a:lnTo>
                    <a:pt x="1102" y="4633"/>
                  </a:lnTo>
                  <a:cubicBezTo>
                    <a:pt x="823" y="4723"/>
                    <a:pt x="192" y="4879"/>
                    <a:pt x="62" y="5527"/>
                  </a:cubicBezTo>
                  <a:lnTo>
                    <a:pt x="1" y="7431"/>
                  </a:lnTo>
                  <a:cubicBezTo>
                    <a:pt x="73" y="7657"/>
                    <a:pt x="282" y="7801"/>
                    <a:pt x="507" y="7801"/>
                  </a:cubicBezTo>
                  <a:cubicBezTo>
                    <a:pt x="561" y="7801"/>
                    <a:pt x="616" y="7793"/>
                    <a:pt x="670" y="7776"/>
                  </a:cubicBezTo>
                  <a:lnTo>
                    <a:pt x="8036" y="5406"/>
                  </a:lnTo>
                  <a:lnTo>
                    <a:pt x="9872" y="4815"/>
                  </a:lnTo>
                  <a:lnTo>
                    <a:pt x="17238" y="2446"/>
                  </a:lnTo>
                  <a:cubicBezTo>
                    <a:pt x="17517" y="2356"/>
                    <a:pt x="17671" y="2055"/>
                    <a:pt x="17581" y="1776"/>
                  </a:cubicBezTo>
                  <a:lnTo>
                    <a:pt x="16419" y="265"/>
                  </a:lnTo>
                  <a:cubicBezTo>
                    <a:pt x="16203" y="63"/>
                    <a:pt x="15963" y="0"/>
                    <a:pt x="157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2" name="Google Shape;12032;p48"/>
            <p:cNvSpPr/>
            <p:nvPr/>
          </p:nvSpPr>
          <p:spPr>
            <a:xfrm>
              <a:off x="518500" y="150475"/>
              <a:ext cx="461150" cy="213275"/>
            </a:xfrm>
            <a:custGeom>
              <a:avLst/>
              <a:gdLst/>
              <a:ahLst/>
              <a:cxnLst/>
              <a:rect l="l" t="t" r="r" b="b"/>
              <a:pathLst>
                <a:path w="18446" h="8531" extrusionOk="0">
                  <a:moveTo>
                    <a:pt x="16107" y="730"/>
                  </a:moveTo>
                  <a:cubicBezTo>
                    <a:pt x="16253" y="730"/>
                    <a:pt x="16391" y="769"/>
                    <a:pt x="16517" y="878"/>
                  </a:cubicBezTo>
                  <a:lnTo>
                    <a:pt x="17608" y="2299"/>
                  </a:lnTo>
                  <a:cubicBezTo>
                    <a:pt x="17611" y="2373"/>
                    <a:pt x="17563" y="2440"/>
                    <a:pt x="17492" y="2463"/>
                  </a:cubicBezTo>
                  <a:lnTo>
                    <a:pt x="924" y="7793"/>
                  </a:lnTo>
                  <a:cubicBezTo>
                    <a:pt x="907" y="7798"/>
                    <a:pt x="890" y="7801"/>
                    <a:pt x="873" y="7801"/>
                  </a:cubicBezTo>
                  <a:cubicBezTo>
                    <a:pt x="847" y="7801"/>
                    <a:pt x="821" y="7795"/>
                    <a:pt x="798" y="7783"/>
                  </a:cubicBezTo>
                  <a:cubicBezTo>
                    <a:pt x="772" y="7769"/>
                    <a:pt x="751" y="7751"/>
                    <a:pt x="735" y="7727"/>
                  </a:cubicBezTo>
                  <a:lnTo>
                    <a:pt x="793" y="5936"/>
                  </a:lnTo>
                  <a:cubicBezTo>
                    <a:pt x="875" y="5592"/>
                    <a:pt x="1184" y="5470"/>
                    <a:pt x="1521" y="5364"/>
                  </a:cubicBezTo>
                  <a:lnTo>
                    <a:pt x="15533" y="858"/>
                  </a:lnTo>
                  <a:lnTo>
                    <a:pt x="15592" y="838"/>
                  </a:lnTo>
                  <a:cubicBezTo>
                    <a:pt x="15770" y="780"/>
                    <a:pt x="15943" y="730"/>
                    <a:pt x="16107" y="730"/>
                  </a:cubicBezTo>
                  <a:close/>
                  <a:moveTo>
                    <a:pt x="16109" y="1"/>
                  </a:moveTo>
                  <a:cubicBezTo>
                    <a:pt x="15798" y="1"/>
                    <a:pt x="15525" y="92"/>
                    <a:pt x="15362" y="145"/>
                  </a:cubicBezTo>
                  <a:lnTo>
                    <a:pt x="1358" y="4651"/>
                  </a:lnTo>
                  <a:lnTo>
                    <a:pt x="1304" y="4669"/>
                  </a:lnTo>
                  <a:cubicBezTo>
                    <a:pt x="984" y="4768"/>
                    <a:pt x="236" y="5001"/>
                    <a:pt x="71" y="5820"/>
                  </a:cubicBezTo>
                  <a:lnTo>
                    <a:pt x="1" y="7847"/>
                  </a:lnTo>
                  <a:lnTo>
                    <a:pt x="20" y="7908"/>
                  </a:lnTo>
                  <a:cubicBezTo>
                    <a:pt x="140" y="8282"/>
                    <a:pt x="489" y="8531"/>
                    <a:pt x="875" y="8531"/>
                  </a:cubicBezTo>
                  <a:cubicBezTo>
                    <a:pt x="903" y="8531"/>
                    <a:pt x="931" y="8530"/>
                    <a:pt x="959" y="8527"/>
                  </a:cubicBezTo>
                  <a:cubicBezTo>
                    <a:pt x="1024" y="8520"/>
                    <a:pt x="1086" y="8508"/>
                    <a:pt x="1148" y="8488"/>
                  </a:cubicBezTo>
                  <a:lnTo>
                    <a:pt x="17716" y="3158"/>
                  </a:lnTo>
                  <a:cubicBezTo>
                    <a:pt x="18186" y="3006"/>
                    <a:pt x="18445" y="2501"/>
                    <a:pt x="18295" y="2030"/>
                  </a:cubicBezTo>
                  <a:lnTo>
                    <a:pt x="18275" y="1970"/>
                  </a:lnTo>
                  <a:lnTo>
                    <a:pt x="17076" y="407"/>
                  </a:lnTo>
                  <a:lnTo>
                    <a:pt x="17035" y="363"/>
                  </a:lnTo>
                  <a:cubicBezTo>
                    <a:pt x="16736" y="84"/>
                    <a:pt x="16406" y="1"/>
                    <a:pt x="16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3" name="Google Shape;12033;p48"/>
            <p:cNvSpPr/>
            <p:nvPr/>
          </p:nvSpPr>
          <p:spPr>
            <a:xfrm>
              <a:off x="562575" y="16725"/>
              <a:ext cx="238675" cy="115800"/>
            </a:xfrm>
            <a:custGeom>
              <a:avLst/>
              <a:gdLst/>
              <a:ahLst/>
              <a:cxnLst/>
              <a:rect l="l" t="t" r="r" b="b"/>
              <a:pathLst>
                <a:path w="9547" h="4632" extrusionOk="0">
                  <a:moveTo>
                    <a:pt x="8172" y="0"/>
                  </a:moveTo>
                  <a:cubicBezTo>
                    <a:pt x="8048" y="0"/>
                    <a:pt x="7921" y="19"/>
                    <a:pt x="7796" y="60"/>
                  </a:cubicBezTo>
                  <a:lnTo>
                    <a:pt x="1038" y="2234"/>
                  </a:lnTo>
                  <a:lnTo>
                    <a:pt x="1039" y="2238"/>
                  </a:lnTo>
                  <a:cubicBezTo>
                    <a:pt x="356" y="2451"/>
                    <a:pt x="1" y="3202"/>
                    <a:pt x="269" y="3866"/>
                  </a:cubicBezTo>
                  <a:cubicBezTo>
                    <a:pt x="462" y="4346"/>
                    <a:pt x="923" y="4632"/>
                    <a:pt x="1405" y="4632"/>
                  </a:cubicBezTo>
                  <a:cubicBezTo>
                    <a:pt x="1589" y="4632"/>
                    <a:pt x="1777" y="4590"/>
                    <a:pt x="1954" y="4501"/>
                  </a:cubicBezTo>
                  <a:lnTo>
                    <a:pt x="8418" y="2422"/>
                  </a:lnTo>
                  <a:cubicBezTo>
                    <a:pt x="8461" y="2415"/>
                    <a:pt x="8504" y="2406"/>
                    <a:pt x="8547" y="2395"/>
                  </a:cubicBezTo>
                  <a:cubicBezTo>
                    <a:pt x="9192" y="2187"/>
                    <a:pt x="9547" y="1496"/>
                    <a:pt x="9339" y="852"/>
                  </a:cubicBezTo>
                  <a:cubicBezTo>
                    <a:pt x="9172" y="332"/>
                    <a:pt x="8690" y="0"/>
                    <a:pt x="817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4" name="Google Shape;12034;p48"/>
            <p:cNvSpPr/>
            <p:nvPr/>
          </p:nvSpPr>
          <p:spPr>
            <a:xfrm>
              <a:off x="562175" y="13900"/>
              <a:ext cx="241625" cy="121225"/>
            </a:xfrm>
            <a:custGeom>
              <a:avLst/>
              <a:gdLst/>
              <a:ahLst/>
              <a:cxnLst/>
              <a:rect l="l" t="t" r="r" b="b"/>
              <a:pathLst>
                <a:path w="9665" h="4849" extrusionOk="0">
                  <a:moveTo>
                    <a:pt x="8197" y="233"/>
                  </a:moveTo>
                  <a:cubicBezTo>
                    <a:pt x="8663" y="233"/>
                    <a:pt x="9097" y="531"/>
                    <a:pt x="9248" y="999"/>
                  </a:cubicBezTo>
                  <a:cubicBezTo>
                    <a:pt x="9435" y="1583"/>
                    <a:pt x="9111" y="2208"/>
                    <a:pt x="8526" y="2392"/>
                  </a:cubicBezTo>
                  <a:cubicBezTo>
                    <a:pt x="8501" y="2398"/>
                    <a:pt x="8477" y="2404"/>
                    <a:pt x="8452" y="2409"/>
                  </a:cubicBezTo>
                  <a:lnTo>
                    <a:pt x="1921" y="4503"/>
                  </a:lnTo>
                  <a:lnTo>
                    <a:pt x="1881" y="4522"/>
                  </a:lnTo>
                  <a:cubicBezTo>
                    <a:pt x="1858" y="4533"/>
                    <a:pt x="1835" y="4543"/>
                    <a:pt x="1811" y="4551"/>
                  </a:cubicBezTo>
                  <a:cubicBezTo>
                    <a:pt x="1699" y="4587"/>
                    <a:pt x="1586" y="4604"/>
                    <a:pt x="1474" y="4604"/>
                  </a:cubicBezTo>
                  <a:cubicBezTo>
                    <a:pt x="1015" y="4604"/>
                    <a:pt x="587" y="4316"/>
                    <a:pt x="432" y="3859"/>
                  </a:cubicBezTo>
                  <a:cubicBezTo>
                    <a:pt x="237" y="3290"/>
                    <a:pt x="533" y="2671"/>
                    <a:pt x="1098" y="2466"/>
                  </a:cubicBezTo>
                  <a:lnTo>
                    <a:pt x="1151" y="2443"/>
                  </a:lnTo>
                  <a:lnTo>
                    <a:pt x="7850" y="289"/>
                  </a:lnTo>
                  <a:cubicBezTo>
                    <a:pt x="7965" y="251"/>
                    <a:pt x="8082" y="233"/>
                    <a:pt x="8197" y="233"/>
                  </a:cubicBezTo>
                  <a:close/>
                  <a:moveTo>
                    <a:pt x="8157" y="1"/>
                  </a:moveTo>
                  <a:cubicBezTo>
                    <a:pt x="8031" y="1"/>
                    <a:pt x="7902" y="19"/>
                    <a:pt x="7775" y="56"/>
                  </a:cubicBezTo>
                  <a:lnTo>
                    <a:pt x="1017" y="2231"/>
                  </a:lnTo>
                  <a:lnTo>
                    <a:pt x="900" y="2273"/>
                  </a:lnTo>
                  <a:lnTo>
                    <a:pt x="903" y="2282"/>
                  </a:lnTo>
                  <a:cubicBezTo>
                    <a:pt x="308" y="2559"/>
                    <a:pt x="1" y="3224"/>
                    <a:pt x="173" y="3857"/>
                  </a:cubicBezTo>
                  <a:cubicBezTo>
                    <a:pt x="334" y="4447"/>
                    <a:pt x="870" y="4848"/>
                    <a:pt x="1470" y="4848"/>
                  </a:cubicBezTo>
                  <a:cubicBezTo>
                    <a:pt x="1513" y="4848"/>
                    <a:pt x="1557" y="4846"/>
                    <a:pt x="1601" y="4842"/>
                  </a:cubicBezTo>
                  <a:cubicBezTo>
                    <a:pt x="1698" y="4833"/>
                    <a:pt x="1793" y="4812"/>
                    <a:pt x="1885" y="4783"/>
                  </a:cubicBezTo>
                  <a:cubicBezTo>
                    <a:pt x="1920" y="4771"/>
                    <a:pt x="1954" y="4756"/>
                    <a:pt x="1986" y="4740"/>
                  </a:cubicBezTo>
                  <a:lnTo>
                    <a:pt x="8458" y="2653"/>
                  </a:lnTo>
                  <a:lnTo>
                    <a:pt x="8494" y="2647"/>
                  </a:lnTo>
                  <a:cubicBezTo>
                    <a:pt x="8531" y="2641"/>
                    <a:pt x="8566" y="2632"/>
                    <a:pt x="8600" y="2622"/>
                  </a:cubicBezTo>
                  <a:cubicBezTo>
                    <a:pt x="9291" y="2381"/>
                    <a:pt x="9664" y="1633"/>
                    <a:pt x="9441" y="937"/>
                  </a:cubicBezTo>
                  <a:cubicBezTo>
                    <a:pt x="9257" y="366"/>
                    <a:pt x="8728" y="1"/>
                    <a:pt x="81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5" name="Google Shape;12035;p48"/>
            <p:cNvSpPr/>
            <p:nvPr/>
          </p:nvSpPr>
          <p:spPr>
            <a:xfrm>
              <a:off x="623375" y="38075"/>
              <a:ext cx="117650" cy="67275"/>
            </a:xfrm>
            <a:custGeom>
              <a:avLst/>
              <a:gdLst/>
              <a:ahLst/>
              <a:cxnLst/>
              <a:rect l="l" t="t" r="r" b="b"/>
              <a:pathLst>
                <a:path w="4706" h="2691" extrusionOk="0">
                  <a:moveTo>
                    <a:pt x="4283" y="0"/>
                  </a:moveTo>
                  <a:lnTo>
                    <a:pt x="1" y="1378"/>
                  </a:lnTo>
                  <a:lnTo>
                    <a:pt x="423" y="2690"/>
                  </a:lnTo>
                  <a:lnTo>
                    <a:pt x="4705" y="1313"/>
                  </a:lnTo>
                  <a:lnTo>
                    <a:pt x="4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6" name="Google Shape;12036;p48"/>
            <p:cNvSpPr/>
            <p:nvPr/>
          </p:nvSpPr>
          <p:spPr>
            <a:xfrm>
              <a:off x="619525" y="34250"/>
              <a:ext cx="125325" cy="74925"/>
            </a:xfrm>
            <a:custGeom>
              <a:avLst/>
              <a:gdLst/>
              <a:ahLst/>
              <a:cxnLst/>
              <a:rect l="l" t="t" r="r" b="b"/>
              <a:pathLst>
                <a:path w="5013" h="2997" extrusionOk="0">
                  <a:moveTo>
                    <a:pt x="4359" y="306"/>
                  </a:moveTo>
                  <a:lnTo>
                    <a:pt x="4707" y="1387"/>
                  </a:lnTo>
                  <a:lnTo>
                    <a:pt x="654" y="2690"/>
                  </a:lnTo>
                  <a:lnTo>
                    <a:pt x="307" y="1609"/>
                  </a:lnTo>
                  <a:lnTo>
                    <a:pt x="4359" y="306"/>
                  </a:lnTo>
                  <a:close/>
                  <a:moveTo>
                    <a:pt x="4516" y="1"/>
                  </a:moveTo>
                  <a:lnTo>
                    <a:pt x="1" y="1453"/>
                  </a:lnTo>
                  <a:lnTo>
                    <a:pt x="498" y="2996"/>
                  </a:lnTo>
                  <a:lnTo>
                    <a:pt x="5012" y="1543"/>
                  </a:lnTo>
                  <a:lnTo>
                    <a:pt x="451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7" name="Google Shape;12037;p48"/>
            <p:cNvSpPr/>
            <p:nvPr/>
          </p:nvSpPr>
          <p:spPr>
            <a:xfrm>
              <a:off x="750525" y="31000"/>
              <a:ext cx="32575" cy="30950"/>
            </a:xfrm>
            <a:custGeom>
              <a:avLst/>
              <a:gdLst/>
              <a:ahLst/>
              <a:cxnLst/>
              <a:rect l="l" t="t" r="r" b="b"/>
              <a:pathLst>
                <a:path w="1303" h="1238" extrusionOk="0">
                  <a:moveTo>
                    <a:pt x="636" y="1"/>
                  </a:moveTo>
                  <a:cubicBezTo>
                    <a:pt x="574" y="1"/>
                    <a:pt x="510" y="10"/>
                    <a:pt x="447" y="30"/>
                  </a:cubicBezTo>
                  <a:cubicBezTo>
                    <a:pt x="209" y="108"/>
                    <a:pt x="41" y="320"/>
                    <a:pt x="21" y="568"/>
                  </a:cubicBezTo>
                  <a:cubicBezTo>
                    <a:pt x="0" y="818"/>
                    <a:pt x="132" y="1055"/>
                    <a:pt x="355" y="1169"/>
                  </a:cubicBezTo>
                  <a:cubicBezTo>
                    <a:pt x="444" y="1215"/>
                    <a:pt x="541" y="1238"/>
                    <a:pt x="637" y="1238"/>
                  </a:cubicBezTo>
                  <a:cubicBezTo>
                    <a:pt x="780" y="1238"/>
                    <a:pt x="923" y="1188"/>
                    <a:pt x="1037" y="1091"/>
                  </a:cubicBezTo>
                  <a:cubicBezTo>
                    <a:pt x="1228" y="929"/>
                    <a:pt x="1302" y="668"/>
                    <a:pt x="1226" y="429"/>
                  </a:cubicBezTo>
                  <a:cubicBezTo>
                    <a:pt x="1141" y="167"/>
                    <a:pt x="898" y="1"/>
                    <a:pt x="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8" name="Google Shape;12038;p48"/>
            <p:cNvSpPr/>
            <p:nvPr/>
          </p:nvSpPr>
          <p:spPr>
            <a:xfrm>
              <a:off x="746900" y="27950"/>
              <a:ext cx="40275" cy="37025"/>
            </a:xfrm>
            <a:custGeom>
              <a:avLst/>
              <a:gdLst/>
              <a:ahLst/>
              <a:cxnLst/>
              <a:rect l="l" t="t" r="r" b="b"/>
              <a:pathLst>
                <a:path w="1611" h="1481" extrusionOk="0">
                  <a:moveTo>
                    <a:pt x="783" y="244"/>
                  </a:moveTo>
                  <a:cubicBezTo>
                    <a:pt x="1025" y="244"/>
                    <a:pt x="1235" y="422"/>
                    <a:pt x="1273" y="665"/>
                  </a:cubicBezTo>
                  <a:cubicBezTo>
                    <a:pt x="1313" y="926"/>
                    <a:pt x="1141" y="1173"/>
                    <a:pt x="883" y="1226"/>
                  </a:cubicBezTo>
                  <a:cubicBezTo>
                    <a:pt x="849" y="1233"/>
                    <a:pt x="815" y="1237"/>
                    <a:pt x="781" y="1237"/>
                  </a:cubicBezTo>
                  <a:cubicBezTo>
                    <a:pt x="560" y="1237"/>
                    <a:pt x="360" y="1089"/>
                    <a:pt x="301" y="867"/>
                  </a:cubicBezTo>
                  <a:cubicBezTo>
                    <a:pt x="234" y="613"/>
                    <a:pt x="378" y="350"/>
                    <a:pt x="630" y="269"/>
                  </a:cubicBezTo>
                  <a:cubicBezTo>
                    <a:pt x="663" y="257"/>
                    <a:pt x="698" y="250"/>
                    <a:pt x="734" y="247"/>
                  </a:cubicBezTo>
                  <a:cubicBezTo>
                    <a:pt x="750" y="245"/>
                    <a:pt x="767" y="244"/>
                    <a:pt x="783" y="244"/>
                  </a:cubicBezTo>
                  <a:close/>
                  <a:moveTo>
                    <a:pt x="782" y="1"/>
                  </a:moveTo>
                  <a:cubicBezTo>
                    <a:pt x="534" y="1"/>
                    <a:pt x="300" y="124"/>
                    <a:pt x="162" y="335"/>
                  </a:cubicBezTo>
                  <a:cubicBezTo>
                    <a:pt x="6" y="573"/>
                    <a:pt x="0" y="880"/>
                    <a:pt x="147" y="1124"/>
                  </a:cubicBezTo>
                  <a:cubicBezTo>
                    <a:pt x="283" y="1347"/>
                    <a:pt x="523" y="1481"/>
                    <a:pt x="779" y="1481"/>
                  </a:cubicBezTo>
                  <a:cubicBezTo>
                    <a:pt x="804" y="1481"/>
                    <a:pt x="829" y="1480"/>
                    <a:pt x="853" y="1477"/>
                  </a:cubicBezTo>
                  <a:cubicBezTo>
                    <a:pt x="906" y="1473"/>
                    <a:pt x="958" y="1461"/>
                    <a:pt x="1008" y="1445"/>
                  </a:cubicBezTo>
                  <a:cubicBezTo>
                    <a:pt x="1396" y="1320"/>
                    <a:pt x="1610" y="904"/>
                    <a:pt x="1486" y="515"/>
                  </a:cubicBezTo>
                  <a:cubicBezTo>
                    <a:pt x="1398" y="243"/>
                    <a:pt x="1163" y="46"/>
                    <a:pt x="881" y="7"/>
                  </a:cubicBezTo>
                  <a:cubicBezTo>
                    <a:pt x="848" y="3"/>
                    <a:pt x="815" y="1"/>
                    <a:pt x="7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9" name="Google Shape;12039;p48"/>
            <p:cNvSpPr/>
            <p:nvPr/>
          </p:nvSpPr>
          <p:spPr>
            <a:xfrm>
              <a:off x="583050" y="83025"/>
              <a:ext cx="32575" cy="30925"/>
            </a:xfrm>
            <a:custGeom>
              <a:avLst/>
              <a:gdLst/>
              <a:ahLst/>
              <a:cxnLst/>
              <a:rect l="l" t="t" r="r" b="b"/>
              <a:pathLst>
                <a:path w="1303" h="1237" extrusionOk="0">
                  <a:moveTo>
                    <a:pt x="638" y="0"/>
                  </a:moveTo>
                  <a:cubicBezTo>
                    <a:pt x="575" y="0"/>
                    <a:pt x="511" y="10"/>
                    <a:pt x="448" y="30"/>
                  </a:cubicBezTo>
                  <a:cubicBezTo>
                    <a:pt x="210" y="107"/>
                    <a:pt x="41" y="319"/>
                    <a:pt x="21" y="567"/>
                  </a:cubicBezTo>
                  <a:cubicBezTo>
                    <a:pt x="0" y="817"/>
                    <a:pt x="133" y="1054"/>
                    <a:pt x="355" y="1168"/>
                  </a:cubicBezTo>
                  <a:cubicBezTo>
                    <a:pt x="444" y="1214"/>
                    <a:pt x="541" y="1236"/>
                    <a:pt x="637" y="1236"/>
                  </a:cubicBezTo>
                  <a:cubicBezTo>
                    <a:pt x="781" y="1236"/>
                    <a:pt x="923" y="1186"/>
                    <a:pt x="1037" y="1089"/>
                  </a:cubicBezTo>
                  <a:cubicBezTo>
                    <a:pt x="1228" y="928"/>
                    <a:pt x="1302" y="666"/>
                    <a:pt x="1226" y="429"/>
                  </a:cubicBezTo>
                  <a:cubicBezTo>
                    <a:pt x="1141" y="167"/>
                    <a:pt x="898" y="0"/>
                    <a:pt x="6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0" name="Google Shape;12040;p48"/>
            <p:cNvSpPr/>
            <p:nvPr/>
          </p:nvSpPr>
          <p:spPr>
            <a:xfrm>
              <a:off x="579450" y="79950"/>
              <a:ext cx="40275" cy="37025"/>
            </a:xfrm>
            <a:custGeom>
              <a:avLst/>
              <a:gdLst/>
              <a:ahLst/>
              <a:cxnLst/>
              <a:rect l="l" t="t" r="r" b="b"/>
              <a:pathLst>
                <a:path w="1611" h="1481" extrusionOk="0">
                  <a:moveTo>
                    <a:pt x="782" y="244"/>
                  </a:moveTo>
                  <a:cubicBezTo>
                    <a:pt x="996" y="244"/>
                    <a:pt x="1188" y="382"/>
                    <a:pt x="1254" y="589"/>
                  </a:cubicBezTo>
                  <a:cubicBezTo>
                    <a:pt x="1319" y="789"/>
                    <a:pt x="1250" y="1008"/>
                    <a:pt x="1083" y="1136"/>
                  </a:cubicBezTo>
                  <a:cubicBezTo>
                    <a:pt x="993" y="1204"/>
                    <a:pt x="887" y="1238"/>
                    <a:pt x="781" y="1238"/>
                  </a:cubicBezTo>
                  <a:cubicBezTo>
                    <a:pt x="686" y="1238"/>
                    <a:pt x="591" y="1211"/>
                    <a:pt x="508" y="1157"/>
                  </a:cubicBezTo>
                  <a:cubicBezTo>
                    <a:pt x="332" y="1040"/>
                    <a:pt x="248" y="826"/>
                    <a:pt x="299" y="621"/>
                  </a:cubicBezTo>
                  <a:cubicBezTo>
                    <a:pt x="350" y="417"/>
                    <a:pt x="524" y="266"/>
                    <a:pt x="734" y="247"/>
                  </a:cubicBezTo>
                  <a:cubicBezTo>
                    <a:pt x="750" y="245"/>
                    <a:pt x="766" y="244"/>
                    <a:pt x="782" y="244"/>
                  </a:cubicBezTo>
                  <a:close/>
                  <a:moveTo>
                    <a:pt x="782" y="1"/>
                  </a:moveTo>
                  <a:cubicBezTo>
                    <a:pt x="535" y="1"/>
                    <a:pt x="300" y="124"/>
                    <a:pt x="163" y="334"/>
                  </a:cubicBezTo>
                  <a:cubicBezTo>
                    <a:pt x="6" y="573"/>
                    <a:pt x="1" y="880"/>
                    <a:pt x="148" y="1124"/>
                  </a:cubicBezTo>
                  <a:cubicBezTo>
                    <a:pt x="282" y="1346"/>
                    <a:pt x="523" y="1481"/>
                    <a:pt x="780" y="1481"/>
                  </a:cubicBezTo>
                  <a:cubicBezTo>
                    <a:pt x="804" y="1481"/>
                    <a:pt x="829" y="1479"/>
                    <a:pt x="853" y="1477"/>
                  </a:cubicBezTo>
                  <a:cubicBezTo>
                    <a:pt x="906" y="1472"/>
                    <a:pt x="957" y="1461"/>
                    <a:pt x="1009" y="1445"/>
                  </a:cubicBezTo>
                  <a:cubicBezTo>
                    <a:pt x="1397" y="1320"/>
                    <a:pt x="1611" y="903"/>
                    <a:pt x="1486" y="515"/>
                  </a:cubicBezTo>
                  <a:cubicBezTo>
                    <a:pt x="1399" y="243"/>
                    <a:pt x="1164" y="46"/>
                    <a:pt x="881" y="7"/>
                  </a:cubicBezTo>
                  <a:cubicBezTo>
                    <a:pt x="848" y="3"/>
                    <a:pt x="815" y="1"/>
                    <a:pt x="7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1" name="Google Shape;12041;p48"/>
            <p:cNvSpPr/>
            <p:nvPr/>
          </p:nvSpPr>
          <p:spPr>
            <a:xfrm>
              <a:off x="976125" y="148700"/>
              <a:ext cx="26700" cy="25375"/>
            </a:xfrm>
            <a:custGeom>
              <a:avLst/>
              <a:gdLst/>
              <a:ahLst/>
              <a:cxnLst/>
              <a:rect l="l" t="t" r="r" b="b"/>
              <a:pathLst>
                <a:path w="1068" h="1015" extrusionOk="0">
                  <a:moveTo>
                    <a:pt x="522" y="0"/>
                  </a:moveTo>
                  <a:cubicBezTo>
                    <a:pt x="471" y="0"/>
                    <a:pt x="419" y="8"/>
                    <a:pt x="367" y="25"/>
                  </a:cubicBezTo>
                  <a:cubicBezTo>
                    <a:pt x="172" y="87"/>
                    <a:pt x="34" y="262"/>
                    <a:pt x="17" y="466"/>
                  </a:cubicBezTo>
                  <a:cubicBezTo>
                    <a:pt x="0" y="670"/>
                    <a:pt x="108" y="864"/>
                    <a:pt x="291" y="958"/>
                  </a:cubicBezTo>
                  <a:cubicBezTo>
                    <a:pt x="364" y="996"/>
                    <a:pt x="443" y="1014"/>
                    <a:pt x="521" y="1014"/>
                  </a:cubicBezTo>
                  <a:cubicBezTo>
                    <a:pt x="639" y="1014"/>
                    <a:pt x="756" y="973"/>
                    <a:pt x="849" y="893"/>
                  </a:cubicBezTo>
                  <a:cubicBezTo>
                    <a:pt x="1006" y="761"/>
                    <a:pt x="1067" y="548"/>
                    <a:pt x="1005" y="353"/>
                  </a:cubicBezTo>
                  <a:cubicBezTo>
                    <a:pt x="936" y="138"/>
                    <a:pt x="737" y="0"/>
                    <a:pt x="5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2" name="Google Shape;12042;p48"/>
            <p:cNvSpPr/>
            <p:nvPr/>
          </p:nvSpPr>
          <p:spPr>
            <a:xfrm>
              <a:off x="472500" y="310700"/>
              <a:ext cx="26700" cy="25350"/>
            </a:xfrm>
            <a:custGeom>
              <a:avLst/>
              <a:gdLst/>
              <a:ahLst/>
              <a:cxnLst/>
              <a:rect l="l" t="t" r="r" b="b"/>
              <a:pathLst>
                <a:path w="1068" h="1014" extrusionOk="0">
                  <a:moveTo>
                    <a:pt x="522" y="0"/>
                  </a:moveTo>
                  <a:cubicBezTo>
                    <a:pt x="471" y="0"/>
                    <a:pt x="419" y="8"/>
                    <a:pt x="368" y="25"/>
                  </a:cubicBezTo>
                  <a:cubicBezTo>
                    <a:pt x="173" y="87"/>
                    <a:pt x="35" y="262"/>
                    <a:pt x="18" y="466"/>
                  </a:cubicBezTo>
                  <a:cubicBezTo>
                    <a:pt x="0" y="670"/>
                    <a:pt x="109" y="864"/>
                    <a:pt x="291" y="957"/>
                  </a:cubicBezTo>
                  <a:cubicBezTo>
                    <a:pt x="364" y="995"/>
                    <a:pt x="444" y="1014"/>
                    <a:pt x="522" y="1014"/>
                  </a:cubicBezTo>
                  <a:cubicBezTo>
                    <a:pt x="640" y="1014"/>
                    <a:pt x="756" y="973"/>
                    <a:pt x="850" y="893"/>
                  </a:cubicBezTo>
                  <a:cubicBezTo>
                    <a:pt x="1006" y="761"/>
                    <a:pt x="1068" y="548"/>
                    <a:pt x="1005" y="353"/>
                  </a:cubicBezTo>
                  <a:cubicBezTo>
                    <a:pt x="936" y="138"/>
                    <a:pt x="737" y="0"/>
                    <a:pt x="52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3" name="Google Shape;12043;p48"/>
            <p:cNvSpPr/>
            <p:nvPr/>
          </p:nvSpPr>
          <p:spPr>
            <a:xfrm>
              <a:off x="906100" y="191600"/>
              <a:ext cx="26675" cy="25375"/>
            </a:xfrm>
            <a:custGeom>
              <a:avLst/>
              <a:gdLst/>
              <a:ahLst/>
              <a:cxnLst/>
              <a:rect l="l" t="t" r="r" b="b"/>
              <a:pathLst>
                <a:path w="1067" h="1015" extrusionOk="0">
                  <a:moveTo>
                    <a:pt x="523" y="1"/>
                  </a:moveTo>
                  <a:cubicBezTo>
                    <a:pt x="471" y="1"/>
                    <a:pt x="419" y="9"/>
                    <a:pt x="367" y="26"/>
                  </a:cubicBezTo>
                  <a:cubicBezTo>
                    <a:pt x="172" y="89"/>
                    <a:pt x="34" y="262"/>
                    <a:pt x="17" y="466"/>
                  </a:cubicBezTo>
                  <a:cubicBezTo>
                    <a:pt x="1" y="670"/>
                    <a:pt x="108" y="865"/>
                    <a:pt x="290" y="959"/>
                  </a:cubicBezTo>
                  <a:cubicBezTo>
                    <a:pt x="364" y="996"/>
                    <a:pt x="443" y="1015"/>
                    <a:pt x="522" y="1015"/>
                  </a:cubicBezTo>
                  <a:cubicBezTo>
                    <a:pt x="639" y="1015"/>
                    <a:pt x="756" y="974"/>
                    <a:pt x="849" y="895"/>
                  </a:cubicBezTo>
                  <a:cubicBezTo>
                    <a:pt x="1006" y="761"/>
                    <a:pt x="1067" y="548"/>
                    <a:pt x="1004" y="353"/>
                  </a:cubicBezTo>
                  <a:cubicBezTo>
                    <a:pt x="935" y="138"/>
                    <a:pt x="737" y="1"/>
                    <a:pt x="5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4" name="Google Shape;12044;p48"/>
            <p:cNvSpPr/>
            <p:nvPr/>
          </p:nvSpPr>
          <p:spPr>
            <a:xfrm>
              <a:off x="872000" y="188875"/>
              <a:ext cx="21350" cy="17675"/>
            </a:xfrm>
            <a:custGeom>
              <a:avLst/>
              <a:gdLst/>
              <a:ahLst/>
              <a:cxnLst/>
              <a:rect l="l" t="t" r="r" b="b"/>
              <a:pathLst>
                <a:path w="854" h="707" extrusionOk="0">
                  <a:moveTo>
                    <a:pt x="441" y="1"/>
                  </a:moveTo>
                  <a:cubicBezTo>
                    <a:pt x="405" y="1"/>
                    <a:pt x="369" y="6"/>
                    <a:pt x="334" y="17"/>
                  </a:cubicBezTo>
                  <a:cubicBezTo>
                    <a:pt x="34" y="113"/>
                    <a:pt x="1" y="522"/>
                    <a:pt x="279" y="666"/>
                  </a:cubicBezTo>
                  <a:cubicBezTo>
                    <a:pt x="333" y="694"/>
                    <a:pt x="388" y="706"/>
                    <a:pt x="441" y="706"/>
                  </a:cubicBezTo>
                  <a:cubicBezTo>
                    <a:pt x="664" y="706"/>
                    <a:pt x="854" y="487"/>
                    <a:pt x="776" y="245"/>
                  </a:cubicBezTo>
                  <a:cubicBezTo>
                    <a:pt x="728" y="96"/>
                    <a:pt x="590" y="1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5" name="Google Shape;12045;p48"/>
            <p:cNvSpPr/>
            <p:nvPr/>
          </p:nvSpPr>
          <p:spPr>
            <a:xfrm>
              <a:off x="553625" y="304625"/>
              <a:ext cx="27850" cy="25350"/>
            </a:xfrm>
            <a:custGeom>
              <a:avLst/>
              <a:gdLst/>
              <a:ahLst/>
              <a:cxnLst/>
              <a:rect l="l" t="t" r="r" b="b"/>
              <a:pathLst>
                <a:path w="1114" h="1014" extrusionOk="0">
                  <a:moveTo>
                    <a:pt x="568" y="1"/>
                  </a:moveTo>
                  <a:cubicBezTo>
                    <a:pt x="517" y="1"/>
                    <a:pt x="465" y="9"/>
                    <a:pt x="414" y="25"/>
                  </a:cubicBezTo>
                  <a:cubicBezTo>
                    <a:pt x="148" y="110"/>
                    <a:pt x="1" y="396"/>
                    <a:pt x="86" y="663"/>
                  </a:cubicBezTo>
                  <a:cubicBezTo>
                    <a:pt x="149" y="858"/>
                    <a:pt x="323" y="996"/>
                    <a:pt x="527" y="1012"/>
                  </a:cubicBezTo>
                  <a:cubicBezTo>
                    <a:pt x="542" y="1013"/>
                    <a:pt x="556" y="1014"/>
                    <a:pt x="570" y="1014"/>
                  </a:cubicBezTo>
                  <a:cubicBezTo>
                    <a:pt x="758" y="1014"/>
                    <a:pt x="932" y="909"/>
                    <a:pt x="1019" y="740"/>
                  </a:cubicBezTo>
                  <a:cubicBezTo>
                    <a:pt x="1113" y="557"/>
                    <a:pt x="1088" y="336"/>
                    <a:pt x="955" y="180"/>
                  </a:cubicBezTo>
                  <a:cubicBezTo>
                    <a:pt x="857" y="64"/>
                    <a:pt x="715" y="1"/>
                    <a:pt x="5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6" name="Google Shape;12046;p48"/>
            <p:cNvSpPr/>
            <p:nvPr/>
          </p:nvSpPr>
          <p:spPr>
            <a:xfrm>
              <a:off x="583475" y="282050"/>
              <a:ext cx="20850" cy="17650"/>
            </a:xfrm>
            <a:custGeom>
              <a:avLst/>
              <a:gdLst/>
              <a:ahLst/>
              <a:cxnLst/>
              <a:rect l="l" t="t" r="r" b="b"/>
              <a:pathLst>
                <a:path w="834" h="706" extrusionOk="0">
                  <a:moveTo>
                    <a:pt x="397" y="1"/>
                  </a:moveTo>
                  <a:cubicBezTo>
                    <a:pt x="362" y="1"/>
                    <a:pt x="325" y="6"/>
                    <a:pt x="288" y="18"/>
                  </a:cubicBezTo>
                  <a:cubicBezTo>
                    <a:pt x="102" y="77"/>
                    <a:pt x="0" y="276"/>
                    <a:pt x="60" y="461"/>
                  </a:cubicBezTo>
                  <a:cubicBezTo>
                    <a:pt x="103" y="597"/>
                    <a:pt x="224" y="693"/>
                    <a:pt x="366" y="704"/>
                  </a:cubicBezTo>
                  <a:cubicBezTo>
                    <a:pt x="377" y="705"/>
                    <a:pt x="387" y="706"/>
                    <a:pt x="397" y="706"/>
                  </a:cubicBezTo>
                  <a:cubicBezTo>
                    <a:pt x="527" y="706"/>
                    <a:pt x="647" y="632"/>
                    <a:pt x="708" y="515"/>
                  </a:cubicBezTo>
                  <a:cubicBezTo>
                    <a:pt x="833" y="270"/>
                    <a:pt x="646" y="1"/>
                    <a:pt x="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047" name="Google Shape;12047;p48"/>
            <p:cNvGrpSpPr/>
            <p:nvPr/>
          </p:nvGrpSpPr>
          <p:grpSpPr>
            <a:xfrm>
              <a:off x="359778" y="279104"/>
              <a:ext cx="250944" cy="247288"/>
              <a:chOff x="-2275450" y="1955300"/>
              <a:chExt cx="416850" cy="411050"/>
            </a:xfrm>
          </p:grpSpPr>
          <p:sp>
            <p:nvSpPr>
              <p:cNvPr id="12048" name="Google Shape;12048;p48"/>
              <p:cNvSpPr/>
              <p:nvPr/>
            </p:nvSpPr>
            <p:spPr>
              <a:xfrm>
                <a:off x="-2257000" y="1972675"/>
                <a:ext cx="380225" cy="376300"/>
              </a:xfrm>
              <a:custGeom>
                <a:avLst/>
                <a:gdLst/>
                <a:ahLst/>
                <a:cxnLst/>
                <a:rect l="l" t="t" r="r" b="b"/>
                <a:pathLst>
                  <a:path w="15209" h="15052" extrusionOk="0">
                    <a:moveTo>
                      <a:pt x="10032" y="0"/>
                    </a:moveTo>
                    <a:cubicBezTo>
                      <a:pt x="9651" y="0"/>
                      <a:pt x="9272" y="123"/>
                      <a:pt x="8957" y="363"/>
                    </a:cubicBezTo>
                    <a:lnTo>
                      <a:pt x="6470" y="2253"/>
                    </a:lnTo>
                    <a:lnTo>
                      <a:pt x="3503" y="1278"/>
                    </a:lnTo>
                    <a:cubicBezTo>
                      <a:pt x="3321" y="1218"/>
                      <a:pt x="3133" y="1189"/>
                      <a:pt x="2947" y="1189"/>
                    </a:cubicBezTo>
                    <a:cubicBezTo>
                      <a:pt x="2478" y="1189"/>
                      <a:pt x="2020" y="1375"/>
                      <a:pt x="1680" y="1721"/>
                    </a:cubicBezTo>
                    <a:cubicBezTo>
                      <a:pt x="1203" y="2202"/>
                      <a:pt x="1045" y="2913"/>
                      <a:pt x="1270" y="3552"/>
                    </a:cubicBezTo>
                    <a:lnTo>
                      <a:pt x="2300" y="6500"/>
                    </a:lnTo>
                    <a:lnTo>
                      <a:pt x="454" y="9020"/>
                    </a:lnTo>
                    <a:cubicBezTo>
                      <a:pt x="59" y="9561"/>
                      <a:pt x="0" y="10278"/>
                      <a:pt x="304" y="10874"/>
                    </a:cubicBezTo>
                    <a:cubicBezTo>
                      <a:pt x="606" y="11472"/>
                      <a:pt x="1219" y="11848"/>
                      <a:pt x="1888" y="11848"/>
                    </a:cubicBezTo>
                    <a:lnTo>
                      <a:pt x="5050" y="11780"/>
                    </a:lnTo>
                    <a:lnTo>
                      <a:pt x="6877" y="14313"/>
                    </a:lnTo>
                    <a:cubicBezTo>
                      <a:pt x="7211" y="14776"/>
                      <a:pt x="7747" y="15050"/>
                      <a:pt x="8318" y="15051"/>
                    </a:cubicBezTo>
                    <a:cubicBezTo>
                      <a:pt x="8417" y="15051"/>
                      <a:pt x="8516" y="15043"/>
                      <a:pt x="8612" y="15027"/>
                    </a:cubicBezTo>
                    <a:cubicBezTo>
                      <a:pt x="9281" y="14918"/>
                      <a:pt x="9828" y="14435"/>
                      <a:pt x="10021" y="13787"/>
                    </a:cubicBezTo>
                    <a:lnTo>
                      <a:pt x="10920" y="10796"/>
                    </a:lnTo>
                    <a:lnTo>
                      <a:pt x="13894" y="9840"/>
                    </a:lnTo>
                    <a:cubicBezTo>
                      <a:pt x="14538" y="9634"/>
                      <a:pt x="15009" y="9080"/>
                      <a:pt x="15110" y="8410"/>
                    </a:cubicBezTo>
                    <a:cubicBezTo>
                      <a:pt x="15209" y="7741"/>
                      <a:pt x="14920" y="7073"/>
                      <a:pt x="14365" y="6687"/>
                    </a:cubicBezTo>
                    <a:lnTo>
                      <a:pt x="11798" y="4908"/>
                    </a:lnTo>
                    <a:lnTo>
                      <a:pt x="11810" y="1784"/>
                    </a:lnTo>
                    <a:cubicBezTo>
                      <a:pt x="11814" y="1107"/>
                      <a:pt x="11432" y="487"/>
                      <a:pt x="10825" y="187"/>
                    </a:cubicBezTo>
                    <a:cubicBezTo>
                      <a:pt x="10573" y="62"/>
                      <a:pt x="10302" y="0"/>
                      <a:pt x="1003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9" name="Google Shape;12049;p48"/>
              <p:cNvSpPr/>
              <p:nvPr/>
            </p:nvSpPr>
            <p:spPr>
              <a:xfrm>
                <a:off x="-2275450" y="1955300"/>
                <a:ext cx="416850" cy="411050"/>
              </a:xfrm>
              <a:custGeom>
                <a:avLst/>
                <a:gdLst/>
                <a:ahLst/>
                <a:cxnLst/>
                <a:rect l="l" t="t" r="r" b="b"/>
                <a:pathLst>
                  <a:path w="16674" h="16442" extrusionOk="0">
                    <a:moveTo>
                      <a:pt x="10770" y="1389"/>
                    </a:moveTo>
                    <a:lnTo>
                      <a:pt x="10770" y="1391"/>
                    </a:lnTo>
                    <a:cubicBezTo>
                      <a:pt x="10771" y="1391"/>
                      <a:pt x="10771" y="1391"/>
                      <a:pt x="10772" y="1391"/>
                    </a:cubicBezTo>
                    <a:cubicBezTo>
                      <a:pt x="11371" y="1391"/>
                      <a:pt x="11856" y="1878"/>
                      <a:pt x="11853" y="2477"/>
                    </a:cubicBezTo>
                    <a:lnTo>
                      <a:pt x="11841" y="5965"/>
                    </a:lnTo>
                    <a:lnTo>
                      <a:pt x="14707" y="7954"/>
                    </a:lnTo>
                    <a:cubicBezTo>
                      <a:pt x="15045" y="8189"/>
                      <a:pt x="15220" y="8595"/>
                      <a:pt x="15160" y="9003"/>
                    </a:cubicBezTo>
                    <a:cubicBezTo>
                      <a:pt x="15100" y="9410"/>
                      <a:pt x="14812" y="9747"/>
                      <a:pt x="14421" y="9874"/>
                    </a:cubicBezTo>
                    <a:lnTo>
                      <a:pt x="11098" y="10940"/>
                    </a:lnTo>
                    <a:lnTo>
                      <a:pt x="10094" y="14281"/>
                    </a:lnTo>
                    <a:cubicBezTo>
                      <a:pt x="9974" y="14675"/>
                      <a:pt x="9642" y="14967"/>
                      <a:pt x="9235" y="15036"/>
                    </a:cubicBezTo>
                    <a:cubicBezTo>
                      <a:pt x="9175" y="15046"/>
                      <a:pt x="9115" y="15051"/>
                      <a:pt x="9056" y="15051"/>
                    </a:cubicBezTo>
                    <a:cubicBezTo>
                      <a:pt x="8712" y="15051"/>
                      <a:pt x="8383" y="14886"/>
                      <a:pt x="8178" y="14601"/>
                    </a:cubicBezTo>
                    <a:lnTo>
                      <a:pt x="6138" y="11772"/>
                    </a:lnTo>
                    <a:lnTo>
                      <a:pt x="2650" y="11849"/>
                    </a:lnTo>
                    <a:lnTo>
                      <a:pt x="2626" y="11849"/>
                    </a:lnTo>
                    <a:cubicBezTo>
                      <a:pt x="2218" y="11848"/>
                      <a:pt x="1845" y="11618"/>
                      <a:pt x="1662" y="11255"/>
                    </a:cubicBezTo>
                    <a:cubicBezTo>
                      <a:pt x="1477" y="10891"/>
                      <a:pt x="1512" y="10455"/>
                      <a:pt x="1753" y="10126"/>
                    </a:cubicBezTo>
                    <a:lnTo>
                      <a:pt x="3813" y="7312"/>
                    </a:lnTo>
                    <a:lnTo>
                      <a:pt x="2663" y="4018"/>
                    </a:lnTo>
                    <a:cubicBezTo>
                      <a:pt x="2527" y="3629"/>
                      <a:pt x="2624" y="3197"/>
                      <a:pt x="2914" y="2902"/>
                    </a:cubicBezTo>
                    <a:cubicBezTo>
                      <a:pt x="3121" y="2692"/>
                      <a:pt x="3400" y="2578"/>
                      <a:pt x="3686" y="2578"/>
                    </a:cubicBezTo>
                    <a:cubicBezTo>
                      <a:pt x="3799" y="2578"/>
                      <a:pt x="3913" y="2596"/>
                      <a:pt x="4024" y="2632"/>
                    </a:cubicBezTo>
                    <a:lnTo>
                      <a:pt x="7338" y="3722"/>
                    </a:lnTo>
                    <a:lnTo>
                      <a:pt x="10114" y="1611"/>
                    </a:lnTo>
                    <a:cubicBezTo>
                      <a:pt x="10303" y="1467"/>
                      <a:pt x="10533" y="1389"/>
                      <a:pt x="10770" y="1389"/>
                    </a:cubicBezTo>
                    <a:close/>
                    <a:moveTo>
                      <a:pt x="10770" y="1"/>
                    </a:moveTo>
                    <a:cubicBezTo>
                      <a:pt x="10230" y="2"/>
                      <a:pt x="9704" y="178"/>
                      <a:pt x="9273" y="505"/>
                    </a:cubicBezTo>
                    <a:lnTo>
                      <a:pt x="7078" y="2174"/>
                    </a:lnTo>
                    <a:lnTo>
                      <a:pt x="4459" y="1313"/>
                    </a:lnTo>
                    <a:cubicBezTo>
                      <a:pt x="4205" y="1230"/>
                      <a:pt x="3944" y="1189"/>
                      <a:pt x="3686" y="1189"/>
                    </a:cubicBezTo>
                    <a:cubicBezTo>
                      <a:pt x="3033" y="1189"/>
                      <a:pt x="2394" y="1448"/>
                      <a:pt x="1922" y="1929"/>
                    </a:cubicBezTo>
                    <a:cubicBezTo>
                      <a:pt x="1263" y="2600"/>
                      <a:pt x="1042" y="3588"/>
                      <a:pt x="1352" y="4476"/>
                    </a:cubicBezTo>
                    <a:lnTo>
                      <a:pt x="2262" y="7080"/>
                    </a:lnTo>
                    <a:lnTo>
                      <a:pt x="632" y="9305"/>
                    </a:lnTo>
                    <a:cubicBezTo>
                      <a:pt x="83" y="10056"/>
                      <a:pt x="0" y="11053"/>
                      <a:pt x="422" y="11884"/>
                    </a:cubicBezTo>
                    <a:cubicBezTo>
                      <a:pt x="843" y="12714"/>
                      <a:pt x="1696" y="13238"/>
                      <a:pt x="2626" y="13238"/>
                    </a:cubicBezTo>
                    <a:lnTo>
                      <a:pt x="2680" y="13238"/>
                    </a:lnTo>
                    <a:lnTo>
                      <a:pt x="5438" y="13177"/>
                    </a:lnTo>
                    <a:lnTo>
                      <a:pt x="7052" y="15414"/>
                    </a:lnTo>
                    <a:cubicBezTo>
                      <a:pt x="7521" y="16066"/>
                      <a:pt x="8271" y="16441"/>
                      <a:pt x="9057" y="16441"/>
                    </a:cubicBezTo>
                    <a:cubicBezTo>
                      <a:pt x="9193" y="16441"/>
                      <a:pt x="9329" y="16430"/>
                      <a:pt x="9466" y="16407"/>
                    </a:cubicBezTo>
                    <a:cubicBezTo>
                      <a:pt x="10394" y="16251"/>
                      <a:pt x="11153" y="15582"/>
                      <a:pt x="11423" y="14681"/>
                    </a:cubicBezTo>
                    <a:lnTo>
                      <a:pt x="12218" y="12040"/>
                    </a:lnTo>
                    <a:lnTo>
                      <a:pt x="14845" y="11198"/>
                    </a:lnTo>
                    <a:cubicBezTo>
                      <a:pt x="15740" y="10910"/>
                      <a:pt x="16396" y="10138"/>
                      <a:pt x="16534" y="9208"/>
                    </a:cubicBezTo>
                    <a:cubicBezTo>
                      <a:pt x="16673" y="8278"/>
                      <a:pt x="16272" y="7348"/>
                      <a:pt x="15499" y="6812"/>
                    </a:cubicBezTo>
                    <a:lnTo>
                      <a:pt x="13232" y="5240"/>
                    </a:lnTo>
                    <a:lnTo>
                      <a:pt x="13242" y="2483"/>
                    </a:lnTo>
                    <a:cubicBezTo>
                      <a:pt x="13249" y="1541"/>
                      <a:pt x="12718" y="678"/>
                      <a:pt x="11873" y="261"/>
                    </a:cubicBezTo>
                    <a:cubicBezTo>
                      <a:pt x="11529" y="91"/>
                      <a:pt x="11153" y="2"/>
                      <a:pt x="10770" y="2"/>
                    </a:cubicBezTo>
                    <a:lnTo>
                      <a:pt x="1077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0" name="Google Shape;12050;p48"/>
              <p:cNvSpPr/>
              <p:nvPr/>
            </p:nvSpPr>
            <p:spPr>
              <a:xfrm>
                <a:off x="-2227400" y="2003550"/>
                <a:ext cx="318200" cy="314525"/>
              </a:xfrm>
              <a:custGeom>
                <a:avLst/>
                <a:gdLst/>
                <a:ahLst/>
                <a:cxnLst/>
                <a:rect l="l" t="t" r="r" b="b"/>
                <a:pathLst>
                  <a:path w="12728" h="12581" extrusionOk="0">
                    <a:moveTo>
                      <a:pt x="8840" y="0"/>
                    </a:moveTo>
                    <a:cubicBezTo>
                      <a:pt x="8729" y="0"/>
                      <a:pt x="8616" y="35"/>
                      <a:pt x="8515" y="112"/>
                    </a:cubicBezTo>
                    <a:lnTo>
                      <a:pt x="5512" y="2397"/>
                    </a:lnTo>
                    <a:lnTo>
                      <a:pt x="1928" y="1216"/>
                    </a:lnTo>
                    <a:cubicBezTo>
                      <a:pt x="1870" y="1198"/>
                      <a:pt x="1812" y="1189"/>
                      <a:pt x="1756" y="1189"/>
                    </a:cubicBezTo>
                    <a:cubicBezTo>
                      <a:pt x="1402" y="1189"/>
                      <a:pt x="1119" y="1543"/>
                      <a:pt x="1247" y="1910"/>
                    </a:cubicBezTo>
                    <a:lnTo>
                      <a:pt x="2491" y="5472"/>
                    </a:lnTo>
                    <a:lnTo>
                      <a:pt x="262" y="8516"/>
                    </a:lnTo>
                    <a:cubicBezTo>
                      <a:pt x="1" y="8873"/>
                      <a:pt x="256" y="9377"/>
                      <a:pt x="699" y="9377"/>
                    </a:cubicBezTo>
                    <a:lnTo>
                      <a:pt x="4483" y="9295"/>
                    </a:lnTo>
                    <a:lnTo>
                      <a:pt x="6690" y="12355"/>
                    </a:lnTo>
                    <a:cubicBezTo>
                      <a:pt x="6791" y="12496"/>
                      <a:pt x="6955" y="12580"/>
                      <a:pt x="7129" y="12580"/>
                    </a:cubicBezTo>
                    <a:cubicBezTo>
                      <a:pt x="7159" y="12580"/>
                      <a:pt x="7189" y="12578"/>
                      <a:pt x="7219" y="12572"/>
                    </a:cubicBezTo>
                    <a:cubicBezTo>
                      <a:pt x="7422" y="12538"/>
                      <a:pt x="7588" y="12392"/>
                      <a:pt x="7647" y="12195"/>
                    </a:cubicBezTo>
                    <a:lnTo>
                      <a:pt x="8735" y="8581"/>
                    </a:lnTo>
                    <a:lnTo>
                      <a:pt x="12328" y="7429"/>
                    </a:lnTo>
                    <a:cubicBezTo>
                      <a:pt x="12524" y="7365"/>
                      <a:pt x="12667" y="7196"/>
                      <a:pt x="12697" y="6993"/>
                    </a:cubicBezTo>
                    <a:cubicBezTo>
                      <a:pt x="12727" y="6789"/>
                      <a:pt x="12639" y="6586"/>
                      <a:pt x="12471" y="6468"/>
                    </a:cubicBezTo>
                    <a:lnTo>
                      <a:pt x="9370" y="4318"/>
                    </a:lnTo>
                    <a:lnTo>
                      <a:pt x="9384" y="545"/>
                    </a:lnTo>
                    <a:cubicBezTo>
                      <a:pt x="9385" y="223"/>
                      <a:pt x="9121" y="0"/>
                      <a:pt x="88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1" name="Google Shape;12051;p48"/>
              <p:cNvSpPr/>
              <p:nvPr/>
            </p:nvSpPr>
            <p:spPr>
              <a:xfrm>
                <a:off x="-2238675" y="1990025"/>
                <a:ext cx="343575" cy="341550"/>
              </a:xfrm>
              <a:custGeom>
                <a:avLst/>
                <a:gdLst/>
                <a:ahLst/>
                <a:cxnLst/>
                <a:rect l="l" t="t" r="r" b="b"/>
                <a:pathLst>
                  <a:path w="13743" h="13662" extrusionOk="0">
                    <a:moveTo>
                      <a:pt x="9293" y="1084"/>
                    </a:moveTo>
                    <a:lnTo>
                      <a:pt x="9280" y="5142"/>
                    </a:lnTo>
                    <a:lnTo>
                      <a:pt x="12614" y="7454"/>
                    </a:lnTo>
                    <a:lnTo>
                      <a:pt x="8749" y="8694"/>
                    </a:lnTo>
                    <a:lnTo>
                      <a:pt x="7581" y="12580"/>
                    </a:lnTo>
                    <a:lnTo>
                      <a:pt x="5208" y="9288"/>
                    </a:lnTo>
                    <a:lnTo>
                      <a:pt x="1151" y="9377"/>
                    </a:lnTo>
                    <a:lnTo>
                      <a:pt x="3548" y="6103"/>
                    </a:lnTo>
                    <a:lnTo>
                      <a:pt x="2210" y="2272"/>
                    </a:lnTo>
                    <a:lnTo>
                      <a:pt x="6064" y="3540"/>
                    </a:lnTo>
                    <a:lnTo>
                      <a:pt x="9293" y="1084"/>
                    </a:lnTo>
                    <a:close/>
                    <a:moveTo>
                      <a:pt x="9294" y="0"/>
                    </a:moveTo>
                    <a:cubicBezTo>
                      <a:pt x="9057" y="0"/>
                      <a:pt x="8827" y="78"/>
                      <a:pt x="8639" y="222"/>
                    </a:cubicBezTo>
                    <a:lnTo>
                      <a:pt x="5862" y="2333"/>
                    </a:lnTo>
                    <a:lnTo>
                      <a:pt x="2548" y="1243"/>
                    </a:lnTo>
                    <a:cubicBezTo>
                      <a:pt x="2437" y="1207"/>
                      <a:pt x="2323" y="1189"/>
                      <a:pt x="2210" y="1189"/>
                    </a:cubicBezTo>
                    <a:cubicBezTo>
                      <a:pt x="1924" y="1189"/>
                      <a:pt x="1644" y="1303"/>
                      <a:pt x="1437" y="1513"/>
                    </a:cubicBezTo>
                    <a:cubicBezTo>
                      <a:pt x="1149" y="1808"/>
                      <a:pt x="1052" y="2240"/>
                      <a:pt x="1187" y="2629"/>
                    </a:cubicBezTo>
                    <a:lnTo>
                      <a:pt x="2337" y="5923"/>
                    </a:lnTo>
                    <a:lnTo>
                      <a:pt x="276" y="8737"/>
                    </a:lnTo>
                    <a:cubicBezTo>
                      <a:pt x="36" y="9066"/>
                      <a:pt x="0" y="9503"/>
                      <a:pt x="184" y="9867"/>
                    </a:cubicBezTo>
                    <a:cubicBezTo>
                      <a:pt x="369" y="10229"/>
                      <a:pt x="742" y="10460"/>
                      <a:pt x="1150" y="10460"/>
                    </a:cubicBezTo>
                    <a:lnTo>
                      <a:pt x="1174" y="10460"/>
                    </a:lnTo>
                    <a:lnTo>
                      <a:pt x="4661" y="10383"/>
                    </a:lnTo>
                    <a:lnTo>
                      <a:pt x="6702" y="13213"/>
                    </a:lnTo>
                    <a:cubicBezTo>
                      <a:pt x="6907" y="13498"/>
                      <a:pt x="7235" y="13662"/>
                      <a:pt x="7578" y="13662"/>
                    </a:cubicBezTo>
                    <a:cubicBezTo>
                      <a:pt x="7638" y="13662"/>
                      <a:pt x="7698" y="13657"/>
                      <a:pt x="7759" y="13647"/>
                    </a:cubicBezTo>
                    <a:cubicBezTo>
                      <a:pt x="8164" y="13579"/>
                      <a:pt x="8497" y="13286"/>
                      <a:pt x="8616" y="12892"/>
                    </a:cubicBezTo>
                    <a:lnTo>
                      <a:pt x="9622" y="9551"/>
                    </a:lnTo>
                    <a:lnTo>
                      <a:pt x="12942" y="8485"/>
                    </a:lnTo>
                    <a:cubicBezTo>
                      <a:pt x="13334" y="8359"/>
                      <a:pt x="13622" y="8021"/>
                      <a:pt x="13682" y="7614"/>
                    </a:cubicBezTo>
                    <a:cubicBezTo>
                      <a:pt x="13743" y="7207"/>
                      <a:pt x="13567" y="6800"/>
                      <a:pt x="13228" y="6565"/>
                    </a:cubicBezTo>
                    <a:lnTo>
                      <a:pt x="10362" y="4576"/>
                    </a:lnTo>
                    <a:lnTo>
                      <a:pt x="10375" y="1088"/>
                    </a:lnTo>
                    <a:cubicBezTo>
                      <a:pt x="10377" y="488"/>
                      <a:pt x="9892" y="2"/>
                      <a:pt x="9292" y="2"/>
                    </a:cubicBezTo>
                    <a:lnTo>
                      <a:pt x="929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052" name="Google Shape;12052;p48"/>
          <p:cNvGrpSpPr/>
          <p:nvPr/>
        </p:nvGrpSpPr>
        <p:grpSpPr>
          <a:xfrm>
            <a:off x="1728975" y="2343810"/>
            <a:ext cx="991489" cy="1234104"/>
            <a:chOff x="-3513400" y="1760600"/>
            <a:chExt cx="655400" cy="815775"/>
          </a:xfrm>
        </p:grpSpPr>
        <p:sp>
          <p:nvSpPr>
            <p:cNvPr id="12053" name="Google Shape;12053;p48"/>
            <p:cNvSpPr/>
            <p:nvPr/>
          </p:nvSpPr>
          <p:spPr>
            <a:xfrm>
              <a:off x="-3496075" y="1778000"/>
              <a:ext cx="619125" cy="781050"/>
            </a:xfrm>
            <a:custGeom>
              <a:avLst/>
              <a:gdLst/>
              <a:ahLst/>
              <a:cxnLst/>
              <a:rect l="l" t="t" r="r" b="b"/>
              <a:pathLst>
                <a:path w="24765" h="31242" extrusionOk="0">
                  <a:moveTo>
                    <a:pt x="14717" y="0"/>
                  </a:moveTo>
                  <a:cubicBezTo>
                    <a:pt x="14261" y="0"/>
                    <a:pt x="13833" y="170"/>
                    <a:pt x="13510" y="477"/>
                  </a:cubicBezTo>
                  <a:cubicBezTo>
                    <a:pt x="13123" y="846"/>
                    <a:pt x="12930" y="1347"/>
                    <a:pt x="12956" y="1849"/>
                  </a:cubicBezTo>
                  <a:cubicBezTo>
                    <a:pt x="12235" y="2012"/>
                    <a:pt x="10976" y="2341"/>
                    <a:pt x="9820" y="2870"/>
                  </a:cubicBezTo>
                  <a:cubicBezTo>
                    <a:pt x="8591" y="3432"/>
                    <a:pt x="7726" y="4115"/>
                    <a:pt x="7239" y="4902"/>
                  </a:cubicBezTo>
                  <a:cubicBezTo>
                    <a:pt x="6217" y="5077"/>
                    <a:pt x="4915" y="5516"/>
                    <a:pt x="3905" y="6585"/>
                  </a:cubicBezTo>
                  <a:cubicBezTo>
                    <a:pt x="3072" y="7465"/>
                    <a:pt x="2598" y="8589"/>
                    <a:pt x="2493" y="9927"/>
                  </a:cubicBezTo>
                  <a:cubicBezTo>
                    <a:pt x="1454" y="10725"/>
                    <a:pt x="0" y="12232"/>
                    <a:pt x="0" y="14401"/>
                  </a:cubicBezTo>
                  <a:cubicBezTo>
                    <a:pt x="2" y="15162"/>
                    <a:pt x="208" y="15909"/>
                    <a:pt x="598" y="16561"/>
                  </a:cubicBezTo>
                  <a:cubicBezTo>
                    <a:pt x="585" y="16788"/>
                    <a:pt x="617" y="17015"/>
                    <a:pt x="690" y="17229"/>
                  </a:cubicBezTo>
                  <a:lnTo>
                    <a:pt x="4309" y="27745"/>
                  </a:lnTo>
                  <a:cubicBezTo>
                    <a:pt x="4362" y="27897"/>
                    <a:pt x="4436" y="28042"/>
                    <a:pt x="4527" y="28176"/>
                  </a:cubicBezTo>
                  <a:cubicBezTo>
                    <a:pt x="4851" y="28645"/>
                    <a:pt x="5362" y="28998"/>
                    <a:pt x="5946" y="29161"/>
                  </a:cubicBezTo>
                  <a:cubicBezTo>
                    <a:pt x="6257" y="29421"/>
                    <a:pt x="6705" y="29713"/>
                    <a:pt x="7279" y="29872"/>
                  </a:cubicBezTo>
                  <a:cubicBezTo>
                    <a:pt x="7718" y="30258"/>
                    <a:pt x="8252" y="30523"/>
                    <a:pt x="8842" y="30648"/>
                  </a:cubicBezTo>
                  <a:cubicBezTo>
                    <a:pt x="9281" y="30937"/>
                    <a:pt x="9971" y="31242"/>
                    <a:pt x="10933" y="31242"/>
                  </a:cubicBezTo>
                  <a:cubicBezTo>
                    <a:pt x="11252" y="31241"/>
                    <a:pt x="11572" y="31208"/>
                    <a:pt x="11885" y="31145"/>
                  </a:cubicBezTo>
                  <a:cubicBezTo>
                    <a:pt x="12158" y="31196"/>
                    <a:pt x="12435" y="31221"/>
                    <a:pt x="12712" y="31222"/>
                  </a:cubicBezTo>
                  <a:cubicBezTo>
                    <a:pt x="13111" y="31222"/>
                    <a:pt x="13486" y="31165"/>
                    <a:pt x="13832" y="31052"/>
                  </a:cubicBezTo>
                  <a:cubicBezTo>
                    <a:pt x="14021" y="31083"/>
                    <a:pt x="14214" y="31099"/>
                    <a:pt x="14406" y="31099"/>
                  </a:cubicBezTo>
                  <a:cubicBezTo>
                    <a:pt x="14822" y="31099"/>
                    <a:pt x="15211" y="31022"/>
                    <a:pt x="15566" y="30869"/>
                  </a:cubicBezTo>
                  <a:cubicBezTo>
                    <a:pt x="15641" y="30873"/>
                    <a:pt x="15715" y="30877"/>
                    <a:pt x="15786" y="30877"/>
                  </a:cubicBezTo>
                  <a:cubicBezTo>
                    <a:pt x="16172" y="30877"/>
                    <a:pt x="16535" y="30805"/>
                    <a:pt x="16867" y="30664"/>
                  </a:cubicBezTo>
                  <a:cubicBezTo>
                    <a:pt x="17870" y="30645"/>
                    <a:pt x="18737" y="30169"/>
                    <a:pt x="19253" y="29351"/>
                  </a:cubicBezTo>
                  <a:cubicBezTo>
                    <a:pt x="19334" y="29222"/>
                    <a:pt x="19399" y="29084"/>
                    <a:pt x="19445" y="28940"/>
                  </a:cubicBezTo>
                  <a:lnTo>
                    <a:pt x="22882" y="18146"/>
                  </a:lnTo>
                  <a:cubicBezTo>
                    <a:pt x="23161" y="17957"/>
                    <a:pt x="23298" y="17618"/>
                    <a:pt x="23229" y="17289"/>
                  </a:cubicBezTo>
                  <a:cubicBezTo>
                    <a:pt x="23220" y="17248"/>
                    <a:pt x="23209" y="17206"/>
                    <a:pt x="23194" y="17168"/>
                  </a:cubicBezTo>
                  <a:cubicBezTo>
                    <a:pt x="23172" y="16933"/>
                    <a:pt x="23228" y="16698"/>
                    <a:pt x="23353" y="16498"/>
                  </a:cubicBezTo>
                  <a:cubicBezTo>
                    <a:pt x="23501" y="16168"/>
                    <a:pt x="24764" y="13194"/>
                    <a:pt x="23640" y="10535"/>
                  </a:cubicBezTo>
                  <a:cubicBezTo>
                    <a:pt x="23199" y="9494"/>
                    <a:pt x="22472" y="8663"/>
                    <a:pt x="21479" y="8062"/>
                  </a:cubicBezTo>
                  <a:cubicBezTo>
                    <a:pt x="21411" y="7404"/>
                    <a:pt x="21201" y="6570"/>
                    <a:pt x="20647" y="5780"/>
                  </a:cubicBezTo>
                  <a:cubicBezTo>
                    <a:pt x="20615" y="5692"/>
                    <a:pt x="20574" y="5608"/>
                    <a:pt x="20522" y="5530"/>
                  </a:cubicBezTo>
                  <a:cubicBezTo>
                    <a:pt x="20418" y="5371"/>
                    <a:pt x="20275" y="5240"/>
                    <a:pt x="20107" y="5148"/>
                  </a:cubicBezTo>
                  <a:cubicBezTo>
                    <a:pt x="19635" y="4684"/>
                    <a:pt x="19062" y="4318"/>
                    <a:pt x="18397" y="4057"/>
                  </a:cubicBezTo>
                  <a:cubicBezTo>
                    <a:pt x="18255" y="2398"/>
                    <a:pt x="17226" y="1004"/>
                    <a:pt x="15513" y="182"/>
                  </a:cubicBezTo>
                  <a:cubicBezTo>
                    <a:pt x="15265" y="63"/>
                    <a:pt x="14993" y="0"/>
                    <a:pt x="1471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4" name="Google Shape;12054;p48"/>
            <p:cNvSpPr/>
            <p:nvPr/>
          </p:nvSpPr>
          <p:spPr>
            <a:xfrm>
              <a:off x="-3513400" y="1760600"/>
              <a:ext cx="655400" cy="815775"/>
            </a:xfrm>
            <a:custGeom>
              <a:avLst/>
              <a:gdLst/>
              <a:ahLst/>
              <a:cxnLst/>
              <a:rect l="l" t="t" r="r" b="b"/>
              <a:pathLst>
                <a:path w="26216" h="32631" extrusionOk="0">
                  <a:moveTo>
                    <a:pt x="15403" y="1391"/>
                  </a:moveTo>
                  <a:cubicBezTo>
                    <a:pt x="15406" y="1391"/>
                    <a:pt x="15409" y="1391"/>
                    <a:pt x="15412" y="1391"/>
                  </a:cubicBezTo>
                  <a:cubicBezTo>
                    <a:pt x="15583" y="1391"/>
                    <a:pt x="15753" y="1429"/>
                    <a:pt x="15906" y="1505"/>
                  </a:cubicBezTo>
                  <a:cubicBezTo>
                    <a:pt x="17920" y="2470"/>
                    <a:pt x="18441" y="4029"/>
                    <a:pt x="18412" y="5254"/>
                  </a:cubicBezTo>
                  <a:cubicBezTo>
                    <a:pt x="19222" y="5497"/>
                    <a:pt x="19884" y="5888"/>
                    <a:pt x="20393" y="6420"/>
                  </a:cubicBezTo>
                  <a:cubicBezTo>
                    <a:pt x="20558" y="6477"/>
                    <a:pt x="20678" y="6619"/>
                    <a:pt x="20708" y="6791"/>
                  </a:cubicBezTo>
                  <a:cubicBezTo>
                    <a:pt x="20722" y="6809"/>
                    <a:pt x="20738" y="6827"/>
                    <a:pt x="20750" y="6846"/>
                  </a:cubicBezTo>
                  <a:cubicBezTo>
                    <a:pt x="21333" y="7661"/>
                    <a:pt x="21487" y="8539"/>
                    <a:pt x="21504" y="9179"/>
                  </a:cubicBezTo>
                  <a:cubicBezTo>
                    <a:pt x="22531" y="9713"/>
                    <a:pt x="23266" y="10492"/>
                    <a:pt x="23692" y="11501"/>
                  </a:cubicBezTo>
                  <a:cubicBezTo>
                    <a:pt x="24723" y="13937"/>
                    <a:pt x="23465" y="16790"/>
                    <a:pt x="23412" y="16910"/>
                  </a:cubicBezTo>
                  <a:cubicBezTo>
                    <a:pt x="23378" y="16985"/>
                    <a:pt x="23336" y="17055"/>
                    <a:pt x="23287" y="17120"/>
                  </a:cubicBezTo>
                  <a:cubicBezTo>
                    <a:pt x="23276" y="17135"/>
                    <a:pt x="23263" y="17150"/>
                    <a:pt x="23252" y="17165"/>
                  </a:cubicBezTo>
                  <a:cubicBezTo>
                    <a:pt x="23282" y="17335"/>
                    <a:pt x="23269" y="17510"/>
                    <a:pt x="23218" y="17676"/>
                  </a:cubicBezTo>
                  <a:lnTo>
                    <a:pt x="23111" y="18011"/>
                  </a:lnTo>
                  <a:lnTo>
                    <a:pt x="23111" y="18022"/>
                  </a:lnTo>
                  <a:cubicBezTo>
                    <a:pt x="23111" y="18022"/>
                    <a:pt x="23112" y="18022"/>
                    <a:pt x="23113" y="18022"/>
                  </a:cubicBezTo>
                  <a:cubicBezTo>
                    <a:pt x="23175" y="18022"/>
                    <a:pt x="23229" y="18065"/>
                    <a:pt x="23243" y="18127"/>
                  </a:cubicBezTo>
                  <a:cubicBezTo>
                    <a:pt x="23258" y="18199"/>
                    <a:pt x="23211" y="18271"/>
                    <a:pt x="23138" y="18286"/>
                  </a:cubicBezTo>
                  <a:cubicBezTo>
                    <a:pt x="23129" y="18288"/>
                    <a:pt x="23121" y="18289"/>
                    <a:pt x="23112" y="18289"/>
                  </a:cubicBezTo>
                  <a:cubicBezTo>
                    <a:pt x="23082" y="18288"/>
                    <a:pt x="23054" y="18279"/>
                    <a:pt x="23031" y="18262"/>
                  </a:cubicBezTo>
                  <a:lnTo>
                    <a:pt x="19477" y="29425"/>
                  </a:lnTo>
                  <a:cubicBezTo>
                    <a:pt x="19448" y="29512"/>
                    <a:pt x="19409" y="29597"/>
                    <a:pt x="19360" y="29674"/>
                  </a:cubicBezTo>
                  <a:cubicBezTo>
                    <a:pt x="18962" y="30304"/>
                    <a:pt x="18284" y="30665"/>
                    <a:pt x="17498" y="30665"/>
                  </a:cubicBezTo>
                  <a:cubicBezTo>
                    <a:pt x="17467" y="30665"/>
                    <a:pt x="17438" y="30665"/>
                    <a:pt x="17409" y="30664"/>
                  </a:cubicBezTo>
                  <a:cubicBezTo>
                    <a:pt x="17136" y="30803"/>
                    <a:pt x="16820" y="30877"/>
                    <a:pt x="16479" y="30877"/>
                  </a:cubicBezTo>
                  <a:cubicBezTo>
                    <a:pt x="16364" y="30877"/>
                    <a:pt x="16249" y="30869"/>
                    <a:pt x="16133" y="30854"/>
                  </a:cubicBezTo>
                  <a:cubicBezTo>
                    <a:pt x="15834" y="31015"/>
                    <a:pt x="15481" y="31101"/>
                    <a:pt x="15098" y="31101"/>
                  </a:cubicBezTo>
                  <a:cubicBezTo>
                    <a:pt x="14885" y="31100"/>
                    <a:pt x="14673" y="31076"/>
                    <a:pt x="14464" y="31031"/>
                  </a:cubicBezTo>
                  <a:cubicBezTo>
                    <a:pt x="14149" y="31159"/>
                    <a:pt x="13795" y="31224"/>
                    <a:pt x="13405" y="31224"/>
                  </a:cubicBezTo>
                  <a:cubicBezTo>
                    <a:pt x="13125" y="31222"/>
                    <a:pt x="12846" y="31191"/>
                    <a:pt x="12574" y="31132"/>
                  </a:cubicBezTo>
                  <a:cubicBezTo>
                    <a:pt x="12262" y="31203"/>
                    <a:pt x="11944" y="31241"/>
                    <a:pt x="11625" y="31242"/>
                  </a:cubicBezTo>
                  <a:cubicBezTo>
                    <a:pt x="10754" y="31242"/>
                    <a:pt x="10163" y="30949"/>
                    <a:pt x="9808" y="30688"/>
                  </a:cubicBezTo>
                  <a:cubicBezTo>
                    <a:pt x="9095" y="30571"/>
                    <a:pt x="8614" y="30235"/>
                    <a:pt x="8313" y="29938"/>
                  </a:cubicBezTo>
                  <a:cubicBezTo>
                    <a:pt x="7710" y="29809"/>
                    <a:pt x="7259" y="29491"/>
                    <a:pt x="6968" y="29223"/>
                  </a:cubicBezTo>
                  <a:cubicBezTo>
                    <a:pt x="6408" y="29109"/>
                    <a:pt x="6002" y="28784"/>
                    <a:pt x="5790" y="28477"/>
                  </a:cubicBezTo>
                  <a:cubicBezTo>
                    <a:pt x="5734" y="28395"/>
                    <a:pt x="5690" y="28307"/>
                    <a:pt x="5658" y="28214"/>
                  </a:cubicBezTo>
                  <a:lnTo>
                    <a:pt x="2040" y="17700"/>
                  </a:lnTo>
                  <a:cubicBezTo>
                    <a:pt x="1975" y="17506"/>
                    <a:pt x="1965" y="17297"/>
                    <a:pt x="2014" y="17097"/>
                  </a:cubicBezTo>
                  <a:cubicBezTo>
                    <a:pt x="1615" y="16515"/>
                    <a:pt x="1389" y="15835"/>
                    <a:pt x="1389" y="15097"/>
                  </a:cubicBezTo>
                  <a:cubicBezTo>
                    <a:pt x="1389" y="13025"/>
                    <a:pt x="2974" y="11614"/>
                    <a:pt x="3862" y="10988"/>
                  </a:cubicBezTo>
                  <a:cubicBezTo>
                    <a:pt x="3903" y="9671"/>
                    <a:pt x="4319" y="8587"/>
                    <a:pt x="5103" y="7758"/>
                  </a:cubicBezTo>
                  <a:cubicBezTo>
                    <a:pt x="6111" y="6691"/>
                    <a:pt x="7481" y="6344"/>
                    <a:pt x="8376" y="6236"/>
                  </a:cubicBezTo>
                  <a:cubicBezTo>
                    <a:pt x="8737" y="5454"/>
                    <a:pt x="9549" y="4771"/>
                    <a:pt x="10803" y="4197"/>
                  </a:cubicBezTo>
                  <a:cubicBezTo>
                    <a:pt x="12214" y="3550"/>
                    <a:pt x="13797" y="3215"/>
                    <a:pt x="14249" y="3128"/>
                  </a:cubicBezTo>
                  <a:cubicBezTo>
                    <a:pt x="14352" y="3108"/>
                    <a:pt x="14415" y="3083"/>
                    <a:pt x="14445" y="3067"/>
                  </a:cubicBezTo>
                  <a:cubicBezTo>
                    <a:pt x="14452" y="3016"/>
                    <a:pt x="14441" y="2920"/>
                    <a:pt x="14421" y="2851"/>
                  </a:cubicBezTo>
                  <a:cubicBezTo>
                    <a:pt x="14251" y="2440"/>
                    <a:pt x="14359" y="1984"/>
                    <a:pt x="14683" y="1676"/>
                  </a:cubicBezTo>
                  <a:cubicBezTo>
                    <a:pt x="14878" y="1492"/>
                    <a:pt x="15136" y="1391"/>
                    <a:pt x="15403" y="1391"/>
                  </a:cubicBezTo>
                  <a:close/>
                  <a:moveTo>
                    <a:pt x="15412" y="1"/>
                  </a:moveTo>
                  <a:lnTo>
                    <a:pt x="15412" y="2"/>
                  </a:lnTo>
                  <a:cubicBezTo>
                    <a:pt x="14777" y="2"/>
                    <a:pt x="14177" y="239"/>
                    <a:pt x="13724" y="670"/>
                  </a:cubicBezTo>
                  <a:cubicBezTo>
                    <a:pt x="13351" y="1024"/>
                    <a:pt x="13097" y="1483"/>
                    <a:pt x="12998" y="1987"/>
                  </a:cubicBezTo>
                  <a:cubicBezTo>
                    <a:pt x="12237" y="2179"/>
                    <a:pt x="11198" y="2489"/>
                    <a:pt x="10225" y="2935"/>
                  </a:cubicBezTo>
                  <a:cubicBezTo>
                    <a:pt x="9002" y="3493"/>
                    <a:pt x="8096" y="4176"/>
                    <a:pt x="7519" y="4970"/>
                  </a:cubicBezTo>
                  <a:cubicBezTo>
                    <a:pt x="6437" y="5196"/>
                    <a:pt x="5136" y="5701"/>
                    <a:pt x="4094" y="6803"/>
                  </a:cubicBezTo>
                  <a:cubicBezTo>
                    <a:pt x="3213" y="7735"/>
                    <a:pt x="2688" y="8896"/>
                    <a:pt x="2525" y="10263"/>
                  </a:cubicBezTo>
                  <a:cubicBezTo>
                    <a:pt x="1403" y="11186"/>
                    <a:pt x="0" y="12802"/>
                    <a:pt x="0" y="15097"/>
                  </a:cubicBezTo>
                  <a:cubicBezTo>
                    <a:pt x="0" y="15915"/>
                    <a:pt x="204" y="16720"/>
                    <a:pt x="595" y="17437"/>
                  </a:cubicBezTo>
                  <a:cubicBezTo>
                    <a:pt x="604" y="17681"/>
                    <a:pt x="649" y="17922"/>
                    <a:pt x="728" y="18151"/>
                  </a:cubicBezTo>
                  <a:lnTo>
                    <a:pt x="4347" y="28666"/>
                  </a:lnTo>
                  <a:cubicBezTo>
                    <a:pt x="4420" y="28878"/>
                    <a:pt x="4521" y="29080"/>
                    <a:pt x="4649" y="29265"/>
                  </a:cubicBezTo>
                  <a:cubicBezTo>
                    <a:pt x="5037" y="29827"/>
                    <a:pt x="5628" y="30257"/>
                    <a:pt x="6307" y="30480"/>
                  </a:cubicBezTo>
                  <a:cubicBezTo>
                    <a:pt x="6704" y="30794"/>
                    <a:pt x="7153" y="31035"/>
                    <a:pt x="7634" y="31191"/>
                  </a:cubicBezTo>
                  <a:cubicBezTo>
                    <a:pt x="8111" y="31576"/>
                    <a:pt x="8667" y="31851"/>
                    <a:pt x="9263" y="31992"/>
                  </a:cubicBezTo>
                  <a:cubicBezTo>
                    <a:pt x="9791" y="32316"/>
                    <a:pt x="10574" y="32631"/>
                    <a:pt x="11626" y="32631"/>
                  </a:cubicBezTo>
                  <a:cubicBezTo>
                    <a:pt x="11948" y="32630"/>
                    <a:pt x="12268" y="32601"/>
                    <a:pt x="12584" y="32545"/>
                  </a:cubicBezTo>
                  <a:cubicBezTo>
                    <a:pt x="12855" y="32589"/>
                    <a:pt x="13130" y="32612"/>
                    <a:pt x="13406" y="32612"/>
                  </a:cubicBezTo>
                  <a:cubicBezTo>
                    <a:pt x="13414" y="32612"/>
                    <a:pt x="13422" y="32612"/>
                    <a:pt x="13431" y="32612"/>
                  </a:cubicBezTo>
                  <a:cubicBezTo>
                    <a:pt x="13819" y="32612"/>
                    <a:pt x="14205" y="32559"/>
                    <a:pt x="14580" y="32457"/>
                  </a:cubicBezTo>
                  <a:cubicBezTo>
                    <a:pt x="14753" y="32478"/>
                    <a:pt x="14926" y="32488"/>
                    <a:pt x="15100" y="32490"/>
                  </a:cubicBezTo>
                  <a:cubicBezTo>
                    <a:pt x="15553" y="32490"/>
                    <a:pt x="15981" y="32414"/>
                    <a:pt x="16379" y="32265"/>
                  </a:cubicBezTo>
                  <a:cubicBezTo>
                    <a:pt x="16413" y="32266"/>
                    <a:pt x="16447" y="32266"/>
                    <a:pt x="16480" y="32266"/>
                  </a:cubicBezTo>
                  <a:cubicBezTo>
                    <a:pt x="16486" y="32266"/>
                    <a:pt x="16493" y="32266"/>
                    <a:pt x="16499" y="32266"/>
                  </a:cubicBezTo>
                  <a:cubicBezTo>
                    <a:pt x="16912" y="32266"/>
                    <a:pt x="17321" y="32193"/>
                    <a:pt x="17708" y="32048"/>
                  </a:cubicBezTo>
                  <a:cubicBezTo>
                    <a:pt x="18878" y="31984"/>
                    <a:pt x="19924" y="31385"/>
                    <a:pt x="20536" y="30417"/>
                  </a:cubicBezTo>
                  <a:cubicBezTo>
                    <a:pt x="20648" y="30238"/>
                    <a:pt x="20738" y="30046"/>
                    <a:pt x="20802" y="29847"/>
                  </a:cubicBezTo>
                  <a:lnTo>
                    <a:pt x="24178" y="19242"/>
                  </a:lnTo>
                  <a:cubicBezTo>
                    <a:pt x="24546" y="18882"/>
                    <a:pt x="24707" y="18360"/>
                    <a:pt x="24607" y="17855"/>
                  </a:cubicBezTo>
                  <a:cubicBezTo>
                    <a:pt x="24627" y="17752"/>
                    <a:pt x="24642" y="17647"/>
                    <a:pt x="24650" y="17543"/>
                  </a:cubicBezTo>
                  <a:cubicBezTo>
                    <a:pt x="24660" y="17522"/>
                    <a:pt x="24670" y="17500"/>
                    <a:pt x="24681" y="17478"/>
                  </a:cubicBezTo>
                  <a:cubicBezTo>
                    <a:pt x="24841" y="17121"/>
                    <a:pt x="26215" y="13896"/>
                    <a:pt x="24974" y="10960"/>
                  </a:cubicBezTo>
                  <a:cubicBezTo>
                    <a:pt x="24518" y="9882"/>
                    <a:pt x="23795" y="9005"/>
                    <a:pt x="22820" y="8346"/>
                  </a:cubicBezTo>
                  <a:cubicBezTo>
                    <a:pt x="22711" y="7680"/>
                    <a:pt x="22469" y="6901"/>
                    <a:pt x="21959" y="6148"/>
                  </a:cubicBezTo>
                  <a:cubicBezTo>
                    <a:pt x="21914" y="6042"/>
                    <a:pt x="21860" y="5940"/>
                    <a:pt x="21797" y="5844"/>
                  </a:cubicBezTo>
                  <a:cubicBezTo>
                    <a:pt x="21649" y="5619"/>
                    <a:pt x="21454" y="5428"/>
                    <a:pt x="21225" y="5287"/>
                  </a:cubicBezTo>
                  <a:cubicBezTo>
                    <a:pt x="20795" y="4876"/>
                    <a:pt x="20295" y="4538"/>
                    <a:pt x="19731" y="4272"/>
                  </a:cubicBezTo>
                  <a:cubicBezTo>
                    <a:pt x="19446" y="2549"/>
                    <a:pt x="18310" y="1116"/>
                    <a:pt x="16509" y="252"/>
                  </a:cubicBezTo>
                  <a:cubicBezTo>
                    <a:pt x="16166" y="87"/>
                    <a:pt x="15791" y="2"/>
                    <a:pt x="154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5" name="Google Shape;12055;p48"/>
            <p:cNvSpPr/>
            <p:nvPr/>
          </p:nvSpPr>
          <p:spPr>
            <a:xfrm>
              <a:off x="-3465325" y="1809075"/>
              <a:ext cx="555125" cy="450725"/>
            </a:xfrm>
            <a:custGeom>
              <a:avLst/>
              <a:gdLst/>
              <a:ahLst/>
              <a:cxnLst/>
              <a:rect l="l" t="t" r="r" b="b"/>
              <a:pathLst>
                <a:path w="22205" h="18029" extrusionOk="0">
                  <a:moveTo>
                    <a:pt x="13509" y="0"/>
                  </a:moveTo>
                  <a:cubicBezTo>
                    <a:pt x="13376" y="0"/>
                    <a:pt x="13245" y="49"/>
                    <a:pt x="13143" y="143"/>
                  </a:cubicBezTo>
                  <a:cubicBezTo>
                    <a:pt x="12980" y="292"/>
                    <a:pt x="12924" y="525"/>
                    <a:pt x="13002" y="732"/>
                  </a:cubicBezTo>
                  <a:cubicBezTo>
                    <a:pt x="13004" y="736"/>
                    <a:pt x="13139" y="1136"/>
                    <a:pt x="12988" y="1405"/>
                  </a:cubicBezTo>
                  <a:cubicBezTo>
                    <a:pt x="12901" y="1559"/>
                    <a:pt x="12711" y="1666"/>
                    <a:pt x="12423" y="1722"/>
                  </a:cubicBezTo>
                  <a:cubicBezTo>
                    <a:pt x="11184" y="1961"/>
                    <a:pt x="7383" y="2851"/>
                    <a:pt x="6839" y="4803"/>
                  </a:cubicBezTo>
                  <a:cubicBezTo>
                    <a:pt x="6070" y="4854"/>
                    <a:pt x="4596" y="5102"/>
                    <a:pt x="3566" y="6192"/>
                  </a:cubicBezTo>
                  <a:cubicBezTo>
                    <a:pt x="2826" y="6975"/>
                    <a:pt x="2458" y="8033"/>
                    <a:pt x="2470" y="9338"/>
                  </a:cubicBezTo>
                  <a:cubicBezTo>
                    <a:pt x="1753" y="9798"/>
                    <a:pt x="1" y="11130"/>
                    <a:pt x="1" y="13160"/>
                  </a:cubicBezTo>
                  <a:cubicBezTo>
                    <a:pt x="1" y="15155"/>
                    <a:pt x="1949" y="16659"/>
                    <a:pt x="4533" y="16659"/>
                  </a:cubicBezTo>
                  <a:cubicBezTo>
                    <a:pt x="5530" y="16659"/>
                    <a:pt x="6573" y="16447"/>
                    <a:pt x="7639" y="16027"/>
                  </a:cubicBezTo>
                  <a:cubicBezTo>
                    <a:pt x="8174" y="16406"/>
                    <a:pt x="9449" y="17163"/>
                    <a:pt x="11094" y="17163"/>
                  </a:cubicBezTo>
                  <a:cubicBezTo>
                    <a:pt x="11395" y="17163"/>
                    <a:pt x="11696" y="17137"/>
                    <a:pt x="11994" y="17087"/>
                  </a:cubicBezTo>
                  <a:cubicBezTo>
                    <a:pt x="12265" y="17039"/>
                    <a:pt x="12541" y="17016"/>
                    <a:pt x="12817" y="17016"/>
                  </a:cubicBezTo>
                  <a:cubicBezTo>
                    <a:pt x="14535" y="17016"/>
                    <a:pt x="15822" y="17918"/>
                    <a:pt x="15834" y="17927"/>
                  </a:cubicBezTo>
                  <a:cubicBezTo>
                    <a:pt x="15926" y="17993"/>
                    <a:pt x="16037" y="18028"/>
                    <a:pt x="16150" y="18028"/>
                  </a:cubicBezTo>
                  <a:cubicBezTo>
                    <a:pt x="16216" y="18028"/>
                    <a:pt x="16282" y="18016"/>
                    <a:pt x="16344" y="17992"/>
                  </a:cubicBezTo>
                  <a:cubicBezTo>
                    <a:pt x="16471" y="17943"/>
                    <a:pt x="19482" y="16765"/>
                    <a:pt x="20926" y="14855"/>
                  </a:cubicBezTo>
                  <a:cubicBezTo>
                    <a:pt x="20951" y="14822"/>
                    <a:pt x="20972" y="14787"/>
                    <a:pt x="20989" y="14750"/>
                  </a:cubicBezTo>
                  <a:cubicBezTo>
                    <a:pt x="21039" y="14639"/>
                    <a:pt x="22205" y="11994"/>
                    <a:pt x="21265" y="9774"/>
                  </a:cubicBezTo>
                  <a:cubicBezTo>
                    <a:pt x="20850" y="8793"/>
                    <a:pt x="20099" y="8055"/>
                    <a:pt x="19029" y="7577"/>
                  </a:cubicBezTo>
                  <a:cubicBezTo>
                    <a:pt x="19055" y="7026"/>
                    <a:pt x="18990" y="6074"/>
                    <a:pt x="18381" y="5222"/>
                  </a:cubicBezTo>
                  <a:cubicBezTo>
                    <a:pt x="17843" y="4469"/>
                    <a:pt x="17012" y="3968"/>
                    <a:pt x="15906" y="3725"/>
                  </a:cubicBezTo>
                  <a:cubicBezTo>
                    <a:pt x="16067" y="2636"/>
                    <a:pt x="15752" y="1018"/>
                    <a:pt x="13743" y="54"/>
                  </a:cubicBezTo>
                  <a:cubicBezTo>
                    <a:pt x="13668" y="18"/>
                    <a:pt x="13588" y="0"/>
                    <a:pt x="135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6" name="Google Shape;12056;p48"/>
            <p:cNvSpPr/>
            <p:nvPr/>
          </p:nvSpPr>
          <p:spPr>
            <a:xfrm>
              <a:off x="-3478825" y="1795375"/>
              <a:ext cx="583400" cy="477950"/>
            </a:xfrm>
            <a:custGeom>
              <a:avLst/>
              <a:gdLst/>
              <a:ahLst/>
              <a:cxnLst/>
              <a:rect l="l" t="t" r="r" b="b"/>
              <a:pathLst>
                <a:path w="23336" h="19118" extrusionOk="0">
                  <a:moveTo>
                    <a:pt x="14050" y="1090"/>
                  </a:moveTo>
                  <a:cubicBezTo>
                    <a:pt x="16698" y="2361"/>
                    <a:pt x="15779" y="4708"/>
                    <a:pt x="15779" y="4708"/>
                  </a:cubicBezTo>
                  <a:cubicBezTo>
                    <a:pt x="19667" y="5197"/>
                    <a:pt x="18989" y="8474"/>
                    <a:pt x="18989" y="8474"/>
                  </a:cubicBezTo>
                  <a:cubicBezTo>
                    <a:pt x="23298" y="10039"/>
                    <a:pt x="21037" y="15076"/>
                    <a:pt x="21037" y="15076"/>
                  </a:cubicBezTo>
                  <a:cubicBezTo>
                    <a:pt x="19667" y="16887"/>
                    <a:pt x="16690" y="18035"/>
                    <a:pt x="16690" y="18035"/>
                  </a:cubicBezTo>
                  <a:cubicBezTo>
                    <a:pt x="16690" y="18035"/>
                    <a:pt x="15286" y="17023"/>
                    <a:pt x="13357" y="17023"/>
                  </a:cubicBezTo>
                  <a:cubicBezTo>
                    <a:pt x="13351" y="17023"/>
                    <a:pt x="13344" y="17023"/>
                    <a:pt x="13338" y="17023"/>
                  </a:cubicBezTo>
                  <a:cubicBezTo>
                    <a:pt x="13038" y="17023"/>
                    <a:pt x="12737" y="17050"/>
                    <a:pt x="12441" y="17101"/>
                  </a:cubicBezTo>
                  <a:cubicBezTo>
                    <a:pt x="12175" y="17147"/>
                    <a:pt x="11904" y="17169"/>
                    <a:pt x="11634" y="17169"/>
                  </a:cubicBezTo>
                  <a:cubicBezTo>
                    <a:pt x="9664" y="17169"/>
                    <a:pt x="8260" y="15957"/>
                    <a:pt x="8260" y="15957"/>
                  </a:cubicBezTo>
                  <a:cubicBezTo>
                    <a:pt x="7098" y="16453"/>
                    <a:pt x="6022" y="16667"/>
                    <a:pt x="5073" y="16667"/>
                  </a:cubicBezTo>
                  <a:cubicBezTo>
                    <a:pt x="2659" y="16667"/>
                    <a:pt x="1082" y="15288"/>
                    <a:pt x="1082" y="13708"/>
                  </a:cubicBezTo>
                  <a:cubicBezTo>
                    <a:pt x="1082" y="11507"/>
                    <a:pt x="3562" y="10187"/>
                    <a:pt x="3562" y="10187"/>
                  </a:cubicBezTo>
                  <a:cubicBezTo>
                    <a:pt x="3330" y="6079"/>
                    <a:pt x="7017" y="5880"/>
                    <a:pt x="7736" y="5880"/>
                  </a:cubicBezTo>
                  <a:cubicBezTo>
                    <a:pt x="7813" y="5880"/>
                    <a:pt x="7855" y="5882"/>
                    <a:pt x="7855" y="5882"/>
                  </a:cubicBezTo>
                  <a:cubicBezTo>
                    <a:pt x="7782" y="4122"/>
                    <a:pt x="11547" y="3095"/>
                    <a:pt x="13065" y="2801"/>
                  </a:cubicBezTo>
                  <a:cubicBezTo>
                    <a:pt x="14583" y="2508"/>
                    <a:pt x="14049" y="1090"/>
                    <a:pt x="14049" y="1090"/>
                  </a:cubicBezTo>
                  <a:close/>
                  <a:moveTo>
                    <a:pt x="14014" y="1"/>
                  </a:moveTo>
                  <a:cubicBezTo>
                    <a:pt x="13746" y="1"/>
                    <a:pt x="13488" y="102"/>
                    <a:pt x="13294" y="286"/>
                  </a:cubicBezTo>
                  <a:cubicBezTo>
                    <a:pt x="12970" y="594"/>
                    <a:pt x="12862" y="1050"/>
                    <a:pt x="13032" y="1461"/>
                  </a:cubicBezTo>
                  <a:cubicBezTo>
                    <a:pt x="13053" y="1530"/>
                    <a:pt x="13063" y="1625"/>
                    <a:pt x="13056" y="1677"/>
                  </a:cubicBezTo>
                  <a:cubicBezTo>
                    <a:pt x="13026" y="1692"/>
                    <a:pt x="12964" y="1718"/>
                    <a:pt x="12860" y="1739"/>
                  </a:cubicBezTo>
                  <a:cubicBezTo>
                    <a:pt x="12408" y="1825"/>
                    <a:pt x="10826" y="2160"/>
                    <a:pt x="9413" y="2807"/>
                  </a:cubicBezTo>
                  <a:cubicBezTo>
                    <a:pt x="8159" y="3380"/>
                    <a:pt x="7348" y="4063"/>
                    <a:pt x="6988" y="4846"/>
                  </a:cubicBezTo>
                  <a:cubicBezTo>
                    <a:pt x="6093" y="4954"/>
                    <a:pt x="4722" y="5300"/>
                    <a:pt x="3713" y="6368"/>
                  </a:cubicBezTo>
                  <a:cubicBezTo>
                    <a:pt x="2930" y="7197"/>
                    <a:pt x="2513" y="8281"/>
                    <a:pt x="2473" y="9597"/>
                  </a:cubicBezTo>
                  <a:cubicBezTo>
                    <a:pt x="1585" y="10224"/>
                    <a:pt x="0" y="11634"/>
                    <a:pt x="0" y="13708"/>
                  </a:cubicBezTo>
                  <a:cubicBezTo>
                    <a:pt x="0" y="16011"/>
                    <a:pt x="2180" y="17749"/>
                    <a:pt x="5074" y="17749"/>
                  </a:cubicBezTo>
                  <a:cubicBezTo>
                    <a:pt x="6055" y="17749"/>
                    <a:pt x="7074" y="17558"/>
                    <a:pt x="8112" y="17181"/>
                  </a:cubicBezTo>
                  <a:cubicBezTo>
                    <a:pt x="8797" y="17618"/>
                    <a:pt x="10063" y="18253"/>
                    <a:pt x="11634" y="18253"/>
                  </a:cubicBezTo>
                  <a:cubicBezTo>
                    <a:pt x="11966" y="18253"/>
                    <a:pt x="12298" y="18224"/>
                    <a:pt x="12626" y="18168"/>
                  </a:cubicBezTo>
                  <a:cubicBezTo>
                    <a:pt x="12868" y="18126"/>
                    <a:pt x="13112" y="18106"/>
                    <a:pt x="13358" y="18106"/>
                  </a:cubicBezTo>
                  <a:cubicBezTo>
                    <a:pt x="14894" y="18106"/>
                    <a:pt x="16046" y="18906"/>
                    <a:pt x="16057" y="18914"/>
                  </a:cubicBezTo>
                  <a:cubicBezTo>
                    <a:pt x="16244" y="19048"/>
                    <a:pt x="16466" y="19118"/>
                    <a:pt x="16690" y="19118"/>
                  </a:cubicBezTo>
                  <a:cubicBezTo>
                    <a:pt x="16822" y="19118"/>
                    <a:pt x="16954" y="19094"/>
                    <a:pt x="17080" y="19045"/>
                  </a:cubicBezTo>
                  <a:cubicBezTo>
                    <a:pt x="17213" y="18994"/>
                    <a:pt x="20362" y="17761"/>
                    <a:pt x="21900" y="15729"/>
                  </a:cubicBezTo>
                  <a:cubicBezTo>
                    <a:pt x="21949" y="15664"/>
                    <a:pt x="21991" y="15595"/>
                    <a:pt x="22024" y="15519"/>
                  </a:cubicBezTo>
                  <a:cubicBezTo>
                    <a:pt x="22078" y="15400"/>
                    <a:pt x="23335" y="12546"/>
                    <a:pt x="22304" y="10111"/>
                  </a:cubicBezTo>
                  <a:cubicBezTo>
                    <a:pt x="21877" y="9102"/>
                    <a:pt x="21144" y="8323"/>
                    <a:pt x="20116" y="7789"/>
                  </a:cubicBezTo>
                  <a:cubicBezTo>
                    <a:pt x="20099" y="7149"/>
                    <a:pt x="19945" y="6270"/>
                    <a:pt x="19363" y="5456"/>
                  </a:cubicBezTo>
                  <a:cubicBezTo>
                    <a:pt x="18822" y="4701"/>
                    <a:pt x="18038" y="4167"/>
                    <a:pt x="17023" y="3863"/>
                  </a:cubicBezTo>
                  <a:cubicBezTo>
                    <a:pt x="17053" y="2639"/>
                    <a:pt x="16531" y="1081"/>
                    <a:pt x="14519" y="114"/>
                  </a:cubicBezTo>
                  <a:cubicBezTo>
                    <a:pt x="14364" y="40"/>
                    <a:pt x="14195" y="1"/>
                    <a:pt x="14023" y="1"/>
                  </a:cubicBezTo>
                  <a:cubicBezTo>
                    <a:pt x="14020" y="1"/>
                    <a:pt x="14017" y="1"/>
                    <a:pt x="140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7" name="Google Shape;12057;p48"/>
            <p:cNvSpPr/>
            <p:nvPr/>
          </p:nvSpPr>
          <p:spPr>
            <a:xfrm>
              <a:off x="-3451575" y="2180750"/>
              <a:ext cx="507475" cy="347400"/>
            </a:xfrm>
            <a:custGeom>
              <a:avLst/>
              <a:gdLst/>
              <a:ahLst/>
              <a:cxnLst/>
              <a:rect l="l" t="t" r="r" b="b"/>
              <a:pathLst>
                <a:path w="20299" h="13896" extrusionOk="0">
                  <a:moveTo>
                    <a:pt x="588" y="1"/>
                  </a:moveTo>
                  <a:cubicBezTo>
                    <a:pt x="470" y="1"/>
                    <a:pt x="351" y="39"/>
                    <a:pt x="253" y="116"/>
                  </a:cubicBezTo>
                  <a:cubicBezTo>
                    <a:pt x="72" y="257"/>
                    <a:pt x="0" y="499"/>
                    <a:pt x="76" y="718"/>
                  </a:cubicBezTo>
                  <a:lnTo>
                    <a:pt x="3695" y="11232"/>
                  </a:lnTo>
                  <a:cubicBezTo>
                    <a:pt x="3711" y="11279"/>
                    <a:pt x="3732" y="11323"/>
                    <a:pt x="3761" y="11363"/>
                  </a:cubicBezTo>
                  <a:cubicBezTo>
                    <a:pt x="3796" y="11416"/>
                    <a:pt x="4109" y="11841"/>
                    <a:pt x="4748" y="11909"/>
                  </a:cubicBezTo>
                  <a:cubicBezTo>
                    <a:pt x="4989" y="12158"/>
                    <a:pt x="5452" y="12538"/>
                    <a:pt x="6103" y="12629"/>
                  </a:cubicBezTo>
                  <a:cubicBezTo>
                    <a:pt x="6370" y="12938"/>
                    <a:pt x="6847" y="13283"/>
                    <a:pt x="7552" y="13365"/>
                  </a:cubicBezTo>
                  <a:cubicBezTo>
                    <a:pt x="7806" y="13581"/>
                    <a:pt x="8320" y="13896"/>
                    <a:pt x="9148" y="13896"/>
                  </a:cubicBezTo>
                  <a:cubicBezTo>
                    <a:pt x="9448" y="13896"/>
                    <a:pt x="9765" y="13854"/>
                    <a:pt x="10096" y="13770"/>
                  </a:cubicBezTo>
                  <a:cubicBezTo>
                    <a:pt x="10369" y="13840"/>
                    <a:pt x="10648" y="13875"/>
                    <a:pt x="10928" y="13877"/>
                  </a:cubicBezTo>
                  <a:cubicBezTo>
                    <a:pt x="11312" y="13877"/>
                    <a:pt x="11648" y="13803"/>
                    <a:pt x="11933" y="13655"/>
                  </a:cubicBezTo>
                  <a:cubicBezTo>
                    <a:pt x="12111" y="13704"/>
                    <a:pt x="12358" y="13754"/>
                    <a:pt x="12622" y="13754"/>
                  </a:cubicBezTo>
                  <a:cubicBezTo>
                    <a:pt x="13038" y="13754"/>
                    <a:pt x="13337" y="13633"/>
                    <a:pt x="13549" y="13482"/>
                  </a:cubicBezTo>
                  <a:cubicBezTo>
                    <a:pt x="13698" y="13514"/>
                    <a:pt x="13850" y="13531"/>
                    <a:pt x="14002" y="13532"/>
                  </a:cubicBezTo>
                  <a:cubicBezTo>
                    <a:pt x="14358" y="13532"/>
                    <a:pt x="14618" y="13433"/>
                    <a:pt x="14806" y="13308"/>
                  </a:cubicBezTo>
                  <a:cubicBezTo>
                    <a:pt x="14878" y="13316"/>
                    <a:pt x="14950" y="13320"/>
                    <a:pt x="15022" y="13320"/>
                  </a:cubicBezTo>
                  <a:cubicBezTo>
                    <a:pt x="15626" y="13320"/>
                    <a:pt x="16124" y="13058"/>
                    <a:pt x="16425" y="12581"/>
                  </a:cubicBezTo>
                  <a:cubicBezTo>
                    <a:pt x="16451" y="12542"/>
                    <a:pt x="16470" y="12500"/>
                    <a:pt x="16484" y="12457"/>
                  </a:cubicBezTo>
                  <a:lnTo>
                    <a:pt x="20226" y="707"/>
                  </a:lnTo>
                  <a:cubicBezTo>
                    <a:pt x="20299" y="474"/>
                    <a:pt x="20209" y="221"/>
                    <a:pt x="20004" y="89"/>
                  </a:cubicBezTo>
                  <a:cubicBezTo>
                    <a:pt x="19914" y="30"/>
                    <a:pt x="19811" y="1"/>
                    <a:pt x="19709" y="1"/>
                  </a:cubicBezTo>
                  <a:cubicBezTo>
                    <a:pt x="19579" y="1"/>
                    <a:pt x="19450" y="47"/>
                    <a:pt x="19349" y="139"/>
                  </a:cubicBezTo>
                  <a:lnTo>
                    <a:pt x="18326" y="1052"/>
                  </a:lnTo>
                  <a:lnTo>
                    <a:pt x="18122" y="883"/>
                  </a:lnTo>
                  <a:cubicBezTo>
                    <a:pt x="18022" y="800"/>
                    <a:pt x="17900" y="759"/>
                    <a:pt x="17778" y="759"/>
                  </a:cubicBezTo>
                  <a:cubicBezTo>
                    <a:pt x="17643" y="759"/>
                    <a:pt x="17509" y="809"/>
                    <a:pt x="17405" y="908"/>
                  </a:cubicBezTo>
                  <a:lnTo>
                    <a:pt x="17058" y="1236"/>
                  </a:lnTo>
                  <a:cubicBezTo>
                    <a:pt x="16951" y="1114"/>
                    <a:pt x="16802" y="1052"/>
                    <a:pt x="16652" y="1052"/>
                  </a:cubicBezTo>
                  <a:cubicBezTo>
                    <a:pt x="16517" y="1052"/>
                    <a:pt x="16380" y="1103"/>
                    <a:pt x="16275" y="1206"/>
                  </a:cubicBezTo>
                  <a:lnTo>
                    <a:pt x="15709" y="1758"/>
                  </a:lnTo>
                  <a:lnTo>
                    <a:pt x="15453" y="1336"/>
                  </a:lnTo>
                  <a:cubicBezTo>
                    <a:pt x="15350" y="1168"/>
                    <a:pt x="15172" y="1077"/>
                    <a:pt x="14990" y="1077"/>
                  </a:cubicBezTo>
                  <a:cubicBezTo>
                    <a:pt x="14875" y="1077"/>
                    <a:pt x="14759" y="1113"/>
                    <a:pt x="14660" y="1189"/>
                  </a:cubicBezTo>
                  <a:lnTo>
                    <a:pt x="14078" y="1637"/>
                  </a:lnTo>
                  <a:lnTo>
                    <a:pt x="13453" y="1033"/>
                  </a:lnTo>
                  <a:cubicBezTo>
                    <a:pt x="13348" y="931"/>
                    <a:pt x="13212" y="881"/>
                    <a:pt x="13077" y="881"/>
                  </a:cubicBezTo>
                  <a:cubicBezTo>
                    <a:pt x="12935" y="881"/>
                    <a:pt x="12794" y="936"/>
                    <a:pt x="12688" y="1046"/>
                  </a:cubicBezTo>
                  <a:lnTo>
                    <a:pt x="12103" y="1650"/>
                  </a:lnTo>
                  <a:lnTo>
                    <a:pt x="11537" y="1142"/>
                  </a:lnTo>
                  <a:cubicBezTo>
                    <a:pt x="11434" y="1049"/>
                    <a:pt x="11304" y="1003"/>
                    <a:pt x="11175" y="1003"/>
                  </a:cubicBezTo>
                  <a:cubicBezTo>
                    <a:pt x="11030" y="1003"/>
                    <a:pt x="10885" y="1062"/>
                    <a:pt x="10779" y="1176"/>
                  </a:cubicBezTo>
                  <a:lnTo>
                    <a:pt x="10232" y="1767"/>
                  </a:lnTo>
                  <a:lnTo>
                    <a:pt x="9578" y="1112"/>
                  </a:lnTo>
                  <a:cubicBezTo>
                    <a:pt x="9473" y="1008"/>
                    <a:pt x="9335" y="954"/>
                    <a:pt x="9196" y="954"/>
                  </a:cubicBezTo>
                  <a:cubicBezTo>
                    <a:pt x="9086" y="954"/>
                    <a:pt x="8976" y="988"/>
                    <a:pt x="8881" y="1055"/>
                  </a:cubicBezTo>
                  <a:lnTo>
                    <a:pt x="8226" y="1522"/>
                  </a:lnTo>
                  <a:lnTo>
                    <a:pt x="7573" y="868"/>
                  </a:lnTo>
                  <a:cubicBezTo>
                    <a:pt x="7471" y="767"/>
                    <a:pt x="7333" y="710"/>
                    <a:pt x="7190" y="710"/>
                  </a:cubicBezTo>
                  <a:cubicBezTo>
                    <a:pt x="7162" y="710"/>
                    <a:pt x="7134" y="712"/>
                    <a:pt x="7106" y="717"/>
                  </a:cubicBezTo>
                  <a:cubicBezTo>
                    <a:pt x="6935" y="743"/>
                    <a:pt x="6788" y="850"/>
                    <a:pt x="6708" y="1004"/>
                  </a:cubicBezTo>
                  <a:lnTo>
                    <a:pt x="6560" y="1291"/>
                  </a:lnTo>
                  <a:lnTo>
                    <a:pt x="5924" y="817"/>
                  </a:lnTo>
                  <a:cubicBezTo>
                    <a:pt x="5830" y="748"/>
                    <a:pt x="5717" y="710"/>
                    <a:pt x="5600" y="710"/>
                  </a:cubicBezTo>
                  <a:cubicBezTo>
                    <a:pt x="5562" y="710"/>
                    <a:pt x="5525" y="713"/>
                    <a:pt x="5487" y="721"/>
                  </a:cubicBezTo>
                  <a:cubicBezTo>
                    <a:pt x="5336" y="754"/>
                    <a:pt x="5204" y="851"/>
                    <a:pt x="5128" y="987"/>
                  </a:cubicBezTo>
                  <a:lnTo>
                    <a:pt x="4968" y="1272"/>
                  </a:lnTo>
                  <a:lnTo>
                    <a:pt x="4218" y="699"/>
                  </a:lnTo>
                  <a:cubicBezTo>
                    <a:pt x="4123" y="626"/>
                    <a:pt x="4008" y="587"/>
                    <a:pt x="3889" y="587"/>
                  </a:cubicBezTo>
                  <a:cubicBezTo>
                    <a:pt x="3843" y="587"/>
                    <a:pt x="3797" y="593"/>
                    <a:pt x="3753" y="604"/>
                  </a:cubicBezTo>
                  <a:cubicBezTo>
                    <a:pt x="3591" y="646"/>
                    <a:pt x="3459" y="760"/>
                    <a:pt x="3393" y="913"/>
                  </a:cubicBezTo>
                  <a:lnTo>
                    <a:pt x="3358" y="992"/>
                  </a:lnTo>
                  <a:lnTo>
                    <a:pt x="2739" y="488"/>
                  </a:lnTo>
                  <a:cubicBezTo>
                    <a:pt x="2637" y="405"/>
                    <a:pt x="2517" y="366"/>
                    <a:pt x="2399" y="366"/>
                  </a:cubicBezTo>
                  <a:cubicBezTo>
                    <a:pt x="2177" y="366"/>
                    <a:pt x="1962" y="502"/>
                    <a:pt x="1884" y="735"/>
                  </a:cubicBezTo>
                  <a:lnTo>
                    <a:pt x="882" y="87"/>
                  </a:lnTo>
                  <a:cubicBezTo>
                    <a:pt x="792" y="29"/>
                    <a:pt x="690" y="1"/>
                    <a:pt x="5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8" name="Google Shape;12058;p48"/>
            <p:cNvSpPr/>
            <p:nvPr/>
          </p:nvSpPr>
          <p:spPr>
            <a:xfrm>
              <a:off x="-3466300" y="2167175"/>
              <a:ext cx="538775" cy="374500"/>
            </a:xfrm>
            <a:custGeom>
              <a:avLst/>
              <a:gdLst/>
              <a:ahLst/>
              <a:cxnLst/>
              <a:rect l="l" t="t" r="r" b="b"/>
              <a:pathLst>
                <a:path w="21551" h="14980" extrusionOk="0">
                  <a:moveTo>
                    <a:pt x="20297" y="1084"/>
                  </a:moveTo>
                  <a:lnTo>
                    <a:pt x="16556" y="12834"/>
                  </a:lnTo>
                  <a:cubicBezTo>
                    <a:pt x="16302" y="13236"/>
                    <a:pt x="15903" y="13320"/>
                    <a:pt x="15610" y="13320"/>
                  </a:cubicBezTo>
                  <a:cubicBezTo>
                    <a:pt x="15605" y="13320"/>
                    <a:pt x="15601" y="13320"/>
                    <a:pt x="15597" y="13320"/>
                  </a:cubicBezTo>
                  <a:cubicBezTo>
                    <a:pt x="15475" y="13320"/>
                    <a:pt x="15354" y="13304"/>
                    <a:pt x="15236" y="13275"/>
                  </a:cubicBezTo>
                  <a:cubicBezTo>
                    <a:pt x="15066" y="13474"/>
                    <a:pt x="14820" y="13532"/>
                    <a:pt x="14590" y="13532"/>
                  </a:cubicBezTo>
                  <a:cubicBezTo>
                    <a:pt x="14272" y="13532"/>
                    <a:pt x="13988" y="13420"/>
                    <a:pt x="13988" y="13420"/>
                  </a:cubicBezTo>
                  <a:cubicBezTo>
                    <a:pt x="13790" y="13679"/>
                    <a:pt x="13492" y="13755"/>
                    <a:pt x="13210" y="13755"/>
                  </a:cubicBezTo>
                  <a:cubicBezTo>
                    <a:pt x="12813" y="13755"/>
                    <a:pt x="12448" y="13604"/>
                    <a:pt x="12448" y="13604"/>
                  </a:cubicBezTo>
                  <a:cubicBezTo>
                    <a:pt x="12175" y="13816"/>
                    <a:pt x="11830" y="13878"/>
                    <a:pt x="11516" y="13878"/>
                  </a:cubicBezTo>
                  <a:cubicBezTo>
                    <a:pt x="11235" y="13875"/>
                    <a:pt x="10956" y="13833"/>
                    <a:pt x="10687" y="13751"/>
                  </a:cubicBezTo>
                  <a:cubicBezTo>
                    <a:pt x="10324" y="13856"/>
                    <a:pt x="10008" y="13897"/>
                    <a:pt x="9736" y="13897"/>
                  </a:cubicBezTo>
                  <a:cubicBezTo>
                    <a:pt x="8777" y="13897"/>
                    <a:pt x="8376" y="13384"/>
                    <a:pt x="8376" y="13384"/>
                  </a:cubicBezTo>
                  <a:cubicBezTo>
                    <a:pt x="7350" y="13347"/>
                    <a:pt x="6983" y="12651"/>
                    <a:pt x="6983" y="12651"/>
                  </a:cubicBezTo>
                  <a:cubicBezTo>
                    <a:pt x="6102" y="12651"/>
                    <a:pt x="5589" y="11916"/>
                    <a:pt x="5589" y="11916"/>
                  </a:cubicBezTo>
                  <a:cubicBezTo>
                    <a:pt x="5562" y="11919"/>
                    <a:pt x="5536" y="11920"/>
                    <a:pt x="5509" y="11920"/>
                  </a:cubicBezTo>
                  <a:cubicBezTo>
                    <a:pt x="5016" y="11920"/>
                    <a:pt x="4795" y="11598"/>
                    <a:pt x="4795" y="11598"/>
                  </a:cubicBezTo>
                  <a:lnTo>
                    <a:pt x="1175" y="1084"/>
                  </a:lnTo>
                  <a:lnTo>
                    <a:pt x="2838" y="2161"/>
                  </a:lnTo>
                  <a:lnTo>
                    <a:pt x="2985" y="1451"/>
                  </a:lnTo>
                  <a:lnTo>
                    <a:pt x="4158" y="2405"/>
                  </a:lnTo>
                  <a:lnTo>
                    <a:pt x="4476" y="1671"/>
                  </a:lnTo>
                  <a:lnTo>
                    <a:pt x="5724" y="2625"/>
                  </a:lnTo>
                  <a:lnTo>
                    <a:pt x="6188" y="1793"/>
                  </a:lnTo>
                  <a:lnTo>
                    <a:pt x="7337" y="2650"/>
                  </a:lnTo>
                  <a:lnTo>
                    <a:pt x="7777" y="1793"/>
                  </a:lnTo>
                  <a:lnTo>
                    <a:pt x="8756" y="2772"/>
                  </a:lnTo>
                  <a:lnTo>
                    <a:pt x="9782" y="2037"/>
                  </a:lnTo>
                  <a:lnTo>
                    <a:pt x="10834" y="3090"/>
                  </a:lnTo>
                  <a:lnTo>
                    <a:pt x="11763" y="2086"/>
                  </a:lnTo>
                  <a:lnTo>
                    <a:pt x="12717" y="2942"/>
                  </a:lnTo>
                  <a:lnTo>
                    <a:pt x="13663" y="1964"/>
                  </a:lnTo>
                  <a:lnTo>
                    <a:pt x="14623" y="2894"/>
                  </a:lnTo>
                  <a:lnTo>
                    <a:pt x="15578" y="2159"/>
                  </a:lnTo>
                  <a:lnTo>
                    <a:pt x="16189" y="3162"/>
                  </a:lnTo>
                  <a:lnTo>
                    <a:pt x="17240" y="2135"/>
                  </a:lnTo>
                  <a:lnTo>
                    <a:pt x="17387" y="2771"/>
                  </a:lnTo>
                  <a:lnTo>
                    <a:pt x="18366" y="1841"/>
                  </a:lnTo>
                  <a:lnTo>
                    <a:pt x="18928" y="2307"/>
                  </a:lnTo>
                  <a:lnTo>
                    <a:pt x="20297" y="1084"/>
                  </a:lnTo>
                  <a:close/>
                  <a:moveTo>
                    <a:pt x="20297" y="1"/>
                  </a:moveTo>
                  <a:cubicBezTo>
                    <a:pt x="20030" y="1"/>
                    <a:pt x="19774" y="99"/>
                    <a:pt x="19575" y="276"/>
                  </a:cubicBezTo>
                  <a:lnTo>
                    <a:pt x="18886" y="891"/>
                  </a:lnTo>
                  <a:cubicBezTo>
                    <a:pt x="18723" y="802"/>
                    <a:pt x="18544" y="759"/>
                    <a:pt x="18367" y="759"/>
                  </a:cubicBezTo>
                  <a:cubicBezTo>
                    <a:pt x="18095" y="759"/>
                    <a:pt x="17826" y="861"/>
                    <a:pt x="17620" y="1058"/>
                  </a:cubicBezTo>
                  <a:lnTo>
                    <a:pt x="17570" y="1105"/>
                  </a:lnTo>
                  <a:lnTo>
                    <a:pt x="17545" y="1097"/>
                  </a:lnTo>
                  <a:cubicBezTo>
                    <a:pt x="17445" y="1068"/>
                    <a:pt x="17342" y="1053"/>
                    <a:pt x="17241" y="1053"/>
                  </a:cubicBezTo>
                  <a:cubicBezTo>
                    <a:pt x="16962" y="1053"/>
                    <a:pt x="16689" y="1161"/>
                    <a:pt x="16484" y="1361"/>
                  </a:cubicBezTo>
                  <a:lnTo>
                    <a:pt x="16394" y="1449"/>
                  </a:lnTo>
                  <a:cubicBezTo>
                    <a:pt x="16181" y="1204"/>
                    <a:pt x="15880" y="1078"/>
                    <a:pt x="15577" y="1078"/>
                  </a:cubicBezTo>
                  <a:cubicBezTo>
                    <a:pt x="15346" y="1078"/>
                    <a:pt x="15114" y="1151"/>
                    <a:pt x="14918" y="1302"/>
                  </a:cubicBezTo>
                  <a:lnTo>
                    <a:pt x="14704" y="1466"/>
                  </a:lnTo>
                  <a:lnTo>
                    <a:pt x="14416" y="1187"/>
                  </a:lnTo>
                  <a:cubicBezTo>
                    <a:pt x="14206" y="983"/>
                    <a:pt x="13934" y="882"/>
                    <a:pt x="13663" y="882"/>
                  </a:cubicBezTo>
                  <a:cubicBezTo>
                    <a:pt x="13380" y="882"/>
                    <a:pt x="13097" y="992"/>
                    <a:pt x="12885" y="1212"/>
                  </a:cubicBezTo>
                  <a:lnTo>
                    <a:pt x="12663" y="1440"/>
                  </a:lnTo>
                  <a:lnTo>
                    <a:pt x="12487" y="1280"/>
                  </a:lnTo>
                  <a:cubicBezTo>
                    <a:pt x="12280" y="1095"/>
                    <a:pt x="12022" y="1004"/>
                    <a:pt x="11764" y="1004"/>
                  </a:cubicBezTo>
                  <a:cubicBezTo>
                    <a:pt x="11473" y="1004"/>
                    <a:pt x="11182" y="1121"/>
                    <a:pt x="10969" y="1351"/>
                  </a:cubicBezTo>
                  <a:lnTo>
                    <a:pt x="10805" y="1529"/>
                  </a:lnTo>
                  <a:lnTo>
                    <a:pt x="10548" y="1272"/>
                  </a:lnTo>
                  <a:cubicBezTo>
                    <a:pt x="10338" y="1062"/>
                    <a:pt x="10061" y="955"/>
                    <a:pt x="9782" y="955"/>
                  </a:cubicBezTo>
                  <a:cubicBezTo>
                    <a:pt x="9563" y="955"/>
                    <a:pt x="9342" y="1022"/>
                    <a:pt x="9153" y="1157"/>
                  </a:cubicBezTo>
                  <a:lnTo>
                    <a:pt x="8872" y="1357"/>
                  </a:lnTo>
                  <a:lnTo>
                    <a:pt x="8543" y="1027"/>
                  </a:lnTo>
                  <a:cubicBezTo>
                    <a:pt x="8331" y="816"/>
                    <a:pt x="8054" y="711"/>
                    <a:pt x="7777" y="711"/>
                  </a:cubicBezTo>
                  <a:cubicBezTo>
                    <a:pt x="7492" y="711"/>
                    <a:pt x="7208" y="822"/>
                    <a:pt x="6995" y="1044"/>
                  </a:cubicBezTo>
                  <a:lnTo>
                    <a:pt x="6834" y="925"/>
                  </a:lnTo>
                  <a:cubicBezTo>
                    <a:pt x="6641" y="781"/>
                    <a:pt x="6414" y="710"/>
                    <a:pt x="6188" y="710"/>
                  </a:cubicBezTo>
                  <a:cubicBezTo>
                    <a:pt x="5908" y="710"/>
                    <a:pt x="5629" y="818"/>
                    <a:pt x="5419" y="1029"/>
                  </a:cubicBezTo>
                  <a:lnTo>
                    <a:pt x="5134" y="812"/>
                  </a:lnTo>
                  <a:cubicBezTo>
                    <a:pt x="4940" y="664"/>
                    <a:pt x="4708" y="589"/>
                    <a:pt x="4476" y="589"/>
                  </a:cubicBezTo>
                  <a:cubicBezTo>
                    <a:pt x="4264" y="589"/>
                    <a:pt x="4052" y="651"/>
                    <a:pt x="3869" y="775"/>
                  </a:cubicBezTo>
                  <a:lnTo>
                    <a:pt x="3667" y="611"/>
                  </a:lnTo>
                  <a:cubicBezTo>
                    <a:pt x="3469" y="450"/>
                    <a:pt x="3227" y="369"/>
                    <a:pt x="2984" y="369"/>
                  </a:cubicBezTo>
                  <a:cubicBezTo>
                    <a:pt x="2768" y="369"/>
                    <a:pt x="2551" y="434"/>
                    <a:pt x="2364" y="564"/>
                  </a:cubicBezTo>
                  <a:lnTo>
                    <a:pt x="1763" y="175"/>
                  </a:lnTo>
                  <a:cubicBezTo>
                    <a:pt x="1583" y="59"/>
                    <a:pt x="1380" y="2"/>
                    <a:pt x="1176" y="2"/>
                  </a:cubicBezTo>
                  <a:cubicBezTo>
                    <a:pt x="940" y="2"/>
                    <a:pt x="704" y="80"/>
                    <a:pt x="508" y="232"/>
                  </a:cubicBezTo>
                  <a:cubicBezTo>
                    <a:pt x="145" y="516"/>
                    <a:pt x="1" y="1000"/>
                    <a:pt x="151" y="1437"/>
                  </a:cubicBezTo>
                  <a:lnTo>
                    <a:pt x="3771" y="11952"/>
                  </a:lnTo>
                  <a:cubicBezTo>
                    <a:pt x="3803" y="12044"/>
                    <a:pt x="3847" y="12133"/>
                    <a:pt x="3903" y="12214"/>
                  </a:cubicBezTo>
                  <a:cubicBezTo>
                    <a:pt x="4115" y="12521"/>
                    <a:pt x="4520" y="12846"/>
                    <a:pt x="5080" y="12960"/>
                  </a:cubicBezTo>
                  <a:cubicBezTo>
                    <a:pt x="5370" y="13229"/>
                    <a:pt x="5822" y="13546"/>
                    <a:pt x="6424" y="13675"/>
                  </a:cubicBezTo>
                  <a:cubicBezTo>
                    <a:pt x="6725" y="13973"/>
                    <a:pt x="7206" y="14308"/>
                    <a:pt x="7921" y="14425"/>
                  </a:cubicBezTo>
                  <a:cubicBezTo>
                    <a:pt x="8275" y="14686"/>
                    <a:pt x="8866" y="14979"/>
                    <a:pt x="9737" y="14979"/>
                  </a:cubicBezTo>
                  <a:cubicBezTo>
                    <a:pt x="10057" y="14978"/>
                    <a:pt x="10375" y="14940"/>
                    <a:pt x="10686" y="14869"/>
                  </a:cubicBezTo>
                  <a:cubicBezTo>
                    <a:pt x="10959" y="14929"/>
                    <a:pt x="11237" y="14960"/>
                    <a:pt x="11516" y="14961"/>
                  </a:cubicBezTo>
                  <a:cubicBezTo>
                    <a:pt x="11907" y="14961"/>
                    <a:pt x="12261" y="14896"/>
                    <a:pt x="12577" y="14768"/>
                  </a:cubicBezTo>
                  <a:cubicBezTo>
                    <a:pt x="12784" y="14813"/>
                    <a:pt x="12997" y="14837"/>
                    <a:pt x="13211" y="14838"/>
                  </a:cubicBezTo>
                  <a:cubicBezTo>
                    <a:pt x="13594" y="14838"/>
                    <a:pt x="13945" y="14752"/>
                    <a:pt x="14246" y="14591"/>
                  </a:cubicBezTo>
                  <a:cubicBezTo>
                    <a:pt x="14360" y="14606"/>
                    <a:pt x="14475" y="14614"/>
                    <a:pt x="14590" y="14614"/>
                  </a:cubicBezTo>
                  <a:cubicBezTo>
                    <a:pt x="14931" y="14614"/>
                    <a:pt x="15247" y="14541"/>
                    <a:pt x="15521" y="14401"/>
                  </a:cubicBezTo>
                  <a:cubicBezTo>
                    <a:pt x="15550" y="14402"/>
                    <a:pt x="15580" y="14402"/>
                    <a:pt x="15611" y="14402"/>
                  </a:cubicBezTo>
                  <a:cubicBezTo>
                    <a:pt x="16395" y="14402"/>
                    <a:pt x="17074" y="14041"/>
                    <a:pt x="17472" y="13411"/>
                  </a:cubicBezTo>
                  <a:cubicBezTo>
                    <a:pt x="17521" y="13334"/>
                    <a:pt x="17560" y="13249"/>
                    <a:pt x="17588" y="13162"/>
                  </a:cubicBezTo>
                  <a:lnTo>
                    <a:pt x="21329" y="1413"/>
                  </a:lnTo>
                  <a:cubicBezTo>
                    <a:pt x="21550" y="715"/>
                    <a:pt x="21030" y="2"/>
                    <a:pt x="20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9" name="Google Shape;12059;p48"/>
            <p:cNvSpPr/>
            <p:nvPr/>
          </p:nvSpPr>
          <p:spPr>
            <a:xfrm>
              <a:off x="-3406175" y="2195300"/>
              <a:ext cx="30100" cy="99250"/>
            </a:xfrm>
            <a:custGeom>
              <a:avLst/>
              <a:gdLst/>
              <a:ahLst/>
              <a:cxnLst/>
              <a:rect l="l" t="t" r="r" b="b"/>
              <a:pathLst>
                <a:path w="1204" h="3970" extrusionOk="0">
                  <a:moveTo>
                    <a:pt x="449" y="0"/>
                  </a:moveTo>
                  <a:lnTo>
                    <a:pt x="1" y="112"/>
                  </a:lnTo>
                  <a:lnTo>
                    <a:pt x="1204" y="3969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0" name="Google Shape;12060;p48"/>
            <p:cNvSpPr/>
            <p:nvPr/>
          </p:nvSpPr>
          <p:spPr>
            <a:xfrm>
              <a:off x="-3342175" y="2404550"/>
              <a:ext cx="21800" cy="77225"/>
            </a:xfrm>
            <a:custGeom>
              <a:avLst/>
              <a:gdLst/>
              <a:ahLst/>
              <a:cxnLst/>
              <a:rect l="l" t="t" r="r" b="b"/>
              <a:pathLst>
                <a:path w="872" h="3089" extrusionOk="0">
                  <a:moveTo>
                    <a:pt x="1" y="1"/>
                  </a:moveTo>
                  <a:lnTo>
                    <a:pt x="420" y="3089"/>
                  </a:lnTo>
                  <a:lnTo>
                    <a:pt x="872" y="29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1" name="Google Shape;12061;p48"/>
            <p:cNvSpPr/>
            <p:nvPr/>
          </p:nvSpPr>
          <p:spPr>
            <a:xfrm>
              <a:off x="-3305525" y="2434825"/>
              <a:ext cx="20000" cy="65375"/>
            </a:xfrm>
            <a:custGeom>
              <a:avLst/>
              <a:gdLst/>
              <a:ahLst/>
              <a:cxnLst/>
              <a:rect l="l" t="t" r="r" b="b"/>
              <a:pathLst>
                <a:path w="800" h="2615" extrusionOk="0">
                  <a:moveTo>
                    <a:pt x="1" y="1"/>
                  </a:moveTo>
                  <a:lnTo>
                    <a:pt x="349" y="2614"/>
                  </a:lnTo>
                  <a:lnTo>
                    <a:pt x="799" y="251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2" name="Google Shape;12062;p48"/>
            <p:cNvSpPr/>
            <p:nvPr/>
          </p:nvSpPr>
          <p:spPr>
            <a:xfrm>
              <a:off x="-3123125" y="2453150"/>
              <a:ext cx="15725" cy="64200"/>
            </a:xfrm>
            <a:custGeom>
              <a:avLst/>
              <a:gdLst/>
              <a:ahLst/>
              <a:cxnLst/>
              <a:rect l="l" t="t" r="r" b="b"/>
              <a:pathLst>
                <a:path w="629" h="2568" extrusionOk="0">
                  <a:moveTo>
                    <a:pt x="628" y="1"/>
                  </a:moveTo>
                  <a:lnTo>
                    <a:pt x="0" y="2496"/>
                  </a:lnTo>
                  <a:lnTo>
                    <a:pt x="455" y="2568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3" name="Google Shape;12063;p48"/>
            <p:cNvSpPr/>
            <p:nvPr/>
          </p:nvSpPr>
          <p:spPr>
            <a:xfrm>
              <a:off x="-3091850" y="2446750"/>
              <a:ext cx="22050" cy="67400"/>
            </a:xfrm>
            <a:custGeom>
              <a:avLst/>
              <a:gdLst/>
              <a:ahLst/>
              <a:cxnLst/>
              <a:rect l="l" t="t" r="r" b="b"/>
              <a:pathLst>
                <a:path w="882" h="2696" extrusionOk="0">
                  <a:moveTo>
                    <a:pt x="881" y="0"/>
                  </a:moveTo>
                  <a:lnTo>
                    <a:pt x="0" y="2585"/>
                  </a:lnTo>
                  <a:lnTo>
                    <a:pt x="448" y="2696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4" name="Google Shape;12064;p48"/>
            <p:cNvSpPr/>
            <p:nvPr/>
          </p:nvSpPr>
          <p:spPr>
            <a:xfrm>
              <a:off x="-3069825" y="2227100"/>
              <a:ext cx="12200" cy="57350"/>
            </a:xfrm>
            <a:custGeom>
              <a:avLst/>
              <a:gdLst/>
              <a:ahLst/>
              <a:cxnLst/>
              <a:rect l="l" t="t" r="r" b="b"/>
              <a:pathLst>
                <a:path w="488" h="2294" extrusionOk="0">
                  <a:moveTo>
                    <a:pt x="29" y="1"/>
                  </a:moveTo>
                  <a:lnTo>
                    <a:pt x="0" y="2294"/>
                  </a:lnTo>
                  <a:lnTo>
                    <a:pt x="487" y="53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5" name="Google Shape;12065;p48"/>
            <p:cNvSpPr/>
            <p:nvPr/>
          </p:nvSpPr>
          <p:spPr>
            <a:xfrm>
              <a:off x="-3041400" y="2217175"/>
              <a:ext cx="13700" cy="59050"/>
            </a:xfrm>
            <a:custGeom>
              <a:avLst/>
              <a:gdLst/>
              <a:ahLst/>
              <a:cxnLst/>
              <a:rect l="l" t="t" r="r" b="b"/>
              <a:pathLst>
                <a:path w="548" h="2362" extrusionOk="0">
                  <a:moveTo>
                    <a:pt x="90" y="1"/>
                  </a:moveTo>
                  <a:lnTo>
                    <a:pt x="0" y="2361"/>
                  </a:lnTo>
                  <a:lnTo>
                    <a:pt x="548" y="64"/>
                  </a:lnTo>
                  <a:lnTo>
                    <a:pt x="9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6" name="Google Shape;12066;p48"/>
            <p:cNvSpPr/>
            <p:nvPr/>
          </p:nvSpPr>
          <p:spPr>
            <a:xfrm>
              <a:off x="-3009300" y="2202675"/>
              <a:ext cx="22100" cy="55225"/>
            </a:xfrm>
            <a:custGeom>
              <a:avLst/>
              <a:gdLst/>
              <a:ahLst/>
              <a:cxnLst/>
              <a:rect l="l" t="t" r="r" b="b"/>
              <a:pathLst>
                <a:path w="884" h="2209" extrusionOk="0">
                  <a:moveTo>
                    <a:pt x="444" y="1"/>
                  </a:moveTo>
                  <a:lnTo>
                    <a:pt x="0" y="2208"/>
                  </a:lnTo>
                  <a:lnTo>
                    <a:pt x="884" y="137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7" name="Google Shape;12067;p48"/>
            <p:cNvSpPr/>
            <p:nvPr/>
          </p:nvSpPr>
          <p:spPr>
            <a:xfrm>
              <a:off x="-3373150" y="2201475"/>
              <a:ext cx="38775" cy="142600"/>
            </a:xfrm>
            <a:custGeom>
              <a:avLst/>
              <a:gdLst/>
              <a:ahLst/>
              <a:cxnLst/>
              <a:rect l="l" t="t" r="r" b="b"/>
              <a:pathLst>
                <a:path w="1551" h="5704" extrusionOk="0">
                  <a:moveTo>
                    <a:pt x="449" y="1"/>
                  </a:moveTo>
                  <a:lnTo>
                    <a:pt x="0" y="107"/>
                  </a:lnTo>
                  <a:lnTo>
                    <a:pt x="1551" y="5703"/>
                  </a:lnTo>
                  <a:lnTo>
                    <a:pt x="44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8" name="Google Shape;12068;p48"/>
            <p:cNvSpPr/>
            <p:nvPr/>
          </p:nvSpPr>
          <p:spPr>
            <a:xfrm>
              <a:off x="-3293800" y="2208075"/>
              <a:ext cx="19775" cy="94750"/>
            </a:xfrm>
            <a:custGeom>
              <a:avLst/>
              <a:gdLst/>
              <a:ahLst/>
              <a:cxnLst/>
              <a:rect l="l" t="t" r="r" b="b"/>
              <a:pathLst>
                <a:path w="791" h="3790" extrusionOk="0">
                  <a:moveTo>
                    <a:pt x="458" y="0"/>
                  </a:moveTo>
                  <a:lnTo>
                    <a:pt x="1" y="68"/>
                  </a:lnTo>
                  <a:lnTo>
                    <a:pt x="791" y="3789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9" name="Google Shape;12069;p48"/>
            <p:cNvSpPr/>
            <p:nvPr/>
          </p:nvSpPr>
          <p:spPr>
            <a:xfrm>
              <a:off x="-3258325" y="2211200"/>
              <a:ext cx="17025" cy="83350"/>
            </a:xfrm>
            <a:custGeom>
              <a:avLst/>
              <a:gdLst/>
              <a:ahLst/>
              <a:cxnLst/>
              <a:rect l="l" t="t" r="r" b="b"/>
              <a:pathLst>
                <a:path w="681" h="3334" extrusionOk="0">
                  <a:moveTo>
                    <a:pt x="457" y="0"/>
                  </a:moveTo>
                  <a:lnTo>
                    <a:pt x="0" y="63"/>
                  </a:lnTo>
                  <a:lnTo>
                    <a:pt x="681" y="3333"/>
                  </a:lnTo>
                  <a:lnTo>
                    <a:pt x="4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0" name="Google Shape;12070;p48"/>
            <p:cNvSpPr/>
            <p:nvPr/>
          </p:nvSpPr>
          <p:spPr>
            <a:xfrm>
              <a:off x="-3408500" y="2038475"/>
              <a:ext cx="195475" cy="74275"/>
            </a:xfrm>
            <a:custGeom>
              <a:avLst/>
              <a:gdLst/>
              <a:ahLst/>
              <a:cxnLst/>
              <a:rect l="l" t="t" r="r" b="b"/>
              <a:pathLst>
                <a:path w="7819" h="2971" extrusionOk="0">
                  <a:moveTo>
                    <a:pt x="635" y="1"/>
                  </a:moveTo>
                  <a:lnTo>
                    <a:pt x="0" y="279"/>
                  </a:lnTo>
                  <a:cubicBezTo>
                    <a:pt x="48" y="372"/>
                    <a:pt x="103" y="463"/>
                    <a:pt x="164" y="548"/>
                  </a:cubicBezTo>
                  <a:cubicBezTo>
                    <a:pt x="218" y="631"/>
                    <a:pt x="281" y="702"/>
                    <a:pt x="339" y="778"/>
                  </a:cubicBezTo>
                  <a:cubicBezTo>
                    <a:pt x="462" y="924"/>
                    <a:pt x="587" y="1066"/>
                    <a:pt x="727" y="1190"/>
                  </a:cubicBezTo>
                  <a:cubicBezTo>
                    <a:pt x="995" y="1451"/>
                    <a:pt x="1299" y="1663"/>
                    <a:pt x="1606" y="1863"/>
                  </a:cubicBezTo>
                  <a:cubicBezTo>
                    <a:pt x="2231" y="2248"/>
                    <a:pt x="2916" y="2502"/>
                    <a:pt x="3608" y="2676"/>
                  </a:cubicBezTo>
                  <a:cubicBezTo>
                    <a:pt x="4299" y="2862"/>
                    <a:pt x="5010" y="2922"/>
                    <a:pt x="5713" y="2969"/>
                  </a:cubicBezTo>
                  <a:cubicBezTo>
                    <a:pt x="5890" y="2969"/>
                    <a:pt x="6066" y="2970"/>
                    <a:pt x="6242" y="2970"/>
                  </a:cubicBezTo>
                  <a:cubicBezTo>
                    <a:pt x="6418" y="2970"/>
                    <a:pt x="6593" y="2969"/>
                    <a:pt x="6769" y="2967"/>
                  </a:cubicBezTo>
                  <a:lnTo>
                    <a:pt x="7819" y="2891"/>
                  </a:lnTo>
                  <a:lnTo>
                    <a:pt x="6769" y="2880"/>
                  </a:lnTo>
                  <a:cubicBezTo>
                    <a:pt x="6421" y="2857"/>
                    <a:pt x="6073" y="2825"/>
                    <a:pt x="5727" y="2797"/>
                  </a:cubicBezTo>
                  <a:cubicBezTo>
                    <a:pt x="5039" y="2693"/>
                    <a:pt x="4353" y="2578"/>
                    <a:pt x="3705" y="2343"/>
                  </a:cubicBezTo>
                  <a:cubicBezTo>
                    <a:pt x="3057" y="2123"/>
                    <a:pt x="2434" y="1830"/>
                    <a:pt x="1895" y="1431"/>
                  </a:cubicBezTo>
                  <a:cubicBezTo>
                    <a:pt x="1631" y="1227"/>
                    <a:pt x="1373" y="1014"/>
                    <a:pt x="1160" y="766"/>
                  </a:cubicBezTo>
                  <a:cubicBezTo>
                    <a:pt x="1047" y="647"/>
                    <a:pt x="950" y="517"/>
                    <a:pt x="858" y="387"/>
                  </a:cubicBezTo>
                  <a:cubicBezTo>
                    <a:pt x="816" y="320"/>
                    <a:pt x="765" y="256"/>
                    <a:pt x="731" y="188"/>
                  </a:cubicBezTo>
                  <a:cubicBezTo>
                    <a:pt x="695" y="127"/>
                    <a:pt x="663" y="66"/>
                    <a:pt x="6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1" name="Google Shape;12071;p48"/>
            <p:cNvSpPr/>
            <p:nvPr/>
          </p:nvSpPr>
          <p:spPr>
            <a:xfrm>
              <a:off x="-3302950" y="1928375"/>
              <a:ext cx="133000" cy="79350"/>
            </a:xfrm>
            <a:custGeom>
              <a:avLst/>
              <a:gdLst/>
              <a:ahLst/>
              <a:cxnLst/>
              <a:rect l="l" t="t" r="r" b="b"/>
              <a:pathLst>
                <a:path w="5320" h="3174" extrusionOk="0">
                  <a:moveTo>
                    <a:pt x="687" y="0"/>
                  </a:moveTo>
                  <a:lnTo>
                    <a:pt x="1" y="89"/>
                  </a:lnTo>
                  <a:cubicBezTo>
                    <a:pt x="17" y="171"/>
                    <a:pt x="39" y="252"/>
                    <a:pt x="69" y="331"/>
                  </a:cubicBezTo>
                  <a:cubicBezTo>
                    <a:pt x="92" y="405"/>
                    <a:pt x="125" y="470"/>
                    <a:pt x="153" y="538"/>
                  </a:cubicBezTo>
                  <a:cubicBezTo>
                    <a:pt x="214" y="669"/>
                    <a:pt x="284" y="797"/>
                    <a:pt x="364" y="918"/>
                  </a:cubicBezTo>
                  <a:cubicBezTo>
                    <a:pt x="516" y="1162"/>
                    <a:pt x="706" y="1371"/>
                    <a:pt x="900" y="1569"/>
                  </a:cubicBezTo>
                  <a:cubicBezTo>
                    <a:pt x="1302" y="1957"/>
                    <a:pt x="1772" y="2244"/>
                    <a:pt x="2259" y="2464"/>
                  </a:cubicBezTo>
                  <a:cubicBezTo>
                    <a:pt x="2499" y="2585"/>
                    <a:pt x="2754" y="2664"/>
                    <a:pt x="3004" y="2754"/>
                  </a:cubicBezTo>
                  <a:cubicBezTo>
                    <a:pt x="3256" y="2835"/>
                    <a:pt x="3514" y="2893"/>
                    <a:pt x="3767" y="2959"/>
                  </a:cubicBezTo>
                  <a:cubicBezTo>
                    <a:pt x="4027" y="3003"/>
                    <a:pt x="4283" y="3055"/>
                    <a:pt x="4542" y="3092"/>
                  </a:cubicBezTo>
                  <a:lnTo>
                    <a:pt x="5320" y="3173"/>
                  </a:lnTo>
                  <a:lnTo>
                    <a:pt x="4558" y="3008"/>
                  </a:lnTo>
                  <a:cubicBezTo>
                    <a:pt x="4307" y="2942"/>
                    <a:pt x="4060" y="2863"/>
                    <a:pt x="3814" y="2792"/>
                  </a:cubicBezTo>
                  <a:cubicBezTo>
                    <a:pt x="3572" y="2699"/>
                    <a:pt x="3329" y="2616"/>
                    <a:pt x="3096" y="2511"/>
                  </a:cubicBezTo>
                  <a:cubicBezTo>
                    <a:pt x="2866" y="2398"/>
                    <a:pt x="2632" y="2296"/>
                    <a:pt x="2420" y="2159"/>
                  </a:cubicBezTo>
                  <a:cubicBezTo>
                    <a:pt x="1987" y="1901"/>
                    <a:pt x="1589" y="1590"/>
                    <a:pt x="1280" y="1214"/>
                  </a:cubicBezTo>
                  <a:cubicBezTo>
                    <a:pt x="1132" y="1023"/>
                    <a:pt x="989" y="828"/>
                    <a:pt x="889" y="616"/>
                  </a:cubicBezTo>
                  <a:cubicBezTo>
                    <a:pt x="837" y="513"/>
                    <a:pt x="792" y="406"/>
                    <a:pt x="755" y="296"/>
                  </a:cubicBezTo>
                  <a:cubicBezTo>
                    <a:pt x="742" y="243"/>
                    <a:pt x="720" y="189"/>
                    <a:pt x="711" y="137"/>
                  </a:cubicBezTo>
                  <a:cubicBezTo>
                    <a:pt x="700" y="92"/>
                    <a:pt x="692" y="47"/>
                    <a:pt x="6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2" name="Google Shape;12072;p48"/>
            <p:cNvSpPr/>
            <p:nvPr/>
          </p:nvSpPr>
          <p:spPr>
            <a:xfrm>
              <a:off x="-3194950" y="1894800"/>
              <a:ext cx="137275" cy="43000"/>
            </a:xfrm>
            <a:custGeom>
              <a:avLst/>
              <a:gdLst/>
              <a:ahLst/>
              <a:cxnLst/>
              <a:rect l="l" t="t" r="r" b="b"/>
              <a:pathLst>
                <a:path w="5491" h="1720" extrusionOk="0">
                  <a:moveTo>
                    <a:pt x="5035" y="1"/>
                  </a:moveTo>
                  <a:cubicBezTo>
                    <a:pt x="4898" y="133"/>
                    <a:pt x="4712" y="276"/>
                    <a:pt x="4536" y="401"/>
                  </a:cubicBezTo>
                  <a:cubicBezTo>
                    <a:pt x="4352" y="525"/>
                    <a:pt x="4164" y="645"/>
                    <a:pt x="3967" y="752"/>
                  </a:cubicBezTo>
                  <a:cubicBezTo>
                    <a:pt x="3572" y="970"/>
                    <a:pt x="3156" y="1146"/>
                    <a:pt x="2725" y="1277"/>
                  </a:cubicBezTo>
                  <a:cubicBezTo>
                    <a:pt x="2292" y="1407"/>
                    <a:pt x="1842" y="1506"/>
                    <a:pt x="1385" y="1540"/>
                  </a:cubicBezTo>
                  <a:cubicBezTo>
                    <a:pt x="1191" y="1562"/>
                    <a:pt x="997" y="1571"/>
                    <a:pt x="802" y="1571"/>
                  </a:cubicBezTo>
                  <a:cubicBezTo>
                    <a:pt x="536" y="1571"/>
                    <a:pt x="269" y="1555"/>
                    <a:pt x="1" y="1533"/>
                  </a:cubicBezTo>
                  <a:lnTo>
                    <a:pt x="1" y="1533"/>
                  </a:lnTo>
                  <a:cubicBezTo>
                    <a:pt x="455" y="1627"/>
                    <a:pt x="919" y="1707"/>
                    <a:pt x="1390" y="1714"/>
                  </a:cubicBezTo>
                  <a:cubicBezTo>
                    <a:pt x="1474" y="1718"/>
                    <a:pt x="1559" y="1720"/>
                    <a:pt x="1644" y="1720"/>
                  </a:cubicBezTo>
                  <a:cubicBezTo>
                    <a:pt x="2031" y="1720"/>
                    <a:pt x="2420" y="1679"/>
                    <a:pt x="2806" y="1613"/>
                  </a:cubicBezTo>
                  <a:cubicBezTo>
                    <a:pt x="3279" y="1532"/>
                    <a:pt x="3742" y="1401"/>
                    <a:pt x="4188" y="1222"/>
                  </a:cubicBezTo>
                  <a:cubicBezTo>
                    <a:pt x="4641" y="1040"/>
                    <a:pt x="5061" y="832"/>
                    <a:pt x="5490" y="524"/>
                  </a:cubicBezTo>
                  <a:lnTo>
                    <a:pt x="50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3" name="Google Shape;12073;p48"/>
            <p:cNvSpPr/>
            <p:nvPr/>
          </p:nvSpPr>
          <p:spPr>
            <a:xfrm>
              <a:off x="-3098450" y="1995700"/>
              <a:ext cx="114050" cy="54400"/>
            </a:xfrm>
            <a:custGeom>
              <a:avLst/>
              <a:gdLst/>
              <a:ahLst/>
              <a:cxnLst/>
              <a:rect l="l" t="t" r="r" b="b"/>
              <a:pathLst>
                <a:path w="4562" h="2176" extrusionOk="0">
                  <a:moveTo>
                    <a:pt x="3898" y="0"/>
                  </a:moveTo>
                  <a:cubicBezTo>
                    <a:pt x="3891" y="33"/>
                    <a:pt x="3881" y="66"/>
                    <a:pt x="3867" y="98"/>
                  </a:cubicBezTo>
                  <a:cubicBezTo>
                    <a:pt x="3855" y="136"/>
                    <a:pt x="3833" y="176"/>
                    <a:pt x="3816" y="216"/>
                  </a:cubicBezTo>
                  <a:cubicBezTo>
                    <a:pt x="3777" y="297"/>
                    <a:pt x="3731" y="375"/>
                    <a:pt x="3681" y="451"/>
                  </a:cubicBezTo>
                  <a:cubicBezTo>
                    <a:pt x="3583" y="606"/>
                    <a:pt x="3457" y="746"/>
                    <a:pt x="3324" y="884"/>
                  </a:cubicBezTo>
                  <a:cubicBezTo>
                    <a:pt x="3052" y="1153"/>
                    <a:pt x="2718" y="1371"/>
                    <a:pt x="2361" y="1548"/>
                  </a:cubicBezTo>
                  <a:cubicBezTo>
                    <a:pt x="2005" y="1733"/>
                    <a:pt x="1614" y="1852"/>
                    <a:pt x="1221" y="1964"/>
                  </a:cubicBezTo>
                  <a:cubicBezTo>
                    <a:pt x="1020" y="2006"/>
                    <a:pt x="819" y="2050"/>
                    <a:pt x="616" y="2089"/>
                  </a:cubicBezTo>
                  <a:lnTo>
                    <a:pt x="1" y="2174"/>
                  </a:lnTo>
                  <a:lnTo>
                    <a:pt x="624" y="2176"/>
                  </a:lnTo>
                  <a:cubicBezTo>
                    <a:pt x="833" y="2166"/>
                    <a:pt x="1041" y="2148"/>
                    <a:pt x="1250" y="2134"/>
                  </a:cubicBezTo>
                  <a:cubicBezTo>
                    <a:pt x="1665" y="2077"/>
                    <a:pt x="2086" y="2012"/>
                    <a:pt x="2492" y="1868"/>
                  </a:cubicBezTo>
                  <a:cubicBezTo>
                    <a:pt x="2899" y="1733"/>
                    <a:pt x="3299" y="1548"/>
                    <a:pt x="3660" y="1281"/>
                  </a:cubicBezTo>
                  <a:cubicBezTo>
                    <a:pt x="3836" y="1143"/>
                    <a:pt x="4011" y="997"/>
                    <a:pt x="4161" y="820"/>
                  </a:cubicBezTo>
                  <a:cubicBezTo>
                    <a:pt x="4239" y="733"/>
                    <a:pt x="4312" y="641"/>
                    <a:pt x="4377" y="543"/>
                  </a:cubicBezTo>
                  <a:cubicBezTo>
                    <a:pt x="4409" y="492"/>
                    <a:pt x="4443" y="445"/>
                    <a:pt x="4471" y="388"/>
                  </a:cubicBezTo>
                  <a:cubicBezTo>
                    <a:pt x="4507" y="328"/>
                    <a:pt x="4536" y="265"/>
                    <a:pt x="4562" y="200"/>
                  </a:cubicBezTo>
                  <a:lnTo>
                    <a:pt x="38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4" name="Google Shape;12074;p48"/>
            <p:cNvSpPr/>
            <p:nvPr/>
          </p:nvSpPr>
          <p:spPr>
            <a:xfrm>
              <a:off x="-3344625" y="1959550"/>
              <a:ext cx="135850" cy="62650"/>
            </a:xfrm>
            <a:custGeom>
              <a:avLst/>
              <a:gdLst/>
              <a:ahLst/>
              <a:cxnLst/>
              <a:rect l="l" t="t" r="r" b="b"/>
              <a:pathLst>
                <a:path w="5434" h="2506" extrusionOk="0">
                  <a:moveTo>
                    <a:pt x="99" y="0"/>
                  </a:moveTo>
                  <a:lnTo>
                    <a:pt x="99" y="0"/>
                  </a:lnTo>
                  <a:cubicBezTo>
                    <a:pt x="1" y="547"/>
                    <a:pt x="257" y="1143"/>
                    <a:pt x="673" y="1536"/>
                  </a:cubicBezTo>
                  <a:cubicBezTo>
                    <a:pt x="1089" y="1943"/>
                    <a:pt x="1629" y="2182"/>
                    <a:pt x="2168" y="2331"/>
                  </a:cubicBezTo>
                  <a:cubicBezTo>
                    <a:pt x="2304" y="2366"/>
                    <a:pt x="2442" y="2384"/>
                    <a:pt x="2579" y="2411"/>
                  </a:cubicBezTo>
                  <a:cubicBezTo>
                    <a:pt x="2715" y="2433"/>
                    <a:pt x="2852" y="2468"/>
                    <a:pt x="2990" y="2470"/>
                  </a:cubicBezTo>
                  <a:lnTo>
                    <a:pt x="3404" y="2494"/>
                  </a:lnTo>
                  <a:lnTo>
                    <a:pt x="3609" y="2506"/>
                  </a:lnTo>
                  <a:lnTo>
                    <a:pt x="3816" y="2495"/>
                  </a:lnTo>
                  <a:cubicBezTo>
                    <a:pt x="4089" y="2478"/>
                    <a:pt x="4363" y="2475"/>
                    <a:pt x="4632" y="2428"/>
                  </a:cubicBezTo>
                  <a:cubicBezTo>
                    <a:pt x="4901" y="2381"/>
                    <a:pt x="5169" y="2336"/>
                    <a:pt x="5434" y="2270"/>
                  </a:cubicBezTo>
                  <a:cubicBezTo>
                    <a:pt x="5161" y="2234"/>
                    <a:pt x="4892" y="2218"/>
                    <a:pt x="4624" y="2202"/>
                  </a:cubicBezTo>
                  <a:cubicBezTo>
                    <a:pt x="4491" y="2199"/>
                    <a:pt x="4357" y="2187"/>
                    <a:pt x="4225" y="2170"/>
                  </a:cubicBezTo>
                  <a:cubicBezTo>
                    <a:pt x="4093" y="2156"/>
                    <a:pt x="3961" y="2148"/>
                    <a:pt x="3828" y="2136"/>
                  </a:cubicBezTo>
                  <a:cubicBezTo>
                    <a:pt x="3302" y="2085"/>
                    <a:pt x="2784" y="2007"/>
                    <a:pt x="2283" y="1885"/>
                  </a:cubicBezTo>
                  <a:lnTo>
                    <a:pt x="1915" y="1777"/>
                  </a:lnTo>
                  <a:cubicBezTo>
                    <a:pt x="1788" y="1748"/>
                    <a:pt x="1684" y="1679"/>
                    <a:pt x="1562" y="1638"/>
                  </a:cubicBezTo>
                  <a:cubicBezTo>
                    <a:pt x="1441" y="1598"/>
                    <a:pt x="1332" y="1535"/>
                    <a:pt x="1224" y="1471"/>
                  </a:cubicBezTo>
                  <a:cubicBezTo>
                    <a:pt x="1110" y="1414"/>
                    <a:pt x="1011" y="1343"/>
                    <a:pt x="910" y="1267"/>
                  </a:cubicBezTo>
                  <a:cubicBezTo>
                    <a:pt x="707" y="1118"/>
                    <a:pt x="533" y="934"/>
                    <a:pt x="395" y="725"/>
                  </a:cubicBezTo>
                  <a:cubicBezTo>
                    <a:pt x="246" y="507"/>
                    <a:pt x="145" y="260"/>
                    <a:pt x="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5" name="Google Shape;12075;p48"/>
            <p:cNvSpPr/>
            <p:nvPr/>
          </p:nvSpPr>
          <p:spPr>
            <a:xfrm>
              <a:off x="-3249025" y="1876475"/>
              <a:ext cx="103250" cy="59200"/>
            </a:xfrm>
            <a:custGeom>
              <a:avLst/>
              <a:gdLst/>
              <a:ahLst/>
              <a:cxnLst/>
              <a:rect l="l" t="t" r="r" b="b"/>
              <a:pathLst>
                <a:path w="4130" h="2368" extrusionOk="0">
                  <a:moveTo>
                    <a:pt x="3747" y="1"/>
                  </a:moveTo>
                  <a:cubicBezTo>
                    <a:pt x="3445" y="1"/>
                    <a:pt x="3144" y="23"/>
                    <a:pt x="2847" y="73"/>
                  </a:cubicBezTo>
                  <a:cubicBezTo>
                    <a:pt x="2418" y="136"/>
                    <a:pt x="1999" y="251"/>
                    <a:pt x="1596" y="412"/>
                  </a:cubicBezTo>
                  <a:cubicBezTo>
                    <a:pt x="1196" y="587"/>
                    <a:pt x="800" y="808"/>
                    <a:pt x="485" y="1139"/>
                  </a:cubicBezTo>
                  <a:cubicBezTo>
                    <a:pt x="330" y="1304"/>
                    <a:pt x="194" y="1492"/>
                    <a:pt x="113" y="1709"/>
                  </a:cubicBezTo>
                  <a:cubicBezTo>
                    <a:pt x="39" y="1922"/>
                    <a:pt x="1" y="2162"/>
                    <a:pt x="83" y="2368"/>
                  </a:cubicBezTo>
                  <a:cubicBezTo>
                    <a:pt x="138" y="1937"/>
                    <a:pt x="425" y="1640"/>
                    <a:pt x="726" y="1403"/>
                  </a:cubicBezTo>
                  <a:cubicBezTo>
                    <a:pt x="1038" y="1166"/>
                    <a:pt x="1405" y="1000"/>
                    <a:pt x="1773" y="838"/>
                  </a:cubicBezTo>
                  <a:cubicBezTo>
                    <a:pt x="2149" y="689"/>
                    <a:pt x="2534" y="548"/>
                    <a:pt x="2931" y="423"/>
                  </a:cubicBezTo>
                  <a:cubicBezTo>
                    <a:pt x="3325" y="288"/>
                    <a:pt x="3728" y="176"/>
                    <a:pt x="4130" y="12"/>
                  </a:cubicBezTo>
                  <a:cubicBezTo>
                    <a:pt x="4002" y="5"/>
                    <a:pt x="3875" y="1"/>
                    <a:pt x="37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6" name="Google Shape;12076;p48"/>
            <p:cNvSpPr/>
            <p:nvPr/>
          </p:nvSpPr>
          <p:spPr>
            <a:xfrm>
              <a:off x="-3400975" y="2074525"/>
              <a:ext cx="153825" cy="70900"/>
            </a:xfrm>
            <a:custGeom>
              <a:avLst/>
              <a:gdLst/>
              <a:ahLst/>
              <a:cxnLst/>
              <a:rect l="l" t="t" r="r" b="b"/>
              <a:pathLst>
                <a:path w="6153" h="2836" extrusionOk="0">
                  <a:moveTo>
                    <a:pt x="17" y="0"/>
                  </a:moveTo>
                  <a:cubicBezTo>
                    <a:pt x="0" y="308"/>
                    <a:pt x="110" y="616"/>
                    <a:pt x="261" y="891"/>
                  </a:cubicBezTo>
                  <a:cubicBezTo>
                    <a:pt x="428" y="1156"/>
                    <a:pt x="626" y="1413"/>
                    <a:pt x="874" y="1608"/>
                  </a:cubicBezTo>
                  <a:cubicBezTo>
                    <a:pt x="1356" y="2021"/>
                    <a:pt x="1934" y="2290"/>
                    <a:pt x="2521" y="2483"/>
                  </a:cubicBezTo>
                  <a:cubicBezTo>
                    <a:pt x="2668" y="2533"/>
                    <a:pt x="2820" y="2561"/>
                    <a:pt x="2969" y="2601"/>
                  </a:cubicBezTo>
                  <a:cubicBezTo>
                    <a:pt x="3119" y="2634"/>
                    <a:pt x="3267" y="2684"/>
                    <a:pt x="3420" y="2700"/>
                  </a:cubicBezTo>
                  <a:lnTo>
                    <a:pt x="3875" y="2765"/>
                  </a:lnTo>
                  <a:lnTo>
                    <a:pt x="4104" y="2797"/>
                  </a:lnTo>
                  <a:cubicBezTo>
                    <a:pt x="4179" y="2805"/>
                    <a:pt x="4256" y="2806"/>
                    <a:pt x="4332" y="2811"/>
                  </a:cubicBezTo>
                  <a:cubicBezTo>
                    <a:pt x="4564" y="2820"/>
                    <a:pt x="4796" y="2835"/>
                    <a:pt x="5027" y="2835"/>
                  </a:cubicBezTo>
                  <a:cubicBezTo>
                    <a:pt x="5099" y="2835"/>
                    <a:pt x="5172" y="2834"/>
                    <a:pt x="5244" y="2830"/>
                  </a:cubicBezTo>
                  <a:cubicBezTo>
                    <a:pt x="5549" y="2812"/>
                    <a:pt x="5852" y="2795"/>
                    <a:pt x="6153" y="2757"/>
                  </a:cubicBezTo>
                  <a:cubicBezTo>
                    <a:pt x="5853" y="2693"/>
                    <a:pt x="5556" y="2650"/>
                    <a:pt x="5259" y="2604"/>
                  </a:cubicBezTo>
                  <a:cubicBezTo>
                    <a:pt x="5111" y="2588"/>
                    <a:pt x="4964" y="2558"/>
                    <a:pt x="4818" y="2529"/>
                  </a:cubicBezTo>
                  <a:lnTo>
                    <a:pt x="4378" y="2454"/>
                  </a:lnTo>
                  <a:cubicBezTo>
                    <a:pt x="3794" y="2344"/>
                    <a:pt x="3219" y="2217"/>
                    <a:pt x="2660" y="2046"/>
                  </a:cubicBezTo>
                  <a:cubicBezTo>
                    <a:pt x="2386" y="1952"/>
                    <a:pt x="2107" y="1863"/>
                    <a:pt x="1849" y="1738"/>
                  </a:cubicBezTo>
                  <a:lnTo>
                    <a:pt x="1649" y="1652"/>
                  </a:lnTo>
                  <a:lnTo>
                    <a:pt x="1461" y="1547"/>
                  </a:lnTo>
                  <a:lnTo>
                    <a:pt x="1272" y="1444"/>
                  </a:lnTo>
                  <a:cubicBezTo>
                    <a:pt x="1211" y="1407"/>
                    <a:pt x="1153" y="1365"/>
                    <a:pt x="1094" y="1325"/>
                  </a:cubicBezTo>
                  <a:cubicBezTo>
                    <a:pt x="627" y="1005"/>
                    <a:pt x="193" y="585"/>
                    <a:pt x="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7" name="Google Shape;12077;p48"/>
            <p:cNvSpPr/>
            <p:nvPr/>
          </p:nvSpPr>
          <p:spPr>
            <a:xfrm>
              <a:off x="-3216525" y="2130475"/>
              <a:ext cx="46000" cy="29925"/>
            </a:xfrm>
            <a:custGeom>
              <a:avLst/>
              <a:gdLst/>
              <a:ahLst/>
              <a:cxnLst/>
              <a:rect l="l" t="t" r="r" b="b"/>
              <a:pathLst>
                <a:path w="1840" h="1197" extrusionOk="0">
                  <a:moveTo>
                    <a:pt x="1434" y="0"/>
                  </a:moveTo>
                  <a:cubicBezTo>
                    <a:pt x="1382" y="0"/>
                    <a:pt x="1330" y="12"/>
                    <a:pt x="1284" y="35"/>
                  </a:cubicBezTo>
                  <a:lnTo>
                    <a:pt x="254" y="519"/>
                  </a:lnTo>
                  <a:cubicBezTo>
                    <a:pt x="77" y="602"/>
                    <a:pt x="1" y="814"/>
                    <a:pt x="84" y="992"/>
                  </a:cubicBezTo>
                  <a:cubicBezTo>
                    <a:pt x="143" y="1117"/>
                    <a:pt x="269" y="1195"/>
                    <a:pt x="406" y="1196"/>
                  </a:cubicBezTo>
                  <a:cubicBezTo>
                    <a:pt x="458" y="1196"/>
                    <a:pt x="509" y="1184"/>
                    <a:pt x="557" y="1162"/>
                  </a:cubicBezTo>
                  <a:lnTo>
                    <a:pt x="1586" y="678"/>
                  </a:lnTo>
                  <a:cubicBezTo>
                    <a:pt x="1764" y="593"/>
                    <a:pt x="1840" y="382"/>
                    <a:pt x="1756" y="204"/>
                  </a:cubicBezTo>
                  <a:cubicBezTo>
                    <a:pt x="1697" y="80"/>
                    <a:pt x="1572" y="0"/>
                    <a:pt x="14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8" name="Google Shape;12078;p48"/>
            <p:cNvSpPr/>
            <p:nvPr/>
          </p:nvSpPr>
          <p:spPr>
            <a:xfrm>
              <a:off x="-3220400" y="2127100"/>
              <a:ext cx="53000" cy="36650"/>
            </a:xfrm>
            <a:custGeom>
              <a:avLst/>
              <a:gdLst/>
              <a:ahLst/>
              <a:cxnLst/>
              <a:rect l="l" t="t" r="r" b="b"/>
              <a:pathLst>
                <a:path w="2120" h="1466" extrusionOk="0">
                  <a:moveTo>
                    <a:pt x="1589" y="271"/>
                  </a:moveTo>
                  <a:cubicBezTo>
                    <a:pt x="1693" y="271"/>
                    <a:pt x="1782" y="343"/>
                    <a:pt x="1805" y="443"/>
                  </a:cubicBezTo>
                  <a:cubicBezTo>
                    <a:pt x="1827" y="544"/>
                    <a:pt x="1776" y="646"/>
                    <a:pt x="1684" y="691"/>
                  </a:cubicBezTo>
                  <a:lnTo>
                    <a:pt x="654" y="1175"/>
                  </a:lnTo>
                  <a:cubicBezTo>
                    <a:pt x="624" y="1189"/>
                    <a:pt x="592" y="1196"/>
                    <a:pt x="561" y="1196"/>
                  </a:cubicBezTo>
                  <a:cubicBezTo>
                    <a:pt x="479" y="1196"/>
                    <a:pt x="399" y="1149"/>
                    <a:pt x="362" y="1069"/>
                  </a:cubicBezTo>
                  <a:cubicBezTo>
                    <a:pt x="310" y="960"/>
                    <a:pt x="356" y="829"/>
                    <a:pt x="467" y="777"/>
                  </a:cubicBezTo>
                  <a:lnTo>
                    <a:pt x="1496" y="293"/>
                  </a:lnTo>
                  <a:cubicBezTo>
                    <a:pt x="1525" y="278"/>
                    <a:pt x="1557" y="271"/>
                    <a:pt x="1589" y="271"/>
                  </a:cubicBezTo>
                  <a:close/>
                  <a:moveTo>
                    <a:pt x="1582" y="1"/>
                  </a:moveTo>
                  <a:cubicBezTo>
                    <a:pt x="1512" y="1"/>
                    <a:pt x="1443" y="17"/>
                    <a:pt x="1380" y="48"/>
                  </a:cubicBezTo>
                  <a:lnTo>
                    <a:pt x="352" y="532"/>
                  </a:lnTo>
                  <a:cubicBezTo>
                    <a:pt x="107" y="647"/>
                    <a:pt x="1" y="939"/>
                    <a:pt x="117" y="1184"/>
                  </a:cubicBezTo>
                  <a:cubicBezTo>
                    <a:pt x="198" y="1357"/>
                    <a:pt x="371" y="1466"/>
                    <a:pt x="561" y="1466"/>
                  </a:cubicBezTo>
                  <a:cubicBezTo>
                    <a:pt x="634" y="1466"/>
                    <a:pt x="704" y="1450"/>
                    <a:pt x="770" y="1419"/>
                  </a:cubicBezTo>
                  <a:lnTo>
                    <a:pt x="1799" y="935"/>
                  </a:lnTo>
                  <a:cubicBezTo>
                    <a:pt x="2006" y="838"/>
                    <a:pt x="2119" y="609"/>
                    <a:pt x="2069" y="384"/>
                  </a:cubicBezTo>
                  <a:cubicBezTo>
                    <a:pt x="2019" y="160"/>
                    <a:pt x="1821" y="1"/>
                    <a:pt x="1591" y="1"/>
                  </a:cubicBezTo>
                  <a:cubicBezTo>
                    <a:pt x="1591" y="1"/>
                    <a:pt x="1590" y="1"/>
                    <a:pt x="1589" y="1"/>
                  </a:cubicBezTo>
                  <a:cubicBezTo>
                    <a:pt x="1587" y="1"/>
                    <a:pt x="1584" y="1"/>
                    <a:pt x="158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9" name="Google Shape;12079;p48"/>
            <p:cNvSpPr/>
            <p:nvPr/>
          </p:nvSpPr>
          <p:spPr>
            <a:xfrm>
              <a:off x="-3149275" y="2128375"/>
              <a:ext cx="43050" cy="34125"/>
            </a:xfrm>
            <a:custGeom>
              <a:avLst/>
              <a:gdLst/>
              <a:ahLst/>
              <a:cxnLst/>
              <a:rect l="l" t="t" r="r" b="b"/>
              <a:pathLst>
                <a:path w="1722" h="1365" extrusionOk="0">
                  <a:moveTo>
                    <a:pt x="404" y="0"/>
                  </a:moveTo>
                  <a:cubicBezTo>
                    <a:pt x="293" y="0"/>
                    <a:pt x="183" y="53"/>
                    <a:pt x="113" y="152"/>
                  </a:cubicBezTo>
                  <a:cubicBezTo>
                    <a:pt x="1" y="312"/>
                    <a:pt x="39" y="534"/>
                    <a:pt x="200" y="646"/>
                  </a:cubicBezTo>
                  <a:lnTo>
                    <a:pt x="1131" y="1300"/>
                  </a:lnTo>
                  <a:cubicBezTo>
                    <a:pt x="1191" y="1342"/>
                    <a:pt x="1262" y="1365"/>
                    <a:pt x="1335" y="1365"/>
                  </a:cubicBezTo>
                  <a:cubicBezTo>
                    <a:pt x="1490" y="1365"/>
                    <a:pt x="1628" y="1264"/>
                    <a:pt x="1674" y="1116"/>
                  </a:cubicBezTo>
                  <a:cubicBezTo>
                    <a:pt x="1721" y="968"/>
                    <a:pt x="1666" y="807"/>
                    <a:pt x="1539" y="718"/>
                  </a:cubicBezTo>
                  <a:lnTo>
                    <a:pt x="608" y="65"/>
                  </a:lnTo>
                  <a:cubicBezTo>
                    <a:pt x="546" y="21"/>
                    <a:pt x="475" y="0"/>
                    <a:pt x="4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0" name="Google Shape;12080;p48"/>
            <p:cNvSpPr/>
            <p:nvPr/>
          </p:nvSpPr>
          <p:spPr>
            <a:xfrm>
              <a:off x="-3152500" y="2125000"/>
              <a:ext cx="50550" cy="40875"/>
            </a:xfrm>
            <a:custGeom>
              <a:avLst/>
              <a:gdLst/>
              <a:ahLst/>
              <a:cxnLst/>
              <a:rect l="l" t="t" r="r" b="b"/>
              <a:pathLst>
                <a:path w="2022" h="1635" extrusionOk="0">
                  <a:moveTo>
                    <a:pt x="533" y="271"/>
                  </a:moveTo>
                  <a:cubicBezTo>
                    <a:pt x="579" y="271"/>
                    <a:pt x="623" y="284"/>
                    <a:pt x="660" y="311"/>
                  </a:cubicBezTo>
                  <a:lnTo>
                    <a:pt x="1590" y="964"/>
                  </a:lnTo>
                  <a:cubicBezTo>
                    <a:pt x="1693" y="1032"/>
                    <a:pt x="1718" y="1171"/>
                    <a:pt x="1647" y="1273"/>
                  </a:cubicBezTo>
                  <a:cubicBezTo>
                    <a:pt x="1604" y="1334"/>
                    <a:pt x="1536" y="1366"/>
                    <a:pt x="1467" y="1366"/>
                  </a:cubicBezTo>
                  <a:cubicBezTo>
                    <a:pt x="1422" y="1366"/>
                    <a:pt x="1377" y="1352"/>
                    <a:pt x="1338" y="1324"/>
                  </a:cubicBezTo>
                  <a:lnTo>
                    <a:pt x="407" y="671"/>
                  </a:lnTo>
                  <a:cubicBezTo>
                    <a:pt x="231" y="548"/>
                    <a:pt x="318" y="271"/>
                    <a:pt x="533" y="271"/>
                  </a:cubicBezTo>
                  <a:close/>
                  <a:moveTo>
                    <a:pt x="538" y="0"/>
                  </a:moveTo>
                  <a:cubicBezTo>
                    <a:pt x="537" y="0"/>
                    <a:pt x="535" y="0"/>
                    <a:pt x="533" y="0"/>
                  </a:cubicBezTo>
                  <a:cubicBezTo>
                    <a:pt x="532" y="0"/>
                    <a:pt x="531" y="0"/>
                    <a:pt x="531" y="0"/>
                  </a:cubicBezTo>
                  <a:cubicBezTo>
                    <a:pt x="317" y="0"/>
                    <a:pt x="129" y="139"/>
                    <a:pt x="66" y="342"/>
                  </a:cubicBezTo>
                  <a:cubicBezTo>
                    <a:pt x="1" y="547"/>
                    <a:pt x="76" y="769"/>
                    <a:pt x="252" y="892"/>
                  </a:cubicBezTo>
                  <a:lnTo>
                    <a:pt x="1182" y="1545"/>
                  </a:lnTo>
                  <a:cubicBezTo>
                    <a:pt x="1268" y="1606"/>
                    <a:pt x="1366" y="1635"/>
                    <a:pt x="1463" y="1635"/>
                  </a:cubicBezTo>
                  <a:cubicBezTo>
                    <a:pt x="1618" y="1635"/>
                    <a:pt x="1770" y="1562"/>
                    <a:pt x="1865" y="1426"/>
                  </a:cubicBezTo>
                  <a:cubicBezTo>
                    <a:pt x="2021" y="1205"/>
                    <a:pt x="1968" y="898"/>
                    <a:pt x="1745" y="743"/>
                  </a:cubicBezTo>
                  <a:lnTo>
                    <a:pt x="815" y="89"/>
                  </a:lnTo>
                  <a:cubicBezTo>
                    <a:pt x="734" y="32"/>
                    <a:pt x="637" y="0"/>
                    <a:pt x="53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1" name="Google Shape;12081;p48"/>
            <p:cNvSpPr/>
            <p:nvPr/>
          </p:nvSpPr>
          <p:spPr>
            <a:xfrm>
              <a:off x="-3343050" y="2009725"/>
              <a:ext cx="28125" cy="44950"/>
            </a:xfrm>
            <a:custGeom>
              <a:avLst/>
              <a:gdLst/>
              <a:ahLst/>
              <a:cxnLst/>
              <a:rect l="l" t="t" r="r" b="b"/>
              <a:pathLst>
                <a:path w="1125" h="1798" extrusionOk="0">
                  <a:moveTo>
                    <a:pt x="395" y="1"/>
                  </a:moveTo>
                  <a:cubicBezTo>
                    <a:pt x="361" y="1"/>
                    <a:pt x="328" y="5"/>
                    <a:pt x="294" y="15"/>
                  </a:cubicBezTo>
                  <a:cubicBezTo>
                    <a:pt x="109" y="71"/>
                    <a:pt x="0" y="265"/>
                    <a:pt x="54" y="453"/>
                  </a:cubicBezTo>
                  <a:lnTo>
                    <a:pt x="377" y="1543"/>
                  </a:lnTo>
                  <a:cubicBezTo>
                    <a:pt x="421" y="1694"/>
                    <a:pt x="560" y="1796"/>
                    <a:pt x="717" y="1797"/>
                  </a:cubicBezTo>
                  <a:cubicBezTo>
                    <a:pt x="955" y="1796"/>
                    <a:pt x="1125" y="1568"/>
                    <a:pt x="1057" y="1341"/>
                  </a:cubicBezTo>
                  <a:lnTo>
                    <a:pt x="735" y="250"/>
                  </a:lnTo>
                  <a:cubicBezTo>
                    <a:pt x="688" y="98"/>
                    <a:pt x="547" y="1"/>
                    <a:pt x="3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2" name="Google Shape;12082;p48"/>
            <p:cNvSpPr/>
            <p:nvPr/>
          </p:nvSpPr>
          <p:spPr>
            <a:xfrm>
              <a:off x="-3347300" y="2006225"/>
              <a:ext cx="36275" cy="51800"/>
            </a:xfrm>
            <a:custGeom>
              <a:avLst/>
              <a:gdLst/>
              <a:ahLst/>
              <a:cxnLst/>
              <a:rect l="l" t="t" r="r" b="b"/>
              <a:pathLst>
                <a:path w="1451" h="2072" extrusionOk="0">
                  <a:moveTo>
                    <a:pt x="565" y="271"/>
                  </a:moveTo>
                  <a:cubicBezTo>
                    <a:pt x="662" y="271"/>
                    <a:pt x="747" y="335"/>
                    <a:pt x="776" y="429"/>
                  </a:cubicBezTo>
                  <a:lnTo>
                    <a:pt x="1098" y="1519"/>
                  </a:lnTo>
                  <a:cubicBezTo>
                    <a:pt x="1133" y="1635"/>
                    <a:pt x="1066" y="1758"/>
                    <a:pt x="950" y="1792"/>
                  </a:cubicBezTo>
                  <a:cubicBezTo>
                    <a:pt x="930" y="1798"/>
                    <a:pt x="908" y="1802"/>
                    <a:pt x="887" y="1802"/>
                  </a:cubicBezTo>
                  <a:cubicBezTo>
                    <a:pt x="789" y="1802"/>
                    <a:pt x="704" y="1738"/>
                    <a:pt x="676" y="1644"/>
                  </a:cubicBezTo>
                  <a:lnTo>
                    <a:pt x="353" y="554"/>
                  </a:lnTo>
                  <a:cubicBezTo>
                    <a:pt x="312" y="413"/>
                    <a:pt x="417" y="271"/>
                    <a:pt x="565" y="271"/>
                  </a:cubicBezTo>
                  <a:close/>
                  <a:moveTo>
                    <a:pt x="565" y="0"/>
                  </a:moveTo>
                  <a:cubicBezTo>
                    <a:pt x="236" y="1"/>
                    <a:pt x="0" y="316"/>
                    <a:pt x="94" y="631"/>
                  </a:cubicBezTo>
                  <a:lnTo>
                    <a:pt x="417" y="1721"/>
                  </a:lnTo>
                  <a:cubicBezTo>
                    <a:pt x="479" y="1928"/>
                    <a:pt x="670" y="2071"/>
                    <a:pt x="887" y="2072"/>
                  </a:cubicBezTo>
                  <a:cubicBezTo>
                    <a:pt x="1215" y="2072"/>
                    <a:pt x="1451" y="1756"/>
                    <a:pt x="1357" y="1442"/>
                  </a:cubicBezTo>
                  <a:lnTo>
                    <a:pt x="1035" y="352"/>
                  </a:lnTo>
                  <a:cubicBezTo>
                    <a:pt x="972" y="144"/>
                    <a:pt x="781" y="1"/>
                    <a:pt x="5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3" name="Google Shape;12083;p48"/>
            <p:cNvSpPr/>
            <p:nvPr/>
          </p:nvSpPr>
          <p:spPr>
            <a:xfrm>
              <a:off x="-3420200" y="2064775"/>
              <a:ext cx="31975" cy="44125"/>
            </a:xfrm>
            <a:custGeom>
              <a:avLst/>
              <a:gdLst/>
              <a:ahLst/>
              <a:cxnLst/>
              <a:rect l="l" t="t" r="r" b="b"/>
              <a:pathLst>
                <a:path w="1279" h="1765" extrusionOk="0">
                  <a:moveTo>
                    <a:pt x="406" y="0"/>
                  </a:moveTo>
                  <a:cubicBezTo>
                    <a:pt x="360" y="0"/>
                    <a:pt x="313" y="9"/>
                    <a:pt x="268" y="29"/>
                  </a:cubicBezTo>
                  <a:cubicBezTo>
                    <a:pt x="84" y="106"/>
                    <a:pt x="1" y="318"/>
                    <a:pt x="82" y="501"/>
                  </a:cubicBezTo>
                  <a:lnTo>
                    <a:pt x="525" y="1547"/>
                  </a:lnTo>
                  <a:cubicBezTo>
                    <a:pt x="580" y="1678"/>
                    <a:pt x="710" y="1764"/>
                    <a:pt x="852" y="1764"/>
                  </a:cubicBezTo>
                  <a:lnTo>
                    <a:pt x="852" y="1764"/>
                  </a:lnTo>
                  <a:cubicBezTo>
                    <a:pt x="1107" y="1764"/>
                    <a:pt x="1279" y="1504"/>
                    <a:pt x="1180" y="1270"/>
                  </a:cubicBezTo>
                  <a:lnTo>
                    <a:pt x="736" y="222"/>
                  </a:lnTo>
                  <a:cubicBezTo>
                    <a:pt x="680" y="84"/>
                    <a:pt x="546" y="0"/>
                    <a:pt x="406" y="0"/>
                  </a:cubicBezTo>
                  <a:close/>
                  <a:moveTo>
                    <a:pt x="852" y="1764"/>
                  </a:moveTo>
                  <a:cubicBezTo>
                    <a:pt x="852" y="1764"/>
                    <a:pt x="852" y="1764"/>
                    <a:pt x="851" y="1764"/>
                  </a:cubicBezTo>
                  <a:lnTo>
                    <a:pt x="852" y="1764"/>
                  </a:lnTo>
                  <a:cubicBezTo>
                    <a:pt x="852" y="1764"/>
                    <a:pt x="852" y="1764"/>
                    <a:pt x="852" y="17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4" name="Google Shape;12084;p48"/>
            <p:cNvSpPr/>
            <p:nvPr/>
          </p:nvSpPr>
          <p:spPr>
            <a:xfrm>
              <a:off x="-3424725" y="2061550"/>
              <a:ext cx="39750" cy="50725"/>
            </a:xfrm>
            <a:custGeom>
              <a:avLst/>
              <a:gdLst/>
              <a:ahLst/>
              <a:cxnLst/>
              <a:rect l="l" t="t" r="r" b="b"/>
              <a:pathLst>
                <a:path w="1590" h="2029" extrusionOk="0">
                  <a:moveTo>
                    <a:pt x="589" y="270"/>
                  </a:moveTo>
                  <a:cubicBezTo>
                    <a:pt x="678" y="270"/>
                    <a:pt x="758" y="323"/>
                    <a:pt x="792" y="405"/>
                  </a:cubicBezTo>
                  <a:lnTo>
                    <a:pt x="1235" y="1452"/>
                  </a:lnTo>
                  <a:cubicBezTo>
                    <a:pt x="1283" y="1564"/>
                    <a:pt x="1231" y="1692"/>
                    <a:pt x="1119" y="1740"/>
                  </a:cubicBezTo>
                  <a:cubicBezTo>
                    <a:pt x="1091" y="1752"/>
                    <a:pt x="1062" y="1758"/>
                    <a:pt x="1033" y="1758"/>
                  </a:cubicBezTo>
                  <a:cubicBezTo>
                    <a:pt x="947" y="1758"/>
                    <a:pt x="866" y="1708"/>
                    <a:pt x="831" y="1624"/>
                  </a:cubicBezTo>
                  <a:lnTo>
                    <a:pt x="387" y="576"/>
                  </a:lnTo>
                  <a:cubicBezTo>
                    <a:pt x="325" y="431"/>
                    <a:pt x="431" y="270"/>
                    <a:pt x="589" y="270"/>
                  </a:cubicBezTo>
                  <a:close/>
                  <a:moveTo>
                    <a:pt x="592" y="0"/>
                  </a:moveTo>
                  <a:cubicBezTo>
                    <a:pt x="591" y="0"/>
                    <a:pt x="590" y="0"/>
                    <a:pt x="589" y="0"/>
                  </a:cubicBezTo>
                  <a:cubicBezTo>
                    <a:pt x="238" y="0"/>
                    <a:pt x="0" y="358"/>
                    <a:pt x="137" y="682"/>
                  </a:cubicBezTo>
                  <a:lnTo>
                    <a:pt x="581" y="1729"/>
                  </a:lnTo>
                  <a:cubicBezTo>
                    <a:pt x="660" y="1916"/>
                    <a:pt x="841" y="2028"/>
                    <a:pt x="1032" y="2028"/>
                  </a:cubicBezTo>
                  <a:cubicBezTo>
                    <a:pt x="1096" y="2028"/>
                    <a:pt x="1161" y="2015"/>
                    <a:pt x="1224" y="1989"/>
                  </a:cubicBezTo>
                  <a:cubicBezTo>
                    <a:pt x="1474" y="1884"/>
                    <a:pt x="1590" y="1595"/>
                    <a:pt x="1485" y="1346"/>
                  </a:cubicBezTo>
                  <a:lnTo>
                    <a:pt x="1041" y="299"/>
                  </a:lnTo>
                  <a:cubicBezTo>
                    <a:pt x="964" y="119"/>
                    <a:pt x="788" y="0"/>
                    <a:pt x="59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5" name="Google Shape;12085;p48"/>
            <p:cNvSpPr/>
            <p:nvPr/>
          </p:nvSpPr>
          <p:spPr>
            <a:xfrm>
              <a:off x="-3465050" y="2117225"/>
              <a:ext cx="42325" cy="34425"/>
            </a:xfrm>
            <a:custGeom>
              <a:avLst/>
              <a:gdLst/>
              <a:ahLst/>
              <a:cxnLst/>
              <a:rect l="l" t="t" r="r" b="b"/>
              <a:pathLst>
                <a:path w="1693" h="1377" extrusionOk="0">
                  <a:moveTo>
                    <a:pt x="391" y="0"/>
                  </a:moveTo>
                  <a:cubicBezTo>
                    <a:pt x="389" y="0"/>
                    <a:pt x="387" y="0"/>
                    <a:pt x="385" y="0"/>
                  </a:cubicBezTo>
                  <a:cubicBezTo>
                    <a:pt x="385" y="0"/>
                    <a:pt x="384" y="0"/>
                    <a:pt x="383" y="0"/>
                  </a:cubicBezTo>
                  <a:cubicBezTo>
                    <a:pt x="230" y="0"/>
                    <a:pt x="94" y="100"/>
                    <a:pt x="48" y="245"/>
                  </a:cubicBezTo>
                  <a:cubicBezTo>
                    <a:pt x="0" y="392"/>
                    <a:pt x="52" y="552"/>
                    <a:pt x="178" y="643"/>
                  </a:cubicBezTo>
                  <a:lnTo>
                    <a:pt x="1099" y="1309"/>
                  </a:lnTo>
                  <a:cubicBezTo>
                    <a:pt x="1160" y="1354"/>
                    <a:pt x="1231" y="1376"/>
                    <a:pt x="1307" y="1376"/>
                  </a:cubicBezTo>
                  <a:cubicBezTo>
                    <a:pt x="1461" y="1376"/>
                    <a:pt x="1597" y="1277"/>
                    <a:pt x="1645" y="1131"/>
                  </a:cubicBezTo>
                  <a:cubicBezTo>
                    <a:pt x="1692" y="984"/>
                    <a:pt x="1640" y="823"/>
                    <a:pt x="1515" y="733"/>
                  </a:cubicBezTo>
                  <a:lnTo>
                    <a:pt x="594" y="67"/>
                  </a:lnTo>
                  <a:cubicBezTo>
                    <a:pt x="535" y="24"/>
                    <a:pt x="464" y="0"/>
                    <a:pt x="3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6" name="Google Shape;12086;p48"/>
            <p:cNvSpPr/>
            <p:nvPr/>
          </p:nvSpPr>
          <p:spPr>
            <a:xfrm>
              <a:off x="-3468750" y="2113800"/>
              <a:ext cx="49700" cy="41250"/>
            </a:xfrm>
            <a:custGeom>
              <a:avLst/>
              <a:gdLst/>
              <a:ahLst/>
              <a:cxnLst/>
              <a:rect l="l" t="t" r="r" b="b"/>
              <a:pathLst>
                <a:path w="1988" h="1650" extrusionOk="0">
                  <a:moveTo>
                    <a:pt x="535" y="272"/>
                  </a:moveTo>
                  <a:cubicBezTo>
                    <a:pt x="580" y="272"/>
                    <a:pt x="626" y="286"/>
                    <a:pt x="662" y="314"/>
                  </a:cubicBezTo>
                  <a:lnTo>
                    <a:pt x="1584" y="980"/>
                  </a:lnTo>
                  <a:cubicBezTo>
                    <a:pt x="1687" y="1049"/>
                    <a:pt x="1711" y="1191"/>
                    <a:pt x="1638" y="1291"/>
                  </a:cubicBezTo>
                  <a:cubicBezTo>
                    <a:pt x="1596" y="1351"/>
                    <a:pt x="1529" y="1382"/>
                    <a:pt x="1461" y="1382"/>
                  </a:cubicBezTo>
                  <a:cubicBezTo>
                    <a:pt x="1413" y="1382"/>
                    <a:pt x="1366" y="1367"/>
                    <a:pt x="1326" y="1337"/>
                  </a:cubicBezTo>
                  <a:lnTo>
                    <a:pt x="405" y="670"/>
                  </a:lnTo>
                  <a:cubicBezTo>
                    <a:pt x="231" y="545"/>
                    <a:pt x="320" y="272"/>
                    <a:pt x="533" y="272"/>
                  </a:cubicBezTo>
                  <a:close/>
                  <a:moveTo>
                    <a:pt x="533" y="0"/>
                  </a:moveTo>
                  <a:cubicBezTo>
                    <a:pt x="321" y="0"/>
                    <a:pt x="132" y="138"/>
                    <a:pt x="67" y="340"/>
                  </a:cubicBezTo>
                  <a:cubicBezTo>
                    <a:pt x="1" y="543"/>
                    <a:pt x="74" y="764"/>
                    <a:pt x="246" y="890"/>
                  </a:cubicBezTo>
                  <a:lnTo>
                    <a:pt x="1167" y="1556"/>
                  </a:lnTo>
                  <a:cubicBezTo>
                    <a:pt x="1251" y="1616"/>
                    <a:pt x="1351" y="1649"/>
                    <a:pt x="1455" y="1649"/>
                  </a:cubicBezTo>
                  <a:cubicBezTo>
                    <a:pt x="1668" y="1649"/>
                    <a:pt x="1856" y="1512"/>
                    <a:pt x="1922" y="1309"/>
                  </a:cubicBezTo>
                  <a:cubicBezTo>
                    <a:pt x="1987" y="1106"/>
                    <a:pt x="1915" y="885"/>
                    <a:pt x="1743" y="761"/>
                  </a:cubicBezTo>
                  <a:lnTo>
                    <a:pt x="822" y="94"/>
                  </a:lnTo>
                  <a:cubicBezTo>
                    <a:pt x="739" y="33"/>
                    <a:pt x="637" y="0"/>
                    <a:pt x="5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7" name="Google Shape;12087;p48"/>
            <p:cNvSpPr/>
            <p:nvPr/>
          </p:nvSpPr>
          <p:spPr>
            <a:xfrm>
              <a:off x="-3293550" y="2043075"/>
              <a:ext cx="42875" cy="34850"/>
            </a:xfrm>
            <a:custGeom>
              <a:avLst/>
              <a:gdLst/>
              <a:ahLst/>
              <a:cxnLst/>
              <a:rect l="l" t="t" r="r" b="b"/>
              <a:pathLst>
                <a:path w="1715" h="1394" extrusionOk="0">
                  <a:moveTo>
                    <a:pt x="403" y="0"/>
                  </a:moveTo>
                  <a:cubicBezTo>
                    <a:pt x="292" y="0"/>
                    <a:pt x="186" y="54"/>
                    <a:pt x="118" y="143"/>
                  </a:cubicBezTo>
                  <a:cubicBezTo>
                    <a:pt x="1" y="300"/>
                    <a:pt x="33" y="523"/>
                    <a:pt x="189" y="640"/>
                  </a:cubicBezTo>
                  <a:lnTo>
                    <a:pt x="1100" y="1322"/>
                  </a:lnTo>
                  <a:cubicBezTo>
                    <a:pt x="1162" y="1369"/>
                    <a:pt x="1236" y="1394"/>
                    <a:pt x="1313" y="1394"/>
                  </a:cubicBezTo>
                  <a:cubicBezTo>
                    <a:pt x="1425" y="1393"/>
                    <a:pt x="1530" y="1340"/>
                    <a:pt x="1598" y="1251"/>
                  </a:cubicBezTo>
                  <a:cubicBezTo>
                    <a:pt x="1715" y="1094"/>
                    <a:pt x="1683" y="872"/>
                    <a:pt x="1526" y="753"/>
                  </a:cubicBezTo>
                  <a:lnTo>
                    <a:pt x="617" y="72"/>
                  </a:lnTo>
                  <a:cubicBezTo>
                    <a:pt x="555" y="25"/>
                    <a:pt x="480" y="0"/>
                    <a:pt x="4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8" name="Google Shape;12088;p48"/>
            <p:cNvSpPr/>
            <p:nvPr/>
          </p:nvSpPr>
          <p:spPr>
            <a:xfrm>
              <a:off x="-3297400" y="2039700"/>
              <a:ext cx="49975" cy="41600"/>
            </a:xfrm>
            <a:custGeom>
              <a:avLst/>
              <a:gdLst/>
              <a:ahLst/>
              <a:cxnLst/>
              <a:rect l="l" t="t" r="r" b="b"/>
              <a:pathLst>
                <a:path w="1999" h="1664" extrusionOk="0">
                  <a:moveTo>
                    <a:pt x="557" y="271"/>
                  </a:moveTo>
                  <a:cubicBezTo>
                    <a:pt x="604" y="271"/>
                    <a:pt x="651" y="287"/>
                    <a:pt x="688" y="316"/>
                  </a:cubicBezTo>
                  <a:lnTo>
                    <a:pt x="1598" y="996"/>
                  </a:lnTo>
                  <a:cubicBezTo>
                    <a:pt x="1696" y="1069"/>
                    <a:pt x="1716" y="1207"/>
                    <a:pt x="1643" y="1305"/>
                  </a:cubicBezTo>
                  <a:cubicBezTo>
                    <a:pt x="1600" y="1363"/>
                    <a:pt x="1534" y="1393"/>
                    <a:pt x="1467" y="1393"/>
                  </a:cubicBezTo>
                  <a:cubicBezTo>
                    <a:pt x="1421" y="1393"/>
                    <a:pt x="1375" y="1378"/>
                    <a:pt x="1335" y="1349"/>
                  </a:cubicBezTo>
                  <a:lnTo>
                    <a:pt x="425" y="668"/>
                  </a:lnTo>
                  <a:cubicBezTo>
                    <a:pt x="255" y="540"/>
                    <a:pt x="345" y="271"/>
                    <a:pt x="557" y="271"/>
                  </a:cubicBezTo>
                  <a:close/>
                  <a:moveTo>
                    <a:pt x="562" y="1"/>
                  </a:moveTo>
                  <a:cubicBezTo>
                    <a:pt x="561" y="1"/>
                    <a:pt x="559" y="1"/>
                    <a:pt x="557" y="1"/>
                  </a:cubicBezTo>
                  <a:cubicBezTo>
                    <a:pt x="402" y="1"/>
                    <a:pt x="256" y="74"/>
                    <a:pt x="164" y="197"/>
                  </a:cubicBezTo>
                  <a:cubicBezTo>
                    <a:pt x="1" y="414"/>
                    <a:pt x="45" y="721"/>
                    <a:pt x="262" y="884"/>
                  </a:cubicBezTo>
                  <a:lnTo>
                    <a:pt x="1173" y="1565"/>
                  </a:lnTo>
                  <a:cubicBezTo>
                    <a:pt x="1257" y="1629"/>
                    <a:pt x="1360" y="1663"/>
                    <a:pt x="1467" y="1663"/>
                  </a:cubicBezTo>
                  <a:cubicBezTo>
                    <a:pt x="1678" y="1663"/>
                    <a:pt x="1865" y="1528"/>
                    <a:pt x="1932" y="1328"/>
                  </a:cubicBezTo>
                  <a:cubicBezTo>
                    <a:pt x="1999" y="1127"/>
                    <a:pt x="1930" y="906"/>
                    <a:pt x="1761" y="780"/>
                  </a:cubicBezTo>
                  <a:lnTo>
                    <a:pt x="850" y="98"/>
                  </a:lnTo>
                  <a:cubicBezTo>
                    <a:pt x="767" y="36"/>
                    <a:pt x="667" y="1"/>
                    <a:pt x="56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9" name="Google Shape;12089;p48"/>
            <p:cNvSpPr/>
            <p:nvPr/>
          </p:nvSpPr>
          <p:spPr>
            <a:xfrm>
              <a:off x="-3290850" y="2121425"/>
              <a:ext cx="46225" cy="17825"/>
            </a:xfrm>
            <a:custGeom>
              <a:avLst/>
              <a:gdLst/>
              <a:ahLst/>
              <a:cxnLst/>
              <a:rect l="l" t="t" r="r" b="b"/>
              <a:pathLst>
                <a:path w="1849" h="713" extrusionOk="0">
                  <a:moveTo>
                    <a:pt x="1492" y="1"/>
                  </a:moveTo>
                  <a:cubicBezTo>
                    <a:pt x="1490" y="1"/>
                    <a:pt x="1488" y="1"/>
                    <a:pt x="1486" y="1"/>
                  </a:cubicBezTo>
                  <a:lnTo>
                    <a:pt x="349" y="1"/>
                  </a:lnTo>
                  <a:cubicBezTo>
                    <a:pt x="155" y="5"/>
                    <a:pt x="0" y="163"/>
                    <a:pt x="0" y="357"/>
                  </a:cubicBezTo>
                  <a:cubicBezTo>
                    <a:pt x="0" y="550"/>
                    <a:pt x="155" y="708"/>
                    <a:pt x="349" y="712"/>
                  </a:cubicBezTo>
                  <a:lnTo>
                    <a:pt x="1486" y="712"/>
                  </a:lnTo>
                  <a:cubicBezTo>
                    <a:pt x="1488" y="712"/>
                    <a:pt x="1490" y="712"/>
                    <a:pt x="1492" y="712"/>
                  </a:cubicBezTo>
                  <a:cubicBezTo>
                    <a:pt x="1689" y="712"/>
                    <a:pt x="1848" y="554"/>
                    <a:pt x="1848" y="357"/>
                  </a:cubicBezTo>
                  <a:cubicBezTo>
                    <a:pt x="1848" y="159"/>
                    <a:pt x="1689" y="1"/>
                    <a:pt x="14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0" name="Google Shape;12090;p48"/>
            <p:cNvSpPr/>
            <p:nvPr/>
          </p:nvSpPr>
          <p:spPr>
            <a:xfrm>
              <a:off x="-3294625" y="2118050"/>
              <a:ext cx="53425" cy="24550"/>
            </a:xfrm>
            <a:custGeom>
              <a:avLst/>
              <a:gdLst/>
              <a:ahLst/>
              <a:cxnLst/>
              <a:rect l="l" t="t" r="r" b="b"/>
              <a:pathLst>
                <a:path w="2137" h="982" extrusionOk="0">
                  <a:moveTo>
                    <a:pt x="1637" y="272"/>
                  </a:moveTo>
                  <a:cubicBezTo>
                    <a:pt x="1759" y="272"/>
                    <a:pt x="1857" y="370"/>
                    <a:pt x="1857" y="492"/>
                  </a:cubicBezTo>
                  <a:cubicBezTo>
                    <a:pt x="1857" y="612"/>
                    <a:pt x="1759" y="712"/>
                    <a:pt x="1637" y="712"/>
                  </a:cubicBezTo>
                  <a:lnTo>
                    <a:pt x="500" y="712"/>
                  </a:lnTo>
                  <a:cubicBezTo>
                    <a:pt x="379" y="712"/>
                    <a:pt x="280" y="612"/>
                    <a:pt x="280" y="492"/>
                  </a:cubicBezTo>
                  <a:cubicBezTo>
                    <a:pt x="280" y="370"/>
                    <a:pt x="379" y="272"/>
                    <a:pt x="500" y="272"/>
                  </a:cubicBezTo>
                  <a:close/>
                  <a:moveTo>
                    <a:pt x="492" y="0"/>
                  </a:moveTo>
                  <a:cubicBezTo>
                    <a:pt x="222" y="0"/>
                    <a:pt x="0" y="220"/>
                    <a:pt x="0" y="492"/>
                  </a:cubicBezTo>
                  <a:cubicBezTo>
                    <a:pt x="0" y="763"/>
                    <a:pt x="222" y="982"/>
                    <a:pt x="492" y="982"/>
                  </a:cubicBezTo>
                  <a:cubicBezTo>
                    <a:pt x="494" y="982"/>
                    <a:pt x="497" y="982"/>
                    <a:pt x="500" y="982"/>
                  </a:cubicBezTo>
                  <a:lnTo>
                    <a:pt x="1637" y="982"/>
                  </a:lnTo>
                  <a:cubicBezTo>
                    <a:pt x="1640" y="982"/>
                    <a:pt x="1642" y="982"/>
                    <a:pt x="1645" y="982"/>
                  </a:cubicBezTo>
                  <a:cubicBezTo>
                    <a:pt x="1916" y="982"/>
                    <a:pt x="2136" y="763"/>
                    <a:pt x="2136" y="492"/>
                  </a:cubicBezTo>
                  <a:cubicBezTo>
                    <a:pt x="2136" y="220"/>
                    <a:pt x="1916" y="0"/>
                    <a:pt x="1645" y="0"/>
                  </a:cubicBezTo>
                  <a:cubicBezTo>
                    <a:pt x="1642" y="0"/>
                    <a:pt x="1640" y="0"/>
                    <a:pt x="1637" y="0"/>
                  </a:cubicBezTo>
                  <a:lnTo>
                    <a:pt x="500" y="0"/>
                  </a:lnTo>
                  <a:cubicBezTo>
                    <a:pt x="497" y="0"/>
                    <a:pt x="494" y="0"/>
                    <a:pt x="49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1" name="Google Shape;12091;p48"/>
            <p:cNvSpPr/>
            <p:nvPr/>
          </p:nvSpPr>
          <p:spPr>
            <a:xfrm>
              <a:off x="-3034425" y="2088575"/>
              <a:ext cx="46075" cy="28125"/>
            </a:xfrm>
            <a:custGeom>
              <a:avLst/>
              <a:gdLst/>
              <a:ahLst/>
              <a:cxnLst/>
              <a:rect l="l" t="t" r="r" b="b"/>
              <a:pathLst>
                <a:path w="1843" h="1125" extrusionOk="0">
                  <a:moveTo>
                    <a:pt x="1441" y="1"/>
                  </a:moveTo>
                  <a:cubicBezTo>
                    <a:pt x="1398" y="1"/>
                    <a:pt x="1354" y="9"/>
                    <a:pt x="1312" y="25"/>
                  </a:cubicBezTo>
                  <a:lnTo>
                    <a:pt x="253" y="438"/>
                  </a:lnTo>
                  <a:cubicBezTo>
                    <a:pt x="93" y="501"/>
                    <a:pt x="1" y="667"/>
                    <a:pt x="33" y="835"/>
                  </a:cubicBezTo>
                  <a:cubicBezTo>
                    <a:pt x="63" y="1002"/>
                    <a:pt x="210" y="1124"/>
                    <a:pt x="381" y="1124"/>
                  </a:cubicBezTo>
                  <a:lnTo>
                    <a:pt x="383" y="1124"/>
                  </a:lnTo>
                  <a:cubicBezTo>
                    <a:pt x="426" y="1124"/>
                    <a:pt x="469" y="1116"/>
                    <a:pt x="510" y="1101"/>
                  </a:cubicBezTo>
                  <a:lnTo>
                    <a:pt x="1570" y="687"/>
                  </a:lnTo>
                  <a:cubicBezTo>
                    <a:pt x="1752" y="615"/>
                    <a:pt x="1842" y="410"/>
                    <a:pt x="1773" y="227"/>
                  </a:cubicBezTo>
                  <a:cubicBezTo>
                    <a:pt x="1717" y="86"/>
                    <a:pt x="1583" y="1"/>
                    <a:pt x="14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2" name="Google Shape;12092;p48"/>
            <p:cNvSpPr/>
            <p:nvPr/>
          </p:nvSpPr>
          <p:spPr>
            <a:xfrm>
              <a:off x="-3038550" y="2085200"/>
              <a:ext cx="53300" cy="34825"/>
            </a:xfrm>
            <a:custGeom>
              <a:avLst/>
              <a:gdLst/>
              <a:ahLst/>
              <a:cxnLst/>
              <a:rect l="l" t="t" r="r" b="b"/>
              <a:pathLst>
                <a:path w="2132" h="1393" extrusionOk="0">
                  <a:moveTo>
                    <a:pt x="1606" y="271"/>
                  </a:moveTo>
                  <a:cubicBezTo>
                    <a:pt x="1712" y="271"/>
                    <a:pt x="1803" y="346"/>
                    <a:pt x="1822" y="450"/>
                  </a:cubicBezTo>
                  <a:cubicBezTo>
                    <a:pt x="1842" y="555"/>
                    <a:pt x="1785" y="657"/>
                    <a:pt x="1686" y="696"/>
                  </a:cubicBezTo>
                  <a:lnTo>
                    <a:pt x="626" y="1110"/>
                  </a:lnTo>
                  <a:cubicBezTo>
                    <a:pt x="600" y="1120"/>
                    <a:pt x="574" y="1125"/>
                    <a:pt x="547" y="1125"/>
                  </a:cubicBezTo>
                  <a:cubicBezTo>
                    <a:pt x="459" y="1125"/>
                    <a:pt x="375" y="1072"/>
                    <a:pt x="341" y="985"/>
                  </a:cubicBezTo>
                  <a:cubicBezTo>
                    <a:pt x="297" y="872"/>
                    <a:pt x="353" y="744"/>
                    <a:pt x="467" y="700"/>
                  </a:cubicBezTo>
                  <a:lnTo>
                    <a:pt x="1526" y="286"/>
                  </a:lnTo>
                  <a:cubicBezTo>
                    <a:pt x="1551" y="277"/>
                    <a:pt x="1578" y="271"/>
                    <a:pt x="1606" y="271"/>
                  </a:cubicBezTo>
                  <a:close/>
                  <a:moveTo>
                    <a:pt x="1606" y="1"/>
                  </a:moveTo>
                  <a:cubicBezTo>
                    <a:pt x="1544" y="1"/>
                    <a:pt x="1484" y="12"/>
                    <a:pt x="1428" y="34"/>
                  </a:cubicBezTo>
                  <a:lnTo>
                    <a:pt x="369" y="448"/>
                  </a:lnTo>
                  <a:cubicBezTo>
                    <a:pt x="121" y="549"/>
                    <a:pt x="0" y="830"/>
                    <a:pt x="97" y="1079"/>
                  </a:cubicBezTo>
                  <a:cubicBezTo>
                    <a:pt x="173" y="1273"/>
                    <a:pt x="358" y="1392"/>
                    <a:pt x="555" y="1392"/>
                  </a:cubicBezTo>
                  <a:cubicBezTo>
                    <a:pt x="611" y="1392"/>
                    <a:pt x="668" y="1383"/>
                    <a:pt x="724" y="1362"/>
                  </a:cubicBezTo>
                  <a:lnTo>
                    <a:pt x="1784" y="948"/>
                  </a:lnTo>
                  <a:cubicBezTo>
                    <a:pt x="2004" y="863"/>
                    <a:pt x="2131" y="632"/>
                    <a:pt x="2088" y="401"/>
                  </a:cubicBezTo>
                  <a:cubicBezTo>
                    <a:pt x="2044" y="168"/>
                    <a:pt x="1842" y="1"/>
                    <a:pt x="160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3" name="Google Shape;12093;p48"/>
            <p:cNvSpPr/>
            <p:nvPr/>
          </p:nvSpPr>
          <p:spPr>
            <a:xfrm>
              <a:off x="-3106825" y="2050325"/>
              <a:ext cx="40300" cy="37325"/>
            </a:xfrm>
            <a:custGeom>
              <a:avLst/>
              <a:gdLst/>
              <a:ahLst/>
              <a:cxnLst/>
              <a:rect l="l" t="t" r="r" b="b"/>
              <a:pathLst>
                <a:path w="1612" h="1493" extrusionOk="0">
                  <a:moveTo>
                    <a:pt x="396" y="1"/>
                  </a:moveTo>
                  <a:cubicBezTo>
                    <a:pt x="301" y="1"/>
                    <a:pt x="206" y="39"/>
                    <a:pt x="136" y="113"/>
                  </a:cubicBezTo>
                  <a:cubicBezTo>
                    <a:pt x="0" y="258"/>
                    <a:pt x="10" y="485"/>
                    <a:pt x="155" y="618"/>
                  </a:cubicBezTo>
                  <a:lnTo>
                    <a:pt x="984" y="1397"/>
                  </a:lnTo>
                  <a:cubicBezTo>
                    <a:pt x="1051" y="1458"/>
                    <a:pt x="1137" y="1493"/>
                    <a:pt x="1227" y="1493"/>
                  </a:cubicBezTo>
                  <a:cubicBezTo>
                    <a:pt x="1373" y="1493"/>
                    <a:pt x="1504" y="1404"/>
                    <a:pt x="1558" y="1268"/>
                  </a:cubicBezTo>
                  <a:cubicBezTo>
                    <a:pt x="1612" y="1132"/>
                    <a:pt x="1577" y="977"/>
                    <a:pt x="1471" y="878"/>
                  </a:cubicBezTo>
                  <a:lnTo>
                    <a:pt x="641" y="100"/>
                  </a:lnTo>
                  <a:cubicBezTo>
                    <a:pt x="572" y="34"/>
                    <a:pt x="484" y="1"/>
                    <a:pt x="3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4" name="Google Shape;12094;p48"/>
            <p:cNvSpPr/>
            <p:nvPr/>
          </p:nvSpPr>
          <p:spPr>
            <a:xfrm>
              <a:off x="-3110125" y="2047000"/>
              <a:ext cx="47600" cy="44025"/>
            </a:xfrm>
            <a:custGeom>
              <a:avLst/>
              <a:gdLst/>
              <a:ahLst/>
              <a:cxnLst/>
              <a:rect l="l" t="t" r="r" b="b"/>
              <a:pathLst>
                <a:path w="1904" h="1761" extrusionOk="0">
                  <a:moveTo>
                    <a:pt x="535" y="272"/>
                  </a:moveTo>
                  <a:cubicBezTo>
                    <a:pt x="589" y="272"/>
                    <a:pt x="642" y="294"/>
                    <a:pt x="681" y="331"/>
                  </a:cubicBezTo>
                  <a:lnTo>
                    <a:pt x="1510" y="1109"/>
                  </a:lnTo>
                  <a:cubicBezTo>
                    <a:pt x="1599" y="1192"/>
                    <a:pt x="1603" y="1331"/>
                    <a:pt x="1520" y="1420"/>
                  </a:cubicBezTo>
                  <a:cubicBezTo>
                    <a:pt x="1477" y="1467"/>
                    <a:pt x="1418" y="1490"/>
                    <a:pt x="1359" y="1490"/>
                  </a:cubicBezTo>
                  <a:cubicBezTo>
                    <a:pt x="1305" y="1490"/>
                    <a:pt x="1251" y="1470"/>
                    <a:pt x="1209" y="1431"/>
                  </a:cubicBezTo>
                  <a:lnTo>
                    <a:pt x="380" y="652"/>
                  </a:lnTo>
                  <a:cubicBezTo>
                    <a:pt x="235" y="516"/>
                    <a:pt x="330" y="272"/>
                    <a:pt x="529" y="272"/>
                  </a:cubicBezTo>
                  <a:cubicBezTo>
                    <a:pt x="529" y="272"/>
                    <a:pt x="530" y="272"/>
                    <a:pt x="530" y="272"/>
                  </a:cubicBezTo>
                  <a:cubicBezTo>
                    <a:pt x="532" y="272"/>
                    <a:pt x="533" y="272"/>
                    <a:pt x="535" y="272"/>
                  </a:cubicBezTo>
                  <a:close/>
                  <a:moveTo>
                    <a:pt x="530" y="1"/>
                  </a:moveTo>
                  <a:cubicBezTo>
                    <a:pt x="330" y="1"/>
                    <a:pt x="148" y="124"/>
                    <a:pt x="74" y="311"/>
                  </a:cubicBezTo>
                  <a:cubicBezTo>
                    <a:pt x="0" y="498"/>
                    <a:pt x="48" y="711"/>
                    <a:pt x="195" y="849"/>
                  </a:cubicBezTo>
                  <a:lnTo>
                    <a:pt x="1024" y="1628"/>
                  </a:lnTo>
                  <a:cubicBezTo>
                    <a:pt x="1119" y="1716"/>
                    <a:pt x="1239" y="1760"/>
                    <a:pt x="1360" y="1760"/>
                  </a:cubicBezTo>
                  <a:cubicBezTo>
                    <a:pt x="1491" y="1760"/>
                    <a:pt x="1621" y="1708"/>
                    <a:pt x="1717" y="1605"/>
                  </a:cubicBezTo>
                  <a:cubicBezTo>
                    <a:pt x="1903" y="1408"/>
                    <a:pt x="1893" y="1098"/>
                    <a:pt x="1696" y="912"/>
                  </a:cubicBezTo>
                  <a:lnTo>
                    <a:pt x="867" y="134"/>
                  </a:lnTo>
                  <a:cubicBezTo>
                    <a:pt x="775" y="49"/>
                    <a:pt x="656" y="1"/>
                    <a:pt x="5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5" name="Google Shape;12095;p48"/>
            <p:cNvSpPr/>
            <p:nvPr/>
          </p:nvSpPr>
          <p:spPr>
            <a:xfrm>
              <a:off x="-2963275" y="2085450"/>
              <a:ext cx="43575" cy="34150"/>
            </a:xfrm>
            <a:custGeom>
              <a:avLst/>
              <a:gdLst/>
              <a:ahLst/>
              <a:cxnLst/>
              <a:rect l="l" t="t" r="r" b="b"/>
              <a:pathLst>
                <a:path w="1743" h="1366" extrusionOk="0">
                  <a:moveTo>
                    <a:pt x="1336" y="0"/>
                  </a:moveTo>
                  <a:cubicBezTo>
                    <a:pt x="1261" y="0"/>
                    <a:pt x="1186" y="24"/>
                    <a:pt x="1121" y="73"/>
                  </a:cubicBezTo>
                  <a:lnTo>
                    <a:pt x="185" y="718"/>
                  </a:lnTo>
                  <a:cubicBezTo>
                    <a:pt x="57" y="806"/>
                    <a:pt x="1" y="968"/>
                    <a:pt x="47" y="1116"/>
                  </a:cubicBezTo>
                  <a:cubicBezTo>
                    <a:pt x="94" y="1265"/>
                    <a:pt x="231" y="1366"/>
                    <a:pt x="387" y="1366"/>
                  </a:cubicBezTo>
                  <a:cubicBezTo>
                    <a:pt x="459" y="1366"/>
                    <a:pt x="530" y="1343"/>
                    <a:pt x="589" y="1302"/>
                  </a:cubicBezTo>
                  <a:lnTo>
                    <a:pt x="1524" y="657"/>
                  </a:lnTo>
                  <a:cubicBezTo>
                    <a:pt x="1696" y="549"/>
                    <a:pt x="1743" y="320"/>
                    <a:pt x="1628" y="154"/>
                  </a:cubicBezTo>
                  <a:cubicBezTo>
                    <a:pt x="1559" y="54"/>
                    <a:pt x="1448" y="0"/>
                    <a:pt x="13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6" name="Google Shape;12096;p48"/>
            <p:cNvSpPr/>
            <p:nvPr/>
          </p:nvSpPr>
          <p:spPr>
            <a:xfrm>
              <a:off x="-2967575" y="2082300"/>
              <a:ext cx="50675" cy="40700"/>
            </a:xfrm>
            <a:custGeom>
              <a:avLst/>
              <a:gdLst/>
              <a:ahLst/>
              <a:cxnLst/>
              <a:rect l="l" t="t" r="r" b="b"/>
              <a:pathLst>
                <a:path w="2027" h="1628" extrusionOk="0">
                  <a:moveTo>
                    <a:pt x="1494" y="271"/>
                  </a:moveTo>
                  <a:cubicBezTo>
                    <a:pt x="1711" y="271"/>
                    <a:pt x="1797" y="549"/>
                    <a:pt x="1620" y="672"/>
                  </a:cubicBezTo>
                  <a:lnTo>
                    <a:pt x="683" y="1317"/>
                  </a:lnTo>
                  <a:cubicBezTo>
                    <a:pt x="646" y="1344"/>
                    <a:pt x="602" y="1357"/>
                    <a:pt x="559" y="1357"/>
                  </a:cubicBezTo>
                  <a:cubicBezTo>
                    <a:pt x="489" y="1357"/>
                    <a:pt x="420" y="1323"/>
                    <a:pt x="378" y="1261"/>
                  </a:cubicBezTo>
                  <a:cubicBezTo>
                    <a:pt x="308" y="1161"/>
                    <a:pt x="333" y="1024"/>
                    <a:pt x="434" y="956"/>
                  </a:cubicBezTo>
                  <a:lnTo>
                    <a:pt x="1370" y="309"/>
                  </a:lnTo>
                  <a:cubicBezTo>
                    <a:pt x="1406" y="284"/>
                    <a:pt x="1450" y="271"/>
                    <a:pt x="1494" y="271"/>
                  </a:cubicBezTo>
                  <a:close/>
                  <a:moveTo>
                    <a:pt x="1489" y="0"/>
                  </a:moveTo>
                  <a:cubicBezTo>
                    <a:pt x="1392" y="0"/>
                    <a:pt x="1297" y="31"/>
                    <a:pt x="1216" y="87"/>
                  </a:cubicBezTo>
                  <a:lnTo>
                    <a:pt x="280" y="732"/>
                  </a:lnTo>
                  <a:cubicBezTo>
                    <a:pt x="57" y="886"/>
                    <a:pt x="0" y="1192"/>
                    <a:pt x="156" y="1415"/>
                  </a:cubicBezTo>
                  <a:cubicBezTo>
                    <a:pt x="251" y="1554"/>
                    <a:pt x="404" y="1628"/>
                    <a:pt x="560" y="1628"/>
                  </a:cubicBezTo>
                  <a:cubicBezTo>
                    <a:pt x="656" y="1628"/>
                    <a:pt x="753" y="1600"/>
                    <a:pt x="837" y="1541"/>
                  </a:cubicBezTo>
                  <a:lnTo>
                    <a:pt x="1774" y="894"/>
                  </a:lnTo>
                  <a:cubicBezTo>
                    <a:pt x="1950" y="772"/>
                    <a:pt x="2027" y="550"/>
                    <a:pt x="1963" y="345"/>
                  </a:cubicBezTo>
                  <a:cubicBezTo>
                    <a:pt x="1899" y="140"/>
                    <a:pt x="1711" y="0"/>
                    <a:pt x="1497" y="0"/>
                  </a:cubicBezTo>
                  <a:cubicBezTo>
                    <a:pt x="1496" y="0"/>
                    <a:pt x="1495" y="0"/>
                    <a:pt x="1494" y="0"/>
                  </a:cubicBezTo>
                  <a:cubicBezTo>
                    <a:pt x="1492" y="0"/>
                    <a:pt x="1491" y="0"/>
                    <a:pt x="14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7" name="Google Shape;12097;p48"/>
            <p:cNvSpPr/>
            <p:nvPr/>
          </p:nvSpPr>
          <p:spPr>
            <a:xfrm>
              <a:off x="-2986525" y="2015375"/>
              <a:ext cx="43250" cy="36875"/>
            </a:xfrm>
            <a:custGeom>
              <a:avLst/>
              <a:gdLst/>
              <a:ahLst/>
              <a:cxnLst/>
              <a:rect l="l" t="t" r="r" b="b"/>
              <a:pathLst>
                <a:path w="1730" h="1475" extrusionOk="0">
                  <a:moveTo>
                    <a:pt x="1332" y="1"/>
                  </a:moveTo>
                  <a:cubicBezTo>
                    <a:pt x="1246" y="1"/>
                    <a:pt x="1159" y="32"/>
                    <a:pt x="1091" y="96"/>
                  </a:cubicBezTo>
                  <a:lnTo>
                    <a:pt x="243" y="854"/>
                  </a:lnTo>
                  <a:cubicBezTo>
                    <a:pt x="0" y="1072"/>
                    <a:pt x="154" y="1474"/>
                    <a:pt x="481" y="1474"/>
                  </a:cubicBezTo>
                  <a:cubicBezTo>
                    <a:pt x="568" y="1474"/>
                    <a:pt x="652" y="1442"/>
                    <a:pt x="717" y="1384"/>
                  </a:cubicBezTo>
                  <a:lnTo>
                    <a:pt x="1565" y="626"/>
                  </a:lnTo>
                  <a:cubicBezTo>
                    <a:pt x="1715" y="496"/>
                    <a:pt x="1730" y="268"/>
                    <a:pt x="1598" y="120"/>
                  </a:cubicBezTo>
                  <a:cubicBezTo>
                    <a:pt x="1527" y="41"/>
                    <a:pt x="1430" y="1"/>
                    <a:pt x="13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8" name="Google Shape;12098;p48"/>
            <p:cNvSpPr/>
            <p:nvPr/>
          </p:nvSpPr>
          <p:spPr>
            <a:xfrm>
              <a:off x="-2987975" y="2012125"/>
              <a:ext cx="47925" cy="43375"/>
            </a:xfrm>
            <a:custGeom>
              <a:avLst/>
              <a:gdLst/>
              <a:ahLst/>
              <a:cxnLst/>
              <a:rect l="l" t="t" r="r" b="b"/>
              <a:pathLst>
                <a:path w="1917" h="1735" extrusionOk="0">
                  <a:moveTo>
                    <a:pt x="1385" y="270"/>
                  </a:moveTo>
                  <a:cubicBezTo>
                    <a:pt x="1588" y="270"/>
                    <a:pt x="1683" y="520"/>
                    <a:pt x="1533" y="655"/>
                  </a:cubicBezTo>
                  <a:lnTo>
                    <a:pt x="685" y="1413"/>
                  </a:lnTo>
                  <a:cubicBezTo>
                    <a:pt x="644" y="1449"/>
                    <a:pt x="592" y="1467"/>
                    <a:pt x="541" y="1467"/>
                  </a:cubicBezTo>
                  <a:cubicBezTo>
                    <a:pt x="481" y="1467"/>
                    <a:pt x="421" y="1442"/>
                    <a:pt x="377" y="1393"/>
                  </a:cubicBezTo>
                  <a:cubicBezTo>
                    <a:pt x="298" y="1304"/>
                    <a:pt x="303" y="1167"/>
                    <a:pt x="392" y="1086"/>
                  </a:cubicBezTo>
                  <a:lnTo>
                    <a:pt x="1239" y="327"/>
                  </a:lnTo>
                  <a:cubicBezTo>
                    <a:pt x="1279" y="291"/>
                    <a:pt x="1332" y="270"/>
                    <a:pt x="1385" y="270"/>
                  </a:cubicBezTo>
                  <a:close/>
                  <a:moveTo>
                    <a:pt x="1385" y="0"/>
                  </a:moveTo>
                  <a:cubicBezTo>
                    <a:pt x="1265" y="0"/>
                    <a:pt x="1148" y="45"/>
                    <a:pt x="1058" y="125"/>
                  </a:cubicBezTo>
                  <a:lnTo>
                    <a:pt x="211" y="884"/>
                  </a:lnTo>
                  <a:cubicBezTo>
                    <a:pt x="14" y="1065"/>
                    <a:pt x="0" y="1372"/>
                    <a:pt x="179" y="1571"/>
                  </a:cubicBezTo>
                  <a:cubicBezTo>
                    <a:pt x="275" y="1679"/>
                    <a:pt x="410" y="1735"/>
                    <a:pt x="544" y="1735"/>
                  </a:cubicBezTo>
                  <a:cubicBezTo>
                    <a:pt x="658" y="1735"/>
                    <a:pt x="773" y="1695"/>
                    <a:pt x="865" y="1615"/>
                  </a:cubicBezTo>
                  <a:lnTo>
                    <a:pt x="1713" y="856"/>
                  </a:lnTo>
                  <a:cubicBezTo>
                    <a:pt x="1864" y="721"/>
                    <a:pt x="1917" y="505"/>
                    <a:pt x="1844" y="315"/>
                  </a:cubicBezTo>
                  <a:cubicBezTo>
                    <a:pt x="1771" y="125"/>
                    <a:pt x="1588" y="0"/>
                    <a:pt x="13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9" name="Google Shape;12099;p48"/>
            <p:cNvSpPr/>
            <p:nvPr/>
          </p:nvSpPr>
          <p:spPr>
            <a:xfrm>
              <a:off x="-3173950" y="1972150"/>
              <a:ext cx="41825" cy="37850"/>
            </a:xfrm>
            <a:custGeom>
              <a:avLst/>
              <a:gdLst/>
              <a:ahLst/>
              <a:cxnLst/>
              <a:rect l="l" t="t" r="r" b="b"/>
              <a:pathLst>
                <a:path w="1673" h="1514" extrusionOk="0">
                  <a:moveTo>
                    <a:pt x="390" y="1"/>
                  </a:moveTo>
                  <a:cubicBezTo>
                    <a:pt x="299" y="1"/>
                    <a:pt x="208" y="36"/>
                    <a:pt x="139" y="105"/>
                  </a:cubicBezTo>
                  <a:cubicBezTo>
                    <a:pt x="0" y="244"/>
                    <a:pt x="1" y="470"/>
                    <a:pt x="140" y="608"/>
                  </a:cubicBezTo>
                  <a:lnTo>
                    <a:pt x="947" y="1410"/>
                  </a:lnTo>
                  <a:cubicBezTo>
                    <a:pt x="1014" y="1476"/>
                    <a:pt x="1104" y="1514"/>
                    <a:pt x="1197" y="1514"/>
                  </a:cubicBezTo>
                  <a:cubicBezTo>
                    <a:pt x="1514" y="1514"/>
                    <a:pt x="1673" y="1129"/>
                    <a:pt x="1448" y="906"/>
                  </a:cubicBezTo>
                  <a:lnTo>
                    <a:pt x="642" y="104"/>
                  </a:lnTo>
                  <a:cubicBezTo>
                    <a:pt x="572" y="35"/>
                    <a:pt x="481" y="1"/>
                    <a:pt x="3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0" name="Google Shape;12100;p48"/>
            <p:cNvSpPr/>
            <p:nvPr/>
          </p:nvSpPr>
          <p:spPr>
            <a:xfrm>
              <a:off x="-3177400" y="1968775"/>
              <a:ext cx="46750" cy="44475"/>
            </a:xfrm>
            <a:custGeom>
              <a:avLst/>
              <a:gdLst/>
              <a:ahLst/>
              <a:cxnLst/>
              <a:rect l="l" t="t" r="r" b="b"/>
              <a:pathLst>
                <a:path w="1870" h="1779" extrusionOk="0">
                  <a:moveTo>
                    <a:pt x="529" y="271"/>
                  </a:moveTo>
                  <a:cubicBezTo>
                    <a:pt x="587" y="271"/>
                    <a:pt x="643" y="294"/>
                    <a:pt x="684" y="335"/>
                  </a:cubicBezTo>
                  <a:lnTo>
                    <a:pt x="1490" y="1137"/>
                  </a:lnTo>
                  <a:cubicBezTo>
                    <a:pt x="1577" y="1222"/>
                    <a:pt x="1578" y="1362"/>
                    <a:pt x="1493" y="1449"/>
                  </a:cubicBezTo>
                  <a:cubicBezTo>
                    <a:pt x="1449" y="1492"/>
                    <a:pt x="1393" y="1514"/>
                    <a:pt x="1336" y="1514"/>
                  </a:cubicBezTo>
                  <a:cubicBezTo>
                    <a:pt x="1280" y="1514"/>
                    <a:pt x="1223" y="1492"/>
                    <a:pt x="1180" y="1449"/>
                  </a:cubicBezTo>
                  <a:lnTo>
                    <a:pt x="374" y="647"/>
                  </a:lnTo>
                  <a:cubicBezTo>
                    <a:pt x="235" y="509"/>
                    <a:pt x="333" y="271"/>
                    <a:pt x="529" y="271"/>
                  </a:cubicBezTo>
                  <a:close/>
                  <a:moveTo>
                    <a:pt x="533" y="1"/>
                  </a:moveTo>
                  <a:cubicBezTo>
                    <a:pt x="532" y="1"/>
                    <a:pt x="531" y="1"/>
                    <a:pt x="529" y="1"/>
                  </a:cubicBezTo>
                  <a:cubicBezTo>
                    <a:pt x="330" y="1"/>
                    <a:pt x="151" y="121"/>
                    <a:pt x="75" y="304"/>
                  </a:cubicBezTo>
                  <a:cubicBezTo>
                    <a:pt x="0" y="488"/>
                    <a:pt x="42" y="699"/>
                    <a:pt x="183" y="839"/>
                  </a:cubicBezTo>
                  <a:lnTo>
                    <a:pt x="990" y="1641"/>
                  </a:lnTo>
                  <a:cubicBezTo>
                    <a:pt x="1085" y="1733"/>
                    <a:pt x="1208" y="1779"/>
                    <a:pt x="1330" y="1779"/>
                  </a:cubicBezTo>
                  <a:cubicBezTo>
                    <a:pt x="1457" y="1779"/>
                    <a:pt x="1583" y="1730"/>
                    <a:pt x="1679" y="1634"/>
                  </a:cubicBezTo>
                  <a:cubicBezTo>
                    <a:pt x="1868" y="1443"/>
                    <a:pt x="1869" y="1137"/>
                    <a:pt x="1682" y="945"/>
                  </a:cubicBezTo>
                  <a:lnTo>
                    <a:pt x="876" y="143"/>
                  </a:lnTo>
                  <a:cubicBezTo>
                    <a:pt x="785" y="52"/>
                    <a:pt x="662" y="1"/>
                    <a:pt x="53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1" name="Google Shape;12101;p48"/>
            <p:cNvSpPr/>
            <p:nvPr/>
          </p:nvSpPr>
          <p:spPr>
            <a:xfrm>
              <a:off x="-3041325" y="1923625"/>
              <a:ext cx="43550" cy="33400"/>
            </a:xfrm>
            <a:custGeom>
              <a:avLst/>
              <a:gdLst/>
              <a:ahLst/>
              <a:cxnLst/>
              <a:rect l="l" t="t" r="r" b="b"/>
              <a:pathLst>
                <a:path w="1742" h="1336" extrusionOk="0">
                  <a:moveTo>
                    <a:pt x="1336" y="1"/>
                  </a:moveTo>
                  <a:cubicBezTo>
                    <a:pt x="1270" y="1"/>
                    <a:pt x="1202" y="20"/>
                    <a:pt x="1142" y="59"/>
                  </a:cubicBezTo>
                  <a:lnTo>
                    <a:pt x="191" y="684"/>
                  </a:lnTo>
                  <a:cubicBezTo>
                    <a:pt x="60" y="769"/>
                    <a:pt x="1" y="932"/>
                    <a:pt x="46" y="1083"/>
                  </a:cubicBezTo>
                  <a:cubicBezTo>
                    <a:pt x="91" y="1233"/>
                    <a:pt x="230" y="1336"/>
                    <a:pt x="386" y="1336"/>
                  </a:cubicBezTo>
                  <a:cubicBezTo>
                    <a:pt x="456" y="1336"/>
                    <a:pt x="524" y="1315"/>
                    <a:pt x="582" y="1278"/>
                  </a:cubicBezTo>
                  <a:lnTo>
                    <a:pt x="1532" y="654"/>
                  </a:lnTo>
                  <a:cubicBezTo>
                    <a:pt x="1696" y="546"/>
                    <a:pt x="1742" y="326"/>
                    <a:pt x="1633" y="162"/>
                  </a:cubicBezTo>
                  <a:cubicBezTo>
                    <a:pt x="1565" y="57"/>
                    <a:pt x="1452" y="1"/>
                    <a:pt x="13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2" name="Google Shape;12102;p48"/>
            <p:cNvSpPr/>
            <p:nvPr/>
          </p:nvSpPr>
          <p:spPr>
            <a:xfrm>
              <a:off x="-3045450" y="1920250"/>
              <a:ext cx="50850" cy="40075"/>
            </a:xfrm>
            <a:custGeom>
              <a:avLst/>
              <a:gdLst/>
              <a:ahLst/>
              <a:cxnLst/>
              <a:rect l="l" t="t" r="r" b="b"/>
              <a:pathLst>
                <a:path w="2034" h="1603" extrusionOk="0">
                  <a:moveTo>
                    <a:pt x="1502" y="271"/>
                  </a:moveTo>
                  <a:cubicBezTo>
                    <a:pt x="1720" y="271"/>
                    <a:pt x="1805" y="555"/>
                    <a:pt x="1623" y="675"/>
                  </a:cubicBezTo>
                  <a:lnTo>
                    <a:pt x="672" y="1300"/>
                  </a:lnTo>
                  <a:cubicBezTo>
                    <a:pt x="635" y="1324"/>
                    <a:pt x="593" y="1336"/>
                    <a:pt x="551" y="1336"/>
                  </a:cubicBezTo>
                  <a:cubicBezTo>
                    <a:pt x="479" y="1336"/>
                    <a:pt x="409" y="1301"/>
                    <a:pt x="367" y="1237"/>
                  </a:cubicBezTo>
                  <a:cubicBezTo>
                    <a:pt x="300" y="1135"/>
                    <a:pt x="329" y="999"/>
                    <a:pt x="430" y="932"/>
                  </a:cubicBezTo>
                  <a:lnTo>
                    <a:pt x="1380" y="308"/>
                  </a:lnTo>
                  <a:cubicBezTo>
                    <a:pt x="1417" y="284"/>
                    <a:pt x="1459" y="271"/>
                    <a:pt x="1501" y="271"/>
                  </a:cubicBezTo>
                  <a:close/>
                  <a:moveTo>
                    <a:pt x="1501" y="0"/>
                  </a:moveTo>
                  <a:cubicBezTo>
                    <a:pt x="1405" y="0"/>
                    <a:pt x="1312" y="29"/>
                    <a:pt x="1232" y="81"/>
                  </a:cubicBezTo>
                  <a:lnTo>
                    <a:pt x="282" y="705"/>
                  </a:lnTo>
                  <a:cubicBezTo>
                    <a:pt x="60" y="856"/>
                    <a:pt x="0" y="1156"/>
                    <a:pt x="147" y="1381"/>
                  </a:cubicBezTo>
                  <a:cubicBezTo>
                    <a:pt x="242" y="1524"/>
                    <a:pt x="398" y="1602"/>
                    <a:pt x="558" y="1602"/>
                  </a:cubicBezTo>
                  <a:cubicBezTo>
                    <a:pt x="648" y="1602"/>
                    <a:pt x="739" y="1577"/>
                    <a:pt x="820" y="1526"/>
                  </a:cubicBezTo>
                  <a:lnTo>
                    <a:pt x="1771" y="902"/>
                  </a:lnTo>
                  <a:cubicBezTo>
                    <a:pt x="1952" y="782"/>
                    <a:pt x="2033" y="559"/>
                    <a:pt x="1972" y="350"/>
                  </a:cubicBezTo>
                  <a:cubicBezTo>
                    <a:pt x="1909" y="143"/>
                    <a:pt x="1718" y="0"/>
                    <a:pt x="15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3" name="Google Shape;12103;p48"/>
            <p:cNvSpPr/>
            <p:nvPr/>
          </p:nvSpPr>
          <p:spPr>
            <a:xfrm>
              <a:off x="-3195275" y="1872225"/>
              <a:ext cx="42925" cy="34850"/>
            </a:xfrm>
            <a:custGeom>
              <a:avLst/>
              <a:gdLst/>
              <a:ahLst/>
              <a:cxnLst/>
              <a:rect l="l" t="t" r="r" b="b"/>
              <a:pathLst>
                <a:path w="1717" h="1394" extrusionOk="0">
                  <a:moveTo>
                    <a:pt x="403" y="1"/>
                  </a:moveTo>
                  <a:cubicBezTo>
                    <a:pt x="294" y="1"/>
                    <a:pt x="187" y="50"/>
                    <a:pt x="118" y="143"/>
                  </a:cubicBezTo>
                  <a:cubicBezTo>
                    <a:pt x="0" y="301"/>
                    <a:pt x="33" y="524"/>
                    <a:pt x="191" y="642"/>
                  </a:cubicBezTo>
                  <a:lnTo>
                    <a:pt x="1102" y="1322"/>
                  </a:lnTo>
                  <a:cubicBezTo>
                    <a:pt x="1162" y="1368"/>
                    <a:pt x="1237" y="1393"/>
                    <a:pt x="1314" y="1393"/>
                  </a:cubicBezTo>
                  <a:lnTo>
                    <a:pt x="1313" y="1392"/>
                  </a:lnTo>
                  <a:cubicBezTo>
                    <a:pt x="1426" y="1392"/>
                    <a:pt x="1530" y="1340"/>
                    <a:pt x="1598" y="1249"/>
                  </a:cubicBezTo>
                  <a:cubicBezTo>
                    <a:pt x="1716" y="1092"/>
                    <a:pt x="1684" y="870"/>
                    <a:pt x="1527" y="752"/>
                  </a:cubicBezTo>
                  <a:lnTo>
                    <a:pt x="616" y="72"/>
                  </a:lnTo>
                  <a:cubicBezTo>
                    <a:pt x="552" y="24"/>
                    <a:pt x="477" y="1"/>
                    <a:pt x="4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4" name="Google Shape;12104;p48"/>
            <p:cNvSpPr/>
            <p:nvPr/>
          </p:nvSpPr>
          <p:spPr>
            <a:xfrm>
              <a:off x="-3199100" y="1868875"/>
              <a:ext cx="50600" cy="41575"/>
            </a:xfrm>
            <a:custGeom>
              <a:avLst/>
              <a:gdLst/>
              <a:ahLst/>
              <a:cxnLst/>
              <a:rect l="l" t="t" r="r" b="b"/>
              <a:pathLst>
                <a:path w="2024" h="1663" extrusionOk="0">
                  <a:moveTo>
                    <a:pt x="557" y="271"/>
                  </a:moveTo>
                  <a:lnTo>
                    <a:pt x="557" y="272"/>
                  </a:lnTo>
                  <a:cubicBezTo>
                    <a:pt x="558" y="272"/>
                    <a:pt x="560" y="272"/>
                    <a:pt x="562" y="272"/>
                  </a:cubicBezTo>
                  <a:cubicBezTo>
                    <a:pt x="607" y="272"/>
                    <a:pt x="652" y="288"/>
                    <a:pt x="688" y="315"/>
                  </a:cubicBezTo>
                  <a:lnTo>
                    <a:pt x="1599" y="996"/>
                  </a:lnTo>
                  <a:cubicBezTo>
                    <a:pt x="1699" y="1068"/>
                    <a:pt x="1721" y="1208"/>
                    <a:pt x="1647" y="1306"/>
                  </a:cubicBezTo>
                  <a:cubicBezTo>
                    <a:pt x="1604" y="1364"/>
                    <a:pt x="1538" y="1395"/>
                    <a:pt x="1471" y="1395"/>
                  </a:cubicBezTo>
                  <a:cubicBezTo>
                    <a:pt x="1423" y="1395"/>
                    <a:pt x="1376" y="1380"/>
                    <a:pt x="1336" y="1348"/>
                  </a:cubicBezTo>
                  <a:lnTo>
                    <a:pt x="425" y="667"/>
                  </a:lnTo>
                  <a:cubicBezTo>
                    <a:pt x="255" y="541"/>
                    <a:pt x="345" y="271"/>
                    <a:pt x="557" y="271"/>
                  </a:cubicBezTo>
                  <a:close/>
                  <a:moveTo>
                    <a:pt x="557" y="0"/>
                  </a:moveTo>
                  <a:cubicBezTo>
                    <a:pt x="402" y="0"/>
                    <a:pt x="256" y="73"/>
                    <a:pt x="163" y="198"/>
                  </a:cubicBezTo>
                  <a:cubicBezTo>
                    <a:pt x="0" y="414"/>
                    <a:pt x="46" y="722"/>
                    <a:pt x="263" y="884"/>
                  </a:cubicBezTo>
                  <a:lnTo>
                    <a:pt x="1174" y="1565"/>
                  </a:lnTo>
                  <a:cubicBezTo>
                    <a:pt x="1258" y="1629"/>
                    <a:pt x="1362" y="1663"/>
                    <a:pt x="1467" y="1663"/>
                  </a:cubicBezTo>
                  <a:cubicBezTo>
                    <a:pt x="1622" y="1662"/>
                    <a:pt x="1768" y="1589"/>
                    <a:pt x="1860" y="1466"/>
                  </a:cubicBezTo>
                  <a:cubicBezTo>
                    <a:pt x="2023" y="1248"/>
                    <a:pt x="1979" y="941"/>
                    <a:pt x="1761" y="778"/>
                  </a:cubicBezTo>
                  <a:lnTo>
                    <a:pt x="850" y="98"/>
                  </a:lnTo>
                  <a:cubicBezTo>
                    <a:pt x="766" y="35"/>
                    <a:pt x="662" y="0"/>
                    <a:pt x="5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5" name="Google Shape;12105;p48"/>
            <p:cNvSpPr/>
            <p:nvPr/>
          </p:nvSpPr>
          <p:spPr>
            <a:xfrm>
              <a:off x="-3107075" y="1854825"/>
              <a:ext cx="41675" cy="35300"/>
            </a:xfrm>
            <a:custGeom>
              <a:avLst/>
              <a:gdLst/>
              <a:ahLst/>
              <a:cxnLst/>
              <a:rect l="l" t="t" r="r" b="b"/>
              <a:pathLst>
                <a:path w="1667" h="1412" extrusionOk="0">
                  <a:moveTo>
                    <a:pt x="1281" y="0"/>
                  </a:moveTo>
                  <a:cubicBezTo>
                    <a:pt x="1201" y="0"/>
                    <a:pt x="1124" y="28"/>
                    <a:pt x="1062" y="75"/>
                  </a:cubicBezTo>
                  <a:lnTo>
                    <a:pt x="167" y="777"/>
                  </a:lnTo>
                  <a:cubicBezTo>
                    <a:pt x="47" y="870"/>
                    <a:pt x="0" y="1030"/>
                    <a:pt x="49" y="1172"/>
                  </a:cubicBezTo>
                  <a:cubicBezTo>
                    <a:pt x="99" y="1316"/>
                    <a:pt x="234" y="1412"/>
                    <a:pt x="386" y="1412"/>
                  </a:cubicBezTo>
                  <a:cubicBezTo>
                    <a:pt x="465" y="1412"/>
                    <a:pt x="542" y="1386"/>
                    <a:pt x="604" y="1337"/>
                  </a:cubicBezTo>
                  <a:lnTo>
                    <a:pt x="1500" y="635"/>
                  </a:lnTo>
                  <a:cubicBezTo>
                    <a:pt x="1619" y="542"/>
                    <a:pt x="1666" y="383"/>
                    <a:pt x="1617" y="240"/>
                  </a:cubicBezTo>
                  <a:cubicBezTo>
                    <a:pt x="1567" y="96"/>
                    <a:pt x="1432" y="0"/>
                    <a:pt x="12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6" name="Google Shape;12106;p48"/>
            <p:cNvSpPr/>
            <p:nvPr/>
          </p:nvSpPr>
          <p:spPr>
            <a:xfrm>
              <a:off x="-3111125" y="1851425"/>
              <a:ext cx="49400" cy="42000"/>
            </a:xfrm>
            <a:custGeom>
              <a:avLst/>
              <a:gdLst/>
              <a:ahLst/>
              <a:cxnLst/>
              <a:rect l="l" t="t" r="r" b="b"/>
              <a:pathLst>
                <a:path w="1976" h="1680" extrusionOk="0">
                  <a:moveTo>
                    <a:pt x="1442" y="272"/>
                  </a:moveTo>
                  <a:cubicBezTo>
                    <a:pt x="1651" y="272"/>
                    <a:pt x="1742" y="537"/>
                    <a:pt x="1577" y="665"/>
                  </a:cubicBezTo>
                  <a:lnTo>
                    <a:pt x="682" y="1367"/>
                  </a:lnTo>
                  <a:cubicBezTo>
                    <a:pt x="641" y="1402"/>
                    <a:pt x="591" y="1419"/>
                    <a:pt x="541" y="1419"/>
                  </a:cubicBezTo>
                  <a:cubicBezTo>
                    <a:pt x="475" y="1419"/>
                    <a:pt x="410" y="1390"/>
                    <a:pt x="366" y="1333"/>
                  </a:cubicBezTo>
                  <a:cubicBezTo>
                    <a:pt x="290" y="1235"/>
                    <a:pt x="310" y="1093"/>
                    <a:pt x="412" y="1020"/>
                  </a:cubicBezTo>
                  <a:lnTo>
                    <a:pt x="1307" y="319"/>
                  </a:lnTo>
                  <a:cubicBezTo>
                    <a:pt x="1346" y="288"/>
                    <a:pt x="1393" y="272"/>
                    <a:pt x="1442" y="272"/>
                  </a:cubicBezTo>
                  <a:close/>
                  <a:moveTo>
                    <a:pt x="1443" y="1"/>
                  </a:moveTo>
                  <a:cubicBezTo>
                    <a:pt x="1333" y="2"/>
                    <a:pt x="1226" y="38"/>
                    <a:pt x="1140" y="105"/>
                  </a:cubicBezTo>
                  <a:lnTo>
                    <a:pt x="244" y="807"/>
                  </a:lnTo>
                  <a:cubicBezTo>
                    <a:pt x="36" y="974"/>
                    <a:pt x="0" y="1280"/>
                    <a:pt x="166" y="1492"/>
                  </a:cubicBezTo>
                  <a:cubicBezTo>
                    <a:pt x="262" y="1615"/>
                    <a:pt x="406" y="1680"/>
                    <a:pt x="552" y="1680"/>
                  </a:cubicBezTo>
                  <a:cubicBezTo>
                    <a:pt x="656" y="1680"/>
                    <a:pt x="761" y="1647"/>
                    <a:pt x="850" y="1579"/>
                  </a:cubicBezTo>
                  <a:lnTo>
                    <a:pt x="1745" y="879"/>
                  </a:lnTo>
                  <a:cubicBezTo>
                    <a:pt x="1910" y="750"/>
                    <a:pt x="1975" y="530"/>
                    <a:pt x="1907" y="331"/>
                  </a:cubicBezTo>
                  <a:cubicBezTo>
                    <a:pt x="1838" y="134"/>
                    <a:pt x="1651" y="1"/>
                    <a:pt x="14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7" name="Google Shape;12107;p48"/>
            <p:cNvSpPr/>
            <p:nvPr/>
          </p:nvSpPr>
          <p:spPr>
            <a:xfrm>
              <a:off x="-3372275" y="1961350"/>
              <a:ext cx="40150" cy="37475"/>
            </a:xfrm>
            <a:custGeom>
              <a:avLst/>
              <a:gdLst/>
              <a:ahLst/>
              <a:cxnLst/>
              <a:rect l="l" t="t" r="r" b="b"/>
              <a:pathLst>
                <a:path w="1606" h="1499" extrusionOk="0">
                  <a:moveTo>
                    <a:pt x="1209" y="0"/>
                  </a:moveTo>
                  <a:cubicBezTo>
                    <a:pt x="1119" y="0"/>
                    <a:pt x="1033" y="37"/>
                    <a:pt x="967" y="98"/>
                  </a:cubicBezTo>
                  <a:lnTo>
                    <a:pt x="148" y="886"/>
                  </a:lnTo>
                  <a:cubicBezTo>
                    <a:pt x="5" y="1022"/>
                    <a:pt x="0" y="1248"/>
                    <a:pt x="137" y="1389"/>
                  </a:cubicBezTo>
                  <a:cubicBezTo>
                    <a:pt x="203" y="1459"/>
                    <a:pt x="297" y="1497"/>
                    <a:pt x="394" y="1499"/>
                  </a:cubicBezTo>
                  <a:cubicBezTo>
                    <a:pt x="485" y="1499"/>
                    <a:pt x="573" y="1463"/>
                    <a:pt x="639" y="1399"/>
                  </a:cubicBezTo>
                  <a:lnTo>
                    <a:pt x="1460" y="611"/>
                  </a:lnTo>
                  <a:cubicBezTo>
                    <a:pt x="1601" y="476"/>
                    <a:pt x="1606" y="251"/>
                    <a:pt x="1470" y="109"/>
                  </a:cubicBezTo>
                  <a:cubicBezTo>
                    <a:pt x="1403" y="39"/>
                    <a:pt x="1311" y="0"/>
                    <a:pt x="1214" y="0"/>
                  </a:cubicBezTo>
                  <a:cubicBezTo>
                    <a:pt x="1212" y="0"/>
                    <a:pt x="1211" y="0"/>
                    <a:pt x="12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8" name="Google Shape;12108;p48"/>
            <p:cNvSpPr/>
            <p:nvPr/>
          </p:nvSpPr>
          <p:spPr>
            <a:xfrm>
              <a:off x="-3375975" y="1957950"/>
              <a:ext cx="47600" cy="44250"/>
            </a:xfrm>
            <a:custGeom>
              <a:avLst/>
              <a:gdLst/>
              <a:ahLst/>
              <a:cxnLst/>
              <a:rect l="l" t="t" r="r" b="b"/>
              <a:pathLst>
                <a:path w="1904" h="1770" extrusionOk="0">
                  <a:moveTo>
                    <a:pt x="1362" y="271"/>
                  </a:moveTo>
                  <a:cubicBezTo>
                    <a:pt x="1560" y="271"/>
                    <a:pt x="1657" y="513"/>
                    <a:pt x="1514" y="651"/>
                  </a:cubicBezTo>
                  <a:lnTo>
                    <a:pt x="695" y="1437"/>
                  </a:lnTo>
                  <a:cubicBezTo>
                    <a:pt x="652" y="1478"/>
                    <a:pt x="597" y="1499"/>
                    <a:pt x="542" y="1499"/>
                  </a:cubicBezTo>
                  <a:cubicBezTo>
                    <a:pt x="484" y="1499"/>
                    <a:pt x="426" y="1476"/>
                    <a:pt x="383" y="1432"/>
                  </a:cubicBezTo>
                  <a:cubicBezTo>
                    <a:pt x="299" y="1344"/>
                    <a:pt x="301" y="1204"/>
                    <a:pt x="389" y="1120"/>
                  </a:cubicBezTo>
                  <a:lnTo>
                    <a:pt x="1210" y="332"/>
                  </a:lnTo>
                  <a:cubicBezTo>
                    <a:pt x="1250" y="292"/>
                    <a:pt x="1305" y="271"/>
                    <a:pt x="1362" y="271"/>
                  </a:cubicBezTo>
                  <a:close/>
                  <a:moveTo>
                    <a:pt x="1362" y="1"/>
                  </a:moveTo>
                  <a:cubicBezTo>
                    <a:pt x="1235" y="1"/>
                    <a:pt x="1113" y="50"/>
                    <a:pt x="1022" y="137"/>
                  </a:cubicBezTo>
                  <a:lnTo>
                    <a:pt x="202" y="924"/>
                  </a:lnTo>
                  <a:cubicBezTo>
                    <a:pt x="6" y="1112"/>
                    <a:pt x="0" y="1422"/>
                    <a:pt x="187" y="1619"/>
                  </a:cubicBezTo>
                  <a:cubicBezTo>
                    <a:pt x="284" y="1719"/>
                    <a:pt x="413" y="1769"/>
                    <a:pt x="542" y="1769"/>
                  </a:cubicBezTo>
                  <a:cubicBezTo>
                    <a:pt x="664" y="1769"/>
                    <a:pt x="786" y="1724"/>
                    <a:pt x="882" y="1632"/>
                  </a:cubicBezTo>
                  <a:lnTo>
                    <a:pt x="1701" y="846"/>
                  </a:lnTo>
                  <a:cubicBezTo>
                    <a:pt x="1898" y="657"/>
                    <a:pt x="1903" y="347"/>
                    <a:pt x="1716" y="151"/>
                  </a:cubicBezTo>
                  <a:cubicBezTo>
                    <a:pt x="1623" y="55"/>
                    <a:pt x="1495" y="1"/>
                    <a:pt x="136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9" name="Google Shape;12109;p48"/>
            <p:cNvSpPr/>
            <p:nvPr/>
          </p:nvSpPr>
          <p:spPr>
            <a:xfrm>
              <a:off x="-3404225" y="1982300"/>
              <a:ext cx="25000" cy="45700"/>
            </a:xfrm>
            <a:custGeom>
              <a:avLst/>
              <a:gdLst/>
              <a:ahLst/>
              <a:cxnLst/>
              <a:rect l="l" t="t" r="r" b="b"/>
              <a:pathLst>
                <a:path w="1000" h="1828" extrusionOk="0">
                  <a:moveTo>
                    <a:pt x="387" y="0"/>
                  </a:moveTo>
                  <a:cubicBezTo>
                    <a:pt x="364" y="0"/>
                    <a:pt x="341" y="3"/>
                    <a:pt x="318" y="7"/>
                  </a:cubicBezTo>
                  <a:cubicBezTo>
                    <a:pt x="126" y="46"/>
                    <a:pt x="0" y="232"/>
                    <a:pt x="38" y="425"/>
                  </a:cubicBezTo>
                  <a:lnTo>
                    <a:pt x="259" y="1540"/>
                  </a:lnTo>
                  <a:cubicBezTo>
                    <a:pt x="292" y="1706"/>
                    <a:pt x="438" y="1826"/>
                    <a:pt x="608" y="1827"/>
                  </a:cubicBezTo>
                  <a:cubicBezTo>
                    <a:pt x="832" y="1826"/>
                    <a:pt x="999" y="1622"/>
                    <a:pt x="956" y="1403"/>
                  </a:cubicBezTo>
                  <a:lnTo>
                    <a:pt x="736" y="287"/>
                  </a:lnTo>
                  <a:cubicBezTo>
                    <a:pt x="703" y="120"/>
                    <a:pt x="557" y="0"/>
                    <a:pt x="3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0" name="Google Shape;12110;p48"/>
            <p:cNvSpPr/>
            <p:nvPr/>
          </p:nvSpPr>
          <p:spPr>
            <a:xfrm>
              <a:off x="-3408100" y="1978900"/>
              <a:ext cx="32425" cy="52450"/>
            </a:xfrm>
            <a:custGeom>
              <a:avLst/>
              <a:gdLst/>
              <a:ahLst/>
              <a:cxnLst/>
              <a:rect l="l" t="t" r="r" b="b"/>
              <a:pathLst>
                <a:path w="1297" h="2098" extrusionOk="0">
                  <a:moveTo>
                    <a:pt x="542" y="272"/>
                  </a:moveTo>
                  <a:cubicBezTo>
                    <a:pt x="647" y="272"/>
                    <a:pt x="738" y="346"/>
                    <a:pt x="758" y="449"/>
                  </a:cubicBezTo>
                  <a:lnTo>
                    <a:pt x="979" y="1565"/>
                  </a:lnTo>
                  <a:cubicBezTo>
                    <a:pt x="1004" y="1685"/>
                    <a:pt x="926" y="1801"/>
                    <a:pt x="806" y="1825"/>
                  </a:cubicBezTo>
                  <a:cubicBezTo>
                    <a:pt x="792" y="1828"/>
                    <a:pt x="777" y="1829"/>
                    <a:pt x="763" y="1829"/>
                  </a:cubicBezTo>
                  <a:cubicBezTo>
                    <a:pt x="659" y="1829"/>
                    <a:pt x="566" y="1756"/>
                    <a:pt x="546" y="1651"/>
                  </a:cubicBezTo>
                  <a:lnTo>
                    <a:pt x="326" y="534"/>
                  </a:lnTo>
                  <a:cubicBezTo>
                    <a:pt x="299" y="399"/>
                    <a:pt x="403" y="272"/>
                    <a:pt x="542" y="272"/>
                  </a:cubicBezTo>
                  <a:close/>
                  <a:moveTo>
                    <a:pt x="542" y="1"/>
                  </a:moveTo>
                  <a:cubicBezTo>
                    <a:pt x="233" y="1"/>
                    <a:pt x="0" y="283"/>
                    <a:pt x="61" y="587"/>
                  </a:cubicBezTo>
                  <a:lnTo>
                    <a:pt x="281" y="1702"/>
                  </a:lnTo>
                  <a:cubicBezTo>
                    <a:pt x="327" y="1936"/>
                    <a:pt x="532" y="2098"/>
                    <a:pt x="762" y="2098"/>
                  </a:cubicBezTo>
                  <a:cubicBezTo>
                    <a:pt x="793" y="2098"/>
                    <a:pt x="826" y="2095"/>
                    <a:pt x="858" y="2088"/>
                  </a:cubicBezTo>
                  <a:cubicBezTo>
                    <a:pt x="1123" y="2036"/>
                    <a:pt x="1297" y="1777"/>
                    <a:pt x="1244" y="1511"/>
                  </a:cubicBezTo>
                  <a:lnTo>
                    <a:pt x="1024" y="396"/>
                  </a:lnTo>
                  <a:cubicBezTo>
                    <a:pt x="979" y="167"/>
                    <a:pt x="777" y="2"/>
                    <a:pt x="5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11" name="Google Shape;12111;p48"/>
          <p:cNvGrpSpPr/>
          <p:nvPr/>
        </p:nvGrpSpPr>
        <p:grpSpPr>
          <a:xfrm>
            <a:off x="2149963" y="3408540"/>
            <a:ext cx="1290431" cy="1569963"/>
            <a:chOff x="-909950" y="3144425"/>
            <a:chExt cx="695575" cy="846250"/>
          </a:xfrm>
        </p:grpSpPr>
        <p:sp>
          <p:nvSpPr>
            <p:cNvPr id="12112" name="Google Shape;12112;p48"/>
            <p:cNvSpPr/>
            <p:nvPr/>
          </p:nvSpPr>
          <p:spPr>
            <a:xfrm>
              <a:off x="-909950" y="3144425"/>
              <a:ext cx="695575" cy="846250"/>
            </a:xfrm>
            <a:custGeom>
              <a:avLst/>
              <a:gdLst/>
              <a:ahLst/>
              <a:cxnLst/>
              <a:rect l="l" t="t" r="r" b="b"/>
              <a:pathLst>
                <a:path w="27823" h="33850" extrusionOk="0">
                  <a:moveTo>
                    <a:pt x="9769" y="32195"/>
                  </a:moveTo>
                  <a:lnTo>
                    <a:pt x="9953" y="32794"/>
                  </a:lnTo>
                  <a:lnTo>
                    <a:pt x="9949" y="32823"/>
                  </a:lnTo>
                  <a:lnTo>
                    <a:pt x="9769" y="32195"/>
                  </a:lnTo>
                  <a:close/>
                  <a:moveTo>
                    <a:pt x="23125" y="1"/>
                  </a:moveTo>
                  <a:cubicBezTo>
                    <a:pt x="22169" y="1"/>
                    <a:pt x="21156" y="214"/>
                    <a:pt x="20029" y="653"/>
                  </a:cubicBezTo>
                  <a:cubicBezTo>
                    <a:pt x="18831" y="1118"/>
                    <a:pt x="17863" y="1445"/>
                    <a:pt x="16742" y="1639"/>
                  </a:cubicBezTo>
                  <a:cubicBezTo>
                    <a:pt x="16560" y="1671"/>
                    <a:pt x="16324" y="1696"/>
                    <a:pt x="16074" y="1722"/>
                  </a:cubicBezTo>
                  <a:cubicBezTo>
                    <a:pt x="15255" y="1810"/>
                    <a:pt x="14327" y="1908"/>
                    <a:pt x="13602" y="2354"/>
                  </a:cubicBezTo>
                  <a:cubicBezTo>
                    <a:pt x="12747" y="2880"/>
                    <a:pt x="12619" y="3727"/>
                    <a:pt x="12543" y="4233"/>
                  </a:cubicBezTo>
                  <a:cubicBezTo>
                    <a:pt x="12535" y="4291"/>
                    <a:pt x="12526" y="4350"/>
                    <a:pt x="12514" y="4409"/>
                  </a:cubicBezTo>
                  <a:cubicBezTo>
                    <a:pt x="12400" y="5096"/>
                    <a:pt x="12328" y="5790"/>
                    <a:pt x="12300" y="6485"/>
                  </a:cubicBezTo>
                  <a:cubicBezTo>
                    <a:pt x="11734" y="6842"/>
                    <a:pt x="11384" y="7499"/>
                    <a:pt x="11331" y="8088"/>
                  </a:cubicBezTo>
                  <a:cubicBezTo>
                    <a:pt x="11308" y="8246"/>
                    <a:pt x="11314" y="8407"/>
                    <a:pt x="11349" y="8562"/>
                  </a:cubicBezTo>
                  <a:cubicBezTo>
                    <a:pt x="11360" y="8628"/>
                    <a:pt x="11378" y="8693"/>
                    <a:pt x="11399" y="8755"/>
                  </a:cubicBezTo>
                  <a:cubicBezTo>
                    <a:pt x="11420" y="8817"/>
                    <a:pt x="11445" y="8883"/>
                    <a:pt x="11473" y="8950"/>
                  </a:cubicBezTo>
                  <a:cubicBezTo>
                    <a:pt x="11330" y="9062"/>
                    <a:pt x="11196" y="9185"/>
                    <a:pt x="11073" y="9319"/>
                  </a:cubicBezTo>
                  <a:cubicBezTo>
                    <a:pt x="10802" y="9576"/>
                    <a:pt x="10651" y="9937"/>
                    <a:pt x="10659" y="10312"/>
                  </a:cubicBezTo>
                  <a:cubicBezTo>
                    <a:pt x="10667" y="10565"/>
                    <a:pt x="10750" y="10809"/>
                    <a:pt x="10899" y="11014"/>
                  </a:cubicBezTo>
                  <a:cubicBezTo>
                    <a:pt x="10790" y="11226"/>
                    <a:pt x="10696" y="11433"/>
                    <a:pt x="10609" y="11625"/>
                  </a:cubicBezTo>
                  <a:cubicBezTo>
                    <a:pt x="10598" y="11651"/>
                    <a:pt x="10587" y="11677"/>
                    <a:pt x="10577" y="11702"/>
                  </a:cubicBezTo>
                  <a:cubicBezTo>
                    <a:pt x="10486" y="11856"/>
                    <a:pt x="10411" y="12020"/>
                    <a:pt x="10352" y="12190"/>
                  </a:cubicBezTo>
                  <a:cubicBezTo>
                    <a:pt x="10323" y="12278"/>
                    <a:pt x="10303" y="12369"/>
                    <a:pt x="10294" y="12461"/>
                  </a:cubicBezTo>
                  <a:cubicBezTo>
                    <a:pt x="10293" y="12469"/>
                    <a:pt x="10292" y="12477"/>
                    <a:pt x="10291" y="12485"/>
                  </a:cubicBezTo>
                  <a:cubicBezTo>
                    <a:pt x="10151" y="12688"/>
                    <a:pt x="10018" y="12891"/>
                    <a:pt x="9890" y="13091"/>
                  </a:cubicBezTo>
                  <a:cubicBezTo>
                    <a:pt x="9878" y="13107"/>
                    <a:pt x="9867" y="13124"/>
                    <a:pt x="9856" y="13141"/>
                  </a:cubicBezTo>
                  <a:cubicBezTo>
                    <a:pt x="9643" y="13272"/>
                    <a:pt x="9472" y="13461"/>
                    <a:pt x="9364" y="13687"/>
                  </a:cubicBezTo>
                  <a:cubicBezTo>
                    <a:pt x="9354" y="13705"/>
                    <a:pt x="9346" y="13723"/>
                    <a:pt x="9337" y="13743"/>
                  </a:cubicBezTo>
                  <a:cubicBezTo>
                    <a:pt x="9291" y="13844"/>
                    <a:pt x="9211" y="13957"/>
                    <a:pt x="9095" y="14119"/>
                  </a:cubicBezTo>
                  <a:cubicBezTo>
                    <a:pt x="8923" y="14357"/>
                    <a:pt x="8839" y="14648"/>
                    <a:pt x="8858" y="14942"/>
                  </a:cubicBezTo>
                  <a:cubicBezTo>
                    <a:pt x="8754" y="15091"/>
                    <a:pt x="8614" y="15246"/>
                    <a:pt x="8462" y="15416"/>
                  </a:cubicBezTo>
                  <a:cubicBezTo>
                    <a:pt x="8324" y="15568"/>
                    <a:pt x="8173" y="15736"/>
                    <a:pt x="8028" y="15923"/>
                  </a:cubicBezTo>
                  <a:cubicBezTo>
                    <a:pt x="7845" y="16050"/>
                    <a:pt x="7699" y="16223"/>
                    <a:pt x="7604" y="16424"/>
                  </a:cubicBezTo>
                  <a:cubicBezTo>
                    <a:pt x="7546" y="16530"/>
                    <a:pt x="7504" y="16644"/>
                    <a:pt x="7478" y="16762"/>
                  </a:cubicBezTo>
                  <a:lnTo>
                    <a:pt x="7469" y="16779"/>
                  </a:lnTo>
                  <a:cubicBezTo>
                    <a:pt x="7417" y="16858"/>
                    <a:pt x="7371" y="16939"/>
                    <a:pt x="7330" y="17023"/>
                  </a:cubicBezTo>
                  <a:cubicBezTo>
                    <a:pt x="7326" y="17031"/>
                    <a:pt x="7322" y="17038"/>
                    <a:pt x="7318" y="17046"/>
                  </a:cubicBezTo>
                  <a:cubicBezTo>
                    <a:pt x="7316" y="17051"/>
                    <a:pt x="7314" y="17056"/>
                    <a:pt x="7311" y="17062"/>
                  </a:cubicBezTo>
                  <a:cubicBezTo>
                    <a:pt x="7272" y="17143"/>
                    <a:pt x="7241" y="17227"/>
                    <a:pt x="7219" y="17315"/>
                  </a:cubicBezTo>
                  <a:cubicBezTo>
                    <a:pt x="7154" y="17394"/>
                    <a:pt x="7086" y="17470"/>
                    <a:pt x="7014" y="17542"/>
                  </a:cubicBezTo>
                  <a:cubicBezTo>
                    <a:pt x="6924" y="17630"/>
                    <a:pt x="6807" y="17720"/>
                    <a:pt x="6672" y="17823"/>
                  </a:cubicBezTo>
                  <a:lnTo>
                    <a:pt x="6648" y="17841"/>
                  </a:lnTo>
                  <a:cubicBezTo>
                    <a:pt x="6302" y="17983"/>
                    <a:pt x="6037" y="18270"/>
                    <a:pt x="5918" y="18623"/>
                  </a:cubicBezTo>
                  <a:lnTo>
                    <a:pt x="5900" y="18680"/>
                  </a:lnTo>
                  <a:cubicBezTo>
                    <a:pt x="5810" y="18947"/>
                    <a:pt x="5725" y="19201"/>
                    <a:pt x="5627" y="19443"/>
                  </a:cubicBezTo>
                  <a:cubicBezTo>
                    <a:pt x="5511" y="19559"/>
                    <a:pt x="5396" y="19677"/>
                    <a:pt x="5282" y="19794"/>
                  </a:cubicBezTo>
                  <a:lnTo>
                    <a:pt x="5195" y="19882"/>
                  </a:lnTo>
                  <a:cubicBezTo>
                    <a:pt x="5054" y="20021"/>
                    <a:pt x="4883" y="20191"/>
                    <a:pt x="4731" y="20412"/>
                  </a:cubicBezTo>
                  <a:cubicBezTo>
                    <a:pt x="4688" y="20467"/>
                    <a:pt x="4648" y="20525"/>
                    <a:pt x="4612" y="20587"/>
                  </a:cubicBezTo>
                  <a:cubicBezTo>
                    <a:pt x="4420" y="20796"/>
                    <a:pt x="4236" y="21043"/>
                    <a:pt x="4048" y="21344"/>
                  </a:cubicBezTo>
                  <a:cubicBezTo>
                    <a:pt x="3998" y="21425"/>
                    <a:pt x="3957" y="21510"/>
                    <a:pt x="3925" y="21599"/>
                  </a:cubicBezTo>
                  <a:cubicBezTo>
                    <a:pt x="3849" y="21697"/>
                    <a:pt x="3772" y="21796"/>
                    <a:pt x="3695" y="21894"/>
                  </a:cubicBezTo>
                  <a:cubicBezTo>
                    <a:pt x="2805" y="23036"/>
                    <a:pt x="1886" y="24216"/>
                    <a:pt x="1272" y="25625"/>
                  </a:cubicBezTo>
                  <a:cubicBezTo>
                    <a:pt x="1220" y="25715"/>
                    <a:pt x="1180" y="25811"/>
                    <a:pt x="1151" y="25910"/>
                  </a:cubicBezTo>
                  <a:cubicBezTo>
                    <a:pt x="1098" y="26007"/>
                    <a:pt x="1058" y="26111"/>
                    <a:pt x="1032" y="26218"/>
                  </a:cubicBezTo>
                  <a:cubicBezTo>
                    <a:pt x="723" y="27475"/>
                    <a:pt x="0" y="30415"/>
                    <a:pt x="1960" y="32339"/>
                  </a:cubicBezTo>
                  <a:cubicBezTo>
                    <a:pt x="2982" y="33341"/>
                    <a:pt x="4480" y="33850"/>
                    <a:pt x="6415" y="33850"/>
                  </a:cubicBezTo>
                  <a:cubicBezTo>
                    <a:pt x="6888" y="33849"/>
                    <a:pt x="7362" y="33820"/>
                    <a:pt x="7833" y="33763"/>
                  </a:cubicBezTo>
                  <a:cubicBezTo>
                    <a:pt x="8156" y="33726"/>
                    <a:pt x="8497" y="33670"/>
                    <a:pt x="8874" y="33596"/>
                  </a:cubicBezTo>
                  <a:cubicBezTo>
                    <a:pt x="8990" y="33591"/>
                    <a:pt x="9106" y="33569"/>
                    <a:pt x="9217" y="33531"/>
                  </a:cubicBezTo>
                  <a:cubicBezTo>
                    <a:pt x="9310" y="33518"/>
                    <a:pt x="9403" y="33494"/>
                    <a:pt x="9493" y="33462"/>
                  </a:cubicBezTo>
                  <a:cubicBezTo>
                    <a:pt x="9537" y="33451"/>
                    <a:pt x="9582" y="33439"/>
                    <a:pt x="9626" y="33428"/>
                  </a:cubicBezTo>
                  <a:cubicBezTo>
                    <a:pt x="9768" y="33409"/>
                    <a:pt x="9907" y="33373"/>
                    <a:pt x="10041" y="33322"/>
                  </a:cubicBezTo>
                  <a:lnTo>
                    <a:pt x="10058" y="33316"/>
                  </a:lnTo>
                  <a:lnTo>
                    <a:pt x="10084" y="33308"/>
                  </a:lnTo>
                  <a:lnTo>
                    <a:pt x="10070" y="33256"/>
                  </a:lnTo>
                  <a:lnTo>
                    <a:pt x="10094" y="33256"/>
                  </a:lnTo>
                  <a:lnTo>
                    <a:pt x="10107" y="33300"/>
                  </a:lnTo>
                  <a:cubicBezTo>
                    <a:pt x="10176" y="33282"/>
                    <a:pt x="10243" y="33262"/>
                    <a:pt x="10311" y="33240"/>
                  </a:cubicBezTo>
                  <a:cubicBezTo>
                    <a:pt x="10429" y="33220"/>
                    <a:pt x="10544" y="33185"/>
                    <a:pt x="10653" y="33134"/>
                  </a:cubicBezTo>
                  <a:cubicBezTo>
                    <a:pt x="10984" y="33028"/>
                    <a:pt x="11324" y="32906"/>
                    <a:pt x="11666" y="32773"/>
                  </a:cubicBezTo>
                  <a:cubicBezTo>
                    <a:pt x="11866" y="32734"/>
                    <a:pt x="12056" y="32658"/>
                    <a:pt x="12229" y="32552"/>
                  </a:cubicBezTo>
                  <a:cubicBezTo>
                    <a:pt x="12230" y="32552"/>
                    <a:pt x="12230" y="32551"/>
                    <a:pt x="12232" y="32551"/>
                  </a:cubicBezTo>
                  <a:lnTo>
                    <a:pt x="12697" y="32353"/>
                  </a:lnTo>
                  <a:cubicBezTo>
                    <a:pt x="12759" y="32327"/>
                    <a:pt x="12820" y="32293"/>
                    <a:pt x="12877" y="32256"/>
                  </a:cubicBezTo>
                  <a:cubicBezTo>
                    <a:pt x="13064" y="32169"/>
                    <a:pt x="13250" y="32080"/>
                    <a:pt x="13432" y="31988"/>
                  </a:cubicBezTo>
                  <a:lnTo>
                    <a:pt x="13465" y="31972"/>
                  </a:lnTo>
                  <a:cubicBezTo>
                    <a:pt x="13513" y="31954"/>
                    <a:pt x="13559" y="31932"/>
                    <a:pt x="13604" y="31907"/>
                  </a:cubicBezTo>
                  <a:lnTo>
                    <a:pt x="13672" y="31872"/>
                  </a:lnTo>
                  <a:cubicBezTo>
                    <a:pt x="13726" y="31843"/>
                    <a:pt x="13780" y="31815"/>
                    <a:pt x="13832" y="31784"/>
                  </a:cubicBezTo>
                  <a:lnTo>
                    <a:pt x="13962" y="31716"/>
                  </a:lnTo>
                  <a:cubicBezTo>
                    <a:pt x="13999" y="31699"/>
                    <a:pt x="14035" y="31680"/>
                    <a:pt x="14070" y="31659"/>
                  </a:cubicBezTo>
                  <a:cubicBezTo>
                    <a:pt x="15017" y="31158"/>
                    <a:pt x="16188" y="30463"/>
                    <a:pt x="17060" y="29476"/>
                  </a:cubicBezTo>
                  <a:cubicBezTo>
                    <a:pt x="17125" y="29425"/>
                    <a:pt x="17185" y="29368"/>
                    <a:pt x="17238" y="29305"/>
                  </a:cubicBezTo>
                  <a:cubicBezTo>
                    <a:pt x="18774" y="27516"/>
                    <a:pt x="19339" y="25462"/>
                    <a:pt x="19689" y="23689"/>
                  </a:cubicBezTo>
                  <a:cubicBezTo>
                    <a:pt x="19905" y="22590"/>
                    <a:pt x="20170" y="21872"/>
                    <a:pt x="20951" y="21216"/>
                  </a:cubicBezTo>
                  <a:cubicBezTo>
                    <a:pt x="21544" y="20719"/>
                    <a:pt x="22190" y="20227"/>
                    <a:pt x="22941" y="19705"/>
                  </a:cubicBezTo>
                  <a:lnTo>
                    <a:pt x="22959" y="19727"/>
                  </a:lnTo>
                  <a:cubicBezTo>
                    <a:pt x="23007" y="19784"/>
                    <a:pt x="23060" y="19836"/>
                    <a:pt x="23119" y="19884"/>
                  </a:cubicBezTo>
                  <a:cubicBezTo>
                    <a:pt x="23265" y="20166"/>
                    <a:pt x="23483" y="20410"/>
                    <a:pt x="23775" y="20620"/>
                  </a:cubicBezTo>
                  <a:cubicBezTo>
                    <a:pt x="24060" y="20966"/>
                    <a:pt x="24215" y="21235"/>
                    <a:pt x="24299" y="21522"/>
                  </a:cubicBezTo>
                  <a:cubicBezTo>
                    <a:pt x="24334" y="21641"/>
                    <a:pt x="24385" y="21755"/>
                    <a:pt x="24453" y="21860"/>
                  </a:cubicBezTo>
                  <a:cubicBezTo>
                    <a:pt x="24489" y="21969"/>
                    <a:pt x="24527" y="22077"/>
                    <a:pt x="24564" y="22186"/>
                  </a:cubicBezTo>
                  <a:cubicBezTo>
                    <a:pt x="24694" y="22554"/>
                    <a:pt x="24984" y="22842"/>
                    <a:pt x="25351" y="22970"/>
                  </a:cubicBezTo>
                  <a:cubicBezTo>
                    <a:pt x="25431" y="23004"/>
                    <a:pt x="25514" y="23030"/>
                    <a:pt x="25600" y="23046"/>
                  </a:cubicBezTo>
                  <a:cubicBezTo>
                    <a:pt x="25686" y="23063"/>
                    <a:pt x="25775" y="23072"/>
                    <a:pt x="25864" y="23072"/>
                  </a:cubicBezTo>
                  <a:cubicBezTo>
                    <a:pt x="26025" y="23071"/>
                    <a:pt x="26185" y="23044"/>
                    <a:pt x="26336" y="22990"/>
                  </a:cubicBezTo>
                  <a:cubicBezTo>
                    <a:pt x="26621" y="22938"/>
                    <a:pt x="26881" y="22793"/>
                    <a:pt x="27077" y="22580"/>
                  </a:cubicBezTo>
                  <a:cubicBezTo>
                    <a:pt x="27325" y="22310"/>
                    <a:pt x="27449" y="21949"/>
                    <a:pt x="27420" y="21584"/>
                  </a:cubicBezTo>
                  <a:cubicBezTo>
                    <a:pt x="27407" y="21436"/>
                    <a:pt x="27385" y="21288"/>
                    <a:pt x="27355" y="21142"/>
                  </a:cubicBezTo>
                  <a:cubicBezTo>
                    <a:pt x="27359" y="21117"/>
                    <a:pt x="27364" y="21092"/>
                    <a:pt x="27367" y="21067"/>
                  </a:cubicBezTo>
                  <a:cubicBezTo>
                    <a:pt x="27390" y="20891"/>
                    <a:pt x="27376" y="20712"/>
                    <a:pt x="27327" y="20541"/>
                  </a:cubicBezTo>
                  <a:cubicBezTo>
                    <a:pt x="27165" y="19281"/>
                    <a:pt x="26398" y="18522"/>
                    <a:pt x="25778" y="17908"/>
                  </a:cubicBezTo>
                  <a:lnTo>
                    <a:pt x="25741" y="17872"/>
                  </a:lnTo>
                  <a:cubicBezTo>
                    <a:pt x="27182" y="16640"/>
                    <a:pt x="27822" y="14981"/>
                    <a:pt x="27502" y="13222"/>
                  </a:cubicBezTo>
                  <a:cubicBezTo>
                    <a:pt x="27502" y="13218"/>
                    <a:pt x="27502" y="13215"/>
                    <a:pt x="27503" y="13212"/>
                  </a:cubicBezTo>
                  <a:cubicBezTo>
                    <a:pt x="27600" y="12157"/>
                    <a:pt x="27538" y="11209"/>
                    <a:pt x="27314" y="10311"/>
                  </a:cubicBezTo>
                  <a:cubicBezTo>
                    <a:pt x="27211" y="9903"/>
                    <a:pt x="27072" y="9533"/>
                    <a:pt x="26950" y="9207"/>
                  </a:cubicBezTo>
                  <a:cubicBezTo>
                    <a:pt x="26748" y="8670"/>
                    <a:pt x="26588" y="8245"/>
                    <a:pt x="26617" y="7775"/>
                  </a:cubicBezTo>
                  <a:cubicBezTo>
                    <a:pt x="26661" y="7061"/>
                    <a:pt x="26796" y="6343"/>
                    <a:pt x="26938" y="5583"/>
                  </a:cubicBezTo>
                  <a:cubicBezTo>
                    <a:pt x="27098" y="4734"/>
                    <a:pt x="27262" y="3855"/>
                    <a:pt x="27304" y="2921"/>
                  </a:cubicBezTo>
                  <a:cubicBezTo>
                    <a:pt x="27304" y="2898"/>
                    <a:pt x="27306" y="2874"/>
                    <a:pt x="27304" y="2850"/>
                  </a:cubicBezTo>
                  <a:cubicBezTo>
                    <a:pt x="27325" y="2009"/>
                    <a:pt x="26790" y="1174"/>
                    <a:pt x="25914" y="701"/>
                  </a:cubicBezTo>
                  <a:cubicBezTo>
                    <a:pt x="25056" y="236"/>
                    <a:pt x="24119" y="1"/>
                    <a:pt x="231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3" name="Google Shape;12113;p48"/>
            <p:cNvSpPr/>
            <p:nvPr/>
          </p:nvSpPr>
          <p:spPr>
            <a:xfrm>
              <a:off x="-820175" y="3220650"/>
              <a:ext cx="570225" cy="632225"/>
            </a:xfrm>
            <a:custGeom>
              <a:avLst/>
              <a:gdLst/>
              <a:ahLst/>
              <a:cxnLst/>
              <a:rect l="l" t="t" r="r" b="b"/>
              <a:pathLst>
                <a:path w="22809" h="25289" extrusionOk="0">
                  <a:moveTo>
                    <a:pt x="22384" y="1"/>
                  </a:moveTo>
                  <a:cubicBezTo>
                    <a:pt x="22384" y="1"/>
                    <a:pt x="22174" y="404"/>
                    <a:pt x="21545" y="574"/>
                  </a:cubicBezTo>
                  <a:cubicBezTo>
                    <a:pt x="20914" y="743"/>
                    <a:pt x="19276" y="963"/>
                    <a:pt x="18986" y="1790"/>
                  </a:cubicBezTo>
                  <a:cubicBezTo>
                    <a:pt x="18903" y="2026"/>
                    <a:pt x="18855" y="2113"/>
                    <a:pt x="18818" y="2113"/>
                  </a:cubicBezTo>
                  <a:cubicBezTo>
                    <a:pt x="18726" y="2113"/>
                    <a:pt x="18708" y="1572"/>
                    <a:pt x="18409" y="1461"/>
                  </a:cubicBezTo>
                  <a:cubicBezTo>
                    <a:pt x="17989" y="1307"/>
                    <a:pt x="16796" y="1439"/>
                    <a:pt x="15952" y="1278"/>
                  </a:cubicBezTo>
                  <a:cubicBezTo>
                    <a:pt x="15128" y="1121"/>
                    <a:pt x="13789" y="476"/>
                    <a:pt x="13082" y="476"/>
                  </a:cubicBezTo>
                  <a:cubicBezTo>
                    <a:pt x="13065" y="476"/>
                    <a:pt x="13048" y="477"/>
                    <a:pt x="13032" y="477"/>
                  </a:cubicBezTo>
                  <a:cubicBezTo>
                    <a:pt x="12341" y="512"/>
                    <a:pt x="11806" y="769"/>
                    <a:pt x="11417" y="1363"/>
                  </a:cubicBezTo>
                  <a:cubicBezTo>
                    <a:pt x="11029" y="1957"/>
                    <a:pt x="10609" y="3110"/>
                    <a:pt x="10609" y="3110"/>
                  </a:cubicBezTo>
                  <a:cubicBezTo>
                    <a:pt x="10609" y="3110"/>
                    <a:pt x="9921" y="5868"/>
                    <a:pt x="9837" y="6436"/>
                  </a:cubicBezTo>
                  <a:cubicBezTo>
                    <a:pt x="9819" y="6554"/>
                    <a:pt x="9805" y="6600"/>
                    <a:pt x="9794" y="6600"/>
                  </a:cubicBezTo>
                  <a:cubicBezTo>
                    <a:pt x="9751" y="6600"/>
                    <a:pt x="9751" y="5914"/>
                    <a:pt x="9751" y="5914"/>
                  </a:cubicBezTo>
                  <a:lnTo>
                    <a:pt x="8358" y="8641"/>
                  </a:lnTo>
                  <a:lnTo>
                    <a:pt x="7737" y="10212"/>
                  </a:lnTo>
                  <a:lnTo>
                    <a:pt x="7127" y="11027"/>
                  </a:lnTo>
                  <a:lnTo>
                    <a:pt x="6690" y="11847"/>
                  </a:lnTo>
                  <a:lnTo>
                    <a:pt x="6299" y="12677"/>
                  </a:lnTo>
                  <a:lnTo>
                    <a:pt x="5487" y="13613"/>
                  </a:lnTo>
                  <a:lnTo>
                    <a:pt x="4883" y="14535"/>
                  </a:lnTo>
                  <a:lnTo>
                    <a:pt x="4425" y="15303"/>
                  </a:lnTo>
                  <a:lnTo>
                    <a:pt x="3567" y="16047"/>
                  </a:lnTo>
                  <a:lnTo>
                    <a:pt x="3190" y="17043"/>
                  </a:lnTo>
                  <a:lnTo>
                    <a:pt x="1886" y="18519"/>
                  </a:lnTo>
                  <a:lnTo>
                    <a:pt x="1417" y="19240"/>
                  </a:lnTo>
                  <a:lnTo>
                    <a:pt x="1" y="21127"/>
                  </a:lnTo>
                  <a:cubicBezTo>
                    <a:pt x="1" y="21127"/>
                    <a:pt x="1024" y="20749"/>
                    <a:pt x="2124" y="20749"/>
                  </a:cubicBezTo>
                  <a:cubicBezTo>
                    <a:pt x="2498" y="20749"/>
                    <a:pt x="2881" y="20793"/>
                    <a:pt x="3236" y="20910"/>
                  </a:cubicBezTo>
                  <a:cubicBezTo>
                    <a:pt x="4633" y="21372"/>
                    <a:pt x="6210" y="22368"/>
                    <a:pt x="6649" y="22866"/>
                  </a:cubicBezTo>
                  <a:cubicBezTo>
                    <a:pt x="7088" y="23363"/>
                    <a:pt x="7872" y="24482"/>
                    <a:pt x="7872" y="24482"/>
                  </a:cubicBezTo>
                  <a:lnTo>
                    <a:pt x="8259" y="25289"/>
                  </a:lnTo>
                  <a:cubicBezTo>
                    <a:pt x="8259" y="25289"/>
                    <a:pt x="12505" y="22906"/>
                    <a:pt x="13800" y="20889"/>
                  </a:cubicBezTo>
                  <a:cubicBezTo>
                    <a:pt x="15095" y="18873"/>
                    <a:pt x="16028" y="16930"/>
                    <a:pt x="16726" y="15690"/>
                  </a:cubicBezTo>
                  <a:cubicBezTo>
                    <a:pt x="17424" y="14451"/>
                    <a:pt x="20387" y="12768"/>
                    <a:pt x="20387" y="12768"/>
                  </a:cubicBezTo>
                  <a:cubicBezTo>
                    <a:pt x="20387" y="12768"/>
                    <a:pt x="22286" y="11191"/>
                    <a:pt x="22547" y="10376"/>
                  </a:cubicBezTo>
                  <a:cubicBezTo>
                    <a:pt x="22808" y="9560"/>
                    <a:pt x="22669" y="7835"/>
                    <a:pt x="22377" y="7265"/>
                  </a:cubicBezTo>
                  <a:cubicBezTo>
                    <a:pt x="22084" y="6695"/>
                    <a:pt x="21551" y="5660"/>
                    <a:pt x="21803" y="4036"/>
                  </a:cubicBezTo>
                  <a:cubicBezTo>
                    <a:pt x="22055" y="2411"/>
                    <a:pt x="22317" y="280"/>
                    <a:pt x="223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4" name="Google Shape;12114;p48"/>
            <p:cNvSpPr/>
            <p:nvPr/>
          </p:nvSpPr>
          <p:spPr>
            <a:xfrm>
              <a:off x="-576400" y="3175150"/>
              <a:ext cx="330950" cy="193350"/>
            </a:xfrm>
            <a:custGeom>
              <a:avLst/>
              <a:gdLst/>
              <a:ahLst/>
              <a:cxnLst/>
              <a:rect l="l" t="t" r="r" b="b"/>
              <a:pathLst>
                <a:path w="13238" h="7734" extrusionOk="0">
                  <a:moveTo>
                    <a:pt x="9695" y="1"/>
                  </a:moveTo>
                  <a:cubicBezTo>
                    <a:pt x="7812" y="1"/>
                    <a:pt x="6163" y="1117"/>
                    <a:pt x="5435" y="1300"/>
                  </a:cubicBezTo>
                  <a:cubicBezTo>
                    <a:pt x="4623" y="1503"/>
                    <a:pt x="1652" y="1953"/>
                    <a:pt x="1194" y="2149"/>
                  </a:cubicBezTo>
                  <a:cubicBezTo>
                    <a:pt x="736" y="2344"/>
                    <a:pt x="382" y="3489"/>
                    <a:pt x="334" y="4049"/>
                  </a:cubicBezTo>
                  <a:cubicBezTo>
                    <a:pt x="288" y="4607"/>
                    <a:pt x="221" y="5902"/>
                    <a:pt x="221" y="5902"/>
                  </a:cubicBezTo>
                  <a:lnTo>
                    <a:pt x="225" y="6329"/>
                  </a:lnTo>
                  <a:lnTo>
                    <a:pt x="0" y="7734"/>
                  </a:lnTo>
                  <a:lnTo>
                    <a:pt x="200" y="7734"/>
                  </a:lnTo>
                  <a:cubicBezTo>
                    <a:pt x="200" y="7734"/>
                    <a:pt x="738" y="5033"/>
                    <a:pt x="1471" y="3528"/>
                  </a:cubicBezTo>
                  <a:cubicBezTo>
                    <a:pt x="1929" y="2588"/>
                    <a:pt x="2619" y="2355"/>
                    <a:pt x="3224" y="2355"/>
                  </a:cubicBezTo>
                  <a:cubicBezTo>
                    <a:pt x="3588" y="2355"/>
                    <a:pt x="3921" y="2440"/>
                    <a:pt x="4153" y="2505"/>
                  </a:cubicBezTo>
                  <a:cubicBezTo>
                    <a:pt x="4754" y="2674"/>
                    <a:pt x="5774" y="3142"/>
                    <a:pt x="6902" y="3142"/>
                  </a:cubicBezTo>
                  <a:cubicBezTo>
                    <a:pt x="6931" y="3142"/>
                    <a:pt x="6960" y="3142"/>
                    <a:pt x="6989" y="3141"/>
                  </a:cubicBezTo>
                  <a:cubicBezTo>
                    <a:pt x="7055" y="3140"/>
                    <a:pt x="7119" y="3139"/>
                    <a:pt x="7180" y="3139"/>
                  </a:cubicBezTo>
                  <a:cubicBezTo>
                    <a:pt x="8202" y="3139"/>
                    <a:pt x="8611" y="3319"/>
                    <a:pt x="8751" y="3431"/>
                  </a:cubicBezTo>
                  <a:cubicBezTo>
                    <a:pt x="8900" y="3549"/>
                    <a:pt x="9011" y="3994"/>
                    <a:pt x="9011" y="3994"/>
                  </a:cubicBezTo>
                  <a:cubicBezTo>
                    <a:pt x="9011" y="3994"/>
                    <a:pt x="9458" y="2948"/>
                    <a:pt x="10481" y="2736"/>
                  </a:cubicBezTo>
                  <a:cubicBezTo>
                    <a:pt x="11504" y="2524"/>
                    <a:pt x="12295" y="2334"/>
                    <a:pt x="12633" y="1821"/>
                  </a:cubicBezTo>
                  <a:cubicBezTo>
                    <a:pt x="12633" y="1821"/>
                    <a:pt x="13237" y="470"/>
                    <a:pt x="10348" y="48"/>
                  </a:cubicBezTo>
                  <a:cubicBezTo>
                    <a:pt x="10128" y="16"/>
                    <a:pt x="9910" y="1"/>
                    <a:pt x="96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5" name="Google Shape;12115;p48"/>
            <p:cNvSpPr/>
            <p:nvPr/>
          </p:nvSpPr>
          <p:spPr>
            <a:xfrm>
              <a:off x="-322575" y="3334675"/>
              <a:ext cx="52100" cy="117625"/>
            </a:xfrm>
            <a:custGeom>
              <a:avLst/>
              <a:gdLst/>
              <a:ahLst/>
              <a:cxnLst/>
              <a:rect l="l" t="t" r="r" b="b"/>
              <a:pathLst>
                <a:path w="2084" h="4705" extrusionOk="0">
                  <a:moveTo>
                    <a:pt x="640" y="1"/>
                  </a:moveTo>
                  <a:cubicBezTo>
                    <a:pt x="252" y="1"/>
                    <a:pt x="53" y="350"/>
                    <a:pt x="53" y="350"/>
                  </a:cubicBezTo>
                  <a:cubicBezTo>
                    <a:pt x="53" y="350"/>
                    <a:pt x="197" y="1917"/>
                    <a:pt x="197" y="2432"/>
                  </a:cubicBezTo>
                  <a:cubicBezTo>
                    <a:pt x="197" y="2947"/>
                    <a:pt x="1" y="4689"/>
                    <a:pt x="1" y="4689"/>
                  </a:cubicBezTo>
                  <a:cubicBezTo>
                    <a:pt x="1" y="4689"/>
                    <a:pt x="73" y="4704"/>
                    <a:pt x="194" y="4704"/>
                  </a:cubicBezTo>
                  <a:cubicBezTo>
                    <a:pt x="377" y="4704"/>
                    <a:pt x="672" y="4670"/>
                    <a:pt x="994" y="4500"/>
                  </a:cubicBezTo>
                  <a:cubicBezTo>
                    <a:pt x="1529" y="4218"/>
                    <a:pt x="1689" y="3711"/>
                    <a:pt x="1886" y="2828"/>
                  </a:cubicBezTo>
                  <a:cubicBezTo>
                    <a:pt x="2083" y="1946"/>
                    <a:pt x="1949" y="759"/>
                    <a:pt x="1196" y="213"/>
                  </a:cubicBezTo>
                  <a:cubicBezTo>
                    <a:pt x="981" y="56"/>
                    <a:pt x="796" y="1"/>
                    <a:pt x="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6" name="Google Shape;12116;p48"/>
            <p:cNvSpPr/>
            <p:nvPr/>
          </p:nvSpPr>
          <p:spPr>
            <a:xfrm>
              <a:off x="-342975" y="3370650"/>
              <a:ext cx="11550" cy="66400"/>
            </a:xfrm>
            <a:custGeom>
              <a:avLst/>
              <a:gdLst/>
              <a:ahLst/>
              <a:cxnLst/>
              <a:rect l="l" t="t" r="r" b="b"/>
              <a:pathLst>
                <a:path w="462" h="2656" extrusionOk="0">
                  <a:moveTo>
                    <a:pt x="239" y="1"/>
                  </a:moveTo>
                  <a:cubicBezTo>
                    <a:pt x="239" y="1"/>
                    <a:pt x="1" y="1176"/>
                    <a:pt x="37" y="1760"/>
                  </a:cubicBezTo>
                  <a:cubicBezTo>
                    <a:pt x="74" y="2345"/>
                    <a:pt x="324" y="2655"/>
                    <a:pt x="324" y="2655"/>
                  </a:cubicBezTo>
                  <a:cubicBezTo>
                    <a:pt x="324" y="2655"/>
                    <a:pt x="461" y="421"/>
                    <a:pt x="2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7" name="Google Shape;12117;p48"/>
            <p:cNvSpPr/>
            <p:nvPr/>
          </p:nvSpPr>
          <p:spPr>
            <a:xfrm>
              <a:off x="-326250" y="3480025"/>
              <a:ext cx="78775" cy="105525"/>
            </a:xfrm>
            <a:custGeom>
              <a:avLst/>
              <a:gdLst/>
              <a:ahLst/>
              <a:cxnLst/>
              <a:rect l="l" t="t" r="r" b="b"/>
              <a:pathLst>
                <a:path w="3151" h="4221" extrusionOk="0">
                  <a:moveTo>
                    <a:pt x="2790" y="1"/>
                  </a:moveTo>
                  <a:cubicBezTo>
                    <a:pt x="2790" y="1"/>
                    <a:pt x="2592" y="383"/>
                    <a:pt x="1914" y="1298"/>
                  </a:cubicBezTo>
                  <a:cubicBezTo>
                    <a:pt x="1236" y="2214"/>
                    <a:pt x="1" y="2772"/>
                    <a:pt x="1" y="2772"/>
                  </a:cubicBezTo>
                  <a:lnTo>
                    <a:pt x="462" y="4221"/>
                  </a:lnTo>
                  <a:lnTo>
                    <a:pt x="1314" y="3708"/>
                  </a:lnTo>
                  <a:cubicBezTo>
                    <a:pt x="1314" y="3708"/>
                    <a:pt x="2428" y="2875"/>
                    <a:pt x="2790" y="1809"/>
                  </a:cubicBezTo>
                  <a:cubicBezTo>
                    <a:pt x="3150" y="743"/>
                    <a:pt x="2790" y="1"/>
                    <a:pt x="27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8" name="Google Shape;12118;p48"/>
            <p:cNvSpPr/>
            <p:nvPr/>
          </p:nvSpPr>
          <p:spPr>
            <a:xfrm>
              <a:off x="-425875" y="3560625"/>
              <a:ext cx="97200" cy="106425"/>
            </a:xfrm>
            <a:custGeom>
              <a:avLst/>
              <a:gdLst/>
              <a:ahLst/>
              <a:cxnLst/>
              <a:rect l="l" t="t" r="r" b="b"/>
              <a:pathLst>
                <a:path w="3888" h="4257" extrusionOk="0">
                  <a:moveTo>
                    <a:pt x="3370" y="0"/>
                  </a:moveTo>
                  <a:cubicBezTo>
                    <a:pt x="3370" y="0"/>
                    <a:pt x="1829" y="870"/>
                    <a:pt x="1204" y="1823"/>
                  </a:cubicBezTo>
                  <a:cubicBezTo>
                    <a:pt x="580" y="2778"/>
                    <a:pt x="176" y="3537"/>
                    <a:pt x="176" y="3537"/>
                  </a:cubicBezTo>
                  <a:lnTo>
                    <a:pt x="1" y="4257"/>
                  </a:lnTo>
                  <a:cubicBezTo>
                    <a:pt x="1" y="4257"/>
                    <a:pt x="1477" y="2730"/>
                    <a:pt x="2325" y="2370"/>
                  </a:cubicBezTo>
                  <a:cubicBezTo>
                    <a:pt x="3172" y="2010"/>
                    <a:pt x="3888" y="1291"/>
                    <a:pt x="3888" y="1291"/>
                  </a:cubicBezTo>
                  <a:lnTo>
                    <a:pt x="33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9" name="Google Shape;12119;p48"/>
            <p:cNvSpPr/>
            <p:nvPr/>
          </p:nvSpPr>
          <p:spPr>
            <a:xfrm>
              <a:off x="-864400" y="3703175"/>
              <a:ext cx="418300" cy="255100"/>
            </a:xfrm>
            <a:custGeom>
              <a:avLst/>
              <a:gdLst/>
              <a:ahLst/>
              <a:cxnLst/>
              <a:rect l="l" t="t" r="r" b="b"/>
              <a:pathLst>
                <a:path w="16732" h="10204" extrusionOk="0">
                  <a:moveTo>
                    <a:pt x="16631" y="1"/>
                  </a:moveTo>
                  <a:cubicBezTo>
                    <a:pt x="16631" y="1"/>
                    <a:pt x="14637" y="3354"/>
                    <a:pt x="11991" y="4891"/>
                  </a:cubicBezTo>
                  <a:cubicBezTo>
                    <a:pt x="9569" y="6297"/>
                    <a:pt x="6881" y="6945"/>
                    <a:pt x="5390" y="6945"/>
                  </a:cubicBezTo>
                  <a:cubicBezTo>
                    <a:pt x="5251" y="6945"/>
                    <a:pt x="5122" y="6940"/>
                    <a:pt x="5005" y="6929"/>
                  </a:cubicBezTo>
                  <a:cubicBezTo>
                    <a:pt x="3632" y="6799"/>
                    <a:pt x="1728" y="6468"/>
                    <a:pt x="1112" y="5693"/>
                  </a:cubicBezTo>
                  <a:cubicBezTo>
                    <a:pt x="498" y="4919"/>
                    <a:pt x="549" y="4339"/>
                    <a:pt x="549" y="4339"/>
                  </a:cubicBezTo>
                  <a:lnTo>
                    <a:pt x="549" y="4339"/>
                  </a:lnTo>
                  <a:cubicBezTo>
                    <a:pt x="549" y="4339"/>
                    <a:pt x="0" y="5545"/>
                    <a:pt x="106" y="6510"/>
                  </a:cubicBezTo>
                  <a:cubicBezTo>
                    <a:pt x="212" y="7475"/>
                    <a:pt x="239" y="9981"/>
                    <a:pt x="4448" y="10192"/>
                  </a:cubicBezTo>
                  <a:cubicBezTo>
                    <a:pt x="4602" y="10200"/>
                    <a:pt x="4755" y="10203"/>
                    <a:pt x="4909" y="10203"/>
                  </a:cubicBezTo>
                  <a:cubicBezTo>
                    <a:pt x="8964" y="10203"/>
                    <a:pt x="12939" y="7614"/>
                    <a:pt x="13756" y="6784"/>
                  </a:cubicBezTo>
                  <a:cubicBezTo>
                    <a:pt x="14606" y="5922"/>
                    <a:pt x="15749" y="4527"/>
                    <a:pt x="16024" y="3138"/>
                  </a:cubicBezTo>
                  <a:cubicBezTo>
                    <a:pt x="16299" y="1749"/>
                    <a:pt x="16731" y="682"/>
                    <a:pt x="166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0" name="Google Shape;12120;p48"/>
            <p:cNvSpPr/>
            <p:nvPr/>
          </p:nvSpPr>
          <p:spPr>
            <a:xfrm>
              <a:off x="-856850" y="3741975"/>
              <a:ext cx="243150" cy="133425"/>
            </a:xfrm>
            <a:custGeom>
              <a:avLst/>
              <a:gdLst/>
              <a:ahLst/>
              <a:cxnLst/>
              <a:rect l="l" t="t" r="r" b="b"/>
              <a:pathLst>
                <a:path w="9726" h="5337" extrusionOk="0">
                  <a:moveTo>
                    <a:pt x="3250" y="1"/>
                  </a:moveTo>
                  <a:cubicBezTo>
                    <a:pt x="2167" y="1"/>
                    <a:pt x="1468" y="274"/>
                    <a:pt x="1468" y="274"/>
                  </a:cubicBezTo>
                  <a:lnTo>
                    <a:pt x="247" y="2407"/>
                  </a:lnTo>
                  <a:cubicBezTo>
                    <a:pt x="247" y="2407"/>
                    <a:pt x="0" y="4675"/>
                    <a:pt x="3027" y="5191"/>
                  </a:cubicBezTo>
                  <a:cubicBezTo>
                    <a:pt x="3631" y="5294"/>
                    <a:pt x="4231" y="5336"/>
                    <a:pt x="4810" y="5336"/>
                  </a:cubicBezTo>
                  <a:cubicBezTo>
                    <a:pt x="7129" y="5336"/>
                    <a:pt x="9115" y="4655"/>
                    <a:pt x="9726" y="4436"/>
                  </a:cubicBezTo>
                  <a:cubicBezTo>
                    <a:pt x="9726" y="4436"/>
                    <a:pt x="8407" y="1650"/>
                    <a:pt x="5937" y="572"/>
                  </a:cubicBezTo>
                  <a:cubicBezTo>
                    <a:pt x="4927" y="131"/>
                    <a:pt x="3997" y="1"/>
                    <a:pt x="32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1" name="Google Shape;12121;p48"/>
            <p:cNvSpPr/>
            <p:nvPr/>
          </p:nvSpPr>
          <p:spPr>
            <a:xfrm>
              <a:off x="-348250" y="3319300"/>
              <a:ext cx="10550" cy="25125"/>
            </a:xfrm>
            <a:custGeom>
              <a:avLst/>
              <a:gdLst/>
              <a:ahLst/>
              <a:cxnLst/>
              <a:rect l="l" t="t" r="r" b="b"/>
              <a:pathLst>
                <a:path w="422" h="1005" extrusionOk="0">
                  <a:moveTo>
                    <a:pt x="280" y="1"/>
                  </a:moveTo>
                  <a:cubicBezTo>
                    <a:pt x="268" y="1"/>
                    <a:pt x="256" y="5"/>
                    <a:pt x="245" y="14"/>
                  </a:cubicBezTo>
                  <a:cubicBezTo>
                    <a:pt x="159" y="76"/>
                    <a:pt x="1" y="1004"/>
                    <a:pt x="1" y="1004"/>
                  </a:cubicBezTo>
                  <a:cubicBezTo>
                    <a:pt x="1" y="1004"/>
                    <a:pt x="312" y="780"/>
                    <a:pt x="370" y="453"/>
                  </a:cubicBezTo>
                  <a:cubicBezTo>
                    <a:pt x="421" y="170"/>
                    <a:pt x="354" y="1"/>
                    <a:pt x="2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2" name="Google Shape;12122;p48"/>
            <p:cNvSpPr/>
            <p:nvPr/>
          </p:nvSpPr>
          <p:spPr>
            <a:xfrm>
              <a:off x="-379525" y="3382375"/>
              <a:ext cx="25600" cy="24000"/>
            </a:xfrm>
            <a:custGeom>
              <a:avLst/>
              <a:gdLst/>
              <a:ahLst/>
              <a:cxnLst/>
              <a:rect l="l" t="t" r="r" b="b"/>
              <a:pathLst>
                <a:path w="1024" h="960" extrusionOk="0">
                  <a:moveTo>
                    <a:pt x="513" y="1"/>
                  </a:moveTo>
                  <a:cubicBezTo>
                    <a:pt x="270" y="1"/>
                    <a:pt x="1" y="208"/>
                    <a:pt x="1" y="208"/>
                  </a:cubicBezTo>
                  <a:cubicBezTo>
                    <a:pt x="1" y="208"/>
                    <a:pt x="146" y="340"/>
                    <a:pt x="370" y="532"/>
                  </a:cubicBezTo>
                  <a:cubicBezTo>
                    <a:pt x="594" y="722"/>
                    <a:pt x="518" y="959"/>
                    <a:pt x="518" y="959"/>
                  </a:cubicBezTo>
                  <a:lnTo>
                    <a:pt x="783" y="920"/>
                  </a:lnTo>
                  <a:cubicBezTo>
                    <a:pt x="783" y="920"/>
                    <a:pt x="1024" y="486"/>
                    <a:pt x="783" y="139"/>
                  </a:cubicBezTo>
                  <a:cubicBezTo>
                    <a:pt x="712" y="37"/>
                    <a:pt x="615" y="1"/>
                    <a:pt x="5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3" name="Google Shape;12123;p48"/>
            <p:cNvSpPr/>
            <p:nvPr/>
          </p:nvSpPr>
          <p:spPr>
            <a:xfrm>
              <a:off x="-418950" y="3427450"/>
              <a:ext cx="21150" cy="16775"/>
            </a:xfrm>
            <a:custGeom>
              <a:avLst/>
              <a:gdLst/>
              <a:ahLst/>
              <a:cxnLst/>
              <a:rect l="l" t="t" r="r" b="b"/>
              <a:pathLst>
                <a:path w="846" h="671" extrusionOk="0">
                  <a:moveTo>
                    <a:pt x="430" y="0"/>
                  </a:moveTo>
                  <a:cubicBezTo>
                    <a:pt x="183" y="0"/>
                    <a:pt x="1" y="281"/>
                    <a:pt x="1" y="281"/>
                  </a:cubicBezTo>
                  <a:cubicBezTo>
                    <a:pt x="1" y="281"/>
                    <a:pt x="450" y="391"/>
                    <a:pt x="479" y="410"/>
                  </a:cubicBezTo>
                  <a:cubicBezTo>
                    <a:pt x="508" y="430"/>
                    <a:pt x="710" y="670"/>
                    <a:pt x="710" y="670"/>
                  </a:cubicBezTo>
                  <a:lnTo>
                    <a:pt x="846" y="488"/>
                  </a:lnTo>
                  <a:cubicBezTo>
                    <a:pt x="846" y="488"/>
                    <a:pt x="826" y="112"/>
                    <a:pt x="531" y="16"/>
                  </a:cubicBezTo>
                  <a:cubicBezTo>
                    <a:pt x="497" y="5"/>
                    <a:pt x="463" y="0"/>
                    <a:pt x="4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4" name="Google Shape;12124;p48"/>
            <p:cNvSpPr/>
            <p:nvPr/>
          </p:nvSpPr>
          <p:spPr>
            <a:xfrm>
              <a:off x="-446575" y="3480050"/>
              <a:ext cx="27025" cy="27625"/>
            </a:xfrm>
            <a:custGeom>
              <a:avLst/>
              <a:gdLst/>
              <a:ahLst/>
              <a:cxnLst/>
              <a:rect l="l" t="t" r="r" b="b"/>
              <a:pathLst>
                <a:path w="1081" h="1105" extrusionOk="0">
                  <a:moveTo>
                    <a:pt x="566" y="1"/>
                  </a:moveTo>
                  <a:cubicBezTo>
                    <a:pt x="310" y="1"/>
                    <a:pt x="1" y="188"/>
                    <a:pt x="1" y="188"/>
                  </a:cubicBezTo>
                  <a:lnTo>
                    <a:pt x="338" y="284"/>
                  </a:lnTo>
                  <a:cubicBezTo>
                    <a:pt x="454" y="336"/>
                    <a:pt x="541" y="433"/>
                    <a:pt x="584" y="553"/>
                  </a:cubicBezTo>
                  <a:cubicBezTo>
                    <a:pt x="654" y="753"/>
                    <a:pt x="588" y="1105"/>
                    <a:pt x="588" y="1105"/>
                  </a:cubicBezTo>
                  <a:cubicBezTo>
                    <a:pt x="588" y="1105"/>
                    <a:pt x="870" y="960"/>
                    <a:pt x="976" y="728"/>
                  </a:cubicBezTo>
                  <a:cubicBezTo>
                    <a:pt x="1081" y="498"/>
                    <a:pt x="985" y="158"/>
                    <a:pt x="725" y="33"/>
                  </a:cubicBezTo>
                  <a:cubicBezTo>
                    <a:pt x="677" y="10"/>
                    <a:pt x="623" y="1"/>
                    <a:pt x="5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5" name="Google Shape;12125;p48"/>
            <p:cNvSpPr/>
            <p:nvPr/>
          </p:nvSpPr>
          <p:spPr>
            <a:xfrm>
              <a:off x="-480925" y="3533175"/>
              <a:ext cx="22575" cy="29800"/>
            </a:xfrm>
            <a:custGeom>
              <a:avLst/>
              <a:gdLst/>
              <a:ahLst/>
              <a:cxnLst/>
              <a:rect l="l" t="t" r="r" b="b"/>
              <a:pathLst>
                <a:path w="903" h="1192" extrusionOk="0">
                  <a:moveTo>
                    <a:pt x="288" y="1"/>
                  </a:moveTo>
                  <a:cubicBezTo>
                    <a:pt x="252" y="1"/>
                    <a:pt x="230" y="2"/>
                    <a:pt x="230" y="2"/>
                  </a:cubicBezTo>
                  <a:cubicBezTo>
                    <a:pt x="230" y="2"/>
                    <a:pt x="401" y="533"/>
                    <a:pt x="356" y="709"/>
                  </a:cubicBezTo>
                  <a:cubicBezTo>
                    <a:pt x="311" y="886"/>
                    <a:pt x="11" y="997"/>
                    <a:pt x="6" y="1098"/>
                  </a:cubicBezTo>
                  <a:cubicBezTo>
                    <a:pt x="1" y="1186"/>
                    <a:pt x="62" y="1192"/>
                    <a:pt x="79" y="1192"/>
                  </a:cubicBezTo>
                  <a:cubicBezTo>
                    <a:pt x="82" y="1192"/>
                    <a:pt x="83" y="1192"/>
                    <a:pt x="83" y="1192"/>
                  </a:cubicBezTo>
                  <a:lnTo>
                    <a:pt x="575" y="1098"/>
                  </a:lnTo>
                  <a:cubicBezTo>
                    <a:pt x="575" y="1098"/>
                    <a:pt x="903" y="763"/>
                    <a:pt x="854" y="358"/>
                  </a:cubicBezTo>
                  <a:cubicBezTo>
                    <a:pt x="814" y="32"/>
                    <a:pt x="434" y="1"/>
                    <a:pt x="2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6" name="Google Shape;12126;p48"/>
            <p:cNvSpPr/>
            <p:nvPr/>
          </p:nvSpPr>
          <p:spPr>
            <a:xfrm>
              <a:off x="-517100" y="3587700"/>
              <a:ext cx="22100" cy="27475"/>
            </a:xfrm>
            <a:custGeom>
              <a:avLst/>
              <a:gdLst/>
              <a:ahLst/>
              <a:cxnLst/>
              <a:rect l="l" t="t" r="r" b="b"/>
              <a:pathLst>
                <a:path w="884" h="1099" extrusionOk="0">
                  <a:moveTo>
                    <a:pt x="285" y="1"/>
                  </a:moveTo>
                  <a:cubicBezTo>
                    <a:pt x="153" y="1"/>
                    <a:pt x="47" y="30"/>
                    <a:pt x="47" y="30"/>
                  </a:cubicBezTo>
                  <a:cubicBezTo>
                    <a:pt x="1" y="194"/>
                    <a:pt x="432" y="472"/>
                    <a:pt x="432" y="472"/>
                  </a:cubicBezTo>
                  <a:lnTo>
                    <a:pt x="85" y="1067"/>
                  </a:lnTo>
                  <a:cubicBezTo>
                    <a:pt x="85" y="1067"/>
                    <a:pt x="248" y="1098"/>
                    <a:pt x="407" y="1098"/>
                  </a:cubicBezTo>
                  <a:cubicBezTo>
                    <a:pt x="504" y="1098"/>
                    <a:pt x="600" y="1086"/>
                    <a:pt x="657" y="1048"/>
                  </a:cubicBezTo>
                  <a:cubicBezTo>
                    <a:pt x="807" y="948"/>
                    <a:pt x="884" y="677"/>
                    <a:pt x="747" y="276"/>
                  </a:cubicBezTo>
                  <a:cubicBezTo>
                    <a:pt x="669" y="50"/>
                    <a:pt x="456" y="1"/>
                    <a:pt x="2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7" name="Google Shape;12127;p48"/>
            <p:cNvSpPr/>
            <p:nvPr/>
          </p:nvSpPr>
          <p:spPr>
            <a:xfrm>
              <a:off x="-553125" y="3655350"/>
              <a:ext cx="27050" cy="31700"/>
            </a:xfrm>
            <a:custGeom>
              <a:avLst/>
              <a:gdLst/>
              <a:ahLst/>
              <a:cxnLst/>
              <a:rect l="l" t="t" r="r" b="b"/>
              <a:pathLst>
                <a:path w="1082" h="1268" extrusionOk="0">
                  <a:moveTo>
                    <a:pt x="311" y="0"/>
                  </a:moveTo>
                  <a:lnTo>
                    <a:pt x="270" y="179"/>
                  </a:lnTo>
                  <a:cubicBezTo>
                    <a:pt x="270" y="179"/>
                    <a:pt x="501" y="276"/>
                    <a:pt x="504" y="480"/>
                  </a:cubicBezTo>
                  <a:cubicBezTo>
                    <a:pt x="505" y="684"/>
                    <a:pt x="407" y="918"/>
                    <a:pt x="367" y="918"/>
                  </a:cubicBezTo>
                  <a:cubicBezTo>
                    <a:pt x="327" y="918"/>
                    <a:pt x="97" y="836"/>
                    <a:pt x="47" y="826"/>
                  </a:cubicBezTo>
                  <a:cubicBezTo>
                    <a:pt x="46" y="826"/>
                    <a:pt x="45" y="825"/>
                    <a:pt x="44" y="825"/>
                  </a:cubicBezTo>
                  <a:cubicBezTo>
                    <a:pt x="0" y="825"/>
                    <a:pt x="10" y="981"/>
                    <a:pt x="10" y="1029"/>
                  </a:cubicBezTo>
                  <a:cubicBezTo>
                    <a:pt x="10" y="1077"/>
                    <a:pt x="299" y="1260"/>
                    <a:pt x="547" y="1267"/>
                  </a:cubicBezTo>
                  <a:cubicBezTo>
                    <a:pt x="552" y="1267"/>
                    <a:pt x="556" y="1267"/>
                    <a:pt x="561" y="1267"/>
                  </a:cubicBezTo>
                  <a:cubicBezTo>
                    <a:pt x="799" y="1267"/>
                    <a:pt x="898" y="1096"/>
                    <a:pt x="989" y="640"/>
                  </a:cubicBezTo>
                  <a:cubicBezTo>
                    <a:pt x="1082" y="174"/>
                    <a:pt x="311" y="0"/>
                    <a:pt x="3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8" name="Google Shape;12128;p48"/>
            <p:cNvSpPr/>
            <p:nvPr/>
          </p:nvSpPr>
          <p:spPr>
            <a:xfrm>
              <a:off x="-588350" y="3729525"/>
              <a:ext cx="32800" cy="27575"/>
            </a:xfrm>
            <a:custGeom>
              <a:avLst/>
              <a:gdLst/>
              <a:ahLst/>
              <a:cxnLst/>
              <a:rect l="l" t="t" r="r" b="b"/>
              <a:pathLst>
                <a:path w="1312" h="1103" extrusionOk="0">
                  <a:moveTo>
                    <a:pt x="941" y="0"/>
                  </a:moveTo>
                  <a:lnTo>
                    <a:pt x="941" y="0"/>
                  </a:lnTo>
                  <a:cubicBezTo>
                    <a:pt x="965" y="300"/>
                    <a:pt x="926" y="463"/>
                    <a:pt x="704" y="627"/>
                  </a:cubicBezTo>
                  <a:cubicBezTo>
                    <a:pt x="650" y="667"/>
                    <a:pt x="590" y="681"/>
                    <a:pt x="529" y="681"/>
                  </a:cubicBezTo>
                  <a:cubicBezTo>
                    <a:pt x="348" y="681"/>
                    <a:pt x="164" y="550"/>
                    <a:pt x="148" y="550"/>
                  </a:cubicBezTo>
                  <a:cubicBezTo>
                    <a:pt x="147" y="550"/>
                    <a:pt x="146" y="550"/>
                    <a:pt x="146" y="551"/>
                  </a:cubicBezTo>
                  <a:cubicBezTo>
                    <a:pt x="150" y="570"/>
                    <a:pt x="0" y="829"/>
                    <a:pt x="0" y="829"/>
                  </a:cubicBezTo>
                  <a:cubicBezTo>
                    <a:pt x="0" y="829"/>
                    <a:pt x="269" y="1081"/>
                    <a:pt x="598" y="1100"/>
                  </a:cubicBezTo>
                  <a:cubicBezTo>
                    <a:pt x="616" y="1102"/>
                    <a:pt x="634" y="1102"/>
                    <a:pt x="650" y="1102"/>
                  </a:cubicBezTo>
                  <a:cubicBezTo>
                    <a:pt x="940" y="1102"/>
                    <a:pt x="1068" y="945"/>
                    <a:pt x="1186" y="608"/>
                  </a:cubicBezTo>
                  <a:cubicBezTo>
                    <a:pt x="1312" y="251"/>
                    <a:pt x="941" y="0"/>
                    <a:pt x="9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9" name="Google Shape;12129;p48"/>
            <p:cNvSpPr/>
            <p:nvPr/>
          </p:nvSpPr>
          <p:spPr>
            <a:xfrm>
              <a:off x="-596050" y="3333250"/>
              <a:ext cx="228875" cy="83800"/>
            </a:xfrm>
            <a:custGeom>
              <a:avLst/>
              <a:gdLst/>
              <a:ahLst/>
              <a:cxnLst/>
              <a:rect l="l" t="t" r="r" b="b"/>
              <a:pathLst>
                <a:path w="9155" h="3352" extrusionOk="0">
                  <a:moveTo>
                    <a:pt x="666" y="0"/>
                  </a:moveTo>
                  <a:cubicBezTo>
                    <a:pt x="642" y="0"/>
                    <a:pt x="622" y="2"/>
                    <a:pt x="607" y="5"/>
                  </a:cubicBezTo>
                  <a:cubicBezTo>
                    <a:pt x="432" y="45"/>
                    <a:pt x="110" y="462"/>
                    <a:pt x="55" y="790"/>
                  </a:cubicBezTo>
                  <a:cubicBezTo>
                    <a:pt x="1" y="1117"/>
                    <a:pt x="593" y="1561"/>
                    <a:pt x="593" y="1561"/>
                  </a:cubicBezTo>
                  <a:lnTo>
                    <a:pt x="817" y="790"/>
                  </a:lnTo>
                  <a:cubicBezTo>
                    <a:pt x="817" y="790"/>
                    <a:pt x="819" y="781"/>
                    <a:pt x="849" y="781"/>
                  </a:cubicBezTo>
                  <a:cubicBezTo>
                    <a:pt x="903" y="781"/>
                    <a:pt x="1052" y="812"/>
                    <a:pt x="1457" y="990"/>
                  </a:cubicBezTo>
                  <a:cubicBezTo>
                    <a:pt x="2078" y="1265"/>
                    <a:pt x="3208" y="2176"/>
                    <a:pt x="4973" y="2944"/>
                  </a:cubicBezTo>
                  <a:cubicBezTo>
                    <a:pt x="5698" y="3259"/>
                    <a:pt x="6494" y="3352"/>
                    <a:pt x="7181" y="3352"/>
                  </a:cubicBezTo>
                  <a:cubicBezTo>
                    <a:pt x="8163" y="3352"/>
                    <a:pt x="8921" y="3161"/>
                    <a:pt x="8921" y="3161"/>
                  </a:cubicBezTo>
                  <a:cubicBezTo>
                    <a:pt x="8921" y="3161"/>
                    <a:pt x="9154" y="2828"/>
                    <a:pt x="9125" y="2625"/>
                  </a:cubicBezTo>
                  <a:cubicBezTo>
                    <a:pt x="9096" y="2423"/>
                    <a:pt x="8662" y="2393"/>
                    <a:pt x="8662" y="2393"/>
                  </a:cubicBezTo>
                  <a:cubicBezTo>
                    <a:pt x="8662" y="2393"/>
                    <a:pt x="8106" y="2418"/>
                    <a:pt x="7446" y="2418"/>
                  </a:cubicBezTo>
                  <a:cubicBezTo>
                    <a:pt x="7234" y="2418"/>
                    <a:pt x="7012" y="2416"/>
                    <a:pt x="6794" y="2409"/>
                  </a:cubicBezTo>
                  <a:cubicBezTo>
                    <a:pt x="5894" y="2381"/>
                    <a:pt x="4712" y="1713"/>
                    <a:pt x="4133" y="1337"/>
                  </a:cubicBezTo>
                  <a:cubicBezTo>
                    <a:pt x="3554" y="961"/>
                    <a:pt x="1585" y="180"/>
                    <a:pt x="1585" y="180"/>
                  </a:cubicBezTo>
                  <a:cubicBezTo>
                    <a:pt x="1585" y="180"/>
                    <a:pt x="915" y="0"/>
                    <a:pt x="6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0" name="Google Shape;12130;p48"/>
            <p:cNvSpPr/>
            <p:nvPr/>
          </p:nvSpPr>
          <p:spPr>
            <a:xfrm>
              <a:off x="-609050" y="3387025"/>
              <a:ext cx="207350" cy="66400"/>
            </a:xfrm>
            <a:custGeom>
              <a:avLst/>
              <a:gdLst/>
              <a:ahLst/>
              <a:cxnLst/>
              <a:rect l="l" t="t" r="r" b="b"/>
              <a:pathLst>
                <a:path w="8294" h="2656" extrusionOk="0">
                  <a:moveTo>
                    <a:pt x="604" y="0"/>
                  </a:moveTo>
                  <a:lnTo>
                    <a:pt x="1" y="465"/>
                  </a:lnTo>
                  <a:cubicBezTo>
                    <a:pt x="1" y="465"/>
                    <a:pt x="1238" y="1431"/>
                    <a:pt x="2627" y="1864"/>
                  </a:cubicBezTo>
                  <a:cubicBezTo>
                    <a:pt x="4017" y="2298"/>
                    <a:pt x="5401" y="2636"/>
                    <a:pt x="5996" y="2655"/>
                  </a:cubicBezTo>
                  <a:cubicBezTo>
                    <a:pt x="6018" y="2655"/>
                    <a:pt x="6042" y="2656"/>
                    <a:pt x="6067" y="2656"/>
                  </a:cubicBezTo>
                  <a:cubicBezTo>
                    <a:pt x="6710" y="2656"/>
                    <a:pt x="8209" y="2423"/>
                    <a:pt x="8209" y="2423"/>
                  </a:cubicBezTo>
                  <a:cubicBezTo>
                    <a:pt x="8209" y="2423"/>
                    <a:pt x="8294" y="2053"/>
                    <a:pt x="7768" y="1986"/>
                  </a:cubicBezTo>
                  <a:cubicBezTo>
                    <a:pt x="7704" y="1978"/>
                    <a:pt x="7645" y="1975"/>
                    <a:pt x="7585" y="1975"/>
                  </a:cubicBezTo>
                  <a:cubicBezTo>
                    <a:pt x="7421" y="1975"/>
                    <a:pt x="7258" y="1998"/>
                    <a:pt x="6999" y="1998"/>
                  </a:cubicBezTo>
                  <a:cubicBezTo>
                    <a:pt x="6582" y="1998"/>
                    <a:pt x="5919" y="1939"/>
                    <a:pt x="4609" y="1633"/>
                  </a:cubicBezTo>
                  <a:cubicBezTo>
                    <a:pt x="2192" y="1067"/>
                    <a:pt x="896" y="335"/>
                    <a:pt x="6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1" name="Google Shape;12131;p48"/>
            <p:cNvSpPr/>
            <p:nvPr/>
          </p:nvSpPr>
          <p:spPr>
            <a:xfrm>
              <a:off x="-619925" y="3447075"/>
              <a:ext cx="187875" cy="58100"/>
            </a:xfrm>
            <a:custGeom>
              <a:avLst/>
              <a:gdLst/>
              <a:ahLst/>
              <a:cxnLst/>
              <a:rect l="l" t="t" r="r" b="b"/>
              <a:pathLst>
                <a:path w="7515" h="2324" extrusionOk="0">
                  <a:moveTo>
                    <a:pt x="735" y="1"/>
                  </a:moveTo>
                  <a:cubicBezTo>
                    <a:pt x="454" y="1"/>
                    <a:pt x="288" y="39"/>
                    <a:pt x="288" y="39"/>
                  </a:cubicBezTo>
                  <a:lnTo>
                    <a:pt x="0" y="467"/>
                  </a:lnTo>
                  <a:cubicBezTo>
                    <a:pt x="49" y="556"/>
                    <a:pt x="635" y="638"/>
                    <a:pt x="1109" y="803"/>
                  </a:cubicBezTo>
                  <a:cubicBezTo>
                    <a:pt x="1585" y="969"/>
                    <a:pt x="2487" y="1277"/>
                    <a:pt x="3745" y="1844"/>
                  </a:cubicBezTo>
                  <a:cubicBezTo>
                    <a:pt x="4687" y="2270"/>
                    <a:pt x="6005" y="2324"/>
                    <a:pt x="6604" y="2324"/>
                  </a:cubicBezTo>
                  <a:cubicBezTo>
                    <a:pt x="6804" y="2324"/>
                    <a:pt x="6925" y="2318"/>
                    <a:pt x="6925" y="2318"/>
                  </a:cubicBezTo>
                  <a:cubicBezTo>
                    <a:pt x="6925" y="2318"/>
                    <a:pt x="7398" y="2299"/>
                    <a:pt x="7456" y="2088"/>
                  </a:cubicBezTo>
                  <a:cubicBezTo>
                    <a:pt x="7514" y="1877"/>
                    <a:pt x="7272" y="1604"/>
                    <a:pt x="7272" y="1604"/>
                  </a:cubicBezTo>
                  <a:cubicBezTo>
                    <a:pt x="7272" y="1604"/>
                    <a:pt x="6978" y="1615"/>
                    <a:pt x="6586" y="1615"/>
                  </a:cubicBezTo>
                  <a:cubicBezTo>
                    <a:pt x="6092" y="1615"/>
                    <a:pt x="5444" y="1597"/>
                    <a:pt x="5035" y="1517"/>
                  </a:cubicBezTo>
                  <a:cubicBezTo>
                    <a:pt x="4301" y="1372"/>
                    <a:pt x="3269" y="784"/>
                    <a:pt x="2189" y="316"/>
                  </a:cubicBezTo>
                  <a:cubicBezTo>
                    <a:pt x="1595" y="59"/>
                    <a:pt x="1079" y="1"/>
                    <a:pt x="7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2" name="Google Shape;12132;p48"/>
            <p:cNvSpPr/>
            <p:nvPr/>
          </p:nvSpPr>
          <p:spPr>
            <a:xfrm>
              <a:off x="-654950" y="3500175"/>
              <a:ext cx="189250" cy="58300"/>
            </a:xfrm>
            <a:custGeom>
              <a:avLst/>
              <a:gdLst/>
              <a:ahLst/>
              <a:cxnLst/>
              <a:rect l="l" t="t" r="r" b="b"/>
              <a:pathLst>
                <a:path w="7570" h="2332" extrusionOk="0">
                  <a:moveTo>
                    <a:pt x="1255" y="1"/>
                  </a:moveTo>
                  <a:lnTo>
                    <a:pt x="322" y="12"/>
                  </a:lnTo>
                  <a:lnTo>
                    <a:pt x="1" y="620"/>
                  </a:lnTo>
                  <a:cubicBezTo>
                    <a:pt x="1" y="620"/>
                    <a:pt x="3408" y="1683"/>
                    <a:pt x="4073" y="1918"/>
                  </a:cubicBezTo>
                  <a:cubicBezTo>
                    <a:pt x="4566" y="2091"/>
                    <a:pt x="5950" y="2332"/>
                    <a:pt x="6704" y="2332"/>
                  </a:cubicBezTo>
                  <a:cubicBezTo>
                    <a:pt x="6965" y="2332"/>
                    <a:pt x="7151" y="2303"/>
                    <a:pt x="7198" y="2232"/>
                  </a:cubicBezTo>
                  <a:cubicBezTo>
                    <a:pt x="7382" y="1959"/>
                    <a:pt x="7570" y="1549"/>
                    <a:pt x="7191" y="1464"/>
                  </a:cubicBezTo>
                  <a:cubicBezTo>
                    <a:pt x="6813" y="1379"/>
                    <a:pt x="5635" y="1321"/>
                    <a:pt x="4410" y="878"/>
                  </a:cubicBezTo>
                  <a:cubicBezTo>
                    <a:pt x="3184" y="434"/>
                    <a:pt x="1255" y="1"/>
                    <a:pt x="12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3" name="Google Shape;12133;p48"/>
            <p:cNvSpPr/>
            <p:nvPr/>
          </p:nvSpPr>
          <p:spPr>
            <a:xfrm>
              <a:off x="-694525" y="3560625"/>
              <a:ext cx="188175" cy="52300"/>
            </a:xfrm>
            <a:custGeom>
              <a:avLst/>
              <a:gdLst/>
              <a:ahLst/>
              <a:cxnLst/>
              <a:rect l="l" t="t" r="r" b="b"/>
              <a:pathLst>
                <a:path w="7527" h="2092" extrusionOk="0">
                  <a:moveTo>
                    <a:pt x="1526" y="0"/>
                  </a:moveTo>
                  <a:lnTo>
                    <a:pt x="140" y="323"/>
                  </a:lnTo>
                  <a:lnTo>
                    <a:pt x="0" y="935"/>
                  </a:lnTo>
                  <a:cubicBezTo>
                    <a:pt x="0" y="935"/>
                    <a:pt x="616" y="855"/>
                    <a:pt x="1514" y="855"/>
                  </a:cubicBezTo>
                  <a:cubicBezTo>
                    <a:pt x="2028" y="855"/>
                    <a:pt x="2634" y="882"/>
                    <a:pt x="3270" y="964"/>
                  </a:cubicBezTo>
                  <a:cubicBezTo>
                    <a:pt x="5018" y="1189"/>
                    <a:pt x="6203" y="1727"/>
                    <a:pt x="6203" y="1727"/>
                  </a:cubicBezTo>
                  <a:lnTo>
                    <a:pt x="7144" y="2091"/>
                  </a:lnTo>
                  <a:cubicBezTo>
                    <a:pt x="7144" y="2091"/>
                    <a:pt x="7527" y="1553"/>
                    <a:pt x="7498" y="1493"/>
                  </a:cubicBezTo>
                  <a:cubicBezTo>
                    <a:pt x="7469" y="1432"/>
                    <a:pt x="6399" y="785"/>
                    <a:pt x="4715" y="399"/>
                  </a:cubicBezTo>
                  <a:cubicBezTo>
                    <a:pt x="3031" y="14"/>
                    <a:pt x="1526" y="0"/>
                    <a:pt x="15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4" name="Google Shape;12134;p48"/>
            <p:cNvSpPr/>
            <p:nvPr/>
          </p:nvSpPr>
          <p:spPr>
            <a:xfrm>
              <a:off x="-739300" y="3616350"/>
              <a:ext cx="199000" cy="62400"/>
            </a:xfrm>
            <a:custGeom>
              <a:avLst/>
              <a:gdLst/>
              <a:ahLst/>
              <a:cxnLst/>
              <a:rect l="l" t="t" r="r" b="b"/>
              <a:pathLst>
                <a:path w="7960" h="2496" extrusionOk="0">
                  <a:moveTo>
                    <a:pt x="1397" y="1"/>
                  </a:moveTo>
                  <a:cubicBezTo>
                    <a:pt x="1331" y="1"/>
                    <a:pt x="1296" y="2"/>
                    <a:pt x="1296" y="2"/>
                  </a:cubicBezTo>
                  <a:lnTo>
                    <a:pt x="333" y="219"/>
                  </a:lnTo>
                  <a:lnTo>
                    <a:pt x="1" y="1032"/>
                  </a:lnTo>
                  <a:cubicBezTo>
                    <a:pt x="1" y="1032"/>
                    <a:pt x="429" y="854"/>
                    <a:pt x="1344" y="854"/>
                  </a:cubicBezTo>
                  <a:cubicBezTo>
                    <a:pt x="1748" y="854"/>
                    <a:pt x="2246" y="889"/>
                    <a:pt x="2845" y="989"/>
                  </a:cubicBezTo>
                  <a:cubicBezTo>
                    <a:pt x="4798" y="1316"/>
                    <a:pt x="6245" y="1923"/>
                    <a:pt x="6245" y="1923"/>
                  </a:cubicBezTo>
                  <a:cubicBezTo>
                    <a:pt x="6245" y="1923"/>
                    <a:pt x="7483" y="2496"/>
                    <a:pt x="7791" y="2496"/>
                  </a:cubicBezTo>
                  <a:cubicBezTo>
                    <a:pt x="7821" y="2496"/>
                    <a:pt x="7842" y="2490"/>
                    <a:pt x="7853" y="2478"/>
                  </a:cubicBezTo>
                  <a:cubicBezTo>
                    <a:pt x="7853" y="2478"/>
                    <a:pt x="7960" y="1972"/>
                    <a:pt x="7883" y="1838"/>
                  </a:cubicBezTo>
                  <a:cubicBezTo>
                    <a:pt x="7808" y="1706"/>
                    <a:pt x="5692" y="606"/>
                    <a:pt x="4124" y="288"/>
                  </a:cubicBezTo>
                  <a:cubicBezTo>
                    <a:pt x="2817" y="23"/>
                    <a:pt x="1726" y="1"/>
                    <a:pt x="13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5" name="Google Shape;12135;p48"/>
            <p:cNvSpPr/>
            <p:nvPr/>
          </p:nvSpPr>
          <p:spPr>
            <a:xfrm>
              <a:off x="-777800" y="3672875"/>
              <a:ext cx="215900" cy="73800"/>
            </a:xfrm>
            <a:custGeom>
              <a:avLst/>
              <a:gdLst/>
              <a:ahLst/>
              <a:cxnLst/>
              <a:rect l="l" t="t" r="r" b="b"/>
              <a:pathLst>
                <a:path w="8636" h="2952" extrusionOk="0">
                  <a:moveTo>
                    <a:pt x="1847" y="1"/>
                  </a:moveTo>
                  <a:cubicBezTo>
                    <a:pt x="991" y="1"/>
                    <a:pt x="441" y="64"/>
                    <a:pt x="441" y="64"/>
                  </a:cubicBezTo>
                  <a:lnTo>
                    <a:pt x="0" y="725"/>
                  </a:lnTo>
                  <a:cubicBezTo>
                    <a:pt x="0" y="725"/>
                    <a:pt x="263" y="702"/>
                    <a:pt x="683" y="702"/>
                  </a:cubicBezTo>
                  <a:cubicBezTo>
                    <a:pt x="1281" y="702"/>
                    <a:pt x="2198" y="748"/>
                    <a:pt x="3126" y="967"/>
                  </a:cubicBezTo>
                  <a:cubicBezTo>
                    <a:pt x="4703" y="1340"/>
                    <a:pt x="6601" y="2125"/>
                    <a:pt x="6601" y="2125"/>
                  </a:cubicBezTo>
                  <a:lnTo>
                    <a:pt x="8209" y="2951"/>
                  </a:lnTo>
                  <a:cubicBezTo>
                    <a:pt x="8209" y="2951"/>
                    <a:pt x="8635" y="2714"/>
                    <a:pt x="8487" y="2398"/>
                  </a:cubicBezTo>
                  <a:cubicBezTo>
                    <a:pt x="8340" y="2083"/>
                    <a:pt x="7326" y="1224"/>
                    <a:pt x="6314" y="897"/>
                  </a:cubicBezTo>
                  <a:cubicBezTo>
                    <a:pt x="5301" y="568"/>
                    <a:pt x="4983" y="207"/>
                    <a:pt x="3331" y="64"/>
                  </a:cubicBezTo>
                  <a:cubicBezTo>
                    <a:pt x="2780" y="17"/>
                    <a:pt x="2276" y="1"/>
                    <a:pt x="18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6" name="Google Shape;12136;p48"/>
            <p:cNvSpPr/>
            <p:nvPr/>
          </p:nvSpPr>
          <p:spPr>
            <a:xfrm>
              <a:off x="-346225" y="3326050"/>
              <a:ext cx="89475" cy="363200"/>
            </a:xfrm>
            <a:custGeom>
              <a:avLst/>
              <a:gdLst/>
              <a:ahLst/>
              <a:cxnLst/>
              <a:rect l="l" t="t" r="r" b="b"/>
              <a:pathLst>
                <a:path w="3579" h="14528" extrusionOk="0">
                  <a:moveTo>
                    <a:pt x="369" y="0"/>
                  </a:moveTo>
                  <a:lnTo>
                    <a:pt x="232" y="558"/>
                  </a:lnTo>
                  <a:cubicBezTo>
                    <a:pt x="232" y="558"/>
                    <a:pt x="502" y="1689"/>
                    <a:pt x="608" y="2606"/>
                  </a:cubicBezTo>
                  <a:cubicBezTo>
                    <a:pt x="714" y="3524"/>
                    <a:pt x="280" y="7072"/>
                    <a:pt x="280" y="7072"/>
                  </a:cubicBezTo>
                  <a:cubicBezTo>
                    <a:pt x="280" y="7072"/>
                    <a:pt x="1" y="8876"/>
                    <a:pt x="527" y="10240"/>
                  </a:cubicBezTo>
                  <a:cubicBezTo>
                    <a:pt x="1053" y="11603"/>
                    <a:pt x="2068" y="12316"/>
                    <a:pt x="2418" y="12736"/>
                  </a:cubicBezTo>
                  <a:cubicBezTo>
                    <a:pt x="2767" y="13154"/>
                    <a:pt x="3292" y="14528"/>
                    <a:pt x="3292" y="14528"/>
                  </a:cubicBezTo>
                  <a:lnTo>
                    <a:pt x="3579" y="14463"/>
                  </a:lnTo>
                  <a:lnTo>
                    <a:pt x="3419" y="13786"/>
                  </a:lnTo>
                  <a:lnTo>
                    <a:pt x="3510" y="13567"/>
                  </a:lnTo>
                  <a:cubicBezTo>
                    <a:pt x="3510" y="13567"/>
                    <a:pt x="3470" y="13182"/>
                    <a:pt x="3395" y="12934"/>
                  </a:cubicBezTo>
                  <a:cubicBezTo>
                    <a:pt x="3319" y="12685"/>
                    <a:pt x="3107" y="12233"/>
                    <a:pt x="2824" y="12050"/>
                  </a:cubicBezTo>
                  <a:cubicBezTo>
                    <a:pt x="2541" y="11868"/>
                    <a:pt x="1433" y="10579"/>
                    <a:pt x="1433" y="10579"/>
                  </a:cubicBezTo>
                  <a:cubicBezTo>
                    <a:pt x="1433" y="10579"/>
                    <a:pt x="751" y="8961"/>
                    <a:pt x="730" y="8390"/>
                  </a:cubicBezTo>
                  <a:cubicBezTo>
                    <a:pt x="710" y="7818"/>
                    <a:pt x="931" y="5156"/>
                    <a:pt x="931" y="5156"/>
                  </a:cubicBezTo>
                  <a:cubicBezTo>
                    <a:pt x="931" y="5156"/>
                    <a:pt x="1143" y="2856"/>
                    <a:pt x="1082" y="1666"/>
                  </a:cubicBezTo>
                  <a:cubicBezTo>
                    <a:pt x="1020" y="476"/>
                    <a:pt x="369" y="0"/>
                    <a:pt x="3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7" name="Google Shape;12137;p48"/>
            <p:cNvSpPr/>
            <p:nvPr/>
          </p:nvSpPr>
          <p:spPr>
            <a:xfrm>
              <a:off x="-529025" y="3248175"/>
              <a:ext cx="80250" cy="16650"/>
            </a:xfrm>
            <a:custGeom>
              <a:avLst/>
              <a:gdLst/>
              <a:ahLst/>
              <a:cxnLst/>
              <a:rect l="l" t="t" r="r" b="b"/>
              <a:pathLst>
                <a:path w="3210" h="666" extrusionOk="0">
                  <a:moveTo>
                    <a:pt x="1113" y="0"/>
                  </a:moveTo>
                  <a:cubicBezTo>
                    <a:pt x="494" y="0"/>
                    <a:pt x="0" y="666"/>
                    <a:pt x="0" y="666"/>
                  </a:cubicBezTo>
                  <a:cubicBezTo>
                    <a:pt x="0" y="666"/>
                    <a:pt x="544" y="208"/>
                    <a:pt x="1172" y="208"/>
                  </a:cubicBezTo>
                  <a:cubicBezTo>
                    <a:pt x="1226" y="208"/>
                    <a:pt x="1282" y="211"/>
                    <a:pt x="1338" y="219"/>
                  </a:cubicBezTo>
                  <a:cubicBezTo>
                    <a:pt x="2031" y="314"/>
                    <a:pt x="3210" y="404"/>
                    <a:pt x="3210" y="404"/>
                  </a:cubicBezTo>
                  <a:cubicBezTo>
                    <a:pt x="3210" y="404"/>
                    <a:pt x="2071" y="239"/>
                    <a:pt x="1347" y="33"/>
                  </a:cubicBezTo>
                  <a:cubicBezTo>
                    <a:pt x="1268" y="11"/>
                    <a:pt x="1190" y="0"/>
                    <a:pt x="11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8" name="Google Shape;12138;p48"/>
            <p:cNvSpPr/>
            <p:nvPr/>
          </p:nvSpPr>
          <p:spPr>
            <a:xfrm>
              <a:off x="-609875" y="3766750"/>
              <a:ext cx="11825" cy="69050"/>
            </a:xfrm>
            <a:custGeom>
              <a:avLst/>
              <a:gdLst/>
              <a:ahLst/>
              <a:cxnLst/>
              <a:rect l="l" t="t" r="r" b="b"/>
              <a:pathLst>
                <a:path w="473" h="2762" extrusionOk="0">
                  <a:moveTo>
                    <a:pt x="289" y="0"/>
                  </a:moveTo>
                  <a:cubicBezTo>
                    <a:pt x="289" y="1"/>
                    <a:pt x="37" y="1198"/>
                    <a:pt x="47" y="1769"/>
                  </a:cubicBezTo>
                  <a:cubicBezTo>
                    <a:pt x="58" y="2341"/>
                    <a:pt x="172" y="2762"/>
                    <a:pt x="172" y="2762"/>
                  </a:cubicBezTo>
                  <a:lnTo>
                    <a:pt x="473" y="2559"/>
                  </a:lnTo>
                  <a:cubicBezTo>
                    <a:pt x="473" y="2559"/>
                    <a:pt x="1" y="1924"/>
                    <a:pt x="2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9" name="Google Shape;12139;p48"/>
            <p:cNvSpPr/>
            <p:nvPr/>
          </p:nvSpPr>
          <p:spPr>
            <a:xfrm>
              <a:off x="-304050" y="3445200"/>
              <a:ext cx="46800" cy="72800"/>
            </a:xfrm>
            <a:custGeom>
              <a:avLst/>
              <a:gdLst/>
              <a:ahLst/>
              <a:cxnLst/>
              <a:rect l="l" t="t" r="r" b="b"/>
              <a:pathLst>
                <a:path w="1872" h="2912" extrusionOk="0">
                  <a:moveTo>
                    <a:pt x="1527" y="0"/>
                  </a:moveTo>
                  <a:cubicBezTo>
                    <a:pt x="1527" y="1"/>
                    <a:pt x="1591" y="988"/>
                    <a:pt x="1294" y="1394"/>
                  </a:cubicBezTo>
                  <a:cubicBezTo>
                    <a:pt x="999" y="1799"/>
                    <a:pt x="0" y="2911"/>
                    <a:pt x="0" y="2911"/>
                  </a:cubicBezTo>
                  <a:cubicBezTo>
                    <a:pt x="0" y="2911"/>
                    <a:pt x="597" y="2354"/>
                    <a:pt x="1234" y="1708"/>
                  </a:cubicBezTo>
                  <a:cubicBezTo>
                    <a:pt x="1871" y="1064"/>
                    <a:pt x="1527" y="1"/>
                    <a:pt x="15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0" name="Google Shape;12140;p48"/>
            <p:cNvSpPr/>
            <p:nvPr/>
          </p:nvSpPr>
          <p:spPr>
            <a:xfrm>
              <a:off x="-874525" y="3173375"/>
              <a:ext cx="634375" cy="788350"/>
            </a:xfrm>
            <a:custGeom>
              <a:avLst/>
              <a:gdLst/>
              <a:ahLst/>
              <a:cxnLst/>
              <a:rect l="l" t="t" r="r" b="b"/>
              <a:pathLst>
                <a:path w="25375" h="31534" extrusionOk="0">
                  <a:moveTo>
                    <a:pt x="21907" y="239"/>
                  </a:moveTo>
                  <a:cubicBezTo>
                    <a:pt x="22138" y="239"/>
                    <a:pt x="22363" y="259"/>
                    <a:pt x="22574" y="306"/>
                  </a:cubicBezTo>
                  <a:cubicBezTo>
                    <a:pt x="22851" y="367"/>
                    <a:pt x="23126" y="504"/>
                    <a:pt x="23387" y="617"/>
                  </a:cubicBezTo>
                  <a:cubicBezTo>
                    <a:pt x="23626" y="722"/>
                    <a:pt x="24584" y="1136"/>
                    <a:pt x="24574" y="1625"/>
                  </a:cubicBezTo>
                  <a:cubicBezTo>
                    <a:pt x="24527" y="1642"/>
                    <a:pt x="24495" y="1685"/>
                    <a:pt x="24492" y="1735"/>
                  </a:cubicBezTo>
                  <a:cubicBezTo>
                    <a:pt x="24488" y="1783"/>
                    <a:pt x="24481" y="1830"/>
                    <a:pt x="24477" y="1878"/>
                  </a:cubicBezTo>
                  <a:cubicBezTo>
                    <a:pt x="24391" y="1992"/>
                    <a:pt x="24244" y="2106"/>
                    <a:pt x="24015" y="2221"/>
                  </a:cubicBezTo>
                  <a:cubicBezTo>
                    <a:pt x="24013" y="2221"/>
                    <a:pt x="24013" y="2224"/>
                    <a:pt x="24011" y="2224"/>
                  </a:cubicBezTo>
                  <a:cubicBezTo>
                    <a:pt x="23016" y="2582"/>
                    <a:pt x="21581" y="2660"/>
                    <a:pt x="20987" y="3660"/>
                  </a:cubicBezTo>
                  <a:cubicBezTo>
                    <a:pt x="20706" y="3133"/>
                    <a:pt x="20232" y="3064"/>
                    <a:pt x="19690" y="3064"/>
                  </a:cubicBezTo>
                  <a:cubicBezTo>
                    <a:pt x="19564" y="3064"/>
                    <a:pt x="19434" y="3068"/>
                    <a:pt x="19301" y="3071"/>
                  </a:cubicBezTo>
                  <a:cubicBezTo>
                    <a:pt x="19242" y="3072"/>
                    <a:pt x="19183" y="3073"/>
                    <a:pt x="19125" y="3073"/>
                  </a:cubicBezTo>
                  <a:cubicBezTo>
                    <a:pt x="18196" y="3073"/>
                    <a:pt x="17338" y="2918"/>
                    <a:pt x="16463" y="2579"/>
                  </a:cubicBezTo>
                  <a:cubicBezTo>
                    <a:pt x="16064" y="2425"/>
                    <a:pt x="15716" y="2231"/>
                    <a:pt x="15274" y="2228"/>
                  </a:cubicBezTo>
                  <a:cubicBezTo>
                    <a:pt x="15268" y="2228"/>
                    <a:pt x="15262" y="2228"/>
                    <a:pt x="15256" y="2228"/>
                  </a:cubicBezTo>
                  <a:cubicBezTo>
                    <a:pt x="13194" y="2228"/>
                    <a:pt x="12711" y="4763"/>
                    <a:pt x="12309" y="6316"/>
                  </a:cubicBezTo>
                  <a:lnTo>
                    <a:pt x="12273" y="6307"/>
                  </a:lnTo>
                  <a:cubicBezTo>
                    <a:pt x="12266" y="5268"/>
                    <a:pt x="12093" y="2920"/>
                    <a:pt x="13031" y="2382"/>
                  </a:cubicBezTo>
                  <a:cubicBezTo>
                    <a:pt x="13598" y="2058"/>
                    <a:pt x="14484" y="2074"/>
                    <a:pt x="15119" y="1969"/>
                  </a:cubicBezTo>
                  <a:cubicBezTo>
                    <a:pt x="15649" y="1883"/>
                    <a:pt x="16179" y="1798"/>
                    <a:pt x="16703" y="1680"/>
                  </a:cubicBezTo>
                  <a:cubicBezTo>
                    <a:pt x="17911" y="1407"/>
                    <a:pt x="18987" y="793"/>
                    <a:pt x="20185" y="495"/>
                  </a:cubicBezTo>
                  <a:cubicBezTo>
                    <a:pt x="20704" y="366"/>
                    <a:pt x="21323" y="239"/>
                    <a:pt x="21907" y="239"/>
                  </a:cubicBezTo>
                  <a:close/>
                  <a:moveTo>
                    <a:pt x="21361" y="5953"/>
                  </a:moveTo>
                  <a:lnTo>
                    <a:pt x="21361" y="5953"/>
                  </a:lnTo>
                  <a:cubicBezTo>
                    <a:pt x="21395" y="5983"/>
                    <a:pt x="21394" y="6036"/>
                    <a:pt x="21357" y="6064"/>
                  </a:cubicBezTo>
                  <a:lnTo>
                    <a:pt x="21358" y="6065"/>
                  </a:lnTo>
                  <a:cubicBezTo>
                    <a:pt x="21310" y="6261"/>
                    <a:pt x="21247" y="6448"/>
                    <a:pt x="21188" y="6641"/>
                  </a:cubicBezTo>
                  <a:cubicBezTo>
                    <a:pt x="21187" y="6643"/>
                    <a:pt x="21188" y="6647"/>
                    <a:pt x="21187" y="6649"/>
                  </a:cubicBezTo>
                  <a:cubicBezTo>
                    <a:pt x="21183" y="6654"/>
                    <a:pt x="21177" y="6660"/>
                    <a:pt x="21174" y="6666"/>
                  </a:cubicBezTo>
                  <a:cubicBezTo>
                    <a:pt x="21159" y="6694"/>
                    <a:pt x="21138" y="6719"/>
                    <a:pt x="21114" y="6740"/>
                  </a:cubicBezTo>
                  <a:cubicBezTo>
                    <a:pt x="21138" y="6611"/>
                    <a:pt x="21165" y="6483"/>
                    <a:pt x="21199" y="6355"/>
                  </a:cubicBezTo>
                  <a:cubicBezTo>
                    <a:pt x="21215" y="6293"/>
                    <a:pt x="21232" y="6230"/>
                    <a:pt x="21250" y="6169"/>
                  </a:cubicBezTo>
                  <a:cubicBezTo>
                    <a:pt x="21260" y="6138"/>
                    <a:pt x="21269" y="6107"/>
                    <a:pt x="21277" y="6076"/>
                  </a:cubicBezTo>
                  <a:cubicBezTo>
                    <a:pt x="21287" y="6025"/>
                    <a:pt x="21317" y="5981"/>
                    <a:pt x="21361" y="5953"/>
                  </a:cubicBezTo>
                  <a:close/>
                  <a:moveTo>
                    <a:pt x="12067" y="7356"/>
                  </a:moveTo>
                  <a:cubicBezTo>
                    <a:pt x="12084" y="7360"/>
                    <a:pt x="12102" y="7364"/>
                    <a:pt x="12119" y="7368"/>
                  </a:cubicBezTo>
                  <a:cubicBezTo>
                    <a:pt x="12086" y="7472"/>
                    <a:pt x="12055" y="7576"/>
                    <a:pt x="12027" y="7681"/>
                  </a:cubicBezTo>
                  <a:cubicBezTo>
                    <a:pt x="12046" y="7574"/>
                    <a:pt x="12059" y="7464"/>
                    <a:pt x="12067" y="7356"/>
                  </a:cubicBezTo>
                  <a:close/>
                  <a:moveTo>
                    <a:pt x="11369" y="7246"/>
                  </a:moveTo>
                  <a:cubicBezTo>
                    <a:pt x="11525" y="7253"/>
                    <a:pt x="11680" y="7270"/>
                    <a:pt x="11834" y="7300"/>
                  </a:cubicBezTo>
                  <a:cubicBezTo>
                    <a:pt x="11820" y="7457"/>
                    <a:pt x="11793" y="7613"/>
                    <a:pt x="11753" y="7767"/>
                  </a:cubicBezTo>
                  <a:cubicBezTo>
                    <a:pt x="11606" y="7604"/>
                    <a:pt x="11477" y="7438"/>
                    <a:pt x="11369" y="7246"/>
                  </a:cubicBezTo>
                  <a:close/>
                  <a:moveTo>
                    <a:pt x="18801" y="8425"/>
                  </a:moveTo>
                  <a:cubicBezTo>
                    <a:pt x="18718" y="8473"/>
                    <a:pt x="18632" y="8518"/>
                    <a:pt x="18545" y="8560"/>
                  </a:cubicBezTo>
                  <a:cubicBezTo>
                    <a:pt x="18555" y="8547"/>
                    <a:pt x="18564" y="8535"/>
                    <a:pt x="18572" y="8521"/>
                  </a:cubicBezTo>
                  <a:cubicBezTo>
                    <a:pt x="18649" y="8493"/>
                    <a:pt x="18726" y="8459"/>
                    <a:pt x="18801" y="8425"/>
                  </a:cubicBezTo>
                  <a:close/>
                  <a:moveTo>
                    <a:pt x="15195" y="2570"/>
                  </a:moveTo>
                  <a:cubicBezTo>
                    <a:pt x="15485" y="2570"/>
                    <a:pt x="15811" y="2633"/>
                    <a:pt x="16177" y="2772"/>
                  </a:cubicBezTo>
                  <a:cubicBezTo>
                    <a:pt x="16773" y="2998"/>
                    <a:pt x="17342" y="3202"/>
                    <a:pt x="17981" y="3292"/>
                  </a:cubicBezTo>
                  <a:cubicBezTo>
                    <a:pt x="18118" y="3311"/>
                    <a:pt x="18288" y="3316"/>
                    <a:pt x="18476" y="3316"/>
                  </a:cubicBezTo>
                  <a:cubicBezTo>
                    <a:pt x="18657" y="3316"/>
                    <a:pt x="18855" y="3312"/>
                    <a:pt x="19057" y="3312"/>
                  </a:cubicBezTo>
                  <a:cubicBezTo>
                    <a:pt x="19794" y="3312"/>
                    <a:pt x="20588" y="3370"/>
                    <a:pt x="20827" y="3913"/>
                  </a:cubicBezTo>
                  <a:cubicBezTo>
                    <a:pt x="20833" y="3925"/>
                    <a:pt x="20841" y="3936"/>
                    <a:pt x="20851" y="3945"/>
                  </a:cubicBezTo>
                  <a:cubicBezTo>
                    <a:pt x="20622" y="4569"/>
                    <a:pt x="20797" y="5283"/>
                    <a:pt x="20657" y="5928"/>
                  </a:cubicBezTo>
                  <a:cubicBezTo>
                    <a:pt x="20503" y="6649"/>
                    <a:pt x="20138" y="7308"/>
                    <a:pt x="19609" y="7820"/>
                  </a:cubicBezTo>
                  <a:cubicBezTo>
                    <a:pt x="19014" y="8229"/>
                    <a:pt x="18422" y="8493"/>
                    <a:pt x="17703" y="8527"/>
                  </a:cubicBezTo>
                  <a:cubicBezTo>
                    <a:pt x="17656" y="8528"/>
                    <a:pt x="17609" y="8530"/>
                    <a:pt x="17565" y="8534"/>
                  </a:cubicBezTo>
                  <a:cubicBezTo>
                    <a:pt x="17544" y="8538"/>
                    <a:pt x="17525" y="8548"/>
                    <a:pt x="17509" y="8562"/>
                  </a:cubicBezTo>
                  <a:cubicBezTo>
                    <a:pt x="15820" y="8112"/>
                    <a:pt x="14279" y="6912"/>
                    <a:pt x="12577" y="6392"/>
                  </a:cubicBezTo>
                  <a:cubicBezTo>
                    <a:pt x="12985" y="4833"/>
                    <a:pt x="13451" y="2570"/>
                    <a:pt x="15195" y="2570"/>
                  </a:cubicBezTo>
                  <a:close/>
                  <a:moveTo>
                    <a:pt x="11920" y="8122"/>
                  </a:moveTo>
                  <a:cubicBezTo>
                    <a:pt x="11872" y="8342"/>
                    <a:pt x="11836" y="8565"/>
                    <a:pt x="11805" y="8789"/>
                  </a:cubicBezTo>
                  <a:cubicBezTo>
                    <a:pt x="11769" y="8764"/>
                    <a:pt x="11732" y="8738"/>
                    <a:pt x="11696" y="8710"/>
                  </a:cubicBezTo>
                  <a:cubicBezTo>
                    <a:pt x="11783" y="8520"/>
                    <a:pt x="11858" y="8323"/>
                    <a:pt x="11920" y="8122"/>
                  </a:cubicBezTo>
                  <a:close/>
                  <a:moveTo>
                    <a:pt x="20161" y="8468"/>
                  </a:moveTo>
                  <a:cubicBezTo>
                    <a:pt x="20250" y="8468"/>
                    <a:pt x="20342" y="8508"/>
                    <a:pt x="20429" y="8604"/>
                  </a:cubicBezTo>
                  <a:cubicBezTo>
                    <a:pt x="20553" y="8742"/>
                    <a:pt x="20594" y="9091"/>
                    <a:pt x="20443" y="9219"/>
                  </a:cubicBezTo>
                  <a:cubicBezTo>
                    <a:pt x="20462" y="9130"/>
                    <a:pt x="20458" y="9039"/>
                    <a:pt x="20431" y="8952"/>
                  </a:cubicBezTo>
                  <a:cubicBezTo>
                    <a:pt x="20363" y="8747"/>
                    <a:pt x="20119" y="8589"/>
                    <a:pt x="19897" y="8589"/>
                  </a:cubicBezTo>
                  <a:cubicBezTo>
                    <a:pt x="19895" y="8589"/>
                    <a:pt x="19894" y="8589"/>
                    <a:pt x="19892" y="8589"/>
                  </a:cubicBezTo>
                  <a:lnTo>
                    <a:pt x="19892" y="8588"/>
                  </a:lnTo>
                  <a:cubicBezTo>
                    <a:pt x="19973" y="8514"/>
                    <a:pt x="20066" y="8468"/>
                    <a:pt x="20161" y="8468"/>
                  </a:cubicBezTo>
                  <a:close/>
                  <a:moveTo>
                    <a:pt x="11712" y="6469"/>
                  </a:moveTo>
                  <a:cubicBezTo>
                    <a:pt x="14171" y="6856"/>
                    <a:pt x="16230" y="8980"/>
                    <a:pt x="18715" y="8980"/>
                  </a:cubicBezTo>
                  <a:cubicBezTo>
                    <a:pt x="19055" y="8980"/>
                    <a:pt x="19403" y="8940"/>
                    <a:pt x="19761" y="8851"/>
                  </a:cubicBezTo>
                  <a:cubicBezTo>
                    <a:pt x="19770" y="8852"/>
                    <a:pt x="19779" y="8853"/>
                    <a:pt x="19788" y="8853"/>
                  </a:cubicBezTo>
                  <a:cubicBezTo>
                    <a:pt x="19801" y="8853"/>
                    <a:pt x="19814" y="8852"/>
                    <a:pt x="19827" y="8848"/>
                  </a:cubicBezTo>
                  <a:cubicBezTo>
                    <a:pt x="19842" y="8844"/>
                    <a:pt x="19858" y="8842"/>
                    <a:pt x="19874" y="8842"/>
                  </a:cubicBezTo>
                  <a:cubicBezTo>
                    <a:pt x="19992" y="8842"/>
                    <a:pt x="20145" y="8948"/>
                    <a:pt x="20180" y="9049"/>
                  </a:cubicBezTo>
                  <a:cubicBezTo>
                    <a:pt x="20211" y="9136"/>
                    <a:pt x="20193" y="9218"/>
                    <a:pt x="20151" y="9286"/>
                  </a:cubicBezTo>
                  <a:cubicBezTo>
                    <a:pt x="20127" y="9303"/>
                    <a:pt x="20109" y="9327"/>
                    <a:pt x="20097" y="9355"/>
                  </a:cubicBezTo>
                  <a:cubicBezTo>
                    <a:pt x="20078" y="9374"/>
                    <a:pt x="20056" y="9392"/>
                    <a:pt x="20035" y="9408"/>
                  </a:cubicBezTo>
                  <a:cubicBezTo>
                    <a:pt x="19499" y="9512"/>
                    <a:pt x="18970" y="9566"/>
                    <a:pt x="18449" y="9566"/>
                  </a:cubicBezTo>
                  <a:cubicBezTo>
                    <a:pt x="17119" y="9566"/>
                    <a:pt x="15842" y="9217"/>
                    <a:pt x="14653" y="8469"/>
                  </a:cubicBezTo>
                  <a:cubicBezTo>
                    <a:pt x="13573" y="7789"/>
                    <a:pt x="12656" y="7022"/>
                    <a:pt x="11355" y="6978"/>
                  </a:cubicBezTo>
                  <a:cubicBezTo>
                    <a:pt x="11382" y="6886"/>
                    <a:pt x="11409" y="6796"/>
                    <a:pt x="11461" y="6709"/>
                  </a:cubicBezTo>
                  <a:cubicBezTo>
                    <a:pt x="11527" y="6599"/>
                    <a:pt x="11609" y="6528"/>
                    <a:pt x="11712" y="6469"/>
                  </a:cubicBezTo>
                  <a:close/>
                  <a:moveTo>
                    <a:pt x="21531" y="8393"/>
                  </a:moveTo>
                  <a:lnTo>
                    <a:pt x="21531" y="8393"/>
                  </a:lnTo>
                  <a:cubicBezTo>
                    <a:pt x="21574" y="8963"/>
                    <a:pt x="21566" y="9539"/>
                    <a:pt x="21534" y="10117"/>
                  </a:cubicBezTo>
                  <a:cubicBezTo>
                    <a:pt x="21439" y="9546"/>
                    <a:pt x="21438" y="8965"/>
                    <a:pt x="21531" y="8393"/>
                  </a:cubicBezTo>
                  <a:close/>
                  <a:moveTo>
                    <a:pt x="12533" y="8023"/>
                  </a:moveTo>
                  <a:cubicBezTo>
                    <a:pt x="13098" y="8023"/>
                    <a:pt x="13609" y="8172"/>
                    <a:pt x="14111" y="8407"/>
                  </a:cubicBezTo>
                  <a:cubicBezTo>
                    <a:pt x="14696" y="8794"/>
                    <a:pt x="15282" y="9186"/>
                    <a:pt x="15930" y="9423"/>
                  </a:cubicBezTo>
                  <a:cubicBezTo>
                    <a:pt x="15955" y="9432"/>
                    <a:pt x="15980" y="9439"/>
                    <a:pt x="16005" y="9448"/>
                  </a:cubicBezTo>
                  <a:cubicBezTo>
                    <a:pt x="16087" y="9499"/>
                    <a:pt x="16182" y="9537"/>
                    <a:pt x="16264" y="9575"/>
                  </a:cubicBezTo>
                  <a:cubicBezTo>
                    <a:pt x="16393" y="9635"/>
                    <a:pt x="16525" y="9689"/>
                    <a:pt x="16656" y="9741"/>
                  </a:cubicBezTo>
                  <a:cubicBezTo>
                    <a:pt x="16681" y="9792"/>
                    <a:pt x="16707" y="9844"/>
                    <a:pt x="16715" y="9901"/>
                  </a:cubicBezTo>
                  <a:cubicBezTo>
                    <a:pt x="16723" y="9963"/>
                    <a:pt x="16706" y="10025"/>
                    <a:pt x="16704" y="10088"/>
                  </a:cubicBezTo>
                  <a:lnTo>
                    <a:pt x="16704" y="10091"/>
                  </a:lnTo>
                  <a:cubicBezTo>
                    <a:pt x="16641" y="10172"/>
                    <a:pt x="16578" y="10251"/>
                    <a:pt x="16516" y="10332"/>
                  </a:cubicBezTo>
                  <a:cubicBezTo>
                    <a:pt x="15921" y="10251"/>
                    <a:pt x="15333" y="10106"/>
                    <a:pt x="14740" y="9936"/>
                  </a:cubicBezTo>
                  <a:cubicBezTo>
                    <a:pt x="13901" y="9694"/>
                    <a:pt x="12988" y="9459"/>
                    <a:pt x="12203" y="9032"/>
                  </a:cubicBezTo>
                  <a:cubicBezTo>
                    <a:pt x="12268" y="8698"/>
                    <a:pt x="12352" y="8361"/>
                    <a:pt x="12425" y="8025"/>
                  </a:cubicBezTo>
                  <a:cubicBezTo>
                    <a:pt x="12461" y="8024"/>
                    <a:pt x="12497" y="8023"/>
                    <a:pt x="12533" y="8023"/>
                  </a:cubicBezTo>
                  <a:close/>
                  <a:moveTo>
                    <a:pt x="18595" y="10288"/>
                  </a:moveTo>
                  <a:cubicBezTo>
                    <a:pt x="18651" y="10288"/>
                    <a:pt x="18712" y="10307"/>
                    <a:pt x="18777" y="10351"/>
                  </a:cubicBezTo>
                  <a:cubicBezTo>
                    <a:pt x="18918" y="10449"/>
                    <a:pt x="18957" y="10576"/>
                    <a:pt x="18908" y="10694"/>
                  </a:cubicBezTo>
                  <a:lnTo>
                    <a:pt x="18908" y="10693"/>
                  </a:lnTo>
                  <a:cubicBezTo>
                    <a:pt x="18883" y="10625"/>
                    <a:pt x="18848" y="10561"/>
                    <a:pt x="18802" y="10504"/>
                  </a:cubicBezTo>
                  <a:cubicBezTo>
                    <a:pt x="18711" y="10396"/>
                    <a:pt x="18584" y="10344"/>
                    <a:pt x="18450" y="10337"/>
                  </a:cubicBezTo>
                  <a:cubicBezTo>
                    <a:pt x="18493" y="10306"/>
                    <a:pt x="18542" y="10288"/>
                    <a:pt x="18595" y="10288"/>
                  </a:cubicBezTo>
                  <a:close/>
                  <a:moveTo>
                    <a:pt x="11234" y="9648"/>
                  </a:moveTo>
                  <a:cubicBezTo>
                    <a:pt x="11342" y="9706"/>
                    <a:pt x="11452" y="9763"/>
                    <a:pt x="11563" y="9819"/>
                  </a:cubicBezTo>
                  <a:cubicBezTo>
                    <a:pt x="11499" y="9975"/>
                    <a:pt x="11439" y="10134"/>
                    <a:pt x="11368" y="10287"/>
                  </a:cubicBezTo>
                  <a:cubicBezTo>
                    <a:pt x="11284" y="10464"/>
                    <a:pt x="11181" y="10629"/>
                    <a:pt x="11104" y="10810"/>
                  </a:cubicBezTo>
                  <a:lnTo>
                    <a:pt x="11104" y="10813"/>
                  </a:lnTo>
                  <a:cubicBezTo>
                    <a:pt x="11057" y="10811"/>
                    <a:pt x="11009" y="10810"/>
                    <a:pt x="10962" y="10810"/>
                  </a:cubicBezTo>
                  <a:cubicBezTo>
                    <a:pt x="10839" y="10810"/>
                    <a:pt x="10717" y="10816"/>
                    <a:pt x="10595" y="10828"/>
                  </a:cubicBezTo>
                  <a:cubicBezTo>
                    <a:pt x="10787" y="10423"/>
                    <a:pt x="11016" y="10041"/>
                    <a:pt x="11234" y="9648"/>
                  </a:cubicBezTo>
                  <a:close/>
                  <a:moveTo>
                    <a:pt x="11387" y="10806"/>
                  </a:moveTo>
                  <a:cubicBezTo>
                    <a:pt x="11384" y="10818"/>
                    <a:pt x="11380" y="10827"/>
                    <a:pt x="11378" y="10837"/>
                  </a:cubicBezTo>
                  <a:lnTo>
                    <a:pt x="11377" y="10836"/>
                  </a:lnTo>
                  <a:lnTo>
                    <a:pt x="11366" y="10835"/>
                  </a:lnTo>
                  <a:cubicBezTo>
                    <a:pt x="11373" y="10825"/>
                    <a:pt x="11380" y="10816"/>
                    <a:pt x="11387" y="10806"/>
                  </a:cubicBezTo>
                  <a:close/>
                  <a:moveTo>
                    <a:pt x="22910" y="6833"/>
                  </a:moveTo>
                  <a:cubicBezTo>
                    <a:pt x="23327" y="6833"/>
                    <a:pt x="23565" y="7018"/>
                    <a:pt x="23623" y="7390"/>
                  </a:cubicBezTo>
                  <a:cubicBezTo>
                    <a:pt x="23658" y="7531"/>
                    <a:pt x="23688" y="7674"/>
                    <a:pt x="23713" y="7818"/>
                  </a:cubicBezTo>
                  <a:cubicBezTo>
                    <a:pt x="23765" y="8107"/>
                    <a:pt x="23798" y="8401"/>
                    <a:pt x="23811" y="8697"/>
                  </a:cubicBezTo>
                  <a:lnTo>
                    <a:pt x="23811" y="8696"/>
                  </a:lnTo>
                  <a:lnTo>
                    <a:pt x="23811" y="8696"/>
                  </a:lnTo>
                  <a:cubicBezTo>
                    <a:pt x="23857" y="9722"/>
                    <a:pt x="23481" y="10971"/>
                    <a:pt x="22256" y="10971"/>
                  </a:cubicBezTo>
                  <a:cubicBezTo>
                    <a:pt x="22239" y="10971"/>
                    <a:pt x="22221" y="10971"/>
                    <a:pt x="22203" y="10970"/>
                  </a:cubicBezTo>
                  <a:cubicBezTo>
                    <a:pt x="22289" y="10014"/>
                    <a:pt x="22352" y="9056"/>
                    <a:pt x="22331" y="8087"/>
                  </a:cubicBezTo>
                  <a:cubicBezTo>
                    <a:pt x="22323" y="7701"/>
                    <a:pt x="22318" y="7304"/>
                    <a:pt x="22231" y="6948"/>
                  </a:cubicBezTo>
                  <a:cubicBezTo>
                    <a:pt x="22494" y="6871"/>
                    <a:pt x="22720" y="6833"/>
                    <a:pt x="22910" y="6833"/>
                  </a:cubicBezTo>
                  <a:close/>
                  <a:moveTo>
                    <a:pt x="11223" y="8690"/>
                  </a:moveTo>
                  <a:cubicBezTo>
                    <a:pt x="12061" y="9448"/>
                    <a:pt x="13222" y="9762"/>
                    <a:pt x="14284" y="10083"/>
                  </a:cubicBezTo>
                  <a:cubicBezTo>
                    <a:pt x="15311" y="10394"/>
                    <a:pt x="16335" y="10652"/>
                    <a:pt x="17389" y="10652"/>
                  </a:cubicBezTo>
                  <a:cubicBezTo>
                    <a:pt x="17674" y="10652"/>
                    <a:pt x="17961" y="10633"/>
                    <a:pt x="18250" y="10592"/>
                  </a:cubicBezTo>
                  <a:lnTo>
                    <a:pt x="18252" y="10592"/>
                  </a:lnTo>
                  <a:cubicBezTo>
                    <a:pt x="18262" y="10595"/>
                    <a:pt x="18271" y="10597"/>
                    <a:pt x="18281" y="10597"/>
                  </a:cubicBezTo>
                  <a:cubicBezTo>
                    <a:pt x="18285" y="10597"/>
                    <a:pt x="18289" y="10597"/>
                    <a:pt x="18292" y="10596"/>
                  </a:cubicBezTo>
                  <a:cubicBezTo>
                    <a:pt x="18322" y="10592"/>
                    <a:pt x="18352" y="10589"/>
                    <a:pt x="18381" y="10589"/>
                  </a:cubicBezTo>
                  <a:cubicBezTo>
                    <a:pt x="18470" y="10589"/>
                    <a:pt x="18550" y="10615"/>
                    <a:pt x="18609" y="10694"/>
                  </a:cubicBezTo>
                  <a:cubicBezTo>
                    <a:pt x="18659" y="10762"/>
                    <a:pt x="18672" y="10837"/>
                    <a:pt x="18686" y="10912"/>
                  </a:cubicBezTo>
                  <a:cubicBezTo>
                    <a:pt x="18194" y="11009"/>
                    <a:pt x="17696" y="11054"/>
                    <a:pt x="17197" y="11054"/>
                  </a:cubicBezTo>
                  <a:cubicBezTo>
                    <a:pt x="14954" y="11054"/>
                    <a:pt x="12679" y="10151"/>
                    <a:pt x="10755" y="9059"/>
                  </a:cubicBezTo>
                  <a:cubicBezTo>
                    <a:pt x="10817" y="9005"/>
                    <a:pt x="10878" y="8949"/>
                    <a:pt x="10942" y="8896"/>
                  </a:cubicBezTo>
                  <a:cubicBezTo>
                    <a:pt x="11033" y="8823"/>
                    <a:pt x="11128" y="8756"/>
                    <a:pt x="11223" y="8690"/>
                  </a:cubicBezTo>
                  <a:close/>
                  <a:moveTo>
                    <a:pt x="11116" y="11911"/>
                  </a:moveTo>
                  <a:cubicBezTo>
                    <a:pt x="11167" y="11911"/>
                    <a:pt x="11217" y="11913"/>
                    <a:pt x="11267" y="11918"/>
                  </a:cubicBezTo>
                  <a:cubicBezTo>
                    <a:pt x="11279" y="11919"/>
                    <a:pt x="11288" y="11921"/>
                    <a:pt x="11298" y="11922"/>
                  </a:cubicBezTo>
                  <a:cubicBezTo>
                    <a:pt x="11215" y="11924"/>
                    <a:pt x="11130" y="11933"/>
                    <a:pt x="11048" y="11949"/>
                  </a:cubicBezTo>
                  <a:lnTo>
                    <a:pt x="11055" y="11942"/>
                  </a:lnTo>
                  <a:cubicBezTo>
                    <a:pt x="11067" y="11933"/>
                    <a:pt x="11076" y="11922"/>
                    <a:pt x="11086" y="11911"/>
                  </a:cubicBezTo>
                  <a:cubicBezTo>
                    <a:pt x="11096" y="11911"/>
                    <a:pt x="11106" y="11911"/>
                    <a:pt x="11116" y="11911"/>
                  </a:cubicBezTo>
                  <a:close/>
                  <a:moveTo>
                    <a:pt x="11888" y="10116"/>
                  </a:moveTo>
                  <a:cubicBezTo>
                    <a:pt x="12226" y="10280"/>
                    <a:pt x="12631" y="10385"/>
                    <a:pt x="13021" y="10474"/>
                  </a:cubicBezTo>
                  <a:cubicBezTo>
                    <a:pt x="13621" y="10710"/>
                    <a:pt x="14238" y="10903"/>
                    <a:pt x="14865" y="11051"/>
                  </a:cubicBezTo>
                  <a:lnTo>
                    <a:pt x="14865" y="11050"/>
                  </a:lnTo>
                  <a:cubicBezTo>
                    <a:pt x="14983" y="11127"/>
                    <a:pt x="15141" y="11174"/>
                    <a:pt x="15262" y="11220"/>
                  </a:cubicBezTo>
                  <a:cubicBezTo>
                    <a:pt x="15378" y="11264"/>
                    <a:pt x="15498" y="11314"/>
                    <a:pt x="15620" y="11345"/>
                  </a:cubicBezTo>
                  <a:cubicBezTo>
                    <a:pt x="15669" y="11447"/>
                    <a:pt x="15677" y="11545"/>
                    <a:pt x="15689" y="11660"/>
                  </a:cubicBezTo>
                  <a:cubicBezTo>
                    <a:pt x="15689" y="11664"/>
                    <a:pt x="15690" y="11665"/>
                    <a:pt x="15690" y="11668"/>
                  </a:cubicBezTo>
                  <a:cubicBezTo>
                    <a:pt x="15594" y="11851"/>
                    <a:pt x="15498" y="12034"/>
                    <a:pt x="15398" y="12217"/>
                  </a:cubicBezTo>
                  <a:cubicBezTo>
                    <a:pt x="14696" y="12046"/>
                    <a:pt x="14019" y="11780"/>
                    <a:pt x="13272" y="11433"/>
                  </a:cubicBezTo>
                  <a:cubicBezTo>
                    <a:pt x="12731" y="11182"/>
                    <a:pt x="12200" y="10977"/>
                    <a:pt x="11648" y="10876"/>
                  </a:cubicBezTo>
                  <a:cubicBezTo>
                    <a:pt x="11712" y="10773"/>
                    <a:pt x="11742" y="10649"/>
                    <a:pt x="11775" y="10532"/>
                  </a:cubicBezTo>
                  <a:cubicBezTo>
                    <a:pt x="11815" y="10394"/>
                    <a:pt x="11851" y="10255"/>
                    <a:pt x="11888" y="10116"/>
                  </a:cubicBezTo>
                  <a:close/>
                  <a:moveTo>
                    <a:pt x="10344" y="11662"/>
                  </a:moveTo>
                  <a:cubicBezTo>
                    <a:pt x="10445" y="11673"/>
                    <a:pt x="10545" y="11686"/>
                    <a:pt x="10645" y="11705"/>
                  </a:cubicBezTo>
                  <a:cubicBezTo>
                    <a:pt x="10382" y="12108"/>
                    <a:pt x="10141" y="12548"/>
                    <a:pt x="9927" y="12977"/>
                  </a:cubicBezTo>
                  <a:cubicBezTo>
                    <a:pt x="9926" y="12979"/>
                    <a:pt x="9927" y="12981"/>
                    <a:pt x="9926" y="12983"/>
                  </a:cubicBezTo>
                  <a:cubicBezTo>
                    <a:pt x="9785" y="12968"/>
                    <a:pt x="9644" y="12958"/>
                    <a:pt x="9501" y="12952"/>
                  </a:cubicBezTo>
                  <a:cubicBezTo>
                    <a:pt x="9787" y="12530"/>
                    <a:pt x="10087" y="12113"/>
                    <a:pt x="10339" y="11673"/>
                  </a:cubicBezTo>
                  <a:cubicBezTo>
                    <a:pt x="10341" y="11669"/>
                    <a:pt x="10341" y="11666"/>
                    <a:pt x="10344" y="11662"/>
                  </a:cubicBezTo>
                  <a:close/>
                  <a:moveTo>
                    <a:pt x="10889" y="11088"/>
                  </a:moveTo>
                  <a:cubicBezTo>
                    <a:pt x="12221" y="11088"/>
                    <a:pt x="13324" y="11858"/>
                    <a:pt x="14563" y="12336"/>
                  </a:cubicBezTo>
                  <a:cubicBezTo>
                    <a:pt x="15260" y="12605"/>
                    <a:pt x="15935" y="12697"/>
                    <a:pt x="16642" y="12697"/>
                  </a:cubicBezTo>
                  <a:cubicBezTo>
                    <a:pt x="16894" y="12697"/>
                    <a:pt x="17150" y="12685"/>
                    <a:pt x="17412" y="12666"/>
                  </a:cubicBezTo>
                  <a:cubicBezTo>
                    <a:pt x="17503" y="12723"/>
                    <a:pt x="17581" y="12806"/>
                    <a:pt x="17589" y="12918"/>
                  </a:cubicBezTo>
                  <a:cubicBezTo>
                    <a:pt x="17594" y="12998"/>
                    <a:pt x="17561" y="13058"/>
                    <a:pt x="17525" y="13121"/>
                  </a:cubicBezTo>
                  <a:cubicBezTo>
                    <a:pt x="17348" y="13129"/>
                    <a:pt x="17173" y="13134"/>
                    <a:pt x="17000" y="13134"/>
                  </a:cubicBezTo>
                  <a:cubicBezTo>
                    <a:pt x="15635" y="13134"/>
                    <a:pt x="14366" y="12865"/>
                    <a:pt x="13089" y="12294"/>
                  </a:cubicBezTo>
                  <a:cubicBezTo>
                    <a:pt x="12168" y="11885"/>
                    <a:pt x="11313" y="11487"/>
                    <a:pt x="10309" y="11391"/>
                  </a:cubicBezTo>
                  <a:cubicBezTo>
                    <a:pt x="10360" y="11301"/>
                    <a:pt x="10406" y="11210"/>
                    <a:pt x="10447" y="11116"/>
                  </a:cubicBezTo>
                  <a:cubicBezTo>
                    <a:pt x="10597" y="11097"/>
                    <a:pt x="10744" y="11088"/>
                    <a:pt x="10889" y="11088"/>
                  </a:cubicBezTo>
                  <a:close/>
                  <a:moveTo>
                    <a:pt x="17524" y="12394"/>
                  </a:moveTo>
                  <a:cubicBezTo>
                    <a:pt x="17559" y="12394"/>
                    <a:pt x="17593" y="12396"/>
                    <a:pt x="17624" y="12400"/>
                  </a:cubicBezTo>
                  <a:cubicBezTo>
                    <a:pt x="17796" y="12421"/>
                    <a:pt x="17939" y="12543"/>
                    <a:pt x="17986" y="12710"/>
                  </a:cubicBezTo>
                  <a:cubicBezTo>
                    <a:pt x="18044" y="12927"/>
                    <a:pt x="17934" y="13137"/>
                    <a:pt x="17762" y="13213"/>
                  </a:cubicBezTo>
                  <a:cubicBezTo>
                    <a:pt x="17826" y="13106"/>
                    <a:pt x="17853" y="12982"/>
                    <a:pt x="17842" y="12859"/>
                  </a:cubicBezTo>
                  <a:cubicBezTo>
                    <a:pt x="17822" y="12670"/>
                    <a:pt x="17703" y="12532"/>
                    <a:pt x="17547" y="12437"/>
                  </a:cubicBezTo>
                  <a:lnTo>
                    <a:pt x="17545" y="12436"/>
                  </a:lnTo>
                  <a:cubicBezTo>
                    <a:pt x="17528" y="12425"/>
                    <a:pt x="17508" y="12419"/>
                    <a:pt x="17489" y="12419"/>
                  </a:cubicBezTo>
                  <a:cubicBezTo>
                    <a:pt x="17468" y="12419"/>
                    <a:pt x="17448" y="12425"/>
                    <a:pt x="17430" y="12437"/>
                  </a:cubicBezTo>
                  <a:cubicBezTo>
                    <a:pt x="17381" y="12437"/>
                    <a:pt x="17334" y="12436"/>
                    <a:pt x="17287" y="12436"/>
                  </a:cubicBezTo>
                  <a:cubicBezTo>
                    <a:pt x="17359" y="12405"/>
                    <a:pt x="17445" y="12394"/>
                    <a:pt x="17524" y="12394"/>
                  </a:cubicBezTo>
                  <a:close/>
                  <a:moveTo>
                    <a:pt x="9738" y="14080"/>
                  </a:moveTo>
                  <a:cubicBezTo>
                    <a:pt x="9759" y="14085"/>
                    <a:pt x="9779" y="14092"/>
                    <a:pt x="9801" y="14098"/>
                  </a:cubicBezTo>
                  <a:cubicBezTo>
                    <a:pt x="9750" y="14105"/>
                    <a:pt x="9699" y="14112"/>
                    <a:pt x="9652" y="14121"/>
                  </a:cubicBezTo>
                  <a:cubicBezTo>
                    <a:pt x="9681" y="14107"/>
                    <a:pt x="9711" y="14092"/>
                    <a:pt x="9738" y="14081"/>
                  </a:cubicBezTo>
                  <a:lnTo>
                    <a:pt x="9738" y="14080"/>
                  </a:lnTo>
                  <a:close/>
                  <a:moveTo>
                    <a:pt x="11244" y="12114"/>
                  </a:moveTo>
                  <a:cubicBezTo>
                    <a:pt x="11646" y="12114"/>
                    <a:pt x="12048" y="12250"/>
                    <a:pt x="12451" y="12315"/>
                  </a:cubicBezTo>
                  <a:cubicBezTo>
                    <a:pt x="12941" y="12531"/>
                    <a:pt x="13429" y="12759"/>
                    <a:pt x="13939" y="12936"/>
                  </a:cubicBezTo>
                  <a:cubicBezTo>
                    <a:pt x="13997" y="13028"/>
                    <a:pt x="14098" y="13079"/>
                    <a:pt x="14197" y="13129"/>
                  </a:cubicBezTo>
                  <a:cubicBezTo>
                    <a:pt x="14299" y="13179"/>
                    <a:pt x="14404" y="13222"/>
                    <a:pt x="14512" y="13259"/>
                  </a:cubicBezTo>
                  <a:cubicBezTo>
                    <a:pt x="14520" y="13292"/>
                    <a:pt x="14526" y="13325"/>
                    <a:pt x="14529" y="13359"/>
                  </a:cubicBezTo>
                  <a:cubicBezTo>
                    <a:pt x="14535" y="13433"/>
                    <a:pt x="14523" y="13506"/>
                    <a:pt x="14527" y="13579"/>
                  </a:cubicBezTo>
                  <a:cubicBezTo>
                    <a:pt x="14528" y="13593"/>
                    <a:pt x="14532" y="13607"/>
                    <a:pt x="14536" y="13619"/>
                  </a:cubicBezTo>
                  <a:cubicBezTo>
                    <a:pt x="14532" y="13629"/>
                    <a:pt x="14526" y="13641"/>
                    <a:pt x="14520" y="13651"/>
                  </a:cubicBezTo>
                  <a:cubicBezTo>
                    <a:pt x="14437" y="13815"/>
                    <a:pt x="14352" y="13989"/>
                    <a:pt x="14296" y="14166"/>
                  </a:cubicBezTo>
                  <a:lnTo>
                    <a:pt x="14295" y="14165"/>
                  </a:lnTo>
                  <a:cubicBezTo>
                    <a:pt x="12988" y="13857"/>
                    <a:pt x="11737" y="13287"/>
                    <a:pt x="10417" y="13051"/>
                  </a:cubicBezTo>
                  <a:cubicBezTo>
                    <a:pt x="10553" y="12758"/>
                    <a:pt x="10691" y="12464"/>
                    <a:pt x="10828" y="12171"/>
                  </a:cubicBezTo>
                  <a:cubicBezTo>
                    <a:pt x="10967" y="12130"/>
                    <a:pt x="11106" y="12114"/>
                    <a:pt x="11244" y="12114"/>
                  </a:cubicBezTo>
                  <a:close/>
                  <a:moveTo>
                    <a:pt x="24081" y="8319"/>
                  </a:moveTo>
                  <a:cubicBezTo>
                    <a:pt x="24088" y="8337"/>
                    <a:pt x="24094" y="8355"/>
                    <a:pt x="24102" y="8373"/>
                  </a:cubicBezTo>
                  <a:cubicBezTo>
                    <a:pt x="24560" y="9534"/>
                    <a:pt x="24769" y="10633"/>
                    <a:pt x="24666" y="11884"/>
                  </a:cubicBezTo>
                  <a:cubicBezTo>
                    <a:pt x="24634" y="11911"/>
                    <a:pt x="24622" y="11954"/>
                    <a:pt x="24632" y="11995"/>
                  </a:cubicBezTo>
                  <a:cubicBezTo>
                    <a:pt x="24635" y="12009"/>
                    <a:pt x="24638" y="12022"/>
                    <a:pt x="24641" y="12035"/>
                  </a:cubicBezTo>
                  <a:cubicBezTo>
                    <a:pt x="24630" y="12048"/>
                    <a:pt x="24622" y="12064"/>
                    <a:pt x="24616" y="12080"/>
                  </a:cubicBezTo>
                  <a:cubicBezTo>
                    <a:pt x="24233" y="13288"/>
                    <a:pt x="23104" y="14181"/>
                    <a:pt x="22058" y="14846"/>
                  </a:cubicBezTo>
                  <a:cubicBezTo>
                    <a:pt x="21941" y="14083"/>
                    <a:pt x="21976" y="13278"/>
                    <a:pt x="22056" y="12478"/>
                  </a:cubicBezTo>
                  <a:cubicBezTo>
                    <a:pt x="22096" y="12077"/>
                    <a:pt x="22136" y="11678"/>
                    <a:pt x="22175" y="11280"/>
                  </a:cubicBezTo>
                  <a:cubicBezTo>
                    <a:pt x="22205" y="11282"/>
                    <a:pt x="22235" y="11282"/>
                    <a:pt x="22264" y="11282"/>
                  </a:cubicBezTo>
                  <a:cubicBezTo>
                    <a:pt x="23843" y="11282"/>
                    <a:pt x="24191" y="9644"/>
                    <a:pt x="24081" y="8319"/>
                  </a:cubicBezTo>
                  <a:close/>
                  <a:moveTo>
                    <a:pt x="9266" y="13219"/>
                  </a:moveTo>
                  <a:cubicBezTo>
                    <a:pt x="11472" y="13219"/>
                    <a:pt x="13413" y="14602"/>
                    <a:pt x="15609" y="14602"/>
                  </a:cubicBezTo>
                  <a:cubicBezTo>
                    <a:pt x="15715" y="14602"/>
                    <a:pt x="15822" y="14598"/>
                    <a:pt x="15930" y="14592"/>
                  </a:cubicBezTo>
                  <a:lnTo>
                    <a:pt x="15930" y="14592"/>
                  </a:lnTo>
                  <a:cubicBezTo>
                    <a:pt x="16060" y="14814"/>
                    <a:pt x="16041" y="14999"/>
                    <a:pt x="15908" y="15202"/>
                  </a:cubicBezTo>
                  <a:cubicBezTo>
                    <a:pt x="15689" y="15228"/>
                    <a:pt x="15473" y="15239"/>
                    <a:pt x="15259" y="15239"/>
                  </a:cubicBezTo>
                  <a:cubicBezTo>
                    <a:pt x="13054" y="15239"/>
                    <a:pt x="11112" y="13971"/>
                    <a:pt x="8942" y="13607"/>
                  </a:cubicBezTo>
                  <a:cubicBezTo>
                    <a:pt x="9026" y="13485"/>
                    <a:pt x="9096" y="13356"/>
                    <a:pt x="9154" y="13220"/>
                  </a:cubicBezTo>
                  <a:cubicBezTo>
                    <a:pt x="9191" y="13219"/>
                    <a:pt x="9229" y="13219"/>
                    <a:pt x="9266" y="13219"/>
                  </a:cubicBezTo>
                  <a:close/>
                  <a:moveTo>
                    <a:pt x="16218" y="14550"/>
                  </a:moveTo>
                  <a:lnTo>
                    <a:pt x="16218" y="14550"/>
                  </a:lnTo>
                  <a:cubicBezTo>
                    <a:pt x="16413" y="14632"/>
                    <a:pt x="16525" y="14849"/>
                    <a:pt x="16446" y="15083"/>
                  </a:cubicBezTo>
                  <a:cubicBezTo>
                    <a:pt x="16378" y="15285"/>
                    <a:pt x="16169" y="15445"/>
                    <a:pt x="15968" y="15445"/>
                  </a:cubicBezTo>
                  <a:cubicBezTo>
                    <a:pt x="15941" y="15445"/>
                    <a:pt x="15915" y="15442"/>
                    <a:pt x="15889" y="15437"/>
                  </a:cubicBezTo>
                  <a:cubicBezTo>
                    <a:pt x="15916" y="15433"/>
                    <a:pt x="15941" y="15432"/>
                    <a:pt x="15968" y="15427"/>
                  </a:cubicBezTo>
                  <a:lnTo>
                    <a:pt x="15967" y="15426"/>
                  </a:lnTo>
                  <a:lnTo>
                    <a:pt x="15967" y="15426"/>
                  </a:lnTo>
                  <a:cubicBezTo>
                    <a:pt x="15969" y="15426"/>
                    <a:pt x="15970" y="15426"/>
                    <a:pt x="15971" y="15426"/>
                  </a:cubicBezTo>
                  <a:cubicBezTo>
                    <a:pt x="16003" y="15426"/>
                    <a:pt x="16032" y="15414"/>
                    <a:pt x="16055" y="15393"/>
                  </a:cubicBezTo>
                  <a:cubicBezTo>
                    <a:pt x="16291" y="15171"/>
                    <a:pt x="16342" y="14833"/>
                    <a:pt x="16218" y="14550"/>
                  </a:cubicBezTo>
                  <a:close/>
                  <a:moveTo>
                    <a:pt x="8926" y="13896"/>
                  </a:moveTo>
                  <a:cubicBezTo>
                    <a:pt x="9031" y="13916"/>
                    <a:pt x="9134" y="13935"/>
                    <a:pt x="9236" y="13958"/>
                  </a:cubicBezTo>
                  <a:cubicBezTo>
                    <a:pt x="8966" y="14415"/>
                    <a:pt x="8707" y="14885"/>
                    <a:pt x="8462" y="15357"/>
                  </a:cubicBezTo>
                  <a:cubicBezTo>
                    <a:pt x="8262" y="15375"/>
                    <a:pt x="8063" y="15414"/>
                    <a:pt x="7869" y="15470"/>
                  </a:cubicBezTo>
                  <a:cubicBezTo>
                    <a:pt x="8288" y="14983"/>
                    <a:pt x="8783" y="14538"/>
                    <a:pt x="8926" y="13896"/>
                  </a:cubicBezTo>
                  <a:close/>
                  <a:moveTo>
                    <a:pt x="24722" y="12466"/>
                  </a:moveTo>
                  <a:cubicBezTo>
                    <a:pt x="24754" y="12689"/>
                    <a:pt x="24764" y="12913"/>
                    <a:pt x="24754" y="13139"/>
                  </a:cubicBezTo>
                  <a:cubicBezTo>
                    <a:pt x="24198" y="14238"/>
                    <a:pt x="23247" y="15018"/>
                    <a:pt x="22282" y="15750"/>
                  </a:cubicBezTo>
                  <a:cubicBezTo>
                    <a:pt x="22209" y="15544"/>
                    <a:pt x="22150" y="15332"/>
                    <a:pt x="22106" y="15117"/>
                  </a:cubicBezTo>
                  <a:cubicBezTo>
                    <a:pt x="23107" y="14551"/>
                    <a:pt x="24298" y="13596"/>
                    <a:pt x="24722" y="12466"/>
                  </a:cubicBezTo>
                  <a:close/>
                  <a:moveTo>
                    <a:pt x="10048" y="14243"/>
                  </a:moveTo>
                  <a:cubicBezTo>
                    <a:pt x="10133" y="14243"/>
                    <a:pt x="10218" y="14248"/>
                    <a:pt x="10303" y="14258"/>
                  </a:cubicBezTo>
                  <a:cubicBezTo>
                    <a:pt x="10320" y="14260"/>
                    <a:pt x="10337" y="14264"/>
                    <a:pt x="10354" y="14267"/>
                  </a:cubicBezTo>
                  <a:cubicBezTo>
                    <a:pt x="11062" y="14496"/>
                    <a:pt x="11761" y="14770"/>
                    <a:pt x="12466" y="15002"/>
                  </a:cubicBezTo>
                  <a:cubicBezTo>
                    <a:pt x="12534" y="15099"/>
                    <a:pt x="12679" y="15162"/>
                    <a:pt x="12781" y="15220"/>
                  </a:cubicBezTo>
                  <a:cubicBezTo>
                    <a:pt x="12884" y="15278"/>
                    <a:pt x="12988" y="15334"/>
                    <a:pt x="13092" y="15389"/>
                  </a:cubicBezTo>
                  <a:cubicBezTo>
                    <a:pt x="13105" y="15461"/>
                    <a:pt x="13096" y="15531"/>
                    <a:pt x="13086" y="15607"/>
                  </a:cubicBezTo>
                  <a:cubicBezTo>
                    <a:pt x="13083" y="15626"/>
                    <a:pt x="13085" y="15645"/>
                    <a:pt x="13093" y="15664"/>
                  </a:cubicBezTo>
                  <a:cubicBezTo>
                    <a:pt x="13036" y="15762"/>
                    <a:pt x="12979" y="15861"/>
                    <a:pt x="12918" y="15957"/>
                  </a:cubicBezTo>
                  <a:cubicBezTo>
                    <a:pt x="12243" y="15733"/>
                    <a:pt x="11532" y="15601"/>
                    <a:pt x="10797" y="15518"/>
                  </a:cubicBezTo>
                  <a:lnTo>
                    <a:pt x="10797" y="15516"/>
                  </a:lnTo>
                  <a:cubicBezTo>
                    <a:pt x="10215" y="15450"/>
                    <a:pt x="9550" y="15336"/>
                    <a:pt x="8907" y="15335"/>
                  </a:cubicBezTo>
                  <a:cubicBezTo>
                    <a:pt x="9135" y="15012"/>
                    <a:pt x="9402" y="14662"/>
                    <a:pt x="9572" y="14295"/>
                  </a:cubicBezTo>
                  <a:cubicBezTo>
                    <a:pt x="9728" y="14260"/>
                    <a:pt x="9888" y="14243"/>
                    <a:pt x="10048" y="14243"/>
                  </a:cubicBezTo>
                  <a:close/>
                  <a:moveTo>
                    <a:pt x="24665" y="13742"/>
                  </a:moveTo>
                  <a:lnTo>
                    <a:pt x="24665" y="13742"/>
                  </a:lnTo>
                  <a:cubicBezTo>
                    <a:pt x="24397" y="14811"/>
                    <a:pt x="23581" y="15634"/>
                    <a:pt x="22512" y="16277"/>
                  </a:cubicBezTo>
                  <a:cubicBezTo>
                    <a:pt x="22461" y="16177"/>
                    <a:pt x="22413" y="16076"/>
                    <a:pt x="22370" y="15975"/>
                  </a:cubicBezTo>
                  <a:cubicBezTo>
                    <a:pt x="23234" y="15375"/>
                    <a:pt x="24101" y="14648"/>
                    <a:pt x="24665" y="13742"/>
                  </a:cubicBezTo>
                  <a:close/>
                  <a:moveTo>
                    <a:pt x="8295" y="16420"/>
                  </a:moveTo>
                  <a:cubicBezTo>
                    <a:pt x="8246" y="16441"/>
                    <a:pt x="8199" y="16463"/>
                    <a:pt x="8152" y="16487"/>
                  </a:cubicBezTo>
                  <a:cubicBezTo>
                    <a:pt x="8161" y="16469"/>
                    <a:pt x="8168" y="16449"/>
                    <a:pt x="8175" y="16430"/>
                  </a:cubicBezTo>
                  <a:lnTo>
                    <a:pt x="8175" y="16429"/>
                  </a:lnTo>
                  <a:cubicBezTo>
                    <a:pt x="8215" y="16425"/>
                    <a:pt x="8255" y="16422"/>
                    <a:pt x="8295" y="16420"/>
                  </a:cubicBezTo>
                  <a:close/>
                  <a:moveTo>
                    <a:pt x="9004" y="15600"/>
                  </a:moveTo>
                  <a:cubicBezTo>
                    <a:pt x="9795" y="15600"/>
                    <a:pt x="10635" y="15762"/>
                    <a:pt x="11275" y="15857"/>
                  </a:cubicBezTo>
                  <a:cubicBezTo>
                    <a:pt x="12467" y="16036"/>
                    <a:pt x="13581" y="16404"/>
                    <a:pt x="14580" y="17082"/>
                  </a:cubicBezTo>
                  <a:cubicBezTo>
                    <a:pt x="14533" y="17231"/>
                    <a:pt x="14442" y="17339"/>
                    <a:pt x="14328" y="17441"/>
                  </a:cubicBezTo>
                  <a:cubicBezTo>
                    <a:pt x="12578" y="16717"/>
                    <a:pt x="10763" y="16133"/>
                    <a:pt x="8899" y="16133"/>
                  </a:cubicBezTo>
                  <a:cubicBezTo>
                    <a:pt x="8369" y="16133"/>
                    <a:pt x="7836" y="16181"/>
                    <a:pt x="7299" y="16285"/>
                  </a:cubicBezTo>
                  <a:cubicBezTo>
                    <a:pt x="7354" y="16182"/>
                    <a:pt x="7397" y="16073"/>
                    <a:pt x="7427" y="15960"/>
                  </a:cubicBezTo>
                  <a:cubicBezTo>
                    <a:pt x="7444" y="15949"/>
                    <a:pt x="7461" y="15939"/>
                    <a:pt x="7479" y="15929"/>
                  </a:cubicBezTo>
                  <a:cubicBezTo>
                    <a:pt x="7499" y="15922"/>
                    <a:pt x="7518" y="15912"/>
                    <a:pt x="7534" y="15897"/>
                  </a:cubicBezTo>
                  <a:cubicBezTo>
                    <a:pt x="7949" y="15675"/>
                    <a:pt x="8465" y="15600"/>
                    <a:pt x="9004" y="15600"/>
                  </a:cubicBezTo>
                  <a:close/>
                  <a:moveTo>
                    <a:pt x="14533" y="16682"/>
                  </a:moveTo>
                  <a:cubicBezTo>
                    <a:pt x="14734" y="16682"/>
                    <a:pt x="14910" y="16830"/>
                    <a:pt x="14971" y="17045"/>
                  </a:cubicBezTo>
                  <a:cubicBezTo>
                    <a:pt x="15007" y="17175"/>
                    <a:pt x="15017" y="17343"/>
                    <a:pt x="14933" y="17459"/>
                  </a:cubicBezTo>
                  <a:cubicBezTo>
                    <a:pt x="14869" y="17548"/>
                    <a:pt x="14789" y="17579"/>
                    <a:pt x="14703" y="17579"/>
                  </a:cubicBezTo>
                  <a:cubicBezTo>
                    <a:pt x="14662" y="17579"/>
                    <a:pt x="14619" y="17571"/>
                    <a:pt x="14576" y="17560"/>
                  </a:cubicBezTo>
                  <a:cubicBezTo>
                    <a:pt x="14704" y="17432"/>
                    <a:pt x="14793" y="17247"/>
                    <a:pt x="14813" y="17084"/>
                  </a:cubicBezTo>
                  <a:cubicBezTo>
                    <a:pt x="14849" y="17036"/>
                    <a:pt x="14859" y="16971"/>
                    <a:pt x="14809" y="16934"/>
                  </a:cubicBezTo>
                  <a:cubicBezTo>
                    <a:pt x="14693" y="16846"/>
                    <a:pt x="14573" y="16767"/>
                    <a:pt x="14454" y="16690"/>
                  </a:cubicBezTo>
                  <a:cubicBezTo>
                    <a:pt x="14481" y="16685"/>
                    <a:pt x="14507" y="16682"/>
                    <a:pt x="14533" y="16682"/>
                  </a:cubicBezTo>
                  <a:close/>
                  <a:moveTo>
                    <a:pt x="7737" y="16480"/>
                  </a:moveTo>
                  <a:lnTo>
                    <a:pt x="7737" y="16480"/>
                  </a:lnTo>
                  <a:cubicBezTo>
                    <a:pt x="7460" y="16825"/>
                    <a:pt x="7210" y="17193"/>
                    <a:pt x="6994" y="17579"/>
                  </a:cubicBezTo>
                  <a:cubicBezTo>
                    <a:pt x="6767" y="17589"/>
                    <a:pt x="6541" y="17614"/>
                    <a:pt x="6317" y="17656"/>
                  </a:cubicBezTo>
                  <a:cubicBezTo>
                    <a:pt x="6687" y="17357"/>
                    <a:pt x="7013" y="16960"/>
                    <a:pt x="7221" y="16579"/>
                  </a:cubicBezTo>
                  <a:cubicBezTo>
                    <a:pt x="7223" y="16576"/>
                    <a:pt x="7223" y="16573"/>
                    <a:pt x="7224" y="16570"/>
                  </a:cubicBezTo>
                  <a:cubicBezTo>
                    <a:pt x="7396" y="16534"/>
                    <a:pt x="7567" y="16504"/>
                    <a:pt x="7737" y="16480"/>
                  </a:cubicBezTo>
                  <a:close/>
                  <a:moveTo>
                    <a:pt x="21230" y="15698"/>
                  </a:moveTo>
                  <a:cubicBezTo>
                    <a:pt x="21236" y="15914"/>
                    <a:pt x="21260" y="16130"/>
                    <a:pt x="21301" y="16342"/>
                  </a:cubicBezTo>
                  <a:cubicBezTo>
                    <a:pt x="20680" y="16754"/>
                    <a:pt x="20089" y="17218"/>
                    <a:pt x="19508" y="17678"/>
                  </a:cubicBezTo>
                  <a:cubicBezTo>
                    <a:pt x="19128" y="17979"/>
                    <a:pt x="18739" y="18284"/>
                    <a:pt x="18394" y="18628"/>
                  </a:cubicBezTo>
                  <a:cubicBezTo>
                    <a:pt x="18612" y="18201"/>
                    <a:pt x="18869" y="17795"/>
                    <a:pt x="19244" y="17407"/>
                  </a:cubicBezTo>
                  <a:cubicBezTo>
                    <a:pt x="19853" y="16776"/>
                    <a:pt x="20541" y="16238"/>
                    <a:pt x="21230" y="15698"/>
                  </a:cubicBezTo>
                  <a:close/>
                  <a:moveTo>
                    <a:pt x="8953" y="16398"/>
                  </a:moveTo>
                  <a:cubicBezTo>
                    <a:pt x="9767" y="16408"/>
                    <a:pt x="10566" y="16537"/>
                    <a:pt x="11357" y="16732"/>
                  </a:cubicBezTo>
                  <a:cubicBezTo>
                    <a:pt x="11357" y="16739"/>
                    <a:pt x="11356" y="16746"/>
                    <a:pt x="11361" y="16750"/>
                  </a:cubicBezTo>
                  <a:cubicBezTo>
                    <a:pt x="11403" y="16794"/>
                    <a:pt x="11449" y="16799"/>
                    <a:pt x="11503" y="16821"/>
                  </a:cubicBezTo>
                  <a:cubicBezTo>
                    <a:pt x="11589" y="16855"/>
                    <a:pt x="11670" y="16902"/>
                    <a:pt x="11751" y="16945"/>
                  </a:cubicBezTo>
                  <a:cubicBezTo>
                    <a:pt x="11889" y="17018"/>
                    <a:pt x="12027" y="17091"/>
                    <a:pt x="12165" y="17164"/>
                  </a:cubicBezTo>
                  <a:cubicBezTo>
                    <a:pt x="12175" y="17205"/>
                    <a:pt x="12183" y="17247"/>
                    <a:pt x="12189" y="17288"/>
                  </a:cubicBezTo>
                  <a:cubicBezTo>
                    <a:pt x="12193" y="17328"/>
                    <a:pt x="12194" y="17367"/>
                    <a:pt x="12192" y="17406"/>
                  </a:cubicBezTo>
                  <a:cubicBezTo>
                    <a:pt x="12043" y="17807"/>
                    <a:pt x="11918" y="18220"/>
                    <a:pt x="11799" y="18629"/>
                  </a:cubicBezTo>
                  <a:cubicBezTo>
                    <a:pt x="11096" y="18350"/>
                    <a:pt x="10360" y="18149"/>
                    <a:pt x="9624" y="17955"/>
                  </a:cubicBezTo>
                  <a:cubicBezTo>
                    <a:pt x="8930" y="17773"/>
                    <a:pt x="8248" y="17622"/>
                    <a:pt x="7565" y="17583"/>
                  </a:cubicBezTo>
                  <a:cubicBezTo>
                    <a:pt x="7686" y="17435"/>
                    <a:pt x="7779" y="17272"/>
                    <a:pt x="7866" y="17098"/>
                  </a:cubicBezTo>
                  <a:lnTo>
                    <a:pt x="7865" y="17097"/>
                  </a:lnTo>
                  <a:cubicBezTo>
                    <a:pt x="7939" y="16949"/>
                    <a:pt x="8020" y="16798"/>
                    <a:pt x="8089" y="16643"/>
                  </a:cubicBezTo>
                  <a:cubicBezTo>
                    <a:pt x="8213" y="16578"/>
                    <a:pt x="8341" y="16526"/>
                    <a:pt x="8474" y="16486"/>
                  </a:cubicBezTo>
                  <a:cubicBezTo>
                    <a:pt x="8633" y="16439"/>
                    <a:pt x="8793" y="16421"/>
                    <a:pt x="8953" y="16398"/>
                  </a:cubicBezTo>
                  <a:close/>
                  <a:moveTo>
                    <a:pt x="6801" y="18676"/>
                  </a:moveTo>
                  <a:cubicBezTo>
                    <a:pt x="6786" y="18683"/>
                    <a:pt x="6771" y="18689"/>
                    <a:pt x="6758" y="18694"/>
                  </a:cubicBezTo>
                  <a:lnTo>
                    <a:pt x="6758" y="18693"/>
                  </a:lnTo>
                  <a:cubicBezTo>
                    <a:pt x="6760" y="18687"/>
                    <a:pt x="6763" y="18682"/>
                    <a:pt x="6767" y="18676"/>
                  </a:cubicBezTo>
                  <a:close/>
                  <a:moveTo>
                    <a:pt x="6996" y="18682"/>
                  </a:moveTo>
                  <a:cubicBezTo>
                    <a:pt x="7012" y="18683"/>
                    <a:pt x="7028" y="18684"/>
                    <a:pt x="7043" y="18685"/>
                  </a:cubicBezTo>
                  <a:cubicBezTo>
                    <a:pt x="6921" y="18719"/>
                    <a:pt x="6801" y="18765"/>
                    <a:pt x="6687" y="18820"/>
                  </a:cubicBezTo>
                  <a:lnTo>
                    <a:pt x="6687" y="18819"/>
                  </a:lnTo>
                  <a:cubicBezTo>
                    <a:pt x="6788" y="18770"/>
                    <a:pt x="6894" y="18728"/>
                    <a:pt x="6996" y="18682"/>
                  </a:cubicBezTo>
                  <a:close/>
                  <a:moveTo>
                    <a:pt x="21354" y="16586"/>
                  </a:moveTo>
                  <a:cubicBezTo>
                    <a:pt x="21380" y="16694"/>
                    <a:pt x="21410" y="16803"/>
                    <a:pt x="21444" y="16908"/>
                  </a:cubicBezTo>
                  <a:cubicBezTo>
                    <a:pt x="20367" y="17575"/>
                    <a:pt x="18956" y="18398"/>
                    <a:pt x="18038" y="19418"/>
                  </a:cubicBezTo>
                  <a:cubicBezTo>
                    <a:pt x="18832" y="18272"/>
                    <a:pt x="20188" y="17370"/>
                    <a:pt x="21354" y="16586"/>
                  </a:cubicBezTo>
                  <a:close/>
                  <a:moveTo>
                    <a:pt x="13293" y="19417"/>
                  </a:moveTo>
                  <a:lnTo>
                    <a:pt x="13293" y="19417"/>
                  </a:lnTo>
                  <a:cubicBezTo>
                    <a:pt x="13316" y="19419"/>
                    <a:pt x="13338" y="19424"/>
                    <a:pt x="13360" y="19431"/>
                  </a:cubicBezTo>
                  <a:cubicBezTo>
                    <a:pt x="13347" y="19432"/>
                    <a:pt x="13336" y="19434"/>
                    <a:pt x="13324" y="19438"/>
                  </a:cubicBezTo>
                  <a:cubicBezTo>
                    <a:pt x="13314" y="19431"/>
                    <a:pt x="13304" y="19424"/>
                    <a:pt x="13293" y="19417"/>
                  </a:cubicBezTo>
                  <a:close/>
                  <a:moveTo>
                    <a:pt x="21540" y="6296"/>
                  </a:moveTo>
                  <a:cubicBezTo>
                    <a:pt x="22511" y="7143"/>
                    <a:pt x="22074" y="9702"/>
                    <a:pt x="21979" y="10806"/>
                  </a:cubicBezTo>
                  <a:cubicBezTo>
                    <a:pt x="21873" y="12035"/>
                    <a:pt x="21629" y="13270"/>
                    <a:pt x="21734" y="14507"/>
                  </a:cubicBezTo>
                  <a:cubicBezTo>
                    <a:pt x="21801" y="15312"/>
                    <a:pt x="22013" y="16112"/>
                    <a:pt x="22471" y="16783"/>
                  </a:cubicBezTo>
                  <a:cubicBezTo>
                    <a:pt x="23160" y="17792"/>
                    <a:pt x="24381" y="18376"/>
                    <a:pt x="24509" y="19703"/>
                  </a:cubicBezTo>
                  <a:cubicBezTo>
                    <a:pt x="24412" y="19742"/>
                    <a:pt x="24313" y="19779"/>
                    <a:pt x="24215" y="19813"/>
                  </a:cubicBezTo>
                  <a:cubicBezTo>
                    <a:pt x="23990" y="19158"/>
                    <a:pt x="23599" y="18648"/>
                    <a:pt x="23129" y="18132"/>
                  </a:cubicBezTo>
                  <a:cubicBezTo>
                    <a:pt x="22064" y="16966"/>
                    <a:pt x="21470" y="16001"/>
                    <a:pt x="21512" y="14337"/>
                  </a:cubicBezTo>
                  <a:cubicBezTo>
                    <a:pt x="21568" y="12168"/>
                    <a:pt x="22082" y="9780"/>
                    <a:pt x="21706" y="7599"/>
                  </a:cubicBezTo>
                  <a:cubicBezTo>
                    <a:pt x="21708" y="7579"/>
                    <a:pt x="21704" y="7561"/>
                    <a:pt x="21696" y="7544"/>
                  </a:cubicBezTo>
                  <a:cubicBezTo>
                    <a:pt x="21643" y="7250"/>
                    <a:pt x="21573" y="6959"/>
                    <a:pt x="21485" y="6674"/>
                  </a:cubicBezTo>
                  <a:cubicBezTo>
                    <a:pt x="21478" y="6650"/>
                    <a:pt x="21463" y="6629"/>
                    <a:pt x="21443" y="6616"/>
                  </a:cubicBezTo>
                  <a:cubicBezTo>
                    <a:pt x="21485" y="6512"/>
                    <a:pt x="21517" y="6406"/>
                    <a:pt x="21540" y="6296"/>
                  </a:cubicBezTo>
                  <a:close/>
                  <a:moveTo>
                    <a:pt x="6275" y="18711"/>
                  </a:moveTo>
                  <a:cubicBezTo>
                    <a:pt x="6165" y="18863"/>
                    <a:pt x="6060" y="19019"/>
                    <a:pt x="5949" y="19170"/>
                  </a:cubicBezTo>
                  <a:cubicBezTo>
                    <a:pt x="5791" y="19383"/>
                    <a:pt x="5624" y="19592"/>
                    <a:pt x="5467" y="19807"/>
                  </a:cubicBezTo>
                  <a:cubicBezTo>
                    <a:pt x="5197" y="19820"/>
                    <a:pt x="4928" y="19844"/>
                    <a:pt x="4657" y="19877"/>
                  </a:cubicBezTo>
                  <a:cubicBezTo>
                    <a:pt x="4935" y="19575"/>
                    <a:pt x="5219" y="19277"/>
                    <a:pt x="5490" y="18967"/>
                  </a:cubicBezTo>
                  <a:cubicBezTo>
                    <a:pt x="5491" y="18966"/>
                    <a:pt x="5491" y="18963"/>
                    <a:pt x="5492" y="18962"/>
                  </a:cubicBezTo>
                  <a:cubicBezTo>
                    <a:pt x="5510" y="18959"/>
                    <a:pt x="5528" y="18953"/>
                    <a:pt x="5544" y="18944"/>
                  </a:cubicBezTo>
                  <a:cubicBezTo>
                    <a:pt x="5763" y="18822"/>
                    <a:pt x="6011" y="18749"/>
                    <a:pt x="6275" y="18711"/>
                  </a:cubicBezTo>
                  <a:close/>
                  <a:moveTo>
                    <a:pt x="7399" y="17834"/>
                  </a:moveTo>
                  <a:cubicBezTo>
                    <a:pt x="9414" y="17834"/>
                    <a:pt x="11721" y="18726"/>
                    <a:pt x="13247" y="19673"/>
                  </a:cubicBezTo>
                  <a:cubicBezTo>
                    <a:pt x="13277" y="19757"/>
                    <a:pt x="13281" y="19848"/>
                    <a:pt x="13256" y="19935"/>
                  </a:cubicBezTo>
                  <a:cubicBezTo>
                    <a:pt x="13235" y="20003"/>
                    <a:pt x="13200" y="20051"/>
                    <a:pt x="13158" y="20097"/>
                  </a:cubicBezTo>
                  <a:cubicBezTo>
                    <a:pt x="13155" y="20095"/>
                    <a:pt x="13153" y="20092"/>
                    <a:pt x="13150" y="20091"/>
                  </a:cubicBezTo>
                  <a:cubicBezTo>
                    <a:pt x="11739" y="19484"/>
                    <a:pt x="10270" y="19028"/>
                    <a:pt x="8764" y="18727"/>
                  </a:cubicBezTo>
                  <a:cubicBezTo>
                    <a:pt x="8120" y="18598"/>
                    <a:pt x="7398" y="18414"/>
                    <a:pt x="6705" y="18414"/>
                  </a:cubicBezTo>
                  <a:cubicBezTo>
                    <a:pt x="6321" y="18414"/>
                    <a:pt x="5945" y="18470"/>
                    <a:pt x="5597" y="18625"/>
                  </a:cubicBezTo>
                  <a:cubicBezTo>
                    <a:pt x="5666" y="18441"/>
                    <a:pt x="5728" y="18256"/>
                    <a:pt x="5780" y="18068"/>
                  </a:cubicBezTo>
                  <a:lnTo>
                    <a:pt x="5779" y="18068"/>
                  </a:lnTo>
                  <a:cubicBezTo>
                    <a:pt x="6279" y="17906"/>
                    <a:pt x="6827" y="17834"/>
                    <a:pt x="7399" y="17834"/>
                  </a:cubicBezTo>
                  <a:close/>
                  <a:moveTo>
                    <a:pt x="13444" y="19472"/>
                  </a:moveTo>
                  <a:cubicBezTo>
                    <a:pt x="13637" y="19594"/>
                    <a:pt x="13756" y="19887"/>
                    <a:pt x="13691" y="20100"/>
                  </a:cubicBezTo>
                  <a:cubicBezTo>
                    <a:pt x="13646" y="20250"/>
                    <a:pt x="13457" y="20416"/>
                    <a:pt x="13293" y="20430"/>
                  </a:cubicBezTo>
                  <a:cubicBezTo>
                    <a:pt x="13285" y="20430"/>
                    <a:pt x="13276" y="20431"/>
                    <a:pt x="13268" y="20431"/>
                  </a:cubicBezTo>
                  <a:cubicBezTo>
                    <a:pt x="13162" y="20431"/>
                    <a:pt x="13081" y="20378"/>
                    <a:pt x="13022" y="20303"/>
                  </a:cubicBezTo>
                  <a:lnTo>
                    <a:pt x="13022" y="20303"/>
                  </a:lnTo>
                  <a:cubicBezTo>
                    <a:pt x="13031" y="20307"/>
                    <a:pt x="13040" y="20308"/>
                    <a:pt x="13051" y="20309"/>
                  </a:cubicBezTo>
                  <a:cubicBezTo>
                    <a:pt x="13067" y="20350"/>
                    <a:pt x="13109" y="20381"/>
                    <a:pt x="13160" y="20381"/>
                  </a:cubicBezTo>
                  <a:cubicBezTo>
                    <a:pt x="13180" y="20381"/>
                    <a:pt x="13201" y="20376"/>
                    <a:pt x="13223" y="20366"/>
                  </a:cubicBezTo>
                  <a:cubicBezTo>
                    <a:pt x="13534" y="20223"/>
                    <a:pt x="13596" y="19764"/>
                    <a:pt x="13458" y="19488"/>
                  </a:cubicBezTo>
                  <a:cubicBezTo>
                    <a:pt x="13454" y="19482"/>
                    <a:pt x="13450" y="19476"/>
                    <a:pt x="13444" y="19472"/>
                  </a:cubicBezTo>
                  <a:close/>
                  <a:moveTo>
                    <a:pt x="24451" y="19990"/>
                  </a:moveTo>
                  <a:cubicBezTo>
                    <a:pt x="24472" y="20082"/>
                    <a:pt x="24505" y="20172"/>
                    <a:pt x="24528" y="20264"/>
                  </a:cubicBezTo>
                  <a:cubicBezTo>
                    <a:pt x="24545" y="20334"/>
                    <a:pt x="24558" y="20406"/>
                    <a:pt x="24569" y="20476"/>
                  </a:cubicBezTo>
                  <a:cubicBezTo>
                    <a:pt x="24538" y="20486"/>
                    <a:pt x="24507" y="20495"/>
                    <a:pt x="24475" y="20504"/>
                  </a:cubicBezTo>
                  <a:cubicBezTo>
                    <a:pt x="24421" y="20350"/>
                    <a:pt x="24366" y="20195"/>
                    <a:pt x="24309" y="20041"/>
                  </a:cubicBezTo>
                  <a:cubicBezTo>
                    <a:pt x="24356" y="20025"/>
                    <a:pt x="24404" y="20009"/>
                    <a:pt x="24451" y="19990"/>
                  </a:cubicBezTo>
                  <a:close/>
                  <a:moveTo>
                    <a:pt x="7718" y="18765"/>
                  </a:moveTo>
                  <a:cubicBezTo>
                    <a:pt x="8356" y="18871"/>
                    <a:pt x="8987" y="19050"/>
                    <a:pt x="9494" y="19169"/>
                  </a:cubicBezTo>
                  <a:cubicBezTo>
                    <a:pt x="9873" y="19259"/>
                    <a:pt x="10248" y="19362"/>
                    <a:pt x="10620" y="19473"/>
                  </a:cubicBezTo>
                  <a:cubicBezTo>
                    <a:pt x="10704" y="19540"/>
                    <a:pt x="10856" y="19581"/>
                    <a:pt x="10927" y="19626"/>
                  </a:cubicBezTo>
                  <a:cubicBezTo>
                    <a:pt x="11037" y="19694"/>
                    <a:pt x="11144" y="19836"/>
                    <a:pt x="11266" y="19886"/>
                  </a:cubicBezTo>
                  <a:cubicBezTo>
                    <a:pt x="11194" y="20289"/>
                    <a:pt x="11148" y="20698"/>
                    <a:pt x="11047" y="21094"/>
                  </a:cubicBezTo>
                  <a:cubicBezTo>
                    <a:pt x="10471" y="20789"/>
                    <a:pt x="9854" y="20561"/>
                    <a:pt x="9452" y="20411"/>
                  </a:cubicBezTo>
                  <a:cubicBezTo>
                    <a:pt x="8362" y="20009"/>
                    <a:pt x="7231" y="19812"/>
                    <a:pt x="6088" y="19797"/>
                  </a:cubicBezTo>
                  <a:cubicBezTo>
                    <a:pt x="6248" y="19541"/>
                    <a:pt x="6412" y="19286"/>
                    <a:pt x="6567" y="19027"/>
                  </a:cubicBezTo>
                  <a:cubicBezTo>
                    <a:pt x="6747" y="18936"/>
                    <a:pt x="6924" y="18854"/>
                    <a:pt x="7130" y="18813"/>
                  </a:cubicBezTo>
                  <a:cubicBezTo>
                    <a:pt x="7325" y="18774"/>
                    <a:pt x="7522" y="18779"/>
                    <a:pt x="7718" y="18765"/>
                  </a:cubicBezTo>
                  <a:close/>
                  <a:moveTo>
                    <a:pt x="5937" y="20071"/>
                  </a:moveTo>
                  <a:cubicBezTo>
                    <a:pt x="6793" y="20071"/>
                    <a:pt x="7646" y="20177"/>
                    <a:pt x="8486" y="20402"/>
                  </a:cubicBezTo>
                  <a:cubicBezTo>
                    <a:pt x="9461" y="20663"/>
                    <a:pt x="12004" y="21483"/>
                    <a:pt x="12288" y="22648"/>
                  </a:cubicBezTo>
                  <a:cubicBezTo>
                    <a:pt x="12289" y="22651"/>
                    <a:pt x="12290" y="22652"/>
                    <a:pt x="12291" y="22654"/>
                  </a:cubicBezTo>
                  <a:cubicBezTo>
                    <a:pt x="12289" y="22659"/>
                    <a:pt x="12285" y="22665"/>
                    <a:pt x="12283" y="22669"/>
                  </a:cubicBezTo>
                  <a:cubicBezTo>
                    <a:pt x="12278" y="22686"/>
                    <a:pt x="12257" y="22694"/>
                    <a:pt x="12225" y="22694"/>
                  </a:cubicBezTo>
                  <a:cubicBezTo>
                    <a:pt x="11925" y="22694"/>
                    <a:pt x="10575" y="21999"/>
                    <a:pt x="10388" y="21929"/>
                  </a:cubicBezTo>
                  <a:cubicBezTo>
                    <a:pt x="9609" y="21637"/>
                    <a:pt x="8810" y="21389"/>
                    <a:pt x="8012" y="21159"/>
                  </a:cubicBezTo>
                  <a:cubicBezTo>
                    <a:pt x="7059" y="20886"/>
                    <a:pt x="6047" y="20546"/>
                    <a:pt x="5048" y="20546"/>
                  </a:cubicBezTo>
                  <a:cubicBezTo>
                    <a:pt x="4699" y="20546"/>
                    <a:pt x="4352" y="20587"/>
                    <a:pt x="4010" y="20687"/>
                  </a:cubicBezTo>
                  <a:cubicBezTo>
                    <a:pt x="4138" y="20512"/>
                    <a:pt x="4280" y="20349"/>
                    <a:pt x="4420" y="20179"/>
                  </a:cubicBezTo>
                  <a:cubicBezTo>
                    <a:pt x="4926" y="20108"/>
                    <a:pt x="5432" y="20071"/>
                    <a:pt x="5937" y="20071"/>
                  </a:cubicBezTo>
                  <a:close/>
                  <a:moveTo>
                    <a:pt x="4733" y="20830"/>
                  </a:moveTo>
                  <a:cubicBezTo>
                    <a:pt x="4183" y="21707"/>
                    <a:pt x="3592" y="22390"/>
                    <a:pt x="2614" y="22733"/>
                  </a:cubicBezTo>
                  <a:cubicBezTo>
                    <a:pt x="2576" y="22743"/>
                    <a:pt x="2539" y="22754"/>
                    <a:pt x="2500" y="22765"/>
                  </a:cubicBezTo>
                  <a:cubicBezTo>
                    <a:pt x="2937" y="22172"/>
                    <a:pt x="3402" y="21595"/>
                    <a:pt x="3835" y="21006"/>
                  </a:cubicBezTo>
                  <a:lnTo>
                    <a:pt x="3836" y="21004"/>
                  </a:lnTo>
                  <a:cubicBezTo>
                    <a:pt x="3839" y="21005"/>
                    <a:pt x="3842" y="21005"/>
                    <a:pt x="3845" y="21005"/>
                  </a:cubicBezTo>
                  <a:cubicBezTo>
                    <a:pt x="3859" y="21005"/>
                    <a:pt x="3873" y="21002"/>
                    <a:pt x="3888" y="20998"/>
                  </a:cubicBezTo>
                  <a:cubicBezTo>
                    <a:pt x="4160" y="20904"/>
                    <a:pt x="4444" y="20848"/>
                    <a:pt x="4733" y="20830"/>
                  </a:cubicBezTo>
                  <a:close/>
                  <a:moveTo>
                    <a:pt x="12516" y="22563"/>
                  </a:moveTo>
                  <a:cubicBezTo>
                    <a:pt x="12520" y="22576"/>
                    <a:pt x="12527" y="22587"/>
                    <a:pt x="12532" y="22601"/>
                  </a:cubicBezTo>
                  <a:cubicBezTo>
                    <a:pt x="12599" y="22792"/>
                    <a:pt x="12572" y="22898"/>
                    <a:pt x="12426" y="23036"/>
                  </a:cubicBezTo>
                  <a:cubicBezTo>
                    <a:pt x="12317" y="23138"/>
                    <a:pt x="12197" y="23228"/>
                    <a:pt x="12053" y="23228"/>
                  </a:cubicBezTo>
                  <a:cubicBezTo>
                    <a:pt x="12018" y="23228"/>
                    <a:pt x="11980" y="23222"/>
                    <a:pt x="11941" y="23210"/>
                  </a:cubicBezTo>
                  <a:cubicBezTo>
                    <a:pt x="11850" y="23180"/>
                    <a:pt x="11750" y="23102"/>
                    <a:pt x="11680" y="23010"/>
                  </a:cubicBezTo>
                  <a:lnTo>
                    <a:pt x="11680" y="23010"/>
                  </a:lnTo>
                  <a:cubicBezTo>
                    <a:pt x="11821" y="23080"/>
                    <a:pt x="11958" y="23126"/>
                    <a:pt x="12080" y="23126"/>
                  </a:cubicBezTo>
                  <a:cubicBezTo>
                    <a:pt x="12269" y="23126"/>
                    <a:pt x="12423" y="23016"/>
                    <a:pt x="12500" y="22715"/>
                  </a:cubicBezTo>
                  <a:lnTo>
                    <a:pt x="12500" y="22714"/>
                  </a:lnTo>
                  <a:cubicBezTo>
                    <a:pt x="12504" y="22695"/>
                    <a:pt x="12506" y="22677"/>
                    <a:pt x="12502" y="22659"/>
                  </a:cubicBezTo>
                  <a:cubicBezTo>
                    <a:pt x="12518" y="22634"/>
                    <a:pt x="12524" y="22604"/>
                    <a:pt x="12519" y="22575"/>
                  </a:cubicBezTo>
                  <a:cubicBezTo>
                    <a:pt x="12518" y="22571"/>
                    <a:pt x="12517" y="22568"/>
                    <a:pt x="12516" y="22563"/>
                  </a:cubicBezTo>
                  <a:close/>
                  <a:moveTo>
                    <a:pt x="5819" y="20895"/>
                  </a:moveTo>
                  <a:cubicBezTo>
                    <a:pt x="6309" y="20977"/>
                    <a:pt x="6798" y="21113"/>
                    <a:pt x="7282" y="21243"/>
                  </a:cubicBezTo>
                  <a:cubicBezTo>
                    <a:pt x="8167" y="21479"/>
                    <a:pt x="9138" y="21707"/>
                    <a:pt x="10019" y="22051"/>
                  </a:cubicBezTo>
                  <a:cubicBezTo>
                    <a:pt x="10014" y="22059"/>
                    <a:pt x="10013" y="22069"/>
                    <a:pt x="10014" y="22080"/>
                  </a:cubicBezTo>
                  <a:cubicBezTo>
                    <a:pt x="10028" y="22145"/>
                    <a:pt x="10083" y="22161"/>
                    <a:pt x="10138" y="22190"/>
                  </a:cubicBezTo>
                  <a:lnTo>
                    <a:pt x="10138" y="22189"/>
                  </a:lnTo>
                  <a:cubicBezTo>
                    <a:pt x="10290" y="22275"/>
                    <a:pt x="10423" y="22390"/>
                    <a:pt x="10528" y="22529"/>
                  </a:cubicBezTo>
                  <a:cubicBezTo>
                    <a:pt x="10560" y="22571"/>
                    <a:pt x="10580" y="22620"/>
                    <a:pt x="10610" y="22657"/>
                  </a:cubicBezTo>
                  <a:cubicBezTo>
                    <a:pt x="10470" y="23037"/>
                    <a:pt x="10344" y="23423"/>
                    <a:pt x="10241" y="23813"/>
                  </a:cubicBezTo>
                  <a:cubicBezTo>
                    <a:pt x="10230" y="23822"/>
                    <a:pt x="10219" y="23834"/>
                    <a:pt x="10213" y="23849"/>
                  </a:cubicBezTo>
                  <a:cubicBezTo>
                    <a:pt x="9943" y="24441"/>
                    <a:pt x="9704" y="25065"/>
                    <a:pt x="9738" y="25708"/>
                  </a:cubicBezTo>
                  <a:cubicBezTo>
                    <a:pt x="8398" y="23870"/>
                    <a:pt x="6379" y="22513"/>
                    <a:pt x="4154" y="22513"/>
                  </a:cubicBezTo>
                  <a:cubicBezTo>
                    <a:pt x="4086" y="22513"/>
                    <a:pt x="4018" y="22514"/>
                    <a:pt x="3949" y="22516"/>
                  </a:cubicBezTo>
                  <a:cubicBezTo>
                    <a:pt x="4170" y="22368"/>
                    <a:pt x="4347" y="22154"/>
                    <a:pt x="4494" y="21934"/>
                  </a:cubicBezTo>
                  <a:cubicBezTo>
                    <a:pt x="4661" y="21683"/>
                    <a:pt x="4827" y="21415"/>
                    <a:pt x="4935" y="21130"/>
                  </a:cubicBezTo>
                  <a:cubicBezTo>
                    <a:pt x="5091" y="21079"/>
                    <a:pt x="5241" y="21004"/>
                    <a:pt x="5398" y="20965"/>
                  </a:cubicBezTo>
                  <a:cubicBezTo>
                    <a:pt x="5536" y="20933"/>
                    <a:pt x="5678" y="20909"/>
                    <a:pt x="5819" y="20895"/>
                  </a:cubicBezTo>
                  <a:close/>
                  <a:moveTo>
                    <a:pt x="16994" y="21528"/>
                  </a:moveTo>
                  <a:cubicBezTo>
                    <a:pt x="16962" y="21663"/>
                    <a:pt x="16932" y="21799"/>
                    <a:pt x="16905" y="21937"/>
                  </a:cubicBezTo>
                  <a:lnTo>
                    <a:pt x="16905" y="21937"/>
                  </a:lnTo>
                  <a:cubicBezTo>
                    <a:pt x="16890" y="21948"/>
                    <a:pt x="16878" y="21961"/>
                    <a:pt x="16870" y="21978"/>
                  </a:cubicBezTo>
                  <a:cubicBezTo>
                    <a:pt x="15960" y="23788"/>
                    <a:pt x="14758" y="25386"/>
                    <a:pt x="13265" y="26752"/>
                  </a:cubicBezTo>
                  <a:cubicBezTo>
                    <a:pt x="13068" y="26497"/>
                    <a:pt x="12835" y="26273"/>
                    <a:pt x="12574" y="26085"/>
                  </a:cubicBezTo>
                  <a:cubicBezTo>
                    <a:pt x="13412" y="25521"/>
                    <a:pt x="14194" y="24876"/>
                    <a:pt x="14908" y="24159"/>
                  </a:cubicBezTo>
                  <a:cubicBezTo>
                    <a:pt x="14930" y="24151"/>
                    <a:pt x="14950" y="24139"/>
                    <a:pt x="14966" y="24122"/>
                  </a:cubicBezTo>
                  <a:cubicBezTo>
                    <a:pt x="15742" y="23340"/>
                    <a:pt x="16422" y="22470"/>
                    <a:pt x="16994" y="21528"/>
                  </a:cubicBezTo>
                  <a:close/>
                  <a:moveTo>
                    <a:pt x="24443" y="2244"/>
                  </a:moveTo>
                  <a:lnTo>
                    <a:pt x="24443" y="2244"/>
                  </a:lnTo>
                  <a:cubicBezTo>
                    <a:pt x="24275" y="3692"/>
                    <a:pt x="23878" y="5107"/>
                    <a:pt x="23773" y="6561"/>
                  </a:cubicBezTo>
                  <a:lnTo>
                    <a:pt x="23773" y="6560"/>
                  </a:lnTo>
                  <a:cubicBezTo>
                    <a:pt x="23768" y="6640"/>
                    <a:pt x="23765" y="6715"/>
                    <a:pt x="23764" y="6788"/>
                  </a:cubicBezTo>
                  <a:cubicBezTo>
                    <a:pt x="23648" y="6527"/>
                    <a:pt x="23477" y="6307"/>
                    <a:pt x="23211" y="6213"/>
                  </a:cubicBezTo>
                  <a:cubicBezTo>
                    <a:pt x="23127" y="6184"/>
                    <a:pt x="23043" y="6170"/>
                    <a:pt x="22961" y="6170"/>
                  </a:cubicBezTo>
                  <a:cubicBezTo>
                    <a:pt x="22636" y="6170"/>
                    <a:pt x="22331" y="6379"/>
                    <a:pt x="22128" y="6640"/>
                  </a:cubicBezTo>
                  <a:cubicBezTo>
                    <a:pt x="22013" y="6372"/>
                    <a:pt x="21814" y="6149"/>
                    <a:pt x="21564" y="6005"/>
                  </a:cubicBezTo>
                  <a:cubicBezTo>
                    <a:pt x="21562" y="6005"/>
                    <a:pt x="21561" y="6005"/>
                    <a:pt x="21560" y="6003"/>
                  </a:cubicBezTo>
                  <a:cubicBezTo>
                    <a:pt x="21574" y="5985"/>
                    <a:pt x="21581" y="5965"/>
                    <a:pt x="21582" y="5942"/>
                  </a:cubicBezTo>
                  <a:cubicBezTo>
                    <a:pt x="21585" y="5800"/>
                    <a:pt x="21483" y="5731"/>
                    <a:pt x="21371" y="5731"/>
                  </a:cubicBezTo>
                  <a:cubicBezTo>
                    <a:pt x="21299" y="5731"/>
                    <a:pt x="21221" y="5760"/>
                    <a:pt x="21167" y="5819"/>
                  </a:cubicBezTo>
                  <a:cubicBezTo>
                    <a:pt x="21069" y="5924"/>
                    <a:pt x="21037" y="6082"/>
                    <a:pt x="21003" y="6215"/>
                  </a:cubicBezTo>
                  <a:cubicBezTo>
                    <a:pt x="20957" y="6391"/>
                    <a:pt x="20922" y="6569"/>
                    <a:pt x="20893" y="6748"/>
                  </a:cubicBezTo>
                  <a:cubicBezTo>
                    <a:pt x="20884" y="6802"/>
                    <a:pt x="20916" y="6832"/>
                    <a:pt x="20958" y="6844"/>
                  </a:cubicBezTo>
                  <a:cubicBezTo>
                    <a:pt x="20928" y="6908"/>
                    <a:pt x="20960" y="6997"/>
                    <a:pt x="21041" y="6997"/>
                  </a:cubicBezTo>
                  <a:cubicBezTo>
                    <a:pt x="21051" y="6997"/>
                    <a:pt x="21063" y="6995"/>
                    <a:pt x="21074" y="6992"/>
                  </a:cubicBezTo>
                  <a:cubicBezTo>
                    <a:pt x="21114" y="6981"/>
                    <a:pt x="21152" y="6965"/>
                    <a:pt x="21187" y="6943"/>
                  </a:cubicBezTo>
                  <a:lnTo>
                    <a:pt x="21187" y="6943"/>
                  </a:lnTo>
                  <a:cubicBezTo>
                    <a:pt x="21187" y="6946"/>
                    <a:pt x="21185" y="6950"/>
                    <a:pt x="21185" y="6952"/>
                  </a:cubicBezTo>
                  <a:cubicBezTo>
                    <a:pt x="21228" y="7168"/>
                    <a:pt x="21352" y="7380"/>
                    <a:pt x="21419" y="7593"/>
                  </a:cubicBezTo>
                  <a:cubicBezTo>
                    <a:pt x="21428" y="7624"/>
                    <a:pt x="21435" y="7656"/>
                    <a:pt x="21440" y="7688"/>
                  </a:cubicBezTo>
                  <a:cubicBezTo>
                    <a:pt x="21111" y="8776"/>
                    <a:pt x="21106" y="9906"/>
                    <a:pt x="21446" y="10995"/>
                  </a:cubicBezTo>
                  <a:cubicBezTo>
                    <a:pt x="21452" y="11009"/>
                    <a:pt x="21459" y="11022"/>
                    <a:pt x="21468" y="11033"/>
                  </a:cubicBezTo>
                  <a:cubicBezTo>
                    <a:pt x="21347" y="12406"/>
                    <a:pt x="21165" y="13784"/>
                    <a:pt x="21253" y="15128"/>
                  </a:cubicBezTo>
                  <a:cubicBezTo>
                    <a:pt x="21242" y="15223"/>
                    <a:pt x="21234" y="15319"/>
                    <a:pt x="21231" y="15416"/>
                  </a:cubicBezTo>
                  <a:cubicBezTo>
                    <a:pt x="20033" y="16245"/>
                    <a:pt x="18666" y="17259"/>
                    <a:pt x="18039" y="18610"/>
                  </a:cubicBezTo>
                  <a:cubicBezTo>
                    <a:pt x="17111" y="20606"/>
                    <a:pt x="16340" y="22309"/>
                    <a:pt x="14776" y="23933"/>
                  </a:cubicBezTo>
                  <a:cubicBezTo>
                    <a:pt x="14758" y="23951"/>
                    <a:pt x="14745" y="23974"/>
                    <a:pt x="14738" y="24000"/>
                  </a:cubicBezTo>
                  <a:cubicBezTo>
                    <a:pt x="13475" y="25172"/>
                    <a:pt x="12046" y="26218"/>
                    <a:pt x="10485" y="26943"/>
                  </a:cubicBezTo>
                  <a:cubicBezTo>
                    <a:pt x="10486" y="26925"/>
                    <a:pt x="10482" y="26907"/>
                    <a:pt x="10474" y="26893"/>
                  </a:cubicBezTo>
                  <a:cubicBezTo>
                    <a:pt x="10459" y="26864"/>
                    <a:pt x="10442" y="26834"/>
                    <a:pt x="10427" y="26806"/>
                  </a:cubicBezTo>
                  <a:cubicBezTo>
                    <a:pt x="10428" y="26795"/>
                    <a:pt x="10427" y="26783"/>
                    <a:pt x="10425" y="26772"/>
                  </a:cubicBezTo>
                  <a:cubicBezTo>
                    <a:pt x="10021" y="25276"/>
                    <a:pt x="10465" y="23913"/>
                    <a:pt x="10910" y="22495"/>
                  </a:cubicBezTo>
                  <a:cubicBezTo>
                    <a:pt x="11031" y="22583"/>
                    <a:pt x="11171" y="22690"/>
                    <a:pt x="11319" y="22791"/>
                  </a:cubicBezTo>
                  <a:cubicBezTo>
                    <a:pt x="11311" y="23059"/>
                    <a:pt x="11512" y="23311"/>
                    <a:pt x="11745" y="23434"/>
                  </a:cubicBezTo>
                  <a:cubicBezTo>
                    <a:pt x="11834" y="23481"/>
                    <a:pt x="11925" y="23502"/>
                    <a:pt x="12015" y="23502"/>
                  </a:cubicBezTo>
                  <a:cubicBezTo>
                    <a:pt x="12170" y="23502"/>
                    <a:pt x="12323" y="23439"/>
                    <a:pt x="12455" y="23337"/>
                  </a:cubicBezTo>
                  <a:cubicBezTo>
                    <a:pt x="12670" y="23173"/>
                    <a:pt x="12877" y="22967"/>
                    <a:pt x="12820" y="22677"/>
                  </a:cubicBezTo>
                  <a:cubicBezTo>
                    <a:pt x="12763" y="22388"/>
                    <a:pt x="12629" y="22132"/>
                    <a:pt x="12347" y="22014"/>
                  </a:cubicBezTo>
                  <a:cubicBezTo>
                    <a:pt x="12332" y="22007"/>
                    <a:pt x="12316" y="22003"/>
                    <a:pt x="12300" y="22003"/>
                  </a:cubicBezTo>
                  <a:cubicBezTo>
                    <a:pt x="12284" y="22003"/>
                    <a:pt x="12268" y="22007"/>
                    <a:pt x="12254" y="22014"/>
                  </a:cubicBezTo>
                  <a:cubicBezTo>
                    <a:pt x="12019" y="21709"/>
                    <a:pt x="11659" y="21442"/>
                    <a:pt x="11264" y="21213"/>
                  </a:cubicBezTo>
                  <a:cubicBezTo>
                    <a:pt x="11376" y="21028"/>
                    <a:pt x="11388" y="20798"/>
                    <a:pt x="11420" y="20588"/>
                  </a:cubicBezTo>
                  <a:cubicBezTo>
                    <a:pt x="11461" y="20313"/>
                    <a:pt x="11503" y="20037"/>
                    <a:pt x="11532" y="19762"/>
                  </a:cubicBezTo>
                  <a:cubicBezTo>
                    <a:pt x="11907" y="19888"/>
                    <a:pt x="12281" y="20023"/>
                    <a:pt x="12651" y="20164"/>
                  </a:cubicBezTo>
                  <a:lnTo>
                    <a:pt x="12651" y="20165"/>
                  </a:lnTo>
                  <a:cubicBezTo>
                    <a:pt x="12696" y="20465"/>
                    <a:pt x="12935" y="20713"/>
                    <a:pt x="13246" y="20713"/>
                  </a:cubicBezTo>
                  <a:cubicBezTo>
                    <a:pt x="13257" y="20713"/>
                    <a:pt x="13268" y="20713"/>
                    <a:pt x="13279" y="20713"/>
                  </a:cubicBezTo>
                  <a:cubicBezTo>
                    <a:pt x="13551" y="20697"/>
                    <a:pt x="13864" y="20453"/>
                    <a:pt x="13959" y="20201"/>
                  </a:cubicBezTo>
                  <a:cubicBezTo>
                    <a:pt x="14118" y="19786"/>
                    <a:pt x="13739" y="19104"/>
                    <a:pt x="13308" y="19104"/>
                  </a:cubicBezTo>
                  <a:cubicBezTo>
                    <a:pt x="13208" y="19104"/>
                    <a:pt x="13105" y="19140"/>
                    <a:pt x="13005" y="19226"/>
                  </a:cubicBezTo>
                  <a:cubicBezTo>
                    <a:pt x="12699" y="19036"/>
                    <a:pt x="12379" y="18871"/>
                    <a:pt x="12048" y="18730"/>
                  </a:cubicBezTo>
                  <a:cubicBezTo>
                    <a:pt x="12208" y="18174"/>
                    <a:pt x="12407" y="17634"/>
                    <a:pt x="12580" y="17084"/>
                  </a:cubicBezTo>
                  <a:cubicBezTo>
                    <a:pt x="13129" y="17262"/>
                    <a:pt x="13678" y="17463"/>
                    <a:pt x="14225" y="17668"/>
                  </a:cubicBezTo>
                  <a:cubicBezTo>
                    <a:pt x="14227" y="17706"/>
                    <a:pt x="14252" y="17740"/>
                    <a:pt x="14289" y="17751"/>
                  </a:cubicBezTo>
                  <a:cubicBezTo>
                    <a:pt x="14422" y="17804"/>
                    <a:pt x="14557" y="17846"/>
                    <a:pt x="14688" y="17846"/>
                  </a:cubicBezTo>
                  <a:cubicBezTo>
                    <a:pt x="14799" y="17846"/>
                    <a:pt x="14907" y="17816"/>
                    <a:pt x="15011" y="17736"/>
                  </a:cubicBezTo>
                  <a:cubicBezTo>
                    <a:pt x="15206" y="17586"/>
                    <a:pt x="15287" y="17341"/>
                    <a:pt x="15259" y="17100"/>
                  </a:cubicBezTo>
                  <a:cubicBezTo>
                    <a:pt x="15216" y="16720"/>
                    <a:pt x="14921" y="16414"/>
                    <a:pt x="14580" y="16414"/>
                  </a:cubicBezTo>
                  <a:cubicBezTo>
                    <a:pt x="14460" y="16414"/>
                    <a:pt x="14334" y="16452"/>
                    <a:pt x="14211" y="16538"/>
                  </a:cubicBezTo>
                  <a:cubicBezTo>
                    <a:pt x="14211" y="16539"/>
                    <a:pt x="14211" y="16539"/>
                    <a:pt x="14210" y="16539"/>
                  </a:cubicBezTo>
                  <a:cubicBezTo>
                    <a:pt x="13875" y="16344"/>
                    <a:pt x="13524" y="16178"/>
                    <a:pt x="13159" y="16044"/>
                  </a:cubicBezTo>
                  <a:cubicBezTo>
                    <a:pt x="13321" y="15827"/>
                    <a:pt x="13479" y="15573"/>
                    <a:pt x="13579" y="15318"/>
                  </a:cubicBezTo>
                  <a:cubicBezTo>
                    <a:pt x="14071" y="15431"/>
                    <a:pt x="14570" y="15503"/>
                    <a:pt x="15080" y="15503"/>
                  </a:cubicBezTo>
                  <a:cubicBezTo>
                    <a:pt x="15216" y="15503"/>
                    <a:pt x="15352" y="15498"/>
                    <a:pt x="15490" y="15487"/>
                  </a:cubicBezTo>
                  <a:cubicBezTo>
                    <a:pt x="15494" y="15498"/>
                    <a:pt x="15500" y="15508"/>
                    <a:pt x="15507" y="15518"/>
                  </a:cubicBezTo>
                  <a:cubicBezTo>
                    <a:pt x="15628" y="15652"/>
                    <a:pt x="15777" y="15709"/>
                    <a:pt x="15929" y="15709"/>
                  </a:cubicBezTo>
                  <a:cubicBezTo>
                    <a:pt x="16240" y="15709"/>
                    <a:pt x="16562" y="15470"/>
                    <a:pt x="16675" y="15168"/>
                  </a:cubicBezTo>
                  <a:cubicBezTo>
                    <a:pt x="16831" y="14752"/>
                    <a:pt x="16564" y="14281"/>
                    <a:pt x="16134" y="14281"/>
                  </a:cubicBezTo>
                  <a:cubicBezTo>
                    <a:pt x="16088" y="14281"/>
                    <a:pt x="16040" y="14286"/>
                    <a:pt x="15990" y="14298"/>
                  </a:cubicBezTo>
                  <a:cubicBezTo>
                    <a:pt x="15954" y="14307"/>
                    <a:pt x="15925" y="14333"/>
                    <a:pt x="15914" y="14368"/>
                  </a:cubicBezTo>
                  <a:cubicBezTo>
                    <a:pt x="15445" y="14368"/>
                    <a:pt x="14990" y="14311"/>
                    <a:pt x="14542" y="14219"/>
                  </a:cubicBezTo>
                  <a:cubicBezTo>
                    <a:pt x="14615" y="14057"/>
                    <a:pt x="14681" y="13893"/>
                    <a:pt x="14763" y="13734"/>
                  </a:cubicBezTo>
                  <a:cubicBezTo>
                    <a:pt x="14851" y="13565"/>
                    <a:pt x="14962" y="13407"/>
                    <a:pt x="15041" y="13234"/>
                  </a:cubicBezTo>
                  <a:cubicBezTo>
                    <a:pt x="15578" y="13339"/>
                    <a:pt x="16123" y="13392"/>
                    <a:pt x="16669" y="13392"/>
                  </a:cubicBezTo>
                  <a:cubicBezTo>
                    <a:pt x="16865" y="13392"/>
                    <a:pt x="17061" y="13385"/>
                    <a:pt x="17257" y="13372"/>
                  </a:cubicBezTo>
                  <a:cubicBezTo>
                    <a:pt x="17266" y="13386"/>
                    <a:pt x="17279" y="13400"/>
                    <a:pt x="17293" y="13410"/>
                  </a:cubicBezTo>
                  <a:cubicBezTo>
                    <a:pt x="17398" y="13483"/>
                    <a:pt x="17503" y="13515"/>
                    <a:pt x="17604" y="13515"/>
                  </a:cubicBezTo>
                  <a:cubicBezTo>
                    <a:pt x="18005" y="13515"/>
                    <a:pt x="18331" y="13013"/>
                    <a:pt x="18215" y="12604"/>
                  </a:cubicBezTo>
                  <a:cubicBezTo>
                    <a:pt x="18143" y="12351"/>
                    <a:pt x="17923" y="12166"/>
                    <a:pt x="17661" y="12141"/>
                  </a:cubicBezTo>
                  <a:cubicBezTo>
                    <a:pt x="17625" y="12138"/>
                    <a:pt x="17588" y="12136"/>
                    <a:pt x="17550" y="12136"/>
                  </a:cubicBezTo>
                  <a:cubicBezTo>
                    <a:pt x="17314" y="12136"/>
                    <a:pt x="17040" y="12206"/>
                    <a:pt x="16951" y="12431"/>
                  </a:cubicBezTo>
                  <a:cubicBezTo>
                    <a:pt x="16517" y="12415"/>
                    <a:pt x="16084" y="12363"/>
                    <a:pt x="15658" y="12274"/>
                  </a:cubicBezTo>
                  <a:cubicBezTo>
                    <a:pt x="15845" y="11950"/>
                    <a:pt x="16012" y="11616"/>
                    <a:pt x="16157" y="11271"/>
                  </a:cubicBezTo>
                  <a:cubicBezTo>
                    <a:pt x="16458" y="11303"/>
                    <a:pt x="16760" y="11319"/>
                    <a:pt x="17061" y="11319"/>
                  </a:cubicBezTo>
                  <a:cubicBezTo>
                    <a:pt x="17655" y="11319"/>
                    <a:pt x="18244" y="11255"/>
                    <a:pt x="18818" y="11115"/>
                  </a:cubicBezTo>
                  <a:cubicBezTo>
                    <a:pt x="18822" y="11115"/>
                    <a:pt x="18825" y="11116"/>
                    <a:pt x="18829" y="11116"/>
                  </a:cubicBezTo>
                  <a:cubicBezTo>
                    <a:pt x="18882" y="11116"/>
                    <a:pt x="18935" y="11085"/>
                    <a:pt x="18948" y="11023"/>
                  </a:cubicBezTo>
                  <a:cubicBezTo>
                    <a:pt x="18948" y="11018"/>
                    <a:pt x="18948" y="11014"/>
                    <a:pt x="18948" y="11010"/>
                  </a:cubicBezTo>
                  <a:cubicBezTo>
                    <a:pt x="19306" y="10824"/>
                    <a:pt x="19239" y="10318"/>
                    <a:pt x="18941" y="10116"/>
                  </a:cubicBezTo>
                  <a:cubicBezTo>
                    <a:pt x="18849" y="10053"/>
                    <a:pt x="18733" y="10022"/>
                    <a:pt x="18618" y="10022"/>
                  </a:cubicBezTo>
                  <a:cubicBezTo>
                    <a:pt x="18396" y="10022"/>
                    <a:pt x="18174" y="10137"/>
                    <a:pt x="18119" y="10359"/>
                  </a:cubicBezTo>
                  <a:cubicBezTo>
                    <a:pt x="17895" y="10383"/>
                    <a:pt x="17670" y="10395"/>
                    <a:pt x="17444" y="10395"/>
                  </a:cubicBezTo>
                  <a:cubicBezTo>
                    <a:pt x="17233" y="10395"/>
                    <a:pt x="17021" y="10385"/>
                    <a:pt x="16811" y="10364"/>
                  </a:cubicBezTo>
                  <a:cubicBezTo>
                    <a:pt x="16882" y="10274"/>
                    <a:pt x="16951" y="10185"/>
                    <a:pt x="17021" y="10095"/>
                  </a:cubicBezTo>
                  <a:lnTo>
                    <a:pt x="17165" y="9905"/>
                  </a:lnTo>
                  <a:cubicBezTo>
                    <a:pt x="17187" y="9876"/>
                    <a:pt x="17240" y="9780"/>
                    <a:pt x="17275" y="9763"/>
                  </a:cubicBezTo>
                  <a:cubicBezTo>
                    <a:pt x="17626" y="9816"/>
                    <a:pt x="17979" y="9843"/>
                    <a:pt x="18332" y="9843"/>
                  </a:cubicBezTo>
                  <a:cubicBezTo>
                    <a:pt x="18911" y="9843"/>
                    <a:pt x="19489" y="9771"/>
                    <a:pt x="20053" y="9628"/>
                  </a:cubicBezTo>
                  <a:cubicBezTo>
                    <a:pt x="20059" y="9629"/>
                    <a:pt x="20065" y="9630"/>
                    <a:pt x="20071" y="9630"/>
                  </a:cubicBezTo>
                  <a:cubicBezTo>
                    <a:pt x="20084" y="9630"/>
                    <a:pt x="20097" y="9627"/>
                    <a:pt x="20110" y="9623"/>
                  </a:cubicBezTo>
                  <a:cubicBezTo>
                    <a:pt x="20168" y="9600"/>
                    <a:pt x="20223" y="9568"/>
                    <a:pt x="20269" y="9526"/>
                  </a:cubicBezTo>
                  <a:cubicBezTo>
                    <a:pt x="20276" y="9526"/>
                    <a:pt x="20283" y="9526"/>
                    <a:pt x="20290" y="9526"/>
                  </a:cubicBezTo>
                  <a:cubicBezTo>
                    <a:pt x="20737" y="9526"/>
                    <a:pt x="20930" y="8901"/>
                    <a:pt x="20723" y="8540"/>
                  </a:cubicBezTo>
                  <a:cubicBezTo>
                    <a:pt x="20593" y="8314"/>
                    <a:pt x="20394" y="8212"/>
                    <a:pt x="20194" y="8212"/>
                  </a:cubicBezTo>
                  <a:cubicBezTo>
                    <a:pt x="19947" y="8212"/>
                    <a:pt x="19697" y="8366"/>
                    <a:pt x="19567" y="8634"/>
                  </a:cubicBezTo>
                  <a:cubicBezTo>
                    <a:pt x="19562" y="8643"/>
                    <a:pt x="19560" y="8652"/>
                    <a:pt x="19559" y="8661"/>
                  </a:cubicBezTo>
                  <a:cubicBezTo>
                    <a:pt x="19301" y="8709"/>
                    <a:pt x="19039" y="8734"/>
                    <a:pt x="18778" y="8734"/>
                  </a:cubicBezTo>
                  <a:cubicBezTo>
                    <a:pt x="18767" y="8734"/>
                    <a:pt x="18755" y="8734"/>
                    <a:pt x="18744" y="8734"/>
                  </a:cubicBezTo>
                  <a:cubicBezTo>
                    <a:pt x="19689" y="8259"/>
                    <a:pt x="20423" y="7474"/>
                    <a:pt x="20783" y="6445"/>
                  </a:cubicBezTo>
                  <a:cubicBezTo>
                    <a:pt x="21057" y="5656"/>
                    <a:pt x="20902" y="4843"/>
                    <a:pt x="21182" y="4066"/>
                  </a:cubicBezTo>
                  <a:cubicBezTo>
                    <a:pt x="21627" y="2830"/>
                    <a:pt x="23016" y="2859"/>
                    <a:pt x="24104" y="2455"/>
                  </a:cubicBezTo>
                  <a:cubicBezTo>
                    <a:pt x="24115" y="2453"/>
                    <a:pt x="24127" y="2449"/>
                    <a:pt x="24137" y="2445"/>
                  </a:cubicBezTo>
                  <a:cubicBezTo>
                    <a:pt x="24248" y="2391"/>
                    <a:pt x="24350" y="2324"/>
                    <a:pt x="24443" y="2244"/>
                  </a:cubicBezTo>
                  <a:close/>
                  <a:moveTo>
                    <a:pt x="4155" y="22806"/>
                  </a:moveTo>
                  <a:cubicBezTo>
                    <a:pt x="6759" y="22806"/>
                    <a:pt x="8958" y="24672"/>
                    <a:pt x="10268" y="27016"/>
                  </a:cubicBezTo>
                  <a:cubicBezTo>
                    <a:pt x="10273" y="27023"/>
                    <a:pt x="10278" y="27027"/>
                    <a:pt x="10283" y="27033"/>
                  </a:cubicBezTo>
                  <a:cubicBezTo>
                    <a:pt x="9079" y="27566"/>
                    <a:pt x="7799" y="27909"/>
                    <a:pt x="6455" y="27968"/>
                  </a:cubicBezTo>
                  <a:cubicBezTo>
                    <a:pt x="6255" y="27977"/>
                    <a:pt x="6041" y="27982"/>
                    <a:pt x="5819" y="27982"/>
                  </a:cubicBezTo>
                  <a:cubicBezTo>
                    <a:pt x="3797" y="27982"/>
                    <a:pt x="1040" y="27538"/>
                    <a:pt x="1115" y="25105"/>
                  </a:cubicBezTo>
                  <a:cubicBezTo>
                    <a:pt x="1403" y="24403"/>
                    <a:pt x="1795" y="23759"/>
                    <a:pt x="2230" y="23140"/>
                  </a:cubicBezTo>
                  <a:cubicBezTo>
                    <a:pt x="2289" y="23120"/>
                    <a:pt x="2348" y="23101"/>
                    <a:pt x="2408" y="23083"/>
                  </a:cubicBezTo>
                  <a:cubicBezTo>
                    <a:pt x="2524" y="23057"/>
                    <a:pt x="2638" y="23024"/>
                    <a:pt x="2751" y="22985"/>
                  </a:cubicBezTo>
                  <a:cubicBezTo>
                    <a:pt x="3230" y="22863"/>
                    <a:pt x="3698" y="22806"/>
                    <a:pt x="4155" y="22806"/>
                  </a:cubicBezTo>
                  <a:close/>
                  <a:moveTo>
                    <a:pt x="16778" y="22625"/>
                  </a:moveTo>
                  <a:lnTo>
                    <a:pt x="16778" y="22625"/>
                  </a:lnTo>
                  <a:cubicBezTo>
                    <a:pt x="16707" y="23033"/>
                    <a:pt x="16632" y="23438"/>
                    <a:pt x="16525" y="23831"/>
                  </a:cubicBezTo>
                  <a:cubicBezTo>
                    <a:pt x="16179" y="25100"/>
                    <a:pt x="15537" y="26206"/>
                    <a:pt x="14742" y="27242"/>
                  </a:cubicBezTo>
                  <a:lnTo>
                    <a:pt x="14742" y="27243"/>
                  </a:lnTo>
                  <a:cubicBezTo>
                    <a:pt x="14729" y="27259"/>
                    <a:pt x="14721" y="27277"/>
                    <a:pt x="14718" y="27297"/>
                  </a:cubicBezTo>
                  <a:cubicBezTo>
                    <a:pt x="14447" y="27602"/>
                    <a:pt x="14152" y="27885"/>
                    <a:pt x="13834" y="28141"/>
                  </a:cubicBezTo>
                  <a:cubicBezTo>
                    <a:pt x="13799" y="27722"/>
                    <a:pt x="13645" y="27320"/>
                    <a:pt x="13414" y="26964"/>
                  </a:cubicBezTo>
                  <a:cubicBezTo>
                    <a:pt x="14787" y="25711"/>
                    <a:pt x="15916" y="24263"/>
                    <a:pt x="16778" y="22625"/>
                  </a:cubicBezTo>
                  <a:close/>
                  <a:moveTo>
                    <a:pt x="872" y="26036"/>
                  </a:moveTo>
                  <a:lnTo>
                    <a:pt x="872" y="26036"/>
                  </a:lnTo>
                  <a:cubicBezTo>
                    <a:pt x="1311" y="27886"/>
                    <a:pt x="4089" y="28273"/>
                    <a:pt x="5768" y="28276"/>
                  </a:cubicBezTo>
                  <a:cubicBezTo>
                    <a:pt x="5771" y="28276"/>
                    <a:pt x="5775" y="28276"/>
                    <a:pt x="5778" y="28276"/>
                  </a:cubicBezTo>
                  <a:cubicBezTo>
                    <a:pt x="8145" y="28276"/>
                    <a:pt x="10389" y="27499"/>
                    <a:pt x="12349" y="26235"/>
                  </a:cubicBezTo>
                  <a:cubicBezTo>
                    <a:pt x="13011" y="26807"/>
                    <a:pt x="13512" y="27408"/>
                    <a:pt x="13613" y="28313"/>
                  </a:cubicBezTo>
                  <a:lnTo>
                    <a:pt x="13613" y="28316"/>
                  </a:lnTo>
                  <a:cubicBezTo>
                    <a:pt x="11979" y="29566"/>
                    <a:pt x="9782" y="30392"/>
                    <a:pt x="7949" y="30860"/>
                  </a:cubicBezTo>
                  <a:cubicBezTo>
                    <a:pt x="7048" y="31090"/>
                    <a:pt x="6088" y="31248"/>
                    <a:pt x="5137" y="31248"/>
                  </a:cubicBezTo>
                  <a:cubicBezTo>
                    <a:pt x="4378" y="31248"/>
                    <a:pt x="3624" y="31147"/>
                    <a:pt x="2909" y="30903"/>
                  </a:cubicBezTo>
                  <a:cubicBezTo>
                    <a:pt x="649" y="30129"/>
                    <a:pt x="489" y="28032"/>
                    <a:pt x="872" y="26036"/>
                  </a:cubicBezTo>
                  <a:close/>
                  <a:moveTo>
                    <a:pt x="21709" y="0"/>
                  </a:moveTo>
                  <a:cubicBezTo>
                    <a:pt x="20819" y="0"/>
                    <a:pt x="19921" y="227"/>
                    <a:pt x="19031" y="574"/>
                  </a:cubicBezTo>
                  <a:cubicBezTo>
                    <a:pt x="17858" y="1030"/>
                    <a:pt x="16775" y="1406"/>
                    <a:pt x="15523" y="1621"/>
                  </a:cubicBezTo>
                  <a:cubicBezTo>
                    <a:pt x="14734" y="1758"/>
                    <a:pt x="13486" y="1755"/>
                    <a:pt x="12792" y="2182"/>
                  </a:cubicBezTo>
                  <a:cubicBezTo>
                    <a:pt x="12336" y="2462"/>
                    <a:pt x="12327" y="2932"/>
                    <a:pt x="12241" y="3444"/>
                  </a:cubicBezTo>
                  <a:cubicBezTo>
                    <a:pt x="12084" y="4371"/>
                    <a:pt x="12018" y="5310"/>
                    <a:pt x="12026" y="6249"/>
                  </a:cubicBezTo>
                  <a:cubicBezTo>
                    <a:pt x="11941" y="6231"/>
                    <a:pt x="11856" y="6217"/>
                    <a:pt x="11770" y="6203"/>
                  </a:cubicBezTo>
                  <a:cubicBezTo>
                    <a:pt x="11764" y="6202"/>
                    <a:pt x="11757" y="6202"/>
                    <a:pt x="11751" y="6202"/>
                  </a:cubicBezTo>
                  <a:cubicBezTo>
                    <a:pt x="11717" y="6202"/>
                    <a:pt x="11684" y="6214"/>
                    <a:pt x="11659" y="6236"/>
                  </a:cubicBezTo>
                  <a:cubicBezTo>
                    <a:pt x="11338" y="6320"/>
                    <a:pt x="11073" y="6753"/>
                    <a:pt x="11065" y="7076"/>
                  </a:cubicBezTo>
                  <a:cubicBezTo>
                    <a:pt x="11055" y="7109"/>
                    <a:pt x="11057" y="7147"/>
                    <a:pt x="11073" y="7179"/>
                  </a:cubicBezTo>
                  <a:cubicBezTo>
                    <a:pt x="11071" y="7193"/>
                    <a:pt x="11073" y="7208"/>
                    <a:pt x="11078" y="7221"/>
                  </a:cubicBezTo>
                  <a:cubicBezTo>
                    <a:pt x="11185" y="7535"/>
                    <a:pt x="11369" y="7848"/>
                    <a:pt x="11632" y="8056"/>
                  </a:cubicBezTo>
                  <a:cubicBezTo>
                    <a:pt x="11642" y="8063"/>
                    <a:pt x="11653" y="8068"/>
                    <a:pt x="11664" y="8072"/>
                  </a:cubicBezTo>
                  <a:cubicBezTo>
                    <a:pt x="11646" y="8131"/>
                    <a:pt x="11625" y="8190"/>
                    <a:pt x="11604" y="8249"/>
                  </a:cubicBezTo>
                  <a:cubicBezTo>
                    <a:pt x="11495" y="8279"/>
                    <a:pt x="11386" y="8323"/>
                    <a:pt x="11281" y="8360"/>
                  </a:cubicBezTo>
                  <a:cubicBezTo>
                    <a:pt x="11254" y="8369"/>
                    <a:pt x="11230" y="8389"/>
                    <a:pt x="11214" y="8415"/>
                  </a:cubicBezTo>
                  <a:cubicBezTo>
                    <a:pt x="10954" y="8554"/>
                    <a:pt x="10667" y="8757"/>
                    <a:pt x="10475" y="8983"/>
                  </a:cubicBezTo>
                  <a:cubicBezTo>
                    <a:pt x="10398" y="9034"/>
                    <a:pt x="10363" y="9156"/>
                    <a:pt x="10460" y="9214"/>
                  </a:cubicBezTo>
                  <a:cubicBezTo>
                    <a:pt x="10646" y="9324"/>
                    <a:pt x="10836" y="9432"/>
                    <a:pt x="11029" y="9538"/>
                  </a:cubicBezTo>
                  <a:cubicBezTo>
                    <a:pt x="10704" y="9960"/>
                    <a:pt x="10466" y="10456"/>
                    <a:pt x="10249" y="10941"/>
                  </a:cubicBezTo>
                  <a:cubicBezTo>
                    <a:pt x="10241" y="10959"/>
                    <a:pt x="10236" y="10979"/>
                    <a:pt x="10235" y="10999"/>
                  </a:cubicBezTo>
                  <a:cubicBezTo>
                    <a:pt x="10162" y="11125"/>
                    <a:pt x="10081" y="11254"/>
                    <a:pt x="10036" y="11390"/>
                  </a:cubicBezTo>
                  <a:cubicBezTo>
                    <a:pt x="10029" y="11410"/>
                    <a:pt x="10028" y="11431"/>
                    <a:pt x="10031" y="11453"/>
                  </a:cubicBezTo>
                  <a:cubicBezTo>
                    <a:pt x="10005" y="11514"/>
                    <a:pt x="10019" y="11595"/>
                    <a:pt x="10083" y="11628"/>
                  </a:cubicBezTo>
                  <a:cubicBezTo>
                    <a:pt x="9763" y="12051"/>
                    <a:pt x="9484" y="12508"/>
                    <a:pt x="9190" y="12949"/>
                  </a:cubicBezTo>
                  <a:cubicBezTo>
                    <a:pt x="9172" y="12949"/>
                    <a:pt x="9155" y="12948"/>
                    <a:pt x="9137" y="12948"/>
                  </a:cubicBezTo>
                  <a:cubicBezTo>
                    <a:pt x="9129" y="12948"/>
                    <a:pt x="9120" y="12948"/>
                    <a:pt x="9111" y="12949"/>
                  </a:cubicBezTo>
                  <a:cubicBezTo>
                    <a:pt x="9043" y="12951"/>
                    <a:pt x="8999" y="12998"/>
                    <a:pt x="8982" y="13051"/>
                  </a:cubicBezTo>
                  <a:cubicBezTo>
                    <a:pt x="8980" y="13055"/>
                    <a:pt x="8978" y="13057"/>
                    <a:pt x="8975" y="13060"/>
                  </a:cubicBezTo>
                  <a:cubicBezTo>
                    <a:pt x="8881" y="13271"/>
                    <a:pt x="8753" y="13450"/>
                    <a:pt x="8620" y="13637"/>
                  </a:cubicBezTo>
                  <a:cubicBezTo>
                    <a:pt x="8558" y="13722"/>
                    <a:pt x="8629" y="13806"/>
                    <a:pt x="8709" y="13814"/>
                  </a:cubicBezTo>
                  <a:cubicBezTo>
                    <a:pt x="8478" y="14584"/>
                    <a:pt x="7801" y="15042"/>
                    <a:pt x="7372" y="15687"/>
                  </a:cubicBezTo>
                  <a:lnTo>
                    <a:pt x="7356" y="15697"/>
                  </a:lnTo>
                  <a:cubicBezTo>
                    <a:pt x="7352" y="15696"/>
                    <a:pt x="7347" y="15696"/>
                    <a:pt x="7342" y="15696"/>
                  </a:cubicBezTo>
                  <a:cubicBezTo>
                    <a:pt x="7287" y="15696"/>
                    <a:pt x="7238" y="15733"/>
                    <a:pt x="7224" y="15789"/>
                  </a:cubicBezTo>
                  <a:lnTo>
                    <a:pt x="7224" y="15790"/>
                  </a:lnTo>
                  <a:cubicBezTo>
                    <a:pt x="7200" y="15820"/>
                    <a:pt x="7189" y="15857"/>
                    <a:pt x="7192" y="15894"/>
                  </a:cubicBezTo>
                  <a:cubicBezTo>
                    <a:pt x="7170" y="15963"/>
                    <a:pt x="7145" y="16031"/>
                    <a:pt x="7114" y="16097"/>
                  </a:cubicBezTo>
                  <a:cubicBezTo>
                    <a:pt x="7068" y="16193"/>
                    <a:pt x="7002" y="16277"/>
                    <a:pt x="6956" y="16372"/>
                  </a:cubicBezTo>
                  <a:cubicBezTo>
                    <a:pt x="6934" y="16433"/>
                    <a:pt x="6935" y="16499"/>
                    <a:pt x="6956" y="16561"/>
                  </a:cubicBezTo>
                  <a:cubicBezTo>
                    <a:pt x="6785" y="16788"/>
                    <a:pt x="6614" y="17009"/>
                    <a:pt x="6411" y="17210"/>
                  </a:cubicBezTo>
                  <a:cubicBezTo>
                    <a:pt x="6207" y="17410"/>
                    <a:pt x="5973" y="17569"/>
                    <a:pt x="5752" y="17748"/>
                  </a:cubicBezTo>
                  <a:cubicBezTo>
                    <a:pt x="5742" y="17745"/>
                    <a:pt x="5732" y="17744"/>
                    <a:pt x="5722" y="17744"/>
                  </a:cubicBezTo>
                  <a:cubicBezTo>
                    <a:pt x="5668" y="17744"/>
                    <a:pt x="5619" y="17779"/>
                    <a:pt x="5603" y="17833"/>
                  </a:cubicBezTo>
                  <a:cubicBezTo>
                    <a:pt x="5489" y="18171"/>
                    <a:pt x="5378" y="18506"/>
                    <a:pt x="5238" y="18833"/>
                  </a:cubicBezTo>
                  <a:cubicBezTo>
                    <a:pt x="5227" y="18856"/>
                    <a:pt x="5225" y="18881"/>
                    <a:pt x="5231" y="18906"/>
                  </a:cubicBezTo>
                  <a:cubicBezTo>
                    <a:pt x="5050" y="19082"/>
                    <a:pt x="4873" y="19262"/>
                    <a:pt x="4697" y="19443"/>
                  </a:cubicBezTo>
                  <a:cubicBezTo>
                    <a:pt x="4543" y="19602"/>
                    <a:pt x="4360" y="19765"/>
                    <a:pt x="4241" y="19957"/>
                  </a:cubicBezTo>
                  <a:cubicBezTo>
                    <a:pt x="4206" y="19987"/>
                    <a:pt x="4184" y="20031"/>
                    <a:pt x="4180" y="20077"/>
                  </a:cubicBezTo>
                  <a:cubicBezTo>
                    <a:pt x="4180" y="20080"/>
                    <a:pt x="4178" y="20082"/>
                    <a:pt x="4178" y="20084"/>
                  </a:cubicBezTo>
                  <a:cubicBezTo>
                    <a:pt x="3957" y="20291"/>
                    <a:pt x="3774" y="20547"/>
                    <a:pt x="3616" y="20798"/>
                  </a:cubicBezTo>
                  <a:cubicBezTo>
                    <a:pt x="3588" y="20845"/>
                    <a:pt x="3589" y="20886"/>
                    <a:pt x="3604" y="20919"/>
                  </a:cubicBezTo>
                  <a:cubicBezTo>
                    <a:pt x="2604" y="22221"/>
                    <a:pt x="1524" y="23497"/>
                    <a:pt x="883" y="25016"/>
                  </a:cubicBezTo>
                  <a:cubicBezTo>
                    <a:pt x="863" y="25037"/>
                    <a:pt x="849" y="25065"/>
                    <a:pt x="843" y="25094"/>
                  </a:cubicBezTo>
                  <a:cubicBezTo>
                    <a:pt x="843" y="25101"/>
                    <a:pt x="842" y="25107"/>
                    <a:pt x="842" y="25114"/>
                  </a:cubicBezTo>
                  <a:cubicBezTo>
                    <a:pt x="820" y="25166"/>
                    <a:pt x="801" y="25219"/>
                    <a:pt x="780" y="25272"/>
                  </a:cubicBezTo>
                  <a:cubicBezTo>
                    <a:pt x="762" y="25289"/>
                    <a:pt x="749" y="25312"/>
                    <a:pt x="742" y="25337"/>
                  </a:cubicBezTo>
                  <a:cubicBezTo>
                    <a:pt x="336" y="26990"/>
                    <a:pt x="1" y="29025"/>
                    <a:pt x="1357" y="30354"/>
                  </a:cubicBezTo>
                  <a:cubicBezTo>
                    <a:pt x="2282" y="31262"/>
                    <a:pt x="3681" y="31534"/>
                    <a:pt x="5003" y="31534"/>
                  </a:cubicBezTo>
                  <a:cubicBezTo>
                    <a:pt x="5445" y="31534"/>
                    <a:pt x="5879" y="31503"/>
                    <a:pt x="6283" y="31456"/>
                  </a:cubicBezTo>
                  <a:cubicBezTo>
                    <a:pt x="8104" y="31241"/>
                    <a:pt x="9868" y="30614"/>
                    <a:pt x="11500" y="29796"/>
                  </a:cubicBezTo>
                  <a:cubicBezTo>
                    <a:pt x="12685" y="29202"/>
                    <a:pt x="14019" y="28475"/>
                    <a:pt x="14881" y="27431"/>
                  </a:cubicBezTo>
                  <a:cubicBezTo>
                    <a:pt x="14906" y="27425"/>
                    <a:pt x="14929" y="27413"/>
                    <a:pt x="14946" y="27393"/>
                  </a:cubicBezTo>
                  <a:cubicBezTo>
                    <a:pt x="16227" y="25901"/>
                    <a:pt x="16763" y="24205"/>
                    <a:pt x="17138" y="22308"/>
                  </a:cubicBezTo>
                  <a:cubicBezTo>
                    <a:pt x="17393" y="21014"/>
                    <a:pt x="17757" y="20040"/>
                    <a:pt x="18792" y="19172"/>
                  </a:cubicBezTo>
                  <a:cubicBezTo>
                    <a:pt x="19746" y="18372"/>
                    <a:pt x="20756" y="17652"/>
                    <a:pt x="21796" y="16969"/>
                  </a:cubicBezTo>
                  <a:cubicBezTo>
                    <a:pt x="21861" y="17079"/>
                    <a:pt x="21931" y="17186"/>
                    <a:pt x="22007" y="17288"/>
                  </a:cubicBezTo>
                  <a:cubicBezTo>
                    <a:pt x="22692" y="18213"/>
                    <a:pt x="23658" y="18890"/>
                    <a:pt x="23996" y="20042"/>
                  </a:cubicBezTo>
                  <a:cubicBezTo>
                    <a:pt x="24005" y="20077"/>
                    <a:pt x="24030" y="20107"/>
                    <a:pt x="24064" y="20122"/>
                  </a:cubicBezTo>
                  <a:cubicBezTo>
                    <a:pt x="24122" y="20297"/>
                    <a:pt x="24182" y="20471"/>
                    <a:pt x="24242" y="20645"/>
                  </a:cubicBezTo>
                  <a:cubicBezTo>
                    <a:pt x="24257" y="20695"/>
                    <a:pt x="24304" y="20729"/>
                    <a:pt x="24356" y="20729"/>
                  </a:cubicBezTo>
                  <a:cubicBezTo>
                    <a:pt x="24357" y="20729"/>
                    <a:pt x="24359" y="20729"/>
                    <a:pt x="24361" y="20728"/>
                  </a:cubicBezTo>
                  <a:cubicBezTo>
                    <a:pt x="24374" y="20741"/>
                    <a:pt x="24390" y="20750"/>
                    <a:pt x="24409" y="20754"/>
                  </a:cubicBezTo>
                  <a:cubicBezTo>
                    <a:pt x="24423" y="20756"/>
                    <a:pt x="24437" y="20758"/>
                    <a:pt x="24450" y="20758"/>
                  </a:cubicBezTo>
                  <a:cubicBezTo>
                    <a:pt x="24531" y="20758"/>
                    <a:pt x="24594" y="20710"/>
                    <a:pt x="24672" y="20697"/>
                  </a:cubicBezTo>
                  <a:cubicBezTo>
                    <a:pt x="24677" y="20697"/>
                    <a:pt x="24683" y="20698"/>
                    <a:pt x="24688" y="20698"/>
                  </a:cubicBezTo>
                  <a:cubicBezTo>
                    <a:pt x="24766" y="20698"/>
                    <a:pt x="24859" y="20623"/>
                    <a:pt x="24851" y="20526"/>
                  </a:cubicBezTo>
                  <a:cubicBezTo>
                    <a:pt x="24834" y="20324"/>
                    <a:pt x="24788" y="20063"/>
                    <a:pt x="24683" y="19877"/>
                  </a:cubicBezTo>
                  <a:cubicBezTo>
                    <a:pt x="24704" y="19865"/>
                    <a:pt x="24727" y="19856"/>
                    <a:pt x="24748" y="19844"/>
                  </a:cubicBezTo>
                  <a:cubicBezTo>
                    <a:pt x="24819" y="19803"/>
                    <a:pt x="24819" y="19701"/>
                    <a:pt x="24773" y="19654"/>
                  </a:cubicBezTo>
                  <a:cubicBezTo>
                    <a:pt x="24775" y="19646"/>
                    <a:pt x="24776" y="19640"/>
                    <a:pt x="24776" y="19633"/>
                  </a:cubicBezTo>
                  <a:cubicBezTo>
                    <a:pt x="24675" y="18496"/>
                    <a:pt x="23871" y="17937"/>
                    <a:pt x="23138" y="17157"/>
                  </a:cubicBezTo>
                  <a:cubicBezTo>
                    <a:pt x="22946" y="16953"/>
                    <a:pt x="22777" y="16729"/>
                    <a:pt x="22632" y="16488"/>
                  </a:cubicBezTo>
                  <a:cubicBezTo>
                    <a:pt x="24300" y="15547"/>
                    <a:pt x="25374" y="13991"/>
                    <a:pt x="24894" y="12030"/>
                  </a:cubicBezTo>
                  <a:cubicBezTo>
                    <a:pt x="24916" y="12008"/>
                    <a:pt x="24930" y="11978"/>
                    <a:pt x="24933" y="11947"/>
                  </a:cubicBezTo>
                  <a:cubicBezTo>
                    <a:pt x="25012" y="11097"/>
                    <a:pt x="24981" y="10266"/>
                    <a:pt x="24773" y="9434"/>
                  </a:cubicBezTo>
                  <a:cubicBezTo>
                    <a:pt x="24520" y="8422"/>
                    <a:pt x="23977" y="7633"/>
                    <a:pt x="24045" y="6546"/>
                  </a:cubicBezTo>
                  <a:cubicBezTo>
                    <a:pt x="24144" y="4922"/>
                    <a:pt x="24657" y="3352"/>
                    <a:pt x="24730" y="1723"/>
                  </a:cubicBezTo>
                  <a:cubicBezTo>
                    <a:pt x="24730" y="1717"/>
                    <a:pt x="24729" y="1712"/>
                    <a:pt x="24728" y="1706"/>
                  </a:cubicBezTo>
                  <a:cubicBezTo>
                    <a:pt x="24763" y="1281"/>
                    <a:pt x="24437" y="826"/>
                    <a:pt x="23947" y="561"/>
                  </a:cubicBezTo>
                  <a:cubicBezTo>
                    <a:pt x="23215" y="165"/>
                    <a:pt x="22465" y="0"/>
                    <a:pt x="217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02" name="Google Shape;12202;p48"/>
          <p:cNvGrpSpPr/>
          <p:nvPr/>
        </p:nvGrpSpPr>
        <p:grpSpPr>
          <a:xfrm>
            <a:off x="5180600" y="2036556"/>
            <a:ext cx="1006452" cy="858959"/>
            <a:chOff x="-536950" y="-346800"/>
            <a:chExt cx="714150" cy="609450"/>
          </a:xfrm>
        </p:grpSpPr>
        <p:sp>
          <p:nvSpPr>
            <p:cNvPr id="12203" name="Google Shape;12203;p48"/>
            <p:cNvSpPr/>
            <p:nvPr/>
          </p:nvSpPr>
          <p:spPr>
            <a:xfrm>
              <a:off x="-536950" y="-346800"/>
              <a:ext cx="714150" cy="609450"/>
            </a:xfrm>
            <a:custGeom>
              <a:avLst/>
              <a:gdLst/>
              <a:ahLst/>
              <a:cxnLst/>
              <a:rect l="l" t="t" r="r" b="b"/>
              <a:pathLst>
                <a:path w="28566" h="24378" extrusionOk="0">
                  <a:moveTo>
                    <a:pt x="8569" y="1"/>
                  </a:moveTo>
                  <a:cubicBezTo>
                    <a:pt x="7939" y="1"/>
                    <a:pt x="7320" y="232"/>
                    <a:pt x="6838" y="669"/>
                  </a:cubicBezTo>
                  <a:cubicBezTo>
                    <a:pt x="6742" y="658"/>
                    <a:pt x="6647" y="652"/>
                    <a:pt x="6550" y="652"/>
                  </a:cubicBezTo>
                  <a:cubicBezTo>
                    <a:pt x="5895" y="652"/>
                    <a:pt x="5285" y="926"/>
                    <a:pt x="4878" y="1385"/>
                  </a:cubicBezTo>
                  <a:cubicBezTo>
                    <a:pt x="4707" y="1557"/>
                    <a:pt x="4578" y="1766"/>
                    <a:pt x="4500" y="1996"/>
                  </a:cubicBezTo>
                  <a:lnTo>
                    <a:pt x="3395" y="5248"/>
                  </a:lnTo>
                  <a:cubicBezTo>
                    <a:pt x="3374" y="5305"/>
                    <a:pt x="3358" y="5364"/>
                    <a:pt x="3346" y="5424"/>
                  </a:cubicBezTo>
                  <a:lnTo>
                    <a:pt x="317" y="14328"/>
                  </a:lnTo>
                  <a:cubicBezTo>
                    <a:pt x="0" y="15260"/>
                    <a:pt x="255" y="16290"/>
                    <a:pt x="1015" y="17154"/>
                  </a:cubicBezTo>
                  <a:cubicBezTo>
                    <a:pt x="1573" y="17788"/>
                    <a:pt x="2388" y="18309"/>
                    <a:pt x="3309" y="18622"/>
                  </a:cubicBezTo>
                  <a:lnTo>
                    <a:pt x="19299" y="24061"/>
                  </a:lnTo>
                  <a:cubicBezTo>
                    <a:pt x="19907" y="24268"/>
                    <a:pt x="20544" y="24377"/>
                    <a:pt x="21141" y="24377"/>
                  </a:cubicBezTo>
                  <a:cubicBezTo>
                    <a:pt x="22685" y="24377"/>
                    <a:pt x="23892" y="23651"/>
                    <a:pt x="24290" y="22480"/>
                  </a:cubicBezTo>
                  <a:lnTo>
                    <a:pt x="27493" y="13062"/>
                  </a:lnTo>
                  <a:cubicBezTo>
                    <a:pt x="27510" y="13013"/>
                    <a:pt x="27524" y="12964"/>
                    <a:pt x="27539" y="12909"/>
                  </a:cubicBezTo>
                  <a:lnTo>
                    <a:pt x="27860" y="11968"/>
                  </a:lnTo>
                  <a:cubicBezTo>
                    <a:pt x="27876" y="11929"/>
                    <a:pt x="27894" y="11885"/>
                    <a:pt x="27910" y="11837"/>
                  </a:cubicBezTo>
                  <a:lnTo>
                    <a:pt x="28453" y="10240"/>
                  </a:lnTo>
                  <a:cubicBezTo>
                    <a:pt x="28472" y="10187"/>
                    <a:pt x="28487" y="10132"/>
                    <a:pt x="28501" y="10077"/>
                  </a:cubicBezTo>
                  <a:cubicBezTo>
                    <a:pt x="28545" y="9920"/>
                    <a:pt x="28566" y="9757"/>
                    <a:pt x="28561" y="9594"/>
                  </a:cubicBezTo>
                  <a:cubicBezTo>
                    <a:pt x="28566" y="8834"/>
                    <a:pt x="28145" y="8115"/>
                    <a:pt x="27470" y="7698"/>
                  </a:cubicBezTo>
                  <a:cubicBezTo>
                    <a:pt x="27359" y="7389"/>
                    <a:pt x="27186" y="7107"/>
                    <a:pt x="26960" y="6871"/>
                  </a:cubicBezTo>
                  <a:cubicBezTo>
                    <a:pt x="26668" y="6060"/>
                    <a:pt x="25929" y="5497"/>
                    <a:pt x="25071" y="5427"/>
                  </a:cubicBezTo>
                  <a:cubicBezTo>
                    <a:pt x="25274" y="4618"/>
                    <a:pt x="24821" y="3788"/>
                    <a:pt x="24031" y="3519"/>
                  </a:cubicBezTo>
                  <a:lnTo>
                    <a:pt x="20262" y="2237"/>
                  </a:lnTo>
                  <a:cubicBezTo>
                    <a:pt x="20091" y="2179"/>
                    <a:pt x="19916" y="2151"/>
                    <a:pt x="19745" y="2151"/>
                  </a:cubicBezTo>
                  <a:cubicBezTo>
                    <a:pt x="19076" y="2151"/>
                    <a:pt x="18453" y="2572"/>
                    <a:pt x="18226" y="3239"/>
                  </a:cubicBezTo>
                  <a:lnTo>
                    <a:pt x="17846" y="4358"/>
                  </a:lnTo>
                  <a:lnTo>
                    <a:pt x="12782" y="2635"/>
                  </a:lnTo>
                  <a:cubicBezTo>
                    <a:pt x="12598" y="1740"/>
                    <a:pt x="11953" y="1009"/>
                    <a:pt x="11088" y="714"/>
                  </a:cubicBezTo>
                  <a:lnTo>
                    <a:pt x="9397" y="138"/>
                  </a:lnTo>
                  <a:cubicBezTo>
                    <a:pt x="9126" y="46"/>
                    <a:pt x="8846" y="1"/>
                    <a:pt x="85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4" name="Google Shape;12204;p48"/>
            <p:cNvSpPr/>
            <p:nvPr/>
          </p:nvSpPr>
          <p:spPr>
            <a:xfrm>
              <a:off x="61850" y="-179500"/>
              <a:ext cx="45400" cy="42200"/>
            </a:xfrm>
            <a:custGeom>
              <a:avLst/>
              <a:gdLst/>
              <a:ahLst/>
              <a:cxnLst/>
              <a:rect l="l" t="t" r="r" b="b"/>
              <a:pathLst>
                <a:path w="1816" h="1688" extrusionOk="0">
                  <a:moveTo>
                    <a:pt x="915" y="1"/>
                  </a:moveTo>
                  <a:cubicBezTo>
                    <a:pt x="516" y="1"/>
                    <a:pt x="153" y="288"/>
                    <a:pt x="84" y="707"/>
                  </a:cubicBezTo>
                  <a:cubicBezTo>
                    <a:pt x="0" y="1221"/>
                    <a:pt x="396" y="1687"/>
                    <a:pt x="916" y="1687"/>
                  </a:cubicBezTo>
                  <a:cubicBezTo>
                    <a:pt x="917" y="1687"/>
                    <a:pt x="917" y="1687"/>
                    <a:pt x="918" y="1687"/>
                  </a:cubicBezTo>
                  <a:cubicBezTo>
                    <a:pt x="1330" y="1687"/>
                    <a:pt x="1682" y="1389"/>
                    <a:pt x="1748" y="982"/>
                  </a:cubicBezTo>
                  <a:cubicBezTo>
                    <a:pt x="1815" y="575"/>
                    <a:pt x="1579" y="179"/>
                    <a:pt x="1188" y="47"/>
                  </a:cubicBezTo>
                  <a:cubicBezTo>
                    <a:pt x="1097" y="16"/>
                    <a:pt x="1005" y="1"/>
                    <a:pt x="915" y="1"/>
                  </a:cubicBezTo>
                  <a:close/>
                </a:path>
              </a:pathLst>
            </a:custGeom>
            <a:solidFill>
              <a:srgbClr val="F49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5" name="Google Shape;12205;p48"/>
            <p:cNvSpPr/>
            <p:nvPr/>
          </p:nvSpPr>
          <p:spPr>
            <a:xfrm>
              <a:off x="56175" y="-185850"/>
              <a:ext cx="58750" cy="54975"/>
            </a:xfrm>
            <a:custGeom>
              <a:avLst/>
              <a:gdLst/>
              <a:ahLst/>
              <a:cxnLst/>
              <a:rect l="l" t="t" r="r" b="b"/>
              <a:pathLst>
                <a:path w="2350" h="2199" extrusionOk="0">
                  <a:moveTo>
                    <a:pt x="1145" y="510"/>
                  </a:moveTo>
                  <a:cubicBezTo>
                    <a:pt x="1400" y="510"/>
                    <a:pt x="1626" y="676"/>
                    <a:pt x="1705" y="919"/>
                  </a:cubicBezTo>
                  <a:cubicBezTo>
                    <a:pt x="1782" y="1162"/>
                    <a:pt x="1695" y="1427"/>
                    <a:pt x="1487" y="1575"/>
                  </a:cubicBezTo>
                  <a:cubicBezTo>
                    <a:pt x="1385" y="1649"/>
                    <a:pt x="1265" y="1686"/>
                    <a:pt x="1145" y="1686"/>
                  </a:cubicBezTo>
                  <a:cubicBezTo>
                    <a:pt x="1022" y="1686"/>
                    <a:pt x="899" y="1647"/>
                    <a:pt x="795" y="1570"/>
                  </a:cubicBezTo>
                  <a:cubicBezTo>
                    <a:pt x="590" y="1418"/>
                    <a:pt x="506" y="1151"/>
                    <a:pt x="589" y="910"/>
                  </a:cubicBezTo>
                  <a:cubicBezTo>
                    <a:pt x="671" y="672"/>
                    <a:pt x="894" y="513"/>
                    <a:pt x="1145" y="510"/>
                  </a:cubicBezTo>
                  <a:close/>
                  <a:moveTo>
                    <a:pt x="1143" y="1"/>
                  </a:moveTo>
                  <a:cubicBezTo>
                    <a:pt x="571" y="1"/>
                    <a:pt x="95" y="439"/>
                    <a:pt x="48" y="1009"/>
                  </a:cubicBezTo>
                  <a:cubicBezTo>
                    <a:pt x="0" y="1579"/>
                    <a:pt x="399" y="2090"/>
                    <a:pt x="964" y="2183"/>
                  </a:cubicBezTo>
                  <a:cubicBezTo>
                    <a:pt x="1025" y="2193"/>
                    <a:pt x="1086" y="2198"/>
                    <a:pt x="1146" y="2198"/>
                  </a:cubicBezTo>
                  <a:cubicBezTo>
                    <a:pt x="1641" y="2198"/>
                    <a:pt x="2085" y="1863"/>
                    <a:pt x="2210" y="1368"/>
                  </a:cubicBezTo>
                  <a:cubicBezTo>
                    <a:pt x="2349" y="813"/>
                    <a:pt x="2040" y="244"/>
                    <a:pt x="1498" y="59"/>
                  </a:cubicBezTo>
                  <a:cubicBezTo>
                    <a:pt x="1384" y="20"/>
                    <a:pt x="1265" y="1"/>
                    <a:pt x="1145" y="1"/>
                  </a:cubicBezTo>
                  <a:cubicBezTo>
                    <a:pt x="1144" y="1"/>
                    <a:pt x="1144" y="1"/>
                    <a:pt x="1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6" name="Google Shape;12206;p48"/>
            <p:cNvSpPr/>
            <p:nvPr/>
          </p:nvSpPr>
          <p:spPr>
            <a:xfrm>
              <a:off x="36475" y="-171600"/>
              <a:ext cx="83925" cy="58750"/>
            </a:xfrm>
            <a:custGeom>
              <a:avLst/>
              <a:gdLst/>
              <a:ahLst/>
              <a:cxnLst/>
              <a:rect l="l" t="t" r="r" b="b"/>
              <a:pathLst>
                <a:path w="3357" h="2350" extrusionOk="0">
                  <a:moveTo>
                    <a:pt x="1084" y="1"/>
                  </a:moveTo>
                  <a:cubicBezTo>
                    <a:pt x="683" y="1"/>
                    <a:pt x="309" y="252"/>
                    <a:pt x="172" y="653"/>
                  </a:cubicBezTo>
                  <a:cubicBezTo>
                    <a:pt x="0" y="1161"/>
                    <a:pt x="275" y="1711"/>
                    <a:pt x="785" y="1878"/>
                  </a:cubicBezTo>
                  <a:lnTo>
                    <a:pt x="2020" y="2299"/>
                  </a:lnTo>
                  <a:cubicBezTo>
                    <a:pt x="2120" y="2333"/>
                    <a:pt x="2224" y="2350"/>
                    <a:pt x="2330" y="2350"/>
                  </a:cubicBezTo>
                  <a:cubicBezTo>
                    <a:pt x="2801" y="2350"/>
                    <a:pt x="3202" y="2009"/>
                    <a:pt x="3280" y="1544"/>
                  </a:cubicBezTo>
                  <a:cubicBezTo>
                    <a:pt x="3356" y="1080"/>
                    <a:pt x="3086" y="627"/>
                    <a:pt x="2640" y="475"/>
                  </a:cubicBezTo>
                  <a:lnTo>
                    <a:pt x="1404" y="56"/>
                  </a:lnTo>
                  <a:cubicBezTo>
                    <a:pt x="1298" y="18"/>
                    <a:pt x="1190" y="1"/>
                    <a:pt x="1084" y="1"/>
                  </a:cubicBezTo>
                  <a:close/>
                </a:path>
              </a:pathLst>
            </a:custGeom>
            <a:solidFill>
              <a:srgbClr val="9D75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7" name="Google Shape;12207;p48"/>
            <p:cNvSpPr/>
            <p:nvPr/>
          </p:nvSpPr>
          <p:spPr>
            <a:xfrm>
              <a:off x="31350" y="-177900"/>
              <a:ext cx="97650" cy="71450"/>
            </a:xfrm>
            <a:custGeom>
              <a:avLst/>
              <a:gdLst/>
              <a:ahLst/>
              <a:cxnLst/>
              <a:rect l="l" t="t" r="r" b="b"/>
              <a:pathLst>
                <a:path w="3906" h="2858" extrusionOk="0">
                  <a:moveTo>
                    <a:pt x="1300" y="512"/>
                  </a:moveTo>
                  <a:cubicBezTo>
                    <a:pt x="1377" y="512"/>
                    <a:pt x="1454" y="524"/>
                    <a:pt x="1528" y="549"/>
                  </a:cubicBezTo>
                  <a:lnTo>
                    <a:pt x="2763" y="969"/>
                  </a:lnTo>
                  <a:cubicBezTo>
                    <a:pt x="3132" y="1096"/>
                    <a:pt x="3331" y="1497"/>
                    <a:pt x="3204" y="1868"/>
                  </a:cubicBezTo>
                  <a:cubicBezTo>
                    <a:pt x="3104" y="2162"/>
                    <a:pt x="2829" y="2347"/>
                    <a:pt x="2534" y="2347"/>
                  </a:cubicBezTo>
                  <a:cubicBezTo>
                    <a:pt x="2459" y="2347"/>
                    <a:pt x="2382" y="2334"/>
                    <a:pt x="2307" y="2309"/>
                  </a:cubicBezTo>
                  <a:lnTo>
                    <a:pt x="1072" y="1888"/>
                  </a:lnTo>
                  <a:cubicBezTo>
                    <a:pt x="744" y="1776"/>
                    <a:pt x="545" y="1444"/>
                    <a:pt x="602" y="1104"/>
                  </a:cubicBezTo>
                  <a:cubicBezTo>
                    <a:pt x="658" y="761"/>
                    <a:pt x="953" y="512"/>
                    <a:pt x="1300" y="512"/>
                  </a:cubicBezTo>
                  <a:close/>
                  <a:moveTo>
                    <a:pt x="1300" y="1"/>
                  </a:moveTo>
                  <a:cubicBezTo>
                    <a:pt x="704" y="1"/>
                    <a:pt x="195" y="432"/>
                    <a:pt x="98" y="1020"/>
                  </a:cubicBezTo>
                  <a:cubicBezTo>
                    <a:pt x="0" y="1608"/>
                    <a:pt x="343" y="2180"/>
                    <a:pt x="908" y="2371"/>
                  </a:cubicBezTo>
                  <a:lnTo>
                    <a:pt x="2143" y="2792"/>
                  </a:lnTo>
                  <a:cubicBezTo>
                    <a:pt x="2273" y="2836"/>
                    <a:pt x="2405" y="2857"/>
                    <a:pt x="2535" y="2857"/>
                  </a:cubicBezTo>
                  <a:cubicBezTo>
                    <a:pt x="3043" y="2857"/>
                    <a:pt x="3516" y="2538"/>
                    <a:pt x="3689" y="2031"/>
                  </a:cubicBezTo>
                  <a:cubicBezTo>
                    <a:pt x="3905" y="1394"/>
                    <a:pt x="3564" y="702"/>
                    <a:pt x="2927" y="486"/>
                  </a:cubicBezTo>
                  <a:lnTo>
                    <a:pt x="1691" y="66"/>
                  </a:lnTo>
                  <a:cubicBezTo>
                    <a:pt x="1566" y="23"/>
                    <a:pt x="1433" y="1"/>
                    <a:pt x="13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8" name="Google Shape;12208;p48"/>
            <p:cNvSpPr/>
            <p:nvPr/>
          </p:nvSpPr>
          <p:spPr>
            <a:xfrm>
              <a:off x="-358100" y="-315050"/>
              <a:ext cx="109650" cy="75700"/>
            </a:xfrm>
            <a:custGeom>
              <a:avLst/>
              <a:gdLst/>
              <a:ahLst/>
              <a:cxnLst/>
              <a:rect l="l" t="t" r="r" b="b"/>
              <a:pathLst>
                <a:path w="4386" h="3028" extrusionOk="0">
                  <a:moveTo>
                    <a:pt x="1378" y="1"/>
                  </a:moveTo>
                  <a:cubicBezTo>
                    <a:pt x="869" y="1"/>
                    <a:pt x="392" y="320"/>
                    <a:pt x="219" y="830"/>
                  </a:cubicBezTo>
                  <a:cubicBezTo>
                    <a:pt x="0" y="1474"/>
                    <a:pt x="349" y="2173"/>
                    <a:pt x="994" y="2387"/>
                  </a:cubicBezTo>
                  <a:lnTo>
                    <a:pt x="2687" y="2961"/>
                  </a:lnTo>
                  <a:cubicBezTo>
                    <a:pt x="2813" y="3005"/>
                    <a:pt x="2946" y="3027"/>
                    <a:pt x="3080" y="3027"/>
                  </a:cubicBezTo>
                  <a:cubicBezTo>
                    <a:pt x="3679" y="3027"/>
                    <a:pt x="4189" y="2594"/>
                    <a:pt x="4287" y="2003"/>
                  </a:cubicBezTo>
                  <a:cubicBezTo>
                    <a:pt x="4385" y="1413"/>
                    <a:pt x="4041" y="838"/>
                    <a:pt x="3474" y="645"/>
                  </a:cubicBezTo>
                  <a:lnTo>
                    <a:pt x="1783" y="70"/>
                  </a:lnTo>
                  <a:cubicBezTo>
                    <a:pt x="1649" y="23"/>
                    <a:pt x="1513" y="1"/>
                    <a:pt x="13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9" name="Google Shape;12209;p48"/>
            <p:cNvSpPr/>
            <p:nvPr/>
          </p:nvSpPr>
          <p:spPr>
            <a:xfrm>
              <a:off x="-362875" y="-321325"/>
              <a:ext cx="123375" cy="88375"/>
            </a:xfrm>
            <a:custGeom>
              <a:avLst/>
              <a:gdLst/>
              <a:ahLst/>
              <a:cxnLst/>
              <a:rect l="l" t="t" r="r" b="b"/>
              <a:pathLst>
                <a:path w="4935" h="3535" extrusionOk="0">
                  <a:moveTo>
                    <a:pt x="1580" y="511"/>
                  </a:moveTo>
                  <a:cubicBezTo>
                    <a:pt x="1686" y="511"/>
                    <a:pt x="1791" y="528"/>
                    <a:pt x="1891" y="562"/>
                  </a:cubicBezTo>
                  <a:lnTo>
                    <a:pt x="3583" y="1138"/>
                  </a:lnTo>
                  <a:cubicBezTo>
                    <a:pt x="4090" y="1310"/>
                    <a:pt x="4360" y="1860"/>
                    <a:pt x="4188" y="2366"/>
                  </a:cubicBezTo>
                  <a:cubicBezTo>
                    <a:pt x="4051" y="2769"/>
                    <a:pt x="3675" y="3022"/>
                    <a:pt x="3272" y="3022"/>
                  </a:cubicBezTo>
                  <a:cubicBezTo>
                    <a:pt x="3168" y="3022"/>
                    <a:pt x="3063" y="3006"/>
                    <a:pt x="2960" y="2971"/>
                  </a:cubicBezTo>
                  <a:lnTo>
                    <a:pt x="1268" y="2396"/>
                  </a:lnTo>
                  <a:cubicBezTo>
                    <a:pt x="819" y="2243"/>
                    <a:pt x="548" y="1788"/>
                    <a:pt x="626" y="1321"/>
                  </a:cubicBezTo>
                  <a:cubicBezTo>
                    <a:pt x="702" y="853"/>
                    <a:pt x="1107" y="511"/>
                    <a:pt x="1580" y="511"/>
                  </a:cubicBezTo>
                  <a:close/>
                  <a:moveTo>
                    <a:pt x="1578" y="0"/>
                  </a:moveTo>
                  <a:cubicBezTo>
                    <a:pt x="855" y="0"/>
                    <a:pt x="238" y="524"/>
                    <a:pt x="119" y="1237"/>
                  </a:cubicBezTo>
                  <a:cubicBezTo>
                    <a:pt x="1" y="1951"/>
                    <a:pt x="418" y="2647"/>
                    <a:pt x="1103" y="2879"/>
                  </a:cubicBezTo>
                  <a:lnTo>
                    <a:pt x="2794" y="3455"/>
                  </a:lnTo>
                  <a:cubicBezTo>
                    <a:pt x="2952" y="3509"/>
                    <a:pt x="3113" y="3534"/>
                    <a:pt x="3271" y="3534"/>
                  </a:cubicBezTo>
                  <a:cubicBezTo>
                    <a:pt x="3887" y="3534"/>
                    <a:pt x="4461" y="3147"/>
                    <a:pt x="4671" y="2530"/>
                  </a:cubicBezTo>
                  <a:cubicBezTo>
                    <a:pt x="4935" y="1757"/>
                    <a:pt x="4521" y="918"/>
                    <a:pt x="3748" y="655"/>
                  </a:cubicBezTo>
                  <a:lnTo>
                    <a:pt x="2055" y="80"/>
                  </a:lnTo>
                  <a:cubicBezTo>
                    <a:pt x="1903" y="28"/>
                    <a:pt x="1742" y="0"/>
                    <a:pt x="1580" y="0"/>
                  </a:cubicBezTo>
                  <a:cubicBezTo>
                    <a:pt x="1579" y="0"/>
                    <a:pt x="1578" y="0"/>
                    <a:pt x="1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0" name="Google Shape;12210;p48"/>
            <p:cNvSpPr/>
            <p:nvPr/>
          </p:nvSpPr>
          <p:spPr>
            <a:xfrm>
              <a:off x="-403850" y="-292300"/>
              <a:ext cx="542050" cy="235050"/>
            </a:xfrm>
            <a:custGeom>
              <a:avLst/>
              <a:gdLst/>
              <a:ahLst/>
              <a:cxnLst/>
              <a:rect l="l" t="t" r="r" b="b"/>
              <a:pathLst>
                <a:path w="21682" h="9402" extrusionOk="0">
                  <a:moveTo>
                    <a:pt x="1199" y="1"/>
                  </a:moveTo>
                  <a:cubicBezTo>
                    <a:pt x="939" y="1"/>
                    <a:pt x="714" y="127"/>
                    <a:pt x="642" y="339"/>
                  </a:cubicBezTo>
                  <a:lnTo>
                    <a:pt x="97" y="1941"/>
                  </a:lnTo>
                  <a:cubicBezTo>
                    <a:pt x="0" y="2225"/>
                    <a:pt x="217" y="2555"/>
                    <a:pt x="582" y="2680"/>
                  </a:cubicBezTo>
                  <a:lnTo>
                    <a:pt x="20206" y="9355"/>
                  </a:lnTo>
                  <a:cubicBezTo>
                    <a:pt x="20300" y="9386"/>
                    <a:pt x="20394" y="9401"/>
                    <a:pt x="20484" y="9401"/>
                  </a:cubicBezTo>
                  <a:cubicBezTo>
                    <a:pt x="20744" y="9401"/>
                    <a:pt x="20969" y="9276"/>
                    <a:pt x="21041" y="9064"/>
                  </a:cubicBezTo>
                  <a:lnTo>
                    <a:pt x="21586" y="7462"/>
                  </a:lnTo>
                  <a:cubicBezTo>
                    <a:pt x="21682" y="7178"/>
                    <a:pt x="21465" y="6847"/>
                    <a:pt x="21101" y="6723"/>
                  </a:cubicBezTo>
                  <a:lnTo>
                    <a:pt x="1477" y="48"/>
                  </a:lnTo>
                  <a:cubicBezTo>
                    <a:pt x="1383" y="16"/>
                    <a:pt x="1289" y="1"/>
                    <a:pt x="1199" y="1"/>
                  </a:cubicBezTo>
                  <a:close/>
                </a:path>
              </a:pathLst>
            </a:custGeom>
            <a:solidFill>
              <a:srgbClr val="0085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1" name="Google Shape;12211;p48"/>
            <p:cNvSpPr/>
            <p:nvPr/>
          </p:nvSpPr>
          <p:spPr>
            <a:xfrm>
              <a:off x="-409275" y="-298675"/>
              <a:ext cx="554675" cy="247800"/>
            </a:xfrm>
            <a:custGeom>
              <a:avLst/>
              <a:gdLst/>
              <a:ahLst/>
              <a:cxnLst/>
              <a:rect l="l" t="t" r="r" b="b"/>
              <a:pathLst>
                <a:path w="22187" h="9912" extrusionOk="0">
                  <a:moveTo>
                    <a:pt x="1407" y="511"/>
                  </a:moveTo>
                  <a:cubicBezTo>
                    <a:pt x="1410" y="511"/>
                    <a:pt x="1412" y="511"/>
                    <a:pt x="1415" y="512"/>
                  </a:cubicBezTo>
                  <a:cubicBezTo>
                    <a:pt x="1482" y="512"/>
                    <a:pt x="1548" y="523"/>
                    <a:pt x="1610" y="545"/>
                  </a:cubicBezTo>
                  <a:lnTo>
                    <a:pt x="21236" y="7220"/>
                  </a:lnTo>
                  <a:cubicBezTo>
                    <a:pt x="21459" y="7295"/>
                    <a:pt x="21610" y="7489"/>
                    <a:pt x="21561" y="7635"/>
                  </a:cubicBezTo>
                  <a:lnTo>
                    <a:pt x="21016" y="9237"/>
                  </a:lnTo>
                  <a:cubicBezTo>
                    <a:pt x="20988" y="9320"/>
                    <a:pt x="20904" y="9360"/>
                    <a:pt x="20857" y="9376"/>
                  </a:cubicBezTo>
                  <a:cubicBezTo>
                    <a:pt x="20809" y="9393"/>
                    <a:pt x="20756" y="9401"/>
                    <a:pt x="20701" y="9401"/>
                  </a:cubicBezTo>
                  <a:cubicBezTo>
                    <a:pt x="20637" y="9401"/>
                    <a:pt x="20570" y="9390"/>
                    <a:pt x="20505" y="9368"/>
                  </a:cubicBezTo>
                  <a:lnTo>
                    <a:pt x="881" y="2692"/>
                  </a:lnTo>
                  <a:cubicBezTo>
                    <a:pt x="760" y="2652"/>
                    <a:pt x="656" y="2575"/>
                    <a:pt x="597" y="2485"/>
                  </a:cubicBezTo>
                  <a:cubicBezTo>
                    <a:pt x="571" y="2443"/>
                    <a:pt x="527" y="2360"/>
                    <a:pt x="556" y="2278"/>
                  </a:cubicBezTo>
                  <a:lnTo>
                    <a:pt x="1101" y="676"/>
                  </a:lnTo>
                  <a:cubicBezTo>
                    <a:pt x="1129" y="593"/>
                    <a:pt x="1212" y="553"/>
                    <a:pt x="1260" y="537"/>
                  </a:cubicBezTo>
                  <a:cubicBezTo>
                    <a:pt x="1307" y="520"/>
                    <a:pt x="1357" y="511"/>
                    <a:pt x="1407" y="511"/>
                  </a:cubicBezTo>
                  <a:close/>
                  <a:moveTo>
                    <a:pt x="1416" y="0"/>
                  </a:moveTo>
                  <a:cubicBezTo>
                    <a:pt x="1304" y="0"/>
                    <a:pt x="1194" y="18"/>
                    <a:pt x="1092" y="54"/>
                  </a:cubicBezTo>
                  <a:cubicBezTo>
                    <a:pt x="862" y="134"/>
                    <a:pt x="689" y="301"/>
                    <a:pt x="617" y="512"/>
                  </a:cubicBezTo>
                  <a:lnTo>
                    <a:pt x="72" y="2114"/>
                  </a:lnTo>
                  <a:cubicBezTo>
                    <a:pt x="0" y="2323"/>
                    <a:pt x="37" y="2561"/>
                    <a:pt x="170" y="2765"/>
                  </a:cubicBezTo>
                  <a:cubicBezTo>
                    <a:pt x="292" y="2952"/>
                    <a:pt x="486" y="3098"/>
                    <a:pt x="715" y="3175"/>
                  </a:cubicBezTo>
                  <a:lnTo>
                    <a:pt x="20341" y="9851"/>
                  </a:lnTo>
                  <a:cubicBezTo>
                    <a:pt x="20456" y="9890"/>
                    <a:pt x="20578" y="9911"/>
                    <a:pt x="20701" y="9912"/>
                  </a:cubicBezTo>
                  <a:cubicBezTo>
                    <a:pt x="20811" y="9912"/>
                    <a:pt x="20921" y="9893"/>
                    <a:pt x="21025" y="9858"/>
                  </a:cubicBezTo>
                  <a:cubicBezTo>
                    <a:pt x="21256" y="9778"/>
                    <a:pt x="21429" y="9611"/>
                    <a:pt x="21500" y="9401"/>
                  </a:cubicBezTo>
                  <a:lnTo>
                    <a:pt x="22045" y="7799"/>
                  </a:lnTo>
                  <a:cubicBezTo>
                    <a:pt x="22186" y="7382"/>
                    <a:pt x="21898" y="6905"/>
                    <a:pt x="21402" y="6736"/>
                  </a:cubicBezTo>
                  <a:lnTo>
                    <a:pt x="1776" y="61"/>
                  </a:lnTo>
                  <a:cubicBezTo>
                    <a:pt x="1657" y="21"/>
                    <a:pt x="1535" y="0"/>
                    <a:pt x="1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2" name="Google Shape;12212;p48"/>
            <p:cNvSpPr/>
            <p:nvPr/>
          </p:nvSpPr>
          <p:spPr>
            <a:xfrm>
              <a:off x="-490075" y="-257225"/>
              <a:ext cx="613400" cy="452875"/>
            </a:xfrm>
            <a:custGeom>
              <a:avLst/>
              <a:gdLst/>
              <a:ahLst/>
              <a:cxnLst/>
              <a:rect l="l" t="t" r="r" b="b"/>
              <a:pathLst>
                <a:path w="24536" h="18115" extrusionOk="0">
                  <a:moveTo>
                    <a:pt x="5609" y="0"/>
                  </a:moveTo>
                  <a:cubicBezTo>
                    <a:pt x="4523" y="0"/>
                    <a:pt x="3508" y="684"/>
                    <a:pt x="3138" y="1770"/>
                  </a:cubicBezTo>
                  <a:lnTo>
                    <a:pt x="1" y="10995"/>
                  </a:lnTo>
                  <a:lnTo>
                    <a:pt x="20933" y="18114"/>
                  </a:lnTo>
                  <a:lnTo>
                    <a:pt x="24071" y="8890"/>
                  </a:lnTo>
                  <a:cubicBezTo>
                    <a:pt x="24535" y="7525"/>
                    <a:pt x="23805" y="6043"/>
                    <a:pt x="22441" y="5579"/>
                  </a:cubicBezTo>
                  <a:lnTo>
                    <a:pt x="6450" y="140"/>
                  </a:lnTo>
                  <a:cubicBezTo>
                    <a:pt x="6172" y="45"/>
                    <a:pt x="5888" y="0"/>
                    <a:pt x="56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3" name="Google Shape;12213;p48"/>
            <p:cNvSpPr/>
            <p:nvPr/>
          </p:nvSpPr>
          <p:spPr>
            <a:xfrm>
              <a:off x="-502225" y="-266800"/>
              <a:ext cx="636300" cy="474625"/>
            </a:xfrm>
            <a:custGeom>
              <a:avLst/>
              <a:gdLst/>
              <a:ahLst/>
              <a:cxnLst/>
              <a:rect l="l" t="t" r="r" b="b"/>
              <a:pathLst>
                <a:path w="25452" h="18985" extrusionOk="0">
                  <a:moveTo>
                    <a:pt x="6097" y="768"/>
                  </a:moveTo>
                  <a:cubicBezTo>
                    <a:pt x="6334" y="768"/>
                    <a:pt x="6575" y="806"/>
                    <a:pt x="6812" y="886"/>
                  </a:cubicBezTo>
                  <a:lnTo>
                    <a:pt x="22804" y="6325"/>
                  </a:lnTo>
                  <a:cubicBezTo>
                    <a:pt x="23968" y="6721"/>
                    <a:pt x="24590" y="7986"/>
                    <a:pt x="24195" y="9150"/>
                  </a:cubicBezTo>
                  <a:lnTo>
                    <a:pt x="21180" y="18013"/>
                  </a:lnTo>
                  <a:lnTo>
                    <a:pt x="973" y="11140"/>
                  </a:lnTo>
                  <a:lnTo>
                    <a:pt x="3986" y="2278"/>
                  </a:lnTo>
                  <a:cubicBezTo>
                    <a:pt x="4301" y="1352"/>
                    <a:pt x="5170" y="768"/>
                    <a:pt x="6097" y="768"/>
                  </a:cubicBezTo>
                  <a:close/>
                  <a:moveTo>
                    <a:pt x="6098" y="1"/>
                  </a:moveTo>
                  <a:cubicBezTo>
                    <a:pt x="4852" y="1"/>
                    <a:pt x="3684" y="786"/>
                    <a:pt x="3261" y="2030"/>
                  </a:cubicBezTo>
                  <a:lnTo>
                    <a:pt x="0" y="11617"/>
                  </a:lnTo>
                  <a:lnTo>
                    <a:pt x="21659" y="18984"/>
                  </a:lnTo>
                  <a:lnTo>
                    <a:pt x="24920" y="9396"/>
                  </a:lnTo>
                  <a:cubicBezTo>
                    <a:pt x="25451" y="7832"/>
                    <a:pt x="24614" y="6132"/>
                    <a:pt x="23050" y="5599"/>
                  </a:cubicBezTo>
                  <a:lnTo>
                    <a:pt x="7059" y="160"/>
                  </a:lnTo>
                  <a:cubicBezTo>
                    <a:pt x="6741" y="52"/>
                    <a:pt x="6417" y="1"/>
                    <a:pt x="6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4" name="Google Shape;12214;p48"/>
            <p:cNvSpPr/>
            <p:nvPr/>
          </p:nvSpPr>
          <p:spPr>
            <a:xfrm>
              <a:off x="-498350" y="17625"/>
              <a:ext cx="531625" cy="203000"/>
            </a:xfrm>
            <a:custGeom>
              <a:avLst/>
              <a:gdLst/>
              <a:ahLst/>
              <a:cxnLst/>
              <a:rect l="l" t="t" r="r" b="b"/>
              <a:pathLst>
                <a:path w="21265" h="8120" extrusionOk="0">
                  <a:moveTo>
                    <a:pt x="332" y="1"/>
                  </a:moveTo>
                  <a:lnTo>
                    <a:pt x="267" y="190"/>
                  </a:lnTo>
                  <a:cubicBezTo>
                    <a:pt x="0" y="975"/>
                    <a:pt x="891" y="1986"/>
                    <a:pt x="2257" y="2450"/>
                  </a:cubicBezTo>
                  <a:lnTo>
                    <a:pt x="18246" y="7889"/>
                  </a:lnTo>
                  <a:cubicBezTo>
                    <a:pt x="18706" y="8045"/>
                    <a:pt x="19160" y="8119"/>
                    <a:pt x="19571" y="8119"/>
                  </a:cubicBezTo>
                  <a:cubicBezTo>
                    <a:pt x="20382" y="8119"/>
                    <a:pt x="21024" y="7831"/>
                    <a:pt x="21201" y="7311"/>
                  </a:cubicBezTo>
                  <a:lnTo>
                    <a:pt x="21264" y="7122"/>
                  </a:lnTo>
                  <a:lnTo>
                    <a:pt x="3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5" name="Google Shape;12215;p48"/>
            <p:cNvSpPr/>
            <p:nvPr/>
          </p:nvSpPr>
          <p:spPr>
            <a:xfrm>
              <a:off x="-505125" y="5525"/>
              <a:ext cx="550550" cy="224675"/>
            </a:xfrm>
            <a:custGeom>
              <a:avLst/>
              <a:gdLst/>
              <a:ahLst/>
              <a:cxnLst/>
              <a:rect l="l" t="t" r="r" b="b"/>
              <a:pathLst>
                <a:path w="22022" h="8987" extrusionOk="0">
                  <a:moveTo>
                    <a:pt x="875" y="982"/>
                  </a:moveTo>
                  <a:lnTo>
                    <a:pt x="21016" y="7834"/>
                  </a:lnTo>
                  <a:cubicBezTo>
                    <a:pt x="20820" y="8069"/>
                    <a:pt x="20392" y="8221"/>
                    <a:pt x="19841" y="8221"/>
                  </a:cubicBezTo>
                  <a:cubicBezTo>
                    <a:pt x="19483" y="8221"/>
                    <a:pt x="19073" y="8157"/>
                    <a:pt x="18640" y="8010"/>
                  </a:cubicBezTo>
                  <a:lnTo>
                    <a:pt x="2651" y="2571"/>
                  </a:lnTo>
                  <a:cubicBezTo>
                    <a:pt x="2061" y="2371"/>
                    <a:pt x="1536" y="2042"/>
                    <a:pt x="1208" y="1671"/>
                  </a:cubicBezTo>
                  <a:cubicBezTo>
                    <a:pt x="997" y="1431"/>
                    <a:pt x="882" y="1190"/>
                    <a:pt x="875" y="982"/>
                  </a:cubicBezTo>
                  <a:close/>
                  <a:moveTo>
                    <a:pt x="363" y="0"/>
                  </a:moveTo>
                  <a:lnTo>
                    <a:pt x="175" y="552"/>
                  </a:lnTo>
                  <a:cubicBezTo>
                    <a:pt x="1" y="1065"/>
                    <a:pt x="163" y="1643"/>
                    <a:pt x="634" y="2177"/>
                  </a:cubicBezTo>
                  <a:cubicBezTo>
                    <a:pt x="1052" y="2654"/>
                    <a:pt x="1682" y="3052"/>
                    <a:pt x="2403" y="3297"/>
                  </a:cubicBezTo>
                  <a:lnTo>
                    <a:pt x="18394" y="8734"/>
                  </a:lnTo>
                  <a:cubicBezTo>
                    <a:pt x="18895" y="8906"/>
                    <a:pt x="19386" y="8986"/>
                    <a:pt x="19838" y="8986"/>
                  </a:cubicBezTo>
                  <a:cubicBezTo>
                    <a:pt x="20818" y="8986"/>
                    <a:pt x="21602" y="8602"/>
                    <a:pt x="21834" y="7918"/>
                  </a:cubicBezTo>
                  <a:lnTo>
                    <a:pt x="22021" y="7366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6" name="Google Shape;12216;p48"/>
            <p:cNvSpPr/>
            <p:nvPr/>
          </p:nvSpPr>
          <p:spPr>
            <a:xfrm>
              <a:off x="-415100" y="-249175"/>
              <a:ext cx="538625" cy="222475"/>
            </a:xfrm>
            <a:custGeom>
              <a:avLst/>
              <a:gdLst/>
              <a:ahLst/>
              <a:cxnLst/>
              <a:rect l="l" t="t" r="r" b="b"/>
              <a:pathLst>
                <a:path w="21545" h="8899" extrusionOk="0">
                  <a:moveTo>
                    <a:pt x="606" y="0"/>
                  </a:moveTo>
                  <a:lnTo>
                    <a:pt x="1" y="1779"/>
                  </a:lnTo>
                  <a:lnTo>
                    <a:pt x="20939" y="8899"/>
                  </a:lnTo>
                  <a:lnTo>
                    <a:pt x="21544" y="712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7" name="Google Shape;12217;p48"/>
            <p:cNvSpPr/>
            <p:nvPr/>
          </p:nvSpPr>
          <p:spPr>
            <a:xfrm>
              <a:off x="-426925" y="-261200"/>
              <a:ext cx="562900" cy="246800"/>
            </a:xfrm>
            <a:custGeom>
              <a:avLst/>
              <a:gdLst/>
              <a:ahLst/>
              <a:cxnLst/>
              <a:rect l="l" t="t" r="r" b="b"/>
              <a:pathLst>
                <a:path w="22516" h="9872" extrusionOk="0">
                  <a:moveTo>
                    <a:pt x="1331" y="971"/>
                  </a:moveTo>
                  <a:lnTo>
                    <a:pt x="21544" y="7846"/>
                  </a:lnTo>
                  <a:lnTo>
                    <a:pt x="21186" y="8900"/>
                  </a:lnTo>
                  <a:lnTo>
                    <a:pt x="973" y="2025"/>
                  </a:lnTo>
                  <a:lnTo>
                    <a:pt x="1331" y="971"/>
                  </a:lnTo>
                  <a:close/>
                  <a:moveTo>
                    <a:pt x="852" y="0"/>
                  </a:moveTo>
                  <a:lnTo>
                    <a:pt x="1" y="2504"/>
                  </a:lnTo>
                  <a:lnTo>
                    <a:pt x="21664" y="9871"/>
                  </a:lnTo>
                  <a:lnTo>
                    <a:pt x="22516" y="7368"/>
                  </a:lnTo>
                  <a:lnTo>
                    <a:pt x="8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8" name="Google Shape;12218;p48"/>
            <p:cNvSpPr/>
            <p:nvPr/>
          </p:nvSpPr>
          <p:spPr>
            <a:xfrm>
              <a:off x="-399950" y="-285975"/>
              <a:ext cx="536000" cy="214800"/>
            </a:xfrm>
            <a:custGeom>
              <a:avLst/>
              <a:gdLst/>
              <a:ahLst/>
              <a:cxnLst/>
              <a:rect l="l" t="t" r="r" b="b"/>
              <a:pathLst>
                <a:path w="21440" h="8592" extrusionOk="0">
                  <a:moveTo>
                    <a:pt x="501" y="0"/>
                  </a:moveTo>
                  <a:lnTo>
                    <a:pt x="0" y="1472"/>
                  </a:lnTo>
                  <a:lnTo>
                    <a:pt x="20938" y="8592"/>
                  </a:lnTo>
                  <a:lnTo>
                    <a:pt x="21439" y="7120"/>
                  </a:lnTo>
                  <a:lnTo>
                    <a:pt x="50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9" name="Google Shape;12219;p48"/>
            <p:cNvSpPr/>
            <p:nvPr/>
          </p:nvSpPr>
          <p:spPr>
            <a:xfrm>
              <a:off x="-411775" y="-298050"/>
              <a:ext cx="560275" cy="239200"/>
            </a:xfrm>
            <a:custGeom>
              <a:avLst/>
              <a:gdLst/>
              <a:ahLst/>
              <a:cxnLst/>
              <a:rect l="l" t="t" r="r" b="b"/>
              <a:pathLst>
                <a:path w="22411" h="9568" extrusionOk="0">
                  <a:moveTo>
                    <a:pt x="1226" y="973"/>
                  </a:moveTo>
                  <a:lnTo>
                    <a:pt x="21439" y="7848"/>
                  </a:lnTo>
                  <a:lnTo>
                    <a:pt x="21185" y="8595"/>
                  </a:lnTo>
                  <a:lnTo>
                    <a:pt x="972" y="1720"/>
                  </a:lnTo>
                  <a:lnTo>
                    <a:pt x="1226" y="973"/>
                  </a:lnTo>
                  <a:close/>
                  <a:moveTo>
                    <a:pt x="747" y="1"/>
                  </a:moveTo>
                  <a:lnTo>
                    <a:pt x="0" y="2199"/>
                  </a:lnTo>
                  <a:lnTo>
                    <a:pt x="21663" y="9567"/>
                  </a:lnTo>
                  <a:lnTo>
                    <a:pt x="22410" y="7369"/>
                  </a:lnTo>
                  <a:lnTo>
                    <a:pt x="74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0" name="Google Shape;12220;p48"/>
            <p:cNvSpPr/>
            <p:nvPr/>
          </p:nvSpPr>
          <p:spPr>
            <a:xfrm>
              <a:off x="-310275" y="-138000"/>
              <a:ext cx="262375" cy="233375"/>
            </a:xfrm>
            <a:custGeom>
              <a:avLst/>
              <a:gdLst/>
              <a:ahLst/>
              <a:cxnLst/>
              <a:rect l="l" t="t" r="r" b="b"/>
              <a:pathLst>
                <a:path w="10495" h="9335" extrusionOk="0">
                  <a:moveTo>
                    <a:pt x="5246" y="1"/>
                  </a:moveTo>
                  <a:cubicBezTo>
                    <a:pt x="3303" y="1"/>
                    <a:pt x="1490" y="1224"/>
                    <a:pt x="831" y="3165"/>
                  </a:cubicBezTo>
                  <a:cubicBezTo>
                    <a:pt x="0" y="5606"/>
                    <a:pt x="1305" y="8255"/>
                    <a:pt x="3745" y="9086"/>
                  </a:cubicBezTo>
                  <a:cubicBezTo>
                    <a:pt x="4243" y="9255"/>
                    <a:pt x="4749" y="9335"/>
                    <a:pt x="5247" y="9335"/>
                  </a:cubicBezTo>
                  <a:cubicBezTo>
                    <a:pt x="7189" y="9335"/>
                    <a:pt x="9003" y="8112"/>
                    <a:pt x="9664" y="6170"/>
                  </a:cubicBezTo>
                  <a:cubicBezTo>
                    <a:pt x="10494" y="3731"/>
                    <a:pt x="9190" y="1080"/>
                    <a:pt x="6750" y="251"/>
                  </a:cubicBezTo>
                  <a:cubicBezTo>
                    <a:pt x="6251" y="81"/>
                    <a:pt x="5744" y="1"/>
                    <a:pt x="52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1" name="Google Shape;12221;p48"/>
            <p:cNvSpPr/>
            <p:nvPr/>
          </p:nvSpPr>
          <p:spPr>
            <a:xfrm>
              <a:off x="-321000" y="-147550"/>
              <a:ext cx="272175" cy="252500"/>
            </a:xfrm>
            <a:custGeom>
              <a:avLst/>
              <a:gdLst/>
              <a:ahLst/>
              <a:cxnLst/>
              <a:rect l="l" t="t" r="r" b="b"/>
              <a:pathLst>
                <a:path w="10887" h="10100" extrusionOk="0">
                  <a:moveTo>
                    <a:pt x="5680" y="768"/>
                  </a:moveTo>
                  <a:cubicBezTo>
                    <a:pt x="7060" y="769"/>
                    <a:pt x="8355" y="1436"/>
                    <a:pt x="9159" y="2558"/>
                  </a:cubicBezTo>
                  <a:cubicBezTo>
                    <a:pt x="9962" y="3681"/>
                    <a:pt x="10175" y="5122"/>
                    <a:pt x="9730" y="6429"/>
                  </a:cubicBezTo>
                  <a:cubicBezTo>
                    <a:pt x="9125" y="8209"/>
                    <a:pt x="7456" y="9333"/>
                    <a:pt x="5673" y="9333"/>
                  </a:cubicBezTo>
                  <a:cubicBezTo>
                    <a:pt x="5216" y="9333"/>
                    <a:pt x="4753" y="9260"/>
                    <a:pt x="4297" y="9105"/>
                  </a:cubicBezTo>
                  <a:cubicBezTo>
                    <a:pt x="2061" y="8344"/>
                    <a:pt x="862" y="5907"/>
                    <a:pt x="1622" y="3672"/>
                  </a:cubicBezTo>
                  <a:cubicBezTo>
                    <a:pt x="2228" y="1891"/>
                    <a:pt x="3896" y="768"/>
                    <a:pt x="5680" y="768"/>
                  </a:cubicBezTo>
                  <a:close/>
                  <a:moveTo>
                    <a:pt x="5680" y="1"/>
                  </a:moveTo>
                  <a:cubicBezTo>
                    <a:pt x="3578" y="1"/>
                    <a:pt x="1611" y="1326"/>
                    <a:pt x="897" y="3424"/>
                  </a:cubicBezTo>
                  <a:cubicBezTo>
                    <a:pt x="1" y="6059"/>
                    <a:pt x="1416" y="8933"/>
                    <a:pt x="4051" y="9830"/>
                  </a:cubicBezTo>
                  <a:cubicBezTo>
                    <a:pt x="4572" y="10008"/>
                    <a:pt x="5120" y="10099"/>
                    <a:pt x="5672" y="10099"/>
                  </a:cubicBezTo>
                  <a:cubicBezTo>
                    <a:pt x="7775" y="10099"/>
                    <a:pt x="9742" y="8774"/>
                    <a:pt x="10456" y="6675"/>
                  </a:cubicBezTo>
                  <a:cubicBezTo>
                    <a:pt x="10887" y="5408"/>
                    <a:pt x="10796" y="4021"/>
                    <a:pt x="10206" y="2820"/>
                  </a:cubicBezTo>
                  <a:cubicBezTo>
                    <a:pt x="9614" y="1618"/>
                    <a:pt x="8570" y="701"/>
                    <a:pt x="7302" y="270"/>
                  </a:cubicBezTo>
                  <a:cubicBezTo>
                    <a:pt x="6765" y="88"/>
                    <a:pt x="6218" y="1"/>
                    <a:pt x="56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2" name="Google Shape;12222;p48"/>
            <p:cNvSpPr/>
            <p:nvPr/>
          </p:nvSpPr>
          <p:spPr>
            <a:xfrm>
              <a:off x="-267150" y="-99625"/>
              <a:ext cx="176100" cy="156650"/>
            </a:xfrm>
            <a:custGeom>
              <a:avLst/>
              <a:gdLst/>
              <a:ahLst/>
              <a:cxnLst/>
              <a:rect l="l" t="t" r="r" b="b"/>
              <a:pathLst>
                <a:path w="7044" h="6266" extrusionOk="0">
                  <a:moveTo>
                    <a:pt x="3521" y="1"/>
                  </a:moveTo>
                  <a:cubicBezTo>
                    <a:pt x="2218" y="1"/>
                    <a:pt x="1001" y="821"/>
                    <a:pt x="557" y="2124"/>
                  </a:cubicBezTo>
                  <a:cubicBezTo>
                    <a:pt x="1" y="3763"/>
                    <a:pt x="876" y="5540"/>
                    <a:pt x="2514" y="6098"/>
                  </a:cubicBezTo>
                  <a:cubicBezTo>
                    <a:pt x="2848" y="6211"/>
                    <a:pt x="3188" y="6265"/>
                    <a:pt x="3522" y="6265"/>
                  </a:cubicBezTo>
                  <a:cubicBezTo>
                    <a:pt x="4826" y="6265"/>
                    <a:pt x="6043" y="5445"/>
                    <a:pt x="6486" y="4141"/>
                  </a:cubicBezTo>
                  <a:cubicBezTo>
                    <a:pt x="7044" y="2504"/>
                    <a:pt x="6168" y="726"/>
                    <a:pt x="4531" y="169"/>
                  </a:cubicBezTo>
                  <a:cubicBezTo>
                    <a:pt x="4196" y="55"/>
                    <a:pt x="3856" y="1"/>
                    <a:pt x="35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3" name="Google Shape;12223;p48"/>
            <p:cNvSpPr/>
            <p:nvPr/>
          </p:nvSpPr>
          <p:spPr>
            <a:xfrm>
              <a:off x="-266725" y="-105975"/>
              <a:ext cx="182850" cy="169350"/>
            </a:xfrm>
            <a:custGeom>
              <a:avLst/>
              <a:gdLst/>
              <a:ahLst/>
              <a:cxnLst/>
              <a:rect l="l" t="t" r="r" b="b"/>
              <a:pathLst>
                <a:path w="7314" h="6774" extrusionOk="0">
                  <a:moveTo>
                    <a:pt x="3507" y="510"/>
                  </a:moveTo>
                  <a:cubicBezTo>
                    <a:pt x="3822" y="510"/>
                    <a:pt x="4134" y="563"/>
                    <a:pt x="4432" y="664"/>
                  </a:cubicBezTo>
                  <a:cubicBezTo>
                    <a:pt x="5932" y="1175"/>
                    <a:pt x="6738" y="2811"/>
                    <a:pt x="6228" y="4313"/>
                  </a:cubicBezTo>
                  <a:cubicBezTo>
                    <a:pt x="5821" y="5508"/>
                    <a:pt x="4699" y="6263"/>
                    <a:pt x="3501" y="6263"/>
                  </a:cubicBezTo>
                  <a:cubicBezTo>
                    <a:pt x="3195" y="6263"/>
                    <a:pt x="2884" y="6214"/>
                    <a:pt x="2579" y="6110"/>
                  </a:cubicBezTo>
                  <a:cubicBezTo>
                    <a:pt x="1075" y="5598"/>
                    <a:pt x="271" y="3965"/>
                    <a:pt x="782" y="2461"/>
                  </a:cubicBezTo>
                  <a:cubicBezTo>
                    <a:pt x="1189" y="1265"/>
                    <a:pt x="2310" y="510"/>
                    <a:pt x="3507" y="510"/>
                  </a:cubicBezTo>
                  <a:close/>
                  <a:moveTo>
                    <a:pt x="3504" y="0"/>
                  </a:moveTo>
                  <a:cubicBezTo>
                    <a:pt x="2899" y="0"/>
                    <a:pt x="2297" y="163"/>
                    <a:pt x="1766" y="481"/>
                  </a:cubicBezTo>
                  <a:cubicBezTo>
                    <a:pt x="912" y="992"/>
                    <a:pt x="326" y="1851"/>
                    <a:pt x="163" y="2833"/>
                  </a:cubicBezTo>
                  <a:cubicBezTo>
                    <a:pt x="1" y="3815"/>
                    <a:pt x="277" y="4817"/>
                    <a:pt x="920" y="5577"/>
                  </a:cubicBezTo>
                  <a:cubicBezTo>
                    <a:pt x="1563" y="6336"/>
                    <a:pt x="2507" y="6774"/>
                    <a:pt x="3502" y="6774"/>
                  </a:cubicBezTo>
                  <a:cubicBezTo>
                    <a:pt x="4913" y="6774"/>
                    <a:pt x="6232" y="5886"/>
                    <a:pt x="6711" y="4477"/>
                  </a:cubicBezTo>
                  <a:cubicBezTo>
                    <a:pt x="7313" y="2710"/>
                    <a:pt x="6363" y="782"/>
                    <a:pt x="4596" y="181"/>
                  </a:cubicBezTo>
                  <a:cubicBezTo>
                    <a:pt x="4240" y="60"/>
                    <a:pt x="3872" y="0"/>
                    <a:pt x="35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4" name="Google Shape;12224;p48"/>
            <p:cNvSpPr/>
            <p:nvPr/>
          </p:nvSpPr>
          <p:spPr>
            <a:xfrm>
              <a:off x="-239550" y="-85675"/>
              <a:ext cx="86425" cy="46725"/>
            </a:xfrm>
            <a:custGeom>
              <a:avLst/>
              <a:gdLst/>
              <a:ahLst/>
              <a:cxnLst/>
              <a:rect l="l" t="t" r="r" b="b"/>
              <a:pathLst>
                <a:path w="3457" h="1869" extrusionOk="0">
                  <a:moveTo>
                    <a:pt x="2411" y="1"/>
                  </a:moveTo>
                  <a:cubicBezTo>
                    <a:pt x="1428" y="1"/>
                    <a:pt x="505" y="566"/>
                    <a:pt x="77" y="1508"/>
                  </a:cubicBezTo>
                  <a:cubicBezTo>
                    <a:pt x="0" y="1677"/>
                    <a:pt x="124" y="1868"/>
                    <a:pt x="309" y="1868"/>
                  </a:cubicBezTo>
                  <a:cubicBezTo>
                    <a:pt x="410" y="1868"/>
                    <a:pt x="501" y="1810"/>
                    <a:pt x="542" y="1719"/>
                  </a:cubicBezTo>
                  <a:cubicBezTo>
                    <a:pt x="882" y="965"/>
                    <a:pt x="1626" y="511"/>
                    <a:pt x="2412" y="511"/>
                  </a:cubicBezTo>
                  <a:cubicBezTo>
                    <a:pt x="2635" y="511"/>
                    <a:pt x="2860" y="547"/>
                    <a:pt x="3081" y="623"/>
                  </a:cubicBezTo>
                  <a:cubicBezTo>
                    <a:pt x="3110" y="633"/>
                    <a:pt x="3139" y="638"/>
                    <a:pt x="3168" y="638"/>
                  </a:cubicBezTo>
                  <a:cubicBezTo>
                    <a:pt x="3274" y="638"/>
                    <a:pt x="3374" y="572"/>
                    <a:pt x="3411" y="465"/>
                  </a:cubicBezTo>
                  <a:cubicBezTo>
                    <a:pt x="3456" y="330"/>
                    <a:pt x="3382" y="183"/>
                    <a:pt x="3247" y="140"/>
                  </a:cubicBezTo>
                  <a:cubicBezTo>
                    <a:pt x="2970" y="46"/>
                    <a:pt x="2688" y="1"/>
                    <a:pt x="24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5" name="Google Shape;12225;p48"/>
            <p:cNvSpPr/>
            <p:nvPr/>
          </p:nvSpPr>
          <p:spPr>
            <a:xfrm>
              <a:off x="-243525" y="-26275"/>
              <a:ext cx="18450" cy="34175"/>
            </a:xfrm>
            <a:custGeom>
              <a:avLst/>
              <a:gdLst/>
              <a:ahLst/>
              <a:cxnLst/>
              <a:rect l="l" t="t" r="r" b="b"/>
              <a:pathLst>
                <a:path w="738" h="1367" extrusionOk="0">
                  <a:moveTo>
                    <a:pt x="253" y="1"/>
                  </a:moveTo>
                  <a:cubicBezTo>
                    <a:pt x="111" y="4"/>
                    <a:pt x="1" y="122"/>
                    <a:pt x="4" y="263"/>
                  </a:cubicBezTo>
                  <a:cubicBezTo>
                    <a:pt x="12" y="589"/>
                    <a:pt x="83" y="912"/>
                    <a:pt x="213" y="1212"/>
                  </a:cubicBezTo>
                  <a:cubicBezTo>
                    <a:pt x="253" y="1306"/>
                    <a:pt x="345" y="1367"/>
                    <a:pt x="447" y="1367"/>
                  </a:cubicBezTo>
                  <a:cubicBezTo>
                    <a:pt x="482" y="1367"/>
                    <a:pt x="516" y="1360"/>
                    <a:pt x="548" y="1346"/>
                  </a:cubicBezTo>
                  <a:cubicBezTo>
                    <a:pt x="677" y="1290"/>
                    <a:pt x="737" y="1140"/>
                    <a:pt x="682" y="1011"/>
                  </a:cubicBezTo>
                  <a:cubicBezTo>
                    <a:pt x="578" y="769"/>
                    <a:pt x="522" y="512"/>
                    <a:pt x="515" y="249"/>
                  </a:cubicBezTo>
                  <a:cubicBezTo>
                    <a:pt x="511" y="111"/>
                    <a:pt x="398" y="1"/>
                    <a:pt x="2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6" name="Google Shape;12226;p48"/>
            <p:cNvSpPr/>
            <p:nvPr/>
          </p:nvSpPr>
          <p:spPr>
            <a:xfrm>
              <a:off x="-68125" y="-254800"/>
              <a:ext cx="118400" cy="103075"/>
            </a:xfrm>
            <a:custGeom>
              <a:avLst/>
              <a:gdLst/>
              <a:ahLst/>
              <a:cxnLst/>
              <a:rect l="l" t="t" r="r" b="b"/>
              <a:pathLst>
                <a:path w="4736" h="4123" extrusionOk="0">
                  <a:moveTo>
                    <a:pt x="967" y="1"/>
                  </a:moveTo>
                  <a:lnTo>
                    <a:pt x="1" y="2841"/>
                  </a:lnTo>
                  <a:lnTo>
                    <a:pt x="3769" y="4123"/>
                  </a:lnTo>
                  <a:lnTo>
                    <a:pt x="4735" y="1282"/>
                  </a:lnTo>
                  <a:lnTo>
                    <a:pt x="967" y="1"/>
                  </a:lnTo>
                  <a:close/>
                </a:path>
              </a:pathLst>
            </a:custGeom>
            <a:solidFill>
              <a:srgbClr val="564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7" name="Google Shape;12227;p48"/>
            <p:cNvSpPr/>
            <p:nvPr/>
          </p:nvSpPr>
          <p:spPr>
            <a:xfrm>
              <a:off x="-76225" y="-262900"/>
              <a:ext cx="134575" cy="119275"/>
            </a:xfrm>
            <a:custGeom>
              <a:avLst/>
              <a:gdLst/>
              <a:ahLst/>
              <a:cxnLst/>
              <a:rect l="l" t="t" r="r" b="b"/>
              <a:pathLst>
                <a:path w="5383" h="4771" extrusionOk="0">
                  <a:moveTo>
                    <a:pt x="1450" y="648"/>
                  </a:moveTo>
                  <a:lnTo>
                    <a:pt x="4735" y="1766"/>
                  </a:lnTo>
                  <a:lnTo>
                    <a:pt x="3934" y="4123"/>
                  </a:lnTo>
                  <a:lnTo>
                    <a:pt x="649" y="3005"/>
                  </a:lnTo>
                  <a:lnTo>
                    <a:pt x="1450" y="648"/>
                  </a:lnTo>
                  <a:close/>
                  <a:moveTo>
                    <a:pt x="1131" y="1"/>
                  </a:moveTo>
                  <a:lnTo>
                    <a:pt x="1" y="3325"/>
                  </a:lnTo>
                  <a:lnTo>
                    <a:pt x="4253" y="4770"/>
                  </a:lnTo>
                  <a:lnTo>
                    <a:pt x="5383" y="1447"/>
                  </a:lnTo>
                  <a:lnTo>
                    <a:pt x="11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8" name="Google Shape;12228;p48"/>
            <p:cNvSpPr/>
            <p:nvPr/>
          </p:nvSpPr>
          <p:spPr>
            <a:xfrm>
              <a:off x="-43925" y="-233625"/>
              <a:ext cx="69625" cy="60575"/>
            </a:xfrm>
            <a:custGeom>
              <a:avLst/>
              <a:gdLst/>
              <a:ahLst/>
              <a:cxnLst/>
              <a:rect l="l" t="t" r="r" b="b"/>
              <a:pathLst>
                <a:path w="2785" h="2423" extrusionOk="0">
                  <a:moveTo>
                    <a:pt x="569" y="1"/>
                  </a:moveTo>
                  <a:lnTo>
                    <a:pt x="1" y="1670"/>
                  </a:lnTo>
                  <a:lnTo>
                    <a:pt x="2216" y="2423"/>
                  </a:lnTo>
                  <a:lnTo>
                    <a:pt x="2784" y="753"/>
                  </a:lnTo>
                  <a:lnTo>
                    <a:pt x="5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9" name="Google Shape;12229;p48"/>
            <p:cNvSpPr/>
            <p:nvPr/>
          </p:nvSpPr>
          <p:spPr>
            <a:xfrm>
              <a:off x="-51825" y="-241625"/>
              <a:ext cx="85775" cy="76750"/>
            </a:xfrm>
            <a:custGeom>
              <a:avLst/>
              <a:gdLst/>
              <a:ahLst/>
              <a:cxnLst/>
              <a:rect l="l" t="t" r="r" b="b"/>
              <a:pathLst>
                <a:path w="3431" h="3070" extrusionOk="0">
                  <a:moveTo>
                    <a:pt x="1052" y="647"/>
                  </a:moveTo>
                  <a:lnTo>
                    <a:pt x="2783" y="1236"/>
                  </a:lnTo>
                  <a:lnTo>
                    <a:pt x="2380" y="2422"/>
                  </a:lnTo>
                  <a:lnTo>
                    <a:pt x="649" y="1833"/>
                  </a:lnTo>
                  <a:lnTo>
                    <a:pt x="1052" y="647"/>
                  </a:lnTo>
                  <a:close/>
                  <a:moveTo>
                    <a:pt x="733" y="0"/>
                  </a:moveTo>
                  <a:lnTo>
                    <a:pt x="1" y="2152"/>
                  </a:lnTo>
                  <a:lnTo>
                    <a:pt x="2699" y="3070"/>
                  </a:lnTo>
                  <a:lnTo>
                    <a:pt x="3431" y="917"/>
                  </a:lnTo>
                  <a:lnTo>
                    <a:pt x="733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0" name="Google Shape;12230;p48"/>
            <p:cNvSpPr/>
            <p:nvPr/>
          </p:nvSpPr>
          <p:spPr>
            <a:xfrm>
              <a:off x="-404525" y="-257425"/>
              <a:ext cx="530850" cy="199650"/>
            </a:xfrm>
            <a:custGeom>
              <a:avLst/>
              <a:gdLst/>
              <a:ahLst/>
              <a:cxnLst/>
              <a:rect l="l" t="t" r="r" b="b"/>
              <a:pathLst>
                <a:path w="21234" h="7986" extrusionOk="0">
                  <a:moveTo>
                    <a:pt x="295" y="1"/>
                  </a:moveTo>
                  <a:lnTo>
                    <a:pt x="1" y="866"/>
                  </a:lnTo>
                  <a:lnTo>
                    <a:pt x="20939" y="7986"/>
                  </a:lnTo>
                  <a:lnTo>
                    <a:pt x="21233" y="7121"/>
                  </a:lnTo>
                  <a:lnTo>
                    <a:pt x="2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1" name="Google Shape;12231;p48"/>
            <p:cNvSpPr/>
            <p:nvPr/>
          </p:nvSpPr>
          <p:spPr>
            <a:xfrm>
              <a:off x="-412300" y="-265400"/>
              <a:ext cx="547025" cy="215875"/>
            </a:xfrm>
            <a:custGeom>
              <a:avLst/>
              <a:gdLst/>
              <a:ahLst/>
              <a:cxnLst/>
              <a:rect l="l" t="t" r="r" b="b"/>
              <a:pathLst>
                <a:path w="21881" h="8635" extrusionOk="0">
                  <a:moveTo>
                    <a:pt x="778" y="648"/>
                  </a:moveTo>
                  <a:lnTo>
                    <a:pt x="21233" y="7606"/>
                  </a:lnTo>
                  <a:lnTo>
                    <a:pt x="21103" y="7987"/>
                  </a:lnTo>
                  <a:lnTo>
                    <a:pt x="648" y="1029"/>
                  </a:lnTo>
                  <a:lnTo>
                    <a:pt x="778" y="648"/>
                  </a:lnTo>
                  <a:close/>
                  <a:moveTo>
                    <a:pt x="459" y="0"/>
                  </a:moveTo>
                  <a:lnTo>
                    <a:pt x="1" y="1349"/>
                  </a:lnTo>
                  <a:lnTo>
                    <a:pt x="21422" y="8634"/>
                  </a:lnTo>
                  <a:lnTo>
                    <a:pt x="21881" y="7287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" name="Google Shape;11801;p47"/>
          <p:cNvGrpSpPr/>
          <p:nvPr/>
        </p:nvGrpSpPr>
        <p:grpSpPr>
          <a:xfrm>
            <a:off x="7770481" y="2001831"/>
            <a:ext cx="416850" cy="411050"/>
            <a:chOff x="-2275450" y="1955300"/>
            <a:chExt cx="416850" cy="411050"/>
          </a:xfrm>
        </p:grpSpPr>
        <p:sp>
          <p:nvSpPr>
            <p:cNvPr id="415" name="Google Shape;11802;p47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1803;p47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1804;p47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1805;p47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9" name="Google Shape;11806;p47"/>
          <p:cNvGrpSpPr/>
          <p:nvPr/>
        </p:nvGrpSpPr>
        <p:grpSpPr>
          <a:xfrm>
            <a:off x="6061869" y="4339650"/>
            <a:ext cx="416850" cy="411050"/>
            <a:chOff x="-2275450" y="1955300"/>
            <a:chExt cx="416850" cy="411050"/>
          </a:xfrm>
        </p:grpSpPr>
        <p:sp>
          <p:nvSpPr>
            <p:cNvPr id="420" name="Google Shape;11807;p47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1808;p47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11809;p47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11810;p47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4" name="Google Shape;11811;p47"/>
          <p:cNvGrpSpPr/>
          <p:nvPr/>
        </p:nvGrpSpPr>
        <p:grpSpPr>
          <a:xfrm>
            <a:off x="3585754" y="227289"/>
            <a:ext cx="416850" cy="411050"/>
            <a:chOff x="-2275450" y="1955300"/>
            <a:chExt cx="416850" cy="411050"/>
          </a:xfrm>
        </p:grpSpPr>
        <p:sp>
          <p:nvSpPr>
            <p:cNvPr id="425" name="Google Shape;11812;p47"/>
            <p:cNvSpPr/>
            <p:nvPr/>
          </p:nvSpPr>
          <p:spPr>
            <a:xfrm>
              <a:off x="-2257000" y="1972675"/>
              <a:ext cx="380225" cy="376300"/>
            </a:xfrm>
            <a:custGeom>
              <a:avLst/>
              <a:gdLst/>
              <a:ahLst/>
              <a:cxnLst/>
              <a:rect l="l" t="t" r="r" b="b"/>
              <a:pathLst>
                <a:path w="15209" h="15052" extrusionOk="0">
                  <a:moveTo>
                    <a:pt x="10032" y="0"/>
                  </a:moveTo>
                  <a:cubicBezTo>
                    <a:pt x="9651" y="0"/>
                    <a:pt x="9272" y="123"/>
                    <a:pt x="8957" y="363"/>
                  </a:cubicBezTo>
                  <a:lnTo>
                    <a:pt x="6470" y="2253"/>
                  </a:lnTo>
                  <a:lnTo>
                    <a:pt x="3503" y="1278"/>
                  </a:lnTo>
                  <a:cubicBezTo>
                    <a:pt x="3321" y="1218"/>
                    <a:pt x="3133" y="1189"/>
                    <a:pt x="2947" y="1189"/>
                  </a:cubicBezTo>
                  <a:cubicBezTo>
                    <a:pt x="2478" y="1189"/>
                    <a:pt x="2020" y="1375"/>
                    <a:pt x="1680" y="1721"/>
                  </a:cubicBezTo>
                  <a:cubicBezTo>
                    <a:pt x="1203" y="2202"/>
                    <a:pt x="1045" y="2913"/>
                    <a:pt x="1270" y="3552"/>
                  </a:cubicBezTo>
                  <a:lnTo>
                    <a:pt x="2300" y="6500"/>
                  </a:lnTo>
                  <a:lnTo>
                    <a:pt x="454" y="9020"/>
                  </a:lnTo>
                  <a:cubicBezTo>
                    <a:pt x="59" y="9561"/>
                    <a:pt x="0" y="10278"/>
                    <a:pt x="304" y="10874"/>
                  </a:cubicBezTo>
                  <a:cubicBezTo>
                    <a:pt x="606" y="11472"/>
                    <a:pt x="1219" y="11848"/>
                    <a:pt x="1888" y="11848"/>
                  </a:cubicBezTo>
                  <a:lnTo>
                    <a:pt x="5050" y="11780"/>
                  </a:lnTo>
                  <a:lnTo>
                    <a:pt x="6877" y="14313"/>
                  </a:lnTo>
                  <a:cubicBezTo>
                    <a:pt x="7211" y="14776"/>
                    <a:pt x="7747" y="15050"/>
                    <a:pt x="8318" y="15051"/>
                  </a:cubicBezTo>
                  <a:cubicBezTo>
                    <a:pt x="8417" y="15051"/>
                    <a:pt x="8516" y="15043"/>
                    <a:pt x="8612" y="15027"/>
                  </a:cubicBezTo>
                  <a:cubicBezTo>
                    <a:pt x="9281" y="14918"/>
                    <a:pt x="9828" y="14435"/>
                    <a:pt x="10021" y="13787"/>
                  </a:cubicBezTo>
                  <a:lnTo>
                    <a:pt x="10920" y="10796"/>
                  </a:lnTo>
                  <a:lnTo>
                    <a:pt x="13894" y="9840"/>
                  </a:lnTo>
                  <a:cubicBezTo>
                    <a:pt x="14538" y="9634"/>
                    <a:pt x="15009" y="9080"/>
                    <a:pt x="15110" y="8410"/>
                  </a:cubicBezTo>
                  <a:cubicBezTo>
                    <a:pt x="15209" y="7741"/>
                    <a:pt x="14920" y="7073"/>
                    <a:pt x="14365" y="6687"/>
                  </a:cubicBezTo>
                  <a:lnTo>
                    <a:pt x="11798" y="4908"/>
                  </a:lnTo>
                  <a:lnTo>
                    <a:pt x="11810" y="1784"/>
                  </a:lnTo>
                  <a:cubicBezTo>
                    <a:pt x="11814" y="1107"/>
                    <a:pt x="11432" y="487"/>
                    <a:pt x="10825" y="187"/>
                  </a:cubicBezTo>
                  <a:cubicBezTo>
                    <a:pt x="10573" y="62"/>
                    <a:pt x="10302" y="0"/>
                    <a:pt x="10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11813;p47"/>
            <p:cNvSpPr/>
            <p:nvPr/>
          </p:nvSpPr>
          <p:spPr>
            <a:xfrm>
              <a:off x="-2275450" y="1955300"/>
              <a:ext cx="416850" cy="411050"/>
            </a:xfrm>
            <a:custGeom>
              <a:avLst/>
              <a:gdLst/>
              <a:ahLst/>
              <a:cxnLst/>
              <a:rect l="l" t="t" r="r" b="b"/>
              <a:pathLst>
                <a:path w="16674" h="16442" extrusionOk="0">
                  <a:moveTo>
                    <a:pt x="10770" y="1389"/>
                  </a:moveTo>
                  <a:lnTo>
                    <a:pt x="10770" y="1391"/>
                  </a:lnTo>
                  <a:cubicBezTo>
                    <a:pt x="10771" y="1391"/>
                    <a:pt x="10771" y="1391"/>
                    <a:pt x="10772" y="1391"/>
                  </a:cubicBezTo>
                  <a:cubicBezTo>
                    <a:pt x="11371" y="1391"/>
                    <a:pt x="11856" y="1878"/>
                    <a:pt x="11853" y="2477"/>
                  </a:cubicBezTo>
                  <a:lnTo>
                    <a:pt x="11841" y="5965"/>
                  </a:lnTo>
                  <a:lnTo>
                    <a:pt x="14707" y="7954"/>
                  </a:lnTo>
                  <a:cubicBezTo>
                    <a:pt x="15045" y="8189"/>
                    <a:pt x="15220" y="8595"/>
                    <a:pt x="15160" y="9003"/>
                  </a:cubicBezTo>
                  <a:cubicBezTo>
                    <a:pt x="15100" y="9410"/>
                    <a:pt x="14812" y="9747"/>
                    <a:pt x="14421" y="9874"/>
                  </a:cubicBezTo>
                  <a:lnTo>
                    <a:pt x="11098" y="10940"/>
                  </a:lnTo>
                  <a:lnTo>
                    <a:pt x="10094" y="14281"/>
                  </a:lnTo>
                  <a:cubicBezTo>
                    <a:pt x="9974" y="14675"/>
                    <a:pt x="9642" y="14967"/>
                    <a:pt x="9235" y="15036"/>
                  </a:cubicBezTo>
                  <a:cubicBezTo>
                    <a:pt x="9175" y="15046"/>
                    <a:pt x="9115" y="15051"/>
                    <a:pt x="9056" y="15051"/>
                  </a:cubicBezTo>
                  <a:cubicBezTo>
                    <a:pt x="8712" y="15051"/>
                    <a:pt x="8383" y="14886"/>
                    <a:pt x="8178" y="14601"/>
                  </a:cubicBezTo>
                  <a:lnTo>
                    <a:pt x="6138" y="11772"/>
                  </a:lnTo>
                  <a:lnTo>
                    <a:pt x="2650" y="11849"/>
                  </a:lnTo>
                  <a:lnTo>
                    <a:pt x="2626" y="11849"/>
                  </a:lnTo>
                  <a:cubicBezTo>
                    <a:pt x="2218" y="11848"/>
                    <a:pt x="1845" y="11618"/>
                    <a:pt x="1662" y="11255"/>
                  </a:cubicBezTo>
                  <a:cubicBezTo>
                    <a:pt x="1477" y="10891"/>
                    <a:pt x="1512" y="10455"/>
                    <a:pt x="1753" y="10126"/>
                  </a:cubicBezTo>
                  <a:lnTo>
                    <a:pt x="3813" y="7312"/>
                  </a:lnTo>
                  <a:lnTo>
                    <a:pt x="2663" y="4018"/>
                  </a:lnTo>
                  <a:cubicBezTo>
                    <a:pt x="2527" y="3629"/>
                    <a:pt x="2624" y="3197"/>
                    <a:pt x="2914" y="2902"/>
                  </a:cubicBezTo>
                  <a:cubicBezTo>
                    <a:pt x="3121" y="2692"/>
                    <a:pt x="3400" y="2578"/>
                    <a:pt x="3686" y="2578"/>
                  </a:cubicBezTo>
                  <a:cubicBezTo>
                    <a:pt x="3799" y="2578"/>
                    <a:pt x="3913" y="2596"/>
                    <a:pt x="4024" y="2632"/>
                  </a:cubicBezTo>
                  <a:lnTo>
                    <a:pt x="7338" y="3722"/>
                  </a:lnTo>
                  <a:lnTo>
                    <a:pt x="10114" y="1611"/>
                  </a:lnTo>
                  <a:cubicBezTo>
                    <a:pt x="10303" y="1467"/>
                    <a:pt x="10533" y="1389"/>
                    <a:pt x="10770" y="1389"/>
                  </a:cubicBezTo>
                  <a:close/>
                  <a:moveTo>
                    <a:pt x="10770" y="1"/>
                  </a:moveTo>
                  <a:cubicBezTo>
                    <a:pt x="10230" y="2"/>
                    <a:pt x="9704" y="178"/>
                    <a:pt x="9273" y="505"/>
                  </a:cubicBezTo>
                  <a:lnTo>
                    <a:pt x="7078" y="2174"/>
                  </a:lnTo>
                  <a:lnTo>
                    <a:pt x="4459" y="1313"/>
                  </a:lnTo>
                  <a:cubicBezTo>
                    <a:pt x="4205" y="1230"/>
                    <a:pt x="3944" y="1189"/>
                    <a:pt x="3686" y="1189"/>
                  </a:cubicBezTo>
                  <a:cubicBezTo>
                    <a:pt x="3033" y="1189"/>
                    <a:pt x="2394" y="1448"/>
                    <a:pt x="1922" y="1929"/>
                  </a:cubicBezTo>
                  <a:cubicBezTo>
                    <a:pt x="1263" y="2600"/>
                    <a:pt x="1042" y="3588"/>
                    <a:pt x="1352" y="4476"/>
                  </a:cubicBezTo>
                  <a:lnTo>
                    <a:pt x="2262" y="7080"/>
                  </a:lnTo>
                  <a:lnTo>
                    <a:pt x="632" y="9305"/>
                  </a:lnTo>
                  <a:cubicBezTo>
                    <a:pt x="83" y="10056"/>
                    <a:pt x="0" y="11053"/>
                    <a:pt x="422" y="11884"/>
                  </a:cubicBezTo>
                  <a:cubicBezTo>
                    <a:pt x="843" y="12714"/>
                    <a:pt x="1696" y="13238"/>
                    <a:pt x="2626" y="13238"/>
                  </a:cubicBezTo>
                  <a:lnTo>
                    <a:pt x="2680" y="13238"/>
                  </a:lnTo>
                  <a:lnTo>
                    <a:pt x="5438" y="13177"/>
                  </a:lnTo>
                  <a:lnTo>
                    <a:pt x="7052" y="15414"/>
                  </a:lnTo>
                  <a:cubicBezTo>
                    <a:pt x="7521" y="16066"/>
                    <a:pt x="8271" y="16441"/>
                    <a:pt x="9057" y="16441"/>
                  </a:cubicBezTo>
                  <a:cubicBezTo>
                    <a:pt x="9193" y="16441"/>
                    <a:pt x="9329" y="16430"/>
                    <a:pt x="9466" y="16407"/>
                  </a:cubicBezTo>
                  <a:cubicBezTo>
                    <a:pt x="10394" y="16251"/>
                    <a:pt x="11153" y="15582"/>
                    <a:pt x="11423" y="14681"/>
                  </a:cubicBezTo>
                  <a:lnTo>
                    <a:pt x="12218" y="12040"/>
                  </a:lnTo>
                  <a:lnTo>
                    <a:pt x="14845" y="11198"/>
                  </a:lnTo>
                  <a:cubicBezTo>
                    <a:pt x="15740" y="10910"/>
                    <a:pt x="16396" y="10138"/>
                    <a:pt x="16534" y="9208"/>
                  </a:cubicBezTo>
                  <a:cubicBezTo>
                    <a:pt x="16673" y="8278"/>
                    <a:pt x="16272" y="7348"/>
                    <a:pt x="15499" y="6812"/>
                  </a:cubicBezTo>
                  <a:lnTo>
                    <a:pt x="13232" y="5240"/>
                  </a:lnTo>
                  <a:lnTo>
                    <a:pt x="13242" y="2483"/>
                  </a:lnTo>
                  <a:cubicBezTo>
                    <a:pt x="13249" y="1541"/>
                    <a:pt x="12718" y="678"/>
                    <a:pt x="11873" y="261"/>
                  </a:cubicBezTo>
                  <a:cubicBezTo>
                    <a:pt x="11529" y="91"/>
                    <a:pt x="11153" y="2"/>
                    <a:pt x="10770" y="2"/>
                  </a:cubicBezTo>
                  <a:lnTo>
                    <a:pt x="10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11814;p47"/>
            <p:cNvSpPr/>
            <p:nvPr/>
          </p:nvSpPr>
          <p:spPr>
            <a:xfrm>
              <a:off x="-2227400" y="2003550"/>
              <a:ext cx="318200" cy="314525"/>
            </a:xfrm>
            <a:custGeom>
              <a:avLst/>
              <a:gdLst/>
              <a:ahLst/>
              <a:cxnLst/>
              <a:rect l="l" t="t" r="r" b="b"/>
              <a:pathLst>
                <a:path w="12728" h="12581" extrusionOk="0">
                  <a:moveTo>
                    <a:pt x="8840" y="0"/>
                  </a:moveTo>
                  <a:cubicBezTo>
                    <a:pt x="8729" y="0"/>
                    <a:pt x="8616" y="35"/>
                    <a:pt x="8515" y="112"/>
                  </a:cubicBezTo>
                  <a:lnTo>
                    <a:pt x="5512" y="2397"/>
                  </a:lnTo>
                  <a:lnTo>
                    <a:pt x="1928" y="1216"/>
                  </a:lnTo>
                  <a:cubicBezTo>
                    <a:pt x="1870" y="1198"/>
                    <a:pt x="1812" y="1189"/>
                    <a:pt x="1756" y="1189"/>
                  </a:cubicBezTo>
                  <a:cubicBezTo>
                    <a:pt x="1402" y="1189"/>
                    <a:pt x="1119" y="1543"/>
                    <a:pt x="1247" y="1910"/>
                  </a:cubicBezTo>
                  <a:lnTo>
                    <a:pt x="2491" y="5472"/>
                  </a:lnTo>
                  <a:lnTo>
                    <a:pt x="262" y="8516"/>
                  </a:lnTo>
                  <a:cubicBezTo>
                    <a:pt x="1" y="8873"/>
                    <a:pt x="256" y="9377"/>
                    <a:pt x="699" y="9377"/>
                  </a:cubicBezTo>
                  <a:lnTo>
                    <a:pt x="4483" y="9295"/>
                  </a:lnTo>
                  <a:lnTo>
                    <a:pt x="6690" y="12355"/>
                  </a:lnTo>
                  <a:cubicBezTo>
                    <a:pt x="6791" y="12496"/>
                    <a:pt x="6955" y="12580"/>
                    <a:pt x="7129" y="12580"/>
                  </a:cubicBezTo>
                  <a:cubicBezTo>
                    <a:pt x="7159" y="12580"/>
                    <a:pt x="7189" y="12578"/>
                    <a:pt x="7219" y="12572"/>
                  </a:cubicBezTo>
                  <a:cubicBezTo>
                    <a:pt x="7422" y="12538"/>
                    <a:pt x="7588" y="12392"/>
                    <a:pt x="7647" y="12195"/>
                  </a:cubicBezTo>
                  <a:lnTo>
                    <a:pt x="8735" y="8581"/>
                  </a:lnTo>
                  <a:lnTo>
                    <a:pt x="12328" y="7429"/>
                  </a:lnTo>
                  <a:cubicBezTo>
                    <a:pt x="12524" y="7365"/>
                    <a:pt x="12667" y="7196"/>
                    <a:pt x="12697" y="6993"/>
                  </a:cubicBezTo>
                  <a:cubicBezTo>
                    <a:pt x="12727" y="6789"/>
                    <a:pt x="12639" y="6586"/>
                    <a:pt x="12471" y="6468"/>
                  </a:cubicBezTo>
                  <a:lnTo>
                    <a:pt x="9370" y="4318"/>
                  </a:lnTo>
                  <a:lnTo>
                    <a:pt x="9384" y="545"/>
                  </a:lnTo>
                  <a:cubicBezTo>
                    <a:pt x="9385" y="223"/>
                    <a:pt x="9121" y="0"/>
                    <a:pt x="8840" y="0"/>
                  </a:cubicBezTo>
                  <a:close/>
                </a:path>
              </a:pathLst>
            </a:custGeom>
            <a:solidFill>
              <a:srgbClr val="F2E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11815;p47"/>
            <p:cNvSpPr/>
            <p:nvPr/>
          </p:nvSpPr>
          <p:spPr>
            <a:xfrm>
              <a:off x="-2238675" y="1990025"/>
              <a:ext cx="343575" cy="341550"/>
            </a:xfrm>
            <a:custGeom>
              <a:avLst/>
              <a:gdLst/>
              <a:ahLst/>
              <a:cxnLst/>
              <a:rect l="l" t="t" r="r" b="b"/>
              <a:pathLst>
                <a:path w="13743" h="13662" extrusionOk="0">
                  <a:moveTo>
                    <a:pt x="9293" y="1084"/>
                  </a:moveTo>
                  <a:lnTo>
                    <a:pt x="9280" y="5142"/>
                  </a:lnTo>
                  <a:lnTo>
                    <a:pt x="12614" y="7454"/>
                  </a:lnTo>
                  <a:lnTo>
                    <a:pt x="8749" y="8694"/>
                  </a:lnTo>
                  <a:lnTo>
                    <a:pt x="7581" y="12580"/>
                  </a:lnTo>
                  <a:lnTo>
                    <a:pt x="5208" y="9288"/>
                  </a:lnTo>
                  <a:lnTo>
                    <a:pt x="1151" y="9377"/>
                  </a:lnTo>
                  <a:lnTo>
                    <a:pt x="3548" y="6103"/>
                  </a:lnTo>
                  <a:lnTo>
                    <a:pt x="2210" y="2272"/>
                  </a:lnTo>
                  <a:lnTo>
                    <a:pt x="6064" y="3540"/>
                  </a:lnTo>
                  <a:lnTo>
                    <a:pt x="9293" y="1084"/>
                  </a:lnTo>
                  <a:close/>
                  <a:moveTo>
                    <a:pt x="9294" y="0"/>
                  </a:moveTo>
                  <a:cubicBezTo>
                    <a:pt x="9057" y="0"/>
                    <a:pt x="8827" y="78"/>
                    <a:pt x="8639" y="222"/>
                  </a:cubicBezTo>
                  <a:lnTo>
                    <a:pt x="5862" y="2333"/>
                  </a:lnTo>
                  <a:lnTo>
                    <a:pt x="2548" y="1243"/>
                  </a:lnTo>
                  <a:cubicBezTo>
                    <a:pt x="2437" y="1207"/>
                    <a:pt x="2323" y="1189"/>
                    <a:pt x="2210" y="1189"/>
                  </a:cubicBezTo>
                  <a:cubicBezTo>
                    <a:pt x="1924" y="1189"/>
                    <a:pt x="1644" y="1303"/>
                    <a:pt x="1437" y="1513"/>
                  </a:cubicBezTo>
                  <a:cubicBezTo>
                    <a:pt x="1149" y="1808"/>
                    <a:pt x="1052" y="2240"/>
                    <a:pt x="1187" y="2629"/>
                  </a:cubicBezTo>
                  <a:lnTo>
                    <a:pt x="2337" y="5923"/>
                  </a:lnTo>
                  <a:lnTo>
                    <a:pt x="276" y="8737"/>
                  </a:lnTo>
                  <a:cubicBezTo>
                    <a:pt x="36" y="9066"/>
                    <a:pt x="0" y="9503"/>
                    <a:pt x="184" y="9867"/>
                  </a:cubicBezTo>
                  <a:cubicBezTo>
                    <a:pt x="369" y="10229"/>
                    <a:pt x="742" y="10460"/>
                    <a:pt x="1150" y="10460"/>
                  </a:cubicBezTo>
                  <a:lnTo>
                    <a:pt x="1174" y="10460"/>
                  </a:lnTo>
                  <a:lnTo>
                    <a:pt x="4661" y="10383"/>
                  </a:lnTo>
                  <a:lnTo>
                    <a:pt x="6702" y="13213"/>
                  </a:lnTo>
                  <a:cubicBezTo>
                    <a:pt x="6907" y="13498"/>
                    <a:pt x="7235" y="13662"/>
                    <a:pt x="7578" y="13662"/>
                  </a:cubicBezTo>
                  <a:cubicBezTo>
                    <a:pt x="7638" y="13662"/>
                    <a:pt x="7698" y="13657"/>
                    <a:pt x="7759" y="13647"/>
                  </a:cubicBezTo>
                  <a:cubicBezTo>
                    <a:pt x="8164" y="13579"/>
                    <a:pt x="8497" y="13286"/>
                    <a:pt x="8616" y="12892"/>
                  </a:cubicBezTo>
                  <a:lnTo>
                    <a:pt x="9622" y="9551"/>
                  </a:lnTo>
                  <a:lnTo>
                    <a:pt x="12942" y="8485"/>
                  </a:lnTo>
                  <a:cubicBezTo>
                    <a:pt x="13334" y="8359"/>
                    <a:pt x="13622" y="8021"/>
                    <a:pt x="13682" y="7614"/>
                  </a:cubicBezTo>
                  <a:cubicBezTo>
                    <a:pt x="13743" y="7207"/>
                    <a:pt x="13567" y="6800"/>
                    <a:pt x="13228" y="6565"/>
                  </a:cubicBezTo>
                  <a:lnTo>
                    <a:pt x="10362" y="4576"/>
                  </a:lnTo>
                  <a:lnTo>
                    <a:pt x="10375" y="1088"/>
                  </a:lnTo>
                  <a:cubicBezTo>
                    <a:pt x="10377" y="488"/>
                    <a:pt x="9892" y="2"/>
                    <a:pt x="9292" y="2"/>
                  </a:cubicBezTo>
                  <a:lnTo>
                    <a:pt x="92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68005" y="253119"/>
            <a:ext cx="3713700" cy="1490983"/>
          </a:xfrm>
        </p:spPr>
        <p:txBody>
          <a:bodyPr/>
          <a:lstStyle/>
          <a:p>
            <a:r>
              <a:rPr lang="ru-RU" b="1" dirty="0">
                <a:latin typeface="TrueType"/>
              </a:rPr>
              <a:t>Спасибо за внимание!</a:t>
            </a:r>
            <a:endParaRPr lang="ru-RU" b="1" dirty="0">
              <a:latin typeface="TrueTyp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023" y="1057822"/>
            <a:ext cx="1159626" cy="8787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661" y="3365943"/>
            <a:ext cx="1950387" cy="15142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Pop Art Resume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5F94"/>
      </a:accent1>
      <a:accent2>
        <a:srgbClr val="00CEC9"/>
      </a:accent2>
      <a:accent3>
        <a:srgbClr val="FFE328"/>
      </a:accent3>
      <a:accent4>
        <a:srgbClr val="FE9D9D"/>
      </a:accent4>
      <a:accent5>
        <a:srgbClr val="F1C232"/>
      </a:accent5>
      <a:accent6>
        <a:srgbClr val="DC4678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lt1"/>
        </a:solidFill>
        <a:ln w="38100" cap="flat" cmpd="sng">
          <a:solidFill>
            <a:schemeClr val="dk1"/>
          </a:solidFill>
          <a:prstDash val="solid"/>
          <a:round/>
          <a:headEnd type="none" w="sm" len="sm"/>
          <a:tailEnd type="none" w="sm" len="sm"/>
        </a:ln>
      </a:spPr>
      <a:bodyPr spcFirstLastPara="1" wrap="square" lIns="91425" tIns="91425" rIns="91425" bIns="91425" anchor="ctr" anchorCtr="0">
        <a:noAutofit/>
      </a:bodyPr>
      <a:lstStyle>
        <a:defPPr marL="0" indent="0" algn="l" rtl="0">
          <a:spcBef>
            <a:spcPts val="0"/>
          </a:spcBef>
          <a:spcAft>
            <a:spcPts val="0"/>
          </a:spcAft>
          <a:buNone/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310</Words>
  <Application>Microsoft Office PowerPoint</Application>
  <PresentationFormat>Экран (16:9)</PresentationFormat>
  <Paragraphs>71</Paragraphs>
  <Slides>18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Luckiest Guy</vt:lpstr>
      <vt:lpstr>Times New Roman</vt:lpstr>
      <vt:lpstr>Arial</vt:lpstr>
      <vt:lpstr>TrueType</vt:lpstr>
      <vt:lpstr>Didact Gothic</vt:lpstr>
      <vt:lpstr>Calibri</vt:lpstr>
      <vt:lpstr>Muli Regular</vt:lpstr>
      <vt:lpstr>Bangers</vt:lpstr>
      <vt:lpstr>Pop Art Resume by Slidesgo</vt:lpstr>
      <vt:lpstr>«Мульти-пульти»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Вопрос        ?</vt:lpstr>
      <vt:lpstr>      Вопрос        ?</vt:lpstr>
      <vt:lpstr>Вопрос  ?</vt:lpstr>
      <vt:lpstr>Вопрос  ?</vt:lpstr>
      <vt:lpstr>Вопрос  ?</vt:lpstr>
      <vt:lpstr>Вопрос  ?</vt:lpstr>
      <vt:lpstr>Вопрос  ?</vt:lpstr>
      <vt:lpstr>Вопрос  ?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Мульти-пульти</dc:title>
  <dc:creator>Lenovo</dc:creator>
  <cp:lastModifiedBy>Lenovo</cp:lastModifiedBy>
  <cp:revision>26</cp:revision>
  <dcterms:modified xsi:type="dcterms:W3CDTF">2021-03-26T10:38:43Z</dcterms:modified>
</cp:coreProperties>
</file>